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72" r:id="rId11"/>
    <p:sldId id="271" r:id="rId12"/>
    <p:sldId id="266" r:id="rId13"/>
    <p:sldId id="267" r:id="rId14"/>
    <p:sldId id="268" r:id="rId15"/>
    <p:sldId id="269" r:id="rId16"/>
    <p:sldId id="270" r:id="rId17"/>
    <p:sldId id="2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C850"/>
    <a:srgbClr val="D40009"/>
    <a:srgbClr val="4B5C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0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4D5809-0F9E-46F4-8429-D3852EF9027E}" type="datetimeFigureOut">
              <a:rPr lang="zh-CN" altLang="en-US" smtClean="0"/>
              <a:t>2020/1/14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312BBF-993A-4B38-A577-8E483FDB76A7}" type="slidenum">
              <a:rPr lang="zh-CN" altLang="en-US" smtClean="0"/>
              <a:t>‹#›</a:t>
            </a:fld>
            <a:endParaRPr lang="zh-CN" altLang="en-US"/>
          </a:p>
        </p:txBody>
      </p:sp>
    </p:spTree>
    <p:extLst>
      <p:ext uri="{BB962C8B-B14F-4D97-AF65-F5344CB8AC3E}">
        <p14:creationId xmlns:p14="http://schemas.microsoft.com/office/powerpoint/2010/main" val="16402323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a:solidFill>
            <a:srgbClr val="E8C850"/>
          </a:solidFill>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6.png"/><Relationship Id="rId39" Type="http://schemas.openxmlformats.org/officeDocument/2006/relationships/image" Target="../media/image39.png"/><Relationship Id="rId21" Type="http://schemas.openxmlformats.org/officeDocument/2006/relationships/image" Target="../media/image21.png"/><Relationship Id="rId34" Type="http://schemas.openxmlformats.org/officeDocument/2006/relationships/image" Target="../media/image34.png"/><Relationship Id="rId42" Type="http://schemas.openxmlformats.org/officeDocument/2006/relationships/image" Target="../media/image42.png"/><Relationship Id="rId47" Type="http://schemas.openxmlformats.org/officeDocument/2006/relationships/image" Target="../media/image47.png"/><Relationship Id="rId7" Type="http://schemas.openxmlformats.org/officeDocument/2006/relationships/image" Target="../media/image7.png"/><Relationship Id="rId2" Type="http://schemas.openxmlformats.org/officeDocument/2006/relationships/image" Target="../media/image2.png"/><Relationship Id="rId16" Type="http://schemas.openxmlformats.org/officeDocument/2006/relationships/image" Target="../media/image16.png"/><Relationship Id="rId29"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24" Type="http://schemas.openxmlformats.org/officeDocument/2006/relationships/image" Target="../media/image24.png"/><Relationship Id="rId32" Type="http://schemas.openxmlformats.org/officeDocument/2006/relationships/image" Target="../media/image32.png"/><Relationship Id="rId37" Type="http://schemas.openxmlformats.org/officeDocument/2006/relationships/image" Target="../media/image37.png"/><Relationship Id="rId40" Type="http://schemas.openxmlformats.org/officeDocument/2006/relationships/image" Target="../media/image40.png"/><Relationship Id="rId45" Type="http://schemas.openxmlformats.org/officeDocument/2006/relationships/image" Target="../media/image45.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36" Type="http://schemas.openxmlformats.org/officeDocument/2006/relationships/image" Target="../media/image36.png"/><Relationship Id="rId10" Type="http://schemas.openxmlformats.org/officeDocument/2006/relationships/image" Target="../media/image10.png"/><Relationship Id="rId19" Type="http://schemas.openxmlformats.org/officeDocument/2006/relationships/image" Target="../media/image19.png"/><Relationship Id="rId31" Type="http://schemas.openxmlformats.org/officeDocument/2006/relationships/image" Target="../media/image31.png"/><Relationship Id="rId44" Type="http://schemas.openxmlformats.org/officeDocument/2006/relationships/image" Target="../media/image44.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 Id="rId35" Type="http://schemas.openxmlformats.org/officeDocument/2006/relationships/image" Target="../media/image35.png"/><Relationship Id="rId43" Type="http://schemas.openxmlformats.org/officeDocument/2006/relationships/image" Target="../media/image43.png"/><Relationship Id="rId48" Type="http://schemas.openxmlformats.org/officeDocument/2006/relationships/image" Target="../media/image48.png"/><Relationship Id="rId8" Type="http://schemas.openxmlformats.org/officeDocument/2006/relationships/image" Target="../media/image8.png"/><Relationship Id="rId3" Type="http://schemas.openxmlformats.org/officeDocument/2006/relationships/image" Target="../media/image3.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33" Type="http://schemas.openxmlformats.org/officeDocument/2006/relationships/image" Target="../media/image33.png"/><Relationship Id="rId38" Type="http://schemas.openxmlformats.org/officeDocument/2006/relationships/image" Target="../media/image38.png"/><Relationship Id="rId46" Type="http://schemas.openxmlformats.org/officeDocument/2006/relationships/image" Target="../media/image46.png"/><Relationship Id="rId20" Type="http://schemas.openxmlformats.org/officeDocument/2006/relationships/image" Target="../media/image20.png"/><Relationship Id="rId41" Type="http://schemas.openxmlformats.org/officeDocument/2006/relationships/image" Target="../media/image41.png"/></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StephenZhu/"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5"/>
          <p:cNvSpPr>
            <a:spLocks noEditPoints="1"/>
          </p:cNvSpPr>
          <p:nvPr/>
        </p:nvSpPr>
        <p:spPr bwMode="auto">
          <a:xfrm>
            <a:off x="1739408" y="84649"/>
            <a:ext cx="893763" cy="1274763"/>
          </a:xfrm>
          <a:custGeom>
            <a:avLst/>
            <a:gdLst>
              <a:gd name="T0" fmla="*/ 227 w 261"/>
              <a:gd name="T1" fmla="*/ 372 h 372"/>
              <a:gd name="T2" fmla="*/ 221 w 261"/>
              <a:gd name="T3" fmla="*/ 366 h 372"/>
              <a:gd name="T4" fmla="*/ 227 w 261"/>
              <a:gd name="T5" fmla="*/ 359 h 372"/>
              <a:gd name="T6" fmla="*/ 239 w 261"/>
              <a:gd name="T7" fmla="*/ 359 h 372"/>
              <a:gd name="T8" fmla="*/ 245 w 261"/>
              <a:gd name="T9" fmla="*/ 366 h 372"/>
              <a:gd name="T10" fmla="*/ 239 w 261"/>
              <a:gd name="T11" fmla="*/ 372 h 372"/>
              <a:gd name="T12" fmla="*/ 227 w 261"/>
              <a:gd name="T13" fmla="*/ 372 h 372"/>
              <a:gd name="T14" fmla="*/ 208 w 261"/>
              <a:gd name="T15" fmla="*/ 0 h 372"/>
              <a:gd name="T16" fmla="*/ 220 w 261"/>
              <a:gd name="T17" fmla="*/ 8 h 372"/>
              <a:gd name="T18" fmla="*/ 232 w 261"/>
              <a:gd name="T19" fmla="*/ 36 h 372"/>
              <a:gd name="T20" fmla="*/ 220 w 261"/>
              <a:gd name="T21" fmla="*/ 64 h 372"/>
              <a:gd name="T22" fmla="*/ 192 w 261"/>
              <a:gd name="T23" fmla="*/ 76 h 372"/>
              <a:gd name="T24" fmla="*/ 105 w 261"/>
              <a:gd name="T25" fmla="*/ 76 h 372"/>
              <a:gd name="T26" fmla="*/ 102 w 261"/>
              <a:gd name="T27" fmla="*/ 76 h 372"/>
              <a:gd name="T28" fmla="*/ 69 w 261"/>
              <a:gd name="T29" fmla="*/ 76 h 372"/>
              <a:gd name="T30" fmla="*/ 32 w 261"/>
              <a:gd name="T31" fmla="*/ 91 h 372"/>
              <a:gd name="T32" fmla="*/ 17 w 261"/>
              <a:gd name="T33" fmla="*/ 128 h 372"/>
              <a:gd name="T34" fmla="*/ 32 w 261"/>
              <a:gd name="T35" fmla="*/ 164 h 372"/>
              <a:gd name="T36" fmla="*/ 69 w 261"/>
              <a:gd name="T37" fmla="*/ 179 h 372"/>
              <a:gd name="T38" fmla="*/ 159 w 261"/>
              <a:gd name="T39" fmla="*/ 179 h 372"/>
              <a:gd name="T40" fmla="*/ 224 w 261"/>
              <a:gd name="T41" fmla="*/ 179 h 372"/>
              <a:gd name="T42" fmla="*/ 241 w 261"/>
              <a:gd name="T43" fmla="*/ 187 h 372"/>
              <a:gd name="T44" fmla="*/ 249 w 261"/>
              <a:gd name="T45" fmla="*/ 204 h 372"/>
              <a:gd name="T46" fmla="*/ 241 w 261"/>
              <a:gd name="T47" fmla="*/ 221 h 372"/>
              <a:gd name="T48" fmla="*/ 224 w 261"/>
              <a:gd name="T49" fmla="*/ 229 h 372"/>
              <a:gd name="T50" fmla="*/ 123 w 261"/>
              <a:gd name="T51" fmla="*/ 229 h 372"/>
              <a:gd name="T52" fmla="*/ 72 w 261"/>
              <a:gd name="T53" fmla="*/ 229 h 372"/>
              <a:gd name="T54" fmla="*/ 21 w 261"/>
              <a:gd name="T55" fmla="*/ 250 h 372"/>
              <a:gd name="T56" fmla="*/ 0 w 261"/>
              <a:gd name="T57" fmla="*/ 300 h 372"/>
              <a:gd name="T58" fmla="*/ 21 w 261"/>
              <a:gd name="T59" fmla="*/ 351 h 372"/>
              <a:gd name="T60" fmla="*/ 72 w 261"/>
              <a:gd name="T61" fmla="*/ 372 h 372"/>
              <a:gd name="T62" fmla="*/ 201 w 261"/>
              <a:gd name="T63" fmla="*/ 372 h 372"/>
              <a:gd name="T64" fmla="*/ 207 w 261"/>
              <a:gd name="T65" fmla="*/ 366 h 372"/>
              <a:gd name="T66" fmla="*/ 201 w 261"/>
              <a:gd name="T67" fmla="*/ 359 h 372"/>
              <a:gd name="T68" fmla="*/ 72 w 261"/>
              <a:gd name="T69" fmla="*/ 359 h 372"/>
              <a:gd name="T70" fmla="*/ 30 w 261"/>
              <a:gd name="T71" fmla="*/ 342 h 372"/>
              <a:gd name="T72" fmla="*/ 12 w 261"/>
              <a:gd name="T73" fmla="*/ 300 h 372"/>
              <a:gd name="T74" fmla="*/ 30 w 261"/>
              <a:gd name="T75" fmla="*/ 258 h 372"/>
              <a:gd name="T76" fmla="*/ 72 w 261"/>
              <a:gd name="T77" fmla="*/ 241 h 372"/>
              <a:gd name="T78" fmla="*/ 123 w 261"/>
              <a:gd name="T79" fmla="*/ 241 h 372"/>
              <a:gd name="T80" fmla="*/ 224 w 261"/>
              <a:gd name="T81" fmla="*/ 241 h 372"/>
              <a:gd name="T82" fmla="*/ 250 w 261"/>
              <a:gd name="T83" fmla="*/ 230 h 372"/>
              <a:gd name="T84" fmla="*/ 261 w 261"/>
              <a:gd name="T85" fmla="*/ 204 h 372"/>
              <a:gd name="T86" fmla="*/ 250 w 261"/>
              <a:gd name="T87" fmla="*/ 178 h 372"/>
              <a:gd name="T88" fmla="*/ 224 w 261"/>
              <a:gd name="T89" fmla="*/ 167 h 372"/>
              <a:gd name="T90" fmla="*/ 159 w 261"/>
              <a:gd name="T91" fmla="*/ 167 h 372"/>
              <a:gd name="T92" fmla="*/ 69 w 261"/>
              <a:gd name="T93" fmla="*/ 167 h 372"/>
              <a:gd name="T94" fmla="*/ 41 w 261"/>
              <a:gd name="T95" fmla="*/ 155 h 372"/>
              <a:gd name="T96" fmla="*/ 30 w 261"/>
              <a:gd name="T97" fmla="*/ 128 h 372"/>
              <a:gd name="T98" fmla="*/ 41 w 261"/>
              <a:gd name="T99" fmla="*/ 100 h 372"/>
              <a:gd name="T100" fmla="*/ 69 w 261"/>
              <a:gd name="T101" fmla="*/ 88 h 372"/>
              <a:gd name="T102" fmla="*/ 102 w 261"/>
              <a:gd name="T103" fmla="*/ 88 h 372"/>
              <a:gd name="T104" fmla="*/ 105 w 261"/>
              <a:gd name="T105" fmla="*/ 88 h 372"/>
              <a:gd name="T106" fmla="*/ 192 w 261"/>
              <a:gd name="T107" fmla="*/ 88 h 372"/>
              <a:gd name="T108" fmla="*/ 229 w 261"/>
              <a:gd name="T109" fmla="*/ 73 h 372"/>
              <a:gd name="T110" fmla="*/ 244 w 261"/>
              <a:gd name="T111" fmla="*/ 36 h 372"/>
              <a:gd name="T112" fmla="*/ 229 w 261"/>
              <a:gd name="T113" fmla="*/ 0 h 372"/>
              <a:gd name="T114" fmla="*/ 208 w 261"/>
              <a:gd name="T11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1" h="372">
                <a:moveTo>
                  <a:pt x="227" y="372"/>
                </a:moveTo>
                <a:cubicBezTo>
                  <a:pt x="224" y="372"/>
                  <a:pt x="221" y="369"/>
                  <a:pt x="221" y="366"/>
                </a:cubicBezTo>
                <a:cubicBezTo>
                  <a:pt x="221" y="362"/>
                  <a:pt x="224" y="359"/>
                  <a:pt x="227" y="359"/>
                </a:cubicBezTo>
                <a:cubicBezTo>
                  <a:pt x="239" y="359"/>
                  <a:pt x="239" y="359"/>
                  <a:pt x="239" y="359"/>
                </a:cubicBezTo>
                <a:cubicBezTo>
                  <a:pt x="243" y="359"/>
                  <a:pt x="245" y="362"/>
                  <a:pt x="245" y="366"/>
                </a:cubicBezTo>
                <a:cubicBezTo>
                  <a:pt x="245" y="369"/>
                  <a:pt x="243" y="372"/>
                  <a:pt x="239" y="372"/>
                </a:cubicBezTo>
                <a:cubicBezTo>
                  <a:pt x="227" y="372"/>
                  <a:pt x="227" y="372"/>
                  <a:pt x="227" y="372"/>
                </a:cubicBezTo>
                <a:close/>
                <a:moveTo>
                  <a:pt x="208" y="0"/>
                </a:moveTo>
                <a:cubicBezTo>
                  <a:pt x="212" y="2"/>
                  <a:pt x="216" y="5"/>
                  <a:pt x="220" y="8"/>
                </a:cubicBezTo>
                <a:cubicBezTo>
                  <a:pt x="227" y="15"/>
                  <a:pt x="232" y="25"/>
                  <a:pt x="232" y="36"/>
                </a:cubicBezTo>
                <a:cubicBezTo>
                  <a:pt x="232" y="47"/>
                  <a:pt x="227" y="57"/>
                  <a:pt x="220" y="64"/>
                </a:cubicBezTo>
                <a:cubicBezTo>
                  <a:pt x="213" y="71"/>
                  <a:pt x="203" y="76"/>
                  <a:pt x="192" y="76"/>
                </a:cubicBezTo>
                <a:cubicBezTo>
                  <a:pt x="105" y="76"/>
                  <a:pt x="105" y="76"/>
                  <a:pt x="105" y="76"/>
                </a:cubicBezTo>
                <a:cubicBezTo>
                  <a:pt x="102" y="76"/>
                  <a:pt x="102" y="76"/>
                  <a:pt x="102" y="76"/>
                </a:cubicBezTo>
                <a:cubicBezTo>
                  <a:pt x="69" y="76"/>
                  <a:pt x="69" y="76"/>
                  <a:pt x="69" y="76"/>
                </a:cubicBezTo>
                <a:cubicBezTo>
                  <a:pt x="55" y="76"/>
                  <a:pt x="42" y="81"/>
                  <a:pt x="32" y="91"/>
                </a:cubicBezTo>
                <a:cubicBezTo>
                  <a:pt x="23" y="100"/>
                  <a:pt x="17" y="113"/>
                  <a:pt x="17" y="128"/>
                </a:cubicBezTo>
                <a:cubicBezTo>
                  <a:pt x="17" y="142"/>
                  <a:pt x="23" y="155"/>
                  <a:pt x="32" y="164"/>
                </a:cubicBezTo>
                <a:cubicBezTo>
                  <a:pt x="42" y="174"/>
                  <a:pt x="55" y="179"/>
                  <a:pt x="69" y="179"/>
                </a:cubicBezTo>
                <a:cubicBezTo>
                  <a:pt x="159" y="179"/>
                  <a:pt x="159" y="179"/>
                  <a:pt x="159" y="179"/>
                </a:cubicBezTo>
                <a:cubicBezTo>
                  <a:pt x="224" y="179"/>
                  <a:pt x="224" y="179"/>
                  <a:pt x="224" y="179"/>
                </a:cubicBezTo>
                <a:cubicBezTo>
                  <a:pt x="231" y="179"/>
                  <a:pt x="237" y="182"/>
                  <a:pt x="241" y="187"/>
                </a:cubicBezTo>
                <a:cubicBezTo>
                  <a:pt x="246" y="191"/>
                  <a:pt x="249" y="197"/>
                  <a:pt x="249" y="204"/>
                </a:cubicBezTo>
                <a:cubicBezTo>
                  <a:pt x="249" y="211"/>
                  <a:pt x="246" y="217"/>
                  <a:pt x="241" y="221"/>
                </a:cubicBezTo>
                <a:cubicBezTo>
                  <a:pt x="237" y="226"/>
                  <a:pt x="231" y="229"/>
                  <a:pt x="224" y="229"/>
                </a:cubicBezTo>
                <a:cubicBezTo>
                  <a:pt x="123" y="229"/>
                  <a:pt x="123" y="229"/>
                  <a:pt x="123" y="229"/>
                </a:cubicBezTo>
                <a:cubicBezTo>
                  <a:pt x="72" y="229"/>
                  <a:pt x="72" y="229"/>
                  <a:pt x="72" y="229"/>
                </a:cubicBezTo>
                <a:cubicBezTo>
                  <a:pt x="52" y="229"/>
                  <a:pt x="34" y="237"/>
                  <a:pt x="21" y="250"/>
                </a:cubicBezTo>
                <a:cubicBezTo>
                  <a:pt x="8" y="263"/>
                  <a:pt x="0" y="281"/>
                  <a:pt x="0" y="300"/>
                </a:cubicBezTo>
                <a:cubicBezTo>
                  <a:pt x="0" y="320"/>
                  <a:pt x="8" y="338"/>
                  <a:pt x="21" y="351"/>
                </a:cubicBezTo>
                <a:cubicBezTo>
                  <a:pt x="34" y="364"/>
                  <a:pt x="52" y="372"/>
                  <a:pt x="72" y="372"/>
                </a:cubicBezTo>
                <a:cubicBezTo>
                  <a:pt x="201" y="372"/>
                  <a:pt x="201" y="372"/>
                  <a:pt x="201" y="372"/>
                </a:cubicBezTo>
                <a:cubicBezTo>
                  <a:pt x="204" y="372"/>
                  <a:pt x="207" y="369"/>
                  <a:pt x="207" y="366"/>
                </a:cubicBezTo>
                <a:cubicBezTo>
                  <a:pt x="207" y="362"/>
                  <a:pt x="204" y="359"/>
                  <a:pt x="201" y="359"/>
                </a:cubicBezTo>
                <a:cubicBezTo>
                  <a:pt x="72" y="359"/>
                  <a:pt x="72" y="359"/>
                  <a:pt x="72" y="359"/>
                </a:cubicBezTo>
                <a:cubicBezTo>
                  <a:pt x="55" y="359"/>
                  <a:pt x="41" y="353"/>
                  <a:pt x="30" y="342"/>
                </a:cubicBezTo>
                <a:cubicBezTo>
                  <a:pt x="19" y="331"/>
                  <a:pt x="12" y="316"/>
                  <a:pt x="12" y="300"/>
                </a:cubicBezTo>
                <a:cubicBezTo>
                  <a:pt x="12" y="284"/>
                  <a:pt x="19" y="269"/>
                  <a:pt x="30" y="258"/>
                </a:cubicBezTo>
                <a:cubicBezTo>
                  <a:pt x="41" y="248"/>
                  <a:pt x="55" y="241"/>
                  <a:pt x="72" y="241"/>
                </a:cubicBezTo>
                <a:cubicBezTo>
                  <a:pt x="123" y="241"/>
                  <a:pt x="123" y="241"/>
                  <a:pt x="123" y="241"/>
                </a:cubicBezTo>
                <a:cubicBezTo>
                  <a:pt x="224" y="241"/>
                  <a:pt x="224" y="241"/>
                  <a:pt x="224" y="241"/>
                </a:cubicBezTo>
                <a:cubicBezTo>
                  <a:pt x="234" y="241"/>
                  <a:pt x="244" y="237"/>
                  <a:pt x="250" y="230"/>
                </a:cubicBezTo>
                <a:cubicBezTo>
                  <a:pt x="257" y="223"/>
                  <a:pt x="261" y="214"/>
                  <a:pt x="261" y="204"/>
                </a:cubicBezTo>
                <a:cubicBezTo>
                  <a:pt x="261" y="194"/>
                  <a:pt x="257" y="185"/>
                  <a:pt x="250" y="178"/>
                </a:cubicBezTo>
                <a:cubicBezTo>
                  <a:pt x="244" y="171"/>
                  <a:pt x="234" y="167"/>
                  <a:pt x="224" y="167"/>
                </a:cubicBezTo>
                <a:cubicBezTo>
                  <a:pt x="159" y="167"/>
                  <a:pt x="159" y="167"/>
                  <a:pt x="159" y="167"/>
                </a:cubicBezTo>
                <a:cubicBezTo>
                  <a:pt x="69" y="167"/>
                  <a:pt x="69" y="167"/>
                  <a:pt x="69" y="167"/>
                </a:cubicBezTo>
                <a:cubicBezTo>
                  <a:pt x="58" y="167"/>
                  <a:pt x="48" y="163"/>
                  <a:pt x="41" y="155"/>
                </a:cubicBezTo>
                <a:cubicBezTo>
                  <a:pt x="34" y="148"/>
                  <a:pt x="30" y="138"/>
                  <a:pt x="30" y="128"/>
                </a:cubicBezTo>
                <a:cubicBezTo>
                  <a:pt x="30" y="117"/>
                  <a:pt x="34" y="107"/>
                  <a:pt x="41" y="100"/>
                </a:cubicBezTo>
                <a:cubicBezTo>
                  <a:pt x="48" y="92"/>
                  <a:pt x="58" y="88"/>
                  <a:pt x="69" y="88"/>
                </a:cubicBezTo>
                <a:cubicBezTo>
                  <a:pt x="102" y="88"/>
                  <a:pt x="102" y="88"/>
                  <a:pt x="102" y="88"/>
                </a:cubicBezTo>
                <a:cubicBezTo>
                  <a:pt x="105" y="88"/>
                  <a:pt x="105" y="88"/>
                  <a:pt x="105" y="88"/>
                </a:cubicBezTo>
                <a:cubicBezTo>
                  <a:pt x="192" y="88"/>
                  <a:pt x="192" y="88"/>
                  <a:pt x="192" y="88"/>
                </a:cubicBezTo>
                <a:cubicBezTo>
                  <a:pt x="206" y="88"/>
                  <a:pt x="219" y="82"/>
                  <a:pt x="229" y="73"/>
                </a:cubicBezTo>
                <a:cubicBezTo>
                  <a:pt x="238" y="63"/>
                  <a:pt x="244" y="50"/>
                  <a:pt x="244" y="36"/>
                </a:cubicBezTo>
                <a:cubicBezTo>
                  <a:pt x="244" y="22"/>
                  <a:pt x="238" y="9"/>
                  <a:pt x="229" y="0"/>
                </a:cubicBezTo>
                <a:lnTo>
                  <a:pt x="208" y="0"/>
                </a:lnTo>
                <a:close/>
              </a:path>
            </a:pathLst>
          </a:custGeom>
          <a:solidFill>
            <a:srgbClr val="E8C85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6"/>
          <p:cNvSpPr>
            <a:spLocks/>
          </p:cNvSpPr>
          <p:nvPr/>
        </p:nvSpPr>
        <p:spPr bwMode="auto">
          <a:xfrm>
            <a:off x="-8498" y="3037705"/>
            <a:ext cx="792163" cy="668338"/>
          </a:xfrm>
          <a:custGeom>
            <a:avLst/>
            <a:gdLst>
              <a:gd name="T0" fmla="*/ 0 w 231"/>
              <a:gd name="T1" fmla="*/ 193 h 195"/>
              <a:gd name="T2" fmla="*/ 0 w 231"/>
              <a:gd name="T3" fmla="*/ 142 h 195"/>
              <a:gd name="T4" fmla="*/ 9 w 231"/>
              <a:gd name="T5" fmla="*/ 141 h 195"/>
              <a:gd name="T6" fmla="*/ 11 w 231"/>
              <a:gd name="T7" fmla="*/ 141 h 195"/>
              <a:gd name="T8" fmla="*/ 38 w 231"/>
              <a:gd name="T9" fmla="*/ 114 h 195"/>
              <a:gd name="T10" fmla="*/ 38 w 231"/>
              <a:gd name="T11" fmla="*/ 114 h 195"/>
              <a:gd name="T12" fmla="*/ 11 w 231"/>
              <a:gd name="T13" fmla="*/ 86 h 195"/>
              <a:gd name="T14" fmla="*/ 0 w 231"/>
              <a:gd name="T15" fmla="*/ 86 h 195"/>
              <a:gd name="T16" fmla="*/ 0 w 231"/>
              <a:gd name="T17" fmla="*/ 0 h 195"/>
              <a:gd name="T18" fmla="*/ 123 w 231"/>
              <a:gd name="T19" fmla="*/ 0 h 195"/>
              <a:gd name="T20" fmla="*/ 166 w 231"/>
              <a:gd name="T21" fmla="*/ 43 h 195"/>
              <a:gd name="T22" fmla="*/ 166 w 231"/>
              <a:gd name="T23" fmla="*/ 43 h 195"/>
              <a:gd name="T24" fmla="*/ 123 w 231"/>
              <a:gd name="T25" fmla="*/ 86 h 195"/>
              <a:gd name="T26" fmla="*/ 113 w 231"/>
              <a:gd name="T27" fmla="*/ 86 h 195"/>
              <a:gd name="T28" fmla="*/ 86 w 231"/>
              <a:gd name="T29" fmla="*/ 114 h 195"/>
              <a:gd name="T30" fmla="*/ 86 w 231"/>
              <a:gd name="T31" fmla="*/ 114 h 195"/>
              <a:gd name="T32" fmla="*/ 113 w 231"/>
              <a:gd name="T33" fmla="*/ 141 h 195"/>
              <a:gd name="T34" fmla="*/ 204 w 231"/>
              <a:gd name="T35" fmla="*/ 141 h 195"/>
              <a:gd name="T36" fmla="*/ 231 w 231"/>
              <a:gd name="T37" fmla="*/ 168 h 195"/>
              <a:gd name="T38" fmla="*/ 231 w 231"/>
              <a:gd name="T39" fmla="*/ 168 h 195"/>
              <a:gd name="T40" fmla="*/ 204 w 231"/>
              <a:gd name="T41" fmla="*/ 195 h 195"/>
              <a:gd name="T42" fmla="*/ 9 w 231"/>
              <a:gd name="T43" fmla="*/ 195 h 195"/>
              <a:gd name="T44" fmla="*/ 0 w 231"/>
              <a:gd name="T45" fmla="*/ 19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1" h="195">
                <a:moveTo>
                  <a:pt x="0" y="193"/>
                </a:moveTo>
                <a:cubicBezTo>
                  <a:pt x="0" y="142"/>
                  <a:pt x="0" y="142"/>
                  <a:pt x="0" y="142"/>
                </a:cubicBezTo>
                <a:cubicBezTo>
                  <a:pt x="2" y="141"/>
                  <a:pt x="6" y="141"/>
                  <a:pt x="9" y="141"/>
                </a:cubicBezTo>
                <a:cubicBezTo>
                  <a:pt x="11" y="141"/>
                  <a:pt x="11" y="141"/>
                  <a:pt x="11" y="141"/>
                </a:cubicBezTo>
                <a:cubicBezTo>
                  <a:pt x="26" y="141"/>
                  <a:pt x="38" y="129"/>
                  <a:pt x="38" y="114"/>
                </a:cubicBezTo>
                <a:cubicBezTo>
                  <a:pt x="38" y="114"/>
                  <a:pt x="38" y="114"/>
                  <a:pt x="38" y="114"/>
                </a:cubicBezTo>
                <a:cubicBezTo>
                  <a:pt x="38" y="99"/>
                  <a:pt x="26" y="86"/>
                  <a:pt x="11" y="86"/>
                </a:cubicBezTo>
                <a:cubicBezTo>
                  <a:pt x="0" y="86"/>
                  <a:pt x="0" y="86"/>
                  <a:pt x="0" y="86"/>
                </a:cubicBezTo>
                <a:cubicBezTo>
                  <a:pt x="0" y="0"/>
                  <a:pt x="0" y="0"/>
                  <a:pt x="0" y="0"/>
                </a:cubicBezTo>
                <a:cubicBezTo>
                  <a:pt x="123" y="0"/>
                  <a:pt x="123" y="0"/>
                  <a:pt x="123" y="0"/>
                </a:cubicBezTo>
                <a:cubicBezTo>
                  <a:pt x="147" y="0"/>
                  <a:pt x="166" y="19"/>
                  <a:pt x="166" y="43"/>
                </a:cubicBezTo>
                <a:cubicBezTo>
                  <a:pt x="166" y="43"/>
                  <a:pt x="166" y="43"/>
                  <a:pt x="166" y="43"/>
                </a:cubicBezTo>
                <a:cubicBezTo>
                  <a:pt x="166" y="67"/>
                  <a:pt x="147" y="86"/>
                  <a:pt x="123" y="86"/>
                </a:cubicBezTo>
                <a:cubicBezTo>
                  <a:pt x="113" y="86"/>
                  <a:pt x="113" y="86"/>
                  <a:pt x="113" y="86"/>
                </a:cubicBezTo>
                <a:cubicBezTo>
                  <a:pt x="98" y="86"/>
                  <a:pt x="86" y="99"/>
                  <a:pt x="86" y="114"/>
                </a:cubicBezTo>
                <a:cubicBezTo>
                  <a:pt x="86" y="114"/>
                  <a:pt x="86" y="114"/>
                  <a:pt x="86" y="114"/>
                </a:cubicBezTo>
                <a:cubicBezTo>
                  <a:pt x="86" y="129"/>
                  <a:pt x="98" y="141"/>
                  <a:pt x="113" y="141"/>
                </a:cubicBezTo>
                <a:cubicBezTo>
                  <a:pt x="204" y="141"/>
                  <a:pt x="204" y="141"/>
                  <a:pt x="204" y="141"/>
                </a:cubicBezTo>
                <a:cubicBezTo>
                  <a:pt x="219" y="141"/>
                  <a:pt x="231" y="153"/>
                  <a:pt x="231" y="168"/>
                </a:cubicBezTo>
                <a:cubicBezTo>
                  <a:pt x="231" y="168"/>
                  <a:pt x="231" y="168"/>
                  <a:pt x="231" y="168"/>
                </a:cubicBezTo>
                <a:cubicBezTo>
                  <a:pt x="231" y="183"/>
                  <a:pt x="219" y="195"/>
                  <a:pt x="204" y="195"/>
                </a:cubicBezTo>
                <a:cubicBezTo>
                  <a:pt x="9" y="195"/>
                  <a:pt x="9" y="195"/>
                  <a:pt x="9" y="195"/>
                </a:cubicBezTo>
                <a:cubicBezTo>
                  <a:pt x="6" y="195"/>
                  <a:pt x="2" y="194"/>
                  <a:pt x="0" y="193"/>
                </a:cubicBez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7"/>
          <p:cNvSpPr>
            <a:spLocks/>
          </p:cNvSpPr>
          <p:nvPr/>
        </p:nvSpPr>
        <p:spPr bwMode="auto">
          <a:xfrm>
            <a:off x="11400266" y="5005386"/>
            <a:ext cx="804863" cy="569913"/>
          </a:xfrm>
          <a:custGeom>
            <a:avLst/>
            <a:gdLst>
              <a:gd name="T0" fmla="*/ 235 w 235"/>
              <a:gd name="T1" fmla="*/ 166 h 166"/>
              <a:gd name="T2" fmla="*/ 235 w 235"/>
              <a:gd name="T3" fmla="*/ 0 h 166"/>
              <a:gd name="T4" fmla="*/ 86 w 235"/>
              <a:gd name="T5" fmla="*/ 0 h 166"/>
              <a:gd name="T6" fmla="*/ 59 w 235"/>
              <a:gd name="T7" fmla="*/ 27 h 166"/>
              <a:gd name="T8" fmla="*/ 59 w 235"/>
              <a:gd name="T9" fmla="*/ 27 h 166"/>
              <a:gd name="T10" fmla="*/ 86 w 235"/>
              <a:gd name="T11" fmla="*/ 55 h 166"/>
              <a:gd name="T12" fmla="*/ 118 w 235"/>
              <a:gd name="T13" fmla="*/ 55 h 166"/>
              <a:gd name="T14" fmla="*/ 145 w 235"/>
              <a:gd name="T15" fmla="*/ 83 h 166"/>
              <a:gd name="T16" fmla="*/ 145 w 235"/>
              <a:gd name="T17" fmla="*/ 83 h 166"/>
              <a:gd name="T18" fmla="*/ 118 w 235"/>
              <a:gd name="T19" fmla="*/ 111 h 166"/>
              <a:gd name="T20" fmla="*/ 27 w 235"/>
              <a:gd name="T21" fmla="*/ 111 h 166"/>
              <a:gd name="T22" fmla="*/ 0 w 235"/>
              <a:gd name="T23" fmla="*/ 138 h 166"/>
              <a:gd name="T24" fmla="*/ 0 w 235"/>
              <a:gd name="T25" fmla="*/ 138 h 166"/>
              <a:gd name="T26" fmla="*/ 27 w 235"/>
              <a:gd name="T27" fmla="*/ 166 h 166"/>
              <a:gd name="T28" fmla="*/ 235 w 235"/>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166">
                <a:moveTo>
                  <a:pt x="235" y="166"/>
                </a:moveTo>
                <a:cubicBezTo>
                  <a:pt x="235" y="0"/>
                  <a:pt x="235" y="0"/>
                  <a:pt x="235" y="0"/>
                </a:cubicBezTo>
                <a:cubicBezTo>
                  <a:pt x="86" y="0"/>
                  <a:pt x="86" y="0"/>
                  <a:pt x="86" y="0"/>
                </a:cubicBezTo>
                <a:cubicBezTo>
                  <a:pt x="71" y="0"/>
                  <a:pt x="59" y="12"/>
                  <a:pt x="59" y="27"/>
                </a:cubicBezTo>
                <a:cubicBezTo>
                  <a:pt x="59" y="27"/>
                  <a:pt x="59" y="27"/>
                  <a:pt x="59" y="27"/>
                </a:cubicBezTo>
                <a:cubicBezTo>
                  <a:pt x="59" y="43"/>
                  <a:pt x="71" y="55"/>
                  <a:pt x="86" y="55"/>
                </a:cubicBezTo>
                <a:cubicBezTo>
                  <a:pt x="118" y="55"/>
                  <a:pt x="118" y="55"/>
                  <a:pt x="118" y="55"/>
                </a:cubicBezTo>
                <a:cubicBezTo>
                  <a:pt x="133" y="55"/>
                  <a:pt x="145" y="68"/>
                  <a:pt x="145" y="83"/>
                </a:cubicBezTo>
                <a:cubicBezTo>
                  <a:pt x="145" y="83"/>
                  <a:pt x="145" y="83"/>
                  <a:pt x="145" y="83"/>
                </a:cubicBezTo>
                <a:cubicBezTo>
                  <a:pt x="145" y="98"/>
                  <a:pt x="133" y="111"/>
                  <a:pt x="118" y="111"/>
                </a:cubicBezTo>
                <a:cubicBezTo>
                  <a:pt x="27" y="111"/>
                  <a:pt x="27" y="111"/>
                  <a:pt x="27" y="111"/>
                </a:cubicBezTo>
                <a:cubicBezTo>
                  <a:pt x="12" y="111"/>
                  <a:pt x="0" y="123"/>
                  <a:pt x="0" y="138"/>
                </a:cubicBezTo>
                <a:cubicBezTo>
                  <a:pt x="0" y="138"/>
                  <a:pt x="0" y="138"/>
                  <a:pt x="0" y="138"/>
                </a:cubicBezTo>
                <a:cubicBezTo>
                  <a:pt x="0" y="154"/>
                  <a:pt x="12" y="166"/>
                  <a:pt x="27" y="166"/>
                </a:cubicBezTo>
                <a:lnTo>
                  <a:pt x="235" y="166"/>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184" name="Freeform 8"/>
          <p:cNvSpPr>
            <a:spLocks noEditPoints="1"/>
          </p:cNvSpPr>
          <p:nvPr/>
        </p:nvSpPr>
        <p:spPr bwMode="auto">
          <a:xfrm>
            <a:off x="8291513" y="4356892"/>
            <a:ext cx="2132013" cy="2436813"/>
          </a:xfrm>
          <a:custGeom>
            <a:avLst/>
            <a:gdLst>
              <a:gd name="T0" fmla="*/ 267 w 622"/>
              <a:gd name="T1" fmla="*/ 64 h 711"/>
              <a:gd name="T2" fmla="*/ 125 w 622"/>
              <a:gd name="T3" fmla="*/ 173 h 711"/>
              <a:gd name="T4" fmla="*/ 125 w 622"/>
              <a:gd name="T5" fmla="*/ 174 h 711"/>
              <a:gd name="T6" fmla="*/ 221 w 622"/>
              <a:gd name="T7" fmla="*/ 194 h 711"/>
              <a:gd name="T8" fmla="*/ 133 w 622"/>
              <a:gd name="T9" fmla="*/ 227 h 711"/>
              <a:gd name="T10" fmla="*/ 357 w 622"/>
              <a:gd name="T11" fmla="*/ 244 h 711"/>
              <a:gd name="T12" fmla="*/ 355 w 622"/>
              <a:gd name="T13" fmla="*/ 200 h 711"/>
              <a:gd name="T14" fmla="*/ 264 w 622"/>
              <a:gd name="T15" fmla="*/ 175 h 711"/>
              <a:gd name="T16" fmla="*/ 377 w 622"/>
              <a:gd name="T17" fmla="*/ 146 h 711"/>
              <a:gd name="T18" fmla="*/ 294 w 622"/>
              <a:gd name="T19" fmla="*/ 124 h 711"/>
              <a:gd name="T20" fmla="*/ 268 w 622"/>
              <a:gd name="T21" fmla="*/ 89 h 711"/>
              <a:gd name="T22" fmla="*/ 477 w 622"/>
              <a:gd name="T23" fmla="*/ 99 h 711"/>
              <a:gd name="T24" fmla="*/ 388 w 622"/>
              <a:gd name="T25" fmla="*/ 296 h 711"/>
              <a:gd name="T26" fmla="*/ 54 w 622"/>
              <a:gd name="T27" fmla="*/ 154 h 711"/>
              <a:gd name="T28" fmla="*/ 113 w 622"/>
              <a:gd name="T29" fmla="*/ 104 h 711"/>
              <a:gd name="T30" fmla="*/ 206 w 622"/>
              <a:gd name="T31" fmla="*/ 2 h 711"/>
              <a:gd name="T32" fmla="*/ 9 w 622"/>
              <a:gd name="T33" fmla="*/ 364 h 711"/>
              <a:gd name="T34" fmla="*/ 25 w 622"/>
              <a:gd name="T35" fmla="*/ 582 h 711"/>
              <a:gd name="T36" fmla="*/ 40 w 622"/>
              <a:gd name="T37" fmla="*/ 666 h 711"/>
              <a:gd name="T38" fmla="*/ 178 w 622"/>
              <a:gd name="T39" fmla="*/ 567 h 711"/>
              <a:gd name="T40" fmla="*/ 96 w 622"/>
              <a:gd name="T41" fmla="*/ 575 h 711"/>
              <a:gd name="T42" fmla="*/ 102 w 622"/>
              <a:gd name="T43" fmla="*/ 403 h 711"/>
              <a:gd name="T44" fmla="*/ 29 w 622"/>
              <a:gd name="T45" fmla="*/ 344 h 711"/>
              <a:gd name="T46" fmla="*/ 168 w 622"/>
              <a:gd name="T47" fmla="*/ 509 h 711"/>
              <a:gd name="T48" fmla="*/ 160 w 622"/>
              <a:gd name="T49" fmla="*/ 467 h 711"/>
              <a:gd name="T50" fmla="*/ 99 w 622"/>
              <a:gd name="T51" fmla="*/ 482 h 711"/>
              <a:gd name="T52" fmla="*/ 159 w 622"/>
              <a:gd name="T53" fmla="*/ 422 h 711"/>
              <a:gd name="T54" fmla="*/ 181 w 622"/>
              <a:gd name="T55" fmla="*/ 391 h 711"/>
              <a:gd name="T56" fmla="*/ 111 w 622"/>
              <a:gd name="T57" fmla="*/ 389 h 711"/>
              <a:gd name="T58" fmla="*/ 183 w 622"/>
              <a:gd name="T59" fmla="*/ 357 h 711"/>
              <a:gd name="T60" fmla="*/ 179 w 622"/>
              <a:gd name="T61" fmla="*/ 610 h 711"/>
              <a:gd name="T62" fmla="*/ 234 w 622"/>
              <a:gd name="T63" fmla="*/ 663 h 711"/>
              <a:gd name="T64" fmla="*/ 345 w 622"/>
              <a:gd name="T65" fmla="*/ 548 h 711"/>
              <a:gd name="T66" fmla="*/ 263 w 622"/>
              <a:gd name="T67" fmla="*/ 557 h 711"/>
              <a:gd name="T68" fmla="*/ 276 w 622"/>
              <a:gd name="T69" fmla="*/ 366 h 711"/>
              <a:gd name="T70" fmla="*/ 273 w 622"/>
              <a:gd name="T71" fmla="*/ 451 h 711"/>
              <a:gd name="T72" fmla="*/ 366 w 622"/>
              <a:gd name="T73" fmla="*/ 464 h 711"/>
              <a:gd name="T74" fmla="*/ 282 w 622"/>
              <a:gd name="T75" fmla="*/ 433 h 711"/>
              <a:gd name="T76" fmla="*/ 280 w 622"/>
              <a:gd name="T77" fmla="*/ 354 h 711"/>
              <a:gd name="T78" fmla="*/ 354 w 622"/>
              <a:gd name="T79" fmla="*/ 393 h 711"/>
              <a:gd name="T80" fmla="*/ 348 w 622"/>
              <a:gd name="T81" fmla="*/ 353 h 711"/>
              <a:gd name="T82" fmla="*/ 376 w 622"/>
              <a:gd name="T83" fmla="*/ 318 h 711"/>
              <a:gd name="T84" fmla="*/ 370 w 622"/>
              <a:gd name="T85" fmla="*/ 351 h 711"/>
              <a:gd name="T86" fmla="*/ 611 w 622"/>
              <a:gd name="T87" fmla="*/ 689 h 711"/>
              <a:gd name="T88" fmla="*/ 587 w 622"/>
              <a:gd name="T89" fmla="*/ 534 h 711"/>
              <a:gd name="T90" fmla="*/ 538 w 622"/>
              <a:gd name="T91" fmla="*/ 619 h 711"/>
              <a:gd name="T92" fmla="*/ 433 w 622"/>
              <a:gd name="T93" fmla="*/ 33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2" h="711">
                <a:moveTo>
                  <a:pt x="217" y="5"/>
                </a:moveTo>
                <a:cubicBezTo>
                  <a:pt x="217" y="5"/>
                  <a:pt x="275" y="46"/>
                  <a:pt x="275" y="49"/>
                </a:cubicBezTo>
                <a:cubicBezTo>
                  <a:pt x="275" y="52"/>
                  <a:pt x="275" y="61"/>
                  <a:pt x="267" y="64"/>
                </a:cubicBezTo>
                <a:cubicBezTo>
                  <a:pt x="259" y="67"/>
                  <a:pt x="134" y="124"/>
                  <a:pt x="125" y="129"/>
                </a:cubicBezTo>
                <a:cubicBezTo>
                  <a:pt x="117" y="135"/>
                  <a:pt x="121" y="146"/>
                  <a:pt x="121" y="146"/>
                </a:cubicBezTo>
                <a:cubicBezTo>
                  <a:pt x="122" y="151"/>
                  <a:pt x="124" y="161"/>
                  <a:pt x="125" y="173"/>
                </a:cubicBezTo>
                <a:cubicBezTo>
                  <a:pt x="125" y="173"/>
                  <a:pt x="125" y="173"/>
                  <a:pt x="125" y="173"/>
                </a:cubicBezTo>
                <a:cubicBezTo>
                  <a:pt x="125" y="173"/>
                  <a:pt x="125" y="173"/>
                  <a:pt x="125" y="173"/>
                </a:cubicBezTo>
                <a:cubicBezTo>
                  <a:pt x="125" y="174"/>
                  <a:pt x="125" y="174"/>
                  <a:pt x="125" y="174"/>
                </a:cubicBezTo>
                <a:cubicBezTo>
                  <a:pt x="126" y="176"/>
                  <a:pt x="128" y="183"/>
                  <a:pt x="139" y="182"/>
                </a:cubicBezTo>
                <a:cubicBezTo>
                  <a:pt x="151" y="180"/>
                  <a:pt x="204" y="173"/>
                  <a:pt x="212" y="173"/>
                </a:cubicBezTo>
                <a:cubicBezTo>
                  <a:pt x="220" y="172"/>
                  <a:pt x="220" y="185"/>
                  <a:pt x="221" y="194"/>
                </a:cubicBezTo>
                <a:cubicBezTo>
                  <a:pt x="223" y="202"/>
                  <a:pt x="215" y="205"/>
                  <a:pt x="189" y="209"/>
                </a:cubicBezTo>
                <a:cubicBezTo>
                  <a:pt x="164" y="213"/>
                  <a:pt x="151" y="214"/>
                  <a:pt x="144" y="216"/>
                </a:cubicBezTo>
                <a:cubicBezTo>
                  <a:pt x="137" y="217"/>
                  <a:pt x="132" y="223"/>
                  <a:pt x="133" y="227"/>
                </a:cubicBezTo>
                <a:cubicBezTo>
                  <a:pt x="135" y="244"/>
                  <a:pt x="136" y="257"/>
                  <a:pt x="137" y="259"/>
                </a:cubicBezTo>
                <a:cubicBezTo>
                  <a:pt x="138" y="267"/>
                  <a:pt x="147" y="265"/>
                  <a:pt x="147" y="265"/>
                </a:cubicBezTo>
                <a:cubicBezTo>
                  <a:pt x="236" y="245"/>
                  <a:pt x="351" y="246"/>
                  <a:pt x="357" y="244"/>
                </a:cubicBezTo>
                <a:cubicBezTo>
                  <a:pt x="363" y="243"/>
                  <a:pt x="364" y="237"/>
                  <a:pt x="364" y="237"/>
                </a:cubicBezTo>
                <a:cubicBezTo>
                  <a:pt x="364" y="237"/>
                  <a:pt x="365" y="227"/>
                  <a:pt x="367" y="212"/>
                </a:cubicBezTo>
                <a:cubicBezTo>
                  <a:pt x="369" y="200"/>
                  <a:pt x="360" y="200"/>
                  <a:pt x="355" y="200"/>
                </a:cubicBezTo>
                <a:cubicBezTo>
                  <a:pt x="350" y="200"/>
                  <a:pt x="286" y="200"/>
                  <a:pt x="281" y="200"/>
                </a:cubicBezTo>
                <a:cubicBezTo>
                  <a:pt x="275" y="201"/>
                  <a:pt x="271" y="199"/>
                  <a:pt x="270" y="196"/>
                </a:cubicBezTo>
                <a:cubicBezTo>
                  <a:pt x="269" y="192"/>
                  <a:pt x="265" y="178"/>
                  <a:pt x="264" y="175"/>
                </a:cubicBezTo>
                <a:cubicBezTo>
                  <a:pt x="263" y="171"/>
                  <a:pt x="266" y="169"/>
                  <a:pt x="266" y="169"/>
                </a:cubicBezTo>
                <a:cubicBezTo>
                  <a:pt x="281" y="167"/>
                  <a:pt x="351" y="161"/>
                  <a:pt x="363" y="158"/>
                </a:cubicBezTo>
                <a:cubicBezTo>
                  <a:pt x="375" y="154"/>
                  <a:pt x="377" y="146"/>
                  <a:pt x="377" y="146"/>
                </a:cubicBezTo>
                <a:cubicBezTo>
                  <a:pt x="380" y="125"/>
                  <a:pt x="383" y="107"/>
                  <a:pt x="383" y="105"/>
                </a:cubicBezTo>
                <a:cubicBezTo>
                  <a:pt x="383" y="100"/>
                  <a:pt x="380" y="101"/>
                  <a:pt x="380" y="101"/>
                </a:cubicBezTo>
                <a:cubicBezTo>
                  <a:pt x="375" y="103"/>
                  <a:pt x="300" y="123"/>
                  <a:pt x="294" y="124"/>
                </a:cubicBezTo>
                <a:cubicBezTo>
                  <a:pt x="288" y="126"/>
                  <a:pt x="280" y="125"/>
                  <a:pt x="277" y="121"/>
                </a:cubicBezTo>
                <a:cubicBezTo>
                  <a:pt x="275" y="118"/>
                  <a:pt x="263" y="101"/>
                  <a:pt x="263" y="96"/>
                </a:cubicBezTo>
                <a:cubicBezTo>
                  <a:pt x="263" y="91"/>
                  <a:pt x="268" y="89"/>
                  <a:pt x="268" y="89"/>
                </a:cubicBezTo>
                <a:cubicBezTo>
                  <a:pt x="286" y="87"/>
                  <a:pt x="368" y="59"/>
                  <a:pt x="377" y="56"/>
                </a:cubicBezTo>
                <a:cubicBezTo>
                  <a:pt x="387" y="53"/>
                  <a:pt x="399" y="57"/>
                  <a:pt x="399" y="57"/>
                </a:cubicBezTo>
                <a:cubicBezTo>
                  <a:pt x="421" y="67"/>
                  <a:pt x="465" y="86"/>
                  <a:pt x="477" y="99"/>
                </a:cubicBezTo>
                <a:cubicBezTo>
                  <a:pt x="488" y="111"/>
                  <a:pt x="479" y="127"/>
                  <a:pt x="479" y="127"/>
                </a:cubicBezTo>
                <a:cubicBezTo>
                  <a:pt x="449" y="166"/>
                  <a:pt x="418" y="276"/>
                  <a:pt x="411" y="286"/>
                </a:cubicBezTo>
                <a:cubicBezTo>
                  <a:pt x="403" y="295"/>
                  <a:pt x="388" y="296"/>
                  <a:pt x="388" y="296"/>
                </a:cubicBezTo>
                <a:cubicBezTo>
                  <a:pt x="291" y="281"/>
                  <a:pt x="143" y="311"/>
                  <a:pt x="118" y="314"/>
                </a:cubicBezTo>
                <a:cubicBezTo>
                  <a:pt x="94" y="317"/>
                  <a:pt x="88" y="311"/>
                  <a:pt x="85" y="300"/>
                </a:cubicBezTo>
                <a:cubicBezTo>
                  <a:pt x="82" y="288"/>
                  <a:pt x="64" y="178"/>
                  <a:pt x="54" y="154"/>
                </a:cubicBezTo>
                <a:cubicBezTo>
                  <a:pt x="44" y="129"/>
                  <a:pt x="25" y="125"/>
                  <a:pt x="28" y="120"/>
                </a:cubicBezTo>
                <a:cubicBezTo>
                  <a:pt x="31" y="116"/>
                  <a:pt x="38" y="100"/>
                  <a:pt x="46" y="101"/>
                </a:cubicBezTo>
                <a:cubicBezTo>
                  <a:pt x="54" y="101"/>
                  <a:pt x="108" y="108"/>
                  <a:pt x="113" y="104"/>
                </a:cubicBezTo>
                <a:cubicBezTo>
                  <a:pt x="118" y="101"/>
                  <a:pt x="183" y="49"/>
                  <a:pt x="183" y="44"/>
                </a:cubicBezTo>
                <a:cubicBezTo>
                  <a:pt x="183" y="39"/>
                  <a:pt x="177" y="17"/>
                  <a:pt x="181" y="14"/>
                </a:cubicBezTo>
                <a:cubicBezTo>
                  <a:pt x="184" y="11"/>
                  <a:pt x="206" y="2"/>
                  <a:pt x="206" y="2"/>
                </a:cubicBezTo>
                <a:cubicBezTo>
                  <a:pt x="212" y="0"/>
                  <a:pt x="217" y="5"/>
                  <a:pt x="217" y="5"/>
                </a:cubicBezTo>
                <a:close/>
                <a:moveTo>
                  <a:pt x="29" y="344"/>
                </a:moveTo>
                <a:cubicBezTo>
                  <a:pt x="29" y="344"/>
                  <a:pt x="11" y="358"/>
                  <a:pt x="9" y="364"/>
                </a:cubicBezTo>
                <a:cubicBezTo>
                  <a:pt x="6" y="369"/>
                  <a:pt x="9" y="376"/>
                  <a:pt x="10" y="378"/>
                </a:cubicBezTo>
                <a:cubicBezTo>
                  <a:pt x="11" y="379"/>
                  <a:pt x="21" y="383"/>
                  <a:pt x="25" y="390"/>
                </a:cubicBezTo>
                <a:cubicBezTo>
                  <a:pt x="28" y="396"/>
                  <a:pt x="27" y="574"/>
                  <a:pt x="25" y="582"/>
                </a:cubicBezTo>
                <a:cubicBezTo>
                  <a:pt x="24" y="589"/>
                  <a:pt x="9" y="611"/>
                  <a:pt x="6" y="616"/>
                </a:cubicBezTo>
                <a:cubicBezTo>
                  <a:pt x="2" y="621"/>
                  <a:pt x="0" y="629"/>
                  <a:pt x="2" y="632"/>
                </a:cubicBezTo>
                <a:cubicBezTo>
                  <a:pt x="4" y="636"/>
                  <a:pt x="36" y="664"/>
                  <a:pt x="40" y="666"/>
                </a:cubicBezTo>
                <a:cubicBezTo>
                  <a:pt x="44" y="668"/>
                  <a:pt x="53" y="671"/>
                  <a:pt x="61" y="666"/>
                </a:cubicBezTo>
                <a:cubicBezTo>
                  <a:pt x="68" y="661"/>
                  <a:pt x="126" y="591"/>
                  <a:pt x="175" y="572"/>
                </a:cubicBezTo>
                <a:cubicBezTo>
                  <a:pt x="175" y="572"/>
                  <a:pt x="178" y="571"/>
                  <a:pt x="178" y="567"/>
                </a:cubicBezTo>
                <a:cubicBezTo>
                  <a:pt x="179" y="563"/>
                  <a:pt x="174" y="559"/>
                  <a:pt x="171" y="558"/>
                </a:cubicBezTo>
                <a:cubicBezTo>
                  <a:pt x="168" y="556"/>
                  <a:pt x="163" y="557"/>
                  <a:pt x="158" y="558"/>
                </a:cubicBezTo>
                <a:cubicBezTo>
                  <a:pt x="153" y="559"/>
                  <a:pt x="114" y="570"/>
                  <a:pt x="96" y="575"/>
                </a:cubicBezTo>
                <a:cubicBezTo>
                  <a:pt x="96" y="575"/>
                  <a:pt x="90" y="577"/>
                  <a:pt x="90" y="566"/>
                </a:cubicBezTo>
                <a:cubicBezTo>
                  <a:pt x="90" y="555"/>
                  <a:pt x="90" y="426"/>
                  <a:pt x="90" y="418"/>
                </a:cubicBezTo>
                <a:cubicBezTo>
                  <a:pt x="90" y="410"/>
                  <a:pt x="100" y="404"/>
                  <a:pt x="102" y="403"/>
                </a:cubicBezTo>
                <a:cubicBezTo>
                  <a:pt x="104" y="401"/>
                  <a:pt x="103" y="391"/>
                  <a:pt x="103" y="387"/>
                </a:cubicBezTo>
                <a:cubicBezTo>
                  <a:pt x="102" y="382"/>
                  <a:pt x="98" y="380"/>
                  <a:pt x="40" y="345"/>
                </a:cubicBezTo>
                <a:cubicBezTo>
                  <a:pt x="40" y="345"/>
                  <a:pt x="33" y="341"/>
                  <a:pt x="29" y="344"/>
                </a:cubicBezTo>
                <a:close/>
                <a:moveTo>
                  <a:pt x="99" y="482"/>
                </a:moveTo>
                <a:cubicBezTo>
                  <a:pt x="99" y="482"/>
                  <a:pt x="136" y="489"/>
                  <a:pt x="159" y="508"/>
                </a:cubicBezTo>
                <a:cubicBezTo>
                  <a:pt x="159" y="508"/>
                  <a:pt x="164" y="511"/>
                  <a:pt x="168" y="509"/>
                </a:cubicBezTo>
                <a:cubicBezTo>
                  <a:pt x="172" y="506"/>
                  <a:pt x="182" y="497"/>
                  <a:pt x="184" y="494"/>
                </a:cubicBezTo>
                <a:cubicBezTo>
                  <a:pt x="185" y="490"/>
                  <a:pt x="186" y="491"/>
                  <a:pt x="182" y="476"/>
                </a:cubicBezTo>
                <a:cubicBezTo>
                  <a:pt x="177" y="462"/>
                  <a:pt x="168" y="464"/>
                  <a:pt x="160" y="467"/>
                </a:cubicBezTo>
                <a:cubicBezTo>
                  <a:pt x="152" y="470"/>
                  <a:pt x="113" y="467"/>
                  <a:pt x="107" y="467"/>
                </a:cubicBezTo>
                <a:cubicBezTo>
                  <a:pt x="101" y="467"/>
                  <a:pt x="97" y="476"/>
                  <a:pt x="97" y="477"/>
                </a:cubicBezTo>
                <a:cubicBezTo>
                  <a:pt x="96" y="479"/>
                  <a:pt x="97" y="482"/>
                  <a:pt x="99" y="482"/>
                </a:cubicBezTo>
                <a:close/>
                <a:moveTo>
                  <a:pt x="111" y="389"/>
                </a:moveTo>
                <a:cubicBezTo>
                  <a:pt x="110" y="391"/>
                  <a:pt x="110" y="400"/>
                  <a:pt x="115" y="402"/>
                </a:cubicBezTo>
                <a:cubicBezTo>
                  <a:pt x="121" y="404"/>
                  <a:pt x="153" y="416"/>
                  <a:pt x="159" y="422"/>
                </a:cubicBezTo>
                <a:cubicBezTo>
                  <a:pt x="164" y="428"/>
                  <a:pt x="170" y="433"/>
                  <a:pt x="180" y="423"/>
                </a:cubicBezTo>
                <a:cubicBezTo>
                  <a:pt x="190" y="413"/>
                  <a:pt x="189" y="413"/>
                  <a:pt x="188" y="410"/>
                </a:cubicBezTo>
                <a:cubicBezTo>
                  <a:pt x="188" y="406"/>
                  <a:pt x="184" y="395"/>
                  <a:pt x="181" y="391"/>
                </a:cubicBezTo>
                <a:cubicBezTo>
                  <a:pt x="179" y="388"/>
                  <a:pt x="174" y="388"/>
                  <a:pt x="174" y="388"/>
                </a:cubicBezTo>
                <a:cubicBezTo>
                  <a:pt x="147" y="395"/>
                  <a:pt x="115" y="386"/>
                  <a:pt x="115" y="386"/>
                </a:cubicBezTo>
                <a:cubicBezTo>
                  <a:pt x="112" y="386"/>
                  <a:pt x="111" y="388"/>
                  <a:pt x="111" y="389"/>
                </a:cubicBezTo>
                <a:close/>
                <a:moveTo>
                  <a:pt x="203" y="321"/>
                </a:moveTo>
                <a:cubicBezTo>
                  <a:pt x="203" y="321"/>
                  <a:pt x="185" y="336"/>
                  <a:pt x="182" y="342"/>
                </a:cubicBezTo>
                <a:cubicBezTo>
                  <a:pt x="180" y="347"/>
                  <a:pt x="183" y="355"/>
                  <a:pt x="183" y="357"/>
                </a:cubicBezTo>
                <a:cubicBezTo>
                  <a:pt x="184" y="358"/>
                  <a:pt x="195" y="363"/>
                  <a:pt x="198" y="370"/>
                </a:cubicBezTo>
                <a:cubicBezTo>
                  <a:pt x="201" y="377"/>
                  <a:pt x="200" y="565"/>
                  <a:pt x="199" y="573"/>
                </a:cubicBezTo>
                <a:cubicBezTo>
                  <a:pt x="198" y="581"/>
                  <a:pt x="183" y="605"/>
                  <a:pt x="179" y="610"/>
                </a:cubicBezTo>
                <a:cubicBezTo>
                  <a:pt x="175" y="615"/>
                  <a:pt x="174" y="623"/>
                  <a:pt x="175" y="627"/>
                </a:cubicBezTo>
                <a:cubicBezTo>
                  <a:pt x="177" y="631"/>
                  <a:pt x="210" y="661"/>
                  <a:pt x="214" y="663"/>
                </a:cubicBezTo>
                <a:cubicBezTo>
                  <a:pt x="217" y="665"/>
                  <a:pt x="226" y="669"/>
                  <a:pt x="234" y="663"/>
                </a:cubicBezTo>
                <a:cubicBezTo>
                  <a:pt x="242" y="658"/>
                  <a:pt x="299" y="583"/>
                  <a:pt x="348" y="563"/>
                </a:cubicBezTo>
                <a:cubicBezTo>
                  <a:pt x="348" y="563"/>
                  <a:pt x="351" y="562"/>
                  <a:pt x="352" y="558"/>
                </a:cubicBezTo>
                <a:cubicBezTo>
                  <a:pt x="352" y="554"/>
                  <a:pt x="347" y="550"/>
                  <a:pt x="345" y="548"/>
                </a:cubicBezTo>
                <a:cubicBezTo>
                  <a:pt x="342" y="546"/>
                  <a:pt x="337" y="547"/>
                  <a:pt x="332" y="548"/>
                </a:cubicBezTo>
                <a:cubicBezTo>
                  <a:pt x="326" y="549"/>
                  <a:pt x="287" y="561"/>
                  <a:pt x="269" y="566"/>
                </a:cubicBezTo>
                <a:cubicBezTo>
                  <a:pt x="269" y="566"/>
                  <a:pt x="263" y="569"/>
                  <a:pt x="263" y="557"/>
                </a:cubicBezTo>
                <a:cubicBezTo>
                  <a:pt x="263" y="545"/>
                  <a:pt x="263" y="408"/>
                  <a:pt x="263" y="400"/>
                </a:cubicBezTo>
                <a:cubicBezTo>
                  <a:pt x="263" y="391"/>
                  <a:pt x="273" y="385"/>
                  <a:pt x="275" y="383"/>
                </a:cubicBezTo>
                <a:cubicBezTo>
                  <a:pt x="278" y="381"/>
                  <a:pt x="277" y="371"/>
                  <a:pt x="276" y="366"/>
                </a:cubicBezTo>
                <a:cubicBezTo>
                  <a:pt x="275" y="361"/>
                  <a:pt x="271" y="360"/>
                  <a:pt x="214" y="321"/>
                </a:cubicBezTo>
                <a:cubicBezTo>
                  <a:pt x="214" y="321"/>
                  <a:pt x="207" y="318"/>
                  <a:pt x="203" y="321"/>
                </a:cubicBezTo>
                <a:close/>
                <a:moveTo>
                  <a:pt x="273" y="451"/>
                </a:moveTo>
                <a:cubicBezTo>
                  <a:pt x="273" y="451"/>
                  <a:pt x="313" y="459"/>
                  <a:pt x="339" y="481"/>
                </a:cubicBezTo>
                <a:cubicBezTo>
                  <a:pt x="339" y="481"/>
                  <a:pt x="345" y="484"/>
                  <a:pt x="349" y="481"/>
                </a:cubicBezTo>
                <a:cubicBezTo>
                  <a:pt x="353" y="479"/>
                  <a:pt x="364" y="468"/>
                  <a:pt x="366" y="464"/>
                </a:cubicBezTo>
                <a:cubicBezTo>
                  <a:pt x="368" y="460"/>
                  <a:pt x="369" y="461"/>
                  <a:pt x="364" y="444"/>
                </a:cubicBezTo>
                <a:cubicBezTo>
                  <a:pt x="358" y="427"/>
                  <a:pt x="349" y="429"/>
                  <a:pt x="340" y="433"/>
                </a:cubicBezTo>
                <a:cubicBezTo>
                  <a:pt x="331" y="437"/>
                  <a:pt x="289" y="433"/>
                  <a:pt x="282" y="433"/>
                </a:cubicBezTo>
                <a:cubicBezTo>
                  <a:pt x="275" y="432"/>
                  <a:pt x="270" y="443"/>
                  <a:pt x="270" y="445"/>
                </a:cubicBezTo>
                <a:cubicBezTo>
                  <a:pt x="270" y="447"/>
                  <a:pt x="270" y="450"/>
                  <a:pt x="273" y="451"/>
                </a:cubicBezTo>
                <a:close/>
                <a:moveTo>
                  <a:pt x="280" y="354"/>
                </a:moveTo>
                <a:cubicBezTo>
                  <a:pt x="279" y="356"/>
                  <a:pt x="279" y="366"/>
                  <a:pt x="285" y="369"/>
                </a:cubicBezTo>
                <a:cubicBezTo>
                  <a:pt x="290" y="371"/>
                  <a:pt x="325" y="385"/>
                  <a:pt x="331" y="392"/>
                </a:cubicBezTo>
                <a:cubicBezTo>
                  <a:pt x="337" y="399"/>
                  <a:pt x="344" y="404"/>
                  <a:pt x="354" y="393"/>
                </a:cubicBezTo>
                <a:cubicBezTo>
                  <a:pt x="364" y="381"/>
                  <a:pt x="363" y="381"/>
                  <a:pt x="363" y="377"/>
                </a:cubicBezTo>
                <a:cubicBezTo>
                  <a:pt x="363" y="374"/>
                  <a:pt x="358" y="361"/>
                  <a:pt x="355" y="357"/>
                </a:cubicBezTo>
                <a:cubicBezTo>
                  <a:pt x="353" y="353"/>
                  <a:pt x="348" y="353"/>
                  <a:pt x="348" y="353"/>
                </a:cubicBezTo>
                <a:cubicBezTo>
                  <a:pt x="319" y="360"/>
                  <a:pt x="284" y="351"/>
                  <a:pt x="284" y="351"/>
                </a:cubicBezTo>
                <a:cubicBezTo>
                  <a:pt x="282" y="350"/>
                  <a:pt x="280" y="353"/>
                  <a:pt x="280" y="354"/>
                </a:cubicBezTo>
                <a:close/>
                <a:moveTo>
                  <a:pt x="376" y="318"/>
                </a:moveTo>
                <a:cubicBezTo>
                  <a:pt x="376" y="318"/>
                  <a:pt x="363" y="324"/>
                  <a:pt x="361" y="326"/>
                </a:cubicBezTo>
                <a:cubicBezTo>
                  <a:pt x="359" y="327"/>
                  <a:pt x="358" y="333"/>
                  <a:pt x="359" y="336"/>
                </a:cubicBezTo>
                <a:cubicBezTo>
                  <a:pt x="360" y="339"/>
                  <a:pt x="370" y="341"/>
                  <a:pt x="370" y="351"/>
                </a:cubicBezTo>
                <a:cubicBezTo>
                  <a:pt x="370" y="361"/>
                  <a:pt x="388" y="498"/>
                  <a:pt x="401" y="559"/>
                </a:cubicBezTo>
                <a:cubicBezTo>
                  <a:pt x="415" y="620"/>
                  <a:pt x="500" y="678"/>
                  <a:pt x="526" y="695"/>
                </a:cubicBezTo>
                <a:cubicBezTo>
                  <a:pt x="552" y="711"/>
                  <a:pt x="600" y="698"/>
                  <a:pt x="611" y="689"/>
                </a:cubicBezTo>
                <a:cubicBezTo>
                  <a:pt x="622" y="680"/>
                  <a:pt x="612" y="653"/>
                  <a:pt x="607" y="624"/>
                </a:cubicBezTo>
                <a:cubicBezTo>
                  <a:pt x="601" y="595"/>
                  <a:pt x="598" y="544"/>
                  <a:pt x="597" y="542"/>
                </a:cubicBezTo>
                <a:cubicBezTo>
                  <a:pt x="596" y="539"/>
                  <a:pt x="591" y="535"/>
                  <a:pt x="587" y="534"/>
                </a:cubicBezTo>
                <a:cubicBezTo>
                  <a:pt x="583" y="534"/>
                  <a:pt x="575" y="537"/>
                  <a:pt x="573" y="541"/>
                </a:cubicBezTo>
                <a:cubicBezTo>
                  <a:pt x="571" y="544"/>
                  <a:pt x="563" y="601"/>
                  <a:pt x="562" y="608"/>
                </a:cubicBezTo>
                <a:cubicBezTo>
                  <a:pt x="561" y="614"/>
                  <a:pt x="544" y="618"/>
                  <a:pt x="538" y="619"/>
                </a:cubicBezTo>
                <a:cubicBezTo>
                  <a:pt x="532" y="620"/>
                  <a:pt x="478" y="563"/>
                  <a:pt x="465" y="544"/>
                </a:cubicBezTo>
                <a:cubicBezTo>
                  <a:pt x="452" y="524"/>
                  <a:pt x="448" y="417"/>
                  <a:pt x="444" y="348"/>
                </a:cubicBezTo>
                <a:cubicBezTo>
                  <a:pt x="444" y="348"/>
                  <a:pt x="445" y="337"/>
                  <a:pt x="433" y="332"/>
                </a:cubicBezTo>
                <a:cubicBezTo>
                  <a:pt x="420" y="328"/>
                  <a:pt x="388" y="318"/>
                  <a:pt x="388" y="318"/>
                </a:cubicBezTo>
                <a:cubicBezTo>
                  <a:pt x="388" y="318"/>
                  <a:pt x="380" y="315"/>
                  <a:pt x="376" y="31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7" name="Freeform 22"/>
          <p:cNvSpPr>
            <a:spLocks noEditPoints="1"/>
          </p:cNvSpPr>
          <p:nvPr/>
        </p:nvSpPr>
        <p:spPr bwMode="auto">
          <a:xfrm>
            <a:off x="9049611" y="3670435"/>
            <a:ext cx="3116263" cy="3135313"/>
          </a:xfrm>
          <a:custGeom>
            <a:avLst/>
            <a:gdLst>
              <a:gd name="T0" fmla="*/ 770 w 909"/>
              <a:gd name="T1" fmla="*/ 776 h 915"/>
              <a:gd name="T2" fmla="*/ 736 w 909"/>
              <a:gd name="T3" fmla="*/ 742 h 915"/>
              <a:gd name="T4" fmla="*/ 685 w 909"/>
              <a:gd name="T5" fmla="*/ 737 h 915"/>
              <a:gd name="T6" fmla="*/ 690 w 909"/>
              <a:gd name="T7" fmla="*/ 689 h 915"/>
              <a:gd name="T8" fmla="*/ 738 w 909"/>
              <a:gd name="T9" fmla="*/ 694 h 915"/>
              <a:gd name="T10" fmla="*/ 775 w 909"/>
              <a:gd name="T11" fmla="*/ 733 h 915"/>
              <a:gd name="T12" fmla="*/ 813 w 909"/>
              <a:gd name="T13" fmla="*/ 733 h 915"/>
              <a:gd name="T14" fmla="*/ 818 w 909"/>
              <a:gd name="T15" fmla="*/ 689 h 915"/>
              <a:gd name="T16" fmla="*/ 866 w 909"/>
              <a:gd name="T17" fmla="*/ 694 h 915"/>
              <a:gd name="T18" fmla="*/ 861 w 909"/>
              <a:gd name="T19" fmla="*/ 742 h 915"/>
              <a:gd name="T20" fmla="*/ 823 w 909"/>
              <a:gd name="T21" fmla="*/ 776 h 915"/>
              <a:gd name="T22" fmla="*/ 900 w 909"/>
              <a:gd name="T23" fmla="*/ 738 h 915"/>
              <a:gd name="T24" fmla="*/ 899 w 909"/>
              <a:gd name="T25" fmla="*/ 4 h 915"/>
              <a:gd name="T26" fmla="*/ 909 w 909"/>
              <a:gd name="T27" fmla="*/ 4 h 915"/>
              <a:gd name="T28" fmla="*/ 909 w 909"/>
              <a:gd name="T29" fmla="*/ 738 h 915"/>
              <a:gd name="T30" fmla="*/ 904 w 909"/>
              <a:gd name="T31" fmla="*/ 785 h 915"/>
              <a:gd name="T32" fmla="*/ 823 w 909"/>
              <a:gd name="T33" fmla="*/ 785 h 915"/>
              <a:gd name="T34" fmla="*/ 861 w 909"/>
              <a:gd name="T35" fmla="*/ 819 h 915"/>
              <a:gd name="T36" fmla="*/ 866 w 909"/>
              <a:gd name="T37" fmla="*/ 867 h 915"/>
              <a:gd name="T38" fmla="*/ 818 w 909"/>
              <a:gd name="T39" fmla="*/ 872 h 915"/>
              <a:gd name="T40" fmla="*/ 813 w 909"/>
              <a:gd name="T41" fmla="*/ 829 h 915"/>
              <a:gd name="T42" fmla="*/ 779 w 909"/>
              <a:gd name="T43" fmla="*/ 910 h 915"/>
              <a:gd name="T44" fmla="*/ 775 w 909"/>
              <a:gd name="T45" fmla="*/ 915 h 915"/>
              <a:gd name="T46" fmla="*/ 731 w 909"/>
              <a:gd name="T47" fmla="*/ 915 h 915"/>
              <a:gd name="T48" fmla="*/ 0 w 909"/>
              <a:gd name="T49" fmla="*/ 910 h 915"/>
              <a:gd name="T50" fmla="*/ 731 w 909"/>
              <a:gd name="T51" fmla="*/ 906 h 915"/>
              <a:gd name="T52" fmla="*/ 770 w 909"/>
              <a:gd name="T53" fmla="*/ 906 h 915"/>
              <a:gd name="T54" fmla="*/ 736 w 909"/>
              <a:gd name="T55" fmla="*/ 829 h 915"/>
              <a:gd name="T56" fmla="*/ 731 w 909"/>
              <a:gd name="T57" fmla="*/ 872 h 915"/>
              <a:gd name="T58" fmla="*/ 683 w 909"/>
              <a:gd name="T59" fmla="*/ 867 h 915"/>
              <a:gd name="T60" fmla="*/ 688 w 909"/>
              <a:gd name="T61" fmla="*/ 819 h 915"/>
              <a:gd name="T62" fmla="*/ 726 w 909"/>
              <a:gd name="T63" fmla="*/ 781 h 915"/>
              <a:gd name="T64" fmla="*/ 690 w 909"/>
              <a:gd name="T65" fmla="*/ 742 h 915"/>
              <a:gd name="T66" fmla="*/ 695 w 909"/>
              <a:gd name="T67" fmla="*/ 699 h 915"/>
              <a:gd name="T68" fmla="*/ 728 w 909"/>
              <a:gd name="T69" fmla="*/ 733 h 915"/>
              <a:gd name="T70" fmla="*/ 695 w 909"/>
              <a:gd name="T71" fmla="*/ 699 h 915"/>
              <a:gd name="T72" fmla="*/ 823 w 909"/>
              <a:gd name="T73" fmla="*/ 862 h 915"/>
              <a:gd name="T74" fmla="*/ 856 w 909"/>
              <a:gd name="T75" fmla="*/ 829 h 915"/>
              <a:gd name="T76" fmla="*/ 693 w 909"/>
              <a:gd name="T77" fmla="*/ 862 h 915"/>
              <a:gd name="T78" fmla="*/ 726 w 909"/>
              <a:gd name="T79" fmla="*/ 829 h 915"/>
              <a:gd name="T80" fmla="*/ 693 w 909"/>
              <a:gd name="T81" fmla="*/ 862 h 915"/>
              <a:gd name="T82" fmla="*/ 736 w 909"/>
              <a:gd name="T83" fmla="*/ 819 h 915"/>
              <a:gd name="T84" fmla="*/ 770 w 909"/>
              <a:gd name="T85" fmla="*/ 785 h 915"/>
              <a:gd name="T86" fmla="*/ 856 w 909"/>
              <a:gd name="T87" fmla="*/ 733 h 915"/>
              <a:gd name="T88" fmla="*/ 823 w 909"/>
              <a:gd name="T89" fmla="*/ 699 h 915"/>
              <a:gd name="T90" fmla="*/ 856 w 909"/>
              <a:gd name="T91" fmla="*/ 733 h 915"/>
              <a:gd name="T92" fmla="*/ 813 w 909"/>
              <a:gd name="T93" fmla="*/ 742 h 915"/>
              <a:gd name="T94" fmla="*/ 779 w 909"/>
              <a:gd name="T95" fmla="*/ 776 h 915"/>
              <a:gd name="T96" fmla="*/ 813 w 909"/>
              <a:gd name="T97" fmla="*/ 785 h 915"/>
              <a:gd name="T98" fmla="*/ 779 w 909"/>
              <a:gd name="T99" fmla="*/ 819 h 915"/>
              <a:gd name="T100" fmla="*/ 813 w 909"/>
              <a:gd name="T101" fmla="*/ 78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5">
                <a:moveTo>
                  <a:pt x="736" y="776"/>
                </a:moveTo>
                <a:cubicBezTo>
                  <a:pt x="770" y="776"/>
                  <a:pt x="770" y="776"/>
                  <a:pt x="770" y="776"/>
                </a:cubicBezTo>
                <a:cubicBezTo>
                  <a:pt x="770" y="742"/>
                  <a:pt x="770" y="742"/>
                  <a:pt x="770" y="742"/>
                </a:cubicBezTo>
                <a:cubicBezTo>
                  <a:pt x="736" y="742"/>
                  <a:pt x="736" y="742"/>
                  <a:pt x="736" y="742"/>
                </a:cubicBezTo>
                <a:cubicBezTo>
                  <a:pt x="736" y="776"/>
                  <a:pt x="736" y="776"/>
                  <a:pt x="736" y="776"/>
                </a:cubicBezTo>
                <a:close/>
                <a:moveTo>
                  <a:pt x="685" y="737"/>
                </a:moveTo>
                <a:cubicBezTo>
                  <a:pt x="685" y="694"/>
                  <a:pt x="685" y="694"/>
                  <a:pt x="685" y="694"/>
                </a:cubicBezTo>
                <a:cubicBezTo>
                  <a:pt x="685" y="692"/>
                  <a:pt x="687" y="689"/>
                  <a:pt x="690" y="689"/>
                </a:cubicBezTo>
                <a:cubicBezTo>
                  <a:pt x="733" y="689"/>
                  <a:pt x="733" y="689"/>
                  <a:pt x="733" y="689"/>
                </a:cubicBezTo>
                <a:cubicBezTo>
                  <a:pt x="736" y="689"/>
                  <a:pt x="738" y="692"/>
                  <a:pt x="738" y="694"/>
                </a:cubicBezTo>
                <a:cubicBezTo>
                  <a:pt x="738" y="733"/>
                  <a:pt x="738" y="733"/>
                  <a:pt x="738" y="733"/>
                </a:cubicBezTo>
                <a:cubicBezTo>
                  <a:pt x="775" y="733"/>
                  <a:pt x="775" y="733"/>
                  <a:pt x="775" y="733"/>
                </a:cubicBezTo>
                <a:cubicBezTo>
                  <a:pt x="775" y="733"/>
                  <a:pt x="775" y="733"/>
                  <a:pt x="775" y="733"/>
                </a:cubicBezTo>
                <a:cubicBezTo>
                  <a:pt x="813" y="733"/>
                  <a:pt x="813" y="733"/>
                  <a:pt x="813" y="733"/>
                </a:cubicBezTo>
                <a:cubicBezTo>
                  <a:pt x="813" y="694"/>
                  <a:pt x="813" y="694"/>
                  <a:pt x="813" y="694"/>
                </a:cubicBezTo>
                <a:cubicBezTo>
                  <a:pt x="813" y="692"/>
                  <a:pt x="815" y="689"/>
                  <a:pt x="818" y="689"/>
                </a:cubicBezTo>
                <a:cubicBezTo>
                  <a:pt x="861" y="689"/>
                  <a:pt x="861" y="689"/>
                  <a:pt x="861" y="689"/>
                </a:cubicBezTo>
                <a:cubicBezTo>
                  <a:pt x="864" y="689"/>
                  <a:pt x="866" y="692"/>
                  <a:pt x="866" y="694"/>
                </a:cubicBezTo>
                <a:cubicBezTo>
                  <a:pt x="866" y="737"/>
                  <a:pt x="866" y="737"/>
                  <a:pt x="866" y="737"/>
                </a:cubicBezTo>
                <a:cubicBezTo>
                  <a:pt x="866" y="740"/>
                  <a:pt x="864" y="742"/>
                  <a:pt x="861" y="742"/>
                </a:cubicBezTo>
                <a:cubicBezTo>
                  <a:pt x="823" y="742"/>
                  <a:pt x="823" y="742"/>
                  <a:pt x="823" y="742"/>
                </a:cubicBezTo>
                <a:cubicBezTo>
                  <a:pt x="823" y="776"/>
                  <a:pt x="823" y="776"/>
                  <a:pt x="823" y="776"/>
                </a:cubicBezTo>
                <a:cubicBezTo>
                  <a:pt x="900" y="776"/>
                  <a:pt x="900" y="776"/>
                  <a:pt x="900" y="776"/>
                </a:cubicBezTo>
                <a:cubicBezTo>
                  <a:pt x="900" y="738"/>
                  <a:pt x="900" y="738"/>
                  <a:pt x="900" y="738"/>
                </a:cubicBezTo>
                <a:cubicBezTo>
                  <a:pt x="899" y="738"/>
                  <a:pt x="899" y="738"/>
                  <a:pt x="899" y="737"/>
                </a:cubicBezTo>
                <a:cubicBezTo>
                  <a:pt x="899" y="4"/>
                  <a:pt x="899" y="4"/>
                  <a:pt x="899" y="4"/>
                </a:cubicBezTo>
                <a:cubicBezTo>
                  <a:pt x="899" y="2"/>
                  <a:pt x="902" y="0"/>
                  <a:pt x="904" y="0"/>
                </a:cubicBezTo>
                <a:cubicBezTo>
                  <a:pt x="907" y="0"/>
                  <a:pt x="909" y="2"/>
                  <a:pt x="909" y="4"/>
                </a:cubicBezTo>
                <a:cubicBezTo>
                  <a:pt x="909" y="737"/>
                  <a:pt x="909" y="737"/>
                  <a:pt x="909" y="737"/>
                </a:cubicBezTo>
                <a:cubicBezTo>
                  <a:pt x="909" y="738"/>
                  <a:pt x="909" y="738"/>
                  <a:pt x="909" y="738"/>
                </a:cubicBezTo>
                <a:cubicBezTo>
                  <a:pt x="909" y="781"/>
                  <a:pt x="909" y="781"/>
                  <a:pt x="909" y="781"/>
                </a:cubicBezTo>
                <a:cubicBezTo>
                  <a:pt x="909" y="783"/>
                  <a:pt x="907" y="785"/>
                  <a:pt x="904" y="785"/>
                </a:cubicBezTo>
                <a:cubicBezTo>
                  <a:pt x="904" y="785"/>
                  <a:pt x="904" y="785"/>
                  <a:pt x="904" y="785"/>
                </a:cubicBezTo>
                <a:cubicBezTo>
                  <a:pt x="823" y="785"/>
                  <a:pt x="823" y="785"/>
                  <a:pt x="823" y="785"/>
                </a:cubicBezTo>
                <a:cubicBezTo>
                  <a:pt x="823" y="819"/>
                  <a:pt x="823" y="819"/>
                  <a:pt x="823" y="819"/>
                </a:cubicBezTo>
                <a:cubicBezTo>
                  <a:pt x="861" y="819"/>
                  <a:pt x="861" y="819"/>
                  <a:pt x="861" y="819"/>
                </a:cubicBezTo>
                <a:cubicBezTo>
                  <a:pt x="864" y="819"/>
                  <a:pt x="866" y="821"/>
                  <a:pt x="866" y="824"/>
                </a:cubicBezTo>
                <a:cubicBezTo>
                  <a:pt x="866" y="867"/>
                  <a:pt x="866" y="867"/>
                  <a:pt x="866" y="867"/>
                </a:cubicBezTo>
                <a:cubicBezTo>
                  <a:pt x="866" y="870"/>
                  <a:pt x="864" y="872"/>
                  <a:pt x="861" y="872"/>
                </a:cubicBezTo>
                <a:cubicBezTo>
                  <a:pt x="818" y="872"/>
                  <a:pt x="818" y="872"/>
                  <a:pt x="818" y="872"/>
                </a:cubicBezTo>
                <a:cubicBezTo>
                  <a:pt x="815" y="872"/>
                  <a:pt x="813" y="870"/>
                  <a:pt x="813" y="867"/>
                </a:cubicBezTo>
                <a:cubicBezTo>
                  <a:pt x="813" y="829"/>
                  <a:pt x="813" y="829"/>
                  <a:pt x="813" y="829"/>
                </a:cubicBezTo>
                <a:cubicBezTo>
                  <a:pt x="779" y="829"/>
                  <a:pt x="779" y="829"/>
                  <a:pt x="779" y="829"/>
                </a:cubicBezTo>
                <a:cubicBezTo>
                  <a:pt x="779" y="910"/>
                  <a:pt x="779" y="910"/>
                  <a:pt x="779" y="910"/>
                </a:cubicBezTo>
                <a:cubicBezTo>
                  <a:pt x="779" y="910"/>
                  <a:pt x="779" y="910"/>
                  <a:pt x="779" y="910"/>
                </a:cubicBezTo>
                <a:cubicBezTo>
                  <a:pt x="779" y="913"/>
                  <a:pt x="777" y="915"/>
                  <a:pt x="775" y="915"/>
                </a:cubicBezTo>
                <a:cubicBezTo>
                  <a:pt x="732" y="915"/>
                  <a:pt x="732" y="915"/>
                  <a:pt x="732" y="915"/>
                </a:cubicBezTo>
                <a:cubicBezTo>
                  <a:pt x="732" y="915"/>
                  <a:pt x="731" y="915"/>
                  <a:pt x="731" y="915"/>
                </a:cubicBezTo>
                <a:cubicBezTo>
                  <a:pt x="5" y="915"/>
                  <a:pt x="5" y="915"/>
                  <a:pt x="5" y="915"/>
                </a:cubicBezTo>
                <a:cubicBezTo>
                  <a:pt x="2" y="915"/>
                  <a:pt x="0" y="913"/>
                  <a:pt x="0" y="910"/>
                </a:cubicBezTo>
                <a:cubicBezTo>
                  <a:pt x="0" y="908"/>
                  <a:pt x="2" y="906"/>
                  <a:pt x="5" y="906"/>
                </a:cubicBezTo>
                <a:cubicBezTo>
                  <a:pt x="731" y="906"/>
                  <a:pt x="731" y="906"/>
                  <a:pt x="731" y="906"/>
                </a:cubicBezTo>
                <a:cubicBezTo>
                  <a:pt x="731" y="906"/>
                  <a:pt x="732" y="906"/>
                  <a:pt x="732" y="906"/>
                </a:cubicBezTo>
                <a:cubicBezTo>
                  <a:pt x="770" y="906"/>
                  <a:pt x="770" y="906"/>
                  <a:pt x="770" y="906"/>
                </a:cubicBezTo>
                <a:cubicBezTo>
                  <a:pt x="770" y="829"/>
                  <a:pt x="770" y="829"/>
                  <a:pt x="770" y="829"/>
                </a:cubicBezTo>
                <a:cubicBezTo>
                  <a:pt x="736" y="829"/>
                  <a:pt x="736" y="829"/>
                  <a:pt x="736" y="829"/>
                </a:cubicBezTo>
                <a:cubicBezTo>
                  <a:pt x="736" y="867"/>
                  <a:pt x="736" y="867"/>
                  <a:pt x="736" y="867"/>
                </a:cubicBezTo>
                <a:cubicBezTo>
                  <a:pt x="736" y="870"/>
                  <a:pt x="734" y="872"/>
                  <a:pt x="731" y="872"/>
                </a:cubicBezTo>
                <a:cubicBezTo>
                  <a:pt x="688" y="872"/>
                  <a:pt x="688" y="872"/>
                  <a:pt x="688" y="872"/>
                </a:cubicBezTo>
                <a:cubicBezTo>
                  <a:pt x="685" y="872"/>
                  <a:pt x="683" y="870"/>
                  <a:pt x="683" y="867"/>
                </a:cubicBezTo>
                <a:cubicBezTo>
                  <a:pt x="683" y="824"/>
                  <a:pt x="683" y="824"/>
                  <a:pt x="683" y="824"/>
                </a:cubicBezTo>
                <a:cubicBezTo>
                  <a:pt x="683" y="821"/>
                  <a:pt x="685" y="819"/>
                  <a:pt x="688" y="819"/>
                </a:cubicBezTo>
                <a:cubicBezTo>
                  <a:pt x="726" y="819"/>
                  <a:pt x="726" y="819"/>
                  <a:pt x="726" y="819"/>
                </a:cubicBezTo>
                <a:cubicBezTo>
                  <a:pt x="726" y="781"/>
                  <a:pt x="726" y="781"/>
                  <a:pt x="726" y="781"/>
                </a:cubicBezTo>
                <a:cubicBezTo>
                  <a:pt x="726" y="742"/>
                  <a:pt x="726" y="742"/>
                  <a:pt x="726" y="742"/>
                </a:cubicBezTo>
                <a:cubicBezTo>
                  <a:pt x="690" y="742"/>
                  <a:pt x="690" y="742"/>
                  <a:pt x="690" y="742"/>
                </a:cubicBezTo>
                <a:cubicBezTo>
                  <a:pt x="687" y="742"/>
                  <a:pt x="685" y="740"/>
                  <a:pt x="685" y="737"/>
                </a:cubicBezTo>
                <a:close/>
                <a:moveTo>
                  <a:pt x="695" y="699"/>
                </a:moveTo>
                <a:cubicBezTo>
                  <a:pt x="695" y="733"/>
                  <a:pt x="695" y="733"/>
                  <a:pt x="695" y="733"/>
                </a:cubicBezTo>
                <a:cubicBezTo>
                  <a:pt x="728" y="733"/>
                  <a:pt x="728" y="733"/>
                  <a:pt x="728" y="733"/>
                </a:cubicBezTo>
                <a:cubicBezTo>
                  <a:pt x="728" y="699"/>
                  <a:pt x="728" y="699"/>
                  <a:pt x="728" y="699"/>
                </a:cubicBezTo>
                <a:cubicBezTo>
                  <a:pt x="695" y="699"/>
                  <a:pt x="695" y="699"/>
                  <a:pt x="695" y="699"/>
                </a:cubicBezTo>
                <a:close/>
                <a:moveTo>
                  <a:pt x="823" y="829"/>
                </a:moveTo>
                <a:cubicBezTo>
                  <a:pt x="823" y="862"/>
                  <a:pt x="823" y="862"/>
                  <a:pt x="823" y="862"/>
                </a:cubicBezTo>
                <a:cubicBezTo>
                  <a:pt x="856" y="862"/>
                  <a:pt x="856" y="862"/>
                  <a:pt x="856" y="862"/>
                </a:cubicBezTo>
                <a:cubicBezTo>
                  <a:pt x="856" y="829"/>
                  <a:pt x="856" y="829"/>
                  <a:pt x="856" y="829"/>
                </a:cubicBezTo>
                <a:cubicBezTo>
                  <a:pt x="823" y="829"/>
                  <a:pt x="823" y="829"/>
                  <a:pt x="823" y="829"/>
                </a:cubicBezTo>
                <a:close/>
                <a:moveTo>
                  <a:pt x="693" y="862"/>
                </a:moveTo>
                <a:cubicBezTo>
                  <a:pt x="726" y="862"/>
                  <a:pt x="726" y="862"/>
                  <a:pt x="726" y="862"/>
                </a:cubicBezTo>
                <a:cubicBezTo>
                  <a:pt x="726" y="829"/>
                  <a:pt x="726" y="829"/>
                  <a:pt x="726" y="829"/>
                </a:cubicBezTo>
                <a:cubicBezTo>
                  <a:pt x="693" y="829"/>
                  <a:pt x="693" y="829"/>
                  <a:pt x="693" y="829"/>
                </a:cubicBezTo>
                <a:cubicBezTo>
                  <a:pt x="693" y="862"/>
                  <a:pt x="693" y="862"/>
                  <a:pt x="693" y="862"/>
                </a:cubicBezTo>
                <a:close/>
                <a:moveTo>
                  <a:pt x="736" y="785"/>
                </a:moveTo>
                <a:cubicBezTo>
                  <a:pt x="736" y="819"/>
                  <a:pt x="736" y="819"/>
                  <a:pt x="736" y="819"/>
                </a:cubicBezTo>
                <a:cubicBezTo>
                  <a:pt x="770" y="819"/>
                  <a:pt x="770" y="819"/>
                  <a:pt x="770" y="819"/>
                </a:cubicBezTo>
                <a:cubicBezTo>
                  <a:pt x="770" y="785"/>
                  <a:pt x="770" y="785"/>
                  <a:pt x="770" y="785"/>
                </a:cubicBezTo>
                <a:cubicBezTo>
                  <a:pt x="736" y="785"/>
                  <a:pt x="736" y="785"/>
                  <a:pt x="736" y="785"/>
                </a:cubicBezTo>
                <a:close/>
                <a:moveTo>
                  <a:pt x="856" y="733"/>
                </a:moveTo>
                <a:cubicBezTo>
                  <a:pt x="856" y="699"/>
                  <a:pt x="856" y="699"/>
                  <a:pt x="856" y="699"/>
                </a:cubicBezTo>
                <a:cubicBezTo>
                  <a:pt x="823" y="699"/>
                  <a:pt x="823" y="699"/>
                  <a:pt x="823" y="699"/>
                </a:cubicBezTo>
                <a:cubicBezTo>
                  <a:pt x="823" y="733"/>
                  <a:pt x="823" y="733"/>
                  <a:pt x="823" y="733"/>
                </a:cubicBezTo>
                <a:cubicBezTo>
                  <a:pt x="856" y="733"/>
                  <a:pt x="856" y="733"/>
                  <a:pt x="856" y="733"/>
                </a:cubicBezTo>
                <a:close/>
                <a:moveTo>
                  <a:pt x="813" y="776"/>
                </a:moveTo>
                <a:cubicBezTo>
                  <a:pt x="813" y="742"/>
                  <a:pt x="813" y="742"/>
                  <a:pt x="813" y="742"/>
                </a:cubicBezTo>
                <a:cubicBezTo>
                  <a:pt x="779" y="742"/>
                  <a:pt x="779" y="742"/>
                  <a:pt x="779" y="742"/>
                </a:cubicBezTo>
                <a:cubicBezTo>
                  <a:pt x="779" y="776"/>
                  <a:pt x="779" y="776"/>
                  <a:pt x="779" y="776"/>
                </a:cubicBezTo>
                <a:cubicBezTo>
                  <a:pt x="813" y="776"/>
                  <a:pt x="813" y="776"/>
                  <a:pt x="813" y="776"/>
                </a:cubicBezTo>
                <a:close/>
                <a:moveTo>
                  <a:pt x="813" y="785"/>
                </a:moveTo>
                <a:cubicBezTo>
                  <a:pt x="779" y="785"/>
                  <a:pt x="779" y="785"/>
                  <a:pt x="779" y="785"/>
                </a:cubicBezTo>
                <a:cubicBezTo>
                  <a:pt x="779" y="819"/>
                  <a:pt x="779" y="819"/>
                  <a:pt x="779" y="819"/>
                </a:cubicBezTo>
                <a:cubicBezTo>
                  <a:pt x="813" y="819"/>
                  <a:pt x="813" y="819"/>
                  <a:pt x="813" y="819"/>
                </a:cubicBezTo>
                <a:lnTo>
                  <a:pt x="813" y="785"/>
                </a:ln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9" name="组合 68"/>
          <p:cNvGrpSpPr/>
          <p:nvPr/>
        </p:nvGrpSpPr>
        <p:grpSpPr>
          <a:xfrm>
            <a:off x="10167347" y="903800"/>
            <a:ext cx="1141413" cy="4302125"/>
            <a:chOff x="5995988" y="1493838"/>
            <a:chExt cx="1141413" cy="4302125"/>
          </a:xfrm>
          <a:solidFill>
            <a:srgbClr val="E8C850"/>
          </a:solidFill>
        </p:grpSpPr>
        <p:sp>
          <p:nvSpPr>
            <p:cNvPr id="50225" name="Freeform 30"/>
            <p:cNvSpPr>
              <a:spLocks noEditPoints="1"/>
            </p:cNvSpPr>
            <p:nvPr/>
          </p:nvSpPr>
          <p:spPr bwMode="auto">
            <a:xfrm>
              <a:off x="5995988" y="1493838"/>
              <a:ext cx="1141413" cy="4302125"/>
            </a:xfrm>
            <a:custGeom>
              <a:avLst/>
              <a:gdLst>
                <a:gd name="T0" fmla="*/ 178 w 333"/>
                <a:gd name="T1" fmla="*/ 1181 h 1255"/>
                <a:gd name="T2" fmla="*/ 167 w 333"/>
                <a:gd name="T3" fmla="*/ 1154 h 1255"/>
                <a:gd name="T4" fmla="*/ 171 w 333"/>
                <a:gd name="T5" fmla="*/ 1251 h 1255"/>
                <a:gd name="T6" fmla="*/ 144 w 333"/>
                <a:gd name="T7" fmla="*/ 1230 h 1255"/>
                <a:gd name="T8" fmla="*/ 149 w 333"/>
                <a:gd name="T9" fmla="*/ 1152 h 1255"/>
                <a:gd name="T10" fmla="*/ 159 w 333"/>
                <a:gd name="T11" fmla="*/ 1017 h 1255"/>
                <a:gd name="T12" fmla="*/ 109 w 333"/>
                <a:gd name="T13" fmla="*/ 1001 h 1255"/>
                <a:gd name="T14" fmla="*/ 109 w 333"/>
                <a:gd name="T15" fmla="*/ 953 h 1255"/>
                <a:gd name="T16" fmla="*/ 143 w 333"/>
                <a:gd name="T17" fmla="*/ 919 h 1255"/>
                <a:gd name="T18" fmla="*/ 95 w 333"/>
                <a:gd name="T19" fmla="*/ 860 h 1255"/>
                <a:gd name="T20" fmla="*/ 0 w 333"/>
                <a:gd name="T21" fmla="*/ 718 h 1255"/>
                <a:gd name="T22" fmla="*/ 91 w 333"/>
                <a:gd name="T23" fmla="*/ 533 h 1255"/>
                <a:gd name="T24" fmla="*/ 145 w 333"/>
                <a:gd name="T25" fmla="*/ 501 h 1255"/>
                <a:gd name="T26" fmla="*/ 171 w 333"/>
                <a:gd name="T27" fmla="*/ 492 h 1255"/>
                <a:gd name="T28" fmla="*/ 238 w 333"/>
                <a:gd name="T29" fmla="*/ 522 h 1255"/>
                <a:gd name="T30" fmla="*/ 333 w 333"/>
                <a:gd name="T31" fmla="*/ 664 h 1255"/>
                <a:gd name="T32" fmla="*/ 243 w 333"/>
                <a:gd name="T33" fmla="*/ 849 h 1255"/>
                <a:gd name="T34" fmla="*/ 171 w 333"/>
                <a:gd name="T35" fmla="*/ 893 h 1255"/>
                <a:gd name="T36" fmla="*/ 190 w 333"/>
                <a:gd name="T37" fmla="*/ 953 h 1255"/>
                <a:gd name="T38" fmla="*/ 252 w 333"/>
                <a:gd name="T39" fmla="*/ 973 h 1255"/>
                <a:gd name="T40" fmla="*/ 190 w 333"/>
                <a:gd name="T41" fmla="*/ 1001 h 1255"/>
                <a:gd name="T42" fmla="*/ 171 w 333"/>
                <a:gd name="T43" fmla="*/ 1145 h 1255"/>
                <a:gd name="T44" fmla="*/ 195 w 333"/>
                <a:gd name="T45" fmla="*/ 1233 h 1255"/>
                <a:gd name="T46" fmla="*/ 182 w 333"/>
                <a:gd name="T47" fmla="*/ 507 h 1255"/>
                <a:gd name="T48" fmla="*/ 164 w 333"/>
                <a:gd name="T49" fmla="*/ 1049 h 1255"/>
                <a:gd name="T50" fmla="*/ 152 w 333"/>
                <a:gd name="T51" fmla="*/ 1037 h 1255"/>
                <a:gd name="T52" fmla="*/ 199 w 333"/>
                <a:gd name="T53" fmla="*/ 591 h 1255"/>
                <a:gd name="T54" fmla="*/ 134 w 333"/>
                <a:gd name="T55" fmla="*/ 591 h 1255"/>
                <a:gd name="T56" fmla="*/ 192 w 333"/>
                <a:gd name="T57" fmla="*/ 808 h 1255"/>
                <a:gd name="T58" fmla="*/ 206 w 333"/>
                <a:gd name="T59" fmla="*/ 791 h 1255"/>
                <a:gd name="T60" fmla="*/ 270 w 333"/>
                <a:gd name="T61" fmla="*/ 735 h 1255"/>
                <a:gd name="T62" fmla="*/ 251 w 333"/>
                <a:gd name="T63" fmla="*/ 797 h 1255"/>
                <a:gd name="T64" fmla="*/ 324 w 333"/>
                <a:gd name="T65" fmla="*/ 664 h 1255"/>
                <a:gd name="T66" fmla="*/ 277 w 333"/>
                <a:gd name="T67" fmla="*/ 647 h 1255"/>
                <a:gd name="T68" fmla="*/ 246 w 333"/>
                <a:gd name="T69" fmla="*/ 590 h 1255"/>
                <a:gd name="T70" fmla="*/ 206 w 333"/>
                <a:gd name="T71" fmla="*/ 612 h 1255"/>
                <a:gd name="T72" fmla="*/ 137 w 333"/>
                <a:gd name="T73" fmla="*/ 569 h 1255"/>
                <a:gd name="T74" fmla="*/ 65 w 333"/>
                <a:gd name="T75" fmla="*/ 617 h 1255"/>
                <a:gd name="T76" fmla="*/ 38 w 333"/>
                <a:gd name="T77" fmla="*/ 596 h 1255"/>
                <a:gd name="T78" fmla="*/ 107 w 333"/>
                <a:gd name="T79" fmla="*/ 815 h 1255"/>
                <a:gd name="T80" fmla="*/ 93 w 333"/>
                <a:gd name="T81" fmla="*/ 797 h 1255"/>
                <a:gd name="T82" fmla="*/ 56 w 333"/>
                <a:gd name="T83" fmla="*/ 647 h 1255"/>
                <a:gd name="T84" fmla="*/ 63 w 333"/>
                <a:gd name="T85" fmla="*/ 645 h 1255"/>
                <a:gd name="T86" fmla="*/ 227 w 333"/>
                <a:gd name="T87" fmla="*/ 824 h 1255"/>
                <a:gd name="T88" fmla="*/ 100 w 333"/>
                <a:gd name="T89" fmla="*/ 830 h 1255"/>
                <a:gd name="T90" fmla="*/ 227 w 333"/>
                <a:gd name="T91" fmla="*/ 855 h 1255"/>
                <a:gd name="T92" fmla="*/ 231 w 333"/>
                <a:gd name="T93" fmla="*/ 826 h 1255"/>
                <a:gd name="T94" fmla="*/ 141 w 333"/>
                <a:gd name="T95" fmla="*/ 527 h 1255"/>
                <a:gd name="T96" fmla="*/ 100 w 333"/>
                <a:gd name="T97" fmla="*/ 552 h 1255"/>
                <a:gd name="T98" fmla="*/ 227 w 333"/>
                <a:gd name="T99" fmla="*/ 558 h 1255"/>
                <a:gd name="T100" fmla="*/ 233 w 333"/>
                <a:gd name="T101" fmla="*/ 533 h 1255"/>
                <a:gd name="T102" fmla="*/ 167 w 333"/>
                <a:gd name="T103" fmla="*/ 902 h 1255"/>
                <a:gd name="T104" fmla="*/ 214 w 333"/>
                <a:gd name="T105" fmla="*/ 977 h 1255"/>
                <a:gd name="T106" fmla="*/ 187 w 333"/>
                <a:gd name="T107" fmla="*/ 963 h 1255"/>
                <a:gd name="T108" fmla="*/ 105 w 333"/>
                <a:gd name="T109" fmla="*/ 991 h 1255"/>
                <a:gd name="T110" fmla="*/ 146 w 333"/>
                <a:gd name="T111" fmla="*/ 991 h 1255"/>
                <a:gd name="T112" fmla="*/ 180 w 333"/>
                <a:gd name="T113" fmla="*/ 956 h 1255"/>
                <a:gd name="T114" fmla="*/ 167 w 333"/>
                <a:gd name="T115" fmla="*/ 1011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255">
                  <a:moveTo>
                    <a:pt x="155" y="1181"/>
                  </a:moveTo>
                  <a:cubicBezTo>
                    <a:pt x="155" y="1181"/>
                    <a:pt x="155" y="1181"/>
                    <a:pt x="155" y="1181"/>
                  </a:cubicBezTo>
                  <a:cubicBezTo>
                    <a:pt x="155" y="1181"/>
                    <a:pt x="155" y="1181"/>
                    <a:pt x="155" y="1181"/>
                  </a:cubicBezTo>
                  <a:cubicBezTo>
                    <a:pt x="158" y="1184"/>
                    <a:pt x="162" y="1186"/>
                    <a:pt x="167" y="1186"/>
                  </a:cubicBezTo>
                  <a:cubicBezTo>
                    <a:pt x="171" y="1186"/>
                    <a:pt x="175" y="1184"/>
                    <a:pt x="178" y="1181"/>
                  </a:cubicBezTo>
                  <a:cubicBezTo>
                    <a:pt x="178" y="1181"/>
                    <a:pt x="178" y="1181"/>
                    <a:pt x="178" y="1181"/>
                  </a:cubicBezTo>
                  <a:cubicBezTo>
                    <a:pt x="178" y="1181"/>
                    <a:pt x="178" y="1181"/>
                    <a:pt x="178" y="1181"/>
                  </a:cubicBezTo>
                  <a:cubicBezTo>
                    <a:pt x="181" y="1178"/>
                    <a:pt x="183" y="1174"/>
                    <a:pt x="183" y="1170"/>
                  </a:cubicBezTo>
                  <a:cubicBezTo>
                    <a:pt x="183" y="1166"/>
                    <a:pt x="181" y="1162"/>
                    <a:pt x="178" y="1159"/>
                  </a:cubicBezTo>
                  <a:cubicBezTo>
                    <a:pt x="175" y="1156"/>
                    <a:pt x="171" y="1154"/>
                    <a:pt x="167" y="1154"/>
                  </a:cubicBezTo>
                  <a:cubicBezTo>
                    <a:pt x="162" y="1154"/>
                    <a:pt x="158" y="1156"/>
                    <a:pt x="155" y="1159"/>
                  </a:cubicBezTo>
                  <a:cubicBezTo>
                    <a:pt x="153" y="1162"/>
                    <a:pt x="151" y="1166"/>
                    <a:pt x="151" y="1170"/>
                  </a:cubicBezTo>
                  <a:cubicBezTo>
                    <a:pt x="151" y="1174"/>
                    <a:pt x="152" y="1178"/>
                    <a:pt x="155" y="1181"/>
                  </a:cubicBezTo>
                  <a:close/>
                  <a:moveTo>
                    <a:pt x="171" y="1195"/>
                  </a:moveTo>
                  <a:cubicBezTo>
                    <a:pt x="171" y="1251"/>
                    <a:pt x="171" y="1251"/>
                    <a:pt x="171" y="1251"/>
                  </a:cubicBezTo>
                  <a:cubicBezTo>
                    <a:pt x="171" y="1253"/>
                    <a:pt x="169" y="1255"/>
                    <a:pt x="167" y="1255"/>
                  </a:cubicBezTo>
                  <a:cubicBezTo>
                    <a:pt x="164" y="1255"/>
                    <a:pt x="162" y="1253"/>
                    <a:pt x="162" y="1251"/>
                  </a:cubicBezTo>
                  <a:cubicBezTo>
                    <a:pt x="162" y="1195"/>
                    <a:pt x="162" y="1195"/>
                    <a:pt x="162" y="1195"/>
                  </a:cubicBezTo>
                  <a:cubicBezTo>
                    <a:pt x="159" y="1195"/>
                    <a:pt x="157" y="1194"/>
                    <a:pt x="154" y="1192"/>
                  </a:cubicBezTo>
                  <a:cubicBezTo>
                    <a:pt x="144" y="1230"/>
                    <a:pt x="144" y="1230"/>
                    <a:pt x="144" y="1230"/>
                  </a:cubicBezTo>
                  <a:cubicBezTo>
                    <a:pt x="144" y="1233"/>
                    <a:pt x="141" y="1234"/>
                    <a:pt x="139" y="1233"/>
                  </a:cubicBezTo>
                  <a:cubicBezTo>
                    <a:pt x="136" y="1233"/>
                    <a:pt x="135" y="1230"/>
                    <a:pt x="135" y="1228"/>
                  </a:cubicBezTo>
                  <a:cubicBezTo>
                    <a:pt x="146" y="1186"/>
                    <a:pt x="146" y="1186"/>
                    <a:pt x="146" y="1186"/>
                  </a:cubicBezTo>
                  <a:cubicBezTo>
                    <a:pt x="143" y="1181"/>
                    <a:pt x="141" y="1176"/>
                    <a:pt x="141" y="1170"/>
                  </a:cubicBezTo>
                  <a:cubicBezTo>
                    <a:pt x="141" y="1163"/>
                    <a:pt x="144" y="1157"/>
                    <a:pt x="149" y="1152"/>
                  </a:cubicBezTo>
                  <a:cubicBezTo>
                    <a:pt x="152" y="1149"/>
                    <a:pt x="157" y="1146"/>
                    <a:pt x="162" y="1145"/>
                  </a:cubicBezTo>
                  <a:cubicBezTo>
                    <a:pt x="162" y="1060"/>
                    <a:pt x="162" y="1060"/>
                    <a:pt x="162" y="1060"/>
                  </a:cubicBezTo>
                  <a:cubicBezTo>
                    <a:pt x="142" y="1041"/>
                    <a:pt x="142" y="1041"/>
                    <a:pt x="142" y="1041"/>
                  </a:cubicBezTo>
                  <a:cubicBezTo>
                    <a:pt x="140" y="1039"/>
                    <a:pt x="140" y="1036"/>
                    <a:pt x="142" y="1034"/>
                  </a:cubicBezTo>
                  <a:cubicBezTo>
                    <a:pt x="159" y="1017"/>
                    <a:pt x="159" y="1017"/>
                    <a:pt x="159" y="1017"/>
                  </a:cubicBezTo>
                  <a:cubicBezTo>
                    <a:pt x="143" y="1001"/>
                    <a:pt x="143" y="1001"/>
                    <a:pt x="143" y="1001"/>
                  </a:cubicBezTo>
                  <a:cubicBezTo>
                    <a:pt x="143" y="1001"/>
                    <a:pt x="143" y="1001"/>
                    <a:pt x="143" y="1001"/>
                  </a:cubicBezTo>
                  <a:cubicBezTo>
                    <a:pt x="143" y="1001"/>
                    <a:pt x="143" y="1001"/>
                    <a:pt x="143" y="1001"/>
                  </a:cubicBezTo>
                  <a:cubicBezTo>
                    <a:pt x="126" y="984"/>
                    <a:pt x="126" y="984"/>
                    <a:pt x="126" y="984"/>
                  </a:cubicBezTo>
                  <a:cubicBezTo>
                    <a:pt x="109" y="1001"/>
                    <a:pt x="109" y="1001"/>
                    <a:pt x="109" y="1001"/>
                  </a:cubicBezTo>
                  <a:cubicBezTo>
                    <a:pt x="107" y="1002"/>
                    <a:pt x="104" y="1002"/>
                    <a:pt x="102" y="1001"/>
                  </a:cubicBezTo>
                  <a:cubicBezTo>
                    <a:pt x="82" y="980"/>
                    <a:pt x="82" y="980"/>
                    <a:pt x="82" y="980"/>
                  </a:cubicBezTo>
                  <a:cubicBezTo>
                    <a:pt x="80" y="978"/>
                    <a:pt x="80" y="975"/>
                    <a:pt x="82" y="973"/>
                  </a:cubicBezTo>
                  <a:cubicBezTo>
                    <a:pt x="102" y="953"/>
                    <a:pt x="102" y="953"/>
                    <a:pt x="102" y="953"/>
                  </a:cubicBezTo>
                  <a:cubicBezTo>
                    <a:pt x="104" y="951"/>
                    <a:pt x="107" y="951"/>
                    <a:pt x="109" y="953"/>
                  </a:cubicBezTo>
                  <a:cubicBezTo>
                    <a:pt x="126" y="970"/>
                    <a:pt x="126" y="970"/>
                    <a:pt x="126" y="970"/>
                  </a:cubicBezTo>
                  <a:cubicBezTo>
                    <a:pt x="143" y="953"/>
                    <a:pt x="143" y="953"/>
                    <a:pt x="143" y="953"/>
                  </a:cubicBezTo>
                  <a:cubicBezTo>
                    <a:pt x="143" y="953"/>
                    <a:pt x="143" y="953"/>
                    <a:pt x="143" y="953"/>
                  </a:cubicBezTo>
                  <a:cubicBezTo>
                    <a:pt x="160" y="936"/>
                    <a:pt x="160" y="936"/>
                    <a:pt x="160" y="936"/>
                  </a:cubicBezTo>
                  <a:cubicBezTo>
                    <a:pt x="143" y="919"/>
                    <a:pt x="143" y="919"/>
                    <a:pt x="143" y="919"/>
                  </a:cubicBezTo>
                  <a:cubicBezTo>
                    <a:pt x="141" y="917"/>
                    <a:pt x="141" y="914"/>
                    <a:pt x="143" y="912"/>
                  </a:cubicBezTo>
                  <a:cubicBezTo>
                    <a:pt x="162" y="893"/>
                    <a:pt x="162" y="893"/>
                    <a:pt x="162" y="893"/>
                  </a:cubicBezTo>
                  <a:cubicBezTo>
                    <a:pt x="162" y="865"/>
                    <a:pt x="162" y="865"/>
                    <a:pt x="162" y="865"/>
                  </a:cubicBezTo>
                  <a:cubicBezTo>
                    <a:pt x="106" y="865"/>
                    <a:pt x="106" y="865"/>
                    <a:pt x="106" y="865"/>
                  </a:cubicBezTo>
                  <a:cubicBezTo>
                    <a:pt x="102" y="865"/>
                    <a:pt x="98" y="863"/>
                    <a:pt x="95" y="860"/>
                  </a:cubicBezTo>
                  <a:cubicBezTo>
                    <a:pt x="92" y="857"/>
                    <a:pt x="91" y="853"/>
                    <a:pt x="91" y="849"/>
                  </a:cubicBezTo>
                  <a:cubicBezTo>
                    <a:pt x="91" y="830"/>
                    <a:pt x="91" y="830"/>
                    <a:pt x="91" y="830"/>
                  </a:cubicBezTo>
                  <a:cubicBezTo>
                    <a:pt x="91" y="828"/>
                    <a:pt x="91" y="825"/>
                    <a:pt x="92" y="823"/>
                  </a:cubicBezTo>
                  <a:cubicBezTo>
                    <a:pt x="69" y="820"/>
                    <a:pt x="47" y="809"/>
                    <a:pt x="31" y="793"/>
                  </a:cubicBezTo>
                  <a:cubicBezTo>
                    <a:pt x="12" y="774"/>
                    <a:pt x="0" y="747"/>
                    <a:pt x="0" y="718"/>
                  </a:cubicBezTo>
                  <a:cubicBezTo>
                    <a:pt x="0" y="664"/>
                    <a:pt x="0" y="664"/>
                    <a:pt x="0" y="664"/>
                  </a:cubicBezTo>
                  <a:cubicBezTo>
                    <a:pt x="0" y="635"/>
                    <a:pt x="12" y="609"/>
                    <a:pt x="31" y="589"/>
                  </a:cubicBezTo>
                  <a:cubicBezTo>
                    <a:pt x="47" y="573"/>
                    <a:pt x="69" y="562"/>
                    <a:pt x="92" y="559"/>
                  </a:cubicBezTo>
                  <a:cubicBezTo>
                    <a:pt x="91" y="557"/>
                    <a:pt x="91" y="555"/>
                    <a:pt x="91" y="552"/>
                  </a:cubicBezTo>
                  <a:cubicBezTo>
                    <a:pt x="91" y="533"/>
                    <a:pt x="91" y="533"/>
                    <a:pt x="91" y="533"/>
                  </a:cubicBezTo>
                  <a:cubicBezTo>
                    <a:pt x="91" y="529"/>
                    <a:pt x="92" y="525"/>
                    <a:pt x="95" y="522"/>
                  </a:cubicBezTo>
                  <a:cubicBezTo>
                    <a:pt x="95" y="522"/>
                    <a:pt x="95" y="522"/>
                    <a:pt x="95" y="522"/>
                  </a:cubicBezTo>
                  <a:cubicBezTo>
                    <a:pt x="98" y="519"/>
                    <a:pt x="102" y="518"/>
                    <a:pt x="106" y="518"/>
                  </a:cubicBezTo>
                  <a:cubicBezTo>
                    <a:pt x="136" y="518"/>
                    <a:pt x="136" y="518"/>
                    <a:pt x="136" y="518"/>
                  </a:cubicBezTo>
                  <a:cubicBezTo>
                    <a:pt x="138" y="511"/>
                    <a:pt x="141" y="505"/>
                    <a:pt x="145" y="501"/>
                  </a:cubicBezTo>
                  <a:cubicBezTo>
                    <a:pt x="150" y="496"/>
                    <a:pt x="155" y="493"/>
                    <a:pt x="162" y="492"/>
                  </a:cubicBezTo>
                  <a:cubicBezTo>
                    <a:pt x="162" y="4"/>
                    <a:pt x="162" y="4"/>
                    <a:pt x="162" y="4"/>
                  </a:cubicBezTo>
                  <a:cubicBezTo>
                    <a:pt x="162" y="2"/>
                    <a:pt x="164" y="0"/>
                    <a:pt x="167" y="0"/>
                  </a:cubicBezTo>
                  <a:cubicBezTo>
                    <a:pt x="169" y="0"/>
                    <a:pt x="171" y="2"/>
                    <a:pt x="171" y="4"/>
                  </a:cubicBezTo>
                  <a:cubicBezTo>
                    <a:pt x="171" y="492"/>
                    <a:pt x="171" y="492"/>
                    <a:pt x="171" y="492"/>
                  </a:cubicBezTo>
                  <a:cubicBezTo>
                    <a:pt x="178" y="493"/>
                    <a:pt x="184" y="496"/>
                    <a:pt x="188" y="501"/>
                  </a:cubicBezTo>
                  <a:cubicBezTo>
                    <a:pt x="193" y="505"/>
                    <a:pt x="196" y="511"/>
                    <a:pt x="197" y="518"/>
                  </a:cubicBezTo>
                  <a:cubicBezTo>
                    <a:pt x="227" y="518"/>
                    <a:pt x="227" y="518"/>
                    <a:pt x="227" y="518"/>
                  </a:cubicBezTo>
                  <a:cubicBezTo>
                    <a:pt x="231" y="518"/>
                    <a:pt x="235" y="519"/>
                    <a:pt x="238" y="522"/>
                  </a:cubicBezTo>
                  <a:cubicBezTo>
                    <a:pt x="238" y="522"/>
                    <a:pt x="238" y="522"/>
                    <a:pt x="238" y="522"/>
                  </a:cubicBezTo>
                  <a:cubicBezTo>
                    <a:pt x="241" y="525"/>
                    <a:pt x="243" y="529"/>
                    <a:pt x="243" y="533"/>
                  </a:cubicBezTo>
                  <a:cubicBezTo>
                    <a:pt x="243" y="552"/>
                    <a:pt x="243" y="552"/>
                    <a:pt x="243" y="552"/>
                  </a:cubicBezTo>
                  <a:cubicBezTo>
                    <a:pt x="243" y="555"/>
                    <a:pt x="242" y="557"/>
                    <a:pt x="241" y="559"/>
                  </a:cubicBezTo>
                  <a:cubicBezTo>
                    <a:pt x="265" y="562"/>
                    <a:pt x="286" y="573"/>
                    <a:pt x="302" y="589"/>
                  </a:cubicBezTo>
                  <a:cubicBezTo>
                    <a:pt x="321" y="609"/>
                    <a:pt x="333" y="635"/>
                    <a:pt x="333" y="664"/>
                  </a:cubicBezTo>
                  <a:cubicBezTo>
                    <a:pt x="333" y="718"/>
                    <a:pt x="333" y="718"/>
                    <a:pt x="333" y="718"/>
                  </a:cubicBezTo>
                  <a:cubicBezTo>
                    <a:pt x="333" y="747"/>
                    <a:pt x="321" y="774"/>
                    <a:pt x="302" y="793"/>
                  </a:cubicBezTo>
                  <a:cubicBezTo>
                    <a:pt x="286" y="809"/>
                    <a:pt x="265" y="820"/>
                    <a:pt x="241" y="823"/>
                  </a:cubicBezTo>
                  <a:cubicBezTo>
                    <a:pt x="242" y="825"/>
                    <a:pt x="243" y="828"/>
                    <a:pt x="243" y="830"/>
                  </a:cubicBezTo>
                  <a:cubicBezTo>
                    <a:pt x="243" y="849"/>
                    <a:pt x="243" y="849"/>
                    <a:pt x="243" y="849"/>
                  </a:cubicBezTo>
                  <a:cubicBezTo>
                    <a:pt x="243" y="853"/>
                    <a:pt x="241" y="857"/>
                    <a:pt x="238" y="860"/>
                  </a:cubicBezTo>
                  <a:cubicBezTo>
                    <a:pt x="238" y="860"/>
                    <a:pt x="238" y="860"/>
                    <a:pt x="238" y="860"/>
                  </a:cubicBezTo>
                  <a:cubicBezTo>
                    <a:pt x="235" y="863"/>
                    <a:pt x="231" y="865"/>
                    <a:pt x="227" y="865"/>
                  </a:cubicBezTo>
                  <a:cubicBezTo>
                    <a:pt x="171" y="865"/>
                    <a:pt x="171" y="865"/>
                    <a:pt x="171" y="865"/>
                  </a:cubicBezTo>
                  <a:cubicBezTo>
                    <a:pt x="171" y="893"/>
                    <a:pt x="171" y="893"/>
                    <a:pt x="171" y="893"/>
                  </a:cubicBezTo>
                  <a:cubicBezTo>
                    <a:pt x="190" y="912"/>
                    <a:pt x="190" y="912"/>
                    <a:pt x="190" y="912"/>
                  </a:cubicBezTo>
                  <a:cubicBezTo>
                    <a:pt x="192" y="914"/>
                    <a:pt x="192" y="917"/>
                    <a:pt x="190" y="919"/>
                  </a:cubicBezTo>
                  <a:cubicBezTo>
                    <a:pt x="173" y="936"/>
                    <a:pt x="173" y="936"/>
                    <a:pt x="173" y="936"/>
                  </a:cubicBezTo>
                  <a:cubicBezTo>
                    <a:pt x="190" y="953"/>
                    <a:pt x="190" y="953"/>
                    <a:pt x="190" y="953"/>
                  </a:cubicBezTo>
                  <a:cubicBezTo>
                    <a:pt x="190" y="953"/>
                    <a:pt x="190" y="953"/>
                    <a:pt x="190" y="953"/>
                  </a:cubicBezTo>
                  <a:cubicBezTo>
                    <a:pt x="190" y="953"/>
                    <a:pt x="190" y="953"/>
                    <a:pt x="190" y="953"/>
                  </a:cubicBezTo>
                  <a:cubicBezTo>
                    <a:pt x="207" y="970"/>
                    <a:pt x="207" y="970"/>
                    <a:pt x="207" y="970"/>
                  </a:cubicBezTo>
                  <a:cubicBezTo>
                    <a:pt x="225" y="953"/>
                    <a:pt x="225" y="953"/>
                    <a:pt x="225" y="953"/>
                  </a:cubicBezTo>
                  <a:cubicBezTo>
                    <a:pt x="226" y="951"/>
                    <a:pt x="229" y="951"/>
                    <a:pt x="231" y="953"/>
                  </a:cubicBezTo>
                  <a:cubicBezTo>
                    <a:pt x="252" y="973"/>
                    <a:pt x="252" y="973"/>
                    <a:pt x="252" y="973"/>
                  </a:cubicBezTo>
                  <a:cubicBezTo>
                    <a:pt x="254" y="975"/>
                    <a:pt x="254" y="978"/>
                    <a:pt x="252" y="980"/>
                  </a:cubicBezTo>
                  <a:cubicBezTo>
                    <a:pt x="231" y="1001"/>
                    <a:pt x="231" y="1001"/>
                    <a:pt x="231" y="1001"/>
                  </a:cubicBezTo>
                  <a:cubicBezTo>
                    <a:pt x="229" y="1002"/>
                    <a:pt x="226" y="1002"/>
                    <a:pt x="225" y="1001"/>
                  </a:cubicBezTo>
                  <a:cubicBezTo>
                    <a:pt x="207" y="984"/>
                    <a:pt x="207" y="984"/>
                    <a:pt x="207" y="984"/>
                  </a:cubicBezTo>
                  <a:cubicBezTo>
                    <a:pt x="190" y="1001"/>
                    <a:pt x="190" y="1001"/>
                    <a:pt x="190" y="1001"/>
                  </a:cubicBezTo>
                  <a:cubicBezTo>
                    <a:pt x="173" y="1018"/>
                    <a:pt x="173" y="1018"/>
                    <a:pt x="173" y="1018"/>
                  </a:cubicBezTo>
                  <a:cubicBezTo>
                    <a:pt x="190" y="1034"/>
                    <a:pt x="190" y="1034"/>
                    <a:pt x="190" y="1034"/>
                  </a:cubicBezTo>
                  <a:cubicBezTo>
                    <a:pt x="191" y="1036"/>
                    <a:pt x="191" y="1039"/>
                    <a:pt x="190" y="1041"/>
                  </a:cubicBezTo>
                  <a:cubicBezTo>
                    <a:pt x="171" y="1059"/>
                    <a:pt x="171" y="1059"/>
                    <a:pt x="171" y="1059"/>
                  </a:cubicBezTo>
                  <a:cubicBezTo>
                    <a:pt x="171" y="1145"/>
                    <a:pt x="171" y="1145"/>
                    <a:pt x="171" y="1145"/>
                  </a:cubicBezTo>
                  <a:cubicBezTo>
                    <a:pt x="177" y="1146"/>
                    <a:pt x="181" y="1149"/>
                    <a:pt x="185" y="1152"/>
                  </a:cubicBezTo>
                  <a:cubicBezTo>
                    <a:pt x="189" y="1157"/>
                    <a:pt x="192" y="1163"/>
                    <a:pt x="192" y="1170"/>
                  </a:cubicBezTo>
                  <a:cubicBezTo>
                    <a:pt x="192" y="1176"/>
                    <a:pt x="190" y="1181"/>
                    <a:pt x="187" y="1186"/>
                  </a:cubicBezTo>
                  <a:cubicBezTo>
                    <a:pt x="198" y="1228"/>
                    <a:pt x="198" y="1228"/>
                    <a:pt x="198" y="1228"/>
                  </a:cubicBezTo>
                  <a:cubicBezTo>
                    <a:pt x="199" y="1230"/>
                    <a:pt x="197" y="1233"/>
                    <a:pt x="195" y="1233"/>
                  </a:cubicBezTo>
                  <a:cubicBezTo>
                    <a:pt x="192" y="1234"/>
                    <a:pt x="190" y="1233"/>
                    <a:pt x="189" y="1230"/>
                  </a:cubicBezTo>
                  <a:cubicBezTo>
                    <a:pt x="179" y="1192"/>
                    <a:pt x="179" y="1192"/>
                    <a:pt x="179" y="1192"/>
                  </a:cubicBezTo>
                  <a:cubicBezTo>
                    <a:pt x="177" y="1194"/>
                    <a:pt x="174" y="1195"/>
                    <a:pt x="171" y="1195"/>
                  </a:cubicBezTo>
                  <a:close/>
                  <a:moveTo>
                    <a:pt x="187" y="518"/>
                  </a:moveTo>
                  <a:cubicBezTo>
                    <a:pt x="186" y="514"/>
                    <a:pt x="184" y="510"/>
                    <a:pt x="182" y="507"/>
                  </a:cubicBezTo>
                  <a:cubicBezTo>
                    <a:pt x="178" y="504"/>
                    <a:pt x="172" y="501"/>
                    <a:pt x="167" y="501"/>
                  </a:cubicBezTo>
                  <a:cubicBezTo>
                    <a:pt x="161" y="501"/>
                    <a:pt x="156" y="504"/>
                    <a:pt x="152" y="507"/>
                  </a:cubicBezTo>
                  <a:cubicBezTo>
                    <a:pt x="149" y="510"/>
                    <a:pt x="147" y="514"/>
                    <a:pt x="146" y="518"/>
                  </a:cubicBezTo>
                  <a:cubicBezTo>
                    <a:pt x="187" y="518"/>
                    <a:pt x="187" y="518"/>
                    <a:pt x="187" y="518"/>
                  </a:cubicBezTo>
                  <a:close/>
                  <a:moveTo>
                    <a:pt x="164" y="1049"/>
                  </a:moveTo>
                  <a:cubicBezTo>
                    <a:pt x="165" y="1049"/>
                    <a:pt x="166" y="1048"/>
                    <a:pt x="167" y="1048"/>
                  </a:cubicBezTo>
                  <a:cubicBezTo>
                    <a:pt x="167" y="1048"/>
                    <a:pt x="168" y="1048"/>
                    <a:pt x="168" y="1049"/>
                  </a:cubicBezTo>
                  <a:cubicBezTo>
                    <a:pt x="179" y="1037"/>
                    <a:pt x="179" y="1037"/>
                    <a:pt x="179" y="1037"/>
                  </a:cubicBezTo>
                  <a:cubicBezTo>
                    <a:pt x="166" y="1024"/>
                    <a:pt x="166" y="1024"/>
                    <a:pt x="166" y="1024"/>
                  </a:cubicBezTo>
                  <a:cubicBezTo>
                    <a:pt x="152" y="1037"/>
                    <a:pt x="152" y="1037"/>
                    <a:pt x="152" y="1037"/>
                  </a:cubicBezTo>
                  <a:cubicBezTo>
                    <a:pt x="164" y="1049"/>
                    <a:pt x="164" y="1049"/>
                    <a:pt x="164" y="1049"/>
                  </a:cubicBezTo>
                  <a:close/>
                  <a:moveTo>
                    <a:pt x="206" y="612"/>
                  </a:moveTo>
                  <a:cubicBezTo>
                    <a:pt x="206" y="614"/>
                    <a:pt x="204" y="616"/>
                    <a:pt x="202" y="616"/>
                  </a:cubicBezTo>
                  <a:cubicBezTo>
                    <a:pt x="200" y="616"/>
                    <a:pt x="199" y="614"/>
                    <a:pt x="199" y="612"/>
                  </a:cubicBezTo>
                  <a:cubicBezTo>
                    <a:pt x="199" y="591"/>
                    <a:pt x="199" y="591"/>
                    <a:pt x="199" y="591"/>
                  </a:cubicBezTo>
                  <a:cubicBezTo>
                    <a:pt x="199" y="584"/>
                    <a:pt x="196" y="578"/>
                    <a:pt x="192" y="574"/>
                  </a:cubicBezTo>
                  <a:cubicBezTo>
                    <a:pt x="189" y="571"/>
                    <a:pt x="185" y="569"/>
                    <a:pt x="182" y="568"/>
                  </a:cubicBezTo>
                  <a:cubicBezTo>
                    <a:pt x="152" y="568"/>
                    <a:pt x="152" y="568"/>
                    <a:pt x="152" y="568"/>
                  </a:cubicBezTo>
                  <a:cubicBezTo>
                    <a:pt x="148" y="569"/>
                    <a:pt x="144" y="571"/>
                    <a:pt x="142" y="574"/>
                  </a:cubicBezTo>
                  <a:cubicBezTo>
                    <a:pt x="137" y="578"/>
                    <a:pt x="134" y="584"/>
                    <a:pt x="134" y="591"/>
                  </a:cubicBezTo>
                  <a:cubicBezTo>
                    <a:pt x="134" y="791"/>
                    <a:pt x="134" y="791"/>
                    <a:pt x="134" y="791"/>
                  </a:cubicBezTo>
                  <a:cubicBezTo>
                    <a:pt x="134" y="798"/>
                    <a:pt x="137" y="804"/>
                    <a:pt x="142" y="808"/>
                  </a:cubicBezTo>
                  <a:cubicBezTo>
                    <a:pt x="144" y="811"/>
                    <a:pt x="148" y="813"/>
                    <a:pt x="152" y="815"/>
                  </a:cubicBezTo>
                  <a:cubicBezTo>
                    <a:pt x="182" y="815"/>
                    <a:pt x="182" y="815"/>
                    <a:pt x="182" y="815"/>
                  </a:cubicBezTo>
                  <a:cubicBezTo>
                    <a:pt x="185" y="813"/>
                    <a:pt x="189" y="811"/>
                    <a:pt x="192" y="808"/>
                  </a:cubicBezTo>
                  <a:cubicBezTo>
                    <a:pt x="196" y="804"/>
                    <a:pt x="199" y="798"/>
                    <a:pt x="199" y="791"/>
                  </a:cubicBezTo>
                  <a:cubicBezTo>
                    <a:pt x="199" y="640"/>
                    <a:pt x="199" y="640"/>
                    <a:pt x="199" y="640"/>
                  </a:cubicBezTo>
                  <a:cubicBezTo>
                    <a:pt x="199" y="638"/>
                    <a:pt x="200" y="636"/>
                    <a:pt x="202" y="636"/>
                  </a:cubicBezTo>
                  <a:cubicBezTo>
                    <a:pt x="204" y="636"/>
                    <a:pt x="206" y="638"/>
                    <a:pt x="206" y="640"/>
                  </a:cubicBezTo>
                  <a:cubicBezTo>
                    <a:pt x="206" y="791"/>
                    <a:pt x="206" y="791"/>
                    <a:pt x="206" y="791"/>
                  </a:cubicBezTo>
                  <a:cubicBezTo>
                    <a:pt x="206" y="800"/>
                    <a:pt x="202" y="808"/>
                    <a:pt x="197" y="814"/>
                  </a:cubicBezTo>
                  <a:cubicBezTo>
                    <a:pt x="196" y="814"/>
                    <a:pt x="196" y="814"/>
                    <a:pt x="196" y="815"/>
                  </a:cubicBezTo>
                  <a:cubicBezTo>
                    <a:pt x="203" y="815"/>
                    <a:pt x="203" y="815"/>
                    <a:pt x="203" y="815"/>
                  </a:cubicBezTo>
                  <a:cubicBezTo>
                    <a:pt x="220" y="812"/>
                    <a:pt x="235" y="803"/>
                    <a:pt x="246" y="792"/>
                  </a:cubicBezTo>
                  <a:cubicBezTo>
                    <a:pt x="261" y="777"/>
                    <a:pt x="270" y="757"/>
                    <a:pt x="270" y="735"/>
                  </a:cubicBezTo>
                  <a:cubicBezTo>
                    <a:pt x="270" y="734"/>
                    <a:pt x="270" y="734"/>
                    <a:pt x="270" y="734"/>
                  </a:cubicBezTo>
                  <a:cubicBezTo>
                    <a:pt x="270" y="732"/>
                    <a:pt x="272" y="730"/>
                    <a:pt x="274" y="730"/>
                  </a:cubicBezTo>
                  <a:cubicBezTo>
                    <a:pt x="276" y="730"/>
                    <a:pt x="277" y="732"/>
                    <a:pt x="277" y="734"/>
                  </a:cubicBezTo>
                  <a:cubicBezTo>
                    <a:pt x="277" y="735"/>
                    <a:pt x="277" y="735"/>
                    <a:pt x="277" y="735"/>
                  </a:cubicBezTo>
                  <a:cubicBezTo>
                    <a:pt x="277" y="759"/>
                    <a:pt x="267" y="781"/>
                    <a:pt x="251" y="797"/>
                  </a:cubicBezTo>
                  <a:cubicBezTo>
                    <a:pt x="244" y="804"/>
                    <a:pt x="236" y="810"/>
                    <a:pt x="226" y="815"/>
                  </a:cubicBezTo>
                  <a:cubicBezTo>
                    <a:pt x="227" y="815"/>
                    <a:pt x="227" y="815"/>
                    <a:pt x="227" y="815"/>
                  </a:cubicBezTo>
                  <a:cubicBezTo>
                    <a:pt x="254" y="815"/>
                    <a:pt x="278" y="804"/>
                    <a:pt x="295" y="786"/>
                  </a:cubicBezTo>
                  <a:cubicBezTo>
                    <a:pt x="313" y="769"/>
                    <a:pt x="324" y="744"/>
                    <a:pt x="324" y="718"/>
                  </a:cubicBezTo>
                  <a:cubicBezTo>
                    <a:pt x="324" y="664"/>
                    <a:pt x="324" y="664"/>
                    <a:pt x="324" y="664"/>
                  </a:cubicBezTo>
                  <a:cubicBezTo>
                    <a:pt x="324" y="638"/>
                    <a:pt x="313" y="614"/>
                    <a:pt x="295" y="596"/>
                  </a:cubicBezTo>
                  <a:cubicBezTo>
                    <a:pt x="278" y="579"/>
                    <a:pt x="254" y="568"/>
                    <a:pt x="227" y="568"/>
                  </a:cubicBezTo>
                  <a:cubicBezTo>
                    <a:pt x="226" y="568"/>
                    <a:pt x="226" y="568"/>
                    <a:pt x="226" y="568"/>
                  </a:cubicBezTo>
                  <a:cubicBezTo>
                    <a:pt x="236" y="572"/>
                    <a:pt x="244" y="578"/>
                    <a:pt x="251" y="585"/>
                  </a:cubicBezTo>
                  <a:cubicBezTo>
                    <a:pt x="267" y="601"/>
                    <a:pt x="277" y="623"/>
                    <a:pt x="277" y="647"/>
                  </a:cubicBezTo>
                  <a:cubicBezTo>
                    <a:pt x="277" y="706"/>
                    <a:pt x="277" y="706"/>
                    <a:pt x="277" y="706"/>
                  </a:cubicBezTo>
                  <a:cubicBezTo>
                    <a:pt x="277" y="708"/>
                    <a:pt x="276" y="710"/>
                    <a:pt x="274" y="710"/>
                  </a:cubicBezTo>
                  <a:cubicBezTo>
                    <a:pt x="272" y="710"/>
                    <a:pt x="270" y="708"/>
                    <a:pt x="270" y="706"/>
                  </a:cubicBezTo>
                  <a:cubicBezTo>
                    <a:pt x="270" y="647"/>
                    <a:pt x="270" y="647"/>
                    <a:pt x="270" y="647"/>
                  </a:cubicBezTo>
                  <a:cubicBezTo>
                    <a:pt x="270" y="625"/>
                    <a:pt x="261" y="605"/>
                    <a:pt x="246" y="590"/>
                  </a:cubicBezTo>
                  <a:cubicBezTo>
                    <a:pt x="235" y="579"/>
                    <a:pt x="220" y="571"/>
                    <a:pt x="203" y="568"/>
                  </a:cubicBezTo>
                  <a:cubicBezTo>
                    <a:pt x="196" y="568"/>
                    <a:pt x="196" y="568"/>
                    <a:pt x="196" y="568"/>
                  </a:cubicBezTo>
                  <a:cubicBezTo>
                    <a:pt x="196" y="568"/>
                    <a:pt x="196" y="568"/>
                    <a:pt x="197" y="569"/>
                  </a:cubicBezTo>
                  <a:cubicBezTo>
                    <a:pt x="202" y="574"/>
                    <a:pt x="206" y="582"/>
                    <a:pt x="206" y="591"/>
                  </a:cubicBezTo>
                  <a:cubicBezTo>
                    <a:pt x="206" y="612"/>
                    <a:pt x="206" y="612"/>
                    <a:pt x="206" y="612"/>
                  </a:cubicBezTo>
                  <a:close/>
                  <a:moveTo>
                    <a:pt x="138" y="815"/>
                  </a:moveTo>
                  <a:cubicBezTo>
                    <a:pt x="137" y="814"/>
                    <a:pt x="137" y="814"/>
                    <a:pt x="137" y="814"/>
                  </a:cubicBezTo>
                  <a:cubicBezTo>
                    <a:pt x="131" y="808"/>
                    <a:pt x="127" y="800"/>
                    <a:pt x="127" y="791"/>
                  </a:cubicBezTo>
                  <a:cubicBezTo>
                    <a:pt x="127" y="591"/>
                    <a:pt x="127" y="591"/>
                    <a:pt x="127" y="591"/>
                  </a:cubicBezTo>
                  <a:cubicBezTo>
                    <a:pt x="127" y="582"/>
                    <a:pt x="131" y="574"/>
                    <a:pt x="137" y="569"/>
                  </a:cubicBezTo>
                  <a:cubicBezTo>
                    <a:pt x="137" y="568"/>
                    <a:pt x="137" y="568"/>
                    <a:pt x="138" y="568"/>
                  </a:cubicBezTo>
                  <a:cubicBezTo>
                    <a:pt x="130" y="568"/>
                    <a:pt x="130" y="568"/>
                    <a:pt x="130" y="568"/>
                  </a:cubicBezTo>
                  <a:cubicBezTo>
                    <a:pt x="119" y="570"/>
                    <a:pt x="109" y="574"/>
                    <a:pt x="100" y="580"/>
                  </a:cubicBezTo>
                  <a:cubicBezTo>
                    <a:pt x="87" y="588"/>
                    <a:pt x="76" y="601"/>
                    <a:pt x="70" y="616"/>
                  </a:cubicBezTo>
                  <a:cubicBezTo>
                    <a:pt x="69" y="617"/>
                    <a:pt x="67" y="618"/>
                    <a:pt x="65" y="617"/>
                  </a:cubicBezTo>
                  <a:cubicBezTo>
                    <a:pt x="63" y="617"/>
                    <a:pt x="63" y="615"/>
                    <a:pt x="63" y="613"/>
                  </a:cubicBezTo>
                  <a:cubicBezTo>
                    <a:pt x="70" y="597"/>
                    <a:pt x="82" y="583"/>
                    <a:pt x="96" y="574"/>
                  </a:cubicBezTo>
                  <a:cubicBezTo>
                    <a:pt x="100" y="572"/>
                    <a:pt x="103" y="569"/>
                    <a:pt x="107" y="568"/>
                  </a:cubicBezTo>
                  <a:cubicBezTo>
                    <a:pt x="106" y="568"/>
                    <a:pt x="106" y="568"/>
                    <a:pt x="106" y="568"/>
                  </a:cubicBezTo>
                  <a:cubicBezTo>
                    <a:pt x="80" y="568"/>
                    <a:pt x="55" y="579"/>
                    <a:pt x="38" y="596"/>
                  </a:cubicBezTo>
                  <a:cubicBezTo>
                    <a:pt x="20" y="614"/>
                    <a:pt x="10" y="638"/>
                    <a:pt x="10" y="664"/>
                  </a:cubicBezTo>
                  <a:cubicBezTo>
                    <a:pt x="10" y="718"/>
                    <a:pt x="10" y="718"/>
                    <a:pt x="10" y="718"/>
                  </a:cubicBezTo>
                  <a:cubicBezTo>
                    <a:pt x="10" y="744"/>
                    <a:pt x="20" y="769"/>
                    <a:pt x="38" y="786"/>
                  </a:cubicBezTo>
                  <a:cubicBezTo>
                    <a:pt x="55" y="804"/>
                    <a:pt x="80" y="815"/>
                    <a:pt x="106" y="815"/>
                  </a:cubicBezTo>
                  <a:cubicBezTo>
                    <a:pt x="107" y="815"/>
                    <a:pt x="107" y="815"/>
                    <a:pt x="107" y="815"/>
                  </a:cubicBezTo>
                  <a:cubicBezTo>
                    <a:pt x="100" y="811"/>
                    <a:pt x="94" y="807"/>
                    <a:pt x="88" y="802"/>
                  </a:cubicBezTo>
                  <a:cubicBezTo>
                    <a:pt x="73" y="790"/>
                    <a:pt x="62" y="771"/>
                    <a:pt x="58" y="751"/>
                  </a:cubicBezTo>
                  <a:cubicBezTo>
                    <a:pt x="57" y="749"/>
                    <a:pt x="59" y="747"/>
                    <a:pt x="61" y="747"/>
                  </a:cubicBezTo>
                  <a:cubicBezTo>
                    <a:pt x="62" y="746"/>
                    <a:pt x="64" y="748"/>
                    <a:pt x="65" y="750"/>
                  </a:cubicBezTo>
                  <a:cubicBezTo>
                    <a:pt x="68" y="768"/>
                    <a:pt x="78" y="785"/>
                    <a:pt x="93" y="797"/>
                  </a:cubicBezTo>
                  <a:cubicBezTo>
                    <a:pt x="103" y="806"/>
                    <a:pt x="116" y="812"/>
                    <a:pt x="130" y="815"/>
                  </a:cubicBezTo>
                  <a:cubicBezTo>
                    <a:pt x="138" y="815"/>
                    <a:pt x="138" y="815"/>
                    <a:pt x="138" y="815"/>
                  </a:cubicBezTo>
                  <a:close/>
                  <a:moveTo>
                    <a:pt x="56" y="641"/>
                  </a:moveTo>
                  <a:cubicBezTo>
                    <a:pt x="56" y="642"/>
                    <a:pt x="56" y="643"/>
                    <a:pt x="56" y="644"/>
                  </a:cubicBezTo>
                  <a:cubicBezTo>
                    <a:pt x="56" y="646"/>
                    <a:pt x="56" y="647"/>
                    <a:pt x="56" y="647"/>
                  </a:cubicBezTo>
                  <a:cubicBezTo>
                    <a:pt x="56" y="723"/>
                    <a:pt x="56" y="723"/>
                    <a:pt x="56" y="723"/>
                  </a:cubicBezTo>
                  <a:cubicBezTo>
                    <a:pt x="56" y="725"/>
                    <a:pt x="58" y="726"/>
                    <a:pt x="60" y="726"/>
                  </a:cubicBezTo>
                  <a:cubicBezTo>
                    <a:pt x="62" y="726"/>
                    <a:pt x="63" y="725"/>
                    <a:pt x="63" y="723"/>
                  </a:cubicBezTo>
                  <a:cubicBezTo>
                    <a:pt x="63" y="647"/>
                    <a:pt x="63" y="647"/>
                    <a:pt x="63" y="647"/>
                  </a:cubicBezTo>
                  <a:cubicBezTo>
                    <a:pt x="63" y="646"/>
                    <a:pt x="63" y="645"/>
                    <a:pt x="63" y="645"/>
                  </a:cubicBezTo>
                  <a:cubicBezTo>
                    <a:pt x="63" y="644"/>
                    <a:pt x="63" y="643"/>
                    <a:pt x="64" y="642"/>
                  </a:cubicBezTo>
                  <a:cubicBezTo>
                    <a:pt x="64" y="640"/>
                    <a:pt x="62" y="638"/>
                    <a:pt x="60" y="638"/>
                  </a:cubicBezTo>
                  <a:cubicBezTo>
                    <a:pt x="58" y="638"/>
                    <a:pt x="57" y="639"/>
                    <a:pt x="56" y="641"/>
                  </a:cubicBezTo>
                  <a:close/>
                  <a:moveTo>
                    <a:pt x="227" y="824"/>
                  </a:moveTo>
                  <a:cubicBezTo>
                    <a:pt x="227" y="824"/>
                    <a:pt x="227" y="824"/>
                    <a:pt x="227" y="824"/>
                  </a:cubicBezTo>
                  <a:cubicBezTo>
                    <a:pt x="106" y="824"/>
                    <a:pt x="106" y="824"/>
                    <a:pt x="106" y="824"/>
                  </a:cubicBezTo>
                  <a:cubicBezTo>
                    <a:pt x="106" y="824"/>
                    <a:pt x="106" y="824"/>
                    <a:pt x="106" y="824"/>
                  </a:cubicBezTo>
                  <a:cubicBezTo>
                    <a:pt x="105" y="824"/>
                    <a:pt x="103" y="825"/>
                    <a:pt x="102" y="826"/>
                  </a:cubicBezTo>
                  <a:cubicBezTo>
                    <a:pt x="102" y="826"/>
                    <a:pt x="102" y="826"/>
                    <a:pt x="102" y="826"/>
                  </a:cubicBezTo>
                  <a:cubicBezTo>
                    <a:pt x="101" y="827"/>
                    <a:pt x="100" y="828"/>
                    <a:pt x="100" y="830"/>
                  </a:cubicBezTo>
                  <a:cubicBezTo>
                    <a:pt x="100" y="849"/>
                    <a:pt x="100" y="849"/>
                    <a:pt x="100" y="849"/>
                  </a:cubicBezTo>
                  <a:cubicBezTo>
                    <a:pt x="100" y="851"/>
                    <a:pt x="101" y="852"/>
                    <a:pt x="102" y="853"/>
                  </a:cubicBezTo>
                  <a:cubicBezTo>
                    <a:pt x="103" y="854"/>
                    <a:pt x="105" y="855"/>
                    <a:pt x="106" y="855"/>
                  </a:cubicBezTo>
                  <a:cubicBezTo>
                    <a:pt x="167" y="855"/>
                    <a:pt x="167" y="855"/>
                    <a:pt x="167" y="855"/>
                  </a:cubicBezTo>
                  <a:cubicBezTo>
                    <a:pt x="227" y="855"/>
                    <a:pt x="227" y="855"/>
                    <a:pt x="227" y="855"/>
                  </a:cubicBezTo>
                  <a:cubicBezTo>
                    <a:pt x="229" y="855"/>
                    <a:pt x="230" y="854"/>
                    <a:pt x="231" y="854"/>
                  </a:cubicBezTo>
                  <a:cubicBezTo>
                    <a:pt x="231" y="853"/>
                    <a:pt x="231" y="853"/>
                    <a:pt x="231" y="853"/>
                  </a:cubicBezTo>
                  <a:cubicBezTo>
                    <a:pt x="232" y="852"/>
                    <a:pt x="233" y="851"/>
                    <a:pt x="233" y="849"/>
                  </a:cubicBezTo>
                  <a:cubicBezTo>
                    <a:pt x="233" y="830"/>
                    <a:pt x="233" y="830"/>
                    <a:pt x="233" y="830"/>
                  </a:cubicBezTo>
                  <a:cubicBezTo>
                    <a:pt x="233" y="828"/>
                    <a:pt x="232" y="827"/>
                    <a:pt x="231" y="826"/>
                  </a:cubicBezTo>
                  <a:cubicBezTo>
                    <a:pt x="231" y="826"/>
                    <a:pt x="231" y="826"/>
                    <a:pt x="231" y="826"/>
                  </a:cubicBezTo>
                  <a:cubicBezTo>
                    <a:pt x="230" y="825"/>
                    <a:pt x="229" y="824"/>
                    <a:pt x="227" y="824"/>
                  </a:cubicBezTo>
                  <a:close/>
                  <a:moveTo>
                    <a:pt x="227" y="527"/>
                  </a:moveTo>
                  <a:cubicBezTo>
                    <a:pt x="192" y="527"/>
                    <a:pt x="192" y="527"/>
                    <a:pt x="192" y="527"/>
                  </a:cubicBezTo>
                  <a:cubicBezTo>
                    <a:pt x="141" y="527"/>
                    <a:pt x="141" y="527"/>
                    <a:pt x="141" y="527"/>
                  </a:cubicBezTo>
                  <a:cubicBezTo>
                    <a:pt x="106" y="527"/>
                    <a:pt x="106" y="527"/>
                    <a:pt x="106" y="527"/>
                  </a:cubicBezTo>
                  <a:cubicBezTo>
                    <a:pt x="105" y="527"/>
                    <a:pt x="103" y="528"/>
                    <a:pt x="102" y="529"/>
                  </a:cubicBezTo>
                  <a:cubicBezTo>
                    <a:pt x="102" y="529"/>
                    <a:pt x="102" y="529"/>
                    <a:pt x="102" y="529"/>
                  </a:cubicBezTo>
                  <a:cubicBezTo>
                    <a:pt x="101" y="530"/>
                    <a:pt x="100" y="531"/>
                    <a:pt x="100" y="533"/>
                  </a:cubicBezTo>
                  <a:cubicBezTo>
                    <a:pt x="100" y="552"/>
                    <a:pt x="100" y="552"/>
                    <a:pt x="100" y="552"/>
                  </a:cubicBezTo>
                  <a:cubicBezTo>
                    <a:pt x="100" y="554"/>
                    <a:pt x="101" y="555"/>
                    <a:pt x="102" y="556"/>
                  </a:cubicBezTo>
                  <a:cubicBezTo>
                    <a:pt x="102" y="556"/>
                    <a:pt x="102" y="556"/>
                    <a:pt x="102" y="556"/>
                  </a:cubicBezTo>
                  <a:cubicBezTo>
                    <a:pt x="103" y="557"/>
                    <a:pt x="105" y="558"/>
                    <a:pt x="106" y="558"/>
                  </a:cubicBezTo>
                  <a:cubicBezTo>
                    <a:pt x="106" y="558"/>
                    <a:pt x="106" y="558"/>
                    <a:pt x="106" y="558"/>
                  </a:cubicBezTo>
                  <a:cubicBezTo>
                    <a:pt x="227" y="558"/>
                    <a:pt x="227" y="558"/>
                    <a:pt x="227" y="558"/>
                  </a:cubicBezTo>
                  <a:cubicBezTo>
                    <a:pt x="227" y="558"/>
                    <a:pt x="227" y="558"/>
                    <a:pt x="227" y="558"/>
                  </a:cubicBezTo>
                  <a:cubicBezTo>
                    <a:pt x="229" y="558"/>
                    <a:pt x="230" y="558"/>
                    <a:pt x="231" y="557"/>
                  </a:cubicBezTo>
                  <a:cubicBezTo>
                    <a:pt x="231" y="556"/>
                    <a:pt x="231" y="556"/>
                    <a:pt x="231" y="556"/>
                  </a:cubicBezTo>
                  <a:cubicBezTo>
                    <a:pt x="232" y="555"/>
                    <a:pt x="233" y="554"/>
                    <a:pt x="233" y="552"/>
                  </a:cubicBezTo>
                  <a:cubicBezTo>
                    <a:pt x="233" y="533"/>
                    <a:pt x="233" y="533"/>
                    <a:pt x="233" y="533"/>
                  </a:cubicBezTo>
                  <a:cubicBezTo>
                    <a:pt x="233" y="531"/>
                    <a:pt x="232" y="530"/>
                    <a:pt x="231" y="529"/>
                  </a:cubicBezTo>
                  <a:cubicBezTo>
                    <a:pt x="230" y="528"/>
                    <a:pt x="229" y="527"/>
                    <a:pt x="227" y="527"/>
                  </a:cubicBezTo>
                  <a:close/>
                  <a:moveTo>
                    <a:pt x="167" y="929"/>
                  </a:moveTo>
                  <a:cubicBezTo>
                    <a:pt x="180" y="916"/>
                    <a:pt x="180" y="916"/>
                    <a:pt x="180" y="916"/>
                  </a:cubicBezTo>
                  <a:cubicBezTo>
                    <a:pt x="167" y="902"/>
                    <a:pt x="167" y="902"/>
                    <a:pt x="167" y="902"/>
                  </a:cubicBezTo>
                  <a:cubicBezTo>
                    <a:pt x="153" y="916"/>
                    <a:pt x="153" y="916"/>
                    <a:pt x="153" y="916"/>
                  </a:cubicBezTo>
                  <a:cubicBezTo>
                    <a:pt x="167" y="929"/>
                    <a:pt x="167" y="929"/>
                    <a:pt x="167" y="929"/>
                  </a:cubicBezTo>
                  <a:close/>
                  <a:moveTo>
                    <a:pt x="242" y="977"/>
                  </a:moveTo>
                  <a:cubicBezTo>
                    <a:pt x="228" y="963"/>
                    <a:pt x="228" y="963"/>
                    <a:pt x="228" y="963"/>
                  </a:cubicBezTo>
                  <a:cubicBezTo>
                    <a:pt x="214" y="977"/>
                    <a:pt x="214" y="977"/>
                    <a:pt x="214" y="977"/>
                  </a:cubicBezTo>
                  <a:cubicBezTo>
                    <a:pt x="228" y="991"/>
                    <a:pt x="228" y="991"/>
                    <a:pt x="228" y="991"/>
                  </a:cubicBezTo>
                  <a:cubicBezTo>
                    <a:pt x="242" y="977"/>
                    <a:pt x="242" y="977"/>
                    <a:pt x="242" y="977"/>
                  </a:cubicBezTo>
                  <a:close/>
                  <a:moveTo>
                    <a:pt x="187" y="991"/>
                  </a:moveTo>
                  <a:cubicBezTo>
                    <a:pt x="201" y="977"/>
                    <a:pt x="201" y="977"/>
                    <a:pt x="201" y="977"/>
                  </a:cubicBezTo>
                  <a:cubicBezTo>
                    <a:pt x="187" y="963"/>
                    <a:pt x="187" y="963"/>
                    <a:pt x="187" y="963"/>
                  </a:cubicBezTo>
                  <a:cubicBezTo>
                    <a:pt x="173" y="977"/>
                    <a:pt x="173" y="977"/>
                    <a:pt x="173" y="977"/>
                  </a:cubicBezTo>
                  <a:cubicBezTo>
                    <a:pt x="187" y="991"/>
                    <a:pt x="187" y="991"/>
                    <a:pt x="187" y="991"/>
                  </a:cubicBezTo>
                  <a:close/>
                  <a:moveTo>
                    <a:pt x="105" y="963"/>
                  </a:moveTo>
                  <a:cubicBezTo>
                    <a:pt x="92" y="977"/>
                    <a:pt x="92" y="977"/>
                    <a:pt x="92" y="977"/>
                  </a:cubicBezTo>
                  <a:cubicBezTo>
                    <a:pt x="105" y="991"/>
                    <a:pt x="105" y="991"/>
                    <a:pt x="105" y="991"/>
                  </a:cubicBezTo>
                  <a:cubicBezTo>
                    <a:pt x="119" y="977"/>
                    <a:pt x="119" y="977"/>
                    <a:pt x="119" y="977"/>
                  </a:cubicBezTo>
                  <a:cubicBezTo>
                    <a:pt x="105" y="963"/>
                    <a:pt x="105" y="963"/>
                    <a:pt x="105" y="963"/>
                  </a:cubicBezTo>
                  <a:close/>
                  <a:moveTo>
                    <a:pt x="146" y="963"/>
                  </a:moveTo>
                  <a:cubicBezTo>
                    <a:pt x="133" y="977"/>
                    <a:pt x="133" y="977"/>
                    <a:pt x="133" y="977"/>
                  </a:cubicBezTo>
                  <a:cubicBezTo>
                    <a:pt x="146" y="991"/>
                    <a:pt x="146" y="991"/>
                    <a:pt x="146" y="991"/>
                  </a:cubicBezTo>
                  <a:cubicBezTo>
                    <a:pt x="160" y="977"/>
                    <a:pt x="160" y="977"/>
                    <a:pt x="160" y="977"/>
                  </a:cubicBezTo>
                  <a:cubicBezTo>
                    <a:pt x="146" y="963"/>
                    <a:pt x="146" y="963"/>
                    <a:pt x="146" y="963"/>
                  </a:cubicBezTo>
                  <a:close/>
                  <a:moveTo>
                    <a:pt x="153" y="956"/>
                  </a:moveTo>
                  <a:cubicBezTo>
                    <a:pt x="167" y="970"/>
                    <a:pt x="167" y="970"/>
                    <a:pt x="167" y="970"/>
                  </a:cubicBezTo>
                  <a:cubicBezTo>
                    <a:pt x="180" y="956"/>
                    <a:pt x="180" y="956"/>
                    <a:pt x="180" y="956"/>
                  </a:cubicBezTo>
                  <a:cubicBezTo>
                    <a:pt x="167" y="943"/>
                    <a:pt x="167" y="943"/>
                    <a:pt x="167" y="943"/>
                  </a:cubicBezTo>
                  <a:cubicBezTo>
                    <a:pt x="153" y="956"/>
                    <a:pt x="153" y="956"/>
                    <a:pt x="153" y="956"/>
                  </a:cubicBezTo>
                  <a:close/>
                  <a:moveTo>
                    <a:pt x="167" y="984"/>
                  </a:moveTo>
                  <a:cubicBezTo>
                    <a:pt x="153" y="997"/>
                    <a:pt x="153" y="997"/>
                    <a:pt x="153" y="997"/>
                  </a:cubicBezTo>
                  <a:cubicBezTo>
                    <a:pt x="167" y="1011"/>
                    <a:pt x="167" y="1011"/>
                    <a:pt x="167" y="1011"/>
                  </a:cubicBezTo>
                  <a:cubicBezTo>
                    <a:pt x="180" y="997"/>
                    <a:pt x="180" y="997"/>
                    <a:pt x="180" y="997"/>
                  </a:cubicBezTo>
                  <a:lnTo>
                    <a:pt x="167" y="9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6" name="Oval 31"/>
            <p:cNvSpPr>
              <a:spLocks noChangeArrowheads="1"/>
            </p:cNvSpPr>
            <p:nvPr/>
          </p:nvSpPr>
          <p:spPr bwMode="auto">
            <a:xfrm>
              <a:off x="6518276" y="1949450"/>
              <a:ext cx="98425" cy="1000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7" name="Oval 32"/>
            <p:cNvSpPr>
              <a:spLocks noChangeArrowheads="1"/>
            </p:cNvSpPr>
            <p:nvPr/>
          </p:nvSpPr>
          <p:spPr bwMode="auto">
            <a:xfrm>
              <a:off x="6534151" y="209708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8" name="Oval 33"/>
            <p:cNvSpPr>
              <a:spLocks noChangeArrowheads="1"/>
            </p:cNvSpPr>
            <p:nvPr/>
          </p:nvSpPr>
          <p:spPr bwMode="auto">
            <a:xfrm>
              <a:off x="6534151" y="183991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0" name="Oval 34"/>
            <p:cNvSpPr>
              <a:spLocks noChangeArrowheads="1"/>
            </p:cNvSpPr>
            <p:nvPr/>
          </p:nvSpPr>
          <p:spPr bwMode="auto">
            <a:xfrm>
              <a:off x="6518276" y="2720975"/>
              <a:ext cx="98425"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1" name="Oval 35"/>
            <p:cNvSpPr>
              <a:spLocks noChangeArrowheads="1"/>
            </p:cNvSpPr>
            <p:nvPr/>
          </p:nvSpPr>
          <p:spPr bwMode="auto">
            <a:xfrm>
              <a:off x="6534151" y="286543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2" name="Oval 36"/>
            <p:cNvSpPr>
              <a:spLocks noChangeArrowheads="1"/>
            </p:cNvSpPr>
            <p:nvPr/>
          </p:nvSpPr>
          <p:spPr bwMode="auto">
            <a:xfrm>
              <a:off x="6534151" y="260826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0237" name="Freeform 41"/>
          <p:cNvSpPr>
            <a:spLocks noEditPoints="1"/>
          </p:cNvSpPr>
          <p:nvPr/>
        </p:nvSpPr>
        <p:spPr bwMode="auto">
          <a:xfrm>
            <a:off x="7709650" y="371385"/>
            <a:ext cx="1141413" cy="338138"/>
          </a:xfrm>
          <a:custGeom>
            <a:avLst/>
            <a:gdLst>
              <a:gd name="T0" fmla="*/ 270 w 333"/>
              <a:gd name="T1" fmla="*/ 0 h 99"/>
              <a:gd name="T2" fmla="*/ 6 w 333"/>
              <a:gd name="T3" fmla="*/ 12 h 99"/>
              <a:gd name="T4" fmla="*/ 13 w 333"/>
              <a:gd name="T5" fmla="*/ 6 h 99"/>
              <a:gd name="T6" fmla="*/ 38 w 333"/>
              <a:gd name="T7" fmla="*/ 6 h 99"/>
              <a:gd name="T8" fmla="*/ 44 w 333"/>
              <a:gd name="T9" fmla="*/ 12 h 99"/>
              <a:gd name="T10" fmla="*/ 82 w 333"/>
              <a:gd name="T11" fmla="*/ 0 h 99"/>
              <a:gd name="T12" fmla="*/ 120 w 333"/>
              <a:gd name="T13" fmla="*/ 12 h 99"/>
              <a:gd name="T14" fmla="*/ 112 w 333"/>
              <a:gd name="T15" fmla="*/ 6 h 99"/>
              <a:gd name="T16" fmla="*/ 120 w 333"/>
              <a:gd name="T17" fmla="*/ 0 h 99"/>
              <a:gd name="T18" fmla="*/ 25 w 333"/>
              <a:gd name="T19" fmla="*/ 41 h 99"/>
              <a:gd name="T20" fmla="*/ 32 w 333"/>
              <a:gd name="T21" fmla="*/ 35 h 99"/>
              <a:gd name="T22" fmla="*/ 57 w 333"/>
              <a:gd name="T23" fmla="*/ 35 h 99"/>
              <a:gd name="T24" fmla="*/ 63 w 333"/>
              <a:gd name="T25" fmla="*/ 41 h 99"/>
              <a:gd name="T26" fmla="*/ 101 w 333"/>
              <a:gd name="T27" fmla="*/ 28 h 99"/>
              <a:gd name="T28" fmla="*/ 44 w 333"/>
              <a:gd name="T29" fmla="*/ 70 h 99"/>
              <a:gd name="T30" fmla="*/ 51 w 333"/>
              <a:gd name="T31" fmla="*/ 63 h 99"/>
              <a:gd name="T32" fmla="*/ 76 w 333"/>
              <a:gd name="T33" fmla="*/ 63 h 99"/>
              <a:gd name="T34" fmla="*/ 82 w 333"/>
              <a:gd name="T35" fmla="*/ 70 h 99"/>
              <a:gd name="T36" fmla="*/ 119 w 333"/>
              <a:gd name="T37" fmla="*/ 70 h 99"/>
              <a:gd name="T38" fmla="*/ 119 w 333"/>
              <a:gd name="T39" fmla="*/ 57 h 99"/>
              <a:gd name="T40" fmla="*/ 120 w 333"/>
              <a:gd name="T41" fmla="*/ 70 h 99"/>
              <a:gd name="T42" fmla="*/ 63 w 333"/>
              <a:gd name="T43" fmla="*/ 86 h 99"/>
              <a:gd name="T44" fmla="*/ 101 w 333"/>
              <a:gd name="T45" fmla="*/ 99 h 99"/>
              <a:gd name="T46" fmla="*/ 107 w 333"/>
              <a:gd name="T47" fmla="*/ 92 h 99"/>
              <a:gd name="T48" fmla="*/ 238 w 333"/>
              <a:gd name="T49" fmla="*/ 6 h 99"/>
              <a:gd name="T50" fmla="*/ 232 w 333"/>
              <a:gd name="T51" fmla="*/ 12 h 99"/>
              <a:gd name="T52" fmla="*/ 194 w 333"/>
              <a:gd name="T53" fmla="*/ 0 h 99"/>
              <a:gd name="T54" fmla="*/ 156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5 w 333"/>
              <a:gd name="T71" fmla="*/ 41 h 99"/>
              <a:gd name="T72" fmla="*/ 138 w 333"/>
              <a:gd name="T73" fmla="*/ 28 h 99"/>
              <a:gd name="T74" fmla="*/ 308 w 333"/>
              <a:gd name="T75" fmla="*/ 70 h 99"/>
              <a:gd name="T76" fmla="*/ 301 w 333"/>
              <a:gd name="T77" fmla="*/ 63 h 99"/>
              <a:gd name="T78" fmla="*/ 276 w 333"/>
              <a:gd name="T79" fmla="*/ 63 h 99"/>
              <a:gd name="T80" fmla="*/ 270 w 333"/>
              <a:gd name="T81" fmla="*/ 70 h 99"/>
              <a:gd name="T82" fmla="*/ 232 w 333"/>
              <a:gd name="T83" fmla="*/ 57 h 99"/>
              <a:gd name="T84" fmla="*/ 194 w 333"/>
              <a:gd name="T85" fmla="*/ 70 h 99"/>
              <a:gd name="T86" fmla="*/ 188 w 333"/>
              <a:gd name="T87" fmla="*/ 63 h 99"/>
              <a:gd name="T88" fmla="*/ 163 w 333"/>
              <a:gd name="T89" fmla="*/ 63 h 99"/>
              <a:gd name="T90" fmla="*/ 156 w 333"/>
              <a:gd name="T91" fmla="*/ 70 h 99"/>
              <a:gd name="T92" fmla="*/ 326 w 333"/>
              <a:gd name="T93" fmla="*/ 86 h 99"/>
              <a:gd name="T94" fmla="*/ 289 w 333"/>
              <a:gd name="T95" fmla="*/ 99 h 99"/>
              <a:gd name="T96" fmla="*/ 282 w 333"/>
              <a:gd name="T97" fmla="*/ 92 h 99"/>
              <a:gd name="T98" fmla="*/ 257 w 333"/>
              <a:gd name="T99" fmla="*/ 92 h 99"/>
              <a:gd name="T100" fmla="*/ 251 w 333"/>
              <a:gd name="T101" fmla="*/ 99 h 99"/>
              <a:gd name="T102" fmla="*/ 213 w 333"/>
              <a:gd name="T103" fmla="*/ 86 h 99"/>
              <a:gd name="T104" fmla="*/ 175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3" y="12"/>
                  <a:pt x="276" y="9"/>
                  <a:pt x="276" y="6"/>
                </a:cubicBezTo>
                <a:cubicBezTo>
                  <a:pt x="276" y="2"/>
                  <a:pt x="273" y="0"/>
                  <a:pt x="270" y="0"/>
                </a:cubicBezTo>
                <a:cubicBezTo>
                  <a:pt x="266" y="0"/>
                  <a:pt x="263" y="2"/>
                  <a:pt x="263" y="6"/>
                </a:cubicBezTo>
                <a:cubicBezTo>
                  <a:pt x="263" y="9"/>
                  <a:pt x="266" y="12"/>
                  <a:pt x="270" y="12"/>
                </a:cubicBezTo>
                <a:close/>
                <a:moveTo>
                  <a:pt x="6" y="12"/>
                </a:moveTo>
                <a:cubicBezTo>
                  <a:pt x="3" y="12"/>
                  <a:pt x="0" y="9"/>
                  <a:pt x="0" y="6"/>
                </a:cubicBezTo>
                <a:cubicBezTo>
                  <a:pt x="0" y="2"/>
                  <a:pt x="3" y="0"/>
                  <a:pt x="6" y="0"/>
                </a:cubicBezTo>
                <a:cubicBezTo>
                  <a:pt x="10" y="0"/>
                  <a:pt x="13" y="2"/>
                  <a:pt x="13" y="6"/>
                </a:cubicBezTo>
                <a:cubicBezTo>
                  <a:pt x="13" y="9"/>
                  <a:pt x="10" y="12"/>
                  <a:pt x="6" y="12"/>
                </a:cubicBezTo>
                <a:close/>
                <a:moveTo>
                  <a:pt x="44" y="12"/>
                </a:moveTo>
                <a:cubicBezTo>
                  <a:pt x="41" y="12"/>
                  <a:pt x="38" y="9"/>
                  <a:pt x="38" y="6"/>
                </a:cubicBezTo>
                <a:cubicBezTo>
                  <a:pt x="38" y="2"/>
                  <a:pt x="41" y="0"/>
                  <a:pt x="44" y="0"/>
                </a:cubicBezTo>
                <a:cubicBezTo>
                  <a:pt x="48" y="0"/>
                  <a:pt x="51" y="2"/>
                  <a:pt x="51" y="6"/>
                </a:cubicBezTo>
                <a:cubicBezTo>
                  <a:pt x="51" y="9"/>
                  <a:pt x="48" y="12"/>
                  <a:pt x="44" y="12"/>
                </a:cubicBezTo>
                <a:close/>
                <a:moveTo>
                  <a:pt x="82" y="12"/>
                </a:moveTo>
                <a:cubicBezTo>
                  <a:pt x="79" y="12"/>
                  <a:pt x="76" y="9"/>
                  <a:pt x="76" y="6"/>
                </a:cubicBezTo>
                <a:cubicBezTo>
                  <a:pt x="76" y="2"/>
                  <a:pt x="79" y="0"/>
                  <a:pt x="82" y="0"/>
                </a:cubicBezTo>
                <a:cubicBezTo>
                  <a:pt x="86" y="0"/>
                  <a:pt x="88" y="2"/>
                  <a:pt x="88" y="6"/>
                </a:cubicBezTo>
                <a:cubicBezTo>
                  <a:pt x="88" y="9"/>
                  <a:pt x="86" y="12"/>
                  <a:pt x="82" y="12"/>
                </a:cubicBezTo>
                <a:close/>
                <a:moveTo>
                  <a:pt x="120" y="12"/>
                </a:moveTo>
                <a:cubicBezTo>
                  <a:pt x="120" y="12"/>
                  <a:pt x="119" y="12"/>
                  <a:pt x="119" y="12"/>
                </a:cubicBezTo>
                <a:cubicBezTo>
                  <a:pt x="119" y="12"/>
                  <a:pt x="119" y="12"/>
                  <a:pt x="119" y="12"/>
                </a:cubicBezTo>
                <a:cubicBezTo>
                  <a:pt x="115" y="12"/>
                  <a:pt x="112" y="9"/>
                  <a:pt x="112" y="6"/>
                </a:cubicBezTo>
                <a:cubicBezTo>
                  <a:pt x="112" y="2"/>
                  <a:pt x="115" y="0"/>
                  <a:pt x="119" y="0"/>
                </a:cubicBezTo>
                <a:cubicBezTo>
                  <a:pt x="119" y="0"/>
                  <a:pt x="119" y="0"/>
                  <a:pt x="119" y="0"/>
                </a:cubicBezTo>
                <a:cubicBezTo>
                  <a:pt x="119" y="0"/>
                  <a:pt x="120" y="0"/>
                  <a:pt x="120" y="0"/>
                </a:cubicBezTo>
                <a:cubicBezTo>
                  <a:pt x="123" y="0"/>
                  <a:pt x="126" y="2"/>
                  <a:pt x="126" y="6"/>
                </a:cubicBezTo>
                <a:cubicBezTo>
                  <a:pt x="126" y="9"/>
                  <a:pt x="123" y="12"/>
                  <a:pt x="120" y="12"/>
                </a:cubicBezTo>
                <a:close/>
                <a:moveTo>
                  <a:pt x="25" y="41"/>
                </a:moveTo>
                <a:cubicBezTo>
                  <a:pt x="22" y="41"/>
                  <a:pt x="19" y="38"/>
                  <a:pt x="19" y="35"/>
                </a:cubicBezTo>
                <a:cubicBezTo>
                  <a:pt x="19" y="31"/>
                  <a:pt x="22" y="28"/>
                  <a:pt x="25" y="28"/>
                </a:cubicBezTo>
                <a:cubicBezTo>
                  <a:pt x="29" y="28"/>
                  <a:pt x="32" y="31"/>
                  <a:pt x="32" y="35"/>
                </a:cubicBezTo>
                <a:cubicBezTo>
                  <a:pt x="32" y="38"/>
                  <a:pt x="29" y="41"/>
                  <a:pt x="25" y="41"/>
                </a:cubicBezTo>
                <a:close/>
                <a:moveTo>
                  <a:pt x="63" y="41"/>
                </a:moveTo>
                <a:cubicBezTo>
                  <a:pt x="60" y="41"/>
                  <a:pt x="57" y="38"/>
                  <a:pt x="57" y="35"/>
                </a:cubicBezTo>
                <a:cubicBezTo>
                  <a:pt x="57" y="31"/>
                  <a:pt x="60" y="28"/>
                  <a:pt x="63" y="28"/>
                </a:cubicBezTo>
                <a:cubicBezTo>
                  <a:pt x="67" y="28"/>
                  <a:pt x="69" y="31"/>
                  <a:pt x="69" y="35"/>
                </a:cubicBezTo>
                <a:cubicBezTo>
                  <a:pt x="69" y="38"/>
                  <a:pt x="67" y="41"/>
                  <a:pt x="63" y="41"/>
                </a:cubicBezTo>
                <a:close/>
                <a:moveTo>
                  <a:pt x="101" y="41"/>
                </a:moveTo>
                <a:cubicBezTo>
                  <a:pt x="97" y="41"/>
                  <a:pt x="95" y="38"/>
                  <a:pt x="95" y="35"/>
                </a:cubicBezTo>
                <a:cubicBezTo>
                  <a:pt x="95" y="31"/>
                  <a:pt x="97" y="28"/>
                  <a:pt x="101" y="28"/>
                </a:cubicBezTo>
                <a:cubicBezTo>
                  <a:pt x="104" y="28"/>
                  <a:pt x="107" y="31"/>
                  <a:pt x="107" y="35"/>
                </a:cubicBezTo>
                <a:cubicBezTo>
                  <a:pt x="107" y="38"/>
                  <a:pt x="104" y="41"/>
                  <a:pt x="101" y="41"/>
                </a:cubicBezTo>
                <a:close/>
                <a:moveTo>
                  <a:pt x="44" y="70"/>
                </a:moveTo>
                <a:cubicBezTo>
                  <a:pt x="41" y="70"/>
                  <a:pt x="38" y="67"/>
                  <a:pt x="38" y="63"/>
                </a:cubicBezTo>
                <a:cubicBezTo>
                  <a:pt x="38" y="60"/>
                  <a:pt x="41" y="57"/>
                  <a:pt x="44" y="57"/>
                </a:cubicBezTo>
                <a:cubicBezTo>
                  <a:pt x="48" y="57"/>
                  <a:pt x="51" y="60"/>
                  <a:pt x="51" y="63"/>
                </a:cubicBezTo>
                <a:cubicBezTo>
                  <a:pt x="51" y="67"/>
                  <a:pt x="48" y="70"/>
                  <a:pt x="44" y="70"/>
                </a:cubicBezTo>
                <a:close/>
                <a:moveTo>
                  <a:pt x="82" y="70"/>
                </a:moveTo>
                <a:cubicBezTo>
                  <a:pt x="79" y="70"/>
                  <a:pt x="76" y="67"/>
                  <a:pt x="76" y="63"/>
                </a:cubicBezTo>
                <a:cubicBezTo>
                  <a:pt x="76" y="60"/>
                  <a:pt x="79" y="57"/>
                  <a:pt x="82" y="57"/>
                </a:cubicBezTo>
                <a:cubicBezTo>
                  <a:pt x="86" y="57"/>
                  <a:pt x="88" y="60"/>
                  <a:pt x="88" y="63"/>
                </a:cubicBezTo>
                <a:cubicBezTo>
                  <a:pt x="88" y="67"/>
                  <a:pt x="86" y="70"/>
                  <a:pt x="82" y="70"/>
                </a:cubicBezTo>
                <a:close/>
                <a:moveTo>
                  <a:pt x="120" y="70"/>
                </a:moveTo>
                <a:cubicBezTo>
                  <a:pt x="120" y="70"/>
                  <a:pt x="119" y="70"/>
                  <a:pt x="119" y="70"/>
                </a:cubicBezTo>
                <a:cubicBezTo>
                  <a:pt x="119" y="70"/>
                  <a:pt x="119" y="70"/>
                  <a:pt x="119" y="70"/>
                </a:cubicBezTo>
                <a:cubicBezTo>
                  <a:pt x="115" y="70"/>
                  <a:pt x="112" y="67"/>
                  <a:pt x="112" y="63"/>
                </a:cubicBezTo>
                <a:cubicBezTo>
                  <a:pt x="112" y="60"/>
                  <a:pt x="115" y="57"/>
                  <a:pt x="119" y="57"/>
                </a:cubicBezTo>
                <a:cubicBezTo>
                  <a:pt x="119" y="57"/>
                  <a:pt x="119" y="57"/>
                  <a:pt x="119" y="57"/>
                </a:cubicBezTo>
                <a:cubicBezTo>
                  <a:pt x="119" y="57"/>
                  <a:pt x="120" y="57"/>
                  <a:pt x="120" y="57"/>
                </a:cubicBezTo>
                <a:cubicBezTo>
                  <a:pt x="123" y="57"/>
                  <a:pt x="126" y="60"/>
                  <a:pt x="126" y="63"/>
                </a:cubicBezTo>
                <a:cubicBezTo>
                  <a:pt x="126" y="67"/>
                  <a:pt x="123" y="70"/>
                  <a:pt x="120" y="70"/>
                </a:cubicBezTo>
                <a:close/>
                <a:moveTo>
                  <a:pt x="63" y="99"/>
                </a:moveTo>
                <a:cubicBezTo>
                  <a:pt x="60" y="99"/>
                  <a:pt x="57" y="96"/>
                  <a:pt x="57" y="92"/>
                </a:cubicBezTo>
                <a:cubicBezTo>
                  <a:pt x="57" y="89"/>
                  <a:pt x="60" y="86"/>
                  <a:pt x="63" y="86"/>
                </a:cubicBezTo>
                <a:cubicBezTo>
                  <a:pt x="67" y="86"/>
                  <a:pt x="69" y="89"/>
                  <a:pt x="69" y="92"/>
                </a:cubicBezTo>
                <a:cubicBezTo>
                  <a:pt x="69" y="96"/>
                  <a:pt x="67" y="99"/>
                  <a:pt x="63" y="99"/>
                </a:cubicBezTo>
                <a:close/>
                <a:moveTo>
                  <a:pt x="101" y="99"/>
                </a:moveTo>
                <a:cubicBezTo>
                  <a:pt x="97" y="99"/>
                  <a:pt x="95" y="96"/>
                  <a:pt x="95" y="92"/>
                </a:cubicBezTo>
                <a:cubicBezTo>
                  <a:pt x="95" y="89"/>
                  <a:pt x="97" y="86"/>
                  <a:pt x="101" y="86"/>
                </a:cubicBezTo>
                <a:cubicBezTo>
                  <a:pt x="104" y="86"/>
                  <a:pt x="107" y="89"/>
                  <a:pt x="107" y="92"/>
                </a:cubicBezTo>
                <a:cubicBezTo>
                  <a:pt x="107" y="96"/>
                  <a:pt x="104" y="99"/>
                  <a:pt x="101" y="99"/>
                </a:cubicBezTo>
                <a:close/>
                <a:moveTo>
                  <a:pt x="232" y="12"/>
                </a:moveTo>
                <a:cubicBezTo>
                  <a:pt x="236" y="12"/>
                  <a:pt x="238" y="9"/>
                  <a:pt x="238" y="6"/>
                </a:cubicBezTo>
                <a:cubicBezTo>
                  <a:pt x="238" y="2"/>
                  <a:pt x="236" y="0"/>
                  <a:pt x="232" y="0"/>
                </a:cubicBezTo>
                <a:cubicBezTo>
                  <a:pt x="229" y="0"/>
                  <a:pt x="226" y="2"/>
                  <a:pt x="226" y="6"/>
                </a:cubicBezTo>
                <a:cubicBezTo>
                  <a:pt x="226" y="9"/>
                  <a:pt x="229" y="12"/>
                  <a:pt x="232" y="12"/>
                </a:cubicBezTo>
                <a:close/>
                <a:moveTo>
                  <a:pt x="194" y="12"/>
                </a:moveTo>
                <a:cubicBezTo>
                  <a:pt x="198" y="12"/>
                  <a:pt x="201" y="9"/>
                  <a:pt x="201" y="6"/>
                </a:cubicBezTo>
                <a:cubicBezTo>
                  <a:pt x="201" y="2"/>
                  <a:pt x="198" y="0"/>
                  <a:pt x="194" y="0"/>
                </a:cubicBezTo>
                <a:cubicBezTo>
                  <a:pt x="191" y="0"/>
                  <a:pt x="188" y="2"/>
                  <a:pt x="188" y="6"/>
                </a:cubicBezTo>
                <a:cubicBezTo>
                  <a:pt x="188" y="9"/>
                  <a:pt x="191" y="12"/>
                  <a:pt x="194" y="12"/>
                </a:cubicBezTo>
                <a:close/>
                <a:moveTo>
                  <a:pt x="156" y="12"/>
                </a:moveTo>
                <a:cubicBezTo>
                  <a:pt x="160" y="12"/>
                  <a:pt x="163" y="9"/>
                  <a:pt x="163" y="6"/>
                </a:cubicBezTo>
                <a:cubicBezTo>
                  <a:pt x="163" y="2"/>
                  <a:pt x="160" y="0"/>
                  <a:pt x="156" y="0"/>
                </a:cubicBezTo>
                <a:cubicBezTo>
                  <a:pt x="153" y="0"/>
                  <a:pt x="150" y="2"/>
                  <a:pt x="150" y="6"/>
                </a:cubicBezTo>
                <a:cubicBezTo>
                  <a:pt x="150" y="9"/>
                  <a:pt x="153" y="12"/>
                  <a:pt x="156" y="12"/>
                </a:cubicBezTo>
                <a:close/>
                <a:moveTo>
                  <a:pt x="289" y="41"/>
                </a:moveTo>
                <a:cubicBezTo>
                  <a:pt x="292" y="41"/>
                  <a:pt x="295" y="38"/>
                  <a:pt x="295" y="35"/>
                </a:cubicBezTo>
                <a:cubicBezTo>
                  <a:pt x="295" y="31"/>
                  <a:pt x="292" y="28"/>
                  <a:pt x="289" y="28"/>
                </a:cubicBezTo>
                <a:cubicBezTo>
                  <a:pt x="285" y="28"/>
                  <a:pt x="282" y="31"/>
                  <a:pt x="282" y="35"/>
                </a:cubicBezTo>
                <a:cubicBezTo>
                  <a:pt x="282" y="38"/>
                  <a:pt x="285" y="41"/>
                  <a:pt x="289" y="41"/>
                </a:cubicBezTo>
                <a:close/>
                <a:moveTo>
                  <a:pt x="251" y="41"/>
                </a:moveTo>
                <a:cubicBezTo>
                  <a:pt x="254" y="41"/>
                  <a:pt x="257" y="38"/>
                  <a:pt x="257" y="35"/>
                </a:cubicBezTo>
                <a:cubicBezTo>
                  <a:pt x="257" y="31"/>
                  <a:pt x="254" y="28"/>
                  <a:pt x="251" y="28"/>
                </a:cubicBezTo>
                <a:cubicBezTo>
                  <a:pt x="247" y="28"/>
                  <a:pt x="245" y="31"/>
                  <a:pt x="245" y="35"/>
                </a:cubicBezTo>
                <a:cubicBezTo>
                  <a:pt x="245" y="38"/>
                  <a:pt x="247" y="41"/>
                  <a:pt x="251" y="41"/>
                </a:cubicBezTo>
                <a:close/>
                <a:moveTo>
                  <a:pt x="213" y="41"/>
                </a:moveTo>
                <a:cubicBezTo>
                  <a:pt x="217" y="41"/>
                  <a:pt x="219" y="38"/>
                  <a:pt x="219" y="35"/>
                </a:cubicBezTo>
                <a:cubicBezTo>
                  <a:pt x="219" y="31"/>
                  <a:pt x="217" y="28"/>
                  <a:pt x="213" y="28"/>
                </a:cubicBezTo>
                <a:cubicBezTo>
                  <a:pt x="210" y="28"/>
                  <a:pt x="207" y="31"/>
                  <a:pt x="207" y="35"/>
                </a:cubicBezTo>
                <a:cubicBezTo>
                  <a:pt x="207" y="38"/>
                  <a:pt x="210" y="41"/>
                  <a:pt x="213" y="41"/>
                </a:cubicBezTo>
                <a:close/>
                <a:moveTo>
                  <a:pt x="175" y="41"/>
                </a:moveTo>
                <a:cubicBezTo>
                  <a:pt x="179" y="41"/>
                  <a:pt x="182" y="38"/>
                  <a:pt x="182" y="35"/>
                </a:cubicBezTo>
                <a:cubicBezTo>
                  <a:pt x="182" y="31"/>
                  <a:pt x="179" y="28"/>
                  <a:pt x="175" y="28"/>
                </a:cubicBezTo>
                <a:cubicBezTo>
                  <a:pt x="172" y="28"/>
                  <a:pt x="169" y="31"/>
                  <a:pt x="169" y="35"/>
                </a:cubicBezTo>
                <a:cubicBezTo>
                  <a:pt x="169" y="38"/>
                  <a:pt x="172" y="41"/>
                  <a:pt x="175"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3"/>
                </a:cubicBezTo>
                <a:cubicBezTo>
                  <a:pt x="314" y="60"/>
                  <a:pt x="311" y="57"/>
                  <a:pt x="308" y="57"/>
                </a:cubicBezTo>
                <a:cubicBezTo>
                  <a:pt x="304" y="57"/>
                  <a:pt x="301" y="60"/>
                  <a:pt x="301" y="63"/>
                </a:cubicBezTo>
                <a:cubicBezTo>
                  <a:pt x="301" y="67"/>
                  <a:pt x="304" y="70"/>
                  <a:pt x="308" y="70"/>
                </a:cubicBezTo>
                <a:close/>
                <a:moveTo>
                  <a:pt x="270" y="70"/>
                </a:moveTo>
                <a:cubicBezTo>
                  <a:pt x="273" y="70"/>
                  <a:pt x="276" y="67"/>
                  <a:pt x="276" y="63"/>
                </a:cubicBezTo>
                <a:cubicBezTo>
                  <a:pt x="276" y="60"/>
                  <a:pt x="273" y="57"/>
                  <a:pt x="270" y="57"/>
                </a:cubicBezTo>
                <a:cubicBezTo>
                  <a:pt x="266" y="57"/>
                  <a:pt x="263" y="60"/>
                  <a:pt x="263" y="63"/>
                </a:cubicBezTo>
                <a:cubicBezTo>
                  <a:pt x="263" y="67"/>
                  <a:pt x="266" y="70"/>
                  <a:pt x="270" y="70"/>
                </a:cubicBezTo>
                <a:close/>
                <a:moveTo>
                  <a:pt x="232" y="70"/>
                </a:moveTo>
                <a:cubicBezTo>
                  <a:pt x="236" y="70"/>
                  <a:pt x="238" y="67"/>
                  <a:pt x="238" y="63"/>
                </a:cubicBezTo>
                <a:cubicBezTo>
                  <a:pt x="238" y="60"/>
                  <a:pt x="236" y="57"/>
                  <a:pt x="232" y="57"/>
                </a:cubicBezTo>
                <a:cubicBezTo>
                  <a:pt x="229" y="57"/>
                  <a:pt x="226" y="60"/>
                  <a:pt x="226" y="63"/>
                </a:cubicBezTo>
                <a:cubicBezTo>
                  <a:pt x="226" y="67"/>
                  <a:pt x="229" y="70"/>
                  <a:pt x="232" y="70"/>
                </a:cubicBezTo>
                <a:close/>
                <a:moveTo>
                  <a:pt x="194" y="70"/>
                </a:moveTo>
                <a:cubicBezTo>
                  <a:pt x="198" y="70"/>
                  <a:pt x="201" y="67"/>
                  <a:pt x="201" y="63"/>
                </a:cubicBezTo>
                <a:cubicBezTo>
                  <a:pt x="201" y="60"/>
                  <a:pt x="198" y="57"/>
                  <a:pt x="194" y="57"/>
                </a:cubicBezTo>
                <a:cubicBezTo>
                  <a:pt x="191" y="57"/>
                  <a:pt x="188" y="60"/>
                  <a:pt x="188" y="63"/>
                </a:cubicBezTo>
                <a:cubicBezTo>
                  <a:pt x="188" y="67"/>
                  <a:pt x="191" y="70"/>
                  <a:pt x="194" y="70"/>
                </a:cubicBezTo>
                <a:close/>
                <a:moveTo>
                  <a:pt x="156" y="70"/>
                </a:moveTo>
                <a:cubicBezTo>
                  <a:pt x="160" y="70"/>
                  <a:pt x="163" y="67"/>
                  <a:pt x="163" y="63"/>
                </a:cubicBezTo>
                <a:cubicBezTo>
                  <a:pt x="163" y="60"/>
                  <a:pt x="160" y="57"/>
                  <a:pt x="156" y="57"/>
                </a:cubicBezTo>
                <a:cubicBezTo>
                  <a:pt x="153" y="57"/>
                  <a:pt x="150" y="60"/>
                  <a:pt x="150" y="63"/>
                </a:cubicBezTo>
                <a:cubicBezTo>
                  <a:pt x="150" y="67"/>
                  <a:pt x="153" y="70"/>
                  <a:pt x="156" y="70"/>
                </a:cubicBezTo>
                <a:close/>
                <a:moveTo>
                  <a:pt x="326" y="99"/>
                </a:moveTo>
                <a:cubicBezTo>
                  <a:pt x="330" y="99"/>
                  <a:pt x="333" y="96"/>
                  <a:pt x="333" y="92"/>
                </a:cubicBezTo>
                <a:cubicBezTo>
                  <a:pt x="333" y="89"/>
                  <a:pt x="330" y="86"/>
                  <a:pt x="326" y="86"/>
                </a:cubicBezTo>
                <a:cubicBezTo>
                  <a:pt x="323" y="86"/>
                  <a:pt x="320" y="89"/>
                  <a:pt x="320" y="92"/>
                </a:cubicBezTo>
                <a:cubicBezTo>
                  <a:pt x="320" y="96"/>
                  <a:pt x="323" y="99"/>
                  <a:pt x="326" y="99"/>
                </a:cubicBezTo>
                <a:close/>
                <a:moveTo>
                  <a:pt x="289" y="99"/>
                </a:moveTo>
                <a:cubicBezTo>
                  <a:pt x="292" y="99"/>
                  <a:pt x="295" y="96"/>
                  <a:pt x="295" y="92"/>
                </a:cubicBezTo>
                <a:cubicBezTo>
                  <a:pt x="295" y="89"/>
                  <a:pt x="292" y="86"/>
                  <a:pt x="289" y="86"/>
                </a:cubicBezTo>
                <a:cubicBezTo>
                  <a:pt x="285" y="86"/>
                  <a:pt x="282" y="89"/>
                  <a:pt x="282" y="92"/>
                </a:cubicBezTo>
                <a:cubicBezTo>
                  <a:pt x="282" y="96"/>
                  <a:pt x="285" y="99"/>
                  <a:pt x="289" y="99"/>
                </a:cubicBezTo>
                <a:close/>
                <a:moveTo>
                  <a:pt x="251" y="99"/>
                </a:moveTo>
                <a:cubicBezTo>
                  <a:pt x="254" y="99"/>
                  <a:pt x="257" y="96"/>
                  <a:pt x="257" y="92"/>
                </a:cubicBezTo>
                <a:cubicBezTo>
                  <a:pt x="257" y="89"/>
                  <a:pt x="254" y="86"/>
                  <a:pt x="251" y="86"/>
                </a:cubicBezTo>
                <a:cubicBezTo>
                  <a:pt x="247" y="86"/>
                  <a:pt x="245" y="89"/>
                  <a:pt x="245" y="92"/>
                </a:cubicBezTo>
                <a:cubicBezTo>
                  <a:pt x="245" y="96"/>
                  <a:pt x="247" y="99"/>
                  <a:pt x="251" y="99"/>
                </a:cubicBezTo>
                <a:close/>
                <a:moveTo>
                  <a:pt x="213" y="99"/>
                </a:moveTo>
                <a:cubicBezTo>
                  <a:pt x="217" y="99"/>
                  <a:pt x="219" y="96"/>
                  <a:pt x="219" y="92"/>
                </a:cubicBezTo>
                <a:cubicBezTo>
                  <a:pt x="219" y="89"/>
                  <a:pt x="217" y="86"/>
                  <a:pt x="213" y="86"/>
                </a:cubicBezTo>
                <a:cubicBezTo>
                  <a:pt x="210" y="86"/>
                  <a:pt x="207" y="89"/>
                  <a:pt x="207" y="92"/>
                </a:cubicBezTo>
                <a:cubicBezTo>
                  <a:pt x="207" y="96"/>
                  <a:pt x="210" y="99"/>
                  <a:pt x="213" y="99"/>
                </a:cubicBezTo>
                <a:close/>
                <a:moveTo>
                  <a:pt x="175" y="99"/>
                </a:moveTo>
                <a:cubicBezTo>
                  <a:pt x="179" y="99"/>
                  <a:pt x="182" y="96"/>
                  <a:pt x="182" y="92"/>
                </a:cubicBezTo>
                <a:cubicBezTo>
                  <a:pt x="182" y="89"/>
                  <a:pt x="179" y="86"/>
                  <a:pt x="175" y="86"/>
                </a:cubicBezTo>
                <a:cubicBezTo>
                  <a:pt x="172" y="86"/>
                  <a:pt x="169" y="89"/>
                  <a:pt x="169" y="92"/>
                </a:cubicBezTo>
                <a:cubicBezTo>
                  <a:pt x="169" y="96"/>
                  <a:pt x="172" y="99"/>
                  <a:pt x="175"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8" name="Freeform 42"/>
          <p:cNvSpPr>
            <a:spLocks noEditPoints="1"/>
          </p:cNvSpPr>
          <p:nvPr/>
        </p:nvSpPr>
        <p:spPr bwMode="auto">
          <a:xfrm>
            <a:off x="9197930" y="-7030"/>
            <a:ext cx="2986088" cy="3055938"/>
          </a:xfrm>
          <a:custGeom>
            <a:avLst/>
            <a:gdLst>
              <a:gd name="T0" fmla="*/ 56 w 871"/>
              <a:gd name="T1" fmla="*/ 4 h 892"/>
              <a:gd name="T2" fmla="*/ 258 w 871"/>
              <a:gd name="T3" fmla="*/ 3 h 892"/>
              <a:gd name="T4" fmla="*/ 457 w 871"/>
              <a:gd name="T5" fmla="*/ 2 h 892"/>
              <a:gd name="T6" fmla="*/ 616 w 871"/>
              <a:gd name="T7" fmla="*/ 3 h 892"/>
              <a:gd name="T8" fmla="*/ 785 w 871"/>
              <a:gd name="T9" fmla="*/ 3 h 892"/>
              <a:gd name="T10" fmla="*/ 862 w 871"/>
              <a:gd name="T11" fmla="*/ 157 h 892"/>
              <a:gd name="T12" fmla="*/ 871 w 871"/>
              <a:gd name="T13" fmla="*/ 199 h 892"/>
              <a:gd name="T14" fmla="*/ 871 w 871"/>
              <a:gd name="T15" fmla="*/ 303 h 892"/>
              <a:gd name="T16" fmla="*/ 861 w 871"/>
              <a:gd name="T17" fmla="*/ 341 h 892"/>
              <a:gd name="T18" fmla="*/ 871 w 871"/>
              <a:gd name="T19" fmla="*/ 456 h 892"/>
              <a:gd name="T20" fmla="*/ 818 w 871"/>
              <a:gd name="T21" fmla="*/ 525 h 892"/>
              <a:gd name="T22" fmla="*/ 871 w 871"/>
              <a:gd name="T23" fmla="*/ 626 h 892"/>
              <a:gd name="T24" fmla="*/ 871 w 871"/>
              <a:gd name="T25" fmla="*/ 701 h 892"/>
              <a:gd name="T26" fmla="*/ 871 w 871"/>
              <a:gd name="T27" fmla="*/ 820 h 892"/>
              <a:gd name="T28" fmla="*/ 819 w 871"/>
              <a:gd name="T29" fmla="*/ 720 h 892"/>
              <a:gd name="T30" fmla="*/ 785 w 871"/>
              <a:gd name="T31" fmla="*/ 727 h 892"/>
              <a:gd name="T32" fmla="*/ 467 w 871"/>
              <a:gd name="T33" fmla="*/ 314 h 892"/>
              <a:gd name="T34" fmla="*/ 181 w 871"/>
              <a:gd name="T35" fmla="*/ 333 h 892"/>
              <a:gd name="T36" fmla="*/ 13 w 871"/>
              <a:gd name="T37" fmla="*/ 20 h 892"/>
              <a:gd name="T38" fmla="*/ 182 w 871"/>
              <a:gd name="T39" fmla="*/ 16 h 892"/>
              <a:gd name="T40" fmla="*/ 522 w 871"/>
              <a:gd name="T41" fmla="*/ 38 h 892"/>
              <a:gd name="T42" fmla="*/ 721 w 871"/>
              <a:gd name="T43" fmla="*/ 2 h 892"/>
              <a:gd name="T44" fmla="*/ 69 w 871"/>
              <a:gd name="T45" fmla="*/ 72 h 892"/>
              <a:gd name="T46" fmla="*/ 644 w 871"/>
              <a:gd name="T47" fmla="*/ 53 h 892"/>
              <a:gd name="T48" fmla="*/ 326 w 871"/>
              <a:gd name="T49" fmla="*/ 63 h 892"/>
              <a:gd name="T50" fmla="*/ 379 w 871"/>
              <a:gd name="T51" fmla="*/ 63 h 892"/>
              <a:gd name="T52" fmla="*/ 777 w 871"/>
              <a:gd name="T53" fmla="*/ 94 h 892"/>
              <a:gd name="T54" fmla="*/ 515 w 871"/>
              <a:gd name="T55" fmla="*/ 67 h 892"/>
              <a:gd name="T56" fmla="*/ 555 w 871"/>
              <a:gd name="T57" fmla="*/ 109 h 892"/>
              <a:gd name="T58" fmla="*/ 388 w 871"/>
              <a:gd name="T59" fmla="*/ 122 h 892"/>
              <a:gd name="T60" fmla="*/ 558 w 871"/>
              <a:gd name="T61" fmla="*/ 122 h 892"/>
              <a:gd name="T62" fmla="*/ 227 w 871"/>
              <a:gd name="T63" fmla="*/ 127 h 892"/>
              <a:gd name="T64" fmla="*/ 296 w 871"/>
              <a:gd name="T65" fmla="*/ 132 h 892"/>
              <a:gd name="T66" fmla="*/ 655 w 871"/>
              <a:gd name="T67" fmla="*/ 139 h 892"/>
              <a:gd name="T68" fmla="*/ 247 w 871"/>
              <a:gd name="T69" fmla="*/ 134 h 892"/>
              <a:gd name="T70" fmla="*/ 276 w 871"/>
              <a:gd name="T71" fmla="*/ 136 h 892"/>
              <a:gd name="T72" fmla="*/ 135 w 871"/>
              <a:gd name="T73" fmla="*/ 186 h 892"/>
              <a:gd name="T74" fmla="*/ 305 w 871"/>
              <a:gd name="T75" fmla="*/ 186 h 892"/>
              <a:gd name="T76" fmla="*/ 606 w 871"/>
              <a:gd name="T77" fmla="*/ 218 h 892"/>
              <a:gd name="T78" fmla="*/ 84 w 871"/>
              <a:gd name="T79" fmla="*/ 136 h 892"/>
              <a:gd name="T80" fmla="*/ 495 w 871"/>
              <a:gd name="T81" fmla="*/ 196 h 892"/>
              <a:gd name="T82" fmla="*/ 549 w 871"/>
              <a:gd name="T83" fmla="*/ 196 h 892"/>
              <a:gd name="T84" fmla="*/ 45 w 871"/>
              <a:gd name="T85" fmla="*/ 137 h 892"/>
              <a:gd name="T86" fmla="*/ 319 w 871"/>
              <a:gd name="T87" fmla="*/ 242 h 892"/>
              <a:gd name="T88" fmla="*/ 650 w 871"/>
              <a:gd name="T89" fmla="*/ 233 h 892"/>
              <a:gd name="T90" fmla="*/ 698 w 871"/>
              <a:gd name="T91" fmla="*/ 200 h 892"/>
              <a:gd name="T92" fmla="*/ 558 w 871"/>
              <a:gd name="T93" fmla="*/ 254 h 892"/>
              <a:gd name="T94" fmla="*/ 227 w 871"/>
              <a:gd name="T95" fmla="*/ 260 h 892"/>
              <a:gd name="T96" fmla="*/ 316 w 871"/>
              <a:gd name="T97" fmla="*/ 292 h 892"/>
              <a:gd name="T98" fmla="*/ 648 w 871"/>
              <a:gd name="T99" fmla="*/ 260 h 892"/>
              <a:gd name="T100" fmla="*/ 428 w 871"/>
              <a:gd name="T101" fmla="*/ 269 h 892"/>
              <a:gd name="T102" fmla="*/ 472 w 871"/>
              <a:gd name="T103" fmla="*/ 307 h 892"/>
              <a:gd name="T104" fmla="*/ 784 w 871"/>
              <a:gd name="T105" fmla="*/ 288 h 892"/>
              <a:gd name="T106" fmla="*/ 632 w 871"/>
              <a:gd name="T107" fmla="*/ 342 h 892"/>
              <a:gd name="T108" fmla="*/ 747 w 871"/>
              <a:gd name="T109" fmla="*/ 349 h 892"/>
              <a:gd name="T110" fmla="*/ 685 w 871"/>
              <a:gd name="T111" fmla="*/ 332 h 892"/>
              <a:gd name="T112" fmla="*/ 693 w 871"/>
              <a:gd name="T113" fmla="*/ 345 h 892"/>
              <a:gd name="T114" fmla="*/ 636 w 871"/>
              <a:gd name="T115" fmla="*/ 397 h 892"/>
              <a:gd name="T116" fmla="*/ 813 w 871"/>
              <a:gd name="T117" fmla="*/ 452 h 892"/>
              <a:gd name="T118" fmla="*/ 738 w 871"/>
              <a:gd name="T119" fmla="*/ 492 h 892"/>
              <a:gd name="T120" fmla="*/ 748 w 871"/>
              <a:gd name="T121" fmla="*/ 603 h 892"/>
              <a:gd name="T122" fmla="*/ 843 w 871"/>
              <a:gd name="T123" fmla="*/ 5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1" h="892">
                <a:moveTo>
                  <a:pt x="21" y="2"/>
                </a:moveTo>
                <a:cubicBezTo>
                  <a:pt x="32" y="2"/>
                  <a:pt x="32" y="2"/>
                  <a:pt x="32" y="2"/>
                </a:cubicBezTo>
                <a:cubicBezTo>
                  <a:pt x="6" y="39"/>
                  <a:pt x="15" y="90"/>
                  <a:pt x="55" y="116"/>
                </a:cubicBezTo>
                <a:cubicBezTo>
                  <a:pt x="88" y="137"/>
                  <a:pt x="135" y="130"/>
                  <a:pt x="160" y="99"/>
                </a:cubicBezTo>
                <a:cubicBezTo>
                  <a:pt x="164" y="94"/>
                  <a:pt x="176" y="76"/>
                  <a:pt x="176" y="67"/>
                </a:cubicBezTo>
                <a:cubicBezTo>
                  <a:pt x="164" y="65"/>
                  <a:pt x="164" y="65"/>
                  <a:pt x="164" y="65"/>
                </a:cubicBezTo>
                <a:cubicBezTo>
                  <a:pt x="154" y="107"/>
                  <a:pt x="102" y="133"/>
                  <a:pt x="60" y="104"/>
                </a:cubicBezTo>
                <a:cubicBezTo>
                  <a:pt x="45" y="95"/>
                  <a:pt x="31" y="76"/>
                  <a:pt x="30" y="51"/>
                </a:cubicBezTo>
                <a:cubicBezTo>
                  <a:pt x="29" y="38"/>
                  <a:pt x="32" y="26"/>
                  <a:pt x="37" y="16"/>
                </a:cubicBezTo>
                <a:cubicBezTo>
                  <a:pt x="40" y="11"/>
                  <a:pt x="42" y="7"/>
                  <a:pt x="46" y="4"/>
                </a:cubicBezTo>
                <a:cubicBezTo>
                  <a:pt x="46" y="3"/>
                  <a:pt x="47" y="2"/>
                  <a:pt x="47" y="2"/>
                </a:cubicBezTo>
                <a:cubicBezTo>
                  <a:pt x="59" y="2"/>
                  <a:pt x="59" y="2"/>
                  <a:pt x="59" y="2"/>
                </a:cubicBezTo>
                <a:cubicBezTo>
                  <a:pt x="58" y="2"/>
                  <a:pt x="57" y="3"/>
                  <a:pt x="56" y="4"/>
                </a:cubicBezTo>
                <a:cubicBezTo>
                  <a:pt x="32" y="26"/>
                  <a:pt x="32" y="67"/>
                  <a:pt x="55" y="90"/>
                </a:cubicBezTo>
                <a:cubicBezTo>
                  <a:pt x="67" y="103"/>
                  <a:pt x="91" y="113"/>
                  <a:pt x="116" y="105"/>
                </a:cubicBezTo>
                <a:cubicBezTo>
                  <a:pt x="135" y="99"/>
                  <a:pt x="153" y="81"/>
                  <a:pt x="156" y="63"/>
                </a:cubicBezTo>
                <a:cubicBezTo>
                  <a:pt x="143" y="58"/>
                  <a:pt x="143" y="58"/>
                  <a:pt x="143" y="58"/>
                </a:cubicBezTo>
                <a:cubicBezTo>
                  <a:pt x="137" y="91"/>
                  <a:pt x="92" y="107"/>
                  <a:pt x="66" y="81"/>
                </a:cubicBezTo>
                <a:cubicBezTo>
                  <a:pt x="44" y="58"/>
                  <a:pt x="49" y="24"/>
                  <a:pt x="74" y="8"/>
                </a:cubicBezTo>
                <a:cubicBezTo>
                  <a:pt x="78" y="6"/>
                  <a:pt x="82" y="5"/>
                  <a:pt x="85" y="3"/>
                </a:cubicBezTo>
                <a:cubicBezTo>
                  <a:pt x="83" y="3"/>
                  <a:pt x="81" y="2"/>
                  <a:pt x="79" y="2"/>
                </a:cubicBezTo>
                <a:cubicBezTo>
                  <a:pt x="118" y="2"/>
                  <a:pt x="118" y="2"/>
                  <a:pt x="118" y="2"/>
                </a:cubicBezTo>
                <a:cubicBezTo>
                  <a:pt x="106" y="4"/>
                  <a:pt x="106" y="4"/>
                  <a:pt x="106" y="4"/>
                </a:cubicBezTo>
                <a:cubicBezTo>
                  <a:pt x="117" y="46"/>
                  <a:pt x="180" y="80"/>
                  <a:pt x="232" y="42"/>
                </a:cubicBezTo>
                <a:cubicBezTo>
                  <a:pt x="238" y="38"/>
                  <a:pt x="244" y="31"/>
                  <a:pt x="248" y="25"/>
                </a:cubicBezTo>
                <a:cubicBezTo>
                  <a:pt x="251" y="22"/>
                  <a:pt x="260" y="9"/>
                  <a:pt x="258" y="3"/>
                </a:cubicBezTo>
                <a:cubicBezTo>
                  <a:pt x="248" y="2"/>
                  <a:pt x="248" y="2"/>
                  <a:pt x="248" y="2"/>
                </a:cubicBezTo>
                <a:cubicBezTo>
                  <a:pt x="297" y="2"/>
                  <a:pt x="297" y="2"/>
                  <a:pt x="297" y="2"/>
                </a:cubicBezTo>
                <a:cubicBezTo>
                  <a:pt x="308" y="33"/>
                  <a:pt x="355" y="52"/>
                  <a:pt x="388" y="27"/>
                </a:cubicBezTo>
                <a:cubicBezTo>
                  <a:pt x="395" y="21"/>
                  <a:pt x="404" y="12"/>
                  <a:pt x="408" y="2"/>
                </a:cubicBezTo>
                <a:cubicBezTo>
                  <a:pt x="417" y="2"/>
                  <a:pt x="417" y="2"/>
                  <a:pt x="417" y="2"/>
                </a:cubicBezTo>
                <a:cubicBezTo>
                  <a:pt x="415" y="5"/>
                  <a:pt x="413" y="12"/>
                  <a:pt x="407" y="19"/>
                </a:cubicBezTo>
                <a:cubicBezTo>
                  <a:pt x="373" y="65"/>
                  <a:pt x="303" y="49"/>
                  <a:pt x="288" y="2"/>
                </a:cubicBezTo>
                <a:cubicBezTo>
                  <a:pt x="277" y="3"/>
                  <a:pt x="277" y="3"/>
                  <a:pt x="277" y="3"/>
                </a:cubicBezTo>
                <a:cubicBezTo>
                  <a:pt x="275" y="13"/>
                  <a:pt x="302" y="58"/>
                  <a:pt x="352" y="59"/>
                </a:cubicBezTo>
                <a:cubicBezTo>
                  <a:pt x="380" y="59"/>
                  <a:pt x="403" y="45"/>
                  <a:pt x="418" y="25"/>
                </a:cubicBezTo>
                <a:cubicBezTo>
                  <a:pt x="420" y="22"/>
                  <a:pt x="429" y="8"/>
                  <a:pt x="428" y="3"/>
                </a:cubicBezTo>
                <a:cubicBezTo>
                  <a:pt x="418" y="2"/>
                  <a:pt x="418" y="2"/>
                  <a:pt x="418" y="2"/>
                </a:cubicBezTo>
                <a:cubicBezTo>
                  <a:pt x="457" y="2"/>
                  <a:pt x="457" y="2"/>
                  <a:pt x="457" y="2"/>
                </a:cubicBezTo>
                <a:cubicBezTo>
                  <a:pt x="446" y="3"/>
                  <a:pt x="446" y="3"/>
                  <a:pt x="446" y="3"/>
                </a:cubicBezTo>
                <a:cubicBezTo>
                  <a:pt x="445" y="8"/>
                  <a:pt x="454" y="21"/>
                  <a:pt x="456" y="25"/>
                </a:cubicBezTo>
                <a:cubicBezTo>
                  <a:pt x="491" y="72"/>
                  <a:pt x="557" y="68"/>
                  <a:pt x="588" y="25"/>
                </a:cubicBezTo>
                <a:cubicBezTo>
                  <a:pt x="590" y="21"/>
                  <a:pt x="599" y="8"/>
                  <a:pt x="598" y="3"/>
                </a:cubicBezTo>
                <a:cubicBezTo>
                  <a:pt x="587" y="2"/>
                  <a:pt x="587" y="2"/>
                  <a:pt x="587" y="2"/>
                </a:cubicBezTo>
                <a:cubicBezTo>
                  <a:pt x="636" y="2"/>
                  <a:pt x="636" y="2"/>
                  <a:pt x="636" y="2"/>
                </a:cubicBezTo>
                <a:cubicBezTo>
                  <a:pt x="640" y="12"/>
                  <a:pt x="649" y="22"/>
                  <a:pt x="656" y="26"/>
                </a:cubicBezTo>
                <a:cubicBezTo>
                  <a:pt x="665" y="33"/>
                  <a:pt x="676" y="38"/>
                  <a:pt x="691" y="38"/>
                </a:cubicBezTo>
                <a:cubicBezTo>
                  <a:pt x="718" y="38"/>
                  <a:pt x="739" y="21"/>
                  <a:pt x="747" y="2"/>
                </a:cubicBezTo>
                <a:cubicBezTo>
                  <a:pt x="756" y="2"/>
                  <a:pt x="756" y="2"/>
                  <a:pt x="756" y="2"/>
                </a:cubicBezTo>
                <a:cubicBezTo>
                  <a:pt x="741" y="47"/>
                  <a:pt x="673" y="66"/>
                  <a:pt x="637" y="20"/>
                </a:cubicBezTo>
                <a:cubicBezTo>
                  <a:pt x="632" y="14"/>
                  <a:pt x="631" y="8"/>
                  <a:pt x="627" y="2"/>
                </a:cubicBezTo>
                <a:cubicBezTo>
                  <a:pt x="616" y="3"/>
                  <a:pt x="616" y="3"/>
                  <a:pt x="616" y="3"/>
                </a:cubicBezTo>
                <a:cubicBezTo>
                  <a:pt x="616" y="17"/>
                  <a:pt x="636" y="37"/>
                  <a:pt x="643" y="42"/>
                </a:cubicBezTo>
                <a:cubicBezTo>
                  <a:pt x="655" y="52"/>
                  <a:pt x="672" y="59"/>
                  <a:pt x="691" y="59"/>
                </a:cubicBezTo>
                <a:cubicBezTo>
                  <a:pt x="711" y="59"/>
                  <a:pt x="729" y="51"/>
                  <a:pt x="740" y="42"/>
                </a:cubicBezTo>
                <a:cubicBezTo>
                  <a:pt x="752" y="34"/>
                  <a:pt x="765" y="17"/>
                  <a:pt x="768" y="3"/>
                </a:cubicBezTo>
                <a:cubicBezTo>
                  <a:pt x="757" y="2"/>
                  <a:pt x="757" y="2"/>
                  <a:pt x="757" y="2"/>
                </a:cubicBezTo>
                <a:cubicBezTo>
                  <a:pt x="806" y="2"/>
                  <a:pt x="806" y="2"/>
                  <a:pt x="806" y="2"/>
                </a:cubicBezTo>
                <a:cubicBezTo>
                  <a:pt x="809" y="11"/>
                  <a:pt x="820" y="22"/>
                  <a:pt x="825" y="26"/>
                </a:cubicBezTo>
                <a:cubicBezTo>
                  <a:pt x="838" y="36"/>
                  <a:pt x="855" y="40"/>
                  <a:pt x="871" y="38"/>
                </a:cubicBezTo>
                <a:cubicBezTo>
                  <a:pt x="871" y="46"/>
                  <a:pt x="871" y="46"/>
                  <a:pt x="871" y="46"/>
                </a:cubicBezTo>
                <a:cubicBezTo>
                  <a:pt x="867" y="46"/>
                  <a:pt x="864" y="47"/>
                  <a:pt x="861" y="47"/>
                </a:cubicBezTo>
                <a:cubicBezTo>
                  <a:pt x="837" y="47"/>
                  <a:pt x="820" y="36"/>
                  <a:pt x="807" y="20"/>
                </a:cubicBezTo>
                <a:cubicBezTo>
                  <a:pt x="802" y="14"/>
                  <a:pt x="801" y="9"/>
                  <a:pt x="797" y="2"/>
                </a:cubicBezTo>
                <a:cubicBezTo>
                  <a:pt x="785" y="3"/>
                  <a:pt x="785" y="3"/>
                  <a:pt x="785" y="3"/>
                </a:cubicBezTo>
                <a:cubicBezTo>
                  <a:pt x="792" y="34"/>
                  <a:pt x="827" y="59"/>
                  <a:pt x="861" y="59"/>
                </a:cubicBezTo>
                <a:cubicBezTo>
                  <a:pt x="864" y="59"/>
                  <a:pt x="867" y="59"/>
                  <a:pt x="871" y="58"/>
                </a:cubicBezTo>
                <a:cubicBezTo>
                  <a:pt x="871" y="67"/>
                  <a:pt x="871" y="67"/>
                  <a:pt x="871" y="67"/>
                </a:cubicBezTo>
                <a:cubicBezTo>
                  <a:pt x="868" y="67"/>
                  <a:pt x="868" y="67"/>
                  <a:pt x="868" y="67"/>
                </a:cubicBezTo>
                <a:cubicBezTo>
                  <a:pt x="868" y="69"/>
                  <a:pt x="869" y="73"/>
                  <a:pt x="871" y="76"/>
                </a:cubicBezTo>
                <a:cubicBezTo>
                  <a:pt x="871" y="95"/>
                  <a:pt x="871" y="95"/>
                  <a:pt x="871" y="95"/>
                </a:cubicBezTo>
                <a:cubicBezTo>
                  <a:pt x="870" y="93"/>
                  <a:pt x="869" y="91"/>
                  <a:pt x="868" y="89"/>
                </a:cubicBezTo>
                <a:cubicBezTo>
                  <a:pt x="866" y="86"/>
                  <a:pt x="863" y="78"/>
                  <a:pt x="861" y="75"/>
                </a:cubicBezTo>
                <a:cubicBezTo>
                  <a:pt x="855" y="86"/>
                  <a:pt x="853" y="98"/>
                  <a:pt x="837" y="113"/>
                </a:cubicBezTo>
                <a:cubicBezTo>
                  <a:pt x="826" y="122"/>
                  <a:pt x="826" y="122"/>
                  <a:pt x="826" y="122"/>
                </a:cubicBezTo>
                <a:cubicBezTo>
                  <a:pt x="828" y="138"/>
                  <a:pt x="850" y="153"/>
                  <a:pt x="871" y="148"/>
                </a:cubicBezTo>
                <a:cubicBezTo>
                  <a:pt x="871" y="156"/>
                  <a:pt x="871" y="156"/>
                  <a:pt x="871" y="156"/>
                </a:cubicBezTo>
                <a:cubicBezTo>
                  <a:pt x="868" y="157"/>
                  <a:pt x="865" y="157"/>
                  <a:pt x="862" y="157"/>
                </a:cubicBezTo>
                <a:cubicBezTo>
                  <a:pt x="847" y="157"/>
                  <a:pt x="833" y="150"/>
                  <a:pt x="825" y="139"/>
                </a:cubicBezTo>
                <a:cubicBezTo>
                  <a:pt x="822" y="135"/>
                  <a:pt x="820" y="131"/>
                  <a:pt x="818" y="127"/>
                </a:cubicBezTo>
                <a:cubicBezTo>
                  <a:pt x="805" y="132"/>
                  <a:pt x="805" y="132"/>
                  <a:pt x="805" y="132"/>
                </a:cubicBezTo>
                <a:cubicBezTo>
                  <a:pt x="808" y="143"/>
                  <a:pt x="818" y="154"/>
                  <a:pt x="825" y="159"/>
                </a:cubicBezTo>
                <a:cubicBezTo>
                  <a:pt x="838" y="169"/>
                  <a:pt x="855" y="173"/>
                  <a:pt x="871" y="170"/>
                </a:cubicBezTo>
                <a:cubicBezTo>
                  <a:pt x="871" y="179"/>
                  <a:pt x="871" y="179"/>
                  <a:pt x="871" y="179"/>
                </a:cubicBezTo>
                <a:cubicBezTo>
                  <a:pt x="868" y="179"/>
                  <a:pt x="864" y="179"/>
                  <a:pt x="861" y="179"/>
                </a:cubicBezTo>
                <a:cubicBezTo>
                  <a:pt x="830" y="179"/>
                  <a:pt x="809" y="161"/>
                  <a:pt x="797" y="134"/>
                </a:cubicBezTo>
                <a:cubicBezTo>
                  <a:pt x="785" y="136"/>
                  <a:pt x="785" y="136"/>
                  <a:pt x="785" y="136"/>
                </a:cubicBezTo>
                <a:cubicBezTo>
                  <a:pt x="786" y="144"/>
                  <a:pt x="792" y="152"/>
                  <a:pt x="796" y="158"/>
                </a:cubicBezTo>
                <a:cubicBezTo>
                  <a:pt x="801" y="165"/>
                  <a:pt x="806" y="170"/>
                  <a:pt x="812" y="175"/>
                </a:cubicBezTo>
                <a:cubicBezTo>
                  <a:pt x="829" y="188"/>
                  <a:pt x="850" y="193"/>
                  <a:pt x="871" y="191"/>
                </a:cubicBezTo>
                <a:cubicBezTo>
                  <a:pt x="871" y="199"/>
                  <a:pt x="871" y="199"/>
                  <a:pt x="871" y="199"/>
                </a:cubicBezTo>
                <a:cubicBezTo>
                  <a:pt x="868" y="200"/>
                  <a:pt x="868" y="200"/>
                  <a:pt x="868" y="200"/>
                </a:cubicBezTo>
                <a:cubicBezTo>
                  <a:pt x="868" y="203"/>
                  <a:pt x="869" y="206"/>
                  <a:pt x="871" y="210"/>
                </a:cubicBezTo>
                <a:cubicBezTo>
                  <a:pt x="871" y="227"/>
                  <a:pt x="871" y="227"/>
                  <a:pt x="871" y="227"/>
                </a:cubicBezTo>
                <a:cubicBezTo>
                  <a:pt x="865" y="219"/>
                  <a:pt x="864" y="213"/>
                  <a:pt x="861" y="208"/>
                </a:cubicBezTo>
                <a:cubicBezTo>
                  <a:pt x="856" y="216"/>
                  <a:pt x="857" y="222"/>
                  <a:pt x="847" y="235"/>
                </a:cubicBezTo>
                <a:cubicBezTo>
                  <a:pt x="836" y="249"/>
                  <a:pt x="828" y="252"/>
                  <a:pt x="825" y="255"/>
                </a:cubicBezTo>
                <a:cubicBezTo>
                  <a:pt x="831" y="277"/>
                  <a:pt x="853" y="284"/>
                  <a:pt x="871" y="280"/>
                </a:cubicBezTo>
                <a:cubicBezTo>
                  <a:pt x="871" y="289"/>
                  <a:pt x="871" y="289"/>
                  <a:pt x="871" y="289"/>
                </a:cubicBezTo>
                <a:cubicBezTo>
                  <a:pt x="854" y="292"/>
                  <a:pt x="836" y="287"/>
                  <a:pt x="824" y="271"/>
                </a:cubicBezTo>
                <a:cubicBezTo>
                  <a:pt x="822" y="268"/>
                  <a:pt x="820" y="263"/>
                  <a:pt x="818" y="260"/>
                </a:cubicBezTo>
                <a:cubicBezTo>
                  <a:pt x="814" y="260"/>
                  <a:pt x="809" y="263"/>
                  <a:pt x="805" y="265"/>
                </a:cubicBezTo>
                <a:cubicBezTo>
                  <a:pt x="807" y="275"/>
                  <a:pt x="819" y="288"/>
                  <a:pt x="825" y="292"/>
                </a:cubicBezTo>
                <a:cubicBezTo>
                  <a:pt x="839" y="302"/>
                  <a:pt x="855" y="305"/>
                  <a:pt x="871" y="303"/>
                </a:cubicBezTo>
                <a:cubicBezTo>
                  <a:pt x="871" y="311"/>
                  <a:pt x="871" y="311"/>
                  <a:pt x="871" y="311"/>
                </a:cubicBezTo>
                <a:cubicBezTo>
                  <a:pt x="854" y="314"/>
                  <a:pt x="836" y="310"/>
                  <a:pt x="820" y="299"/>
                </a:cubicBezTo>
                <a:cubicBezTo>
                  <a:pt x="814" y="294"/>
                  <a:pt x="811" y="291"/>
                  <a:pt x="807" y="285"/>
                </a:cubicBezTo>
                <a:cubicBezTo>
                  <a:pt x="802" y="279"/>
                  <a:pt x="801" y="275"/>
                  <a:pt x="797" y="267"/>
                </a:cubicBezTo>
                <a:cubicBezTo>
                  <a:pt x="785" y="269"/>
                  <a:pt x="785" y="269"/>
                  <a:pt x="785" y="269"/>
                </a:cubicBezTo>
                <a:cubicBezTo>
                  <a:pt x="789" y="285"/>
                  <a:pt x="803" y="301"/>
                  <a:pt x="812" y="308"/>
                </a:cubicBezTo>
                <a:cubicBezTo>
                  <a:pt x="829" y="321"/>
                  <a:pt x="850" y="326"/>
                  <a:pt x="871" y="324"/>
                </a:cubicBezTo>
                <a:cubicBezTo>
                  <a:pt x="871" y="332"/>
                  <a:pt x="871" y="332"/>
                  <a:pt x="871" y="332"/>
                </a:cubicBezTo>
                <a:cubicBezTo>
                  <a:pt x="868" y="332"/>
                  <a:pt x="868" y="332"/>
                  <a:pt x="868" y="332"/>
                </a:cubicBezTo>
                <a:cubicBezTo>
                  <a:pt x="868" y="335"/>
                  <a:pt x="869" y="339"/>
                  <a:pt x="871" y="343"/>
                </a:cubicBezTo>
                <a:cubicBezTo>
                  <a:pt x="871" y="360"/>
                  <a:pt x="871" y="360"/>
                  <a:pt x="871" y="360"/>
                </a:cubicBezTo>
                <a:cubicBezTo>
                  <a:pt x="870" y="359"/>
                  <a:pt x="869" y="357"/>
                  <a:pt x="868" y="355"/>
                </a:cubicBezTo>
                <a:cubicBezTo>
                  <a:pt x="866" y="351"/>
                  <a:pt x="863" y="343"/>
                  <a:pt x="861" y="341"/>
                </a:cubicBezTo>
                <a:cubicBezTo>
                  <a:pt x="856" y="350"/>
                  <a:pt x="859" y="352"/>
                  <a:pt x="847" y="367"/>
                </a:cubicBezTo>
                <a:cubicBezTo>
                  <a:pt x="837" y="380"/>
                  <a:pt x="831" y="382"/>
                  <a:pt x="825" y="388"/>
                </a:cubicBezTo>
                <a:cubicBezTo>
                  <a:pt x="828" y="403"/>
                  <a:pt x="850" y="418"/>
                  <a:pt x="871" y="413"/>
                </a:cubicBezTo>
                <a:cubicBezTo>
                  <a:pt x="871" y="422"/>
                  <a:pt x="871" y="422"/>
                  <a:pt x="871" y="422"/>
                </a:cubicBezTo>
                <a:cubicBezTo>
                  <a:pt x="853" y="425"/>
                  <a:pt x="835" y="418"/>
                  <a:pt x="825" y="405"/>
                </a:cubicBezTo>
                <a:cubicBezTo>
                  <a:pt x="822" y="400"/>
                  <a:pt x="820" y="397"/>
                  <a:pt x="818" y="392"/>
                </a:cubicBezTo>
                <a:cubicBezTo>
                  <a:pt x="805" y="397"/>
                  <a:pt x="805" y="397"/>
                  <a:pt x="805" y="397"/>
                </a:cubicBezTo>
                <a:cubicBezTo>
                  <a:pt x="810" y="419"/>
                  <a:pt x="839" y="441"/>
                  <a:pt x="871" y="436"/>
                </a:cubicBezTo>
                <a:cubicBezTo>
                  <a:pt x="871" y="444"/>
                  <a:pt x="871" y="444"/>
                  <a:pt x="871" y="444"/>
                </a:cubicBezTo>
                <a:cubicBezTo>
                  <a:pt x="847" y="447"/>
                  <a:pt x="823" y="439"/>
                  <a:pt x="807" y="418"/>
                </a:cubicBezTo>
                <a:cubicBezTo>
                  <a:pt x="802" y="411"/>
                  <a:pt x="801" y="407"/>
                  <a:pt x="797" y="400"/>
                </a:cubicBezTo>
                <a:cubicBezTo>
                  <a:pt x="785" y="402"/>
                  <a:pt x="785" y="402"/>
                  <a:pt x="785" y="402"/>
                </a:cubicBezTo>
                <a:cubicBezTo>
                  <a:pt x="795" y="437"/>
                  <a:pt x="833" y="461"/>
                  <a:pt x="871" y="456"/>
                </a:cubicBezTo>
                <a:cubicBezTo>
                  <a:pt x="871" y="465"/>
                  <a:pt x="871" y="465"/>
                  <a:pt x="871" y="465"/>
                </a:cubicBezTo>
                <a:cubicBezTo>
                  <a:pt x="868" y="465"/>
                  <a:pt x="868" y="465"/>
                  <a:pt x="868" y="465"/>
                </a:cubicBezTo>
                <a:cubicBezTo>
                  <a:pt x="868" y="468"/>
                  <a:pt x="869" y="472"/>
                  <a:pt x="871" y="475"/>
                </a:cubicBezTo>
                <a:cubicBezTo>
                  <a:pt x="871" y="493"/>
                  <a:pt x="871" y="493"/>
                  <a:pt x="871" y="493"/>
                </a:cubicBezTo>
                <a:cubicBezTo>
                  <a:pt x="869" y="491"/>
                  <a:pt x="869" y="490"/>
                  <a:pt x="868" y="488"/>
                </a:cubicBezTo>
                <a:cubicBezTo>
                  <a:pt x="865" y="484"/>
                  <a:pt x="864" y="478"/>
                  <a:pt x="861" y="474"/>
                </a:cubicBezTo>
                <a:cubicBezTo>
                  <a:pt x="859" y="477"/>
                  <a:pt x="857" y="484"/>
                  <a:pt x="855" y="488"/>
                </a:cubicBezTo>
                <a:cubicBezTo>
                  <a:pt x="849" y="498"/>
                  <a:pt x="835" y="516"/>
                  <a:pt x="825" y="520"/>
                </a:cubicBezTo>
                <a:cubicBezTo>
                  <a:pt x="828" y="534"/>
                  <a:pt x="844" y="547"/>
                  <a:pt x="861" y="547"/>
                </a:cubicBezTo>
                <a:cubicBezTo>
                  <a:pt x="864" y="547"/>
                  <a:pt x="868" y="546"/>
                  <a:pt x="871" y="546"/>
                </a:cubicBezTo>
                <a:cubicBezTo>
                  <a:pt x="871" y="554"/>
                  <a:pt x="871" y="554"/>
                  <a:pt x="871" y="554"/>
                </a:cubicBezTo>
                <a:cubicBezTo>
                  <a:pt x="855" y="557"/>
                  <a:pt x="837" y="553"/>
                  <a:pt x="824" y="537"/>
                </a:cubicBezTo>
                <a:cubicBezTo>
                  <a:pt x="821" y="533"/>
                  <a:pt x="820" y="529"/>
                  <a:pt x="818" y="525"/>
                </a:cubicBezTo>
                <a:cubicBezTo>
                  <a:pt x="805" y="530"/>
                  <a:pt x="805" y="530"/>
                  <a:pt x="805" y="530"/>
                </a:cubicBezTo>
                <a:cubicBezTo>
                  <a:pt x="808" y="541"/>
                  <a:pt x="819" y="552"/>
                  <a:pt x="825" y="557"/>
                </a:cubicBezTo>
                <a:cubicBezTo>
                  <a:pt x="840" y="568"/>
                  <a:pt x="856" y="571"/>
                  <a:pt x="871" y="568"/>
                </a:cubicBezTo>
                <a:cubicBezTo>
                  <a:pt x="871" y="577"/>
                  <a:pt x="871" y="577"/>
                  <a:pt x="871" y="577"/>
                </a:cubicBezTo>
                <a:cubicBezTo>
                  <a:pt x="847" y="580"/>
                  <a:pt x="823" y="571"/>
                  <a:pt x="807" y="551"/>
                </a:cubicBezTo>
                <a:cubicBezTo>
                  <a:pt x="802" y="545"/>
                  <a:pt x="801" y="540"/>
                  <a:pt x="797" y="533"/>
                </a:cubicBezTo>
                <a:cubicBezTo>
                  <a:pt x="785" y="534"/>
                  <a:pt x="785" y="534"/>
                  <a:pt x="785" y="534"/>
                </a:cubicBezTo>
                <a:cubicBezTo>
                  <a:pt x="786" y="545"/>
                  <a:pt x="802" y="565"/>
                  <a:pt x="812" y="573"/>
                </a:cubicBezTo>
                <a:cubicBezTo>
                  <a:pt x="829" y="586"/>
                  <a:pt x="850" y="591"/>
                  <a:pt x="871" y="589"/>
                </a:cubicBezTo>
                <a:cubicBezTo>
                  <a:pt x="871" y="597"/>
                  <a:pt x="871" y="597"/>
                  <a:pt x="871" y="597"/>
                </a:cubicBezTo>
                <a:cubicBezTo>
                  <a:pt x="868" y="598"/>
                  <a:pt x="868" y="598"/>
                  <a:pt x="868" y="598"/>
                </a:cubicBezTo>
                <a:cubicBezTo>
                  <a:pt x="868" y="601"/>
                  <a:pt x="869" y="604"/>
                  <a:pt x="871" y="608"/>
                </a:cubicBezTo>
                <a:cubicBezTo>
                  <a:pt x="871" y="626"/>
                  <a:pt x="871" y="626"/>
                  <a:pt x="871" y="626"/>
                </a:cubicBezTo>
                <a:cubicBezTo>
                  <a:pt x="870" y="624"/>
                  <a:pt x="869" y="622"/>
                  <a:pt x="868" y="621"/>
                </a:cubicBezTo>
                <a:cubicBezTo>
                  <a:pt x="866" y="617"/>
                  <a:pt x="862" y="608"/>
                  <a:pt x="861" y="607"/>
                </a:cubicBezTo>
                <a:cubicBezTo>
                  <a:pt x="859" y="610"/>
                  <a:pt x="857" y="616"/>
                  <a:pt x="855" y="620"/>
                </a:cubicBezTo>
                <a:cubicBezTo>
                  <a:pt x="852" y="625"/>
                  <a:pt x="850" y="629"/>
                  <a:pt x="847" y="633"/>
                </a:cubicBezTo>
                <a:cubicBezTo>
                  <a:pt x="838" y="645"/>
                  <a:pt x="829" y="650"/>
                  <a:pt x="825" y="653"/>
                </a:cubicBezTo>
                <a:cubicBezTo>
                  <a:pt x="828" y="667"/>
                  <a:pt x="844" y="680"/>
                  <a:pt x="861" y="680"/>
                </a:cubicBezTo>
                <a:cubicBezTo>
                  <a:pt x="864" y="680"/>
                  <a:pt x="867" y="679"/>
                  <a:pt x="871" y="678"/>
                </a:cubicBezTo>
                <a:cubicBezTo>
                  <a:pt x="871" y="687"/>
                  <a:pt x="871" y="687"/>
                  <a:pt x="871" y="687"/>
                </a:cubicBezTo>
                <a:cubicBezTo>
                  <a:pt x="868" y="688"/>
                  <a:pt x="864" y="688"/>
                  <a:pt x="861" y="688"/>
                </a:cubicBezTo>
                <a:cubicBezTo>
                  <a:pt x="839" y="688"/>
                  <a:pt x="827" y="676"/>
                  <a:pt x="818" y="658"/>
                </a:cubicBezTo>
                <a:cubicBezTo>
                  <a:pt x="805" y="663"/>
                  <a:pt x="805" y="663"/>
                  <a:pt x="805" y="663"/>
                </a:cubicBezTo>
                <a:cubicBezTo>
                  <a:pt x="809" y="683"/>
                  <a:pt x="836" y="702"/>
                  <a:pt x="861" y="702"/>
                </a:cubicBezTo>
                <a:cubicBezTo>
                  <a:pt x="864" y="702"/>
                  <a:pt x="868" y="702"/>
                  <a:pt x="871" y="701"/>
                </a:cubicBezTo>
                <a:cubicBezTo>
                  <a:pt x="871" y="710"/>
                  <a:pt x="871" y="710"/>
                  <a:pt x="871" y="710"/>
                </a:cubicBezTo>
                <a:cubicBezTo>
                  <a:pt x="841" y="714"/>
                  <a:pt x="809" y="699"/>
                  <a:pt x="797" y="665"/>
                </a:cubicBezTo>
                <a:cubicBezTo>
                  <a:pt x="785" y="667"/>
                  <a:pt x="785" y="667"/>
                  <a:pt x="785" y="667"/>
                </a:cubicBezTo>
                <a:cubicBezTo>
                  <a:pt x="795" y="703"/>
                  <a:pt x="833" y="726"/>
                  <a:pt x="871" y="722"/>
                </a:cubicBezTo>
                <a:cubicBezTo>
                  <a:pt x="871" y="730"/>
                  <a:pt x="871" y="730"/>
                  <a:pt x="871" y="730"/>
                </a:cubicBezTo>
                <a:cubicBezTo>
                  <a:pt x="868" y="731"/>
                  <a:pt x="868" y="731"/>
                  <a:pt x="868" y="731"/>
                </a:cubicBezTo>
                <a:cubicBezTo>
                  <a:pt x="868" y="734"/>
                  <a:pt x="869" y="737"/>
                  <a:pt x="871" y="740"/>
                </a:cubicBezTo>
                <a:cubicBezTo>
                  <a:pt x="871" y="758"/>
                  <a:pt x="871" y="758"/>
                  <a:pt x="871" y="758"/>
                </a:cubicBezTo>
                <a:cubicBezTo>
                  <a:pt x="866" y="751"/>
                  <a:pt x="863" y="743"/>
                  <a:pt x="861" y="737"/>
                </a:cubicBezTo>
                <a:cubicBezTo>
                  <a:pt x="833" y="735"/>
                  <a:pt x="811" y="771"/>
                  <a:pt x="831" y="798"/>
                </a:cubicBezTo>
                <a:cubicBezTo>
                  <a:pt x="838" y="806"/>
                  <a:pt x="852" y="815"/>
                  <a:pt x="869" y="812"/>
                </a:cubicBezTo>
                <a:cubicBezTo>
                  <a:pt x="869" y="811"/>
                  <a:pt x="870" y="811"/>
                  <a:pt x="871" y="811"/>
                </a:cubicBezTo>
                <a:cubicBezTo>
                  <a:pt x="871" y="820"/>
                  <a:pt x="871" y="820"/>
                  <a:pt x="871" y="820"/>
                </a:cubicBezTo>
                <a:cubicBezTo>
                  <a:pt x="822" y="830"/>
                  <a:pt x="792" y="764"/>
                  <a:pt x="837" y="735"/>
                </a:cubicBezTo>
                <a:cubicBezTo>
                  <a:pt x="842" y="732"/>
                  <a:pt x="841" y="733"/>
                  <a:pt x="845" y="732"/>
                </a:cubicBezTo>
                <a:cubicBezTo>
                  <a:pt x="845" y="731"/>
                  <a:pt x="845" y="731"/>
                  <a:pt x="845" y="731"/>
                </a:cubicBezTo>
                <a:cubicBezTo>
                  <a:pt x="848" y="730"/>
                  <a:pt x="848" y="730"/>
                  <a:pt x="848" y="730"/>
                </a:cubicBezTo>
                <a:cubicBezTo>
                  <a:pt x="842" y="729"/>
                  <a:pt x="837" y="728"/>
                  <a:pt x="832" y="726"/>
                </a:cubicBezTo>
                <a:cubicBezTo>
                  <a:pt x="826" y="724"/>
                  <a:pt x="824" y="727"/>
                  <a:pt x="820" y="731"/>
                </a:cubicBezTo>
                <a:cubicBezTo>
                  <a:pt x="793" y="758"/>
                  <a:pt x="798" y="796"/>
                  <a:pt x="817" y="815"/>
                </a:cubicBezTo>
                <a:cubicBezTo>
                  <a:pt x="834" y="833"/>
                  <a:pt x="854" y="837"/>
                  <a:pt x="871" y="834"/>
                </a:cubicBezTo>
                <a:cubicBezTo>
                  <a:pt x="871" y="842"/>
                  <a:pt x="871" y="842"/>
                  <a:pt x="871" y="842"/>
                </a:cubicBezTo>
                <a:cubicBezTo>
                  <a:pt x="854" y="845"/>
                  <a:pt x="836" y="840"/>
                  <a:pt x="821" y="830"/>
                </a:cubicBezTo>
                <a:cubicBezTo>
                  <a:pt x="795" y="812"/>
                  <a:pt x="784" y="774"/>
                  <a:pt x="800" y="743"/>
                </a:cubicBezTo>
                <a:cubicBezTo>
                  <a:pt x="808" y="728"/>
                  <a:pt x="815" y="725"/>
                  <a:pt x="818" y="722"/>
                </a:cubicBezTo>
                <a:cubicBezTo>
                  <a:pt x="819" y="720"/>
                  <a:pt x="817" y="723"/>
                  <a:pt x="819" y="720"/>
                </a:cubicBezTo>
                <a:cubicBezTo>
                  <a:pt x="815" y="718"/>
                  <a:pt x="813" y="716"/>
                  <a:pt x="809" y="714"/>
                </a:cubicBezTo>
                <a:cubicBezTo>
                  <a:pt x="802" y="717"/>
                  <a:pt x="792" y="732"/>
                  <a:pt x="788" y="740"/>
                </a:cubicBezTo>
                <a:cubicBezTo>
                  <a:pt x="783" y="752"/>
                  <a:pt x="780" y="767"/>
                  <a:pt x="781" y="781"/>
                </a:cubicBezTo>
                <a:cubicBezTo>
                  <a:pt x="785" y="829"/>
                  <a:pt x="828" y="859"/>
                  <a:pt x="871" y="855"/>
                </a:cubicBezTo>
                <a:cubicBezTo>
                  <a:pt x="871" y="863"/>
                  <a:pt x="871" y="863"/>
                  <a:pt x="871" y="863"/>
                </a:cubicBezTo>
                <a:cubicBezTo>
                  <a:pt x="868" y="863"/>
                  <a:pt x="868" y="863"/>
                  <a:pt x="868" y="863"/>
                </a:cubicBezTo>
                <a:cubicBezTo>
                  <a:pt x="868" y="866"/>
                  <a:pt x="869" y="870"/>
                  <a:pt x="871" y="874"/>
                </a:cubicBezTo>
                <a:cubicBezTo>
                  <a:pt x="871" y="892"/>
                  <a:pt x="871" y="892"/>
                  <a:pt x="871" y="892"/>
                </a:cubicBezTo>
                <a:cubicBezTo>
                  <a:pt x="870" y="892"/>
                  <a:pt x="870" y="891"/>
                  <a:pt x="869" y="890"/>
                </a:cubicBezTo>
                <a:cubicBezTo>
                  <a:pt x="863" y="880"/>
                  <a:pt x="860" y="866"/>
                  <a:pt x="858" y="863"/>
                </a:cubicBezTo>
                <a:cubicBezTo>
                  <a:pt x="819" y="862"/>
                  <a:pt x="791" y="838"/>
                  <a:pt x="779" y="809"/>
                </a:cubicBezTo>
                <a:cubicBezTo>
                  <a:pt x="772" y="791"/>
                  <a:pt x="770" y="771"/>
                  <a:pt x="775" y="751"/>
                </a:cubicBezTo>
                <a:cubicBezTo>
                  <a:pt x="778" y="741"/>
                  <a:pt x="780" y="736"/>
                  <a:pt x="785" y="727"/>
                </a:cubicBezTo>
                <a:cubicBezTo>
                  <a:pt x="790" y="720"/>
                  <a:pt x="795" y="715"/>
                  <a:pt x="801" y="708"/>
                </a:cubicBezTo>
                <a:cubicBezTo>
                  <a:pt x="794" y="699"/>
                  <a:pt x="794" y="703"/>
                  <a:pt x="786" y="690"/>
                </a:cubicBezTo>
                <a:cubicBezTo>
                  <a:pt x="782" y="683"/>
                  <a:pt x="778" y="676"/>
                  <a:pt x="776" y="668"/>
                </a:cubicBezTo>
                <a:cubicBezTo>
                  <a:pt x="747" y="667"/>
                  <a:pt x="724" y="656"/>
                  <a:pt x="707" y="635"/>
                </a:cubicBezTo>
                <a:cubicBezTo>
                  <a:pt x="702" y="629"/>
                  <a:pt x="698" y="622"/>
                  <a:pt x="694" y="614"/>
                </a:cubicBezTo>
                <a:cubicBezTo>
                  <a:pt x="682" y="587"/>
                  <a:pt x="686" y="557"/>
                  <a:pt x="700" y="532"/>
                </a:cubicBezTo>
                <a:cubicBezTo>
                  <a:pt x="704" y="526"/>
                  <a:pt x="711" y="517"/>
                  <a:pt x="716" y="513"/>
                </a:cubicBezTo>
                <a:cubicBezTo>
                  <a:pt x="714" y="507"/>
                  <a:pt x="702" y="502"/>
                  <a:pt x="693" y="479"/>
                </a:cubicBezTo>
                <a:cubicBezTo>
                  <a:pt x="692" y="476"/>
                  <a:pt x="692" y="474"/>
                  <a:pt x="691" y="472"/>
                </a:cubicBezTo>
                <a:cubicBezTo>
                  <a:pt x="689" y="465"/>
                  <a:pt x="690" y="466"/>
                  <a:pt x="688" y="465"/>
                </a:cubicBezTo>
                <a:cubicBezTo>
                  <a:pt x="648" y="465"/>
                  <a:pt x="615" y="434"/>
                  <a:pt x="606" y="402"/>
                </a:cubicBezTo>
                <a:cubicBezTo>
                  <a:pt x="565" y="402"/>
                  <a:pt x="528" y="373"/>
                  <a:pt x="520" y="333"/>
                </a:cubicBezTo>
                <a:cubicBezTo>
                  <a:pt x="499" y="333"/>
                  <a:pt x="481" y="325"/>
                  <a:pt x="467" y="314"/>
                </a:cubicBezTo>
                <a:cubicBezTo>
                  <a:pt x="456" y="305"/>
                  <a:pt x="445" y="292"/>
                  <a:pt x="440" y="279"/>
                </a:cubicBezTo>
                <a:cubicBezTo>
                  <a:pt x="440" y="278"/>
                  <a:pt x="439" y="276"/>
                  <a:pt x="439" y="276"/>
                </a:cubicBezTo>
                <a:cubicBezTo>
                  <a:pt x="437" y="272"/>
                  <a:pt x="439" y="274"/>
                  <a:pt x="436" y="273"/>
                </a:cubicBezTo>
                <a:cubicBezTo>
                  <a:pt x="436" y="280"/>
                  <a:pt x="428" y="292"/>
                  <a:pt x="424" y="296"/>
                </a:cubicBezTo>
                <a:cubicBezTo>
                  <a:pt x="421" y="300"/>
                  <a:pt x="420" y="302"/>
                  <a:pt x="417" y="306"/>
                </a:cubicBezTo>
                <a:cubicBezTo>
                  <a:pt x="409" y="314"/>
                  <a:pt x="394" y="323"/>
                  <a:pt x="384" y="327"/>
                </a:cubicBezTo>
                <a:cubicBezTo>
                  <a:pt x="349" y="341"/>
                  <a:pt x="308" y="329"/>
                  <a:pt x="285" y="302"/>
                </a:cubicBezTo>
                <a:cubicBezTo>
                  <a:pt x="280" y="297"/>
                  <a:pt x="269" y="280"/>
                  <a:pt x="268" y="273"/>
                </a:cubicBezTo>
                <a:cubicBezTo>
                  <a:pt x="267" y="273"/>
                  <a:pt x="267" y="273"/>
                  <a:pt x="267" y="273"/>
                </a:cubicBezTo>
                <a:cubicBezTo>
                  <a:pt x="266" y="280"/>
                  <a:pt x="259" y="291"/>
                  <a:pt x="255" y="297"/>
                </a:cubicBezTo>
                <a:cubicBezTo>
                  <a:pt x="249" y="304"/>
                  <a:pt x="249" y="304"/>
                  <a:pt x="249" y="304"/>
                </a:cubicBezTo>
                <a:cubicBezTo>
                  <a:pt x="245" y="308"/>
                  <a:pt x="242" y="311"/>
                  <a:pt x="237" y="315"/>
                </a:cubicBezTo>
                <a:cubicBezTo>
                  <a:pt x="222" y="326"/>
                  <a:pt x="204" y="333"/>
                  <a:pt x="181" y="333"/>
                </a:cubicBezTo>
                <a:cubicBezTo>
                  <a:pt x="170" y="333"/>
                  <a:pt x="160" y="331"/>
                  <a:pt x="151" y="327"/>
                </a:cubicBezTo>
                <a:cubicBezTo>
                  <a:pt x="126" y="317"/>
                  <a:pt x="104" y="297"/>
                  <a:pt x="98" y="270"/>
                </a:cubicBezTo>
                <a:cubicBezTo>
                  <a:pt x="91" y="269"/>
                  <a:pt x="85" y="269"/>
                  <a:pt x="79" y="268"/>
                </a:cubicBezTo>
                <a:cubicBezTo>
                  <a:pt x="74" y="266"/>
                  <a:pt x="68" y="265"/>
                  <a:pt x="63" y="263"/>
                </a:cubicBezTo>
                <a:cubicBezTo>
                  <a:pt x="59" y="261"/>
                  <a:pt x="54" y="258"/>
                  <a:pt x="50" y="256"/>
                </a:cubicBezTo>
                <a:cubicBezTo>
                  <a:pt x="10" y="228"/>
                  <a:pt x="13" y="199"/>
                  <a:pt x="9" y="191"/>
                </a:cubicBezTo>
                <a:cubicBezTo>
                  <a:pt x="9" y="170"/>
                  <a:pt x="9" y="170"/>
                  <a:pt x="9" y="170"/>
                </a:cubicBezTo>
                <a:cubicBezTo>
                  <a:pt x="13" y="161"/>
                  <a:pt x="7" y="156"/>
                  <a:pt x="27" y="126"/>
                </a:cubicBezTo>
                <a:cubicBezTo>
                  <a:pt x="31" y="121"/>
                  <a:pt x="35" y="118"/>
                  <a:pt x="38" y="114"/>
                </a:cubicBezTo>
                <a:cubicBezTo>
                  <a:pt x="24" y="97"/>
                  <a:pt x="24" y="97"/>
                  <a:pt x="24" y="97"/>
                </a:cubicBezTo>
                <a:cubicBezTo>
                  <a:pt x="11" y="79"/>
                  <a:pt x="11" y="63"/>
                  <a:pt x="9" y="58"/>
                </a:cubicBezTo>
                <a:cubicBezTo>
                  <a:pt x="9" y="37"/>
                  <a:pt x="9" y="37"/>
                  <a:pt x="9" y="37"/>
                </a:cubicBezTo>
                <a:cubicBezTo>
                  <a:pt x="10" y="35"/>
                  <a:pt x="12" y="23"/>
                  <a:pt x="13" y="20"/>
                </a:cubicBezTo>
                <a:cubicBezTo>
                  <a:pt x="16" y="12"/>
                  <a:pt x="18" y="6"/>
                  <a:pt x="21" y="2"/>
                </a:cubicBezTo>
                <a:close/>
                <a:moveTo>
                  <a:pt x="119" y="2"/>
                </a:moveTo>
                <a:cubicBezTo>
                  <a:pt x="131" y="42"/>
                  <a:pt x="186" y="62"/>
                  <a:pt x="224" y="33"/>
                </a:cubicBezTo>
                <a:cubicBezTo>
                  <a:pt x="241" y="20"/>
                  <a:pt x="241" y="12"/>
                  <a:pt x="247" y="2"/>
                </a:cubicBezTo>
                <a:cubicBezTo>
                  <a:pt x="238" y="2"/>
                  <a:pt x="238" y="2"/>
                  <a:pt x="238" y="2"/>
                </a:cubicBezTo>
                <a:cubicBezTo>
                  <a:pt x="235" y="12"/>
                  <a:pt x="225" y="22"/>
                  <a:pt x="218" y="27"/>
                </a:cubicBezTo>
                <a:cubicBezTo>
                  <a:pt x="183" y="52"/>
                  <a:pt x="138" y="31"/>
                  <a:pt x="127" y="2"/>
                </a:cubicBezTo>
                <a:cubicBezTo>
                  <a:pt x="119" y="2"/>
                  <a:pt x="119" y="2"/>
                  <a:pt x="119" y="2"/>
                </a:cubicBezTo>
                <a:close/>
                <a:moveTo>
                  <a:pt x="143" y="2"/>
                </a:moveTo>
                <a:cubicBezTo>
                  <a:pt x="157" y="25"/>
                  <a:pt x="189" y="32"/>
                  <a:pt x="211" y="15"/>
                </a:cubicBezTo>
                <a:cubicBezTo>
                  <a:pt x="217" y="10"/>
                  <a:pt x="220" y="6"/>
                  <a:pt x="222" y="2"/>
                </a:cubicBezTo>
                <a:cubicBezTo>
                  <a:pt x="212" y="2"/>
                  <a:pt x="212" y="2"/>
                  <a:pt x="212" y="2"/>
                </a:cubicBezTo>
                <a:cubicBezTo>
                  <a:pt x="206" y="10"/>
                  <a:pt x="195" y="16"/>
                  <a:pt x="182" y="16"/>
                </a:cubicBezTo>
                <a:cubicBezTo>
                  <a:pt x="171" y="16"/>
                  <a:pt x="160" y="10"/>
                  <a:pt x="153" y="2"/>
                </a:cubicBezTo>
                <a:cubicBezTo>
                  <a:pt x="143" y="2"/>
                  <a:pt x="143" y="2"/>
                  <a:pt x="143" y="2"/>
                </a:cubicBezTo>
                <a:close/>
                <a:moveTo>
                  <a:pt x="313" y="2"/>
                </a:moveTo>
                <a:cubicBezTo>
                  <a:pt x="320" y="14"/>
                  <a:pt x="334" y="24"/>
                  <a:pt x="353" y="24"/>
                </a:cubicBezTo>
                <a:cubicBezTo>
                  <a:pt x="376" y="24"/>
                  <a:pt x="386" y="11"/>
                  <a:pt x="392" y="2"/>
                </a:cubicBezTo>
                <a:cubicBezTo>
                  <a:pt x="382" y="2"/>
                  <a:pt x="382" y="2"/>
                  <a:pt x="382" y="2"/>
                </a:cubicBezTo>
                <a:cubicBezTo>
                  <a:pt x="368" y="20"/>
                  <a:pt x="337" y="20"/>
                  <a:pt x="323" y="2"/>
                </a:cubicBezTo>
                <a:cubicBezTo>
                  <a:pt x="313" y="2"/>
                  <a:pt x="313" y="2"/>
                  <a:pt x="313" y="2"/>
                </a:cubicBezTo>
                <a:close/>
                <a:moveTo>
                  <a:pt x="457" y="2"/>
                </a:moveTo>
                <a:cubicBezTo>
                  <a:pt x="460" y="5"/>
                  <a:pt x="461" y="12"/>
                  <a:pt x="467" y="20"/>
                </a:cubicBezTo>
                <a:cubicBezTo>
                  <a:pt x="503" y="65"/>
                  <a:pt x="572" y="48"/>
                  <a:pt x="586" y="2"/>
                </a:cubicBezTo>
                <a:cubicBezTo>
                  <a:pt x="577" y="2"/>
                  <a:pt x="577" y="2"/>
                  <a:pt x="577" y="2"/>
                </a:cubicBezTo>
                <a:cubicBezTo>
                  <a:pt x="570" y="21"/>
                  <a:pt x="548" y="38"/>
                  <a:pt x="522" y="38"/>
                </a:cubicBezTo>
                <a:cubicBezTo>
                  <a:pt x="497" y="38"/>
                  <a:pt x="473" y="21"/>
                  <a:pt x="467" y="2"/>
                </a:cubicBezTo>
                <a:cubicBezTo>
                  <a:pt x="457" y="2"/>
                  <a:pt x="457" y="2"/>
                  <a:pt x="457" y="2"/>
                </a:cubicBezTo>
                <a:close/>
                <a:moveTo>
                  <a:pt x="483" y="2"/>
                </a:moveTo>
                <a:cubicBezTo>
                  <a:pt x="484" y="3"/>
                  <a:pt x="484" y="5"/>
                  <a:pt x="485" y="6"/>
                </a:cubicBezTo>
                <a:cubicBezTo>
                  <a:pt x="504" y="32"/>
                  <a:pt x="546" y="30"/>
                  <a:pt x="562" y="2"/>
                </a:cubicBezTo>
                <a:cubicBezTo>
                  <a:pt x="552" y="2"/>
                  <a:pt x="552" y="2"/>
                  <a:pt x="552" y="2"/>
                </a:cubicBezTo>
                <a:cubicBezTo>
                  <a:pt x="545" y="10"/>
                  <a:pt x="533" y="16"/>
                  <a:pt x="522" y="16"/>
                </a:cubicBezTo>
                <a:cubicBezTo>
                  <a:pt x="509" y="16"/>
                  <a:pt x="499" y="10"/>
                  <a:pt x="492" y="2"/>
                </a:cubicBezTo>
                <a:cubicBezTo>
                  <a:pt x="483" y="2"/>
                  <a:pt x="483" y="2"/>
                  <a:pt x="483" y="2"/>
                </a:cubicBezTo>
                <a:close/>
                <a:moveTo>
                  <a:pt x="652" y="2"/>
                </a:moveTo>
                <a:cubicBezTo>
                  <a:pt x="653" y="3"/>
                  <a:pt x="654" y="5"/>
                  <a:pt x="655" y="6"/>
                </a:cubicBezTo>
                <a:cubicBezTo>
                  <a:pt x="675" y="33"/>
                  <a:pt x="716" y="28"/>
                  <a:pt x="731" y="2"/>
                </a:cubicBezTo>
                <a:cubicBezTo>
                  <a:pt x="721" y="2"/>
                  <a:pt x="721" y="2"/>
                  <a:pt x="721" y="2"/>
                </a:cubicBezTo>
                <a:cubicBezTo>
                  <a:pt x="714" y="10"/>
                  <a:pt x="703" y="16"/>
                  <a:pt x="691" y="16"/>
                </a:cubicBezTo>
                <a:cubicBezTo>
                  <a:pt x="679" y="16"/>
                  <a:pt x="669" y="10"/>
                  <a:pt x="662" y="2"/>
                </a:cubicBezTo>
                <a:cubicBezTo>
                  <a:pt x="652" y="2"/>
                  <a:pt x="652" y="2"/>
                  <a:pt x="652" y="2"/>
                </a:cubicBezTo>
                <a:close/>
                <a:moveTo>
                  <a:pt x="822" y="2"/>
                </a:moveTo>
                <a:cubicBezTo>
                  <a:pt x="823" y="3"/>
                  <a:pt x="823" y="4"/>
                  <a:pt x="824" y="6"/>
                </a:cubicBezTo>
                <a:cubicBezTo>
                  <a:pt x="836" y="21"/>
                  <a:pt x="854" y="27"/>
                  <a:pt x="871" y="23"/>
                </a:cubicBezTo>
                <a:cubicBezTo>
                  <a:pt x="871" y="15"/>
                  <a:pt x="871" y="15"/>
                  <a:pt x="871" y="15"/>
                </a:cubicBezTo>
                <a:cubicBezTo>
                  <a:pt x="856" y="18"/>
                  <a:pt x="840" y="13"/>
                  <a:pt x="831" y="2"/>
                </a:cubicBezTo>
                <a:cubicBezTo>
                  <a:pt x="822" y="2"/>
                  <a:pt x="822" y="2"/>
                  <a:pt x="822" y="2"/>
                </a:cubicBezTo>
                <a:close/>
                <a:moveTo>
                  <a:pt x="135" y="53"/>
                </a:moveTo>
                <a:cubicBezTo>
                  <a:pt x="128" y="50"/>
                  <a:pt x="119" y="40"/>
                  <a:pt x="114" y="35"/>
                </a:cubicBezTo>
                <a:cubicBezTo>
                  <a:pt x="108" y="28"/>
                  <a:pt x="104" y="19"/>
                  <a:pt x="100" y="10"/>
                </a:cubicBezTo>
                <a:cubicBezTo>
                  <a:pt x="66" y="10"/>
                  <a:pt x="48" y="46"/>
                  <a:pt x="69" y="72"/>
                </a:cubicBezTo>
                <a:cubicBezTo>
                  <a:pt x="89" y="97"/>
                  <a:pt x="132" y="85"/>
                  <a:pt x="135" y="53"/>
                </a:cubicBezTo>
                <a:close/>
                <a:moveTo>
                  <a:pt x="305" y="53"/>
                </a:moveTo>
                <a:cubicBezTo>
                  <a:pt x="293" y="47"/>
                  <a:pt x="277" y="29"/>
                  <a:pt x="272" y="16"/>
                </a:cubicBezTo>
                <a:cubicBezTo>
                  <a:pt x="265" y="0"/>
                  <a:pt x="267" y="17"/>
                  <a:pt x="252" y="34"/>
                </a:cubicBezTo>
                <a:cubicBezTo>
                  <a:pt x="241" y="47"/>
                  <a:pt x="242" y="44"/>
                  <a:pt x="231" y="53"/>
                </a:cubicBezTo>
                <a:cubicBezTo>
                  <a:pt x="230" y="70"/>
                  <a:pt x="250" y="85"/>
                  <a:pt x="267" y="85"/>
                </a:cubicBezTo>
                <a:cubicBezTo>
                  <a:pt x="287" y="85"/>
                  <a:pt x="303" y="71"/>
                  <a:pt x="305" y="53"/>
                </a:cubicBezTo>
                <a:close/>
                <a:moveTo>
                  <a:pt x="474" y="53"/>
                </a:moveTo>
                <a:cubicBezTo>
                  <a:pt x="462" y="46"/>
                  <a:pt x="447" y="29"/>
                  <a:pt x="441" y="16"/>
                </a:cubicBezTo>
                <a:cubicBezTo>
                  <a:pt x="435" y="0"/>
                  <a:pt x="436" y="16"/>
                  <a:pt x="421" y="34"/>
                </a:cubicBezTo>
                <a:cubicBezTo>
                  <a:pt x="416" y="40"/>
                  <a:pt x="408" y="49"/>
                  <a:pt x="400" y="53"/>
                </a:cubicBezTo>
                <a:cubicBezTo>
                  <a:pt x="405" y="96"/>
                  <a:pt x="469" y="96"/>
                  <a:pt x="474" y="53"/>
                </a:cubicBezTo>
                <a:close/>
                <a:moveTo>
                  <a:pt x="644" y="53"/>
                </a:moveTo>
                <a:cubicBezTo>
                  <a:pt x="640" y="50"/>
                  <a:pt x="636" y="47"/>
                  <a:pt x="632" y="44"/>
                </a:cubicBezTo>
                <a:cubicBezTo>
                  <a:pt x="624" y="38"/>
                  <a:pt x="616" y="26"/>
                  <a:pt x="611" y="16"/>
                </a:cubicBezTo>
                <a:cubicBezTo>
                  <a:pt x="604" y="1"/>
                  <a:pt x="606" y="14"/>
                  <a:pt x="591" y="34"/>
                </a:cubicBezTo>
                <a:cubicBezTo>
                  <a:pt x="587" y="39"/>
                  <a:pt x="576" y="50"/>
                  <a:pt x="570" y="53"/>
                </a:cubicBezTo>
                <a:cubicBezTo>
                  <a:pt x="572" y="71"/>
                  <a:pt x="587" y="85"/>
                  <a:pt x="606" y="85"/>
                </a:cubicBezTo>
                <a:cubicBezTo>
                  <a:pt x="626" y="86"/>
                  <a:pt x="644" y="69"/>
                  <a:pt x="644" y="53"/>
                </a:cubicBezTo>
                <a:close/>
                <a:moveTo>
                  <a:pt x="813" y="53"/>
                </a:moveTo>
                <a:cubicBezTo>
                  <a:pt x="799" y="42"/>
                  <a:pt x="789" y="34"/>
                  <a:pt x="781" y="16"/>
                </a:cubicBezTo>
                <a:cubicBezTo>
                  <a:pt x="774" y="1"/>
                  <a:pt x="776" y="14"/>
                  <a:pt x="761" y="34"/>
                </a:cubicBezTo>
                <a:cubicBezTo>
                  <a:pt x="757" y="39"/>
                  <a:pt x="745" y="50"/>
                  <a:pt x="739" y="53"/>
                </a:cubicBezTo>
                <a:cubicBezTo>
                  <a:pt x="742" y="80"/>
                  <a:pt x="777" y="97"/>
                  <a:pt x="801" y="76"/>
                </a:cubicBezTo>
                <a:cubicBezTo>
                  <a:pt x="806" y="72"/>
                  <a:pt x="814" y="63"/>
                  <a:pt x="813" y="53"/>
                </a:cubicBezTo>
                <a:close/>
                <a:moveTo>
                  <a:pt x="326" y="63"/>
                </a:moveTo>
                <a:cubicBezTo>
                  <a:pt x="313" y="58"/>
                  <a:pt x="313" y="58"/>
                  <a:pt x="313" y="58"/>
                </a:cubicBezTo>
                <a:cubicBezTo>
                  <a:pt x="307" y="72"/>
                  <a:pt x="307" y="75"/>
                  <a:pt x="297" y="83"/>
                </a:cubicBezTo>
                <a:cubicBezTo>
                  <a:pt x="276" y="101"/>
                  <a:pt x="244" y="96"/>
                  <a:pt x="229" y="72"/>
                </a:cubicBezTo>
                <a:cubicBezTo>
                  <a:pt x="226" y="68"/>
                  <a:pt x="225" y="62"/>
                  <a:pt x="222" y="58"/>
                </a:cubicBezTo>
                <a:cubicBezTo>
                  <a:pt x="210" y="63"/>
                  <a:pt x="210" y="63"/>
                  <a:pt x="210" y="63"/>
                </a:cubicBezTo>
                <a:cubicBezTo>
                  <a:pt x="213" y="86"/>
                  <a:pt x="239" y="108"/>
                  <a:pt x="267" y="108"/>
                </a:cubicBezTo>
                <a:cubicBezTo>
                  <a:pt x="296" y="108"/>
                  <a:pt x="321" y="86"/>
                  <a:pt x="326" y="63"/>
                </a:cubicBezTo>
                <a:close/>
                <a:moveTo>
                  <a:pt x="495" y="63"/>
                </a:moveTo>
                <a:cubicBezTo>
                  <a:pt x="483" y="58"/>
                  <a:pt x="483" y="58"/>
                  <a:pt x="483" y="58"/>
                </a:cubicBezTo>
                <a:cubicBezTo>
                  <a:pt x="480" y="63"/>
                  <a:pt x="479" y="67"/>
                  <a:pt x="476" y="72"/>
                </a:cubicBezTo>
                <a:cubicBezTo>
                  <a:pt x="457" y="104"/>
                  <a:pt x="409" y="99"/>
                  <a:pt x="395" y="65"/>
                </a:cubicBezTo>
                <a:cubicBezTo>
                  <a:pt x="394" y="63"/>
                  <a:pt x="393" y="60"/>
                  <a:pt x="392" y="58"/>
                </a:cubicBezTo>
                <a:cubicBezTo>
                  <a:pt x="379" y="63"/>
                  <a:pt x="379" y="63"/>
                  <a:pt x="379" y="63"/>
                </a:cubicBezTo>
                <a:cubicBezTo>
                  <a:pt x="384" y="87"/>
                  <a:pt x="409" y="108"/>
                  <a:pt x="437" y="108"/>
                </a:cubicBezTo>
                <a:cubicBezTo>
                  <a:pt x="466" y="108"/>
                  <a:pt x="490" y="87"/>
                  <a:pt x="495" y="63"/>
                </a:cubicBezTo>
                <a:close/>
                <a:moveTo>
                  <a:pt x="665" y="63"/>
                </a:moveTo>
                <a:cubicBezTo>
                  <a:pt x="652" y="58"/>
                  <a:pt x="652" y="58"/>
                  <a:pt x="652" y="58"/>
                </a:cubicBezTo>
                <a:cubicBezTo>
                  <a:pt x="650" y="62"/>
                  <a:pt x="649" y="68"/>
                  <a:pt x="646" y="72"/>
                </a:cubicBezTo>
                <a:cubicBezTo>
                  <a:pt x="632" y="95"/>
                  <a:pt x="599" y="101"/>
                  <a:pt x="577" y="83"/>
                </a:cubicBezTo>
                <a:cubicBezTo>
                  <a:pt x="566" y="74"/>
                  <a:pt x="566" y="69"/>
                  <a:pt x="562" y="58"/>
                </a:cubicBezTo>
                <a:cubicBezTo>
                  <a:pt x="549" y="63"/>
                  <a:pt x="549" y="63"/>
                  <a:pt x="549" y="63"/>
                </a:cubicBezTo>
                <a:cubicBezTo>
                  <a:pt x="554" y="96"/>
                  <a:pt x="605" y="126"/>
                  <a:pt x="645" y="94"/>
                </a:cubicBezTo>
                <a:cubicBezTo>
                  <a:pt x="652" y="89"/>
                  <a:pt x="663" y="76"/>
                  <a:pt x="665" y="63"/>
                </a:cubicBezTo>
                <a:close/>
                <a:moveTo>
                  <a:pt x="834" y="63"/>
                </a:moveTo>
                <a:cubicBezTo>
                  <a:pt x="822" y="58"/>
                  <a:pt x="822" y="58"/>
                  <a:pt x="822" y="58"/>
                </a:cubicBezTo>
                <a:cubicBezTo>
                  <a:pt x="820" y="61"/>
                  <a:pt x="812" y="93"/>
                  <a:pt x="777" y="94"/>
                </a:cubicBezTo>
                <a:cubicBezTo>
                  <a:pt x="754" y="94"/>
                  <a:pt x="735" y="77"/>
                  <a:pt x="732" y="58"/>
                </a:cubicBezTo>
                <a:cubicBezTo>
                  <a:pt x="719" y="63"/>
                  <a:pt x="719" y="63"/>
                  <a:pt x="719" y="63"/>
                </a:cubicBezTo>
                <a:cubicBezTo>
                  <a:pt x="723" y="95"/>
                  <a:pt x="772" y="126"/>
                  <a:pt x="814" y="95"/>
                </a:cubicBezTo>
                <a:cubicBezTo>
                  <a:pt x="821" y="89"/>
                  <a:pt x="833" y="77"/>
                  <a:pt x="834" y="63"/>
                </a:cubicBezTo>
                <a:close/>
                <a:moveTo>
                  <a:pt x="345" y="67"/>
                </a:moveTo>
                <a:cubicBezTo>
                  <a:pt x="334" y="65"/>
                  <a:pt x="334" y="65"/>
                  <a:pt x="334" y="65"/>
                </a:cubicBezTo>
                <a:cubicBezTo>
                  <a:pt x="327" y="93"/>
                  <a:pt x="301" y="116"/>
                  <a:pt x="267" y="116"/>
                </a:cubicBezTo>
                <a:cubicBezTo>
                  <a:pt x="234" y="116"/>
                  <a:pt x="208" y="92"/>
                  <a:pt x="202" y="65"/>
                </a:cubicBezTo>
                <a:cubicBezTo>
                  <a:pt x="190" y="67"/>
                  <a:pt x="190" y="67"/>
                  <a:pt x="190" y="67"/>
                </a:cubicBezTo>
                <a:cubicBezTo>
                  <a:pt x="190" y="80"/>
                  <a:pt x="205" y="100"/>
                  <a:pt x="216" y="109"/>
                </a:cubicBezTo>
                <a:cubicBezTo>
                  <a:pt x="249" y="139"/>
                  <a:pt x="307" y="134"/>
                  <a:pt x="335" y="91"/>
                </a:cubicBezTo>
                <a:cubicBezTo>
                  <a:pt x="338" y="87"/>
                  <a:pt x="346" y="74"/>
                  <a:pt x="345" y="67"/>
                </a:cubicBezTo>
                <a:close/>
                <a:moveTo>
                  <a:pt x="515" y="67"/>
                </a:moveTo>
                <a:cubicBezTo>
                  <a:pt x="503" y="65"/>
                  <a:pt x="503" y="65"/>
                  <a:pt x="503" y="65"/>
                </a:cubicBezTo>
                <a:cubicBezTo>
                  <a:pt x="497" y="92"/>
                  <a:pt x="471" y="116"/>
                  <a:pt x="437" y="116"/>
                </a:cubicBezTo>
                <a:cubicBezTo>
                  <a:pt x="404" y="116"/>
                  <a:pt x="377" y="92"/>
                  <a:pt x="371" y="65"/>
                </a:cubicBezTo>
                <a:cubicBezTo>
                  <a:pt x="359" y="67"/>
                  <a:pt x="359" y="67"/>
                  <a:pt x="359" y="67"/>
                </a:cubicBezTo>
                <a:cubicBezTo>
                  <a:pt x="359" y="73"/>
                  <a:pt x="366" y="86"/>
                  <a:pt x="369" y="91"/>
                </a:cubicBezTo>
                <a:cubicBezTo>
                  <a:pt x="401" y="140"/>
                  <a:pt x="473" y="141"/>
                  <a:pt x="505" y="91"/>
                </a:cubicBezTo>
                <a:cubicBezTo>
                  <a:pt x="508" y="87"/>
                  <a:pt x="515" y="73"/>
                  <a:pt x="515" y="67"/>
                </a:cubicBezTo>
                <a:close/>
                <a:moveTo>
                  <a:pt x="685" y="67"/>
                </a:moveTo>
                <a:cubicBezTo>
                  <a:pt x="673" y="65"/>
                  <a:pt x="673" y="65"/>
                  <a:pt x="673" y="65"/>
                </a:cubicBezTo>
                <a:cubicBezTo>
                  <a:pt x="669" y="74"/>
                  <a:pt x="671" y="74"/>
                  <a:pt x="664" y="85"/>
                </a:cubicBezTo>
                <a:cubicBezTo>
                  <a:pt x="632" y="135"/>
                  <a:pt x="554" y="121"/>
                  <a:pt x="541" y="65"/>
                </a:cubicBezTo>
                <a:cubicBezTo>
                  <a:pt x="529" y="67"/>
                  <a:pt x="529" y="67"/>
                  <a:pt x="529" y="67"/>
                </a:cubicBezTo>
                <a:cubicBezTo>
                  <a:pt x="529" y="79"/>
                  <a:pt x="545" y="101"/>
                  <a:pt x="555" y="109"/>
                </a:cubicBezTo>
                <a:cubicBezTo>
                  <a:pt x="595" y="142"/>
                  <a:pt x="650" y="130"/>
                  <a:pt x="675" y="91"/>
                </a:cubicBezTo>
                <a:cubicBezTo>
                  <a:pt x="678" y="86"/>
                  <a:pt x="685" y="74"/>
                  <a:pt x="685" y="67"/>
                </a:cubicBezTo>
                <a:close/>
                <a:moveTo>
                  <a:pt x="854" y="67"/>
                </a:moveTo>
                <a:cubicBezTo>
                  <a:pt x="843" y="65"/>
                  <a:pt x="843" y="65"/>
                  <a:pt x="843" y="65"/>
                </a:cubicBezTo>
                <a:cubicBezTo>
                  <a:pt x="838" y="75"/>
                  <a:pt x="838" y="86"/>
                  <a:pt x="820" y="101"/>
                </a:cubicBezTo>
                <a:cubicBezTo>
                  <a:pt x="795" y="121"/>
                  <a:pt x="760" y="121"/>
                  <a:pt x="733" y="101"/>
                </a:cubicBezTo>
                <a:cubicBezTo>
                  <a:pt x="725" y="94"/>
                  <a:pt x="713" y="80"/>
                  <a:pt x="710" y="65"/>
                </a:cubicBezTo>
                <a:cubicBezTo>
                  <a:pt x="699" y="67"/>
                  <a:pt x="699" y="67"/>
                  <a:pt x="699" y="67"/>
                </a:cubicBezTo>
                <a:cubicBezTo>
                  <a:pt x="698" y="73"/>
                  <a:pt x="706" y="87"/>
                  <a:pt x="708" y="91"/>
                </a:cubicBezTo>
                <a:cubicBezTo>
                  <a:pt x="722" y="113"/>
                  <a:pt x="747" y="128"/>
                  <a:pt x="776" y="128"/>
                </a:cubicBezTo>
                <a:cubicBezTo>
                  <a:pt x="798" y="128"/>
                  <a:pt x="814" y="120"/>
                  <a:pt x="827" y="110"/>
                </a:cubicBezTo>
                <a:cubicBezTo>
                  <a:pt x="838" y="102"/>
                  <a:pt x="855" y="78"/>
                  <a:pt x="854" y="67"/>
                </a:cubicBezTo>
                <a:close/>
                <a:moveTo>
                  <a:pt x="388" y="122"/>
                </a:moveTo>
                <a:cubicBezTo>
                  <a:pt x="373" y="110"/>
                  <a:pt x="358" y="96"/>
                  <a:pt x="353" y="76"/>
                </a:cubicBezTo>
                <a:cubicBezTo>
                  <a:pt x="348" y="80"/>
                  <a:pt x="352" y="87"/>
                  <a:pt x="328" y="112"/>
                </a:cubicBezTo>
                <a:cubicBezTo>
                  <a:pt x="325" y="116"/>
                  <a:pt x="321" y="119"/>
                  <a:pt x="317" y="122"/>
                </a:cubicBezTo>
                <a:cubicBezTo>
                  <a:pt x="319" y="142"/>
                  <a:pt x="353" y="159"/>
                  <a:pt x="376" y="141"/>
                </a:cubicBezTo>
                <a:cubicBezTo>
                  <a:pt x="380" y="137"/>
                  <a:pt x="387" y="129"/>
                  <a:pt x="388" y="122"/>
                </a:cubicBezTo>
                <a:close/>
                <a:moveTo>
                  <a:pt x="219" y="122"/>
                </a:moveTo>
                <a:cubicBezTo>
                  <a:pt x="205" y="113"/>
                  <a:pt x="189" y="96"/>
                  <a:pt x="183" y="76"/>
                </a:cubicBezTo>
                <a:cubicBezTo>
                  <a:pt x="181" y="78"/>
                  <a:pt x="179" y="85"/>
                  <a:pt x="177" y="89"/>
                </a:cubicBezTo>
                <a:cubicBezTo>
                  <a:pt x="174" y="94"/>
                  <a:pt x="172" y="98"/>
                  <a:pt x="168" y="102"/>
                </a:cubicBezTo>
                <a:cubicBezTo>
                  <a:pt x="160" y="113"/>
                  <a:pt x="154" y="116"/>
                  <a:pt x="147" y="122"/>
                </a:cubicBezTo>
                <a:cubicBezTo>
                  <a:pt x="149" y="136"/>
                  <a:pt x="166" y="149"/>
                  <a:pt x="183" y="149"/>
                </a:cubicBezTo>
                <a:cubicBezTo>
                  <a:pt x="200" y="149"/>
                  <a:pt x="216" y="136"/>
                  <a:pt x="219" y="122"/>
                </a:cubicBezTo>
                <a:close/>
                <a:moveTo>
                  <a:pt x="558" y="122"/>
                </a:moveTo>
                <a:cubicBezTo>
                  <a:pt x="545" y="111"/>
                  <a:pt x="537" y="105"/>
                  <a:pt x="528" y="89"/>
                </a:cubicBezTo>
                <a:cubicBezTo>
                  <a:pt x="526" y="85"/>
                  <a:pt x="524" y="79"/>
                  <a:pt x="522" y="75"/>
                </a:cubicBezTo>
                <a:cubicBezTo>
                  <a:pt x="512" y="99"/>
                  <a:pt x="504" y="110"/>
                  <a:pt x="486" y="122"/>
                </a:cubicBezTo>
                <a:cubicBezTo>
                  <a:pt x="490" y="142"/>
                  <a:pt x="519" y="159"/>
                  <a:pt x="545" y="141"/>
                </a:cubicBezTo>
                <a:cubicBezTo>
                  <a:pt x="549" y="138"/>
                  <a:pt x="557" y="130"/>
                  <a:pt x="558" y="122"/>
                </a:cubicBezTo>
                <a:close/>
                <a:moveTo>
                  <a:pt x="727" y="122"/>
                </a:moveTo>
                <a:cubicBezTo>
                  <a:pt x="723" y="118"/>
                  <a:pt x="720" y="117"/>
                  <a:pt x="716" y="113"/>
                </a:cubicBezTo>
                <a:cubicBezTo>
                  <a:pt x="694" y="91"/>
                  <a:pt x="696" y="80"/>
                  <a:pt x="691" y="76"/>
                </a:cubicBezTo>
                <a:cubicBezTo>
                  <a:pt x="686" y="95"/>
                  <a:pt x="669" y="114"/>
                  <a:pt x="656" y="122"/>
                </a:cubicBezTo>
                <a:cubicBezTo>
                  <a:pt x="659" y="141"/>
                  <a:pt x="689" y="159"/>
                  <a:pt x="715" y="141"/>
                </a:cubicBezTo>
                <a:cubicBezTo>
                  <a:pt x="719" y="138"/>
                  <a:pt x="726" y="130"/>
                  <a:pt x="727" y="122"/>
                </a:cubicBezTo>
                <a:close/>
                <a:moveTo>
                  <a:pt x="239" y="132"/>
                </a:moveTo>
                <a:cubicBezTo>
                  <a:pt x="227" y="127"/>
                  <a:pt x="227" y="127"/>
                  <a:pt x="227" y="127"/>
                </a:cubicBezTo>
                <a:cubicBezTo>
                  <a:pt x="221" y="133"/>
                  <a:pt x="214" y="157"/>
                  <a:pt x="183" y="157"/>
                </a:cubicBezTo>
                <a:cubicBezTo>
                  <a:pt x="160" y="157"/>
                  <a:pt x="147" y="143"/>
                  <a:pt x="139" y="127"/>
                </a:cubicBezTo>
                <a:cubicBezTo>
                  <a:pt x="127" y="132"/>
                  <a:pt x="127" y="132"/>
                  <a:pt x="127" y="132"/>
                </a:cubicBezTo>
                <a:cubicBezTo>
                  <a:pt x="140" y="169"/>
                  <a:pt x="186" y="183"/>
                  <a:pt x="219" y="159"/>
                </a:cubicBezTo>
                <a:cubicBezTo>
                  <a:pt x="225" y="154"/>
                  <a:pt x="237" y="142"/>
                  <a:pt x="239" y="132"/>
                </a:cubicBezTo>
                <a:close/>
                <a:moveTo>
                  <a:pt x="408" y="132"/>
                </a:moveTo>
                <a:cubicBezTo>
                  <a:pt x="407" y="131"/>
                  <a:pt x="399" y="128"/>
                  <a:pt x="396" y="127"/>
                </a:cubicBezTo>
                <a:cubicBezTo>
                  <a:pt x="394" y="129"/>
                  <a:pt x="392" y="135"/>
                  <a:pt x="390" y="138"/>
                </a:cubicBezTo>
                <a:cubicBezTo>
                  <a:pt x="387" y="142"/>
                  <a:pt x="384" y="145"/>
                  <a:pt x="381" y="147"/>
                </a:cubicBezTo>
                <a:cubicBezTo>
                  <a:pt x="374" y="153"/>
                  <a:pt x="364" y="157"/>
                  <a:pt x="353" y="157"/>
                </a:cubicBezTo>
                <a:cubicBezTo>
                  <a:pt x="342" y="157"/>
                  <a:pt x="332" y="153"/>
                  <a:pt x="325" y="148"/>
                </a:cubicBezTo>
                <a:cubicBezTo>
                  <a:pt x="318" y="143"/>
                  <a:pt x="314" y="137"/>
                  <a:pt x="309" y="127"/>
                </a:cubicBezTo>
                <a:cubicBezTo>
                  <a:pt x="306" y="128"/>
                  <a:pt x="298" y="130"/>
                  <a:pt x="296" y="132"/>
                </a:cubicBezTo>
                <a:cubicBezTo>
                  <a:pt x="303" y="152"/>
                  <a:pt x="325" y="171"/>
                  <a:pt x="352" y="171"/>
                </a:cubicBezTo>
                <a:cubicBezTo>
                  <a:pt x="379" y="171"/>
                  <a:pt x="402" y="152"/>
                  <a:pt x="408" y="132"/>
                </a:cubicBezTo>
                <a:close/>
                <a:moveTo>
                  <a:pt x="578" y="132"/>
                </a:moveTo>
                <a:cubicBezTo>
                  <a:pt x="565" y="127"/>
                  <a:pt x="565" y="127"/>
                  <a:pt x="565" y="127"/>
                </a:cubicBezTo>
                <a:cubicBezTo>
                  <a:pt x="550" y="163"/>
                  <a:pt x="507" y="166"/>
                  <a:pt x="485" y="138"/>
                </a:cubicBezTo>
                <a:cubicBezTo>
                  <a:pt x="483" y="135"/>
                  <a:pt x="480" y="129"/>
                  <a:pt x="478" y="127"/>
                </a:cubicBezTo>
                <a:cubicBezTo>
                  <a:pt x="466" y="132"/>
                  <a:pt x="466" y="132"/>
                  <a:pt x="466" y="132"/>
                </a:cubicBezTo>
                <a:cubicBezTo>
                  <a:pt x="470" y="152"/>
                  <a:pt x="496" y="171"/>
                  <a:pt x="522" y="171"/>
                </a:cubicBezTo>
                <a:cubicBezTo>
                  <a:pt x="549" y="171"/>
                  <a:pt x="571" y="152"/>
                  <a:pt x="578" y="132"/>
                </a:cubicBezTo>
                <a:close/>
                <a:moveTo>
                  <a:pt x="748" y="132"/>
                </a:moveTo>
                <a:cubicBezTo>
                  <a:pt x="735" y="127"/>
                  <a:pt x="735" y="127"/>
                  <a:pt x="735" y="127"/>
                </a:cubicBezTo>
                <a:cubicBezTo>
                  <a:pt x="727" y="145"/>
                  <a:pt x="714" y="157"/>
                  <a:pt x="692" y="157"/>
                </a:cubicBezTo>
                <a:cubicBezTo>
                  <a:pt x="677" y="157"/>
                  <a:pt x="664" y="150"/>
                  <a:pt x="655" y="139"/>
                </a:cubicBezTo>
                <a:cubicBezTo>
                  <a:pt x="652" y="135"/>
                  <a:pt x="651" y="130"/>
                  <a:pt x="648" y="127"/>
                </a:cubicBezTo>
                <a:cubicBezTo>
                  <a:pt x="636" y="132"/>
                  <a:pt x="636" y="132"/>
                  <a:pt x="636" y="132"/>
                </a:cubicBezTo>
                <a:cubicBezTo>
                  <a:pt x="651" y="180"/>
                  <a:pt x="727" y="187"/>
                  <a:pt x="748" y="132"/>
                </a:cubicBezTo>
                <a:close/>
                <a:moveTo>
                  <a:pt x="598" y="136"/>
                </a:moveTo>
                <a:cubicBezTo>
                  <a:pt x="587" y="134"/>
                  <a:pt x="587" y="134"/>
                  <a:pt x="587" y="134"/>
                </a:cubicBezTo>
                <a:cubicBezTo>
                  <a:pt x="585" y="137"/>
                  <a:pt x="584" y="140"/>
                  <a:pt x="583" y="143"/>
                </a:cubicBezTo>
                <a:cubicBezTo>
                  <a:pt x="559" y="189"/>
                  <a:pt x="484" y="197"/>
                  <a:pt x="458" y="135"/>
                </a:cubicBezTo>
                <a:cubicBezTo>
                  <a:pt x="446" y="136"/>
                  <a:pt x="446" y="136"/>
                  <a:pt x="446" y="136"/>
                </a:cubicBezTo>
                <a:cubicBezTo>
                  <a:pt x="447" y="149"/>
                  <a:pt x="462" y="167"/>
                  <a:pt x="473" y="175"/>
                </a:cubicBezTo>
                <a:cubicBezTo>
                  <a:pt x="501" y="197"/>
                  <a:pt x="543" y="197"/>
                  <a:pt x="571" y="175"/>
                </a:cubicBezTo>
                <a:cubicBezTo>
                  <a:pt x="579" y="169"/>
                  <a:pt x="596" y="151"/>
                  <a:pt x="598" y="136"/>
                </a:cubicBezTo>
                <a:close/>
                <a:moveTo>
                  <a:pt x="259" y="136"/>
                </a:moveTo>
                <a:cubicBezTo>
                  <a:pt x="247" y="134"/>
                  <a:pt x="247" y="134"/>
                  <a:pt x="247" y="134"/>
                </a:cubicBezTo>
                <a:cubicBezTo>
                  <a:pt x="245" y="138"/>
                  <a:pt x="245" y="142"/>
                  <a:pt x="238" y="152"/>
                </a:cubicBezTo>
                <a:cubicBezTo>
                  <a:pt x="205" y="195"/>
                  <a:pt x="138" y="186"/>
                  <a:pt x="118" y="134"/>
                </a:cubicBezTo>
                <a:cubicBezTo>
                  <a:pt x="107" y="136"/>
                  <a:pt x="107" y="136"/>
                  <a:pt x="107" y="136"/>
                </a:cubicBezTo>
                <a:cubicBezTo>
                  <a:pt x="109" y="151"/>
                  <a:pt x="125" y="169"/>
                  <a:pt x="133" y="174"/>
                </a:cubicBezTo>
                <a:cubicBezTo>
                  <a:pt x="173" y="203"/>
                  <a:pt x="222" y="194"/>
                  <a:pt x="248" y="158"/>
                </a:cubicBezTo>
                <a:cubicBezTo>
                  <a:pt x="251" y="154"/>
                  <a:pt x="258" y="143"/>
                  <a:pt x="259" y="136"/>
                </a:cubicBezTo>
                <a:close/>
                <a:moveTo>
                  <a:pt x="429" y="136"/>
                </a:moveTo>
                <a:cubicBezTo>
                  <a:pt x="417" y="134"/>
                  <a:pt x="417" y="134"/>
                  <a:pt x="417" y="134"/>
                </a:cubicBezTo>
                <a:cubicBezTo>
                  <a:pt x="410" y="149"/>
                  <a:pt x="404" y="157"/>
                  <a:pt x="394" y="166"/>
                </a:cubicBezTo>
                <a:cubicBezTo>
                  <a:pt x="384" y="173"/>
                  <a:pt x="369" y="179"/>
                  <a:pt x="353" y="179"/>
                </a:cubicBezTo>
                <a:cubicBezTo>
                  <a:pt x="336" y="179"/>
                  <a:pt x="322" y="174"/>
                  <a:pt x="312" y="166"/>
                </a:cubicBezTo>
                <a:cubicBezTo>
                  <a:pt x="304" y="161"/>
                  <a:pt x="291" y="147"/>
                  <a:pt x="289" y="135"/>
                </a:cubicBezTo>
                <a:cubicBezTo>
                  <a:pt x="276" y="136"/>
                  <a:pt x="276" y="136"/>
                  <a:pt x="276" y="136"/>
                </a:cubicBezTo>
                <a:cubicBezTo>
                  <a:pt x="278" y="151"/>
                  <a:pt x="295" y="168"/>
                  <a:pt x="303" y="175"/>
                </a:cubicBezTo>
                <a:cubicBezTo>
                  <a:pt x="315" y="184"/>
                  <a:pt x="332" y="191"/>
                  <a:pt x="352" y="192"/>
                </a:cubicBezTo>
                <a:cubicBezTo>
                  <a:pt x="372" y="192"/>
                  <a:pt x="389" y="184"/>
                  <a:pt x="401" y="175"/>
                </a:cubicBezTo>
                <a:cubicBezTo>
                  <a:pt x="410" y="169"/>
                  <a:pt x="426" y="151"/>
                  <a:pt x="429" y="136"/>
                </a:cubicBezTo>
                <a:close/>
                <a:moveTo>
                  <a:pt x="768" y="136"/>
                </a:moveTo>
                <a:cubicBezTo>
                  <a:pt x="756" y="134"/>
                  <a:pt x="756" y="134"/>
                  <a:pt x="756" y="134"/>
                </a:cubicBezTo>
                <a:cubicBezTo>
                  <a:pt x="732" y="193"/>
                  <a:pt x="658" y="192"/>
                  <a:pt x="631" y="144"/>
                </a:cubicBezTo>
                <a:cubicBezTo>
                  <a:pt x="630" y="141"/>
                  <a:pt x="629" y="137"/>
                  <a:pt x="627" y="135"/>
                </a:cubicBezTo>
                <a:cubicBezTo>
                  <a:pt x="615" y="136"/>
                  <a:pt x="615" y="136"/>
                  <a:pt x="615" y="136"/>
                </a:cubicBezTo>
                <a:cubicBezTo>
                  <a:pt x="617" y="149"/>
                  <a:pt x="632" y="167"/>
                  <a:pt x="642" y="175"/>
                </a:cubicBezTo>
                <a:cubicBezTo>
                  <a:pt x="671" y="197"/>
                  <a:pt x="712" y="197"/>
                  <a:pt x="741" y="175"/>
                </a:cubicBezTo>
                <a:cubicBezTo>
                  <a:pt x="749" y="169"/>
                  <a:pt x="766" y="151"/>
                  <a:pt x="768" y="136"/>
                </a:cubicBezTo>
                <a:close/>
                <a:moveTo>
                  <a:pt x="135" y="186"/>
                </a:moveTo>
                <a:cubicBezTo>
                  <a:pt x="128" y="179"/>
                  <a:pt x="125" y="181"/>
                  <a:pt x="115" y="168"/>
                </a:cubicBezTo>
                <a:cubicBezTo>
                  <a:pt x="104" y="155"/>
                  <a:pt x="106" y="153"/>
                  <a:pt x="99" y="143"/>
                </a:cubicBezTo>
                <a:cubicBezTo>
                  <a:pt x="68" y="139"/>
                  <a:pt x="48" y="181"/>
                  <a:pt x="69" y="205"/>
                </a:cubicBezTo>
                <a:cubicBezTo>
                  <a:pt x="78" y="214"/>
                  <a:pt x="92" y="222"/>
                  <a:pt x="109" y="216"/>
                </a:cubicBezTo>
                <a:cubicBezTo>
                  <a:pt x="122" y="213"/>
                  <a:pt x="133" y="201"/>
                  <a:pt x="135" y="186"/>
                </a:cubicBezTo>
                <a:close/>
                <a:moveTo>
                  <a:pt x="305" y="186"/>
                </a:moveTo>
                <a:cubicBezTo>
                  <a:pt x="303" y="184"/>
                  <a:pt x="296" y="180"/>
                  <a:pt x="294" y="178"/>
                </a:cubicBezTo>
                <a:cubicBezTo>
                  <a:pt x="287" y="172"/>
                  <a:pt x="280" y="163"/>
                  <a:pt x="276" y="156"/>
                </a:cubicBezTo>
                <a:cubicBezTo>
                  <a:pt x="270" y="146"/>
                  <a:pt x="269" y="135"/>
                  <a:pt x="263" y="148"/>
                </a:cubicBezTo>
                <a:cubicBezTo>
                  <a:pt x="258" y="161"/>
                  <a:pt x="251" y="169"/>
                  <a:pt x="242" y="177"/>
                </a:cubicBezTo>
                <a:cubicBezTo>
                  <a:pt x="238" y="181"/>
                  <a:pt x="233" y="183"/>
                  <a:pt x="230" y="186"/>
                </a:cubicBezTo>
                <a:cubicBezTo>
                  <a:pt x="232" y="203"/>
                  <a:pt x="248" y="218"/>
                  <a:pt x="267" y="218"/>
                </a:cubicBezTo>
                <a:cubicBezTo>
                  <a:pt x="287" y="218"/>
                  <a:pt x="303" y="203"/>
                  <a:pt x="305" y="186"/>
                </a:cubicBezTo>
                <a:close/>
                <a:moveTo>
                  <a:pt x="474" y="186"/>
                </a:moveTo>
                <a:cubicBezTo>
                  <a:pt x="460" y="177"/>
                  <a:pt x="449" y="164"/>
                  <a:pt x="442" y="149"/>
                </a:cubicBezTo>
                <a:cubicBezTo>
                  <a:pt x="440" y="144"/>
                  <a:pt x="440" y="143"/>
                  <a:pt x="437" y="143"/>
                </a:cubicBezTo>
                <a:cubicBezTo>
                  <a:pt x="435" y="143"/>
                  <a:pt x="429" y="158"/>
                  <a:pt x="421" y="167"/>
                </a:cubicBezTo>
                <a:cubicBezTo>
                  <a:pt x="415" y="174"/>
                  <a:pt x="409" y="180"/>
                  <a:pt x="400" y="186"/>
                </a:cubicBezTo>
                <a:cubicBezTo>
                  <a:pt x="401" y="203"/>
                  <a:pt x="419" y="218"/>
                  <a:pt x="437" y="218"/>
                </a:cubicBezTo>
                <a:cubicBezTo>
                  <a:pt x="457" y="218"/>
                  <a:pt x="474" y="202"/>
                  <a:pt x="474" y="186"/>
                </a:cubicBezTo>
                <a:close/>
                <a:moveTo>
                  <a:pt x="644" y="186"/>
                </a:moveTo>
                <a:cubicBezTo>
                  <a:pt x="641" y="184"/>
                  <a:pt x="636" y="181"/>
                  <a:pt x="633" y="177"/>
                </a:cubicBezTo>
                <a:cubicBezTo>
                  <a:pt x="624" y="169"/>
                  <a:pt x="621" y="167"/>
                  <a:pt x="615" y="155"/>
                </a:cubicBezTo>
                <a:cubicBezTo>
                  <a:pt x="609" y="146"/>
                  <a:pt x="608" y="135"/>
                  <a:pt x="603" y="148"/>
                </a:cubicBezTo>
                <a:cubicBezTo>
                  <a:pt x="597" y="162"/>
                  <a:pt x="583" y="178"/>
                  <a:pt x="570" y="186"/>
                </a:cubicBezTo>
                <a:cubicBezTo>
                  <a:pt x="570" y="203"/>
                  <a:pt x="588" y="218"/>
                  <a:pt x="606" y="218"/>
                </a:cubicBezTo>
                <a:cubicBezTo>
                  <a:pt x="625" y="219"/>
                  <a:pt x="642" y="204"/>
                  <a:pt x="644" y="186"/>
                </a:cubicBezTo>
                <a:close/>
                <a:moveTo>
                  <a:pt x="814" y="186"/>
                </a:moveTo>
                <a:cubicBezTo>
                  <a:pt x="807" y="179"/>
                  <a:pt x="791" y="172"/>
                  <a:pt x="781" y="149"/>
                </a:cubicBezTo>
                <a:cubicBezTo>
                  <a:pt x="778" y="143"/>
                  <a:pt x="777" y="138"/>
                  <a:pt x="772" y="148"/>
                </a:cubicBezTo>
                <a:cubicBezTo>
                  <a:pt x="762" y="172"/>
                  <a:pt x="748" y="177"/>
                  <a:pt x="739" y="186"/>
                </a:cubicBezTo>
                <a:cubicBezTo>
                  <a:pt x="741" y="204"/>
                  <a:pt x="757" y="218"/>
                  <a:pt x="776" y="218"/>
                </a:cubicBezTo>
                <a:cubicBezTo>
                  <a:pt x="795" y="218"/>
                  <a:pt x="811" y="204"/>
                  <a:pt x="814" y="186"/>
                </a:cubicBezTo>
                <a:close/>
                <a:moveTo>
                  <a:pt x="156" y="196"/>
                </a:moveTo>
                <a:cubicBezTo>
                  <a:pt x="143" y="191"/>
                  <a:pt x="143" y="191"/>
                  <a:pt x="143" y="191"/>
                </a:cubicBezTo>
                <a:cubicBezTo>
                  <a:pt x="135" y="224"/>
                  <a:pt x="93" y="239"/>
                  <a:pt x="66" y="214"/>
                </a:cubicBezTo>
                <a:cubicBezTo>
                  <a:pt x="56" y="204"/>
                  <a:pt x="48" y="187"/>
                  <a:pt x="54" y="168"/>
                </a:cubicBezTo>
                <a:cubicBezTo>
                  <a:pt x="57" y="156"/>
                  <a:pt x="65" y="146"/>
                  <a:pt x="74" y="141"/>
                </a:cubicBezTo>
                <a:cubicBezTo>
                  <a:pt x="78" y="139"/>
                  <a:pt x="81" y="138"/>
                  <a:pt x="84" y="136"/>
                </a:cubicBezTo>
                <a:cubicBezTo>
                  <a:pt x="83" y="135"/>
                  <a:pt x="72" y="133"/>
                  <a:pt x="69" y="132"/>
                </a:cubicBezTo>
                <a:cubicBezTo>
                  <a:pt x="66" y="130"/>
                  <a:pt x="65" y="130"/>
                  <a:pt x="62" y="132"/>
                </a:cubicBezTo>
                <a:cubicBezTo>
                  <a:pt x="53" y="138"/>
                  <a:pt x="44" y="150"/>
                  <a:pt x="41" y="162"/>
                </a:cubicBezTo>
                <a:cubicBezTo>
                  <a:pt x="22" y="222"/>
                  <a:pt x="96" y="268"/>
                  <a:pt x="141" y="222"/>
                </a:cubicBezTo>
                <a:cubicBezTo>
                  <a:pt x="146" y="218"/>
                  <a:pt x="154" y="205"/>
                  <a:pt x="156" y="196"/>
                </a:cubicBezTo>
                <a:close/>
                <a:moveTo>
                  <a:pt x="325" y="196"/>
                </a:moveTo>
                <a:cubicBezTo>
                  <a:pt x="313" y="191"/>
                  <a:pt x="313" y="191"/>
                  <a:pt x="313" y="191"/>
                </a:cubicBezTo>
                <a:cubicBezTo>
                  <a:pt x="304" y="225"/>
                  <a:pt x="265" y="237"/>
                  <a:pt x="238" y="216"/>
                </a:cubicBezTo>
                <a:cubicBezTo>
                  <a:pt x="226" y="206"/>
                  <a:pt x="226" y="197"/>
                  <a:pt x="222" y="191"/>
                </a:cubicBezTo>
                <a:cubicBezTo>
                  <a:pt x="210" y="196"/>
                  <a:pt x="210" y="196"/>
                  <a:pt x="210" y="196"/>
                </a:cubicBezTo>
                <a:cubicBezTo>
                  <a:pt x="214" y="227"/>
                  <a:pt x="264" y="260"/>
                  <a:pt x="305" y="227"/>
                </a:cubicBezTo>
                <a:cubicBezTo>
                  <a:pt x="313" y="221"/>
                  <a:pt x="323" y="210"/>
                  <a:pt x="325" y="196"/>
                </a:cubicBezTo>
                <a:close/>
                <a:moveTo>
                  <a:pt x="495" y="196"/>
                </a:moveTo>
                <a:cubicBezTo>
                  <a:pt x="483" y="191"/>
                  <a:pt x="483" y="191"/>
                  <a:pt x="483" y="191"/>
                </a:cubicBezTo>
                <a:cubicBezTo>
                  <a:pt x="480" y="196"/>
                  <a:pt x="480" y="200"/>
                  <a:pt x="476" y="205"/>
                </a:cubicBezTo>
                <a:cubicBezTo>
                  <a:pt x="468" y="218"/>
                  <a:pt x="455" y="226"/>
                  <a:pt x="437" y="226"/>
                </a:cubicBezTo>
                <a:cubicBezTo>
                  <a:pt x="424" y="226"/>
                  <a:pt x="416" y="222"/>
                  <a:pt x="408" y="216"/>
                </a:cubicBezTo>
                <a:cubicBezTo>
                  <a:pt x="397" y="208"/>
                  <a:pt x="396" y="198"/>
                  <a:pt x="392" y="191"/>
                </a:cubicBezTo>
                <a:cubicBezTo>
                  <a:pt x="379" y="196"/>
                  <a:pt x="379" y="196"/>
                  <a:pt x="379" y="196"/>
                </a:cubicBezTo>
                <a:cubicBezTo>
                  <a:pt x="384" y="230"/>
                  <a:pt x="437" y="258"/>
                  <a:pt x="475" y="227"/>
                </a:cubicBezTo>
                <a:cubicBezTo>
                  <a:pt x="482" y="222"/>
                  <a:pt x="493" y="209"/>
                  <a:pt x="495" y="196"/>
                </a:cubicBezTo>
                <a:close/>
                <a:moveTo>
                  <a:pt x="665" y="196"/>
                </a:moveTo>
                <a:cubicBezTo>
                  <a:pt x="652" y="191"/>
                  <a:pt x="652" y="191"/>
                  <a:pt x="652" y="191"/>
                </a:cubicBezTo>
                <a:cubicBezTo>
                  <a:pt x="649" y="196"/>
                  <a:pt x="649" y="205"/>
                  <a:pt x="637" y="215"/>
                </a:cubicBezTo>
                <a:cubicBezTo>
                  <a:pt x="610" y="238"/>
                  <a:pt x="570" y="225"/>
                  <a:pt x="562" y="191"/>
                </a:cubicBezTo>
                <a:cubicBezTo>
                  <a:pt x="549" y="196"/>
                  <a:pt x="549" y="196"/>
                  <a:pt x="549" y="196"/>
                </a:cubicBezTo>
                <a:cubicBezTo>
                  <a:pt x="555" y="232"/>
                  <a:pt x="608" y="257"/>
                  <a:pt x="644" y="227"/>
                </a:cubicBezTo>
                <a:cubicBezTo>
                  <a:pt x="651" y="222"/>
                  <a:pt x="663" y="209"/>
                  <a:pt x="665" y="196"/>
                </a:cubicBezTo>
                <a:close/>
                <a:moveTo>
                  <a:pt x="834" y="196"/>
                </a:moveTo>
                <a:cubicBezTo>
                  <a:pt x="822" y="191"/>
                  <a:pt x="822" y="191"/>
                  <a:pt x="822" y="191"/>
                </a:cubicBezTo>
                <a:cubicBezTo>
                  <a:pt x="820" y="193"/>
                  <a:pt x="812" y="226"/>
                  <a:pt x="777" y="226"/>
                </a:cubicBezTo>
                <a:cubicBezTo>
                  <a:pt x="754" y="227"/>
                  <a:pt x="735" y="210"/>
                  <a:pt x="732" y="191"/>
                </a:cubicBezTo>
                <a:cubicBezTo>
                  <a:pt x="718" y="196"/>
                  <a:pt x="718" y="196"/>
                  <a:pt x="718" y="196"/>
                </a:cubicBezTo>
                <a:cubicBezTo>
                  <a:pt x="722" y="219"/>
                  <a:pt x="748" y="240"/>
                  <a:pt x="776" y="241"/>
                </a:cubicBezTo>
                <a:cubicBezTo>
                  <a:pt x="804" y="241"/>
                  <a:pt x="831" y="218"/>
                  <a:pt x="834" y="196"/>
                </a:cubicBezTo>
                <a:close/>
                <a:moveTo>
                  <a:pt x="176" y="200"/>
                </a:moveTo>
                <a:cubicBezTo>
                  <a:pt x="165" y="198"/>
                  <a:pt x="165" y="198"/>
                  <a:pt x="165" y="198"/>
                </a:cubicBezTo>
                <a:cubicBezTo>
                  <a:pt x="160" y="206"/>
                  <a:pt x="156" y="230"/>
                  <a:pt x="126" y="243"/>
                </a:cubicBezTo>
                <a:cubicBezTo>
                  <a:pt x="60" y="272"/>
                  <a:pt x="0" y="194"/>
                  <a:pt x="45" y="137"/>
                </a:cubicBezTo>
                <a:cubicBezTo>
                  <a:pt x="49" y="132"/>
                  <a:pt x="52" y="130"/>
                  <a:pt x="55" y="126"/>
                </a:cubicBezTo>
                <a:cubicBezTo>
                  <a:pt x="45" y="120"/>
                  <a:pt x="45" y="120"/>
                  <a:pt x="45" y="120"/>
                </a:cubicBezTo>
                <a:cubicBezTo>
                  <a:pt x="39" y="123"/>
                  <a:pt x="29" y="137"/>
                  <a:pt x="25" y="147"/>
                </a:cubicBezTo>
                <a:cubicBezTo>
                  <a:pt x="19" y="158"/>
                  <a:pt x="16" y="173"/>
                  <a:pt x="18" y="188"/>
                </a:cubicBezTo>
                <a:cubicBezTo>
                  <a:pt x="20" y="217"/>
                  <a:pt x="38" y="238"/>
                  <a:pt x="55" y="249"/>
                </a:cubicBezTo>
                <a:cubicBezTo>
                  <a:pt x="107" y="282"/>
                  <a:pt x="170" y="243"/>
                  <a:pt x="176" y="200"/>
                </a:cubicBezTo>
                <a:close/>
                <a:moveTo>
                  <a:pt x="346" y="200"/>
                </a:moveTo>
                <a:cubicBezTo>
                  <a:pt x="334" y="198"/>
                  <a:pt x="334" y="198"/>
                  <a:pt x="334" y="198"/>
                </a:cubicBezTo>
                <a:cubicBezTo>
                  <a:pt x="323" y="228"/>
                  <a:pt x="302" y="249"/>
                  <a:pt x="267" y="249"/>
                </a:cubicBezTo>
                <a:cubicBezTo>
                  <a:pt x="243" y="249"/>
                  <a:pt x="223" y="236"/>
                  <a:pt x="211" y="218"/>
                </a:cubicBezTo>
                <a:cubicBezTo>
                  <a:pt x="206" y="211"/>
                  <a:pt x="205" y="206"/>
                  <a:pt x="201" y="198"/>
                </a:cubicBezTo>
                <a:cubicBezTo>
                  <a:pt x="189" y="200"/>
                  <a:pt x="189" y="200"/>
                  <a:pt x="189" y="200"/>
                </a:cubicBezTo>
                <a:cubicBezTo>
                  <a:pt x="199" y="249"/>
                  <a:pt x="266" y="284"/>
                  <a:pt x="319" y="242"/>
                </a:cubicBezTo>
                <a:cubicBezTo>
                  <a:pt x="329" y="235"/>
                  <a:pt x="343" y="217"/>
                  <a:pt x="346" y="200"/>
                </a:cubicBezTo>
                <a:close/>
                <a:moveTo>
                  <a:pt x="515" y="200"/>
                </a:moveTo>
                <a:cubicBezTo>
                  <a:pt x="504" y="198"/>
                  <a:pt x="504" y="198"/>
                  <a:pt x="504" y="198"/>
                </a:cubicBezTo>
                <a:cubicBezTo>
                  <a:pt x="497" y="215"/>
                  <a:pt x="492" y="223"/>
                  <a:pt x="481" y="233"/>
                </a:cubicBezTo>
                <a:cubicBezTo>
                  <a:pt x="457" y="254"/>
                  <a:pt x="420" y="254"/>
                  <a:pt x="394" y="234"/>
                </a:cubicBezTo>
                <a:cubicBezTo>
                  <a:pt x="386" y="227"/>
                  <a:pt x="374" y="213"/>
                  <a:pt x="371" y="198"/>
                </a:cubicBezTo>
                <a:cubicBezTo>
                  <a:pt x="359" y="200"/>
                  <a:pt x="359" y="200"/>
                  <a:pt x="359" y="200"/>
                </a:cubicBezTo>
                <a:cubicBezTo>
                  <a:pt x="361" y="216"/>
                  <a:pt x="377" y="236"/>
                  <a:pt x="386" y="242"/>
                </a:cubicBezTo>
                <a:cubicBezTo>
                  <a:pt x="399" y="253"/>
                  <a:pt x="415" y="261"/>
                  <a:pt x="437" y="261"/>
                </a:cubicBezTo>
                <a:cubicBezTo>
                  <a:pt x="474" y="261"/>
                  <a:pt x="510" y="233"/>
                  <a:pt x="515" y="200"/>
                </a:cubicBezTo>
                <a:close/>
                <a:moveTo>
                  <a:pt x="685" y="200"/>
                </a:moveTo>
                <a:cubicBezTo>
                  <a:pt x="673" y="198"/>
                  <a:pt x="673" y="198"/>
                  <a:pt x="673" y="198"/>
                </a:cubicBezTo>
                <a:cubicBezTo>
                  <a:pt x="667" y="211"/>
                  <a:pt x="665" y="223"/>
                  <a:pt x="650" y="233"/>
                </a:cubicBezTo>
                <a:cubicBezTo>
                  <a:pt x="639" y="242"/>
                  <a:pt x="626" y="249"/>
                  <a:pt x="607" y="249"/>
                </a:cubicBezTo>
                <a:cubicBezTo>
                  <a:pt x="576" y="249"/>
                  <a:pt x="546" y="225"/>
                  <a:pt x="541" y="198"/>
                </a:cubicBezTo>
                <a:cubicBezTo>
                  <a:pt x="533" y="199"/>
                  <a:pt x="532" y="199"/>
                  <a:pt x="530" y="200"/>
                </a:cubicBezTo>
                <a:cubicBezTo>
                  <a:pt x="529" y="200"/>
                  <a:pt x="529" y="200"/>
                  <a:pt x="529" y="200"/>
                </a:cubicBezTo>
                <a:cubicBezTo>
                  <a:pt x="535" y="233"/>
                  <a:pt x="570" y="261"/>
                  <a:pt x="608" y="261"/>
                </a:cubicBezTo>
                <a:cubicBezTo>
                  <a:pt x="646" y="261"/>
                  <a:pt x="679" y="232"/>
                  <a:pt x="685" y="200"/>
                </a:cubicBezTo>
                <a:close/>
                <a:moveTo>
                  <a:pt x="854" y="199"/>
                </a:moveTo>
                <a:cubicBezTo>
                  <a:pt x="843" y="198"/>
                  <a:pt x="843" y="198"/>
                  <a:pt x="843" y="198"/>
                </a:cubicBezTo>
                <a:cubicBezTo>
                  <a:pt x="840" y="203"/>
                  <a:pt x="840" y="208"/>
                  <a:pt x="834" y="218"/>
                </a:cubicBezTo>
                <a:cubicBezTo>
                  <a:pt x="803" y="266"/>
                  <a:pt x="729" y="255"/>
                  <a:pt x="712" y="204"/>
                </a:cubicBezTo>
                <a:cubicBezTo>
                  <a:pt x="711" y="200"/>
                  <a:pt x="711" y="200"/>
                  <a:pt x="711" y="200"/>
                </a:cubicBezTo>
                <a:cubicBezTo>
                  <a:pt x="710" y="198"/>
                  <a:pt x="710" y="199"/>
                  <a:pt x="710" y="198"/>
                </a:cubicBezTo>
                <a:cubicBezTo>
                  <a:pt x="698" y="200"/>
                  <a:pt x="698" y="200"/>
                  <a:pt x="698" y="200"/>
                </a:cubicBezTo>
                <a:cubicBezTo>
                  <a:pt x="703" y="231"/>
                  <a:pt x="738" y="261"/>
                  <a:pt x="776" y="261"/>
                </a:cubicBezTo>
                <a:cubicBezTo>
                  <a:pt x="814" y="261"/>
                  <a:pt x="850" y="231"/>
                  <a:pt x="854" y="199"/>
                </a:cubicBezTo>
                <a:close/>
                <a:moveTo>
                  <a:pt x="219" y="255"/>
                </a:moveTo>
                <a:cubicBezTo>
                  <a:pt x="211" y="246"/>
                  <a:pt x="196" y="242"/>
                  <a:pt x="183" y="208"/>
                </a:cubicBezTo>
                <a:cubicBezTo>
                  <a:pt x="180" y="212"/>
                  <a:pt x="179" y="221"/>
                  <a:pt x="168" y="235"/>
                </a:cubicBezTo>
                <a:cubicBezTo>
                  <a:pt x="164" y="240"/>
                  <a:pt x="153" y="252"/>
                  <a:pt x="147" y="254"/>
                </a:cubicBezTo>
                <a:cubicBezTo>
                  <a:pt x="151" y="285"/>
                  <a:pt x="207" y="294"/>
                  <a:pt x="219" y="255"/>
                </a:cubicBezTo>
                <a:close/>
                <a:moveTo>
                  <a:pt x="388" y="255"/>
                </a:moveTo>
                <a:cubicBezTo>
                  <a:pt x="384" y="250"/>
                  <a:pt x="376" y="247"/>
                  <a:pt x="367" y="235"/>
                </a:cubicBezTo>
                <a:cubicBezTo>
                  <a:pt x="361" y="228"/>
                  <a:pt x="356" y="219"/>
                  <a:pt x="353" y="208"/>
                </a:cubicBezTo>
                <a:cubicBezTo>
                  <a:pt x="346" y="217"/>
                  <a:pt x="350" y="230"/>
                  <a:pt x="316" y="255"/>
                </a:cubicBezTo>
                <a:cubicBezTo>
                  <a:pt x="322" y="285"/>
                  <a:pt x="376" y="294"/>
                  <a:pt x="388" y="255"/>
                </a:cubicBezTo>
                <a:close/>
                <a:moveTo>
                  <a:pt x="558" y="254"/>
                </a:moveTo>
                <a:cubicBezTo>
                  <a:pt x="551" y="252"/>
                  <a:pt x="541" y="240"/>
                  <a:pt x="536" y="235"/>
                </a:cubicBezTo>
                <a:cubicBezTo>
                  <a:pt x="527" y="223"/>
                  <a:pt x="525" y="212"/>
                  <a:pt x="522" y="208"/>
                </a:cubicBezTo>
                <a:cubicBezTo>
                  <a:pt x="518" y="219"/>
                  <a:pt x="513" y="227"/>
                  <a:pt x="507" y="235"/>
                </a:cubicBezTo>
                <a:cubicBezTo>
                  <a:pt x="499" y="247"/>
                  <a:pt x="490" y="251"/>
                  <a:pt x="486" y="255"/>
                </a:cubicBezTo>
                <a:cubicBezTo>
                  <a:pt x="499" y="295"/>
                  <a:pt x="554" y="284"/>
                  <a:pt x="558" y="254"/>
                </a:cubicBezTo>
                <a:close/>
                <a:moveTo>
                  <a:pt x="727" y="254"/>
                </a:moveTo>
                <a:cubicBezTo>
                  <a:pt x="717" y="250"/>
                  <a:pt x="704" y="233"/>
                  <a:pt x="698" y="222"/>
                </a:cubicBezTo>
                <a:cubicBezTo>
                  <a:pt x="696" y="218"/>
                  <a:pt x="694" y="212"/>
                  <a:pt x="691" y="208"/>
                </a:cubicBezTo>
                <a:cubicBezTo>
                  <a:pt x="688" y="218"/>
                  <a:pt x="683" y="227"/>
                  <a:pt x="677" y="235"/>
                </a:cubicBezTo>
                <a:cubicBezTo>
                  <a:pt x="668" y="246"/>
                  <a:pt x="658" y="252"/>
                  <a:pt x="656" y="255"/>
                </a:cubicBezTo>
                <a:cubicBezTo>
                  <a:pt x="667" y="294"/>
                  <a:pt x="724" y="285"/>
                  <a:pt x="727" y="254"/>
                </a:cubicBezTo>
                <a:close/>
                <a:moveTo>
                  <a:pt x="239" y="265"/>
                </a:moveTo>
                <a:cubicBezTo>
                  <a:pt x="227" y="260"/>
                  <a:pt x="227" y="260"/>
                  <a:pt x="227" y="260"/>
                </a:cubicBezTo>
                <a:cubicBezTo>
                  <a:pt x="223" y="265"/>
                  <a:pt x="222" y="272"/>
                  <a:pt x="211" y="280"/>
                </a:cubicBezTo>
                <a:cubicBezTo>
                  <a:pt x="185" y="300"/>
                  <a:pt x="148" y="287"/>
                  <a:pt x="140" y="259"/>
                </a:cubicBezTo>
                <a:cubicBezTo>
                  <a:pt x="127" y="265"/>
                  <a:pt x="127" y="265"/>
                  <a:pt x="127" y="265"/>
                </a:cubicBezTo>
                <a:cubicBezTo>
                  <a:pt x="136" y="297"/>
                  <a:pt x="184" y="318"/>
                  <a:pt x="218" y="292"/>
                </a:cubicBezTo>
                <a:cubicBezTo>
                  <a:pt x="225" y="287"/>
                  <a:pt x="237" y="275"/>
                  <a:pt x="239" y="265"/>
                </a:cubicBezTo>
                <a:close/>
                <a:moveTo>
                  <a:pt x="408" y="265"/>
                </a:moveTo>
                <a:cubicBezTo>
                  <a:pt x="396" y="260"/>
                  <a:pt x="396" y="260"/>
                  <a:pt x="396" y="260"/>
                </a:cubicBezTo>
                <a:cubicBezTo>
                  <a:pt x="393" y="264"/>
                  <a:pt x="391" y="273"/>
                  <a:pt x="380" y="280"/>
                </a:cubicBezTo>
                <a:cubicBezTo>
                  <a:pt x="355" y="298"/>
                  <a:pt x="324" y="289"/>
                  <a:pt x="312" y="266"/>
                </a:cubicBezTo>
                <a:cubicBezTo>
                  <a:pt x="311" y="265"/>
                  <a:pt x="311" y="264"/>
                  <a:pt x="311" y="263"/>
                </a:cubicBezTo>
                <a:cubicBezTo>
                  <a:pt x="309" y="260"/>
                  <a:pt x="310" y="261"/>
                  <a:pt x="308" y="260"/>
                </a:cubicBezTo>
                <a:cubicBezTo>
                  <a:pt x="304" y="261"/>
                  <a:pt x="300" y="263"/>
                  <a:pt x="296" y="265"/>
                </a:cubicBezTo>
                <a:cubicBezTo>
                  <a:pt x="299" y="276"/>
                  <a:pt x="309" y="286"/>
                  <a:pt x="316" y="292"/>
                </a:cubicBezTo>
                <a:cubicBezTo>
                  <a:pt x="355" y="321"/>
                  <a:pt x="403" y="291"/>
                  <a:pt x="408" y="265"/>
                </a:cubicBezTo>
                <a:close/>
                <a:moveTo>
                  <a:pt x="578" y="265"/>
                </a:moveTo>
                <a:cubicBezTo>
                  <a:pt x="576" y="264"/>
                  <a:pt x="568" y="260"/>
                  <a:pt x="565" y="259"/>
                </a:cubicBezTo>
                <a:cubicBezTo>
                  <a:pt x="557" y="285"/>
                  <a:pt x="523" y="301"/>
                  <a:pt x="494" y="280"/>
                </a:cubicBezTo>
                <a:cubicBezTo>
                  <a:pt x="491" y="278"/>
                  <a:pt x="487" y="274"/>
                  <a:pt x="485" y="271"/>
                </a:cubicBezTo>
                <a:cubicBezTo>
                  <a:pt x="483" y="268"/>
                  <a:pt x="481" y="262"/>
                  <a:pt x="478" y="260"/>
                </a:cubicBezTo>
                <a:cubicBezTo>
                  <a:pt x="466" y="265"/>
                  <a:pt x="466" y="265"/>
                  <a:pt x="466" y="265"/>
                </a:cubicBezTo>
                <a:cubicBezTo>
                  <a:pt x="468" y="275"/>
                  <a:pt x="479" y="286"/>
                  <a:pt x="486" y="292"/>
                </a:cubicBezTo>
                <a:cubicBezTo>
                  <a:pt x="520" y="318"/>
                  <a:pt x="569" y="298"/>
                  <a:pt x="578" y="265"/>
                </a:cubicBezTo>
                <a:close/>
                <a:moveTo>
                  <a:pt x="747" y="265"/>
                </a:moveTo>
                <a:cubicBezTo>
                  <a:pt x="735" y="259"/>
                  <a:pt x="735" y="259"/>
                  <a:pt x="735" y="259"/>
                </a:cubicBezTo>
                <a:cubicBezTo>
                  <a:pt x="725" y="291"/>
                  <a:pt x="678" y="302"/>
                  <a:pt x="655" y="271"/>
                </a:cubicBezTo>
                <a:cubicBezTo>
                  <a:pt x="652" y="267"/>
                  <a:pt x="650" y="263"/>
                  <a:pt x="648" y="260"/>
                </a:cubicBezTo>
                <a:cubicBezTo>
                  <a:pt x="636" y="265"/>
                  <a:pt x="636" y="265"/>
                  <a:pt x="636" y="265"/>
                </a:cubicBezTo>
                <a:cubicBezTo>
                  <a:pt x="637" y="275"/>
                  <a:pt x="649" y="287"/>
                  <a:pt x="656" y="292"/>
                </a:cubicBezTo>
                <a:cubicBezTo>
                  <a:pt x="676" y="307"/>
                  <a:pt x="706" y="308"/>
                  <a:pt x="727" y="292"/>
                </a:cubicBezTo>
                <a:cubicBezTo>
                  <a:pt x="733" y="288"/>
                  <a:pt x="746" y="275"/>
                  <a:pt x="747" y="265"/>
                </a:cubicBezTo>
                <a:close/>
                <a:moveTo>
                  <a:pt x="259" y="269"/>
                </a:moveTo>
                <a:cubicBezTo>
                  <a:pt x="247" y="267"/>
                  <a:pt x="247" y="267"/>
                  <a:pt x="247" y="267"/>
                </a:cubicBezTo>
                <a:cubicBezTo>
                  <a:pt x="242" y="276"/>
                  <a:pt x="240" y="287"/>
                  <a:pt x="224" y="298"/>
                </a:cubicBezTo>
                <a:cubicBezTo>
                  <a:pt x="182" y="329"/>
                  <a:pt x="130" y="304"/>
                  <a:pt x="119" y="267"/>
                </a:cubicBezTo>
                <a:cubicBezTo>
                  <a:pt x="107" y="269"/>
                  <a:pt x="107" y="269"/>
                  <a:pt x="107" y="269"/>
                </a:cubicBezTo>
                <a:cubicBezTo>
                  <a:pt x="106" y="278"/>
                  <a:pt x="124" y="300"/>
                  <a:pt x="133" y="307"/>
                </a:cubicBezTo>
                <a:cubicBezTo>
                  <a:pt x="168" y="335"/>
                  <a:pt x="221" y="328"/>
                  <a:pt x="248" y="291"/>
                </a:cubicBezTo>
                <a:cubicBezTo>
                  <a:pt x="251" y="287"/>
                  <a:pt x="258" y="276"/>
                  <a:pt x="259" y="269"/>
                </a:cubicBezTo>
                <a:close/>
                <a:moveTo>
                  <a:pt x="428" y="269"/>
                </a:moveTo>
                <a:cubicBezTo>
                  <a:pt x="416" y="267"/>
                  <a:pt x="416" y="267"/>
                  <a:pt x="416" y="267"/>
                </a:cubicBezTo>
                <a:cubicBezTo>
                  <a:pt x="410" y="290"/>
                  <a:pt x="383" y="312"/>
                  <a:pt x="353" y="312"/>
                </a:cubicBezTo>
                <a:cubicBezTo>
                  <a:pt x="322" y="312"/>
                  <a:pt x="295" y="291"/>
                  <a:pt x="288" y="267"/>
                </a:cubicBezTo>
                <a:cubicBezTo>
                  <a:pt x="277" y="269"/>
                  <a:pt x="277" y="269"/>
                  <a:pt x="277" y="269"/>
                </a:cubicBezTo>
                <a:cubicBezTo>
                  <a:pt x="276" y="279"/>
                  <a:pt x="293" y="300"/>
                  <a:pt x="303" y="307"/>
                </a:cubicBezTo>
                <a:cubicBezTo>
                  <a:pt x="339" y="336"/>
                  <a:pt x="392" y="327"/>
                  <a:pt x="418" y="291"/>
                </a:cubicBezTo>
                <a:cubicBezTo>
                  <a:pt x="420" y="287"/>
                  <a:pt x="429" y="274"/>
                  <a:pt x="428" y="269"/>
                </a:cubicBezTo>
                <a:close/>
                <a:moveTo>
                  <a:pt x="598" y="269"/>
                </a:moveTo>
                <a:cubicBezTo>
                  <a:pt x="586" y="267"/>
                  <a:pt x="586" y="267"/>
                  <a:pt x="586" y="267"/>
                </a:cubicBezTo>
                <a:cubicBezTo>
                  <a:pt x="573" y="312"/>
                  <a:pt x="504" y="332"/>
                  <a:pt x="467" y="285"/>
                </a:cubicBezTo>
                <a:cubicBezTo>
                  <a:pt x="461" y="276"/>
                  <a:pt x="460" y="271"/>
                  <a:pt x="457" y="267"/>
                </a:cubicBezTo>
                <a:cubicBezTo>
                  <a:pt x="446" y="269"/>
                  <a:pt x="446" y="269"/>
                  <a:pt x="446" y="269"/>
                </a:cubicBezTo>
                <a:cubicBezTo>
                  <a:pt x="445" y="278"/>
                  <a:pt x="463" y="300"/>
                  <a:pt x="472" y="307"/>
                </a:cubicBezTo>
                <a:cubicBezTo>
                  <a:pt x="485" y="317"/>
                  <a:pt x="500" y="324"/>
                  <a:pt x="522" y="324"/>
                </a:cubicBezTo>
                <a:cubicBezTo>
                  <a:pt x="550" y="324"/>
                  <a:pt x="572" y="311"/>
                  <a:pt x="588" y="291"/>
                </a:cubicBezTo>
                <a:cubicBezTo>
                  <a:pt x="590" y="287"/>
                  <a:pt x="598" y="274"/>
                  <a:pt x="598" y="269"/>
                </a:cubicBezTo>
                <a:close/>
                <a:moveTo>
                  <a:pt x="768" y="269"/>
                </a:moveTo>
                <a:cubicBezTo>
                  <a:pt x="756" y="267"/>
                  <a:pt x="756" y="267"/>
                  <a:pt x="756" y="267"/>
                </a:cubicBezTo>
                <a:cubicBezTo>
                  <a:pt x="742" y="312"/>
                  <a:pt x="674" y="332"/>
                  <a:pt x="637" y="285"/>
                </a:cubicBezTo>
                <a:cubicBezTo>
                  <a:pt x="632" y="279"/>
                  <a:pt x="631" y="274"/>
                  <a:pt x="627" y="267"/>
                </a:cubicBezTo>
                <a:cubicBezTo>
                  <a:pt x="616" y="269"/>
                  <a:pt x="616" y="269"/>
                  <a:pt x="616" y="269"/>
                </a:cubicBezTo>
                <a:cubicBezTo>
                  <a:pt x="617" y="281"/>
                  <a:pt x="633" y="300"/>
                  <a:pt x="643" y="308"/>
                </a:cubicBezTo>
                <a:cubicBezTo>
                  <a:pt x="680" y="336"/>
                  <a:pt x="731" y="327"/>
                  <a:pt x="757" y="291"/>
                </a:cubicBezTo>
                <a:cubicBezTo>
                  <a:pt x="760" y="287"/>
                  <a:pt x="768" y="274"/>
                  <a:pt x="768" y="269"/>
                </a:cubicBezTo>
                <a:close/>
                <a:moveTo>
                  <a:pt x="813" y="319"/>
                </a:moveTo>
                <a:cubicBezTo>
                  <a:pt x="801" y="309"/>
                  <a:pt x="794" y="306"/>
                  <a:pt x="784" y="288"/>
                </a:cubicBezTo>
                <a:cubicBezTo>
                  <a:pt x="782" y="284"/>
                  <a:pt x="779" y="276"/>
                  <a:pt x="777" y="275"/>
                </a:cubicBezTo>
                <a:cubicBezTo>
                  <a:pt x="773" y="276"/>
                  <a:pt x="774" y="277"/>
                  <a:pt x="772" y="281"/>
                </a:cubicBezTo>
                <a:cubicBezTo>
                  <a:pt x="769" y="288"/>
                  <a:pt x="765" y="294"/>
                  <a:pt x="761" y="299"/>
                </a:cubicBezTo>
                <a:cubicBezTo>
                  <a:pt x="753" y="309"/>
                  <a:pt x="748" y="312"/>
                  <a:pt x="739" y="319"/>
                </a:cubicBezTo>
                <a:cubicBezTo>
                  <a:pt x="740" y="335"/>
                  <a:pt x="758" y="351"/>
                  <a:pt x="776" y="351"/>
                </a:cubicBezTo>
                <a:cubicBezTo>
                  <a:pt x="794" y="351"/>
                  <a:pt x="813" y="336"/>
                  <a:pt x="813" y="319"/>
                </a:cubicBezTo>
                <a:close/>
                <a:moveTo>
                  <a:pt x="644" y="319"/>
                </a:moveTo>
                <a:cubicBezTo>
                  <a:pt x="640" y="316"/>
                  <a:pt x="636" y="313"/>
                  <a:pt x="632" y="310"/>
                </a:cubicBezTo>
                <a:cubicBezTo>
                  <a:pt x="628" y="307"/>
                  <a:pt x="626" y="304"/>
                  <a:pt x="623" y="300"/>
                </a:cubicBezTo>
                <a:cubicBezTo>
                  <a:pt x="615" y="290"/>
                  <a:pt x="609" y="275"/>
                  <a:pt x="607" y="275"/>
                </a:cubicBezTo>
                <a:cubicBezTo>
                  <a:pt x="603" y="276"/>
                  <a:pt x="601" y="284"/>
                  <a:pt x="599" y="288"/>
                </a:cubicBezTo>
                <a:cubicBezTo>
                  <a:pt x="593" y="299"/>
                  <a:pt x="581" y="313"/>
                  <a:pt x="570" y="319"/>
                </a:cubicBezTo>
                <a:cubicBezTo>
                  <a:pt x="573" y="348"/>
                  <a:pt x="608" y="361"/>
                  <a:pt x="632" y="342"/>
                </a:cubicBezTo>
                <a:cubicBezTo>
                  <a:pt x="636" y="338"/>
                  <a:pt x="644" y="328"/>
                  <a:pt x="644" y="319"/>
                </a:cubicBezTo>
                <a:close/>
                <a:moveTo>
                  <a:pt x="665" y="328"/>
                </a:moveTo>
                <a:cubicBezTo>
                  <a:pt x="652" y="324"/>
                  <a:pt x="652" y="324"/>
                  <a:pt x="652" y="324"/>
                </a:cubicBezTo>
                <a:cubicBezTo>
                  <a:pt x="650" y="327"/>
                  <a:pt x="643" y="358"/>
                  <a:pt x="608" y="359"/>
                </a:cubicBezTo>
                <a:cubicBezTo>
                  <a:pt x="595" y="359"/>
                  <a:pt x="585" y="355"/>
                  <a:pt x="578" y="349"/>
                </a:cubicBezTo>
                <a:cubicBezTo>
                  <a:pt x="568" y="341"/>
                  <a:pt x="568" y="338"/>
                  <a:pt x="562" y="324"/>
                </a:cubicBezTo>
                <a:cubicBezTo>
                  <a:pt x="549" y="328"/>
                  <a:pt x="549" y="328"/>
                  <a:pt x="549" y="328"/>
                </a:cubicBezTo>
                <a:cubicBezTo>
                  <a:pt x="550" y="352"/>
                  <a:pt x="597" y="396"/>
                  <a:pt x="645" y="360"/>
                </a:cubicBezTo>
                <a:cubicBezTo>
                  <a:pt x="652" y="354"/>
                  <a:pt x="663" y="341"/>
                  <a:pt x="665" y="328"/>
                </a:cubicBezTo>
                <a:close/>
                <a:moveTo>
                  <a:pt x="834" y="328"/>
                </a:moveTo>
                <a:cubicBezTo>
                  <a:pt x="822" y="324"/>
                  <a:pt x="822" y="324"/>
                  <a:pt x="822" y="324"/>
                </a:cubicBezTo>
                <a:cubicBezTo>
                  <a:pt x="820" y="327"/>
                  <a:pt x="813" y="359"/>
                  <a:pt x="777" y="359"/>
                </a:cubicBezTo>
                <a:cubicBezTo>
                  <a:pt x="764" y="359"/>
                  <a:pt x="754" y="355"/>
                  <a:pt x="747" y="349"/>
                </a:cubicBezTo>
                <a:cubicBezTo>
                  <a:pt x="738" y="341"/>
                  <a:pt x="736" y="337"/>
                  <a:pt x="731" y="323"/>
                </a:cubicBezTo>
                <a:cubicBezTo>
                  <a:pt x="728" y="325"/>
                  <a:pt x="720" y="327"/>
                  <a:pt x="719" y="329"/>
                </a:cubicBezTo>
                <a:cubicBezTo>
                  <a:pt x="729" y="369"/>
                  <a:pt x="780" y="388"/>
                  <a:pt x="814" y="360"/>
                </a:cubicBezTo>
                <a:cubicBezTo>
                  <a:pt x="821" y="355"/>
                  <a:pt x="833" y="342"/>
                  <a:pt x="834" y="328"/>
                </a:cubicBezTo>
                <a:close/>
                <a:moveTo>
                  <a:pt x="685" y="332"/>
                </a:moveTo>
                <a:cubicBezTo>
                  <a:pt x="673" y="331"/>
                  <a:pt x="673" y="331"/>
                  <a:pt x="673" y="331"/>
                </a:cubicBezTo>
                <a:cubicBezTo>
                  <a:pt x="666" y="346"/>
                  <a:pt x="667" y="352"/>
                  <a:pt x="650" y="366"/>
                </a:cubicBezTo>
                <a:cubicBezTo>
                  <a:pt x="613" y="398"/>
                  <a:pt x="551" y="377"/>
                  <a:pt x="541" y="331"/>
                </a:cubicBezTo>
                <a:cubicBezTo>
                  <a:pt x="529" y="332"/>
                  <a:pt x="529" y="332"/>
                  <a:pt x="529" y="332"/>
                </a:cubicBezTo>
                <a:cubicBezTo>
                  <a:pt x="529" y="340"/>
                  <a:pt x="536" y="352"/>
                  <a:pt x="539" y="357"/>
                </a:cubicBezTo>
                <a:cubicBezTo>
                  <a:pt x="566" y="397"/>
                  <a:pt x="620" y="406"/>
                  <a:pt x="658" y="375"/>
                </a:cubicBezTo>
                <a:cubicBezTo>
                  <a:pt x="664" y="371"/>
                  <a:pt x="671" y="363"/>
                  <a:pt x="675" y="357"/>
                </a:cubicBezTo>
                <a:cubicBezTo>
                  <a:pt x="678" y="352"/>
                  <a:pt x="685" y="339"/>
                  <a:pt x="685" y="332"/>
                </a:cubicBezTo>
                <a:close/>
                <a:moveTo>
                  <a:pt x="854" y="332"/>
                </a:moveTo>
                <a:cubicBezTo>
                  <a:pt x="843" y="331"/>
                  <a:pt x="843" y="331"/>
                  <a:pt x="843" y="331"/>
                </a:cubicBezTo>
                <a:cubicBezTo>
                  <a:pt x="840" y="337"/>
                  <a:pt x="840" y="340"/>
                  <a:pt x="834" y="351"/>
                </a:cubicBezTo>
                <a:cubicBezTo>
                  <a:pt x="830" y="356"/>
                  <a:pt x="825" y="362"/>
                  <a:pt x="820" y="366"/>
                </a:cubicBezTo>
                <a:cubicBezTo>
                  <a:pt x="780" y="399"/>
                  <a:pt x="720" y="375"/>
                  <a:pt x="710" y="331"/>
                </a:cubicBezTo>
                <a:cubicBezTo>
                  <a:pt x="699" y="332"/>
                  <a:pt x="699" y="332"/>
                  <a:pt x="699" y="332"/>
                </a:cubicBezTo>
                <a:cubicBezTo>
                  <a:pt x="698" y="345"/>
                  <a:pt x="714" y="366"/>
                  <a:pt x="725" y="375"/>
                </a:cubicBezTo>
                <a:cubicBezTo>
                  <a:pt x="763" y="406"/>
                  <a:pt x="817" y="397"/>
                  <a:pt x="844" y="357"/>
                </a:cubicBezTo>
                <a:cubicBezTo>
                  <a:pt x="847" y="352"/>
                  <a:pt x="855" y="339"/>
                  <a:pt x="854" y="332"/>
                </a:cubicBezTo>
                <a:close/>
                <a:moveTo>
                  <a:pt x="727" y="388"/>
                </a:moveTo>
                <a:cubicBezTo>
                  <a:pt x="715" y="377"/>
                  <a:pt x="707" y="372"/>
                  <a:pt x="698" y="356"/>
                </a:cubicBezTo>
                <a:cubicBezTo>
                  <a:pt x="697" y="353"/>
                  <a:pt x="696" y="351"/>
                  <a:pt x="695" y="348"/>
                </a:cubicBezTo>
                <a:cubicBezTo>
                  <a:pt x="694" y="347"/>
                  <a:pt x="694" y="346"/>
                  <a:pt x="693" y="345"/>
                </a:cubicBezTo>
                <a:cubicBezTo>
                  <a:pt x="693" y="343"/>
                  <a:pt x="693" y="344"/>
                  <a:pt x="692" y="343"/>
                </a:cubicBezTo>
                <a:cubicBezTo>
                  <a:pt x="692" y="342"/>
                  <a:pt x="692" y="342"/>
                  <a:pt x="691" y="341"/>
                </a:cubicBezTo>
                <a:cubicBezTo>
                  <a:pt x="688" y="354"/>
                  <a:pt x="677" y="370"/>
                  <a:pt x="667" y="378"/>
                </a:cubicBezTo>
                <a:cubicBezTo>
                  <a:pt x="664" y="381"/>
                  <a:pt x="659" y="384"/>
                  <a:pt x="656" y="388"/>
                </a:cubicBezTo>
                <a:cubicBezTo>
                  <a:pt x="657" y="395"/>
                  <a:pt x="664" y="402"/>
                  <a:pt x="668" y="406"/>
                </a:cubicBezTo>
                <a:cubicBezTo>
                  <a:pt x="690" y="424"/>
                  <a:pt x="724" y="409"/>
                  <a:pt x="727" y="388"/>
                </a:cubicBezTo>
                <a:close/>
                <a:moveTo>
                  <a:pt x="748" y="397"/>
                </a:moveTo>
                <a:cubicBezTo>
                  <a:pt x="735" y="392"/>
                  <a:pt x="735" y="392"/>
                  <a:pt x="735" y="392"/>
                </a:cubicBezTo>
                <a:cubicBezTo>
                  <a:pt x="729" y="408"/>
                  <a:pt x="714" y="422"/>
                  <a:pt x="692" y="422"/>
                </a:cubicBezTo>
                <a:cubicBezTo>
                  <a:pt x="681" y="423"/>
                  <a:pt x="671" y="419"/>
                  <a:pt x="664" y="414"/>
                </a:cubicBezTo>
                <a:cubicBezTo>
                  <a:pt x="660" y="410"/>
                  <a:pt x="658" y="408"/>
                  <a:pt x="655" y="405"/>
                </a:cubicBezTo>
                <a:cubicBezTo>
                  <a:pt x="652" y="401"/>
                  <a:pt x="651" y="396"/>
                  <a:pt x="648" y="392"/>
                </a:cubicBezTo>
                <a:cubicBezTo>
                  <a:pt x="636" y="397"/>
                  <a:pt x="636" y="397"/>
                  <a:pt x="636" y="397"/>
                </a:cubicBezTo>
                <a:cubicBezTo>
                  <a:pt x="637" y="408"/>
                  <a:pt x="649" y="420"/>
                  <a:pt x="655" y="424"/>
                </a:cubicBezTo>
                <a:cubicBezTo>
                  <a:pt x="664" y="431"/>
                  <a:pt x="677" y="436"/>
                  <a:pt x="691" y="436"/>
                </a:cubicBezTo>
                <a:cubicBezTo>
                  <a:pt x="716" y="437"/>
                  <a:pt x="742" y="419"/>
                  <a:pt x="748" y="397"/>
                </a:cubicBezTo>
                <a:close/>
                <a:moveTo>
                  <a:pt x="768" y="402"/>
                </a:moveTo>
                <a:cubicBezTo>
                  <a:pt x="756" y="400"/>
                  <a:pt x="756" y="400"/>
                  <a:pt x="756" y="400"/>
                </a:cubicBezTo>
                <a:cubicBezTo>
                  <a:pt x="737" y="447"/>
                  <a:pt x="684" y="457"/>
                  <a:pt x="651" y="431"/>
                </a:cubicBezTo>
                <a:cubicBezTo>
                  <a:pt x="635" y="419"/>
                  <a:pt x="636" y="415"/>
                  <a:pt x="627" y="400"/>
                </a:cubicBezTo>
                <a:cubicBezTo>
                  <a:pt x="615" y="402"/>
                  <a:pt x="615" y="402"/>
                  <a:pt x="615" y="402"/>
                </a:cubicBezTo>
                <a:cubicBezTo>
                  <a:pt x="619" y="418"/>
                  <a:pt x="633" y="433"/>
                  <a:pt x="642" y="440"/>
                </a:cubicBezTo>
                <a:cubicBezTo>
                  <a:pt x="670" y="462"/>
                  <a:pt x="711" y="462"/>
                  <a:pt x="741" y="440"/>
                </a:cubicBezTo>
                <a:cubicBezTo>
                  <a:pt x="750" y="434"/>
                  <a:pt x="765" y="417"/>
                  <a:pt x="768" y="402"/>
                </a:cubicBezTo>
                <a:close/>
                <a:moveTo>
                  <a:pt x="814" y="452"/>
                </a:moveTo>
                <a:cubicBezTo>
                  <a:pt x="813" y="452"/>
                  <a:pt x="813" y="452"/>
                  <a:pt x="813" y="452"/>
                </a:cubicBezTo>
                <a:cubicBezTo>
                  <a:pt x="811" y="450"/>
                  <a:pt x="811" y="450"/>
                  <a:pt x="811" y="450"/>
                </a:cubicBezTo>
                <a:cubicBezTo>
                  <a:pt x="804" y="445"/>
                  <a:pt x="799" y="441"/>
                  <a:pt x="792" y="433"/>
                </a:cubicBezTo>
                <a:cubicBezTo>
                  <a:pt x="783" y="420"/>
                  <a:pt x="784" y="421"/>
                  <a:pt x="779" y="411"/>
                </a:cubicBezTo>
                <a:cubicBezTo>
                  <a:pt x="774" y="401"/>
                  <a:pt x="774" y="416"/>
                  <a:pt x="761" y="432"/>
                </a:cubicBezTo>
                <a:cubicBezTo>
                  <a:pt x="756" y="438"/>
                  <a:pt x="747" y="448"/>
                  <a:pt x="739" y="451"/>
                </a:cubicBezTo>
                <a:cubicBezTo>
                  <a:pt x="740" y="468"/>
                  <a:pt x="757" y="483"/>
                  <a:pt x="776" y="484"/>
                </a:cubicBezTo>
                <a:cubicBezTo>
                  <a:pt x="795" y="484"/>
                  <a:pt x="811" y="469"/>
                  <a:pt x="814" y="452"/>
                </a:cubicBezTo>
                <a:close/>
                <a:moveTo>
                  <a:pt x="834" y="462"/>
                </a:moveTo>
                <a:cubicBezTo>
                  <a:pt x="821" y="456"/>
                  <a:pt x="821" y="456"/>
                  <a:pt x="821" y="456"/>
                </a:cubicBezTo>
                <a:cubicBezTo>
                  <a:pt x="818" y="475"/>
                  <a:pt x="799" y="492"/>
                  <a:pt x="777" y="492"/>
                </a:cubicBezTo>
                <a:cubicBezTo>
                  <a:pt x="754" y="492"/>
                  <a:pt x="735" y="475"/>
                  <a:pt x="732" y="456"/>
                </a:cubicBezTo>
                <a:cubicBezTo>
                  <a:pt x="718" y="461"/>
                  <a:pt x="718" y="461"/>
                  <a:pt x="718" y="461"/>
                </a:cubicBezTo>
                <a:cubicBezTo>
                  <a:pt x="721" y="474"/>
                  <a:pt x="732" y="487"/>
                  <a:pt x="738" y="492"/>
                </a:cubicBezTo>
                <a:cubicBezTo>
                  <a:pt x="781" y="525"/>
                  <a:pt x="829" y="493"/>
                  <a:pt x="834" y="462"/>
                </a:cubicBezTo>
                <a:close/>
                <a:moveTo>
                  <a:pt x="854" y="465"/>
                </a:moveTo>
                <a:cubicBezTo>
                  <a:pt x="843" y="464"/>
                  <a:pt x="843" y="464"/>
                  <a:pt x="843" y="464"/>
                </a:cubicBezTo>
                <a:cubicBezTo>
                  <a:pt x="835" y="478"/>
                  <a:pt x="837" y="484"/>
                  <a:pt x="820" y="499"/>
                </a:cubicBezTo>
                <a:cubicBezTo>
                  <a:pt x="785" y="528"/>
                  <a:pt x="726" y="516"/>
                  <a:pt x="710" y="464"/>
                </a:cubicBezTo>
                <a:cubicBezTo>
                  <a:pt x="698" y="465"/>
                  <a:pt x="698" y="465"/>
                  <a:pt x="698" y="465"/>
                </a:cubicBezTo>
                <a:cubicBezTo>
                  <a:pt x="701" y="482"/>
                  <a:pt x="715" y="500"/>
                  <a:pt x="725" y="508"/>
                </a:cubicBezTo>
                <a:cubicBezTo>
                  <a:pt x="755" y="532"/>
                  <a:pt x="799" y="533"/>
                  <a:pt x="828" y="508"/>
                </a:cubicBezTo>
                <a:cubicBezTo>
                  <a:pt x="837" y="500"/>
                  <a:pt x="852" y="483"/>
                  <a:pt x="854" y="465"/>
                </a:cubicBezTo>
                <a:close/>
                <a:moveTo>
                  <a:pt x="813" y="584"/>
                </a:moveTo>
                <a:cubicBezTo>
                  <a:pt x="804" y="576"/>
                  <a:pt x="804" y="579"/>
                  <a:pt x="793" y="566"/>
                </a:cubicBezTo>
                <a:cubicBezTo>
                  <a:pt x="782" y="552"/>
                  <a:pt x="781" y="545"/>
                  <a:pt x="778" y="541"/>
                </a:cubicBezTo>
                <a:cubicBezTo>
                  <a:pt x="745" y="539"/>
                  <a:pt x="726" y="580"/>
                  <a:pt x="748" y="603"/>
                </a:cubicBezTo>
                <a:cubicBezTo>
                  <a:pt x="775" y="632"/>
                  <a:pt x="813" y="608"/>
                  <a:pt x="813" y="584"/>
                </a:cubicBezTo>
                <a:close/>
                <a:moveTo>
                  <a:pt x="834" y="594"/>
                </a:moveTo>
                <a:cubicBezTo>
                  <a:pt x="822" y="589"/>
                  <a:pt x="822" y="589"/>
                  <a:pt x="822" y="589"/>
                </a:cubicBezTo>
                <a:cubicBezTo>
                  <a:pt x="819" y="593"/>
                  <a:pt x="817" y="613"/>
                  <a:pt x="792" y="622"/>
                </a:cubicBezTo>
                <a:cubicBezTo>
                  <a:pt x="773" y="629"/>
                  <a:pt x="756" y="622"/>
                  <a:pt x="745" y="612"/>
                </a:cubicBezTo>
                <a:cubicBezTo>
                  <a:pt x="726" y="595"/>
                  <a:pt x="726" y="563"/>
                  <a:pt x="744" y="546"/>
                </a:cubicBezTo>
                <a:cubicBezTo>
                  <a:pt x="750" y="540"/>
                  <a:pt x="755" y="538"/>
                  <a:pt x="763" y="534"/>
                </a:cubicBezTo>
                <a:cubicBezTo>
                  <a:pt x="758" y="533"/>
                  <a:pt x="753" y="532"/>
                  <a:pt x="748" y="530"/>
                </a:cubicBezTo>
                <a:cubicBezTo>
                  <a:pt x="742" y="528"/>
                  <a:pt x="741" y="529"/>
                  <a:pt x="735" y="535"/>
                </a:cubicBezTo>
                <a:cubicBezTo>
                  <a:pt x="711" y="557"/>
                  <a:pt x="710" y="597"/>
                  <a:pt x="734" y="621"/>
                </a:cubicBezTo>
                <a:cubicBezTo>
                  <a:pt x="771" y="658"/>
                  <a:pt x="828" y="631"/>
                  <a:pt x="834" y="594"/>
                </a:cubicBezTo>
                <a:close/>
                <a:moveTo>
                  <a:pt x="854" y="598"/>
                </a:moveTo>
                <a:cubicBezTo>
                  <a:pt x="843" y="596"/>
                  <a:pt x="843" y="596"/>
                  <a:pt x="843" y="596"/>
                </a:cubicBezTo>
                <a:cubicBezTo>
                  <a:pt x="839" y="604"/>
                  <a:pt x="838" y="613"/>
                  <a:pt x="828" y="623"/>
                </a:cubicBezTo>
                <a:cubicBezTo>
                  <a:pt x="821" y="631"/>
                  <a:pt x="815" y="636"/>
                  <a:pt x="804" y="641"/>
                </a:cubicBezTo>
                <a:cubicBezTo>
                  <a:pt x="746" y="667"/>
                  <a:pt x="686" y="604"/>
                  <a:pt x="715" y="547"/>
                </a:cubicBezTo>
                <a:cubicBezTo>
                  <a:pt x="724" y="531"/>
                  <a:pt x="729" y="531"/>
                  <a:pt x="734" y="524"/>
                </a:cubicBezTo>
                <a:cubicBezTo>
                  <a:pt x="724" y="518"/>
                  <a:pt x="724" y="518"/>
                  <a:pt x="724" y="518"/>
                </a:cubicBezTo>
                <a:cubicBezTo>
                  <a:pt x="720" y="520"/>
                  <a:pt x="715" y="527"/>
                  <a:pt x="712" y="530"/>
                </a:cubicBezTo>
                <a:cubicBezTo>
                  <a:pt x="684" y="567"/>
                  <a:pt x="693" y="620"/>
                  <a:pt x="733" y="647"/>
                </a:cubicBezTo>
                <a:cubicBezTo>
                  <a:pt x="754" y="660"/>
                  <a:pt x="786" y="664"/>
                  <a:pt x="811" y="652"/>
                </a:cubicBezTo>
                <a:cubicBezTo>
                  <a:pt x="821" y="646"/>
                  <a:pt x="831" y="639"/>
                  <a:pt x="838" y="630"/>
                </a:cubicBezTo>
                <a:cubicBezTo>
                  <a:pt x="843" y="624"/>
                  <a:pt x="854" y="608"/>
                  <a:pt x="854" y="59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9" name="Freeform 43"/>
          <p:cNvSpPr>
            <a:spLocks noEditPoints="1"/>
          </p:cNvSpPr>
          <p:nvPr/>
        </p:nvSpPr>
        <p:spPr bwMode="auto">
          <a:xfrm>
            <a:off x="34086" y="3764689"/>
            <a:ext cx="2981325" cy="3057525"/>
          </a:xfrm>
          <a:custGeom>
            <a:avLst/>
            <a:gdLst>
              <a:gd name="T0" fmla="*/ 814 w 870"/>
              <a:gd name="T1" fmla="*/ 889 h 892"/>
              <a:gd name="T2" fmla="*/ 612 w 870"/>
              <a:gd name="T3" fmla="*/ 889 h 892"/>
              <a:gd name="T4" fmla="*/ 413 w 870"/>
              <a:gd name="T5" fmla="*/ 891 h 892"/>
              <a:gd name="T6" fmla="*/ 254 w 870"/>
              <a:gd name="T7" fmla="*/ 889 h 892"/>
              <a:gd name="T8" fmla="*/ 85 w 870"/>
              <a:gd name="T9" fmla="*/ 889 h 892"/>
              <a:gd name="T10" fmla="*/ 8 w 870"/>
              <a:gd name="T11" fmla="*/ 736 h 892"/>
              <a:gd name="T12" fmla="*/ 0 w 870"/>
              <a:gd name="T13" fmla="*/ 693 h 892"/>
              <a:gd name="T14" fmla="*/ 0 w 870"/>
              <a:gd name="T15" fmla="*/ 589 h 892"/>
              <a:gd name="T16" fmla="*/ 9 w 870"/>
              <a:gd name="T17" fmla="*/ 552 h 892"/>
              <a:gd name="T18" fmla="*/ 0 w 870"/>
              <a:gd name="T19" fmla="*/ 436 h 892"/>
              <a:gd name="T20" fmla="*/ 52 w 870"/>
              <a:gd name="T21" fmla="*/ 367 h 892"/>
              <a:gd name="T22" fmla="*/ 0 w 870"/>
              <a:gd name="T23" fmla="*/ 267 h 892"/>
              <a:gd name="T24" fmla="*/ 0 w 870"/>
              <a:gd name="T25" fmla="*/ 191 h 892"/>
              <a:gd name="T26" fmla="*/ 0 w 870"/>
              <a:gd name="T27" fmla="*/ 73 h 892"/>
              <a:gd name="T28" fmla="*/ 51 w 870"/>
              <a:gd name="T29" fmla="*/ 173 h 892"/>
              <a:gd name="T30" fmla="*/ 85 w 870"/>
              <a:gd name="T31" fmla="*/ 165 h 892"/>
              <a:gd name="T32" fmla="*/ 403 w 870"/>
              <a:gd name="T33" fmla="*/ 579 h 892"/>
              <a:gd name="T34" fmla="*/ 689 w 870"/>
              <a:gd name="T35" fmla="*/ 560 h 892"/>
              <a:gd name="T36" fmla="*/ 857 w 870"/>
              <a:gd name="T37" fmla="*/ 873 h 892"/>
              <a:gd name="T38" fmla="*/ 688 w 870"/>
              <a:gd name="T39" fmla="*/ 877 h 892"/>
              <a:gd name="T40" fmla="*/ 348 w 870"/>
              <a:gd name="T41" fmla="*/ 854 h 892"/>
              <a:gd name="T42" fmla="*/ 149 w 870"/>
              <a:gd name="T43" fmla="*/ 891 h 892"/>
              <a:gd name="T44" fmla="*/ 801 w 870"/>
              <a:gd name="T45" fmla="*/ 820 h 892"/>
              <a:gd name="T46" fmla="*/ 226 w 870"/>
              <a:gd name="T47" fmla="*/ 839 h 892"/>
              <a:gd name="T48" fmla="*/ 545 w 870"/>
              <a:gd name="T49" fmla="*/ 830 h 892"/>
              <a:gd name="T50" fmla="*/ 491 w 870"/>
              <a:gd name="T51" fmla="*/ 829 h 892"/>
              <a:gd name="T52" fmla="*/ 93 w 870"/>
              <a:gd name="T53" fmla="*/ 799 h 892"/>
              <a:gd name="T54" fmla="*/ 355 w 870"/>
              <a:gd name="T55" fmla="*/ 826 h 892"/>
              <a:gd name="T56" fmla="*/ 315 w 870"/>
              <a:gd name="T57" fmla="*/ 783 h 892"/>
              <a:gd name="T58" fmla="*/ 482 w 870"/>
              <a:gd name="T59" fmla="*/ 771 h 892"/>
              <a:gd name="T60" fmla="*/ 312 w 870"/>
              <a:gd name="T61" fmla="*/ 771 h 892"/>
              <a:gd name="T62" fmla="*/ 644 w 870"/>
              <a:gd name="T63" fmla="*/ 766 h 892"/>
              <a:gd name="T64" fmla="*/ 574 w 870"/>
              <a:gd name="T65" fmla="*/ 760 h 892"/>
              <a:gd name="T66" fmla="*/ 215 w 870"/>
              <a:gd name="T67" fmla="*/ 753 h 892"/>
              <a:gd name="T68" fmla="*/ 623 w 870"/>
              <a:gd name="T69" fmla="*/ 758 h 892"/>
              <a:gd name="T70" fmla="*/ 594 w 870"/>
              <a:gd name="T71" fmla="*/ 756 h 892"/>
              <a:gd name="T72" fmla="*/ 735 w 870"/>
              <a:gd name="T73" fmla="*/ 706 h 892"/>
              <a:gd name="T74" fmla="*/ 565 w 870"/>
              <a:gd name="T75" fmla="*/ 706 h 892"/>
              <a:gd name="T76" fmla="*/ 264 w 870"/>
              <a:gd name="T77" fmla="*/ 674 h 892"/>
              <a:gd name="T78" fmla="*/ 786 w 870"/>
              <a:gd name="T79" fmla="*/ 757 h 892"/>
              <a:gd name="T80" fmla="*/ 375 w 870"/>
              <a:gd name="T81" fmla="*/ 697 h 892"/>
              <a:gd name="T82" fmla="*/ 321 w 870"/>
              <a:gd name="T83" fmla="*/ 697 h 892"/>
              <a:gd name="T84" fmla="*/ 825 w 870"/>
              <a:gd name="T85" fmla="*/ 755 h 892"/>
              <a:gd name="T86" fmla="*/ 551 w 870"/>
              <a:gd name="T87" fmla="*/ 650 h 892"/>
              <a:gd name="T88" fmla="*/ 220 w 870"/>
              <a:gd name="T89" fmla="*/ 659 h 892"/>
              <a:gd name="T90" fmla="*/ 172 w 870"/>
              <a:gd name="T91" fmla="*/ 693 h 892"/>
              <a:gd name="T92" fmla="*/ 312 w 870"/>
              <a:gd name="T93" fmla="*/ 639 h 892"/>
              <a:gd name="T94" fmla="*/ 644 w 870"/>
              <a:gd name="T95" fmla="*/ 633 h 892"/>
              <a:gd name="T96" fmla="*/ 554 w 870"/>
              <a:gd name="T97" fmla="*/ 601 h 892"/>
              <a:gd name="T98" fmla="*/ 222 w 870"/>
              <a:gd name="T99" fmla="*/ 633 h 892"/>
              <a:gd name="T100" fmla="*/ 442 w 870"/>
              <a:gd name="T101" fmla="*/ 624 h 892"/>
              <a:gd name="T102" fmla="*/ 398 w 870"/>
              <a:gd name="T103" fmla="*/ 585 h 892"/>
              <a:gd name="T104" fmla="*/ 86 w 870"/>
              <a:gd name="T105" fmla="*/ 605 h 892"/>
              <a:gd name="T106" fmla="*/ 239 w 870"/>
              <a:gd name="T107" fmla="*/ 551 h 892"/>
              <a:gd name="T108" fmla="*/ 123 w 870"/>
              <a:gd name="T109" fmla="*/ 544 h 892"/>
              <a:gd name="T110" fmla="*/ 186 w 870"/>
              <a:gd name="T111" fmla="*/ 560 h 892"/>
              <a:gd name="T112" fmla="*/ 177 w 870"/>
              <a:gd name="T113" fmla="*/ 548 h 892"/>
              <a:gd name="T114" fmla="*/ 235 w 870"/>
              <a:gd name="T115" fmla="*/ 495 h 892"/>
              <a:gd name="T116" fmla="*/ 57 w 870"/>
              <a:gd name="T117" fmla="*/ 441 h 892"/>
              <a:gd name="T118" fmla="*/ 132 w 870"/>
              <a:gd name="T119" fmla="*/ 400 h 892"/>
              <a:gd name="T120" fmla="*/ 123 w 870"/>
              <a:gd name="T121" fmla="*/ 290 h 892"/>
              <a:gd name="T122" fmla="*/ 27 w 870"/>
              <a:gd name="T123" fmla="*/ 2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0" h="892">
                <a:moveTo>
                  <a:pt x="849" y="891"/>
                </a:moveTo>
                <a:cubicBezTo>
                  <a:pt x="838" y="891"/>
                  <a:pt x="838" y="891"/>
                  <a:pt x="838" y="891"/>
                </a:cubicBezTo>
                <a:cubicBezTo>
                  <a:pt x="864" y="854"/>
                  <a:pt x="855" y="802"/>
                  <a:pt x="815" y="777"/>
                </a:cubicBezTo>
                <a:cubicBezTo>
                  <a:pt x="782" y="755"/>
                  <a:pt x="735" y="763"/>
                  <a:pt x="710" y="794"/>
                </a:cubicBezTo>
                <a:cubicBezTo>
                  <a:pt x="706" y="799"/>
                  <a:pt x="694" y="816"/>
                  <a:pt x="694" y="826"/>
                </a:cubicBezTo>
                <a:cubicBezTo>
                  <a:pt x="706" y="827"/>
                  <a:pt x="706" y="827"/>
                  <a:pt x="706" y="827"/>
                </a:cubicBezTo>
                <a:cubicBezTo>
                  <a:pt x="716" y="786"/>
                  <a:pt x="769" y="760"/>
                  <a:pt x="810" y="788"/>
                </a:cubicBezTo>
                <a:cubicBezTo>
                  <a:pt x="825" y="798"/>
                  <a:pt x="839" y="816"/>
                  <a:pt x="841" y="842"/>
                </a:cubicBezTo>
                <a:cubicBezTo>
                  <a:pt x="841" y="855"/>
                  <a:pt x="838" y="866"/>
                  <a:pt x="833" y="876"/>
                </a:cubicBezTo>
                <a:cubicBezTo>
                  <a:pt x="830" y="881"/>
                  <a:pt x="828" y="885"/>
                  <a:pt x="825" y="889"/>
                </a:cubicBezTo>
                <a:cubicBezTo>
                  <a:pt x="824" y="890"/>
                  <a:pt x="823" y="890"/>
                  <a:pt x="823" y="891"/>
                </a:cubicBezTo>
                <a:cubicBezTo>
                  <a:pt x="811" y="891"/>
                  <a:pt x="811" y="891"/>
                  <a:pt x="811" y="891"/>
                </a:cubicBezTo>
                <a:cubicBezTo>
                  <a:pt x="812" y="890"/>
                  <a:pt x="813" y="889"/>
                  <a:pt x="814" y="889"/>
                </a:cubicBezTo>
                <a:cubicBezTo>
                  <a:pt x="838" y="866"/>
                  <a:pt x="838" y="826"/>
                  <a:pt x="815" y="803"/>
                </a:cubicBezTo>
                <a:cubicBezTo>
                  <a:pt x="803" y="790"/>
                  <a:pt x="779" y="780"/>
                  <a:pt x="754" y="788"/>
                </a:cubicBezTo>
                <a:cubicBezTo>
                  <a:pt x="735" y="793"/>
                  <a:pt x="717" y="812"/>
                  <a:pt x="714" y="830"/>
                </a:cubicBezTo>
                <a:cubicBezTo>
                  <a:pt x="727" y="835"/>
                  <a:pt x="727" y="835"/>
                  <a:pt x="727" y="835"/>
                </a:cubicBezTo>
                <a:cubicBezTo>
                  <a:pt x="733" y="802"/>
                  <a:pt x="778" y="786"/>
                  <a:pt x="804" y="812"/>
                </a:cubicBezTo>
                <a:cubicBezTo>
                  <a:pt x="827" y="834"/>
                  <a:pt x="821" y="869"/>
                  <a:pt x="796" y="884"/>
                </a:cubicBezTo>
                <a:cubicBezTo>
                  <a:pt x="793" y="886"/>
                  <a:pt x="788" y="888"/>
                  <a:pt x="785" y="890"/>
                </a:cubicBezTo>
                <a:cubicBezTo>
                  <a:pt x="787" y="890"/>
                  <a:pt x="789" y="890"/>
                  <a:pt x="791" y="891"/>
                </a:cubicBezTo>
                <a:cubicBezTo>
                  <a:pt x="752" y="891"/>
                  <a:pt x="752" y="891"/>
                  <a:pt x="752" y="891"/>
                </a:cubicBezTo>
                <a:cubicBezTo>
                  <a:pt x="764" y="889"/>
                  <a:pt x="764" y="889"/>
                  <a:pt x="764" y="889"/>
                </a:cubicBezTo>
                <a:cubicBezTo>
                  <a:pt x="753" y="846"/>
                  <a:pt x="690" y="812"/>
                  <a:pt x="638" y="850"/>
                </a:cubicBezTo>
                <a:cubicBezTo>
                  <a:pt x="633" y="855"/>
                  <a:pt x="626" y="861"/>
                  <a:pt x="622" y="867"/>
                </a:cubicBezTo>
                <a:cubicBezTo>
                  <a:pt x="619" y="871"/>
                  <a:pt x="610" y="884"/>
                  <a:pt x="612" y="889"/>
                </a:cubicBezTo>
                <a:cubicBezTo>
                  <a:pt x="622" y="891"/>
                  <a:pt x="622" y="891"/>
                  <a:pt x="622" y="891"/>
                </a:cubicBezTo>
                <a:cubicBezTo>
                  <a:pt x="573" y="891"/>
                  <a:pt x="573" y="891"/>
                  <a:pt x="573" y="891"/>
                </a:cubicBezTo>
                <a:cubicBezTo>
                  <a:pt x="562" y="860"/>
                  <a:pt x="515" y="841"/>
                  <a:pt x="482" y="866"/>
                </a:cubicBezTo>
                <a:cubicBezTo>
                  <a:pt x="475" y="871"/>
                  <a:pt x="466" y="880"/>
                  <a:pt x="462" y="891"/>
                </a:cubicBezTo>
                <a:cubicBezTo>
                  <a:pt x="453" y="891"/>
                  <a:pt x="453" y="891"/>
                  <a:pt x="453" y="891"/>
                </a:cubicBezTo>
                <a:cubicBezTo>
                  <a:pt x="455" y="888"/>
                  <a:pt x="457" y="881"/>
                  <a:pt x="463" y="874"/>
                </a:cubicBezTo>
                <a:cubicBezTo>
                  <a:pt x="497" y="827"/>
                  <a:pt x="567" y="844"/>
                  <a:pt x="582" y="891"/>
                </a:cubicBezTo>
                <a:cubicBezTo>
                  <a:pt x="593" y="889"/>
                  <a:pt x="593" y="889"/>
                  <a:pt x="593" y="889"/>
                </a:cubicBezTo>
                <a:cubicBezTo>
                  <a:pt x="595" y="880"/>
                  <a:pt x="568" y="834"/>
                  <a:pt x="518" y="834"/>
                </a:cubicBezTo>
                <a:cubicBezTo>
                  <a:pt x="490" y="834"/>
                  <a:pt x="467" y="847"/>
                  <a:pt x="452" y="867"/>
                </a:cubicBezTo>
                <a:cubicBezTo>
                  <a:pt x="450" y="871"/>
                  <a:pt x="441" y="884"/>
                  <a:pt x="442" y="889"/>
                </a:cubicBezTo>
                <a:cubicBezTo>
                  <a:pt x="453" y="891"/>
                  <a:pt x="453" y="891"/>
                  <a:pt x="453" y="891"/>
                </a:cubicBezTo>
                <a:cubicBezTo>
                  <a:pt x="413" y="891"/>
                  <a:pt x="413" y="891"/>
                  <a:pt x="413" y="891"/>
                </a:cubicBezTo>
                <a:cubicBezTo>
                  <a:pt x="424" y="889"/>
                  <a:pt x="424" y="889"/>
                  <a:pt x="424" y="889"/>
                </a:cubicBezTo>
                <a:cubicBezTo>
                  <a:pt x="425" y="885"/>
                  <a:pt x="417" y="871"/>
                  <a:pt x="414" y="868"/>
                </a:cubicBezTo>
                <a:cubicBezTo>
                  <a:pt x="379" y="821"/>
                  <a:pt x="313" y="824"/>
                  <a:pt x="283" y="867"/>
                </a:cubicBezTo>
                <a:cubicBezTo>
                  <a:pt x="280" y="871"/>
                  <a:pt x="271" y="884"/>
                  <a:pt x="272" y="889"/>
                </a:cubicBezTo>
                <a:cubicBezTo>
                  <a:pt x="283" y="891"/>
                  <a:pt x="283" y="891"/>
                  <a:pt x="283" y="891"/>
                </a:cubicBezTo>
                <a:cubicBezTo>
                  <a:pt x="234" y="891"/>
                  <a:pt x="234" y="891"/>
                  <a:pt x="234" y="891"/>
                </a:cubicBezTo>
                <a:cubicBezTo>
                  <a:pt x="230" y="881"/>
                  <a:pt x="221" y="871"/>
                  <a:pt x="214" y="866"/>
                </a:cubicBezTo>
                <a:cubicBezTo>
                  <a:pt x="205" y="859"/>
                  <a:pt x="194" y="854"/>
                  <a:pt x="179" y="854"/>
                </a:cubicBezTo>
                <a:cubicBezTo>
                  <a:pt x="152" y="854"/>
                  <a:pt x="131" y="872"/>
                  <a:pt x="123" y="891"/>
                </a:cubicBezTo>
                <a:cubicBezTo>
                  <a:pt x="114" y="891"/>
                  <a:pt x="114" y="891"/>
                  <a:pt x="114" y="891"/>
                </a:cubicBezTo>
                <a:cubicBezTo>
                  <a:pt x="129" y="845"/>
                  <a:pt x="197" y="827"/>
                  <a:pt x="233" y="873"/>
                </a:cubicBezTo>
                <a:cubicBezTo>
                  <a:pt x="238" y="879"/>
                  <a:pt x="239" y="885"/>
                  <a:pt x="243" y="891"/>
                </a:cubicBezTo>
                <a:cubicBezTo>
                  <a:pt x="254" y="889"/>
                  <a:pt x="254" y="889"/>
                  <a:pt x="254" y="889"/>
                </a:cubicBezTo>
                <a:cubicBezTo>
                  <a:pt x="254" y="876"/>
                  <a:pt x="234" y="856"/>
                  <a:pt x="228" y="850"/>
                </a:cubicBezTo>
                <a:cubicBezTo>
                  <a:pt x="215" y="841"/>
                  <a:pt x="199" y="834"/>
                  <a:pt x="179" y="834"/>
                </a:cubicBezTo>
                <a:cubicBezTo>
                  <a:pt x="159" y="834"/>
                  <a:pt x="141" y="841"/>
                  <a:pt x="130" y="850"/>
                </a:cubicBezTo>
                <a:cubicBezTo>
                  <a:pt x="118" y="859"/>
                  <a:pt x="105" y="875"/>
                  <a:pt x="102" y="889"/>
                </a:cubicBezTo>
                <a:cubicBezTo>
                  <a:pt x="113" y="891"/>
                  <a:pt x="113" y="891"/>
                  <a:pt x="113" y="891"/>
                </a:cubicBezTo>
                <a:cubicBezTo>
                  <a:pt x="64" y="891"/>
                  <a:pt x="64" y="891"/>
                  <a:pt x="64" y="891"/>
                </a:cubicBezTo>
                <a:cubicBezTo>
                  <a:pt x="61" y="881"/>
                  <a:pt x="50" y="870"/>
                  <a:pt x="45" y="866"/>
                </a:cubicBezTo>
                <a:cubicBezTo>
                  <a:pt x="32" y="856"/>
                  <a:pt x="15" y="853"/>
                  <a:pt x="0" y="855"/>
                </a:cubicBezTo>
                <a:cubicBezTo>
                  <a:pt x="0" y="847"/>
                  <a:pt x="0" y="847"/>
                  <a:pt x="0" y="847"/>
                </a:cubicBezTo>
                <a:cubicBezTo>
                  <a:pt x="3" y="846"/>
                  <a:pt x="6" y="846"/>
                  <a:pt x="9" y="846"/>
                </a:cubicBezTo>
                <a:cubicBezTo>
                  <a:pt x="33" y="846"/>
                  <a:pt x="50" y="857"/>
                  <a:pt x="63" y="873"/>
                </a:cubicBezTo>
                <a:cubicBezTo>
                  <a:pt x="68" y="879"/>
                  <a:pt x="69" y="883"/>
                  <a:pt x="73" y="891"/>
                </a:cubicBezTo>
                <a:cubicBezTo>
                  <a:pt x="85" y="889"/>
                  <a:pt x="85" y="889"/>
                  <a:pt x="85" y="889"/>
                </a:cubicBezTo>
                <a:cubicBezTo>
                  <a:pt x="78" y="859"/>
                  <a:pt x="43" y="834"/>
                  <a:pt x="9" y="834"/>
                </a:cubicBezTo>
                <a:cubicBezTo>
                  <a:pt x="6" y="834"/>
                  <a:pt x="3" y="834"/>
                  <a:pt x="0" y="834"/>
                </a:cubicBezTo>
                <a:cubicBezTo>
                  <a:pt x="0" y="826"/>
                  <a:pt x="0" y="826"/>
                  <a:pt x="0" y="826"/>
                </a:cubicBezTo>
                <a:cubicBezTo>
                  <a:pt x="2" y="826"/>
                  <a:pt x="2" y="826"/>
                  <a:pt x="2" y="826"/>
                </a:cubicBezTo>
                <a:cubicBezTo>
                  <a:pt x="2" y="823"/>
                  <a:pt x="1" y="820"/>
                  <a:pt x="0" y="816"/>
                </a:cubicBezTo>
                <a:cubicBezTo>
                  <a:pt x="0" y="798"/>
                  <a:pt x="0" y="798"/>
                  <a:pt x="0" y="798"/>
                </a:cubicBezTo>
                <a:cubicBezTo>
                  <a:pt x="1" y="799"/>
                  <a:pt x="2" y="801"/>
                  <a:pt x="3" y="803"/>
                </a:cubicBezTo>
                <a:cubicBezTo>
                  <a:pt x="5" y="807"/>
                  <a:pt x="7" y="815"/>
                  <a:pt x="9" y="817"/>
                </a:cubicBezTo>
                <a:cubicBezTo>
                  <a:pt x="15" y="807"/>
                  <a:pt x="17" y="794"/>
                  <a:pt x="33" y="780"/>
                </a:cubicBezTo>
                <a:cubicBezTo>
                  <a:pt x="45" y="771"/>
                  <a:pt x="45" y="771"/>
                  <a:pt x="45" y="771"/>
                </a:cubicBezTo>
                <a:cubicBezTo>
                  <a:pt x="43" y="755"/>
                  <a:pt x="21" y="740"/>
                  <a:pt x="0" y="745"/>
                </a:cubicBezTo>
                <a:cubicBezTo>
                  <a:pt x="0" y="736"/>
                  <a:pt x="0" y="736"/>
                  <a:pt x="0" y="736"/>
                </a:cubicBezTo>
                <a:cubicBezTo>
                  <a:pt x="2" y="736"/>
                  <a:pt x="5" y="736"/>
                  <a:pt x="8" y="736"/>
                </a:cubicBezTo>
                <a:cubicBezTo>
                  <a:pt x="23" y="735"/>
                  <a:pt x="37" y="743"/>
                  <a:pt x="45" y="753"/>
                </a:cubicBezTo>
                <a:cubicBezTo>
                  <a:pt x="48" y="758"/>
                  <a:pt x="50" y="761"/>
                  <a:pt x="52" y="766"/>
                </a:cubicBezTo>
                <a:cubicBezTo>
                  <a:pt x="65" y="761"/>
                  <a:pt x="65" y="761"/>
                  <a:pt x="65" y="761"/>
                </a:cubicBezTo>
                <a:cubicBezTo>
                  <a:pt x="62" y="749"/>
                  <a:pt x="52" y="739"/>
                  <a:pt x="45" y="734"/>
                </a:cubicBezTo>
                <a:cubicBezTo>
                  <a:pt x="32" y="723"/>
                  <a:pt x="15" y="720"/>
                  <a:pt x="0" y="722"/>
                </a:cubicBezTo>
                <a:cubicBezTo>
                  <a:pt x="0" y="714"/>
                  <a:pt x="0" y="714"/>
                  <a:pt x="0" y="714"/>
                </a:cubicBezTo>
                <a:cubicBezTo>
                  <a:pt x="3" y="713"/>
                  <a:pt x="6" y="713"/>
                  <a:pt x="9" y="713"/>
                </a:cubicBezTo>
                <a:cubicBezTo>
                  <a:pt x="40" y="713"/>
                  <a:pt x="61" y="731"/>
                  <a:pt x="73" y="758"/>
                </a:cubicBezTo>
                <a:cubicBezTo>
                  <a:pt x="85" y="756"/>
                  <a:pt x="85" y="756"/>
                  <a:pt x="85" y="756"/>
                </a:cubicBezTo>
                <a:cubicBezTo>
                  <a:pt x="84" y="749"/>
                  <a:pt x="78" y="740"/>
                  <a:pt x="74" y="735"/>
                </a:cubicBezTo>
                <a:cubicBezTo>
                  <a:pt x="69" y="728"/>
                  <a:pt x="64" y="723"/>
                  <a:pt x="58" y="718"/>
                </a:cubicBezTo>
                <a:cubicBezTo>
                  <a:pt x="41" y="705"/>
                  <a:pt x="20" y="699"/>
                  <a:pt x="0" y="702"/>
                </a:cubicBezTo>
                <a:cubicBezTo>
                  <a:pt x="0" y="693"/>
                  <a:pt x="0" y="693"/>
                  <a:pt x="0" y="693"/>
                </a:cubicBezTo>
                <a:cubicBezTo>
                  <a:pt x="2" y="693"/>
                  <a:pt x="2" y="693"/>
                  <a:pt x="2" y="693"/>
                </a:cubicBezTo>
                <a:cubicBezTo>
                  <a:pt x="2" y="690"/>
                  <a:pt x="1" y="686"/>
                  <a:pt x="0" y="683"/>
                </a:cubicBezTo>
                <a:cubicBezTo>
                  <a:pt x="0" y="665"/>
                  <a:pt x="0" y="665"/>
                  <a:pt x="0" y="665"/>
                </a:cubicBezTo>
                <a:cubicBezTo>
                  <a:pt x="5" y="674"/>
                  <a:pt x="6" y="679"/>
                  <a:pt x="9" y="684"/>
                </a:cubicBezTo>
                <a:cubicBezTo>
                  <a:pt x="14" y="676"/>
                  <a:pt x="13" y="671"/>
                  <a:pt x="23" y="658"/>
                </a:cubicBezTo>
                <a:cubicBezTo>
                  <a:pt x="35" y="644"/>
                  <a:pt x="42" y="641"/>
                  <a:pt x="45" y="637"/>
                </a:cubicBezTo>
                <a:cubicBezTo>
                  <a:pt x="39" y="616"/>
                  <a:pt x="18" y="609"/>
                  <a:pt x="0" y="613"/>
                </a:cubicBezTo>
                <a:cubicBezTo>
                  <a:pt x="0" y="604"/>
                  <a:pt x="0" y="604"/>
                  <a:pt x="0" y="604"/>
                </a:cubicBezTo>
                <a:cubicBezTo>
                  <a:pt x="16" y="601"/>
                  <a:pt x="34" y="605"/>
                  <a:pt x="46" y="621"/>
                </a:cubicBezTo>
                <a:cubicBezTo>
                  <a:pt x="49" y="625"/>
                  <a:pt x="50" y="629"/>
                  <a:pt x="52" y="633"/>
                </a:cubicBezTo>
                <a:cubicBezTo>
                  <a:pt x="56" y="632"/>
                  <a:pt x="61" y="630"/>
                  <a:pt x="65" y="628"/>
                </a:cubicBezTo>
                <a:cubicBezTo>
                  <a:pt x="63" y="618"/>
                  <a:pt x="51" y="605"/>
                  <a:pt x="45" y="601"/>
                </a:cubicBezTo>
                <a:cubicBezTo>
                  <a:pt x="31" y="591"/>
                  <a:pt x="15" y="587"/>
                  <a:pt x="0" y="589"/>
                </a:cubicBezTo>
                <a:cubicBezTo>
                  <a:pt x="0" y="581"/>
                  <a:pt x="0" y="581"/>
                  <a:pt x="0" y="581"/>
                </a:cubicBezTo>
                <a:cubicBezTo>
                  <a:pt x="16" y="579"/>
                  <a:pt x="34" y="582"/>
                  <a:pt x="50" y="594"/>
                </a:cubicBezTo>
                <a:cubicBezTo>
                  <a:pt x="56" y="598"/>
                  <a:pt x="59" y="602"/>
                  <a:pt x="63" y="607"/>
                </a:cubicBezTo>
                <a:cubicBezTo>
                  <a:pt x="68" y="613"/>
                  <a:pt x="69" y="618"/>
                  <a:pt x="73" y="625"/>
                </a:cubicBezTo>
                <a:cubicBezTo>
                  <a:pt x="85" y="624"/>
                  <a:pt x="85" y="624"/>
                  <a:pt x="85" y="624"/>
                </a:cubicBezTo>
                <a:cubicBezTo>
                  <a:pt x="82" y="608"/>
                  <a:pt x="67" y="592"/>
                  <a:pt x="58" y="585"/>
                </a:cubicBezTo>
                <a:cubicBezTo>
                  <a:pt x="41" y="572"/>
                  <a:pt x="20" y="566"/>
                  <a:pt x="0" y="569"/>
                </a:cubicBezTo>
                <a:cubicBezTo>
                  <a:pt x="0" y="561"/>
                  <a:pt x="0" y="561"/>
                  <a:pt x="0" y="561"/>
                </a:cubicBezTo>
                <a:cubicBezTo>
                  <a:pt x="2" y="560"/>
                  <a:pt x="2" y="560"/>
                  <a:pt x="2" y="560"/>
                </a:cubicBezTo>
                <a:cubicBezTo>
                  <a:pt x="2" y="557"/>
                  <a:pt x="1" y="554"/>
                  <a:pt x="0" y="550"/>
                </a:cubicBezTo>
                <a:cubicBezTo>
                  <a:pt x="0" y="533"/>
                  <a:pt x="0" y="533"/>
                  <a:pt x="0" y="533"/>
                </a:cubicBezTo>
                <a:cubicBezTo>
                  <a:pt x="1" y="534"/>
                  <a:pt x="1" y="536"/>
                  <a:pt x="3" y="538"/>
                </a:cubicBezTo>
                <a:cubicBezTo>
                  <a:pt x="4" y="541"/>
                  <a:pt x="7" y="549"/>
                  <a:pt x="9" y="552"/>
                </a:cubicBezTo>
                <a:cubicBezTo>
                  <a:pt x="14" y="543"/>
                  <a:pt x="12" y="541"/>
                  <a:pt x="23" y="525"/>
                </a:cubicBezTo>
                <a:cubicBezTo>
                  <a:pt x="33" y="513"/>
                  <a:pt x="39" y="510"/>
                  <a:pt x="45" y="505"/>
                </a:cubicBezTo>
                <a:cubicBezTo>
                  <a:pt x="42" y="489"/>
                  <a:pt x="20" y="474"/>
                  <a:pt x="0" y="480"/>
                </a:cubicBezTo>
                <a:cubicBezTo>
                  <a:pt x="0" y="471"/>
                  <a:pt x="0" y="471"/>
                  <a:pt x="0" y="471"/>
                </a:cubicBezTo>
                <a:cubicBezTo>
                  <a:pt x="17" y="467"/>
                  <a:pt x="35" y="475"/>
                  <a:pt x="45" y="488"/>
                </a:cubicBezTo>
                <a:cubicBezTo>
                  <a:pt x="48" y="492"/>
                  <a:pt x="50" y="496"/>
                  <a:pt x="52" y="500"/>
                </a:cubicBezTo>
                <a:cubicBezTo>
                  <a:pt x="65" y="495"/>
                  <a:pt x="65" y="495"/>
                  <a:pt x="65" y="495"/>
                </a:cubicBezTo>
                <a:cubicBezTo>
                  <a:pt x="61" y="474"/>
                  <a:pt x="31" y="452"/>
                  <a:pt x="0" y="457"/>
                </a:cubicBezTo>
                <a:cubicBezTo>
                  <a:pt x="0" y="449"/>
                  <a:pt x="0" y="449"/>
                  <a:pt x="0" y="449"/>
                </a:cubicBezTo>
                <a:cubicBezTo>
                  <a:pt x="23" y="445"/>
                  <a:pt x="47" y="454"/>
                  <a:pt x="63" y="475"/>
                </a:cubicBezTo>
                <a:cubicBezTo>
                  <a:pt x="68" y="482"/>
                  <a:pt x="69" y="485"/>
                  <a:pt x="73" y="493"/>
                </a:cubicBezTo>
                <a:cubicBezTo>
                  <a:pt x="85" y="491"/>
                  <a:pt x="85" y="491"/>
                  <a:pt x="85" y="491"/>
                </a:cubicBezTo>
                <a:cubicBezTo>
                  <a:pt x="75" y="456"/>
                  <a:pt x="37" y="432"/>
                  <a:pt x="0" y="436"/>
                </a:cubicBezTo>
                <a:cubicBezTo>
                  <a:pt x="0" y="428"/>
                  <a:pt x="0" y="428"/>
                  <a:pt x="0" y="428"/>
                </a:cubicBezTo>
                <a:cubicBezTo>
                  <a:pt x="2" y="427"/>
                  <a:pt x="2" y="427"/>
                  <a:pt x="2" y="427"/>
                </a:cubicBezTo>
                <a:cubicBezTo>
                  <a:pt x="2" y="424"/>
                  <a:pt x="1" y="421"/>
                  <a:pt x="0" y="417"/>
                </a:cubicBezTo>
                <a:cubicBezTo>
                  <a:pt x="0" y="400"/>
                  <a:pt x="0" y="400"/>
                  <a:pt x="0" y="400"/>
                </a:cubicBezTo>
                <a:cubicBezTo>
                  <a:pt x="1" y="401"/>
                  <a:pt x="2" y="403"/>
                  <a:pt x="2" y="404"/>
                </a:cubicBezTo>
                <a:cubicBezTo>
                  <a:pt x="5" y="409"/>
                  <a:pt x="6" y="415"/>
                  <a:pt x="9" y="419"/>
                </a:cubicBezTo>
                <a:cubicBezTo>
                  <a:pt x="11" y="416"/>
                  <a:pt x="13" y="409"/>
                  <a:pt x="15" y="405"/>
                </a:cubicBezTo>
                <a:cubicBezTo>
                  <a:pt x="21" y="394"/>
                  <a:pt x="35" y="377"/>
                  <a:pt x="45" y="373"/>
                </a:cubicBezTo>
                <a:cubicBezTo>
                  <a:pt x="42" y="359"/>
                  <a:pt x="26" y="346"/>
                  <a:pt x="9" y="346"/>
                </a:cubicBezTo>
                <a:cubicBezTo>
                  <a:pt x="6" y="346"/>
                  <a:pt x="3" y="346"/>
                  <a:pt x="0" y="347"/>
                </a:cubicBezTo>
                <a:cubicBezTo>
                  <a:pt x="0" y="339"/>
                  <a:pt x="0" y="339"/>
                  <a:pt x="0" y="339"/>
                </a:cubicBezTo>
                <a:cubicBezTo>
                  <a:pt x="15" y="335"/>
                  <a:pt x="33" y="340"/>
                  <a:pt x="46" y="356"/>
                </a:cubicBezTo>
                <a:cubicBezTo>
                  <a:pt x="49" y="360"/>
                  <a:pt x="50" y="363"/>
                  <a:pt x="52" y="367"/>
                </a:cubicBezTo>
                <a:cubicBezTo>
                  <a:pt x="65" y="362"/>
                  <a:pt x="65" y="362"/>
                  <a:pt x="65" y="362"/>
                </a:cubicBezTo>
                <a:cubicBezTo>
                  <a:pt x="62" y="351"/>
                  <a:pt x="51" y="340"/>
                  <a:pt x="45" y="335"/>
                </a:cubicBezTo>
                <a:cubicBezTo>
                  <a:pt x="30" y="324"/>
                  <a:pt x="14" y="322"/>
                  <a:pt x="0" y="324"/>
                </a:cubicBezTo>
                <a:cubicBezTo>
                  <a:pt x="0" y="316"/>
                  <a:pt x="0" y="316"/>
                  <a:pt x="0" y="316"/>
                </a:cubicBezTo>
                <a:cubicBezTo>
                  <a:pt x="23" y="313"/>
                  <a:pt x="48" y="322"/>
                  <a:pt x="63" y="342"/>
                </a:cubicBezTo>
                <a:cubicBezTo>
                  <a:pt x="68" y="348"/>
                  <a:pt x="69" y="352"/>
                  <a:pt x="73" y="360"/>
                </a:cubicBezTo>
                <a:cubicBezTo>
                  <a:pt x="85" y="358"/>
                  <a:pt x="85" y="358"/>
                  <a:pt x="85" y="358"/>
                </a:cubicBezTo>
                <a:cubicBezTo>
                  <a:pt x="84" y="347"/>
                  <a:pt x="68" y="327"/>
                  <a:pt x="58" y="320"/>
                </a:cubicBezTo>
                <a:cubicBezTo>
                  <a:pt x="41" y="307"/>
                  <a:pt x="20" y="301"/>
                  <a:pt x="0" y="303"/>
                </a:cubicBezTo>
                <a:cubicBezTo>
                  <a:pt x="0" y="295"/>
                  <a:pt x="0" y="295"/>
                  <a:pt x="0" y="295"/>
                </a:cubicBezTo>
                <a:cubicBezTo>
                  <a:pt x="2" y="295"/>
                  <a:pt x="2" y="295"/>
                  <a:pt x="2" y="295"/>
                </a:cubicBezTo>
                <a:cubicBezTo>
                  <a:pt x="2" y="292"/>
                  <a:pt x="1" y="288"/>
                  <a:pt x="0" y="284"/>
                </a:cubicBezTo>
                <a:cubicBezTo>
                  <a:pt x="0" y="267"/>
                  <a:pt x="0" y="267"/>
                  <a:pt x="0" y="267"/>
                </a:cubicBezTo>
                <a:cubicBezTo>
                  <a:pt x="1" y="268"/>
                  <a:pt x="2" y="270"/>
                  <a:pt x="2" y="272"/>
                </a:cubicBezTo>
                <a:cubicBezTo>
                  <a:pt x="4" y="275"/>
                  <a:pt x="8" y="284"/>
                  <a:pt x="9" y="286"/>
                </a:cubicBezTo>
                <a:cubicBezTo>
                  <a:pt x="11" y="282"/>
                  <a:pt x="13" y="277"/>
                  <a:pt x="15" y="272"/>
                </a:cubicBezTo>
                <a:cubicBezTo>
                  <a:pt x="18" y="268"/>
                  <a:pt x="20" y="264"/>
                  <a:pt x="23" y="260"/>
                </a:cubicBezTo>
                <a:cubicBezTo>
                  <a:pt x="33" y="247"/>
                  <a:pt x="41" y="243"/>
                  <a:pt x="45" y="239"/>
                </a:cubicBezTo>
                <a:cubicBezTo>
                  <a:pt x="42" y="226"/>
                  <a:pt x="26" y="213"/>
                  <a:pt x="9" y="213"/>
                </a:cubicBezTo>
                <a:cubicBezTo>
                  <a:pt x="6" y="213"/>
                  <a:pt x="3" y="213"/>
                  <a:pt x="0" y="214"/>
                </a:cubicBezTo>
                <a:cubicBezTo>
                  <a:pt x="0" y="206"/>
                  <a:pt x="0" y="206"/>
                  <a:pt x="0" y="206"/>
                </a:cubicBezTo>
                <a:cubicBezTo>
                  <a:pt x="3" y="205"/>
                  <a:pt x="6" y="205"/>
                  <a:pt x="9" y="205"/>
                </a:cubicBezTo>
                <a:cubicBezTo>
                  <a:pt x="31" y="205"/>
                  <a:pt x="43" y="217"/>
                  <a:pt x="52" y="235"/>
                </a:cubicBezTo>
                <a:cubicBezTo>
                  <a:pt x="65" y="230"/>
                  <a:pt x="65" y="230"/>
                  <a:pt x="65" y="230"/>
                </a:cubicBezTo>
                <a:cubicBezTo>
                  <a:pt x="61" y="210"/>
                  <a:pt x="34" y="191"/>
                  <a:pt x="9" y="191"/>
                </a:cubicBezTo>
                <a:cubicBezTo>
                  <a:pt x="6" y="191"/>
                  <a:pt x="3" y="191"/>
                  <a:pt x="0" y="191"/>
                </a:cubicBezTo>
                <a:cubicBezTo>
                  <a:pt x="0" y="183"/>
                  <a:pt x="0" y="183"/>
                  <a:pt x="0" y="183"/>
                </a:cubicBezTo>
                <a:cubicBezTo>
                  <a:pt x="29" y="179"/>
                  <a:pt x="61" y="194"/>
                  <a:pt x="73" y="227"/>
                </a:cubicBezTo>
                <a:cubicBezTo>
                  <a:pt x="85" y="225"/>
                  <a:pt x="85" y="225"/>
                  <a:pt x="85" y="225"/>
                </a:cubicBezTo>
                <a:cubicBezTo>
                  <a:pt x="75" y="189"/>
                  <a:pt x="37" y="167"/>
                  <a:pt x="0" y="171"/>
                </a:cubicBezTo>
                <a:cubicBezTo>
                  <a:pt x="0" y="162"/>
                  <a:pt x="0" y="162"/>
                  <a:pt x="0" y="162"/>
                </a:cubicBezTo>
                <a:cubicBezTo>
                  <a:pt x="2" y="162"/>
                  <a:pt x="2" y="162"/>
                  <a:pt x="2" y="162"/>
                </a:cubicBezTo>
                <a:cubicBezTo>
                  <a:pt x="2" y="159"/>
                  <a:pt x="1" y="156"/>
                  <a:pt x="0" y="152"/>
                </a:cubicBezTo>
                <a:cubicBezTo>
                  <a:pt x="0" y="135"/>
                  <a:pt x="0" y="135"/>
                  <a:pt x="0" y="135"/>
                </a:cubicBezTo>
                <a:cubicBezTo>
                  <a:pt x="4" y="142"/>
                  <a:pt x="7" y="149"/>
                  <a:pt x="9" y="156"/>
                </a:cubicBezTo>
                <a:cubicBezTo>
                  <a:pt x="37" y="158"/>
                  <a:pt x="59" y="121"/>
                  <a:pt x="39" y="95"/>
                </a:cubicBezTo>
                <a:cubicBezTo>
                  <a:pt x="32" y="86"/>
                  <a:pt x="18" y="78"/>
                  <a:pt x="1" y="81"/>
                </a:cubicBezTo>
                <a:cubicBezTo>
                  <a:pt x="1" y="81"/>
                  <a:pt x="0" y="81"/>
                  <a:pt x="0" y="81"/>
                </a:cubicBezTo>
                <a:cubicBezTo>
                  <a:pt x="0" y="73"/>
                  <a:pt x="0" y="73"/>
                  <a:pt x="0" y="73"/>
                </a:cubicBezTo>
                <a:cubicBezTo>
                  <a:pt x="48" y="63"/>
                  <a:pt x="78" y="128"/>
                  <a:pt x="33" y="157"/>
                </a:cubicBezTo>
                <a:cubicBezTo>
                  <a:pt x="28" y="160"/>
                  <a:pt x="29" y="159"/>
                  <a:pt x="25" y="161"/>
                </a:cubicBezTo>
                <a:cubicBezTo>
                  <a:pt x="25" y="161"/>
                  <a:pt x="25" y="161"/>
                  <a:pt x="25" y="161"/>
                </a:cubicBezTo>
                <a:cubicBezTo>
                  <a:pt x="23" y="163"/>
                  <a:pt x="23" y="163"/>
                  <a:pt x="23" y="163"/>
                </a:cubicBezTo>
                <a:cubicBezTo>
                  <a:pt x="28" y="164"/>
                  <a:pt x="33" y="165"/>
                  <a:pt x="38" y="167"/>
                </a:cubicBezTo>
                <a:cubicBezTo>
                  <a:pt x="44" y="169"/>
                  <a:pt x="47" y="165"/>
                  <a:pt x="50" y="161"/>
                </a:cubicBezTo>
                <a:cubicBezTo>
                  <a:pt x="77" y="135"/>
                  <a:pt x="72" y="96"/>
                  <a:pt x="53" y="77"/>
                </a:cubicBezTo>
                <a:cubicBezTo>
                  <a:pt x="36" y="60"/>
                  <a:pt x="16" y="56"/>
                  <a:pt x="0" y="58"/>
                </a:cubicBezTo>
                <a:cubicBezTo>
                  <a:pt x="0" y="50"/>
                  <a:pt x="0" y="50"/>
                  <a:pt x="0" y="50"/>
                </a:cubicBezTo>
                <a:cubicBezTo>
                  <a:pt x="17" y="48"/>
                  <a:pt x="34" y="52"/>
                  <a:pt x="49" y="63"/>
                </a:cubicBezTo>
                <a:cubicBezTo>
                  <a:pt x="75" y="81"/>
                  <a:pt x="86" y="118"/>
                  <a:pt x="70" y="150"/>
                </a:cubicBezTo>
                <a:cubicBezTo>
                  <a:pt x="62" y="164"/>
                  <a:pt x="55" y="168"/>
                  <a:pt x="53" y="171"/>
                </a:cubicBezTo>
                <a:cubicBezTo>
                  <a:pt x="51" y="173"/>
                  <a:pt x="53" y="170"/>
                  <a:pt x="51" y="173"/>
                </a:cubicBezTo>
                <a:cubicBezTo>
                  <a:pt x="55" y="175"/>
                  <a:pt x="57" y="177"/>
                  <a:pt x="61" y="179"/>
                </a:cubicBezTo>
                <a:cubicBezTo>
                  <a:pt x="68" y="176"/>
                  <a:pt x="78" y="161"/>
                  <a:pt x="82" y="152"/>
                </a:cubicBezTo>
                <a:cubicBezTo>
                  <a:pt x="88" y="141"/>
                  <a:pt x="90" y="126"/>
                  <a:pt x="89" y="111"/>
                </a:cubicBezTo>
                <a:cubicBezTo>
                  <a:pt x="86" y="64"/>
                  <a:pt x="43" y="33"/>
                  <a:pt x="0" y="38"/>
                </a:cubicBezTo>
                <a:cubicBezTo>
                  <a:pt x="0" y="30"/>
                  <a:pt x="0" y="30"/>
                  <a:pt x="0" y="30"/>
                </a:cubicBezTo>
                <a:cubicBezTo>
                  <a:pt x="2" y="29"/>
                  <a:pt x="2" y="29"/>
                  <a:pt x="2" y="29"/>
                </a:cubicBezTo>
                <a:cubicBezTo>
                  <a:pt x="2" y="26"/>
                  <a:pt x="1" y="23"/>
                  <a:pt x="0" y="19"/>
                </a:cubicBezTo>
                <a:cubicBezTo>
                  <a:pt x="0" y="0"/>
                  <a:pt x="0" y="0"/>
                  <a:pt x="0" y="0"/>
                </a:cubicBezTo>
                <a:cubicBezTo>
                  <a:pt x="0" y="1"/>
                  <a:pt x="0" y="2"/>
                  <a:pt x="1" y="2"/>
                </a:cubicBezTo>
                <a:cubicBezTo>
                  <a:pt x="7" y="13"/>
                  <a:pt x="10" y="26"/>
                  <a:pt x="12" y="29"/>
                </a:cubicBezTo>
                <a:cubicBezTo>
                  <a:pt x="51" y="31"/>
                  <a:pt x="79" y="55"/>
                  <a:pt x="91" y="84"/>
                </a:cubicBezTo>
                <a:cubicBezTo>
                  <a:pt x="99" y="101"/>
                  <a:pt x="100" y="122"/>
                  <a:pt x="95" y="142"/>
                </a:cubicBezTo>
                <a:cubicBezTo>
                  <a:pt x="92" y="152"/>
                  <a:pt x="90" y="156"/>
                  <a:pt x="85" y="165"/>
                </a:cubicBezTo>
                <a:cubicBezTo>
                  <a:pt x="80" y="173"/>
                  <a:pt x="75" y="177"/>
                  <a:pt x="70" y="185"/>
                </a:cubicBezTo>
                <a:cubicBezTo>
                  <a:pt x="76" y="193"/>
                  <a:pt x="76" y="190"/>
                  <a:pt x="84" y="203"/>
                </a:cubicBezTo>
                <a:cubicBezTo>
                  <a:pt x="89" y="210"/>
                  <a:pt x="92" y="216"/>
                  <a:pt x="94" y="225"/>
                </a:cubicBezTo>
                <a:cubicBezTo>
                  <a:pt x="123" y="226"/>
                  <a:pt x="146" y="237"/>
                  <a:pt x="163" y="258"/>
                </a:cubicBezTo>
                <a:cubicBezTo>
                  <a:pt x="168" y="264"/>
                  <a:pt x="172" y="271"/>
                  <a:pt x="176" y="279"/>
                </a:cubicBezTo>
                <a:cubicBezTo>
                  <a:pt x="188" y="306"/>
                  <a:pt x="184" y="335"/>
                  <a:pt x="170" y="360"/>
                </a:cubicBezTo>
                <a:cubicBezTo>
                  <a:pt x="167" y="366"/>
                  <a:pt x="159" y="376"/>
                  <a:pt x="154" y="379"/>
                </a:cubicBezTo>
                <a:cubicBezTo>
                  <a:pt x="156" y="385"/>
                  <a:pt x="168" y="391"/>
                  <a:pt x="177" y="414"/>
                </a:cubicBezTo>
                <a:cubicBezTo>
                  <a:pt x="178" y="416"/>
                  <a:pt x="179" y="418"/>
                  <a:pt x="179" y="421"/>
                </a:cubicBezTo>
                <a:cubicBezTo>
                  <a:pt x="181" y="427"/>
                  <a:pt x="180" y="427"/>
                  <a:pt x="182" y="427"/>
                </a:cubicBezTo>
                <a:cubicBezTo>
                  <a:pt x="222" y="427"/>
                  <a:pt x="255" y="458"/>
                  <a:pt x="264" y="490"/>
                </a:cubicBezTo>
                <a:cubicBezTo>
                  <a:pt x="306" y="491"/>
                  <a:pt x="342" y="520"/>
                  <a:pt x="350" y="560"/>
                </a:cubicBezTo>
                <a:cubicBezTo>
                  <a:pt x="371" y="560"/>
                  <a:pt x="389" y="568"/>
                  <a:pt x="403" y="579"/>
                </a:cubicBezTo>
                <a:cubicBezTo>
                  <a:pt x="414" y="588"/>
                  <a:pt x="425" y="600"/>
                  <a:pt x="430" y="614"/>
                </a:cubicBezTo>
                <a:cubicBezTo>
                  <a:pt x="431" y="615"/>
                  <a:pt x="431" y="616"/>
                  <a:pt x="432" y="617"/>
                </a:cubicBezTo>
                <a:cubicBezTo>
                  <a:pt x="433" y="620"/>
                  <a:pt x="431" y="619"/>
                  <a:pt x="434" y="620"/>
                </a:cubicBezTo>
                <a:cubicBezTo>
                  <a:pt x="435" y="613"/>
                  <a:pt x="442" y="601"/>
                  <a:pt x="446" y="596"/>
                </a:cubicBezTo>
                <a:cubicBezTo>
                  <a:pt x="449" y="593"/>
                  <a:pt x="450" y="590"/>
                  <a:pt x="453" y="586"/>
                </a:cubicBezTo>
                <a:cubicBezTo>
                  <a:pt x="461" y="578"/>
                  <a:pt x="476" y="569"/>
                  <a:pt x="486" y="565"/>
                </a:cubicBezTo>
                <a:cubicBezTo>
                  <a:pt x="521" y="551"/>
                  <a:pt x="562" y="564"/>
                  <a:pt x="585" y="590"/>
                </a:cubicBezTo>
                <a:cubicBezTo>
                  <a:pt x="590" y="595"/>
                  <a:pt x="601" y="612"/>
                  <a:pt x="602" y="620"/>
                </a:cubicBezTo>
                <a:cubicBezTo>
                  <a:pt x="603" y="620"/>
                  <a:pt x="603" y="620"/>
                  <a:pt x="603" y="620"/>
                </a:cubicBezTo>
                <a:cubicBezTo>
                  <a:pt x="604" y="612"/>
                  <a:pt x="612" y="601"/>
                  <a:pt x="615" y="596"/>
                </a:cubicBezTo>
                <a:cubicBezTo>
                  <a:pt x="621" y="589"/>
                  <a:pt x="621" y="589"/>
                  <a:pt x="621" y="589"/>
                </a:cubicBezTo>
                <a:cubicBezTo>
                  <a:pt x="625" y="585"/>
                  <a:pt x="628" y="582"/>
                  <a:pt x="634" y="578"/>
                </a:cubicBezTo>
                <a:cubicBezTo>
                  <a:pt x="648" y="566"/>
                  <a:pt x="666" y="560"/>
                  <a:pt x="689" y="560"/>
                </a:cubicBezTo>
                <a:cubicBezTo>
                  <a:pt x="700" y="560"/>
                  <a:pt x="711" y="562"/>
                  <a:pt x="720" y="566"/>
                </a:cubicBezTo>
                <a:cubicBezTo>
                  <a:pt x="744" y="575"/>
                  <a:pt x="766" y="596"/>
                  <a:pt x="773" y="622"/>
                </a:cubicBezTo>
                <a:cubicBezTo>
                  <a:pt x="779" y="624"/>
                  <a:pt x="785" y="623"/>
                  <a:pt x="791" y="625"/>
                </a:cubicBezTo>
                <a:cubicBezTo>
                  <a:pt x="796" y="626"/>
                  <a:pt x="802" y="628"/>
                  <a:pt x="807" y="630"/>
                </a:cubicBezTo>
                <a:cubicBezTo>
                  <a:pt x="811" y="632"/>
                  <a:pt x="817" y="634"/>
                  <a:pt x="821" y="637"/>
                </a:cubicBezTo>
                <a:cubicBezTo>
                  <a:pt x="860" y="665"/>
                  <a:pt x="857" y="693"/>
                  <a:pt x="861" y="702"/>
                </a:cubicBezTo>
                <a:cubicBezTo>
                  <a:pt x="861" y="723"/>
                  <a:pt x="861" y="723"/>
                  <a:pt x="861" y="723"/>
                </a:cubicBezTo>
                <a:cubicBezTo>
                  <a:pt x="857" y="731"/>
                  <a:pt x="863" y="736"/>
                  <a:pt x="843" y="767"/>
                </a:cubicBezTo>
                <a:cubicBezTo>
                  <a:pt x="840" y="772"/>
                  <a:pt x="836" y="774"/>
                  <a:pt x="833" y="778"/>
                </a:cubicBezTo>
                <a:cubicBezTo>
                  <a:pt x="847" y="796"/>
                  <a:pt x="847" y="796"/>
                  <a:pt x="847" y="796"/>
                </a:cubicBezTo>
                <a:cubicBezTo>
                  <a:pt x="859" y="814"/>
                  <a:pt x="859" y="829"/>
                  <a:pt x="861" y="834"/>
                </a:cubicBezTo>
                <a:cubicBezTo>
                  <a:pt x="861" y="856"/>
                  <a:pt x="861" y="856"/>
                  <a:pt x="861" y="856"/>
                </a:cubicBezTo>
                <a:cubicBezTo>
                  <a:pt x="860" y="858"/>
                  <a:pt x="858" y="869"/>
                  <a:pt x="857" y="873"/>
                </a:cubicBezTo>
                <a:cubicBezTo>
                  <a:pt x="854" y="880"/>
                  <a:pt x="852" y="886"/>
                  <a:pt x="849" y="891"/>
                </a:cubicBezTo>
                <a:close/>
                <a:moveTo>
                  <a:pt x="751" y="891"/>
                </a:moveTo>
                <a:cubicBezTo>
                  <a:pt x="739" y="851"/>
                  <a:pt x="684" y="831"/>
                  <a:pt x="646" y="860"/>
                </a:cubicBezTo>
                <a:cubicBezTo>
                  <a:pt x="629" y="873"/>
                  <a:pt x="629" y="880"/>
                  <a:pt x="623" y="891"/>
                </a:cubicBezTo>
                <a:cubicBezTo>
                  <a:pt x="632" y="891"/>
                  <a:pt x="632" y="891"/>
                  <a:pt x="632" y="891"/>
                </a:cubicBezTo>
                <a:cubicBezTo>
                  <a:pt x="636" y="881"/>
                  <a:pt x="645" y="870"/>
                  <a:pt x="652" y="866"/>
                </a:cubicBezTo>
                <a:cubicBezTo>
                  <a:pt x="688" y="840"/>
                  <a:pt x="732" y="861"/>
                  <a:pt x="743" y="891"/>
                </a:cubicBezTo>
                <a:cubicBezTo>
                  <a:pt x="751" y="891"/>
                  <a:pt x="751" y="891"/>
                  <a:pt x="751" y="891"/>
                </a:cubicBezTo>
                <a:close/>
                <a:moveTo>
                  <a:pt x="727" y="891"/>
                </a:moveTo>
                <a:cubicBezTo>
                  <a:pt x="713" y="867"/>
                  <a:pt x="681" y="861"/>
                  <a:pt x="659" y="878"/>
                </a:cubicBezTo>
                <a:cubicBezTo>
                  <a:pt x="653" y="883"/>
                  <a:pt x="650" y="887"/>
                  <a:pt x="648" y="891"/>
                </a:cubicBezTo>
                <a:cubicBezTo>
                  <a:pt x="658" y="891"/>
                  <a:pt x="658" y="891"/>
                  <a:pt x="658" y="891"/>
                </a:cubicBezTo>
                <a:cubicBezTo>
                  <a:pt x="664" y="882"/>
                  <a:pt x="675" y="876"/>
                  <a:pt x="688" y="877"/>
                </a:cubicBezTo>
                <a:cubicBezTo>
                  <a:pt x="699" y="877"/>
                  <a:pt x="710" y="883"/>
                  <a:pt x="717" y="891"/>
                </a:cubicBezTo>
                <a:cubicBezTo>
                  <a:pt x="727" y="891"/>
                  <a:pt x="727" y="891"/>
                  <a:pt x="727" y="891"/>
                </a:cubicBezTo>
                <a:close/>
                <a:moveTo>
                  <a:pt x="557" y="891"/>
                </a:moveTo>
                <a:cubicBezTo>
                  <a:pt x="550" y="878"/>
                  <a:pt x="536" y="868"/>
                  <a:pt x="517" y="868"/>
                </a:cubicBezTo>
                <a:cubicBezTo>
                  <a:pt x="495" y="869"/>
                  <a:pt x="484" y="882"/>
                  <a:pt x="479" y="891"/>
                </a:cubicBezTo>
                <a:cubicBezTo>
                  <a:pt x="488" y="891"/>
                  <a:pt x="488" y="891"/>
                  <a:pt x="488" y="891"/>
                </a:cubicBezTo>
                <a:cubicBezTo>
                  <a:pt x="502" y="872"/>
                  <a:pt x="533" y="872"/>
                  <a:pt x="548" y="891"/>
                </a:cubicBezTo>
                <a:cubicBezTo>
                  <a:pt x="557" y="891"/>
                  <a:pt x="557" y="891"/>
                  <a:pt x="557" y="891"/>
                </a:cubicBezTo>
                <a:close/>
                <a:moveTo>
                  <a:pt x="413" y="891"/>
                </a:moveTo>
                <a:cubicBezTo>
                  <a:pt x="410" y="887"/>
                  <a:pt x="409" y="881"/>
                  <a:pt x="403" y="873"/>
                </a:cubicBezTo>
                <a:cubicBezTo>
                  <a:pt x="367" y="827"/>
                  <a:pt x="299" y="845"/>
                  <a:pt x="284" y="891"/>
                </a:cubicBezTo>
                <a:cubicBezTo>
                  <a:pt x="293" y="891"/>
                  <a:pt x="293" y="891"/>
                  <a:pt x="293" y="891"/>
                </a:cubicBezTo>
                <a:cubicBezTo>
                  <a:pt x="300" y="872"/>
                  <a:pt x="322" y="854"/>
                  <a:pt x="348" y="854"/>
                </a:cubicBezTo>
                <a:cubicBezTo>
                  <a:pt x="373" y="854"/>
                  <a:pt x="397" y="872"/>
                  <a:pt x="403" y="891"/>
                </a:cubicBezTo>
                <a:cubicBezTo>
                  <a:pt x="413" y="891"/>
                  <a:pt x="413" y="891"/>
                  <a:pt x="413" y="891"/>
                </a:cubicBezTo>
                <a:close/>
                <a:moveTo>
                  <a:pt x="387" y="891"/>
                </a:moveTo>
                <a:cubicBezTo>
                  <a:pt x="387" y="889"/>
                  <a:pt x="386" y="888"/>
                  <a:pt x="385" y="887"/>
                </a:cubicBezTo>
                <a:cubicBezTo>
                  <a:pt x="366" y="861"/>
                  <a:pt x="324" y="863"/>
                  <a:pt x="308" y="891"/>
                </a:cubicBezTo>
                <a:cubicBezTo>
                  <a:pt x="318" y="891"/>
                  <a:pt x="318" y="891"/>
                  <a:pt x="318" y="891"/>
                </a:cubicBezTo>
                <a:cubicBezTo>
                  <a:pt x="325" y="883"/>
                  <a:pt x="337" y="877"/>
                  <a:pt x="348" y="877"/>
                </a:cubicBezTo>
                <a:cubicBezTo>
                  <a:pt x="361" y="877"/>
                  <a:pt x="371" y="883"/>
                  <a:pt x="378" y="891"/>
                </a:cubicBezTo>
                <a:cubicBezTo>
                  <a:pt x="387" y="891"/>
                  <a:pt x="387" y="891"/>
                  <a:pt x="387" y="891"/>
                </a:cubicBezTo>
                <a:close/>
                <a:moveTo>
                  <a:pt x="218" y="891"/>
                </a:moveTo>
                <a:cubicBezTo>
                  <a:pt x="217" y="889"/>
                  <a:pt x="216" y="888"/>
                  <a:pt x="215" y="886"/>
                </a:cubicBezTo>
                <a:cubicBezTo>
                  <a:pt x="195" y="860"/>
                  <a:pt x="154" y="864"/>
                  <a:pt x="139" y="891"/>
                </a:cubicBezTo>
                <a:cubicBezTo>
                  <a:pt x="149" y="891"/>
                  <a:pt x="149" y="891"/>
                  <a:pt x="149" y="891"/>
                </a:cubicBezTo>
                <a:cubicBezTo>
                  <a:pt x="156" y="883"/>
                  <a:pt x="167" y="877"/>
                  <a:pt x="179" y="877"/>
                </a:cubicBezTo>
                <a:cubicBezTo>
                  <a:pt x="191" y="877"/>
                  <a:pt x="202" y="883"/>
                  <a:pt x="208" y="891"/>
                </a:cubicBezTo>
                <a:cubicBezTo>
                  <a:pt x="218" y="891"/>
                  <a:pt x="218" y="891"/>
                  <a:pt x="218" y="891"/>
                </a:cubicBezTo>
                <a:close/>
                <a:moveTo>
                  <a:pt x="48" y="891"/>
                </a:moveTo>
                <a:cubicBezTo>
                  <a:pt x="48" y="889"/>
                  <a:pt x="47" y="888"/>
                  <a:pt x="46" y="887"/>
                </a:cubicBezTo>
                <a:cubicBezTo>
                  <a:pt x="34" y="871"/>
                  <a:pt x="16" y="866"/>
                  <a:pt x="0" y="869"/>
                </a:cubicBezTo>
                <a:cubicBezTo>
                  <a:pt x="0" y="878"/>
                  <a:pt x="0" y="878"/>
                  <a:pt x="0" y="878"/>
                </a:cubicBezTo>
                <a:cubicBezTo>
                  <a:pt x="14" y="875"/>
                  <a:pt x="30" y="879"/>
                  <a:pt x="39" y="891"/>
                </a:cubicBezTo>
                <a:cubicBezTo>
                  <a:pt x="48" y="891"/>
                  <a:pt x="48" y="891"/>
                  <a:pt x="48" y="891"/>
                </a:cubicBezTo>
                <a:close/>
                <a:moveTo>
                  <a:pt x="735" y="840"/>
                </a:moveTo>
                <a:cubicBezTo>
                  <a:pt x="742" y="843"/>
                  <a:pt x="751" y="852"/>
                  <a:pt x="756" y="858"/>
                </a:cubicBezTo>
                <a:cubicBezTo>
                  <a:pt x="762" y="865"/>
                  <a:pt x="766" y="873"/>
                  <a:pt x="770" y="883"/>
                </a:cubicBezTo>
                <a:cubicBezTo>
                  <a:pt x="804" y="883"/>
                  <a:pt x="822" y="847"/>
                  <a:pt x="801" y="820"/>
                </a:cubicBezTo>
                <a:cubicBezTo>
                  <a:pt x="781" y="796"/>
                  <a:pt x="738" y="808"/>
                  <a:pt x="735" y="840"/>
                </a:cubicBezTo>
                <a:close/>
                <a:moveTo>
                  <a:pt x="565" y="839"/>
                </a:moveTo>
                <a:cubicBezTo>
                  <a:pt x="577" y="846"/>
                  <a:pt x="593" y="864"/>
                  <a:pt x="598" y="877"/>
                </a:cubicBezTo>
                <a:cubicBezTo>
                  <a:pt x="605" y="892"/>
                  <a:pt x="604" y="876"/>
                  <a:pt x="618" y="858"/>
                </a:cubicBezTo>
                <a:cubicBezTo>
                  <a:pt x="629" y="845"/>
                  <a:pt x="628" y="849"/>
                  <a:pt x="639" y="839"/>
                </a:cubicBezTo>
                <a:cubicBezTo>
                  <a:pt x="640" y="823"/>
                  <a:pt x="621" y="807"/>
                  <a:pt x="603" y="807"/>
                </a:cubicBezTo>
                <a:cubicBezTo>
                  <a:pt x="583" y="807"/>
                  <a:pt x="567" y="822"/>
                  <a:pt x="565" y="839"/>
                </a:cubicBezTo>
                <a:close/>
                <a:moveTo>
                  <a:pt x="396" y="839"/>
                </a:moveTo>
                <a:cubicBezTo>
                  <a:pt x="408" y="846"/>
                  <a:pt x="423" y="863"/>
                  <a:pt x="429" y="877"/>
                </a:cubicBezTo>
                <a:cubicBezTo>
                  <a:pt x="436" y="892"/>
                  <a:pt x="434" y="876"/>
                  <a:pt x="449" y="859"/>
                </a:cubicBezTo>
                <a:cubicBezTo>
                  <a:pt x="454" y="852"/>
                  <a:pt x="462" y="844"/>
                  <a:pt x="470" y="839"/>
                </a:cubicBezTo>
                <a:cubicBezTo>
                  <a:pt x="465" y="797"/>
                  <a:pt x="401" y="797"/>
                  <a:pt x="396" y="839"/>
                </a:cubicBezTo>
                <a:close/>
                <a:moveTo>
                  <a:pt x="226" y="839"/>
                </a:moveTo>
                <a:cubicBezTo>
                  <a:pt x="231" y="843"/>
                  <a:pt x="234" y="845"/>
                  <a:pt x="238" y="848"/>
                </a:cubicBezTo>
                <a:cubicBezTo>
                  <a:pt x="246" y="855"/>
                  <a:pt x="254" y="867"/>
                  <a:pt x="259" y="877"/>
                </a:cubicBezTo>
                <a:cubicBezTo>
                  <a:pt x="266" y="891"/>
                  <a:pt x="264" y="878"/>
                  <a:pt x="279" y="859"/>
                </a:cubicBezTo>
                <a:cubicBezTo>
                  <a:pt x="283" y="853"/>
                  <a:pt x="294" y="843"/>
                  <a:pt x="301" y="840"/>
                </a:cubicBezTo>
                <a:cubicBezTo>
                  <a:pt x="298" y="822"/>
                  <a:pt x="283" y="807"/>
                  <a:pt x="264" y="807"/>
                </a:cubicBezTo>
                <a:cubicBezTo>
                  <a:pt x="244" y="807"/>
                  <a:pt x="226" y="824"/>
                  <a:pt x="226" y="839"/>
                </a:cubicBezTo>
                <a:close/>
                <a:moveTo>
                  <a:pt x="57" y="839"/>
                </a:moveTo>
                <a:cubicBezTo>
                  <a:pt x="72" y="851"/>
                  <a:pt x="81" y="858"/>
                  <a:pt x="89" y="876"/>
                </a:cubicBezTo>
                <a:cubicBezTo>
                  <a:pt x="96" y="891"/>
                  <a:pt x="95" y="878"/>
                  <a:pt x="109" y="859"/>
                </a:cubicBezTo>
                <a:cubicBezTo>
                  <a:pt x="113" y="854"/>
                  <a:pt x="125" y="842"/>
                  <a:pt x="131" y="840"/>
                </a:cubicBezTo>
                <a:cubicBezTo>
                  <a:pt x="128" y="812"/>
                  <a:pt x="93" y="796"/>
                  <a:pt x="69" y="816"/>
                </a:cubicBezTo>
                <a:cubicBezTo>
                  <a:pt x="64" y="820"/>
                  <a:pt x="57" y="830"/>
                  <a:pt x="57" y="839"/>
                </a:cubicBezTo>
                <a:close/>
                <a:moveTo>
                  <a:pt x="545" y="830"/>
                </a:moveTo>
                <a:cubicBezTo>
                  <a:pt x="557" y="834"/>
                  <a:pt x="557" y="834"/>
                  <a:pt x="557" y="834"/>
                </a:cubicBezTo>
                <a:cubicBezTo>
                  <a:pt x="563" y="821"/>
                  <a:pt x="563" y="818"/>
                  <a:pt x="573" y="810"/>
                </a:cubicBezTo>
                <a:cubicBezTo>
                  <a:pt x="594" y="792"/>
                  <a:pt x="626" y="796"/>
                  <a:pt x="642" y="820"/>
                </a:cubicBezTo>
                <a:cubicBezTo>
                  <a:pt x="644" y="825"/>
                  <a:pt x="646" y="830"/>
                  <a:pt x="648" y="834"/>
                </a:cubicBezTo>
                <a:cubicBezTo>
                  <a:pt x="660" y="830"/>
                  <a:pt x="660" y="830"/>
                  <a:pt x="660" y="830"/>
                </a:cubicBezTo>
                <a:cubicBezTo>
                  <a:pt x="657" y="807"/>
                  <a:pt x="631" y="785"/>
                  <a:pt x="603" y="785"/>
                </a:cubicBezTo>
                <a:cubicBezTo>
                  <a:pt x="574" y="785"/>
                  <a:pt x="549" y="806"/>
                  <a:pt x="545" y="830"/>
                </a:cubicBezTo>
                <a:close/>
                <a:moveTo>
                  <a:pt x="375" y="829"/>
                </a:moveTo>
                <a:cubicBezTo>
                  <a:pt x="388" y="834"/>
                  <a:pt x="388" y="834"/>
                  <a:pt x="388" y="834"/>
                </a:cubicBezTo>
                <a:cubicBezTo>
                  <a:pt x="390" y="830"/>
                  <a:pt x="391" y="825"/>
                  <a:pt x="394" y="820"/>
                </a:cubicBezTo>
                <a:cubicBezTo>
                  <a:pt x="414" y="789"/>
                  <a:pt x="461" y="793"/>
                  <a:pt x="476" y="827"/>
                </a:cubicBezTo>
                <a:cubicBezTo>
                  <a:pt x="476" y="829"/>
                  <a:pt x="477" y="832"/>
                  <a:pt x="478" y="834"/>
                </a:cubicBezTo>
                <a:cubicBezTo>
                  <a:pt x="491" y="829"/>
                  <a:pt x="491" y="829"/>
                  <a:pt x="491" y="829"/>
                </a:cubicBezTo>
                <a:cubicBezTo>
                  <a:pt x="486" y="806"/>
                  <a:pt x="462" y="785"/>
                  <a:pt x="433" y="785"/>
                </a:cubicBezTo>
                <a:cubicBezTo>
                  <a:pt x="404" y="785"/>
                  <a:pt x="380" y="806"/>
                  <a:pt x="375" y="829"/>
                </a:cubicBezTo>
                <a:close/>
                <a:moveTo>
                  <a:pt x="205" y="830"/>
                </a:moveTo>
                <a:cubicBezTo>
                  <a:pt x="218" y="834"/>
                  <a:pt x="218" y="834"/>
                  <a:pt x="218" y="834"/>
                </a:cubicBezTo>
                <a:cubicBezTo>
                  <a:pt x="220" y="831"/>
                  <a:pt x="222" y="825"/>
                  <a:pt x="224" y="820"/>
                </a:cubicBezTo>
                <a:cubicBezTo>
                  <a:pt x="238" y="798"/>
                  <a:pt x="271" y="791"/>
                  <a:pt x="293" y="810"/>
                </a:cubicBezTo>
                <a:cubicBezTo>
                  <a:pt x="304" y="819"/>
                  <a:pt x="304" y="824"/>
                  <a:pt x="308" y="834"/>
                </a:cubicBezTo>
                <a:cubicBezTo>
                  <a:pt x="321" y="830"/>
                  <a:pt x="321" y="830"/>
                  <a:pt x="321" y="830"/>
                </a:cubicBezTo>
                <a:cubicBezTo>
                  <a:pt x="316" y="797"/>
                  <a:pt x="265" y="766"/>
                  <a:pt x="225" y="798"/>
                </a:cubicBezTo>
                <a:cubicBezTo>
                  <a:pt x="218" y="804"/>
                  <a:pt x="207" y="817"/>
                  <a:pt x="205" y="830"/>
                </a:cubicBezTo>
                <a:close/>
                <a:moveTo>
                  <a:pt x="36" y="830"/>
                </a:moveTo>
                <a:cubicBezTo>
                  <a:pt x="48" y="834"/>
                  <a:pt x="48" y="834"/>
                  <a:pt x="48" y="834"/>
                </a:cubicBezTo>
                <a:cubicBezTo>
                  <a:pt x="50" y="831"/>
                  <a:pt x="58" y="799"/>
                  <a:pt x="93" y="799"/>
                </a:cubicBezTo>
                <a:cubicBezTo>
                  <a:pt x="116" y="799"/>
                  <a:pt x="135" y="816"/>
                  <a:pt x="138" y="835"/>
                </a:cubicBezTo>
                <a:cubicBezTo>
                  <a:pt x="152" y="830"/>
                  <a:pt x="152" y="830"/>
                  <a:pt x="152" y="830"/>
                </a:cubicBezTo>
                <a:cubicBezTo>
                  <a:pt x="147" y="798"/>
                  <a:pt x="98" y="766"/>
                  <a:pt x="56" y="798"/>
                </a:cubicBezTo>
                <a:cubicBezTo>
                  <a:pt x="49" y="803"/>
                  <a:pt x="38" y="816"/>
                  <a:pt x="36" y="830"/>
                </a:cubicBezTo>
                <a:close/>
                <a:moveTo>
                  <a:pt x="525" y="826"/>
                </a:moveTo>
                <a:cubicBezTo>
                  <a:pt x="536" y="827"/>
                  <a:pt x="536" y="827"/>
                  <a:pt x="536" y="827"/>
                </a:cubicBezTo>
                <a:cubicBezTo>
                  <a:pt x="543" y="800"/>
                  <a:pt x="569" y="776"/>
                  <a:pt x="603" y="777"/>
                </a:cubicBezTo>
                <a:cubicBezTo>
                  <a:pt x="636" y="777"/>
                  <a:pt x="662" y="800"/>
                  <a:pt x="669" y="827"/>
                </a:cubicBezTo>
                <a:cubicBezTo>
                  <a:pt x="680" y="826"/>
                  <a:pt x="680" y="826"/>
                  <a:pt x="680" y="826"/>
                </a:cubicBezTo>
                <a:cubicBezTo>
                  <a:pt x="680" y="812"/>
                  <a:pt x="665" y="792"/>
                  <a:pt x="654" y="783"/>
                </a:cubicBezTo>
                <a:cubicBezTo>
                  <a:pt x="621" y="753"/>
                  <a:pt x="563" y="759"/>
                  <a:pt x="535" y="801"/>
                </a:cubicBezTo>
                <a:cubicBezTo>
                  <a:pt x="532" y="806"/>
                  <a:pt x="524" y="819"/>
                  <a:pt x="525" y="826"/>
                </a:cubicBezTo>
                <a:close/>
                <a:moveTo>
                  <a:pt x="355" y="826"/>
                </a:moveTo>
                <a:cubicBezTo>
                  <a:pt x="367" y="827"/>
                  <a:pt x="367" y="827"/>
                  <a:pt x="367" y="827"/>
                </a:cubicBezTo>
                <a:cubicBezTo>
                  <a:pt x="373" y="800"/>
                  <a:pt x="400" y="777"/>
                  <a:pt x="433" y="777"/>
                </a:cubicBezTo>
                <a:cubicBezTo>
                  <a:pt x="466" y="777"/>
                  <a:pt x="493" y="800"/>
                  <a:pt x="499" y="827"/>
                </a:cubicBezTo>
                <a:cubicBezTo>
                  <a:pt x="511" y="826"/>
                  <a:pt x="511" y="826"/>
                  <a:pt x="511" y="826"/>
                </a:cubicBezTo>
                <a:cubicBezTo>
                  <a:pt x="511" y="820"/>
                  <a:pt x="504" y="806"/>
                  <a:pt x="501" y="802"/>
                </a:cubicBezTo>
                <a:cubicBezTo>
                  <a:pt x="469" y="752"/>
                  <a:pt x="397" y="752"/>
                  <a:pt x="365" y="801"/>
                </a:cubicBezTo>
                <a:cubicBezTo>
                  <a:pt x="362" y="806"/>
                  <a:pt x="355" y="819"/>
                  <a:pt x="355" y="826"/>
                </a:cubicBezTo>
                <a:close/>
                <a:moveTo>
                  <a:pt x="185" y="826"/>
                </a:moveTo>
                <a:cubicBezTo>
                  <a:pt x="197" y="827"/>
                  <a:pt x="197" y="827"/>
                  <a:pt x="197" y="827"/>
                </a:cubicBezTo>
                <a:cubicBezTo>
                  <a:pt x="201" y="819"/>
                  <a:pt x="199" y="818"/>
                  <a:pt x="206" y="807"/>
                </a:cubicBezTo>
                <a:cubicBezTo>
                  <a:pt x="238" y="758"/>
                  <a:pt x="316" y="771"/>
                  <a:pt x="329" y="827"/>
                </a:cubicBezTo>
                <a:cubicBezTo>
                  <a:pt x="341" y="826"/>
                  <a:pt x="341" y="826"/>
                  <a:pt x="341" y="826"/>
                </a:cubicBezTo>
                <a:cubicBezTo>
                  <a:pt x="342" y="813"/>
                  <a:pt x="325" y="792"/>
                  <a:pt x="315" y="783"/>
                </a:cubicBezTo>
                <a:cubicBezTo>
                  <a:pt x="276" y="751"/>
                  <a:pt x="220" y="763"/>
                  <a:pt x="195" y="801"/>
                </a:cubicBezTo>
                <a:cubicBezTo>
                  <a:pt x="192" y="806"/>
                  <a:pt x="186" y="819"/>
                  <a:pt x="185" y="826"/>
                </a:cubicBezTo>
                <a:close/>
                <a:moveTo>
                  <a:pt x="16" y="826"/>
                </a:moveTo>
                <a:cubicBezTo>
                  <a:pt x="27" y="827"/>
                  <a:pt x="27" y="827"/>
                  <a:pt x="27" y="827"/>
                </a:cubicBezTo>
                <a:cubicBezTo>
                  <a:pt x="32" y="818"/>
                  <a:pt x="32" y="807"/>
                  <a:pt x="50" y="792"/>
                </a:cubicBezTo>
                <a:cubicBezTo>
                  <a:pt x="75" y="771"/>
                  <a:pt x="111" y="771"/>
                  <a:pt x="137" y="792"/>
                </a:cubicBezTo>
                <a:cubicBezTo>
                  <a:pt x="145" y="798"/>
                  <a:pt x="157" y="813"/>
                  <a:pt x="160" y="827"/>
                </a:cubicBezTo>
                <a:cubicBezTo>
                  <a:pt x="171" y="826"/>
                  <a:pt x="171" y="826"/>
                  <a:pt x="171" y="826"/>
                </a:cubicBezTo>
                <a:cubicBezTo>
                  <a:pt x="172" y="820"/>
                  <a:pt x="164" y="806"/>
                  <a:pt x="162" y="802"/>
                </a:cubicBezTo>
                <a:cubicBezTo>
                  <a:pt x="148" y="780"/>
                  <a:pt x="123" y="765"/>
                  <a:pt x="94" y="764"/>
                </a:cubicBezTo>
                <a:cubicBezTo>
                  <a:pt x="72" y="764"/>
                  <a:pt x="56" y="772"/>
                  <a:pt x="43" y="782"/>
                </a:cubicBezTo>
                <a:cubicBezTo>
                  <a:pt x="32" y="791"/>
                  <a:pt x="15" y="815"/>
                  <a:pt x="16" y="826"/>
                </a:cubicBezTo>
                <a:close/>
                <a:moveTo>
                  <a:pt x="482" y="771"/>
                </a:moveTo>
                <a:cubicBezTo>
                  <a:pt x="497" y="783"/>
                  <a:pt x="512" y="796"/>
                  <a:pt x="517" y="817"/>
                </a:cubicBezTo>
                <a:cubicBezTo>
                  <a:pt x="522" y="812"/>
                  <a:pt x="518" y="806"/>
                  <a:pt x="542" y="780"/>
                </a:cubicBezTo>
                <a:cubicBezTo>
                  <a:pt x="546" y="776"/>
                  <a:pt x="549" y="774"/>
                  <a:pt x="553" y="771"/>
                </a:cubicBezTo>
                <a:cubicBezTo>
                  <a:pt x="551" y="750"/>
                  <a:pt x="517" y="734"/>
                  <a:pt x="494" y="752"/>
                </a:cubicBezTo>
                <a:cubicBezTo>
                  <a:pt x="490" y="756"/>
                  <a:pt x="483" y="763"/>
                  <a:pt x="482" y="771"/>
                </a:cubicBezTo>
                <a:close/>
                <a:moveTo>
                  <a:pt x="651" y="771"/>
                </a:moveTo>
                <a:cubicBezTo>
                  <a:pt x="665" y="779"/>
                  <a:pt x="681" y="797"/>
                  <a:pt x="687" y="817"/>
                </a:cubicBezTo>
                <a:cubicBezTo>
                  <a:pt x="689" y="814"/>
                  <a:pt x="691" y="808"/>
                  <a:pt x="694" y="803"/>
                </a:cubicBezTo>
                <a:cubicBezTo>
                  <a:pt x="696" y="798"/>
                  <a:pt x="699" y="795"/>
                  <a:pt x="702" y="791"/>
                </a:cubicBezTo>
                <a:cubicBezTo>
                  <a:pt x="710" y="779"/>
                  <a:pt x="716" y="777"/>
                  <a:pt x="723" y="771"/>
                </a:cubicBezTo>
                <a:cubicBezTo>
                  <a:pt x="721" y="757"/>
                  <a:pt x="704" y="744"/>
                  <a:pt x="687" y="744"/>
                </a:cubicBezTo>
                <a:cubicBezTo>
                  <a:pt x="670" y="744"/>
                  <a:pt x="654" y="757"/>
                  <a:pt x="651" y="771"/>
                </a:cubicBezTo>
                <a:close/>
                <a:moveTo>
                  <a:pt x="312" y="771"/>
                </a:moveTo>
                <a:cubicBezTo>
                  <a:pt x="325" y="781"/>
                  <a:pt x="333" y="787"/>
                  <a:pt x="342" y="803"/>
                </a:cubicBezTo>
                <a:cubicBezTo>
                  <a:pt x="344" y="807"/>
                  <a:pt x="346" y="814"/>
                  <a:pt x="348" y="817"/>
                </a:cubicBezTo>
                <a:cubicBezTo>
                  <a:pt x="358" y="793"/>
                  <a:pt x="367" y="782"/>
                  <a:pt x="384" y="771"/>
                </a:cubicBezTo>
                <a:cubicBezTo>
                  <a:pt x="380" y="751"/>
                  <a:pt x="351" y="733"/>
                  <a:pt x="325" y="752"/>
                </a:cubicBezTo>
                <a:cubicBezTo>
                  <a:pt x="321" y="755"/>
                  <a:pt x="313" y="763"/>
                  <a:pt x="312" y="771"/>
                </a:cubicBezTo>
                <a:close/>
                <a:moveTo>
                  <a:pt x="143" y="771"/>
                </a:moveTo>
                <a:cubicBezTo>
                  <a:pt x="147" y="774"/>
                  <a:pt x="150" y="776"/>
                  <a:pt x="154" y="780"/>
                </a:cubicBezTo>
                <a:cubicBezTo>
                  <a:pt x="176" y="802"/>
                  <a:pt x="174" y="812"/>
                  <a:pt x="179" y="817"/>
                </a:cubicBezTo>
                <a:cubicBezTo>
                  <a:pt x="185" y="797"/>
                  <a:pt x="201" y="779"/>
                  <a:pt x="214" y="771"/>
                </a:cubicBezTo>
                <a:cubicBezTo>
                  <a:pt x="211" y="751"/>
                  <a:pt x="181" y="733"/>
                  <a:pt x="156" y="752"/>
                </a:cubicBezTo>
                <a:cubicBezTo>
                  <a:pt x="151" y="755"/>
                  <a:pt x="144" y="763"/>
                  <a:pt x="143" y="771"/>
                </a:cubicBezTo>
                <a:close/>
                <a:moveTo>
                  <a:pt x="631" y="761"/>
                </a:moveTo>
                <a:cubicBezTo>
                  <a:pt x="644" y="766"/>
                  <a:pt x="644" y="766"/>
                  <a:pt x="644" y="766"/>
                </a:cubicBezTo>
                <a:cubicBezTo>
                  <a:pt x="649" y="759"/>
                  <a:pt x="656" y="736"/>
                  <a:pt x="687" y="736"/>
                </a:cubicBezTo>
                <a:cubicBezTo>
                  <a:pt x="710" y="736"/>
                  <a:pt x="723" y="750"/>
                  <a:pt x="731" y="766"/>
                </a:cubicBezTo>
                <a:cubicBezTo>
                  <a:pt x="744" y="760"/>
                  <a:pt x="744" y="760"/>
                  <a:pt x="744" y="760"/>
                </a:cubicBezTo>
                <a:cubicBezTo>
                  <a:pt x="730" y="724"/>
                  <a:pt x="684" y="709"/>
                  <a:pt x="652" y="733"/>
                </a:cubicBezTo>
                <a:cubicBezTo>
                  <a:pt x="645" y="738"/>
                  <a:pt x="634" y="750"/>
                  <a:pt x="631" y="761"/>
                </a:cubicBezTo>
                <a:close/>
                <a:moveTo>
                  <a:pt x="462" y="760"/>
                </a:moveTo>
                <a:cubicBezTo>
                  <a:pt x="463" y="762"/>
                  <a:pt x="471" y="765"/>
                  <a:pt x="474" y="766"/>
                </a:cubicBezTo>
                <a:cubicBezTo>
                  <a:pt x="476" y="764"/>
                  <a:pt x="478" y="757"/>
                  <a:pt x="480" y="755"/>
                </a:cubicBezTo>
                <a:cubicBezTo>
                  <a:pt x="483" y="751"/>
                  <a:pt x="486" y="748"/>
                  <a:pt x="490" y="745"/>
                </a:cubicBezTo>
                <a:cubicBezTo>
                  <a:pt x="496" y="740"/>
                  <a:pt x="506" y="736"/>
                  <a:pt x="517" y="736"/>
                </a:cubicBezTo>
                <a:cubicBezTo>
                  <a:pt x="528" y="736"/>
                  <a:pt x="538" y="739"/>
                  <a:pt x="545" y="745"/>
                </a:cubicBezTo>
                <a:cubicBezTo>
                  <a:pt x="553" y="750"/>
                  <a:pt x="557" y="756"/>
                  <a:pt x="561" y="766"/>
                </a:cubicBezTo>
                <a:cubicBezTo>
                  <a:pt x="564" y="765"/>
                  <a:pt x="572" y="762"/>
                  <a:pt x="574" y="760"/>
                </a:cubicBezTo>
                <a:cubicBezTo>
                  <a:pt x="567" y="740"/>
                  <a:pt x="545" y="722"/>
                  <a:pt x="518" y="722"/>
                </a:cubicBezTo>
                <a:cubicBezTo>
                  <a:pt x="491" y="721"/>
                  <a:pt x="468" y="740"/>
                  <a:pt x="462" y="760"/>
                </a:cubicBezTo>
                <a:close/>
                <a:moveTo>
                  <a:pt x="292" y="760"/>
                </a:moveTo>
                <a:cubicBezTo>
                  <a:pt x="305" y="766"/>
                  <a:pt x="305" y="766"/>
                  <a:pt x="305" y="766"/>
                </a:cubicBezTo>
                <a:cubicBezTo>
                  <a:pt x="320" y="729"/>
                  <a:pt x="363" y="726"/>
                  <a:pt x="385" y="754"/>
                </a:cubicBezTo>
                <a:cubicBezTo>
                  <a:pt x="387" y="757"/>
                  <a:pt x="390" y="763"/>
                  <a:pt x="392" y="766"/>
                </a:cubicBezTo>
                <a:cubicBezTo>
                  <a:pt x="404" y="761"/>
                  <a:pt x="404" y="761"/>
                  <a:pt x="404" y="761"/>
                </a:cubicBezTo>
                <a:cubicBezTo>
                  <a:pt x="400" y="741"/>
                  <a:pt x="374" y="722"/>
                  <a:pt x="348" y="722"/>
                </a:cubicBezTo>
                <a:cubicBezTo>
                  <a:pt x="321" y="721"/>
                  <a:pt x="299" y="740"/>
                  <a:pt x="292" y="760"/>
                </a:cubicBezTo>
                <a:close/>
                <a:moveTo>
                  <a:pt x="122" y="760"/>
                </a:moveTo>
                <a:cubicBezTo>
                  <a:pt x="135" y="766"/>
                  <a:pt x="135" y="766"/>
                  <a:pt x="135" y="766"/>
                </a:cubicBezTo>
                <a:cubicBezTo>
                  <a:pt x="143" y="748"/>
                  <a:pt x="157" y="736"/>
                  <a:pt x="178" y="736"/>
                </a:cubicBezTo>
                <a:cubicBezTo>
                  <a:pt x="193" y="735"/>
                  <a:pt x="206" y="743"/>
                  <a:pt x="215" y="753"/>
                </a:cubicBezTo>
                <a:cubicBezTo>
                  <a:pt x="218" y="758"/>
                  <a:pt x="220" y="762"/>
                  <a:pt x="222" y="766"/>
                </a:cubicBezTo>
                <a:cubicBezTo>
                  <a:pt x="235" y="760"/>
                  <a:pt x="235" y="760"/>
                  <a:pt x="235" y="760"/>
                </a:cubicBezTo>
                <a:cubicBezTo>
                  <a:pt x="219" y="713"/>
                  <a:pt x="143" y="706"/>
                  <a:pt x="122" y="760"/>
                </a:cubicBezTo>
                <a:close/>
                <a:moveTo>
                  <a:pt x="272" y="756"/>
                </a:moveTo>
                <a:cubicBezTo>
                  <a:pt x="283" y="758"/>
                  <a:pt x="283" y="758"/>
                  <a:pt x="283" y="758"/>
                </a:cubicBezTo>
                <a:cubicBezTo>
                  <a:pt x="285" y="756"/>
                  <a:pt x="286" y="752"/>
                  <a:pt x="288" y="750"/>
                </a:cubicBezTo>
                <a:cubicBezTo>
                  <a:pt x="311" y="704"/>
                  <a:pt x="386" y="696"/>
                  <a:pt x="412" y="758"/>
                </a:cubicBezTo>
                <a:cubicBezTo>
                  <a:pt x="424" y="756"/>
                  <a:pt x="424" y="756"/>
                  <a:pt x="424" y="756"/>
                </a:cubicBezTo>
                <a:cubicBezTo>
                  <a:pt x="423" y="744"/>
                  <a:pt x="408" y="726"/>
                  <a:pt x="398" y="718"/>
                </a:cubicBezTo>
                <a:cubicBezTo>
                  <a:pt x="369" y="696"/>
                  <a:pt x="327" y="696"/>
                  <a:pt x="299" y="718"/>
                </a:cubicBezTo>
                <a:cubicBezTo>
                  <a:pt x="291" y="724"/>
                  <a:pt x="274" y="742"/>
                  <a:pt x="272" y="756"/>
                </a:cubicBezTo>
                <a:close/>
                <a:moveTo>
                  <a:pt x="611" y="756"/>
                </a:moveTo>
                <a:cubicBezTo>
                  <a:pt x="623" y="758"/>
                  <a:pt x="623" y="758"/>
                  <a:pt x="623" y="758"/>
                </a:cubicBezTo>
                <a:cubicBezTo>
                  <a:pt x="625" y="755"/>
                  <a:pt x="625" y="750"/>
                  <a:pt x="632" y="741"/>
                </a:cubicBezTo>
                <a:cubicBezTo>
                  <a:pt x="665" y="698"/>
                  <a:pt x="732" y="706"/>
                  <a:pt x="752" y="758"/>
                </a:cubicBezTo>
                <a:cubicBezTo>
                  <a:pt x="764" y="756"/>
                  <a:pt x="764" y="756"/>
                  <a:pt x="764" y="756"/>
                </a:cubicBezTo>
                <a:cubicBezTo>
                  <a:pt x="761" y="742"/>
                  <a:pt x="745" y="724"/>
                  <a:pt x="737" y="718"/>
                </a:cubicBezTo>
                <a:cubicBezTo>
                  <a:pt x="697" y="690"/>
                  <a:pt x="648" y="698"/>
                  <a:pt x="622" y="734"/>
                </a:cubicBezTo>
                <a:cubicBezTo>
                  <a:pt x="619" y="739"/>
                  <a:pt x="612" y="750"/>
                  <a:pt x="611" y="756"/>
                </a:cubicBezTo>
                <a:close/>
                <a:moveTo>
                  <a:pt x="442" y="756"/>
                </a:moveTo>
                <a:cubicBezTo>
                  <a:pt x="453" y="758"/>
                  <a:pt x="453" y="758"/>
                  <a:pt x="453" y="758"/>
                </a:cubicBezTo>
                <a:cubicBezTo>
                  <a:pt x="460" y="743"/>
                  <a:pt x="466" y="735"/>
                  <a:pt x="476" y="727"/>
                </a:cubicBezTo>
                <a:cubicBezTo>
                  <a:pt x="486" y="719"/>
                  <a:pt x="501" y="713"/>
                  <a:pt x="517" y="713"/>
                </a:cubicBezTo>
                <a:cubicBezTo>
                  <a:pt x="534" y="713"/>
                  <a:pt x="548" y="719"/>
                  <a:pt x="558" y="726"/>
                </a:cubicBezTo>
                <a:cubicBezTo>
                  <a:pt x="566" y="732"/>
                  <a:pt x="579" y="745"/>
                  <a:pt x="582" y="758"/>
                </a:cubicBezTo>
                <a:cubicBezTo>
                  <a:pt x="594" y="756"/>
                  <a:pt x="594" y="756"/>
                  <a:pt x="594" y="756"/>
                </a:cubicBezTo>
                <a:cubicBezTo>
                  <a:pt x="592" y="742"/>
                  <a:pt x="575" y="724"/>
                  <a:pt x="567" y="718"/>
                </a:cubicBezTo>
                <a:cubicBezTo>
                  <a:pt x="555" y="709"/>
                  <a:pt x="538" y="701"/>
                  <a:pt x="518" y="701"/>
                </a:cubicBezTo>
                <a:cubicBezTo>
                  <a:pt x="498" y="701"/>
                  <a:pt x="481" y="708"/>
                  <a:pt x="469" y="718"/>
                </a:cubicBezTo>
                <a:cubicBezTo>
                  <a:pt x="461" y="724"/>
                  <a:pt x="444" y="742"/>
                  <a:pt x="442" y="756"/>
                </a:cubicBezTo>
                <a:close/>
                <a:moveTo>
                  <a:pt x="102" y="756"/>
                </a:moveTo>
                <a:cubicBezTo>
                  <a:pt x="114" y="758"/>
                  <a:pt x="114" y="758"/>
                  <a:pt x="114" y="758"/>
                </a:cubicBezTo>
                <a:cubicBezTo>
                  <a:pt x="138" y="699"/>
                  <a:pt x="212" y="701"/>
                  <a:pt x="239" y="749"/>
                </a:cubicBezTo>
                <a:cubicBezTo>
                  <a:pt x="240" y="752"/>
                  <a:pt x="241" y="755"/>
                  <a:pt x="243" y="758"/>
                </a:cubicBezTo>
                <a:cubicBezTo>
                  <a:pt x="255" y="756"/>
                  <a:pt x="255" y="756"/>
                  <a:pt x="255" y="756"/>
                </a:cubicBezTo>
                <a:cubicBezTo>
                  <a:pt x="253" y="744"/>
                  <a:pt x="238" y="726"/>
                  <a:pt x="228" y="718"/>
                </a:cubicBezTo>
                <a:cubicBezTo>
                  <a:pt x="199" y="695"/>
                  <a:pt x="158" y="696"/>
                  <a:pt x="129" y="718"/>
                </a:cubicBezTo>
                <a:cubicBezTo>
                  <a:pt x="121" y="724"/>
                  <a:pt x="105" y="742"/>
                  <a:pt x="102" y="756"/>
                </a:cubicBezTo>
                <a:close/>
                <a:moveTo>
                  <a:pt x="735" y="706"/>
                </a:moveTo>
                <a:cubicBezTo>
                  <a:pt x="742" y="713"/>
                  <a:pt x="745" y="712"/>
                  <a:pt x="756" y="725"/>
                </a:cubicBezTo>
                <a:cubicBezTo>
                  <a:pt x="766" y="738"/>
                  <a:pt x="765" y="740"/>
                  <a:pt x="771" y="750"/>
                </a:cubicBezTo>
                <a:cubicBezTo>
                  <a:pt x="802" y="754"/>
                  <a:pt x="822" y="712"/>
                  <a:pt x="801" y="688"/>
                </a:cubicBezTo>
                <a:cubicBezTo>
                  <a:pt x="793" y="678"/>
                  <a:pt x="778" y="671"/>
                  <a:pt x="761" y="676"/>
                </a:cubicBezTo>
                <a:cubicBezTo>
                  <a:pt x="748" y="680"/>
                  <a:pt x="737" y="691"/>
                  <a:pt x="735" y="706"/>
                </a:cubicBezTo>
                <a:close/>
                <a:moveTo>
                  <a:pt x="565" y="706"/>
                </a:moveTo>
                <a:cubicBezTo>
                  <a:pt x="568" y="709"/>
                  <a:pt x="574" y="713"/>
                  <a:pt x="577" y="715"/>
                </a:cubicBezTo>
                <a:cubicBezTo>
                  <a:pt x="583" y="720"/>
                  <a:pt x="590" y="730"/>
                  <a:pt x="595" y="737"/>
                </a:cubicBezTo>
                <a:cubicBezTo>
                  <a:pt x="600" y="746"/>
                  <a:pt x="601" y="757"/>
                  <a:pt x="607" y="744"/>
                </a:cubicBezTo>
                <a:cubicBezTo>
                  <a:pt x="612" y="732"/>
                  <a:pt x="619" y="724"/>
                  <a:pt x="628" y="715"/>
                </a:cubicBezTo>
                <a:cubicBezTo>
                  <a:pt x="632" y="712"/>
                  <a:pt x="637" y="709"/>
                  <a:pt x="640" y="706"/>
                </a:cubicBezTo>
                <a:cubicBezTo>
                  <a:pt x="638" y="689"/>
                  <a:pt x="622" y="674"/>
                  <a:pt x="603" y="674"/>
                </a:cubicBezTo>
                <a:cubicBezTo>
                  <a:pt x="583" y="674"/>
                  <a:pt x="567" y="689"/>
                  <a:pt x="565" y="706"/>
                </a:cubicBezTo>
                <a:close/>
                <a:moveTo>
                  <a:pt x="396" y="707"/>
                </a:moveTo>
                <a:cubicBezTo>
                  <a:pt x="410" y="716"/>
                  <a:pt x="421" y="728"/>
                  <a:pt x="428" y="744"/>
                </a:cubicBezTo>
                <a:cubicBezTo>
                  <a:pt x="431" y="748"/>
                  <a:pt x="430" y="750"/>
                  <a:pt x="433" y="750"/>
                </a:cubicBezTo>
                <a:cubicBezTo>
                  <a:pt x="435" y="750"/>
                  <a:pt x="441" y="735"/>
                  <a:pt x="449" y="725"/>
                </a:cubicBezTo>
                <a:cubicBezTo>
                  <a:pt x="455" y="718"/>
                  <a:pt x="461" y="712"/>
                  <a:pt x="470" y="707"/>
                </a:cubicBezTo>
                <a:cubicBezTo>
                  <a:pt x="469" y="690"/>
                  <a:pt x="452" y="674"/>
                  <a:pt x="433" y="674"/>
                </a:cubicBezTo>
                <a:cubicBezTo>
                  <a:pt x="414" y="674"/>
                  <a:pt x="396" y="691"/>
                  <a:pt x="396" y="707"/>
                </a:cubicBezTo>
                <a:close/>
                <a:moveTo>
                  <a:pt x="226" y="706"/>
                </a:moveTo>
                <a:cubicBezTo>
                  <a:pt x="229" y="709"/>
                  <a:pt x="234" y="712"/>
                  <a:pt x="237" y="715"/>
                </a:cubicBezTo>
                <a:cubicBezTo>
                  <a:pt x="246" y="724"/>
                  <a:pt x="249" y="726"/>
                  <a:pt x="255" y="737"/>
                </a:cubicBezTo>
                <a:cubicBezTo>
                  <a:pt x="261" y="747"/>
                  <a:pt x="262" y="757"/>
                  <a:pt x="267" y="744"/>
                </a:cubicBezTo>
                <a:cubicBezTo>
                  <a:pt x="273" y="730"/>
                  <a:pt x="288" y="714"/>
                  <a:pt x="300" y="707"/>
                </a:cubicBezTo>
                <a:cubicBezTo>
                  <a:pt x="300" y="690"/>
                  <a:pt x="282" y="675"/>
                  <a:pt x="264" y="674"/>
                </a:cubicBezTo>
                <a:cubicBezTo>
                  <a:pt x="245" y="674"/>
                  <a:pt x="228" y="689"/>
                  <a:pt x="226" y="706"/>
                </a:cubicBezTo>
                <a:close/>
                <a:moveTo>
                  <a:pt x="57" y="706"/>
                </a:moveTo>
                <a:cubicBezTo>
                  <a:pt x="63" y="713"/>
                  <a:pt x="79" y="720"/>
                  <a:pt x="89" y="743"/>
                </a:cubicBezTo>
                <a:cubicBezTo>
                  <a:pt x="92" y="750"/>
                  <a:pt x="93" y="755"/>
                  <a:pt x="98" y="744"/>
                </a:cubicBezTo>
                <a:cubicBezTo>
                  <a:pt x="108" y="720"/>
                  <a:pt x="122" y="715"/>
                  <a:pt x="131" y="706"/>
                </a:cubicBezTo>
                <a:cubicBezTo>
                  <a:pt x="129" y="689"/>
                  <a:pt x="113" y="675"/>
                  <a:pt x="94" y="674"/>
                </a:cubicBezTo>
                <a:cubicBezTo>
                  <a:pt x="75" y="674"/>
                  <a:pt x="59" y="689"/>
                  <a:pt x="57" y="706"/>
                </a:cubicBezTo>
                <a:close/>
                <a:moveTo>
                  <a:pt x="714" y="697"/>
                </a:moveTo>
                <a:cubicBezTo>
                  <a:pt x="727" y="702"/>
                  <a:pt x="727" y="702"/>
                  <a:pt x="727" y="702"/>
                </a:cubicBezTo>
                <a:cubicBezTo>
                  <a:pt x="735" y="668"/>
                  <a:pt x="777" y="654"/>
                  <a:pt x="804" y="679"/>
                </a:cubicBezTo>
                <a:cubicBezTo>
                  <a:pt x="814" y="688"/>
                  <a:pt x="822" y="706"/>
                  <a:pt x="816" y="725"/>
                </a:cubicBezTo>
                <a:cubicBezTo>
                  <a:pt x="813" y="736"/>
                  <a:pt x="805" y="746"/>
                  <a:pt x="796" y="752"/>
                </a:cubicBezTo>
                <a:cubicBezTo>
                  <a:pt x="792" y="754"/>
                  <a:pt x="789" y="755"/>
                  <a:pt x="786" y="757"/>
                </a:cubicBezTo>
                <a:cubicBezTo>
                  <a:pt x="787" y="757"/>
                  <a:pt x="798" y="760"/>
                  <a:pt x="801" y="761"/>
                </a:cubicBezTo>
                <a:cubicBezTo>
                  <a:pt x="805" y="762"/>
                  <a:pt x="806" y="762"/>
                  <a:pt x="808" y="760"/>
                </a:cubicBezTo>
                <a:cubicBezTo>
                  <a:pt x="817" y="754"/>
                  <a:pt x="826" y="742"/>
                  <a:pt x="830" y="730"/>
                </a:cubicBezTo>
                <a:cubicBezTo>
                  <a:pt x="848" y="671"/>
                  <a:pt x="774" y="625"/>
                  <a:pt x="729" y="670"/>
                </a:cubicBezTo>
                <a:cubicBezTo>
                  <a:pt x="724" y="675"/>
                  <a:pt x="716" y="687"/>
                  <a:pt x="714" y="697"/>
                </a:cubicBezTo>
                <a:close/>
                <a:moveTo>
                  <a:pt x="545" y="697"/>
                </a:moveTo>
                <a:cubicBezTo>
                  <a:pt x="558" y="702"/>
                  <a:pt x="558" y="702"/>
                  <a:pt x="558" y="702"/>
                </a:cubicBezTo>
                <a:cubicBezTo>
                  <a:pt x="566" y="667"/>
                  <a:pt x="606" y="655"/>
                  <a:pt x="632" y="677"/>
                </a:cubicBezTo>
                <a:cubicBezTo>
                  <a:pt x="644" y="687"/>
                  <a:pt x="644" y="695"/>
                  <a:pt x="648" y="702"/>
                </a:cubicBezTo>
                <a:cubicBezTo>
                  <a:pt x="660" y="697"/>
                  <a:pt x="660" y="697"/>
                  <a:pt x="660" y="697"/>
                </a:cubicBezTo>
                <a:cubicBezTo>
                  <a:pt x="656" y="665"/>
                  <a:pt x="606" y="633"/>
                  <a:pt x="565" y="665"/>
                </a:cubicBezTo>
                <a:cubicBezTo>
                  <a:pt x="557" y="671"/>
                  <a:pt x="547" y="683"/>
                  <a:pt x="545" y="697"/>
                </a:cubicBezTo>
                <a:close/>
                <a:moveTo>
                  <a:pt x="375" y="697"/>
                </a:moveTo>
                <a:cubicBezTo>
                  <a:pt x="388" y="702"/>
                  <a:pt x="388" y="702"/>
                  <a:pt x="388" y="702"/>
                </a:cubicBezTo>
                <a:cubicBezTo>
                  <a:pt x="390" y="697"/>
                  <a:pt x="391" y="693"/>
                  <a:pt x="394" y="688"/>
                </a:cubicBezTo>
                <a:cubicBezTo>
                  <a:pt x="402" y="675"/>
                  <a:pt x="415" y="666"/>
                  <a:pt x="433" y="666"/>
                </a:cubicBezTo>
                <a:cubicBezTo>
                  <a:pt x="446" y="666"/>
                  <a:pt x="455" y="671"/>
                  <a:pt x="462" y="677"/>
                </a:cubicBezTo>
                <a:cubicBezTo>
                  <a:pt x="473" y="685"/>
                  <a:pt x="474" y="694"/>
                  <a:pt x="478" y="702"/>
                </a:cubicBezTo>
                <a:cubicBezTo>
                  <a:pt x="491" y="697"/>
                  <a:pt x="491" y="697"/>
                  <a:pt x="491" y="697"/>
                </a:cubicBezTo>
                <a:cubicBezTo>
                  <a:pt x="486" y="663"/>
                  <a:pt x="433" y="634"/>
                  <a:pt x="395" y="665"/>
                </a:cubicBezTo>
                <a:cubicBezTo>
                  <a:pt x="389" y="671"/>
                  <a:pt x="377" y="683"/>
                  <a:pt x="375" y="697"/>
                </a:cubicBezTo>
                <a:close/>
                <a:moveTo>
                  <a:pt x="206" y="697"/>
                </a:moveTo>
                <a:cubicBezTo>
                  <a:pt x="218" y="702"/>
                  <a:pt x="218" y="702"/>
                  <a:pt x="218" y="702"/>
                </a:cubicBezTo>
                <a:cubicBezTo>
                  <a:pt x="221" y="696"/>
                  <a:pt x="221" y="687"/>
                  <a:pt x="233" y="677"/>
                </a:cubicBezTo>
                <a:cubicBezTo>
                  <a:pt x="261" y="655"/>
                  <a:pt x="300" y="668"/>
                  <a:pt x="308" y="702"/>
                </a:cubicBezTo>
                <a:cubicBezTo>
                  <a:pt x="321" y="697"/>
                  <a:pt x="321" y="697"/>
                  <a:pt x="321" y="697"/>
                </a:cubicBezTo>
                <a:cubicBezTo>
                  <a:pt x="315" y="661"/>
                  <a:pt x="262" y="635"/>
                  <a:pt x="226" y="665"/>
                </a:cubicBezTo>
                <a:cubicBezTo>
                  <a:pt x="219" y="671"/>
                  <a:pt x="207" y="683"/>
                  <a:pt x="206" y="697"/>
                </a:cubicBezTo>
                <a:close/>
                <a:moveTo>
                  <a:pt x="36" y="697"/>
                </a:moveTo>
                <a:cubicBezTo>
                  <a:pt x="48" y="702"/>
                  <a:pt x="48" y="702"/>
                  <a:pt x="48" y="702"/>
                </a:cubicBezTo>
                <a:cubicBezTo>
                  <a:pt x="50" y="700"/>
                  <a:pt x="58" y="666"/>
                  <a:pt x="93" y="666"/>
                </a:cubicBezTo>
                <a:cubicBezTo>
                  <a:pt x="116" y="666"/>
                  <a:pt x="135" y="683"/>
                  <a:pt x="139" y="702"/>
                </a:cubicBezTo>
                <a:cubicBezTo>
                  <a:pt x="152" y="697"/>
                  <a:pt x="152" y="697"/>
                  <a:pt x="152" y="697"/>
                </a:cubicBezTo>
                <a:cubicBezTo>
                  <a:pt x="148" y="674"/>
                  <a:pt x="122" y="652"/>
                  <a:pt x="94" y="652"/>
                </a:cubicBezTo>
                <a:cubicBezTo>
                  <a:pt x="66" y="652"/>
                  <a:pt x="39" y="674"/>
                  <a:pt x="36" y="697"/>
                </a:cubicBezTo>
                <a:close/>
                <a:moveTo>
                  <a:pt x="694" y="693"/>
                </a:moveTo>
                <a:cubicBezTo>
                  <a:pt x="705" y="694"/>
                  <a:pt x="705" y="694"/>
                  <a:pt x="705" y="694"/>
                </a:cubicBezTo>
                <a:cubicBezTo>
                  <a:pt x="710" y="687"/>
                  <a:pt x="714" y="663"/>
                  <a:pt x="744" y="650"/>
                </a:cubicBezTo>
                <a:cubicBezTo>
                  <a:pt x="810" y="621"/>
                  <a:pt x="870" y="699"/>
                  <a:pt x="825" y="755"/>
                </a:cubicBezTo>
                <a:cubicBezTo>
                  <a:pt x="821" y="760"/>
                  <a:pt x="818" y="762"/>
                  <a:pt x="815" y="766"/>
                </a:cubicBezTo>
                <a:cubicBezTo>
                  <a:pt x="825" y="773"/>
                  <a:pt x="825" y="773"/>
                  <a:pt x="825" y="773"/>
                </a:cubicBezTo>
                <a:cubicBezTo>
                  <a:pt x="831" y="769"/>
                  <a:pt x="841" y="756"/>
                  <a:pt x="845" y="746"/>
                </a:cubicBezTo>
                <a:cubicBezTo>
                  <a:pt x="851" y="734"/>
                  <a:pt x="854" y="719"/>
                  <a:pt x="852" y="704"/>
                </a:cubicBezTo>
                <a:cubicBezTo>
                  <a:pt x="850" y="675"/>
                  <a:pt x="832" y="655"/>
                  <a:pt x="815" y="644"/>
                </a:cubicBezTo>
                <a:cubicBezTo>
                  <a:pt x="763" y="611"/>
                  <a:pt x="700" y="650"/>
                  <a:pt x="694" y="693"/>
                </a:cubicBezTo>
                <a:close/>
                <a:moveTo>
                  <a:pt x="524" y="693"/>
                </a:moveTo>
                <a:cubicBezTo>
                  <a:pt x="536" y="695"/>
                  <a:pt x="536" y="695"/>
                  <a:pt x="536" y="695"/>
                </a:cubicBezTo>
                <a:cubicBezTo>
                  <a:pt x="547" y="664"/>
                  <a:pt x="568" y="644"/>
                  <a:pt x="603" y="644"/>
                </a:cubicBezTo>
                <a:cubicBezTo>
                  <a:pt x="627" y="644"/>
                  <a:pt x="647" y="656"/>
                  <a:pt x="660" y="674"/>
                </a:cubicBezTo>
                <a:cubicBezTo>
                  <a:pt x="664" y="681"/>
                  <a:pt x="666" y="686"/>
                  <a:pt x="669" y="695"/>
                </a:cubicBezTo>
                <a:cubicBezTo>
                  <a:pt x="681" y="693"/>
                  <a:pt x="681" y="693"/>
                  <a:pt x="681" y="693"/>
                </a:cubicBezTo>
                <a:cubicBezTo>
                  <a:pt x="671" y="644"/>
                  <a:pt x="604" y="608"/>
                  <a:pt x="551" y="650"/>
                </a:cubicBezTo>
                <a:cubicBezTo>
                  <a:pt x="542" y="658"/>
                  <a:pt x="527" y="676"/>
                  <a:pt x="524" y="693"/>
                </a:cubicBezTo>
                <a:close/>
                <a:moveTo>
                  <a:pt x="355" y="693"/>
                </a:moveTo>
                <a:cubicBezTo>
                  <a:pt x="367" y="695"/>
                  <a:pt x="367" y="695"/>
                  <a:pt x="367" y="695"/>
                </a:cubicBezTo>
                <a:cubicBezTo>
                  <a:pt x="373" y="678"/>
                  <a:pt x="378" y="669"/>
                  <a:pt x="389" y="660"/>
                </a:cubicBezTo>
                <a:cubicBezTo>
                  <a:pt x="413" y="639"/>
                  <a:pt x="450" y="638"/>
                  <a:pt x="476" y="659"/>
                </a:cubicBezTo>
                <a:cubicBezTo>
                  <a:pt x="484" y="665"/>
                  <a:pt x="496" y="680"/>
                  <a:pt x="499" y="694"/>
                </a:cubicBezTo>
                <a:cubicBezTo>
                  <a:pt x="511" y="693"/>
                  <a:pt x="511" y="693"/>
                  <a:pt x="511" y="693"/>
                </a:cubicBezTo>
                <a:cubicBezTo>
                  <a:pt x="509" y="677"/>
                  <a:pt x="493" y="657"/>
                  <a:pt x="484" y="650"/>
                </a:cubicBezTo>
                <a:cubicBezTo>
                  <a:pt x="471" y="640"/>
                  <a:pt x="455" y="632"/>
                  <a:pt x="433" y="632"/>
                </a:cubicBezTo>
                <a:cubicBezTo>
                  <a:pt x="396" y="632"/>
                  <a:pt x="361" y="660"/>
                  <a:pt x="355" y="693"/>
                </a:cubicBezTo>
                <a:close/>
                <a:moveTo>
                  <a:pt x="185" y="693"/>
                </a:moveTo>
                <a:cubicBezTo>
                  <a:pt x="197" y="694"/>
                  <a:pt x="197" y="694"/>
                  <a:pt x="197" y="694"/>
                </a:cubicBezTo>
                <a:cubicBezTo>
                  <a:pt x="203" y="681"/>
                  <a:pt x="206" y="670"/>
                  <a:pt x="220" y="659"/>
                </a:cubicBezTo>
                <a:cubicBezTo>
                  <a:pt x="231" y="651"/>
                  <a:pt x="244" y="644"/>
                  <a:pt x="263" y="644"/>
                </a:cubicBezTo>
                <a:cubicBezTo>
                  <a:pt x="294" y="644"/>
                  <a:pt x="324" y="667"/>
                  <a:pt x="329" y="694"/>
                </a:cubicBezTo>
                <a:cubicBezTo>
                  <a:pt x="337" y="694"/>
                  <a:pt x="338" y="693"/>
                  <a:pt x="340" y="693"/>
                </a:cubicBezTo>
                <a:cubicBezTo>
                  <a:pt x="341" y="692"/>
                  <a:pt x="341" y="692"/>
                  <a:pt x="341" y="692"/>
                </a:cubicBezTo>
                <a:cubicBezTo>
                  <a:pt x="336" y="659"/>
                  <a:pt x="300" y="631"/>
                  <a:pt x="262" y="632"/>
                </a:cubicBezTo>
                <a:cubicBezTo>
                  <a:pt x="224" y="632"/>
                  <a:pt x="191" y="661"/>
                  <a:pt x="185" y="693"/>
                </a:cubicBezTo>
                <a:close/>
                <a:moveTo>
                  <a:pt x="16" y="693"/>
                </a:moveTo>
                <a:cubicBezTo>
                  <a:pt x="27" y="694"/>
                  <a:pt x="27" y="694"/>
                  <a:pt x="27" y="694"/>
                </a:cubicBezTo>
                <a:cubicBezTo>
                  <a:pt x="30" y="690"/>
                  <a:pt x="30" y="685"/>
                  <a:pt x="36" y="675"/>
                </a:cubicBezTo>
                <a:cubicBezTo>
                  <a:pt x="67" y="627"/>
                  <a:pt x="141" y="638"/>
                  <a:pt x="158" y="689"/>
                </a:cubicBezTo>
                <a:cubicBezTo>
                  <a:pt x="159" y="692"/>
                  <a:pt x="159" y="692"/>
                  <a:pt x="159" y="692"/>
                </a:cubicBezTo>
                <a:cubicBezTo>
                  <a:pt x="160" y="694"/>
                  <a:pt x="160" y="694"/>
                  <a:pt x="160" y="694"/>
                </a:cubicBezTo>
                <a:cubicBezTo>
                  <a:pt x="172" y="693"/>
                  <a:pt x="172" y="693"/>
                  <a:pt x="172" y="693"/>
                </a:cubicBezTo>
                <a:cubicBezTo>
                  <a:pt x="167" y="662"/>
                  <a:pt x="132" y="632"/>
                  <a:pt x="94" y="632"/>
                </a:cubicBezTo>
                <a:cubicBezTo>
                  <a:pt x="56" y="631"/>
                  <a:pt x="20" y="661"/>
                  <a:pt x="16" y="693"/>
                </a:cubicBezTo>
                <a:close/>
                <a:moveTo>
                  <a:pt x="651" y="637"/>
                </a:moveTo>
                <a:cubicBezTo>
                  <a:pt x="659" y="646"/>
                  <a:pt x="674" y="650"/>
                  <a:pt x="687" y="684"/>
                </a:cubicBezTo>
                <a:cubicBezTo>
                  <a:pt x="690" y="680"/>
                  <a:pt x="692" y="672"/>
                  <a:pt x="702" y="658"/>
                </a:cubicBezTo>
                <a:cubicBezTo>
                  <a:pt x="706" y="653"/>
                  <a:pt x="717" y="641"/>
                  <a:pt x="723" y="638"/>
                </a:cubicBezTo>
                <a:cubicBezTo>
                  <a:pt x="719" y="607"/>
                  <a:pt x="663" y="599"/>
                  <a:pt x="651" y="637"/>
                </a:cubicBezTo>
                <a:close/>
                <a:moveTo>
                  <a:pt x="482" y="637"/>
                </a:moveTo>
                <a:cubicBezTo>
                  <a:pt x="486" y="642"/>
                  <a:pt x="494" y="646"/>
                  <a:pt x="503" y="657"/>
                </a:cubicBezTo>
                <a:cubicBezTo>
                  <a:pt x="509" y="665"/>
                  <a:pt x="514" y="673"/>
                  <a:pt x="517" y="684"/>
                </a:cubicBezTo>
                <a:cubicBezTo>
                  <a:pt x="525" y="676"/>
                  <a:pt x="520" y="663"/>
                  <a:pt x="554" y="638"/>
                </a:cubicBezTo>
                <a:cubicBezTo>
                  <a:pt x="548" y="607"/>
                  <a:pt x="494" y="598"/>
                  <a:pt x="482" y="637"/>
                </a:cubicBezTo>
                <a:close/>
                <a:moveTo>
                  <a:pt x="312" y="639"/>
                </a:moveTo>
                <a:cubicBezTo>
                  <a:pt x="319" y="641"/>
                  <a:pt x="330" y="653"/>
                  <a:pt x="334" y="658"/>
                </a:cubicBezTo>
                <a:cubicBezTo>
                  <a:pt x="343" y="670"/>
                  <a:pt x="345" y="681"/>
                  <a:pt x="348" y="684"/>
                </a:cubicBezTo>
                <a:cubicBezTo>
                  <a:pt x="352" y="674"/>
                  <a:pt x="357" y="665"/>
                  <a:pt x="363" y="658"/>
                </a:cubicBezTo>
                <a:cubicBezTo>
                  <a:pt x="372" y="646"/>
                  <a:pt x="380" y="642"/>
                  <a:pt x="384" y="637"/>
                </a:cubicBezTo>
                <a:cubicBezTo>
                  <a:pt x="372" y="598"/>
                  <a:pt x="316" y="608"/>
                  <a:pt x="312" y="639"/>
                </a:cubicBezTo>
                <a:close/>
                <a:moveTo>
                  <a:pt x="143" y="638"/>
                </a:moveTo>
                <a:cubicBezTo>
                  <a:pt x="153" y="642"/>
                  <a:pt x="166" y="660"/>
                  <a:pt x="172" y="670"/>
                </a:cubicBezTo>
                <a:cubicBezTo>
                  <a:pt x="174" y="675"/>
                  <a:pt x="176" y="681"/>
                  <a:pt x="179" y="684"/>
                </a:cubicBezTo>
                <a:cubicBezTo>
                  <a:pt x="182" y="674"/>
                  <a:pt x="187" y="665"/>
                  <a:pt x="193" y="658"/>
                </a:cubicBezTo>
                <a:cubicBezTo>
                  <a:pt x="202" y="647"/>
                  <a:pt x="212" y="640"/>
                  <a:pt x="214" y="637"/>
                </a:cubicBezTo>
                <a:cubicBezTo>
                  <a:pt x="203" y="598"/>
                  <a:pt x="146" y="608"/>
                  <a:pt x="143" y="638"/>
                </a:cubicBezTo>
                <a:close/>
                <a:moveTo>
                  <a:pt x="631" y="628"/>
                </a:moveTo>
                <a:cubicBezTo>
                  <a:pt x="644" y="633"/>
                  <a:pt x="644" y="633"/>
                  <a:pt x="644" y="633"/>
                </a:cubicBezTo>
                <a:cubicBezTo>
                  <a:pt x="648" y="628"/>
                  <a:pt x="648" y="621"/>
                  <a:pt x="659" y="612"/>
                </a:cubicBezTo>
                <a:cubicBezTo>
                  <a:pt x="685" y="593"/>
                  <a:pt x="722" y="606"/>
                  <a:pt x="730" y="633"/>
                </a:cubicBezTo>
                <a:cubicBezTo>
                  <a:pt x="743" y="628"/>
                  <a:pt x="743" y="628"/>
                  <a:pt x="743" y="628"/>
                </a:cubicBezTo>
                <a:cubicBezTo>
                  <a:pt x="735" y="596"/>
                  <a:pt x="686" y="575"/>
                  <a:pt x="652" y="600"/>
                </a:cubicBezTo>
                <a:cubicBezTo>
                  <a:pt x="645" y="605"/>
                  <a:pt x="633" y="617"/>
                  <a:pt x="631" y="628"/>
                </a:cubicBezTo>
                <a:close/>
                <a:moveTo>
                  <a:pt x="462" y="628"/>
                </a:moveTo>
                <a:cubicBezTo>
                  <a:pt x="474" y="633"/>
                  <a:pt x="474" y="633"/>
                  <a:pt x="474" y="633"/>
                </a:cubicBezTo>
                <a:cubicBezTo>
                  <a:pt x="478" y="629"/>
                  <a:pt x="479" y="620"/>
                  <a:pt x="490" y="612"/>
                </a:cubicBezTo>
                <a:cubicBezTo>
                  <a:pt x="515" y="594"/>
                  <a:pt x="546" y="604"/>
                  <a:pt x="558" y="627"/>
                </a:cubicBezTo>
                <a:cubicBezTo>
                  <a:pt x="559" y="628"/>
                  <a:pt x="559" y="629"/>
                  <a:pt x="560" y="630"/>
                </a:cubicBezTo>
                <a:cubicBezTo>
                  <a:pt x="561" y="632"/>
                  <a:pt x="560" y="631"/>
                  <a:pt x="562" y="633"/>
                </a:cubicBezTo>
                <a:cubicBezTo>
                  <a:pt x="566" y="631"/>
                  <a:pt x="570" y="629"/>
                  <a:pt x="574" y="628"/>
                </a:cubicBezTo>
                <a:cubicBezTo>
                  <a:pt x="571" y="617"/>
                  <a:pt x="561" y="606"/>
                  <a:pt x="554" y="601"/>
                </a:cubicBezTo>
                <a:cubicBezTo>
                  <a:pt x="515" y="571"/>
                  <a:pt x="467" y="602"/>
                  <a:pt x="462" y="628"/>
                </a:cubicBezTo>
                <a:close/>
                <a:moveTo>
                  <a:pt x="292" y="628"/>
                </a:moveTo>
                <a:cubicBezTo>
                  <a:pt x="295" y="629"/>
                  <a:pt x="302" y="633"/>
                  <a:pt x="305" y="633"/>
                </a:cubicBezTo>
                <a:cubicBezTo>
                  <a:pt x="313" y="608"/>
                  <a:pt x="347" y="592"/>
                  <a:pt x="376" y="612"/>
                </a:cubicBezTo>
                <a:cubicBezTo>
                  <a:pt x="379" y="614"/>
                  <a:pt x="383" y="618"/>
                  <a:pt x="385" y="622"/>
                </a:cubicBezTo>
                <a:cubicBezTo>
                  <a:pt x="388" y="625"/>
                  <a:pt x="390" y="630"/>
                  <a:pt x="392" y="633"/>
                </a:cubicBezTo>
                <a:cubicBezTo>
                  <a:pt x="404" y="628"/>
                  <a:pt x="404" y="628"/>
                  <a:pt x="404" y="628"/>
                </a:cubicBezTo>
                <a:cubicBezTo>
                  <a:pt x="403" y="618"/>
                  <a:pt x="392" y="607"/>
                  <a:pt x="384" y="601"/>
                </a:cubicBezTo>
                <a:cubicBezTo>
                  <a:pt x="350" y="575"/>
                  <a:pt x="301" y="595"/>
                  <a:pt x="292" y="628"/>
                </a:cubicBezTo>
                <a:close/>
                <a:moveTo>
                  <a:pt x="123" y="628"/>
                </a:moveTo>
                <a:cubicBezTo>
                  <a:pt x="135" y="633"/>
                  <a:pt x="135" y="633"/>
                  <a:pt x="135" y="633"/>
                </a:cubicBezTo>
                <a:cubicBezTo>
                  <a:pt x="145" y="601"/>
                  <a:pt x="192" y="590"/>
                  <a:pt x="216" y="621"/>
                </a:cubicBezTo>
                <a:cubicBezTo>
                  <a:pt x="219" y="625"/>
                  <a:pt x="220" y="629"/>
                  <a:pt x="222" y="633"/>
                </a:cubicBezTo>
                <a:cubicBezTo>
                  <a:pt x="234" y="628"/>
                  <a:pt x="234" y="628"/>
                  <a:pt x="234" y="628"/>
                </a:cubicBezTo>
                <a:cubicBezTo>
                  <a:pt x="233" y="617"/>
                  <a:pt x="221" y="605"/>
                  <a:pt x="214" y="601"/>
                </a:cubicBezTo>
                <a:cubicBezTo>
                  <a:pt x="194" y="585"/>
                  <a:pt x="164" y="585"/>
                  <a:pt x="143" y="600"/>
                </a:cubicBezTo>
                <a:cubicBezTo>
                  <a:pt x="137" y="605"/>
                  <a:pt x="125" y="617"/>
                  <a:pt x="123" y="628"/>
                </a:cubicBezTo>
                <a:close/>
                <a:moveTo>
                  <a:pt x="611" y="623"/>
                </a:moveTo>
                <a:cubicBezTo>
                  <a:pt x="623" y="625"/>
                  <a:pt x="623" y="625"/>
                  <a:pt x="623" y="625"/>
                </a:cubicBezTo>
                <a:cubicBezTo>
                  <a:pt x="629" y="616"/>
                  <a:pt x="630" y="606"/>
                  <a:pt x="646" y="594"/>
                </a:cubicBezTo>
                <a:cubicBezTo>
                  <a:pt x="688" y="564"/>
                  <a:pt x="740" y="589"/>
                  <a:pt x="751" y="625"/>
                </a:cubicBezTo>
                <a:cubicBezTo>
                  <a:pt x="763" y="624"/>
                  <a:pt x="763" y="624"/>
                  <a:pt x="763" y="624"/>
                </a:cubicBezTo>
                <a:cubicBezTo>
                  <a:pt x="764" y="614"/>
                  <a:pt x="746" y="593"/>
                  <a:pt x="737" y="586"/>
                </a:cubicBezTo>
                <a:cubicBezTo>
                  <a:pt x="703" y="558"/>
                  <a:pt x="649" y="564"/>
                  <a:pt x="622" y="601"/>
                </a:cubicBezTo>
                <a:cubicBezTo>
                  <a:pt x="619" y="606"/>
                  <a:pt x="612" y="616"/>
                  <a:pt x="611" y="623"/>
                </a:cubicBezTo>
                <a:close/>
                <a:moveTo>
                  <a:pt x="442" y="624"/>
                </a:moveTo>
                <a:cubicBezTo>
                  <a:pt x="454" y="625"/>
                  <a:pt x="454" y="625"/>
                  <a:pt x="454" y="625"/>
                </a:cubicBezTo>
                <a:cubicBezTo>
                  <a:pt x="461" y="602"/>
                  <a:pt x="487" y="581"/>
                  <a:pt x="517" y="581"/>
                </a:cubicBezTo>
                <a:cubicBezTo>
                  <a:pt x="548" y="580"/>
                  <a:pt x="575" y="602"/>
                  <a:pt x="582" y="625"/>
                </a:cubicBezTo>
                <a:cubicBezTo>
                  <a:pt x="594" y="624"/>
                  <a:pt x="594" y="624"/>
                  <a:pt x="594" y="624"/>
                </a:cubicBezTo>
                <a:cubicBezTo>
                  <a:pt x="595" y="614"/>
                  <a:pt x="577" y="593"/>
                  <a:pt x="567" y="585"/>
                </a:cubicBezTo>
                <a:cubicBezTo>
                  <a:pt x="531" y="557"/>
                  <a:pt x="478" y="565"/>
                  <a:pt x="452" y="602"/>
                </a:cubicBezTo>
                <a:cubicBezTo>
                  <a:pt x="450" y="605"/>
                  <a:pt x="441" y="618"/>
                  <a:pt x="442" y="624"/>
                </a:cubicBezTo>
                <a:close/>
                <a:moveTo>
                  <a:pt x="272" y="624"/>
                </a:moveTo>
                <a:cubicBezTo>
                  <a:pt x="284" y="625"/>
                  <a:pt x="284" y="625"/>
                  <a:pt x="284" y="625"/>
                </a:cubicBezTo>
                <a:cubicBezTo>
                  <a:pt x="297" y="581"/>
                  <a:pt x="366" y="561"/>
                  <a:pt x="403" y="608"/>
                </a:cubicBezTo>
                <a:cubicBezTo>
                  <a:pt x="409" y="616"/>
                  <a:pt x="410" y="622"/>
                  <a:pt x="413" y="625"/>
                </a:cubicBezTo>
                <a:cubicBezTo>
                  <a:pt x="424" y="624"/>
                  <a:pt x="424" y="624"/>
                  <a:pt x="424" y="624"/>
                </a:cubicBezTo>
                <a:cubicBezTo>
                  <a:pt x="425" y="615"/>
                  <a:pt x="407" y="593"/>
                  <a:pt x="398" y="585"/>
                </a:cubicBezTo>
                <a:cubicBezTo>
                  <a:pt x="385" y="576"/>
                  <a:pt x="370" y="568"/>
                  <a:pt x="348" y="568"/>
                </a:cubicBezTo>
                <a:cubicBezTo>
                  <a:pt x="320" y="568"/>
                  <a:pt x="298" y="582"/>
                  <a:pt x="283" y="602"/>
                </a:cubicBezTo>
                <a:cubicBezTo>
                  <a:pt x="280" y="605"/>
                  <a:pt x="272" y="619"/>
                  <a:pt x="272" y="624"/>
                </a:cubicBezTo>
                <a:close/>
                <a:moveTo>
                  <a:pt x="103" y="624"/>
                </a:moveTo>
                <a:cubicBezTo>
                  <a:pt x="114" y="625"/>
                  <a:pt x="114" y="625"/>
                  <a:pt x="114" y="625"/>
                </a:cubicBezTo>
                <a:cubicBezTo>
                  <a:pt x="128" y="581"/>
                  <a:pt x="196" y="560"/>
                  <a:pt x="233" y="607"/>
                </a:cubicBezTo>
                <a:cubicBezTo>
                  <a:pt x="238" y="614"/>
                  <a:pt x="239" y="619"/>
                  <a:pt x="243" y="625"/>
                </a:cubicBezTo>
                <a:cubicBezTo>
                  <a:pt x="255" y="624"/>
                  <a:pt x="255" y="624"/>
                  <a:pt x="255" y="624"/>
                </a:cubicBezTo>
                <a:cubicBezTo>
                  <a:pt x="253" y="611"/>
                  <a:pt x="237" y="592"/>
                  <a:pt x="228" y="585"/>
                </a:cubicBezTo>
                <a:cubicBezTo>
                  <a:pt x="191" y="557"/>
                  <a:pt x="139" y="565"/>
                  <a:pt x="113" y="602"/>
                </a:cubicBezTo>
                <a:cubicBezTo>
                  <a:pt x="110" y="606"/>
                  <a:pt x="102" y="618"/>
                  <a:pt x="103" y="624"/>
                </a:cubicBezTo>
                <a:close/>
                <a:moveTo>
                  <a:pt x="57" y="574"/>
                </a:moveTo>
                <a:cubicBezTo>
                  <a:pt x="69" y="584"/>
                  <a:pt x="76" y="587"/>
                  <a:pt x="86" y="605"/>
                </a:cubicBezTo>
                <a:cubicBezTo>
                  <a:pt x="88" y="609"/>
                  <a:pt x="91" y="617"/>
                  <a:pt x="93" y="617"/>
                </a:cubicBezTo>
                <a:cubicBezTo>
                  <a:pt x="97" y="617"/>
                  <a:pt x="96" y="616"/>
                  <a:pt x="98" y="612"/>
                </a:cubicBezTo>
                <a:cubicBezTo>
                  <a:pt x="101" y="605"/>
                  <a:pt x="105" y="599"/>
                  <a:pt x="109" y="593"/>
                </a:cubicBezTo>
                <a:cubicBezTo>
                  <a:pt x="117" y="583"/>
                  <a:pt x="122" y="580"/>
                  <a:pt x="131" y="574"/>
                </a:cubicBezTo>
                <a:cubicBezTo>
                  <a:pt x="130" y="557"/>
                  <a:pt x="112" y="542"/>
                  <a:pt x="94" y="542"/>
                </a:cubicBezTo>
                <a:cubicBezTo>
                  <a:pt x="76" y="541"/>
                  <a:pt x="57" y="557"/>
                  <a:pt x="57" y="574"/>
                </a:cubicBezTo>
                <a:close/>
                <a:moveTo>
                  <a:pt x="226" y="574"/>
                </a:moveTo>
                <a:cubicBezTo>
                  <a:pt x="230" y="577"/>
                  <a:pt x="234" y="580"/>
                  <a:pt x="238" y="583"/>
                </a:cubicBezTo>
                <a:cubicBezTo>
                  <a:pt x="242" y="586"/>
                  <a:pt x="244" y="589"/>
                  <a:pt x="247" y="593"/>
                </a:cubicBezTo>
                <a:cubicBezTo>
                  <a:pt x="256" y="602"/>
                  <a:pt x="261" y="617"/>
                  <a:pt x="263" y="617"/>
                </a:cubicBezTo>
                <a:cubicBezTo>
                  <a:pt x="267" y="616"/>
                  <a:pt x="269" y="608"/>
                  <a:pt x="271" y="605"/>
                </a:cubicBezTo>
                <a:cubicBezTo>
                  <a:pt x="277" y="594"/>
                  <a:pt x="289" y="580"/>
                  <a:pt x="301" y="574"/>
                </a:cubicBezTo>
                <a:cubicBezTo>
                  <a:pt x="297" y="545"/>
                  <a:pt x="262" y="531"/>
                  <a:pt x="239" y="551"/>
                </a:cubicBezTo>
                <a:cubicBezTo>
                  <a:pt x="234" y="555"/>
                  <a:pt x="226" y="564"/>
                  <a:pt x="226" y="574"/>
                </a:cubicBezTo>
                <a:close/>
                <a:moveTo>
                  <a:pt x="205" y="564"/>
                </a:moveTo>
                <a:cubicBezTo>
                  <a:pt x="218" y="569"/>
                  <a:pt x="218" y="569"/>
                  <a:pt x="218" y="569"/>
                </a:cubicBezTo>
                <a:cubicBezTo>
                  <a:pt x="220" y="566"/>
                  <a:pt x="227" y="534"/>
                  <a:pt x="262" y="533"/>
                </a:cubicBezTo>
                <a:cubicBezTo>
                  <a:pt x="275" y="533"/>
                  <a:pt x="285" y="538"/>
                  <a:pt x="292" y="544"/>
                </a:cubicBezTo>
                <a:cubicBezTo>
                  <a:pt x="302" y="552"/>
                  <a:pt x="303" y="555"/>
                  <a:pt x="308" y="569"/>
                </a:cubicBezTo>
                <a:cubicBezTo>
                  <a:pt x="321" y="564"/>
                  <a:pt x="321" y="564"/>
                  <a:pt x="321" y="564"/>
                </a:cubicBezTo>
                <a:cubicBezTo>
                  <a:pt x="320" y="541"/>
                  <a:pt x="273" y="497"/>
                  <a:pt x="226" y="533"/>
                </a:cubicBezTo>
                <a:cubicBezTo>
                  <a:pt x="218" y="538"/>
                  <a:pt x="207" y="551"/>
                  <a:pt x="205" y="564"/>
                </a:cubicBezTo>
                <a:close/>
                <a:moveTo>
                  <a:pt x="36" y="564"/>
                </a:moveTo>
                <a:cubicBezTo>
                  <a:pt x="48" y="569"/>
                  <a:pt x="48" y="569"/>
                  <a:pt x="48" y="569"/>
                </a:cubicBezTo>
                <a:cubicBezTo>
                  <a:pt x="50" y="566"/>
                  <a:pt x="58" y="534"/>
                  <a:pt x="93" y="533"/>
                </a:cubicBezTo>
                <a:cubicBezTo>
                  <a:pt x="106" y="533"/>
                  <a:pt x="116" y="538"/>
                  <a:pt x="123" y="544"/>
                </a:cubicBezTo>
                <a:cubicBezTo>
                  <a:pt x="132" y="551"/>
                  <a:pt x="134" y="556"/>
                  <a:pt x="139" y="569"/>
                </a:cubicBezTo>
                <a:cubicBezTo>
                  <a:pt x="142" y="568"/>
                  <a:pt x="150" y="565"/>
                  <a:pt x="152" y="563"/>
                </a:cubicBezTo>
                <a:cubicBezTo>
                  <a:pt x="141" y="523"/>
                  <a:pt x="91" y="505"/>
                  <a:pt x="56" y="533"/>
                </a:cubicBezTo>
                <a:cubicBezTo>
                  <a:pt x="49" y="538"/>
                  <a:pt x="37" y="551"/>
                  <a:pt x="36" y="564"/>
                </a:cubicBezTo>
                <a:close/>
                <a:moveTo>
                  <a:pt x="186" y="560"/>
                </a:moveTo>
                <a:cubicBezTo>
                  <a:pt x="197" y="562"/>
                  <a:pt x="197" y="562"/>
                  <a:pt x="197" y="562"/>
                </a:cubicBezTo>
                <a:cubicBezTo>
                  <a:pt x="204" y="546"/>
                  <a:pt x="203" y="541"/>
                  <a:pt x="220" y="526"/>
                </a:cubicBezTo>
                <a:cubicBezTo>
                  <a:pt x="257" y="495"/>
                  <a:pt x="319" y="515"/>
                  <a:pt x="329" y="562"/>
                </a:cubicBezTo>
                <a:cubicBezTo>
                  <a:pt x="341" y="560"/>
                  <a:pt x="341" y="560"/>
                  <a:pt x="341" y="560"/>
                </a:cubicBezTo>
                <a:cubicBezTo>
                  <a:pt x="341" y="552"/>
                  <a:pt x="334" y="541"/>
                  <a:pt x="331" y="536"/>
                </a:cubicBezTo>
                <a:cubicBezTo>
                  <a:pt x="304" y="495"/>
                  <a:pt x="250" y="487"/>
                  <a:pt x="212" y="517"/>
                </a:cubicBezTo>
                <a:cubicBezTo>
                  <a:pt x="206" y="522"/>
                  <a:pt x="199" y="529"/>
                  <a:pt x="196" y="536"/>
                </a:cubicBezTo>
                <a:cubicBezTo>
                  <a:pt x="193" y="540"/>
                  <a:pt x="185" y="554"/>
                  <a:pt x="186" y="560"/>
                </a:cubicBezTo>
                <a:close/>
                <a:moveTo>
                  <a:pt x="16" y="560"/>
                </a:moveTo>
                <a:cubicBezTo>
                  <a:pt x="27" y="562"/>
                  <a:pt x="27" y="562"/>
                  <a:pt x="27" y="562"/>
                </a:cubicBezTo>
                <a:cubicBezTo>
                  <a:pt x="30" y="556"/>
                  <a:pt x="30" y="552"/>
                  <a:pt x="36" y="542"/>
                </a:cubicBezTo>
                <a:cubicBezTo>
                  <a:pt x="40" y="536"/>
                  <a:pt x="45" y="531"/>
                  <a:pt x="50" y="526"/>
                </a:cubicBezTo>
                <a:cubicBezTo>
                  <a:pt x="90" y="493"/>
                  <a:pt x="150" y="518"/>
                  <a:pt x="160" y="562"/>
                </a:cubicBezTo>
                <a:cubicBezTo>
                  <a:pt x="172" y="560"/>
                  <a:pt x="172" y="560"/>
                  <a:pt x="172" y="560"/>
                </a:cubicBezTo>
                <a:cubicBezTo>
                  <a:pt x="172" y="548"/>
                  <a:pt x="156" y="526"/>
                  <a:pt x="145" y="518"/>
                </a:cubicBezTo>
                <a:cubicBezTo>
                  <a:pt x="107" y="486"/>
                  <a:pt x="53" y="495"/>
                  <a:pt x="26" y="535"/>
                </a:cubicBezTo>
                <a:cubicBezTo>
                  <a:pt x="23" y="540"/>
                  <a:pt x="16" y="553"/>
                  <a:pt x="16" y="560"/>
                </a:cubicBezTo>
                <a:close/>
                <a:moveTo>
                  <a:pt x="143" y="505"/>
                </a:moveTo>
                <a:cubicBezTo>
                  <a:pt x="155" y="515"/>
                  <a:pt x="163" y="521"/>
                  <a:pt x="172" y="537"/>
                </a:cubicBezTo>
                <a:cubicBezTo>
                  <a:pt x="173" y="539"/>
                  <a:pt x="174" y="542"/>
                  <a:pt x="175" y="544"/>
                </a:cubicBezTo>
                <a:cubicBezTo>
                  <a:pt x="176" y="545"/>
                  <a:pt x="176" y="547"/>
                  <a:pt x="177" y="548"/>
                </a:cubicBezTo>
                <a:cubicBezTo>
                  <a:pt x="177" y="550"/>
                  <a:pt x="177" y="548"/>
                  <a:pt x="178" y="550"/>
                </a:cubicBezTo>
                <a:cubicBezTo>
                  <a:pt x="178" y="551"/>
                  <a:pt x="178" y="551"/>
                  <a:pt x="179" y="551"/>
                </a:cubicBezTo>
                <a:cubicBezTo>
                  <a:pt x="182" y="539"/>
                  <a:pt x="193" y="522"/>
                  <a:pt x="203" y="514"/>
                </a:cubicBezTo>
                <a:cubicBezTo>
                  <a:pt x="206" y="511"/>
                  <a:pt x="211" y="508"/>
                  <a:pt x="214" y="505"/>
                </a:cubicBezTo>
                <a:cubicBezTo>
                  <a:pt x="213" y="498"/>
                  <a:pt x="206" y="490"/>
                  <a:pt x="202" y="487"/>
                </a:cubicBezTo>
                <a:cubicBezTo>
                  <a:pt x="181" y="468"/>
                  <a:pt x="146" y="484"/>
                  <a:pt x="143" y="505"/>
                </a:cubicBezTo>
                <a:close/>
                <a:moveTo>
                  <a:pt x="122" y="495"/>
                </a:moveTo>
                <a:cubicBezTo>
                  <a:pt x="135" y="500"/>
                  <a:pt x="135" y="500"/>
                  <a:pt x="135" y="500"/>
                </a:cubicBezTo>
                <a:cubicBezTo>
                  <a:pt x="141" y="485"/>
                  <a:pt x="156" y="470"/>
                  <a:pt x="178" y="470"/>
                </a:cubicBezTo>
                <a:cubicBezTo>
                  <a:pt x="189" y="470"/>
                  <a:pt x="199" y="474"/>
                  <a:pt x="206" y="479"/>
                </a:cubicBezTo>
                <a:cubicBezTo>
                  <a:pt x="210" y="482"/>
                  <a:pt x="212" y="484"/>
                  <a:pt x="215" y="488"/>
                </a:cubicBezTo>
                <a:cubicBezTo>
                  <a:pt x="218" y="492"/>
                  <a:pt x="219" y="496"/>
                  <a:pt x="222" y="500"/>
                </a:cubicBezTo>
                <a:cubicBezTo>
                  <a:pt x="235" y="495"/>
                  <a:pt x="235" y="495"/>
                  <a:pt x="235" y="495"/>
                </a:cubicBezTo>
                <a:cubicBezTo>
                  <a:pt x="233" y="485"/>
                  <a:pt x="221" y="473"/>
                  <a:pt x="215" y="468"/>
                </a:cubicBezTo>
                <a:cubicBezTo>
                  <a:pt x="206" y="461"/>
                  <a:pt x="193" y="456"/>
                  <a:pt x="179" y="456"/>
                </a:cubicBezTo>
                <a:cubicBezTo>
                  <a:pt x="154" y="456"/>
                  <a:pt x="128" y="474"/>
                  <a:pt x="122" y="495"/>
                </a:cubicBezTo>
                <a:close/>
                <a:moveTo>
                  <a:pt x="102" y="491"/>
                </a:moveTo>
                <a:cubicBezTo>
                  <a:pt x="114" y="493"/>
                  <a:pt x="114" y="493"/>
                  <a:pt x="114" y="493"/>
                </a:cubicBezTo>
                <a:cubicBezTo>
                  <a:pt x="133" y="446"/>
                  <a:pt x="186" y="436"/>
                  <a:pt x="220" y="462"/>
                </a:cubicBezTo>
                <a:cubicBezTo>
                  <a:pt x="235" y="474"/>
                  <a:pt x="234" y="478"/>
                  <a:pt x="243" y="493"/>
                </a:cubicBezTo>
                <a:cubicBezTo>
                  <a:pt x="255" y="491"/>
                  <a:pt x="255" y="491"/>
                  <a:pt x="255" y="491"/>
                </a:cubicBezTo>
                <a:cubicBezTo>
                  <a:pt x="251" y="475"/>
                  <a:pt x="237" y="460"/>
                  <a:pt x="228" y="452"/>
                </a:cubicBezTo>
                <a:cubicBezTo>
                  <a:pt x="200" y="430"/>
                  <a:pt x="159" y="430"/>
                  <a:pt x="129" y="452"/>
                </a:cubicBezTo>
                <a:cubicBezTo>
                  <a:pt x="121" y="459"/>
                  <a:pt x="105" y="476"/>
                  <a:pt x="102" y="491"/>
                </a:cubicBezTo>
                <a:close/>
                <a:moveTo>
                  <a:pt x="57" y="441"/>
                </a:moveTo>
                <a:cubicBezTo>
                  <a:pt x="57" y="441"/>
                  <a:pt x="57" y="441"/>
                  <a:pt x="57" y="441"/>
                </a:cubicBezTo>
                <a:cubicBezTo>
                  <a:pt x="59" y="443"/>
                  <a:pt x="59" y="443"/>
                  <a:pt x="59" y="443"/>
                </a:cubicBezTo>
                <a:cubicBezTo>
                  <a:pt x="66" y="448"/>
                  <a:pt x="72" y="452"/>
                  <a:pt x="78" y="460"/>
                </a:cubicBezTo>
                <a:cubicBezTo>
                  <a:pt x="87" y="472"/>
                  <a:pt x="86" y="472"/>
                  <a:pt x="91" y="482"/>
                </a:cubicBezTo>
                <a:cubicBezTo>
                  <a:pt x="96" y="492"/>
                  <a:pt x="96" y="476"/>
                  <a:pt x="110" y="460"/>
                </a:cubicBezTo>
                <a:cubicBezTo>
                  <a:pt x="114" y="455"/>
                  <a:pt x="123" y="445"/>
                  <a:pt x="131" y="441"/>
                </a:cubicBezTo>
                <a:cubicBezTo>
                  <a:pt x="130" y="424"/>
                  <a:pt x="113" y="409"/>
                  <a:pt x="94" y="409"/>
                </a:cubicBezTo>
                <a:cubicBezTo>
                  <a:pt x="75" y="409"/>
                  <a:pt x="59" y="423"/>
                  <a:pt x="57" y="441"/>
                </a:cubicBezTo>
                <a:close/>
                <a:moveTo>
                  <a:pt x="36" y="431"/>
                </a:moveTo>
                <a:cubicBezTo>
                  <a:pt x="49" y="436"/>
                  <a:pt x="49" y="436"/>
                  <a:pt x="49" y="436"/>
                </a:cubicBezTo>
                <a:cubicBezTo>
                  <a:pt x="53" y="418"/>
                  <a:pt x="71" y="401"/>
                  <a:pt x="93" y="401"/>
                </a:cubicBezTo>
                <a:cubicBezTo>
                  <a:pt x="116" y="401"/>
                  <a:pt x="135" y="417"/>
                  <a:pt x="138" y="436"/>
                </a:cubicBezTo>
                <a:cubicBezTo>
                  <a:pt x="152" y="431"/>
                  <a:pt x="152" y="431"/>
                  <a:pt x="152" y="431"/>
                </a:cubicBezTo>
                <a:cubicBezTo>
                  <a:pt x="149" y="418"/>
                  <a:pt x="139" y="405"/>
                  <a:pt x="132" y="400"/>
                </a:cubicBezTo>
                <a:cubicBezTo>
                  <a:pt x="89" y="367"/>
                  <a:pt x="41" y="400"/>
                  <a:pt x="36" y="431"/>
                </a:cubicBezTo>
                <a:close/>
                <a:moveTo>
                  <a:pt x="16" y="428"/>
                </a:moveTo>
                <a:cubicBezTo>
                  <a:pt x="27" y="429"/>
                  <a:pt x="27" y="429"/>
                  <a:pt x="27" y="429"/>
                </a:cubicBezTo>
                <a:cubicBezTo>
                  <a:pt x="35" y="414"/>
                  <a:pt x="33" y="409"/>
                  <a:pt x="50" y="394"/>
                </a:cubicBezTo>
                <a:cubicBezTo>
                  <a:pt x="85" y="364"/>
                  <a:pt x="145" y="377"/>
                  <a:pt x="160" y="429"/>
                </a:cubicBezTo>
                <a:cubicBezTo>
                  <a:pt x="172" y="427"/>
                  <a:pt x="172" y="427"/>
                  <a:pt x="172" y="427"/>
                </a:cubicBezTo>
                <a:cubicBezTo>
                  <a:pt x="169" y="410"/>
                  <a:pt x="155" y="392"/>
                  <a:pt x="146" y="385"/>
                </a:cubicBezTo>
                <a:cubicBezTo>
                  <a:pt x="115" y="360"/>
                  <a:pt x="71" y="360"/>
                  <a:pt x="42" y="384"/>
                </a:cubicBezTo>
                <a:cubicBezTo>
                  <a:pt x="33" y="392"/>
                  <a:pt x="18" y="409"/>
                  <a:pt x="16" y="428"/>
                </a:cubicBezTo>
                <a:close/>
                <a:moveTo>
                  <a:pt x="57" y="308"/>
                </a:moveTo>
                <a:cubicBezTo>
                  <a:pt x="66" y="317"/>
                  <a:pt x="66" y="313"/>
                  <a:pt x="77" y="327"/>
                </a:cubicBezTo>
                <a:cubicBezTo>
                  <a:pt x="88" y="340"/>
                  <a:pt x="89" y="347"/>
                  <a:pt x="93" y="352"/>
                </a:cubicBezTo>
                <a:cubicBezTo>
                  <a:pt x="126" y="353"/>
                  <a:pt x="144" y="312"/>
                  <a:pt x="123" y="290"/>
                </a:cubicBezTo>
                <a:cubicBezTo>
                  <a:pt x="95" y="260"/>
                  <a:pt x="57" y="284"/>
                  <a:pt x="57" y="308"/>
                </a:cubicBezTo>
                <a:close/>
                <a:moveTo>
                  <a:pt x="36" y="299"/>
                </a:moveTo>
                <a:cubicBezTo>
                  <a:pt x="48" y="303"/>
                  <a:pt x="48" y="303"/>
                  <a:pt x="48" y="303"/>
                </a:cubicBezTo>
                <a:cubicBezTo>
                  <a:pt x="51" y="300"/>
                  <a:pt x="53" y="280"/>
                  <a:pt x="78" y="271"/>
                </a:cubicBezTo>
                <a:cubicBezTo>
                  <a:pt x="97" y="264"/>
                  <a:pt x="114" y="270"/>
                  <a:pt x="125" y="281"/>
                </a:cubicBezTo>
                <a:cubicBezTo>
                  <a:pt x="144" y="298"/>
                  <a:pt x="144" y="329"/>
                  <a:pt x="126" y="347"/>
                </a:cubicBezTo>
                <a:cubicBezTo>
                  <a:pt x="120" y="353"/>
                  <a:pt x="116" y="355"/>
                  <a:pt x="107" y="358"/>
                </a:cubicBezTo>
                <a:cubicBezTo>
                  <a:pt x="112" y="360"/>
                  <a:pt x="117" y="361"/>
                  <a:pt x="123" y="363"/>
                </a:cubicBezTo>
                <a:cubicBezTo>
                  <a:pt x="128" y="365"/>
                  <a:pt x="129" y="363"/>
                  <a:pt x="135" y="358"/>
                </a:cubicBezTo>
                <a:cubicBezTo>
                  <a:pt x="159" y="336"/>
                  <a:pt x="160" y="296"/>
                  <a:pt x="136" y="271"/>
                </a:cubicBezTo>
                <a:cubicBezTo>
                  <a:pt x="99" y="234"/>
                  <a:pt x="42" y="262"/>
                  <a:pt x="36" y="299"/>
                </a:cubicBezTo>
                <a:close/>
                <a:moveTo>
                  <a:pt x="16" y="295"/>
                </a:moveTo>
                <a:cubicBezTo>
                  <a:pt x="27" y="296"/>
                  <a:pt x="27" y="296"/>
                  <a:pt x="27" y="296"/>
                </a:cubicBezTo>
                <a:cubicBezTo>
                  <a:pt x="32" y="288"/>
                  <a:pt x="32" y="279"/>
                  <a:pt x="42" y="269"/>
                </a:cubicBezTo>
                <a:cubicBezTo>
                  <a:pt x="49" y="262"/>
                  <a:pt x="55" y="256"/>
                  <a:pt x="66" y="251"/>
                </a:cubicBezTo>
                <a:cubicBezTo>
                  <a:pt x="124" y="225"/>
                  <a:pt x="184" y="288"/>
                  <a:pt x="155" y="345"/>
                </a:cubicBezTo>
                <a:cubicBezTo>
                  <a:pt x="146" y="361"/>
                  <a:pt x="141" y="362"/>
                  <a:pt x="136" y="368"/>
                </a:cubicBezTo>
                <a:cubicBezTo>
                  <a:pt x="146" y="375"/>
                  <a:pt x="146" y="375"/>
                  <a:pt x="146" y="375"/>
                </a:cubicBezTo>
                <a:cubicBezTo>
                  <a:pt x="150" y="373"/>
                  <a:pt x="156" y="366"/>
                  <a:pt x="158" y="363"/>
                </a:cubicBezTo>
                <a:cubicBezTo>
                  <a:pt x="186" y="326"/>
                  <a:pt x="177" y="272"/>
                  <a:pt x="137" y="246"/>
                </a:cubicBezTo>
                <a:cubicBezTo>
                  <a:pt x="116" y="232"/>
                  <a:pt x="84" y="229"/>
                  <a:pt x="59" y="241"/>
                </a:cubicBezTo>
                <a:cubicBezTo>
                  <a:pt x="49" y="246"/>
                  <a:pt x="39" y="253"/>
                  <a:pt x="32" y="262"/>
                </a:cubicBezTo>
                <a:cubicBezTo>
                  <a:pt x="27" y="268"/>
                  <a:pt x="16" y="284"/>
                  <a:pt x="16" y="295"/>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44"/>
          <p:cNvSpPr>
            <a:spLocks noEditPoints="1"/>
          </p:cNvSpPr>
          <p:nvPr/>
        </p:nvSpPr>
        <p:spPr bwMode="auto">
          <a:xfrm>
            <a:off x="3085717" y="6360319"/>
            <a:ext cx="1141413" cy="339725"/>
          </a:xfrm>
          <a:custGeom>
            <a:avLst/>
            <a:gdLst>
              <a:gd name="T0" fmla="*/ 270 w 333"/>
              <a:gd name="T1" fmla="*/ 0 h 99"/>
              <a:gd name="T2" fmla="*/ 7 w 333"/>
              <a:gd name="T3" fmla="*/ 12 h 99"/>
              <a:gd name="T4" fmla="*/ 13 w 333"/>
              <a:gd name="T5" fmla="*/ 6 h 99"/>
              <a:gd name="T6" fmla="*/ 38 w 333"/>
              <a:gd name="T7" fmla="*/ 6 h 99"/>
              <a:gd name="T8" fmla="*/ 45 w 333"/>
              <a:gd name="T9" fmla="*/ 12 h 99"/>
              <a:gd name="T10" fmla="*/ 82 w 333"/>
              <a:gd name="T11" fmla="*/ 0 h 99"/>
              <a:gd name="T12" fmla="*/ 120 w 333"/>
              <a:gd name="T13" fmla="*/ 12 h 99"/>
              <a:gd name="T14" fmla="*/ 113 w 333"/>
              <a:gd name="T15" fmla="*/ 6 h 99"/>
              <a:gd name="T16" fmla="*/ 120 w 333"/>
              <a:gd name="T17" fmla="*/ 0 h 99"/>
              <a:gd name="T18" fmla="*/ 26 w 333"/>
              <a:gd name="T19" fmla="*/ 41 h 99"/>
              <a:gd name="T20" fmla="*/ 32 w 333"/>
              <a:gd name="T21" fmla="*/ 35 h 99"/>
              <a:gd name="T22" fmla="*/ 57 w 333"/>
              <a:gd name="T23" fmla="*/ 35 h 99"/>
              <a:gd name="T24" fmla="*/ 63 w 333"/>
              <a:gd name="T25" fmla="*/ 41 h 99"/>
              <a:gd name="T26" fmla="*/ 101 w 333"/>
              <a:gd name="T27" fmla="*/ 28 h 99"/>
              <a:gd name="T28" fmla="*/ 45 w 333"/>
              <a:gd name="T29" fmla="*/ 70 h 99"/>
              <a:gd name="T30" fmla="*/ 51 w 333"/>
              <a:gd name="T31" fmla="*/ 64 h 99"/>
              <a:gd name="T32" fmla="*/ 76 w 333"/>
              <a:gd name="T33" fmla="*/ 64 h 99"/>
              <a:gd name="T34" fmla="*/ 82 w 333"/>
              <a:gd name="T35" fmla="*/ 70 h 99"/>
              <a:gd name="T36" fmla="*/ 119 w 333"/>
              <a:gd name="T37" fmla="*/ 70 h 99"/>
              <a:gd name="T38" fmla="*/ 120 w 333"/>
              <a:gd name="T39" fmla="*/ 57 h 99"/>
              <a:gd name="T40" fmla="*/ 120 w 333"/>
              <a:gd name="T41" fmla="*/ 70 h 99"/>
              <a:gd name="T42" fmla="*/ 63 w 333"/>
              <a:gd name="T43" fmla="*/ 86 h 99"/>
              <a:gd name="T44" fmla="*/ 101 w 333"/>
              <a:gd name="T45" fmla="*/ 99 h 99"/>
              <a:gd name="T46" fmla="*/ 108 w 333"/>
              <a:gd name="T47" fmla="*/ 92 h 99"/>
              <a:gd name="T48" fmla="*/ 239 w 333"/>
              <a:gd name="T49" fmla="*/ 6 h 99"/>
              <a:gd name="T50" fmla="*/ 232 w 333"/>
              <a:gd name="T51" fmla="*/ 12 h 99"/>
              <a:gd name="T52" fmla="*/ 195 w 333"/>
              <a:gd name="T53" fmla="*/ 0 h 99"/>
              <a:gd name="T54" fmla="*/ 157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6 w 333"/>
              <a:gd name="T71" fmla="*/ 41 h 99"/>
              <a:gd name="T72" fmla="*/ 138 w 333"/>
              <a:gd name="T73" fmla="*/ 28 h 99"/>
              <a:gd name="T74" fmla="*/ 308 w 333"/>
              <a:gd name="T75" fmla="*/ 70 h 99"/>
              <a:gd name="T76" fmla="*/ 302 w 333"/>
              <a:gd name="T77" fmla="*/ 64 h 99"/>
              <a:gd name="T78" fmla="*/ 276 w 333"/>
              <a:gd name="T79" fmla="*/ 64 h 99"/>
              <a:gd name="T80" fmla="*/ 270 w 333"/>
              <a:gd name="T81" fmla="*/ 70 h 99"/>
              <a:gd name="T82" fmla="*/ 232 w 333"/>
              <a:gd name="T83" fmla="*/ 57 h 99"/>
              <a:gd name="T84" fmla="*/ 195 w 333"/>
              <a:gd name="T85" fmla="*/ 70 h 99"/>
              <a:gd name="T86" fmla="*/ 188 w 333"/>
              <a:gd name="T87" fmla="*/ 64 h 99"/>
              <a:gd name="T88" fmla="*/ 163 w 333"/>
              <a:gd name="T89" fmla="*/ 64 h 99"/>
              <a:gd name="T90" fmla="*/ 157 w 333"/>
              <a:gd name="T91" fmla="*/ 70 h 99"/>
              <a:gd name="T92" fmla="*/ 327 w 333"/>
              <a:gd name="T93" fmla="*/ 86 h 99"/>
              <a:gd name="T94" fmla="*/ 289 w 333"/>
              <a:gd name="T95" fmla="*/ 99 h 99"/>
              <a:gd name="T96" fmla="*/ 283 w 333"/>
              <a:gd name="T97" fmla="*/ 92 h 99"/>
              <a:gd name="T98" fmla="*/ 258 w 333"/>
              <a:gd name="T99" fmla="*/ 92 h 99"/>
              <a:gd name="T100" fmla="*/ 251 w 333"/>
              <a:gd name="T101" fmla="*/ 99 h 99"/>
              <a:gd name="T102" fmla="*/ 213 w 333"/>
              <a:gd name="T103" fmla="*/ 86 h 99"/>
              <a:gd name="T104" fmla="*/ 176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4" y="12"/>
                  <a:pt x="276" y="10"/>
                  <a:pt x="276" y="6"/>
                </a:cubicBezTo>
                <a:cubicBezTo>
                  <a:pt x="276" y="3"/>
                  <a:pt x="274" y="0"/>
                  <a:pt x="270" y="0"/>
                </a:cubicBezTo>
                <a:cubicBezTo>
                  <a:pt x="267" y="0"/>
                  <a:pt x="264" y="3"/>
                  <a:pt x="264" y="6"/>
                </a:cubicBezTo>
                <a:cubicBezTo>
                  <a:pt x="264" y="10"/>
                  <a:pt x="267" y="12"/>
                  <a:pt x="270" y="12"/>
                </a:cubicBezTo>
                <a:close/>
                <a:moveTo>
                  <a:pt x="7" y="12"/>
                </a:moveTo>
                <a:cubicBezTo>
                  <a:pt x="3" y="12"/>
                  <a:pt x="0" y="10"/>
                  <a:pt x="0" y="6"/>
                </a:cubicBezTo>
                <a:cubicBezTo>
                  <a:pt x="0" y="3"/>
                  <a:pt x="3" y="0"/>
                  <a:pt x="7" y="0"/>
                </a:cubicBezTo>
                <a:cubicBezTo>
                  <a:pt x="10" y="0"/>
                  <a:pt x="13" y="3"/>
                  <a:pt x="13" y="6"/>
                </a:cubicBezTo>
                <a:cubicBezTo>
                  <a:pt x="13" y="10"/>
                  <a:pt x="10" y="12"/>
                  <a:pt x="7" y="12"/>
                </a:cubicBezTo>
                <a:close/>
                <a:moveTo>
                  <a:pt x="45" y="12"/>
                </a:moveTo>
                <a:cubicBezTo>
                  <a:pt x="41" y="12"/>
                  <a:pt x="38" y="10"/>
                  <a:pt x="38" y="6"/>
                </a:cubicBezTo>
                <a:cubicBezTo>
                  <a:pt x="38" y="3"/>
                  <a:pt x="41" y="0"/>
                  <a:pt x="45" y="0"/>
                </a:cubicBezTo>
                <a:cubicBezTo>
                  <a:pt x="48" y="0"/>
                  <a:pt x="51" y="3"/>
                  <a:pt x="51" y="6"/>
                </a:cubicBezTo>
                <a:cubicBezTo>
                  <a:pt x="51" y="10"/>
                  <a:pt x="48" y="12"/>
                  <a:pt x="45" y="12"/>
                </a:cubicBezTo>
                <a:close/>
                <a:moveTo>
                  <a:pt x="82" y="12"/>
                </a:moveTo>
                <a:cubicBezTo>
                  <a:pt x="79" y="12"/>
                  <a:pt x="76" y="10"/>
                  <a:pt x="76" y="6"/>
                </a:cubicBezTo>
                <a:cubicBezTo>
                  <a:pt x="76" y="3"/>
                  <a:pt x="79" y="0"/>
                  <a:pt x="82" y="0"/>
                </a:cubicBezTo>
                <a:cubicBezTo>
                  <a:pt x="86" y="0"/>
                  <a:pt x="89" y="3"/>
                  <a:pt x="89" y="6"/>
                </a:cubicBezTo>
                <a:cubicBezTo>
                  <a:pt x="89" y="10"/>
                  <a:pt x="86" y="12"/>
                  <a:pt x="82" y="12"/>
                </a:cubicBezTo>
                <a:close/>
                <a:moveTo>
                  <a:pt x="120" y="12"/>
                </a:moveTo>
                <a:cubicBezTo>
                  <a:pt x="120" y="12"/>
                  <a:pt x="120" y="12"/>
                  <a:pt x="120" y="12"/>
                </a:cubicBezTo>
                <a:cubicBezTo>
                  <a:pt x="119" y="12"/>
                  <a:pt x="119" y="12"/>
                  <a:pt x="119" y="12"/>
                </a:cubicBezTo>
                <a:cubicBezTo>
                  <a:pt x="115" y="12"/>
                  <a:pt x="113" y="10"/>
                  <a:pt x="113" y="6"/>
                </a:cubicBezTo>
                <a:cubicBezTo>
                  <a:pt x="113" y="3"/>
                  <a:pt x="115" y="0"/>
                  <a:pt x="119" y="0"/>
                </a:cubicBezTo>
                <a:cubicBezTo>
                  <a:pt x="119" y="0"/>
                  <a:pt x="119" y="0"/>
                  <a:pt x="120" y="0"/>
                </a:cubicBezTo>
                <a:cubicBezTo>
                  <a:pt x="120" y="0"/>
                  <a:pt x="120" y="0"/>
                  <a:pt x="120" y="0"/>
                </a:cubicBezTo>
                <a:cubicBezTo>
                  <a:pt x="124" y="0"/>
                  <a:pt x="126" y="3"/>
                  <a:pt x="126" y="6"/>
                </a:cubicBezTo>
                <a:cubicBezTo>
                  <a:pt x="126" y="10"/>
                  <a:pt x="124" y="12"/>
                  <a:pt x="120" y="12"/>
                </a:cubicBezTo>
                <a:close/>
                <a:moveTo>
                  <a:pt x="26" y="41"/>
                </a:moveTo>
                <a:cubicBezTo>
                  <a:pt x="22" y="41"/>
                  <a:pt x="19" y="38"/>
                  <a:pt x="19" y="35"/>
                </a:cubicBezTo>
                <a:cubicBezTo>
                  <a:pt x="19" y="31"/>
                  <a:pt x="22" y="28"/>
                  <a:pt x="26" y="28"/>
                </a:cubicBezTo>
                <a:cubicBezTo>
                  <a:pt x="29" y="28"/>
                  <a:pt x="32" y="31"/>
                  <a:pt x="32" y="35"/>
                </a:cubicBezTo>
                <a:cubicBezTo>
                  <a:pt x="32" y="38"/>
                  <a:pt x="29" y="41"/>
                  <a:pt x="26" y="41"/>
                </a:cubicBezTo>
                <a:close/>
                <a:moveTo>
                  <a:pt x="63" y="41"/>
                </a:moveTo>
                <a:cubicBezTo>
                  <a:pt x="60" y="41"/>
                  <a:pt x="57" y="38"/>
                  <a:pt x="57" y="35"/>
                </a:cubicBezTo>
                <a:cubicBezTo>
                  <a:pt x="57" y="31"/>
                  <a:pt x="60" y="28"/>
                  <a:pt x="63" y="28"/>
                </a:cubicBezTo>
                <a:cubicBezTo>
                  <a:pt x="67" y="28"/>
                  <a:pt x="70" y="31"/>
                  <a:pt x="70" y="35"/>
                </a:cubicBezTo>
                <a:cubicBezTo>
                  <a:pt x="70" y="38"/>
                  <a:pt x="67" y="41"/>
                  <a:pt x="63" y="41"/>
                </a:cubicBezTo>
                <a:close/>
                <a:moveTo>
                  <a:pt x="101" y="41"/>
                </a:moveTo>
                <a:cubicBezTo>
                  <a:pt x="98" y="41"/>
                  <a:pt x="95" y="38"/>
                  <a:pt x="95" y="35"/>
                </a:cubicBezTo>
                <a:cubicBezTo>
                  <a:pt x="95" y="31"/>
                  <a:pt x="98" y="28"/>
                  <a:pt x="101" y="28"/>
                </a:cubicBezTo>
                <a:cubicBezTo>
                  <a:pt x="105" y="28"/>
                  <a:pt x="108" y="31"/>
                  <a:pt x="108" y="35"/>
                </a:cubicBezTo>
                <a:cubicBezTo>
                  <a:pt x="108" y="38"/>
                  <a:pt x="105" y="41"/>
                  <a:pt x="101" y="41"/>
                </a:cubicBezTo>
                <a:close/>
                <a:moveTo>
                  <a:pt x="45" y="70"/>
                </a:moveTo>
                <a:cubicBezTo>
                  <a:pt x="41" y="70"/>
                  <a:pt x="38" y="67"/>
                  <a:pt x="38" y="64"/>
                </a:cubicBezTo>
                <a:cubicBezTo>
                  <a:pt x="38" y="60"/>
                  <a:pt x="41" y="57"/>
                  <a:pt x="45" y="57"/>
                </a:cubicBezTo>
                <a:cubicBezTo>
                  <a:pt x="48" y="57"/>
                  <a:pt x="51" y="60"/>
                  <a:pt x="51" y="64"/>
                </a:cubicBezTo>
                <a:cubicBezTo>
                  <a:pt x="51" y="67"/>
                  <a:pt x="48" y="70"/>
                  <a:pt x="45" y="70"/>
                </a:cubicBezTo>
                <a:close/>
                <a:moveTo>
                  <a:pt x="82" y="70"/>
                </a:moveTo>
                <a:cubicBezTo>
                  <a:pt x="79" y="70"/>
                  <a:pt x="76" y="67"/>
                  <a:pt x="76" y="64"/>
                </a:cubicBezTo>
                <a:cubicBezTo>
                  <a:pt x="76" y="60"/>
                  <a:pt x="79" y="57"/>
                  <a:pt x="82" y="57"/>
                </a:cubicBezTo>
                <a:cubicBezTo>
                  <a:pt x="86" y="57"/>
                  <a:pt x="89" y="60"/>
                  <a:pt x="89" y="64"/>
                </a:cubicBezTo>
                <a:cubicBezTo>
                  <a:pt x="89" y="67"/>
                  <a:pt x="86" y="70"/>
                  <a:pt x="82" y="70"/>
                </a:cubicBezTo>
                <a:close/>
                <a:moveTo>
                  <a:pt x="120" y="70"/>
                </a:moveTo>
                <a:cubicBezTo>
                  <a:pt x="120" y="70"/>
                  <a:pt x="120" y="70"/>
                  <a:pt x="120" y="70"/>
                </a:cubicBezTo>
                <a:cubicBezTo>
                  <a:pt x="119" y="70"/>
                  <a:pt x="119" y="70"/>
                  <a:pt x="119" y="70"/>
                </a:cubicBezTo>
                <a:cubicBezTo>
                  <a:pt x="115" y="70"/>
                  <a:pt x="113" y="67"/>
                  <a:pt x="113" y="64"/>
                </a:cubicBezTo>
                <a:cubicBezTo>
                  <a:pt x="113" y="60"/>
                  <a:pt x="115" y="57"/>
                  <a:pt x="119" y="57"/>
                </a:cubicBezTo>
                <a:cubicBezTo>
                  <a:pt x="119" y="57"/>
                  <a:pt x="119" y="57"/>
                  <a:pt x="120" y="57"/>
                </a:cubicBezTo>
                <a:cubicBezTo>
                  <a:pt x="120" y="57"/>
                  <a:pt x="120" y="57"/>
                  <a:pt x="120" y="57"/>
                </a:cubicBezTo>
                <a:cubicBezTo>
                  <a:pt x="124" y="57"/>
                  <a:pt x="126" y="60"/>
                  <a:pt x="126" y="64"/>
                </a:cubicBezTo>
                <a:cubicBezTo>
                  <a:pt x="126" y="67"/>
                  <a:pt x="124" y="70"/>
                  <a:pt x="120" y="70"/>
                </a:cubicBezTo>
                <a:close/>
                <a:moveTo>
                  <a:pt x="63" y="99"/>
                </a:moveTo>
                <a:cubicBezTo>
                  <a:pt x="60" y="99"/>
                  <a:pt x="57" y="96"/>
                  <a:pt x="57" y="92"/>
                </a:cubicBezTo>
                <a:cubicBezTo>
                  <a:pt x="57" y="89"/>
                  <a:pt x="60" y="86"/>
                  <a:pt x="63" y="86"/>
                </a:cubicBezTo>
                <a:cubicBezTo>
                  <a:pt x="67" y="86"/>
                  <a:pt x="70" y="89"/>
                  <a:pt x="70" y="92"/>
                </a:cubicBezTo>
                <a:cubicBezTo>
                  <a:pt x="70" y="96"/>
                  <a:pt x="67" y="99"/>
                  <a:pt x="63" y="99"/>
                </a:cubicBezTo>
                <a:close/>
                <a:moveTo>
                  <a:pt x="101" y="99"/>
                </a:moveTo>
                <a:cubicBezTo>
                  <a:pt x="98" y="99"/>
                  <a:pt x="95" y="96"/>
                  <a:pt x="95" y="92"/>
                </a:cubicBezTo>
                <a:cubicBezTo>
                  <a:pt x="95" y="89"/>
                  <a:pt x="98" y="86"/>
                  <a:pt x="101" y="86"/>
                </a:cubicBezTo>
                <a:cubicBezTo>
                  <a:pt x="105" y="86"/>
                  <a:pt x="108" y="89"/>
                  <a:pt x="108" y="92"/>
                </a:cubicBezTo>
                <a:cubicBezTo>
                  <a:pt x="108" y="96"/>
                  <a:pt x="105" y="99"/>
                  <a:pt x="101" y="99"/>
                </a:cubicBezTo>
                <a:close/>
                <a:moveTo>
                  <a:pt x="232" y="12"/>
                </a:moveTo>
                <a:cubicBezTo>
                  <a:pt x="236" y="12"/>
                  <a:pt x="239" y="10"/>
                  <a:pt x="239" y="6"/>
                </a:cubicBezTo>
                <a:cubicBezTo>
                  <a:pt x="239" y="3"/>
                  <a:pt x="236" y="0"/>
                  <a:pt x="232" y="0"/>
                </a:cubicBezTo>
                <a:cubicBezTo>
                  <a:pt x="229" y="0"/>
                  <a:pt x="226" y="3"/>
                  <a:pt x="226" y="6"/>
                </a:cubicBezTo>
                <a:cubicBezTo>
                  <a:pt x="226" y="10"/>
                  <a:pt x="229" y="12"/>
                  <a:pt x="232" y="12"/>
                </a:cubicBezTo>
                <a:close/>
                <a:moveTo>
                  <a:pt x="195" y="12"/>
                </a:moveTo>
                <a:cubicBezTo>
                  <a:pt x="198" y="12"/>
                  <a:pt x="201" y="10"/>
                  <a:pt x="201" y="6"/>
                </a:cubicBezTo>
                <a:cubicBezTo>
                  <a:pt x="201" y="3"/>
                  <a:pt x="198" y="0"/>
                  <a:pt x="195" y="0"/>
                </a:cubicBezTo>
                <a:cubicBezTo>
                  <a:pt x="191" y="0"/>
                  <a:pt x="188" y="3"/>
                  <a:pt x="188" y="6"/>
                </a:cubicBezTo>
                <a:cubicBezTo>
                  <a:pt x="188" y="10"/>
                  <a:pt x="191" y="12"/>
                  <a:pt x="195" y="12"/>
                </a:cubicBezTo>
                <a:close/>
                <a:moveTo>
                  <a:pt x="157" y="12"/>
                </a:moveTo>
                <a:cubicBezTo>
                  <a:pt x="160" y="12"/>
                  <a:pt x="163" y="10"/>
                  <a:pt x="163" y="6"/>
                </a:cubicBezTo>
                <a:cubicBezTo>
                  <a:pt x="163" y="3"/>
                  <a:pt x="160" y="0"/>
                  <a:pt x="157" y="0"/>
                </a:cubicBezTo>
                <a:cubicBezTo>
                  <a:pt x="153" y="0"/>
                  <a:pt x="150" y="3"/>
                  <a:pt x="150" y="6"/>
                </a:cubicBezTo>
                <a:cubicBezTo>
                  <a:pt x="150" y="10"/>
                  <a:pt x="153" y="12"/>
                  <a:pt x="157" y="12"/>
                </a:cubicBezTo>
                <a:close/>
                <a:moveTo>
                  <a:pt x="289" y="41"/>
                </a:moveTo>
                <a:cubicBezTo>
                  <a:pt x="293" y="41"/>
                  <a:pt x="295" y="38"/>
                  <a:pt x="295" y="35"/>
                </a:cubicBezTo>
                <a:cubicBezTo>
                  <a:pt x="295" y="31"/>
                  <a:pt x="293" y="28"/>
                  <a:pt x="289" y="28"/>
                </a:cubicBezTo>
                <a:cubicBezTo>
                  <a:pt x="285" y="28"/>
                  <a:pt x="283" y="31"/>
                  <a:pt x="283" y="35"/>
                </a:cubicBezTo>
                <a:cubicBezTo>
                  <a:pt x="283" y="38"/>
                  <a:pt x="285" y="41"/>
                  <a:pt x="289" y="41"/>
                </a:cubicBezTo>
                <a:close/>
                <a:moveTo>
                  <a:pt x="251" y="41"/>
                </a:moveTo>
                <a:cubicBezTo>
                  <a:pt x="255" y="41"/>
                  <a:pt x="258" y="38"/>
                  <a:pt x="258" y="35"/>
                </a:cubicBezTo>
                <a:cubicBezTo>
                  <a:pt x="258" y="31"/>
                  <a:pt x="255" y="28"/>
                  <a:pt x="251" y="28"/>
                </a:cubicBezTo>
                <a:cubicBezTo>
                  <a:pt x="248" y="28"/>
                  <a:pt x="245" y="31"/>
                  <a:pt x="245" y="35"/>
                </a:cubicBezTo>
                <a:cubicBezTo>
                  <a:pt x="245" y="38"/>
                  <a:pt x="248" y="41"/>
                  <a:pt x="251" y="41"/>
                </a:cubicBezTo>
                <a:close/>
                <a:moveTo>
                  <a:pt x="213" y="41"/>
                </a:moveTo>
                <a:cubicBezTo>
                  <a:pt x="217" y="41"/>
                  <a:pt x="220" y="38"/>
                  <a:pt x="220" y="35"/>
                </a:cubicBezTo>
                <a:cubicBezTo>
                  <a:pt x="220" y="31"/>
                  <a:pt x="217" y="28"/>
                  <a:pt x="213" y="28"/>
                </a:cubicBezTo>
                <a:cubicBezTo>
                  <a:pt x="210" y="28"/>
                  <a:pt x="207" y="31"/>
                  <a:pt x="207" y="35"/>
                </a:cubicBezTo>
                <a:cubicBezTo>
                  <a:pt x="207" y="38"/>
                  <a:pt x="210" y="41"/>
                  <a:pt x="213" y="41"/>
                </a:cubicBezTo>
                <a:close/>
                <a:moveTo>
                  <a:pt x="176" y="41"/>
                </a:moveTo>
                <a:cubicBezTo>
                  <a:pt x="179" y="41"/>
                  <a:pt x="182" y="38"/>
                  <a:pt x="182" y="35"/>
                </a:cubicBezTo>
                <a:cubicBezTo>
                  <a:pt x="182" y="31"/>
                  <a:pt x="179" y="28"/>
                  <a:pt x="176" y="28"/>
                </a:cubicBezTo>
                <a:cubicBezTo>
                  <a:pt x="172" y="28"/>
                  <a:pt x="169" y="31"/>
                  <a:pt x="169" y="35"/>
                </a:cubicBezTo>
                <a:cubicBezTo>
                  <a:pt x="169" y="38"/>
                  <a:pt x="172" y="41"/>
                  <a:pt x="176"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4"/>
                </a:cubicBezTo>
                <a:cubicBezTo>
                  <a:pt x="314" y="60"/>
                  <a:pt x="311" y="57"/>
                  <a:pt x="308" y="57"/>
                </a:cubicBezTo>
                <a:cubicBezTo>
                  <a:pt x="304" y="57"/>
                  <a:pt x="302" y="60"/>
                  <a:pt x="302" y="64"/>
                </a:cubicBezTo>
                <a:cubicBezTo>
                  <a:pt x="302" y="67"/>
                  <a:pt x="304" y="70"/>
                  <a:pt x="308" y="70"/>
                </a:cubicBezTo>
                <a:close/>
                <a:moveTo>
                  <a:pt x="270" y="70"/>
                </a:moveTo>
                <a:cubicBezTo>
                  <a:pt x="274" y="70"/>
                  <a:pt x="276" y="67"/>
                  <a:pt x="276" y="64"/>
                </a:cubicBezTo>
                <a:cubicBezTo>
                  <a:pt x="276" y="60"/>
                  <a:pt x="274" y="57"/>
                  <a:pt x="270" y="57"/>
                </a:cubicBezTo>
                <a:cubicBezTo>
                  <a:pt x="267" y="57"/>
                  <a:pt x="264" y="60"/>
                  <a:pt x="264" y="64"/>
                </a:cubicBezTo>
                <a:cubicBezTo>
                  <a:pt x="264" y="67"/>
                  <a:pt x="267" y="70"/>
                  <a:pt x="270" y="70"/>
                </a:cubicBezTo>
                <a:close/>
                <a:moveTo>
                  <a:pt x="232" y="70"/>
                </a:moveTo>
                <a:cubicBezTo>
                  <a:pt x="236" y="70"/>
                  <a:pt x="239" y="67"/>
                  <a:pt x="239" y="64"/>
                </a:cubicBezTo>
                <a:cubicBezTo>
                  <a:pt x="239" y="60"/>
                  <a:pt x="236" y="57"/>
                  <a:pt x="232" y="57"/>
                </a:cubicBezTo>
                <a:cubicBezTo>
                  <a:pt x="229" y="57"/>
                  <a:pt x="226" y="60"/>
                  <a:pt x="226" y="64"/>
                </a:cubicBezTo>
                <a:cubicBezTo>
                  <a:pt x="226" y="67"/>
                  <a:pt x="229" y="70"/>
                  <a:pt x="232" y="70"/>
                </a:cubicBezTo>
                <a:close/>
                <a:moveTo>
                  <a:pt x="195" y="70"/>
                </a:moveTo>
                <a:cubicBezTo>
                  <a:pt x="198" y="70"/>
                  <a:pt x="201" y="67"/>
                  <a:pt x="201" y="64"/>
                </a:cubicBezTo>
                <a:cubicBezTo>
                  <a:pt x="201" y="60"/>
                  <a:pt x="198" y="57"/>
                  <a:pt x="195" y="57"/>
                </a:cubicBezTo>
                <a:cubicBezTo>
                  <a:pt x="191" y="57"/>
                  <a:pt x="188" y="60"/>
                  <a:pt x="188" y="64"/>
                </a:cubicBezTo>
                <a:cubicBezTo>
                  <a:pt x="188" y="67"/>
                  <a:pt x="191" y="70"/>
                  <a:pt x="195" y="70"/>
                </a:cubicBezTo>
                <a:close/>
                <a:moveTo>
                  <a:pt x="157" y="70"/>
                </a:moveTo>
                <a:cubicBezTo>
                  <a:pt x="160" y="70"/>
                  <a:pt x="163" y="67"/>
                  <a:pt x="163" y="64"/>
                </a:cubicBezTo>
                <a:cubicBezTo>
                  <a:pt x="163" y="60"/>
                  <a:pt x="160" y="57"/>
                  <a:pt x="157" y="57"/>
                </a:cubicBezTo>
                <a:cubicBezTo>
                  <a:pt x="153" y="57"/>
                  <a:pt x="150" y="60"/>
                  <a:pt x="150" y="64"/>
                </a:cubicBezTo>
                <a:cubicBezTo>
                  <a:pt x="150" y="67"/>
                  <a:pt x="153" y="70"/>
                  <a:pt x="157" y="70"/>
                </a:cubicBezTo>
                <a:close/>
                <a:moveTo>
                  <a:pt x="327" y="99"/>
                </a:moveTo>
                <a:cubicBezTo>
                  <a:pt x="330" y="99"/>
                  <a:pt x="333" y="96"/>
                  <a:pt x="333" y="92"/>
                </a:cubicBezTo>
                <a:cubicBezTo>
                  <a:pt x="333" y="89"/>
                  <a:pt x="330" y="86"/>
                  <a:pt x="327" y="86"/>
                </a:cubicBezTo>
                <a:cubicBezTo>
                  <a:pt x="323" y="86"/>
                  <a:pt x="320" y="89"/>
                  <a:pt x="320" y="92"/>
                </a:cubicBezTo>
                <a:cubicBezTo>
                  <a:pt x="320" y="96"/>
                  <a:pt x="323" y="99"/>
                  <a:pt x="327" y="99"/>
                </a:cubicBezTo>
                <a:close/>
                <a:moveTo>
                  <a:pt x="289" y="99"/>
                </a:moveTo>
                <a:cubicBezTo>
                  <a:pt x="293" y="99"/>
                  <a:pt x="295" y="96"/>
                  <a:pt x="295" y="92"/>
                </a:cubicBezTo>
                <a:cubicBezTo>
                  <a:pt x="295" y="89"/>
                  <a:pt x="293" y="86"/>
                  <a:pt x="289" y="86"/>
                </a:cubicBezTo>
                <a:cubicBezTo>
                  <a:pt x="285" y="86"/>
                  <a:pt x="283" y="89"/>
                  <a:pt x="283" y="92"/>
                </a:cubicBezTo>
                <a:cubicBezTo>
                  <a:pt x="283" y="96"/>
                  <a:pt x="285" y="99"/>
                  <a:pt x="289" y="99"/>
                </a:cubicBezTo>
                <a:close/>
                <a:moveTo>
                  <a:pt x="251" y="99"/>
                </a:moveTo>
                <a:cubicBezTo>
                  <a:pt x="255" y="99"/>
                  <a:pt x="258" y="96"/>
                  <a:pt x="258" y="92"/>
                </a:cubicBezTo>
                <a:cubicBezTo>
                  <a:pt x="258" y="89"/>
                  <a:pt x="255" y="86"/>
                  <a:pt x="251" y="86"/>
                </a:cubicBezTo>
                <a:cubicBezTo>
                  <a:pt x="248" y="86"/>
                  <a:pt x="245" y="89"/>
                  <a:pt x="245" y="92"/>
                </a:cubicBezTo>
                <a:cubicBezTo>
                  <a:pt x="245" y="96"/>
                  <a:pt x="248" y="99"/>
                  <a:pt x="251" y="99"/>
                </a:cubicBezTo>
                <a:close/>
                <a:moveTo>
                  <a:pt x="213" y="99"/>
                </a:moveTo>
                <a:cubicBezTo>
                  <a:pt x="217" y="99"/>
                  <a:pt x="220" y="96"/>
                  <a:pt x="220" y="92"/>
                </a:cubicBezTo>
                <a:cubicBezTo>
                  <a:pt x="220" y="89"/>
                  <a:pt x="217" y="86"/>
                  <a:pt x="213" y="86"/>
                </a:cubicBezTo>
                <a:cubicBezTo>
                  <a:pt x="210" y="86"/>
                  <a:pt x="207" y="89"/>
                  <a:pt x="207" y="92"/>
                </a:cubicBezTo>
                <a:cubicBezTo>
                  <a:pt x="207" y="96"/>
                  <a:pt x="210" y="99"/>
                  <a:pt x="213" y="99"/>
                </a:cubicBezTo>
                <a:close/>
                <a:moveTo>
                  <a:pt x="176" y="99"/>
                </a:moveTo>
                <a:cubicBezTo>
                  <a:pt x="179" y="99"/>
                  <a:pt x="182" y="96"/>
                  <a:pt x="182" y="92"/>
                </a:cubicBezTo>
                <a:cubicBezTo>
                  <a:pt x="182" y="89"/>
                  <a:pt x="179" y="86"/>
                  <a:pt x="176" y="86"/>
                </a:cubicBezTo>
                <a:cubicBezTo>
                  <a:pt x="172" y="86"/>
                  <a:pt x="169" y="89"/>
                  <a:pt x="169" y="92"/>
                </a:cubicBezTo>
                <a:cubicBezTo>
                  <a:pt x="169" y="96"/>
                  <a:pt x="172" y="99"/>
                  <a:pt x="176"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45"/>
          <p:cNvSpPr>
            <a:spLocks noEditPoints="1"/>
          </p:cNvSpPr>
          <p:nvPr/>
        </p:nvSpPr>
        <p:spPr bwMode="auto">
          <a:xfrm>
            <a:off x="4837733" y="5331620"/>
            <a:ext cx="895350" cy="1538288"/>
          </a:xfrm>
          <a:custGeom>
            <a:avLst/>
            <a:gdLst>
              <a:gd name="T0" fmla="*/ 221 w 261"/>
              <a:gd name="T1" fmla="*/ 443 h 449"/>
              <a:gd name="T2" fmla="*/ 239 w 261"/>
              <a:gd name="T3" fmla="*/ 436 h 449"/>
              <a:gd name="T4" fmla="*/ 239 w 261"/>
              <a:gd name="T5" fmla="*/ 449 h 449"/>
              <a:gd name="T6" fmla="*/ 151 w 261"/>
              <a:gd name="T7" fmla="*/ 12 h 449"/>
              <a:gd name="T8" fmla="*/ 151 w 261"/>
              <a:gd name="T9" fmla="*/ 0 h 449"/>
              <a:gd name="T10" fmla="*/ 170 w 261"/>
              <a:gd name="T11" fmla="*/ 6 h 449"/>
              <a:gd name="T12" fmla="*/ 151 w 261"/>
              <a:gd name="T13" fmla="*/ 12 h 449"/>
              <a:gd name="T14" fmla="*/ 224 w 261"/>
              <a:gd name="T15" fmla="*/ 318 h 449"/>
              <a:gd name="T16" fmla="*/ 261 w 261"/>
              <a:gd name="T17" fmla="*/ 281 h 449"/>
              <a:gd name="T18" fmla="*/ 224 w 261"/>
              <a:gd name="T19" fmla="*/ 244 h 449"/>
              <a:gd name="T20" fmla="*/ 69 w 261"/>
              <a:gd name="T21" fmla="*/ 244 h 449"/>
              <a:gd name="T22" fmla="*/ 30 w 261"/>
              <a:gd name="T23" fmla="*/ 205 h 449"/>
              <a:gd name="T24" fmla="*/ 69 w 261"/>
              <a:gd name="T25" fmla="*/ 165 h 449"/>
              <a:gd name="T26" fmla="*/ 105 w 261"/>
              <a:gd name="T27" fmla="*/ 165 h 449"/>
              <a:gd name="T28" fmla="*/ 229 w 261"/>
              <a:gd name="T29" fmla="*/ 150 h 449"/>
              <a:gd name="T30" fmla="*/ 229 w 261"/>
              <a:gd name="T31" fmla="*/ 77 h 449"/>
              <a:gd name="T32" fmla="*/ 156 w 261"/>
              <a:gd name="T33" fmla="*/ 61 h 449"/>
              <a:gd name="T34" fmla="*/ 55 w 261"/>
              <a:gd name="T35" fmla="*/ 61 h 449"/>
              <a:gd name="T36" fmla="*/ 30 w 261"/>
              <a:gd name="T37" fmla="*/ 37 h 449"/>
              <a:gd name="T38" fmla="*/ 55 w 261"/>
              <a:gd name="T39" fmla="*/ 12 h 449"/>
              <a:gd name="T40" fmla="*/ 126 w 261"/>
              <a:gd name="T41" fmla="*/ 6 h 449"/>
              <a:gd name="T42" fmla="*/ 55 w 261"/>
              <a:gd name="T43" fmla="*/ 0 h 449"/>
              <a:gd name="T44" fmla="*/ 18 w 261"/>
              <a:gd name="T45" fmla="*/ 37 h 449"/>
              <a:gd name="T46" fmla="*/ 55 w 261"/>
              <a:gd name="T47" fmla="*/ 74 h 449"/>
              <a:gd name="T48" fmla="*/ 156 w 261"/>
              <a:gd name="T49" fmla="*/ 74 h 449"/>
              <a:gd name="T50" fmla="*/ 220 w 261"/>
              <a:gd name="T51" fmla="*/ 85 h 449"/>
              <a:gd name="T52" fmla="*/ 220 w 261"/>
              <a:gd name="T53" fmla="*/ 141 h 449"/>
              <a:gd name="T54" fmla="*/ 105 w 261"/>
              <a:gd name="T55" fmla="*/ 153 h 449"/>
              <a:gd name="T56" fmla="*/ 69 w 261"/>
              <a:gd name="T57" fmla="*/ 153 h 449"/>
              <a:gd name="T58" fmla="*/ 17 w 261"/>
              <a:gd name="T59" fmla="*/ 205 h 449"/>
              <a:gd name="T60" fmla="*/ 69 w 261"/>
              <a:gd name="T61" fmla="*/ 257 h 449"/>
              <a:gd name="T62" fmla="*/ 224 w 261"/>
              <a:gd name="T63" fmla="*/ 257 h 449"/>
              <a:gd name="T64" fmla="*/ 249 w 261"/>
              <a:gd name="T65" fmla="*/ 281 h 449"/>
              <a:gd name="T66" fmla="*/ 224 w 261"/>
              <a:gd name="T67" fmla="*/ 306 h 449"/>
              <a:gd name="T68" fmla="*/ 72 w 261"/>
              <a:gd name="T69" fmla="*/ 306 h 449"/>
              <a:gd name="T70" fmla="*/ 0 w 261"/>
              <a:gd name="T71" fmla="*/ 377 h 449"/>
              <a:gd name="T72" fmla="*/ 72 w 261"/>
              <a:gd name="T73" fmla="*/ 449 h 449"/>
              <a:gd name="T74" fmla="*/ 207 w 261"/>
              <a:gd name="T75" fmla="*/ 443 h 449"/>
              <a:gd name="T76" fmla="*/ 72 w 261"/>
              <a:gd name="T77" fmla="*/ 436 h 449"/>
              <a:gd name="T78" fmla="*/ 12 w 261"/>
              <a:gd name="T79" fmla="*/ 377 h 449"/>
              <a:gd name="T80" fmla="*/ 72 w 261"/>
              <a:gd name="T81" fmla="*/ 31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1" h="449">
                <a:moveTo>
                  <a:pt x="227" y="449"/>
                </a:moveTo>
                <a:cubicBezTo>
                  <a:pt x="224" y="449"/>
                  <a:pt x="221" y="446"/>
                  <a:pt x="221" y="443"/>
                </a:cubicBezTo>
                <a:cubicBezTo>
                  <a:pt x="221" y="439"/>
                  <a:pt x="224" y="436"/>
                  <a:pt x="227" y="436"/>
                </a:cubicBezTo>
                <a:cubicBezTo>
                  <a:pt x="239" y="436"/>
                  <a:pt x="239" y="436"/>
                  <a:pt x="239" y="436"/>
                </a:cubicBezTo>
                <a:cubicBezTo>
                  <a:pt x="243" y="436"/>
                  <a:pt x="245" y="439"/>
                  <a:pt x="245" y="443"/>
                </a:cubicBezTo>
                <a:cubicBezTo>
                  <a:pt x="245" y="446"/>
                  <a:pt x="243" y="449"/>
                  <a:pt x="239" y="449"/>
                </a:cubicBezTo>
                <a:cubicBezTo>
                  <a:pt x="227" y="449"/>
                  <a:pt x="227" y="449"/>
                  <a:pt x="227" y="449"/>
                </a:cubicBezTo>
                <a:close/>
                <a:moveTo>
                  <a:pt x="151" y="12"/>
                </a:moveTo>
                <a:cubicBezTo>
                  <a:pt x="148" y="12"/>
                  <a:pt x="145" y="9"/>
                  <a:pt x="145" y="6"/>
                </a:cubicBezTo>
                <a:cubicBezTo>
                  <a:pt x="145" y="3"/>
                  <a:pt x="148" y="0"/>
                  <a:pt x="151" y="0"/>
                </a:cubicBezTo>
                <a:cubicBezTo>
                  <a:pt x="163" y="0"/>
                  <a:pt x="163" y="0"/>
                  <a:pt x="163" y="0"/>
                </a:cubicBezTo>
                <a:cubicBezTo>
                  <a:pt x="167" y="0"/>
                  <a:pt x="170" y="3"/>
                  <a:pt x="170" y="6"/>
                </a:cubicBezTo>
                <a:cubicBezTo>
                  <a:pt x="170" y="9"/>
                  <a:pt x="167" y="12"/>
                  <a:pt x="163" y="12"/>
                </a:cubicBezTo>
                <a:cubicBezTo>
                  <a:pt x="151" y="12"/>
                  <a:pt x="151" y="12"/>
                  <a:pt x="151" y="12"/>
                </a:cubicBezTo>
                <a:close/>
                <a:moveTo>
                  <a:pt x="123" y="318"/>
                </a:moveTo>
                <a:cubicBezTo>
                  <a:pt x="224" y="318"/>
                  <a:pt x="224" y="318"/>
                  <a:pt x="224" y="318"/>
                </a:cubicBezTo>
                <a:cubicBezTo>
                  <a:pt x="234" y="318"/>
                  <a:pt x="244" y="314"/>
                  <a:pt x="250" y="307"/>
                </a:cubicBezTo>
                <a:cubicBezTo>
                  <a:pt x="257" y="301"/>
                  <a:pt x="261" y="291"/>
                  <a:pt x="261" y="281"/>
                </a:cubicBezTo>
                <a:cubicBezTo>
                  <a:pt x="261" y="271"/>
                  <a:pt x="257" y="262"/>
                  <a:pt x="250" y="255"/>
                </a:cubicBezTo>
                <a:cubicBezTo>
                  <a:pt x="244" y="248"/>
                  <a:pt x="234" y="244"/>
                  <a:pt x="224" y="244"/>
                </a:cubicBezTo>
                <a:cubicBezTo>
                  <a:pt x="159" y="244"/>
                  <a:pt x="159" y="244"/>
                  <a:pt x="159" y="244"/>
                </a:cubicBezTo>
                <a:cubicBezTo>
                  <a:pt x="69" y="244"/>
                  <a:pt x="69" y="244"/>
                  <a:pt x="69" y="244"/>
                </a:cubicBezTo>
                <a:cubicBezTo>
                  <a:pt x="58" y="244"/>
                  <a:pt x="48" y="240"/>
                  <a:pt x="41" y="233"/>
                </a:cubicBezTo>
                <a:cubicBezTo>
                  <a:pt x="34" y="225"/>
                  <a:pt x="30" y="216"/>
                  <a:pt x="30" y="205"/>
                </a:cubicBezTo>
                <a:cubicBezTo>
                  <a:pt x="30" y="194"/>
                  <a:pt x="34" y="184"/>
                  <a:pt x="41" y="177"/>
                </a:cubicBezTo>
                <a:cubicBezTo>
                  <a:pt x="48" y="170"/>
                  <a:pt x="58" y="165"/>
                  <a:pt x="69" y="165"/>
                </a:cubicBezTo>
                <a:cubicBezTo>
                  <a:pt x="102" y="165"/>
                  <a:pt x="102" y="165"/>
                  <a:pt x="102" y="165"/>
                </a:cubicBezTo>
                <a:cubicBezTo>
                  <a:pt x="105" y="165"/>
                  <a:pt x="105" y="165"/>
                  <a:pt x="105" y="165"/>
                </a:cubicBezTo>
                <a:cubicBezTo>
                  <a:pt x="192" y="165"/>
                  <a:pt x="192" y="165"/>
                  <a:pt x="192" y="165"/>
                </a:cubicBezTo>
                <a:cubicBezTo>
                  <a:pt x="206" y="165"/>
                  <a:pt x="219" y="159"/>
                  <a:pt x="229" y="150"/>
                </a:cubicBezTo>
                <a:cubicBezTo>
                  <a:pt x="238" y="141"/>
                  <a:pt x="244" y="128"/>
                  <a:pt x="244" y="113"/>
                </a:cubicBezTo>
                <a:cubicBezTo>
                  <a:pt x="244" y="99"/>
                  <a:pt x="238" y="86"/>
                  <a:pt x="229" y="77"/>
                </a:cubicBezTo>
                <a:cubicBezTo>
                  <a:pt x="219" y="67"/>
                  <a:pt x="206" y="61"/>
                  <a:pt x="192" y="61"/>
                </a:cubicBezTo>
                <a:cubicBezTo>
                  <a:pt x="156" y="61"/>
                  <a:pt x="156" y="61"/>
                  <a:pt x="156" y="61"/>
                </a:cubicBezTo>
                <a:cubicBezTo>
                  <a:pt x="156" y="61"/>
                  <a:pt x="156" y="61"/>
                  <a:pt x="156" y="61"/>
                </a:cubicBezTo>
                <a:cubicBezTo>
                  <a:pt x="55" y="61"/>
                  <a:pt x="55" y="61"/>
                  <a:pt x="55" y="61"/>
                </a:cubicBezTo>
                <a:cubicBezTo>
                  <a:pt x="48" y="61"/>
                  <a:pt x="42" y="59"/>
                  <a:pt x="38" y="54"/>
                </a:cubicBezTo>
                <a:cubicBezTo>
                  <a:pt x="33" y="50"/>
                  <a:pt x="30" y="43"/>
                  <a:pt x="30" y="37"/>
                </a:cubicBezTo>
                <a:cubicBezTo>
                  <a:pt x="30" y="30"/>
                  <a:pt x="33" y="24"/>
                  <a:pt x="38" y="19"/>
                </a:cubicBezTo>
                <a:cubicBezTo>
                  <a:pt x="42" y="15"/>
                  <a:pt x="48" y="12"/>
                  <a:pt x="55" y="12"/>
                </a:cubicBezTo>
                <a:cubicBezTo>
                  <a:pt x="120" y="12"/>
                  <a:pt x="120" y="12"/>
                  <a:pt x="120" y="12"/>
                </a:cubicBezTo>
                <a:cubicBezTo>
                  <a:pt x="123" y="12"/>
                  <a:pt x="126" y="9"/>
                  <a:pt x="126" y="6"/>
                </a:cubicBezTo>
                <a:cubicBezTo>
                  <a:pt x="126" y="3"/>
                  <a:pt x="123" y="0"/>
                  <a:pt x="120" y="0"/>
                </a:cubicBezTo>
                <a:cubicBezTo>
                  <a:pt x="55" y="0"/>
                  <a:pt x="55" y="0"/>
                  <a:pt x="55" y="0"/>
                </a:cubicBezTo>
                <a:cubicBezTo>
                  <a:pt x="45" y="0"/>
                  <a:pt x="35" y="4"/>
                  <a:pt x="29" y="11"/>
                </a:cubicBezTo>
                <a:cubicBezTo>
                  <a:pt x="22" y="17"/>
                  <a:pt x="18" y="27"/>
                  <a:pt x="18" y="37"/>
                </a:cubicBezTo>
                <a:cubicBezTo>
                  <a:pt x="18" y="47"/>
                  <a:pt x="22" y="56"/>
                  <a:pt x="29" y="63"/>
                </a:cubicBezTo>
                <a:cubicBezTo>
                  <a:pt x="35" y="70"/>
                  <a:pt x="45" y="74"/>
                  <a:pt x="55" y="74"/>
                </a:cubicBezTo>
                <a:cubicBezTo>
                  <a:pt x="156" y="74"/>
                  <a:pt x="156" y="74"/>
                  <a:pt x="156" y="74"/>
                </a:cubicBezTo>
                <a:cubicBezTo>
                  <a:pt x="156" y="74"/>
                  <a:pt x="156" y="74"/>
                  <a:pt x="156" y="74"/>
                </a:cubicBezTo>
                <a:cubicBezTo>
                  <a:pt x="192" y="74"/>
                  <a:pt x="192" y="74"/>
                  <a:pt x="192" y="74"/>
                </a:cubicBezTo>
                <a:cubicBezTo>
                  <a:pt x="203" y="74"/>
                  <a:pt x="213" y="78"/>
                  <a:pt x="220" y="85"/>
                </a:cubicBezTo>
                <a:cubicBezTo>
                  <a:pt x="227" y="92"/>
                  <a:pt x="232" y="102"/>
                  <a:pt x="232" y="113"/>
                </a:cubicBezTo>
                <a:cubicBezTo>
                  <a:pt x="232" y="124"/>
                  <a:pt x="227" y="134"/>
                  <a:pt x="220" y="141"/>
                </a:cubicBezTo>
                <a:cubicBezTo>
                  <a:pt x="213" y="148"/>
                  <a:pt x="203" y="153"/>
                  <a:pt x="192" y="153"/>
                </a:cubicBezTo>
                <a:cubicBezTo>
                  <a:pt x="105" y="153"/>
                  <a:pt x="105" y="153"/>
                  <a:pt x="105" y="153"/>
                </a:cubicBezTo>
                <a:cubicBezTo>
                  <a:pt x="102" y="153"/>
                  <a:pt x="102" y="153"/>
                  <a:pt x="102" y="153"/>
                </a:cubicBezTo>
                <a:cubicBezTo>
                  <a:pt x="69" y="153"/>
                  <a:pt x="69" y="153"/>
                  <a:pt x="69" y="153"/>
                </a:cubicBezTo>
                <a:cubicBezTo>
                  <a:pt x="55" y="153"/>
                  <a:pt x="42" y="159"/>
                  <a:pt x="32" y="168"/>
                </a:cubicBezTo>
                <a:cubicBezTo>
                  <a:pt x="23" y="177"/>
                  <a:pt x="17" y="190"/>
                  <a:pt x="17" y="205"/>
                </a:cubicBezTo>
                <a:cubicBezTo>
                  <a:pt x="17" y="219"/>
                  <a:pt x="23" y="232"/>
                  <a:pt x="32" y="241"/>
                </a:cubicBezTo>
                <a:cubicBezTo>
                  <a:pt x="42" y="251"/>
                  <a:pt x="55" y="257"/>
                  <a:pt x="69" y="257"/>
                </a:cubicBezTo>
                <a:cubicBezTo>
                  <a:pt x="159" y="257"/>
                  <a:pt x="159" y="257"/>
                  <a:pt x="159" y="257"/>
                </a:cubicBezTo>
                <a:cubicBezTo>
                  <a:pt x="224" y="257"/>
                  <a:pt x="224" y="257"/>
                  <a:pt x="224" y="257"/>
                </a:cubicBezTo>
                <a:cubicBezTo>
                  <a:pt x="231" y="257"/>
                  <a:pt x="237" y="259"/>
                  <a:pt x="242" y="264"/>
                </a:cubicBezTo>
                <a:cubicBezTo>
                  <a:pt x="246" y="268"/>
                  <a:pt x="249" y="274"/>
                  <a:pt x="249" y="281"/>
                </a:cubicBezTo>
                <a:cubicBezTo>
                  <a:pt x="249" y="288"/>
                  <a:pt x="246" y="294"/>
                  <a:pt x="242" y="299"/>
                </a:cubicBezTo>
                <a:cubicBezTo>
                  <a:pt x="237" y="303"/>
                  <a:pt x="231" y="306"/>
                  <a:pt x="224" y="306"/>
                </a:cubicBezTo>
                <a:cubicBezTo>
                  <a:pt x="123" y="306"/>
                  <a:pt x="123" y="306"/>
                  <a:pt x="123" y="306"/>
                </a:cubicBezTo>
                <a:cubicBezTo>
                  <a:pt x="72" y="306"/>
                  <a:pt x="72" y="306"/>
                  <a:pt x="72" y="306"/>
                </a:cubicBezTo>
                <a:cubicBezTo>
                  <a:pt x="52" y="306"/>
                  <a:pt x="34" y="314"/>
                  <a:pt x="21" y="327"/>
                </a:cubicBezTo>
                <a:cubicBezTo>
                  <a:pt x="8" y="340"/>
                  <a:pt x="0" y="358"/>
                  <a:pt x="0" y="377"/>
                </a:cubicBezTo>
                <a:cubicBezTo>
                  <a:pt x="0" y="397"/>
                  <a:pt x="8" y="415"/>
                  <a:pt x="21" y="428"/>
                </a:cubicBezTo>
                <a:cubicBezTo>
                  <a:pt x="34" y="441"/>
                  <a:pt x="52" y="449"/>
                  <a:pt x="72" y="449"/>
                </a:cubicBezTo>
                <a:cubicBezTo>
                  <a:pt x="201" y="449"/>
                  <a:pt x="201" y="449"/>
                  <a:pt x="201" y="449"/>
                </a:cubicBezTo>
                <a:cubicBezTo>
                  <a:pt x="204" y="449"/>
                  <a:pt x="207" y="446"/>
                  <a:pt x="207" y="443"/>
                </a:cubicBezTo>
                <a:cubicBezTo>
                  <a:pt x="207" y="439"/>
                  <a:pt x="204" y="436"/>
                  <a:pt x="201" y="436"/>
                </a:cubicBezTo>
                <a:cubicBezTo>
                  <a:pt x="72" y="436"/>
                  <a:pt x="72" y="436"/>
                  <a:pt x="72" y="436"/>
                </a:cubicBezTo>
                <a:cubicBezTo>
                  <a:pt x="55" y="436"/>
                  <a:pt x="41" y="430"/>
                  <a:pt x="30" y="419"/>
                </a:cubicBezTo>
                <a:cubicBezTo>
                  <a:pt x="19" y="408"/>
                  <a:pt x="12" y="394"/>
                  <a:pt x="12" y="377"/>
                </a:cubicBezTo>
                <a:cubicBezTo>
                  <a:pt x="12" y="361"/>
                  <a:pt x="19" y="346"/>
                  <a:pt x="30" y="336"/>
                </a:cubicBezTo>
                <a:cubicBezTo>
                  <a:pt x="41" y="325"/>
                  <a:pt x="55" y="318"/>
                  <a:pt x="72" y="318"/>
                </a:cubicBezTo>
                <a:lnTo>
                  <a:pt x="123" y="318"/>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8" name="组合 67"/>
          <p:cNvGrpSpPr/>
          <p:nvPr/>
        </p:nvGrpSpPr>
        <p:grpSpPr>
          <a:xfrm>
            <a:off x="41577" y="63500"/>
            <a:ext cx="3403600" cy="3965575"/>
            <a:chOff x="32052" y="63500"/>
            <a:chExt cx="3403600" cy="3965575"/>
          </a:xfrm>
          <a:solidFill>
            <a:srgbClr val="E8C850"/>
          </a:solidFill>
        </p:grpSpPr>
        <p:sp>
          <p:nvSpPr>
            <p:cNvPr id="50204" name="Oval 9"/>
            <p:cNvSpPr>
              <a:spLocks noChangeArrowheads="1"/>
            </p:cNvSpPr>
            <p:nvPr/>
          </p:nvSpPr>
          <p:spPr bwMode="auto">
            <a:xfrm>
              <a:off x="3308652" y="63500"/>
              <a:ext cx="50800"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6" name="Oval 11"/>
            <p:cNvSpPr>
              <a:spLocks noChangeArrowheads="1"/>
            </p:cNvSpPr>
            <p:nvPr/>
          </p:nvSpPr>
          <p:spPr bwMode="auto">
            <a:xfrm>
              <a:off x="3400727"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8" name="Oval 13"/>
            <p:cNvSpPr>
              <a:spLocks noChangeArrowheads="1"/>
            </p:cNvSpPr>
            <p:nvPr/>
          </p:nvSpPr>
          <p:spPr bwMode="auto">
            <a:xfrm>
              <a:off x="3232452"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1" name="Oval 16"/>
            <p:cNvSpPr>
              <a:spLocks noChangeArrowheads="1"/>
            </p:cNvSpPr>
            <p:nvPr/>
          </p:nvSpPr>
          <p:spPr bwMode="auto">
            <a:xfrm>
              <a:off x="32052" y="3336925"/>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3" name="Oval 18"/>
            <p:cNvSpPr>
              <a:spLocks noChangeArrowheads="1"/>
            </p:cNvSpPr>
            <p:nvPr/>
          </p:nvSpPr>
          <p:spPr bwMode="auto">
            <a:xfrm>
              <a:off x="41577" y="342900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5" name="Oval 20"/>
            <p:cNvSpPr>
              <a:spLocks noChangeArrowheads="1"/>
            </p:cNvSpPr>
            <p:nvPr/>
          </p:nvSpPr>
          <p:spPr bwMode="auto">
            <a:xfrm>
              <a:off x="41577" y="3260725"/>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6" name="Freeform 21"/>
            <p:cNvSpPr>
              <a:spLocks noEditPoints="1"/>
            </p:cNvSpPr>
            <p:nvPr/>
          </p:nvSpPr>
          <p:spPr bwMode="auto">
            <a:xfrm>
              <a:off x="41577" y="69850"/>
              <a:ext cx="3116263" cy="3140075"/>
            </a:xfrm>
            <a:custGeom>
              <a:avLst/>
              <a:gdLst>
                <a:gd name="T0" fmla="*/ 139 w 909"/>
                <a:gd name="T1" fmla="*/ 140 h 916"/>
                <a:gd name="T2" fmla="*/ 173 w 909"/>
                <a:gd name="T3" fmla="*/ 173 h 916"/>
                <a:gd name="T4" fmla="*/ 224 w 909"/>
                <a:gd name="T5" fmla="*/ 178 h 916"/>
                <a:gd name="T6" fmla="*/ 219 w 909"/>
                <a:gd name="T7" fmla="*/ 226 h 916"/>
                <a:gd name="T8" fmla="*/ 171 w 909"/>
                <a:gd name="T9" fmla="*/ 221 h 916"/>
                <a:gd name="T10" fmla="*/ 135 w 909"/>
                <a:gd name="T11" fmla="*/ 183 h 916"/>
                <a:gd name="T12" fmla="*/ 96 w 909"/>
                <a:gd name="T13" fmla="*/ 183 h 916"/>
                <a:gd name="T14" fmla="*/ 91 w 909"/>
                <a:gd name="T15" fmla="*/ 226 h 916"/>
                <a:gd name="T16" fmla="*/ 43 w 909"/>
                <a:gd name="T17" fmla="*/ 221 h 916"/>
                <a:gd name="T18" fmla="*/ 48 w 909"/>
                <a:gd name="T19" fmla="*/ 173 h 916"/>
                <a:gd name="T20" fmla="*/ 87 w 909"/>
                <a:gd name="T21" fmla="*/ 140 h 916"/>
                <a:gd name="T22" fmla="*/ 10 w 909"/>
                <a:gd name="T23" fmla="*/ 178 h 916"/>
                <a:gd name="T24" fmla="*/ 10 w 909"/>
                <a:gd name="T25" fmla="*/ 911 h 916"/>
                <a:gd name="T26" fmla="*/ 0 w 909"/>
                <a:gd name="T27" fmla="*/ 911 h 916"/>
                <a:gd name="T28" fmla="*/ 0 w 909"/>
                <a:gd name="T29" fmla="*/ 178 h 916"/>
                <a:gd name="T30" fmla="*/ 5 w 909"/>
                <a:gd name="T31" fmla="*/ 130 h 916"/>
                <a:gd name="T32" fmla="*/ 87 w 909"/>
                <a:gd name="T33" fmla="*/ 130 h 916"/>
                <a:gd name="T34" fmla="*/ 48 w 909"/>
                <a:gd name="T35" fmla="*/ 96 h 916"/>
                <a:gd name="T36" fmla="*/ 43 w 909"/>
                <a:gd name="T37" fmla="*/ 48 h 916"/>
                <a:gd name="T38" fmla="*/ 91 w 909"/>
                <a:gd name="T39" fmla="*/ 44 h 916"/>
                <a:gd name="T40" fmla="*/ 96 w 909"/>
                <a:gd name="T41" fmla="*/ 87 h 916"/>
                <a:gd name="T42" fmla="*/ 130 w 909"/>
                <a:gd name="T43" fmla="*/ 5 h 916"/>
                <a:gd name="T44" fmla="*/ 135 w 909"/>
                <a:gd name="T45" fmla="*/ 0 h 916"/>
                <a:gd name="T46" fmla="*/ 178 w 909"/>
                <a:gd name="T47" fmla="*/ 0 h 916"/>
                <a:gd name="T48" fmla="*/ 909 w 909"/>
                <a:gd name="T49" fmla="*/ 5 h 916"/>
                <a:gd name="T50" fmla="*/ 178 w 909"/>
                <a:gd name="T51" fmla="*/ 10 h 916"/>
                <a:gd name="T52" fmla="*/ 139 w 909"/>
                <a:gd name="T53" fmla="*/ 10 h 916"/>
                <a:gd name="T54" fmla="*/ 173 w 909"/>
                <a:gd name="T55" fmla="*/ 87 h 916"/>
                <a:gd name="T56" fmla="*/ 178 w 909"/>
                <a:gd name="T57" fmla="*/ 44 h 916"/>
                <a:gd name="T58" fmla="*/ 226 w 909"/>
                <a:gd name="T59" fmla="*/ 48 h 916"/>
                <a:gd name="T60" fmla="*/ 221 w 909"/>
                <a:gd name="T61" fmla="*/ 96 h 916"/>
                <a:gd name="T62" fmla="*/ 183 w 909"/>
                <a:gd name="T63" fmla="*/ 135 h 916"/>
                <a:gd name="T64" fmla="*/ 219 w 909"/>
                <a:gd name="T65" fmla="*/ 173 h 916"/>
                <a:gd name="T66" fmla="*/ 215 w 909"/>
                <a:gd name="T67" fmla="*/ 217 h 916"/>
                <a:gd name="T68" fmla="*/ 181 w 909"/>
                <a:gd name="T69" fmla="*/ 183 h 916"/>
                <a:gd name="T70" fmla="*/ 215 w 909"/>
                <a:gd name="T71" fmla="*/ 217 h 916"/>
                <a:gd name="T72" fmla="*/ 87 w 909"/>
                <a:gd name="T73" fmla="*/ 53 h 916"/>
                <a:gd name="T74" fmla="*/ 53 w 909"/>
                <a:gd name="T75" fmla="*/ 87 h 916"/>
                <a:gd name="T76" fmla="*/ 216 w 909"/>
                <a:gd name="T77" fmla="*/ 53 h 916"/>
                <a:gd name="T78" fmla="*/ 183 w 909"/>
                <a:gd name="T79" fmla="*/ 87 h 916"/>
                <a:gd name="T80" fmla="*/ 216 w 909"/>
                <a:gd name="T81" fmla="*/ 53 h 916"/>
                <a:gd name="T82" fmla="*/ 173 w 909"/>
                <a:gd name="T83" fmla="*/ 96 h 916"/>
                <a:gd name="T84" fmla="*/ 139 w 909"/>
                <a:gd name="T85" fmla="*/ 130 h 916"/>
                <a:gd name="T86" fmla="*/ 53 w 909"/>
                <a:gd name="T87" fmla="*/ 183 h 916"/>
                <a:gd name="T88" fmla="*/ 87 w 909"/>
                <a:gd name="T89" fmla="*/ 217 h 916"/>
                <a:gd name="T90" fmla="*/ 53 w 909"/>
                <a:gd name="T91" fmla="*/ 183 h 916"/>
                <a:gd name="T92" fmla="*/ 96 w 909"/>
                <a:gd name="T93" fmla="*/ 173 h 916"/>
                <a:gd name="T94" fmla="*/ 130 w 909"/>
                <a:gd name="T95" fmla="*/ 140 h 916"/>
                <a:gd name="T96" fmla="*/ 96 w 909"/>
                <a:gd name="T97" fmla="*/ 130 h 916"/>
                <a:gd name="T98" fmla="*/ 130 w 909"/>
                <a:gd name="T99" fmla="*/ 96 h 916"/>
                <a:gd name="T100" fmla="*/ 96 w 909"/>
                <a:gd name="T101" fmla="*/ 13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6">
                  <a:moveTo>
                    <a:pt x="173" y="140"/>
                  </a:moveTo>
                  <a:cubicBezTo>
                    <a:pt x="139" y="140"/>
                    <a:pt x="139" y="140"/>
                    <a:pt x="139" y="140"/>
                  </a:cubicBezTo>
                  <a:cubicBezTo>
                    <a:pt x="139" y="173"/>
                    <a:pt x="139" y="173"/>
                    <a:pt x="139" y="173"/>
                  </a:cubicBezTo>
                  <a:cubicBezTo>
                    <a:pt x="173" y="173"/>
                    <a:pt x="173" y="173"/>
                    <a:pt x="173" y="173"/>
                  </a:cubicBezTo>
                  <a:cubicBezTo>
                    <a:pt x="173" y="140"/>
                    <a:pt x="173" y="140"/>
                    <a:pt x="173" y="140"/>
                  </a:cubicBezTo>
                  <a:close/>
                  <a:moveTo>
                    <a:pt x="224" y="178"/>
                  </a:moveTo>
                  <a:cubicBezTo>
                    <a:pt x="224" y="221"/>
                    <a:pt x="224" y="221"/>
                    <a:pt x="224" y="221"/>
                  </a:cubicBezTo>
                  <a:cubicBezTo>
                    <a:pt x="224" y="224"/>
                    <a:pt x="222" y="226"/>
                    <a:pt x="219" y="226"/>
                  </a:cubicBezTo>
                  <a:cubicBezTo>
                    <a:pt x="176" y="226"/>
                    <a:pt x="176" y="226"/>
                    <a:pt x="176" y="226"/>
                  </a:cubicBezTo>
                  <a:cubicBezTo>
                    <a:pt x="173" y="226"/>
                    <a:pt x="171" y="224"/>
                    <a:pt x="171" y="221"/>
                  </a:cubicBezTo>
                  <a:cubicBezTo>
                    <a:pt x="171" y="183"/>
                    <a:pt x="171" y="183"/>
                    <a:pt x="171" y="183"/>
                  </a:cubicBezTo>
                  <a:cubicBezTo>
                    <a:pt x="135" y="183"/>
                    <a:pt x="135" y="183"/>
                    <a:pt x="135" y="183"/>
                  </a:cubicBezTo>
                  <a:cubicBezTo>
                    <a:pt x="135" y="183"/>
                    <a:pt x="135" y="183"/>
                    <a:pt x="135" y="183"/>
                  </a:cubicBezTo>
                  <a:cubicBezTo>
                    <a:pt x="96" y="183"/>
                    <a:pt x="96" y="183"/>
                    <a:pt x="96" y="183"/>
                  </a:cubicBezTo>
                  <a:cubicBezTo>
                    <a:pt x="96" y="221"/>
                    <a:pt x="96" y="221"/>
                    <a:pt x="96" y="221"/>
                  </a:cubicBezTo>
                  <a:cubicBezTo>
                    <a:pt x="96" y="224"/>
                    <a:pt x="94" y="226"/>
                    <a:pt x="91" y="226"/>
                  </a:cubicBezTo>
                  <a:cubicBezTo>
                    <a:pt x="48" y="226"/>
                    <a:pt x="48" y="226"/>
                    <a:pt x="48" y="226"/>
                  </a:cubicBezTo>
                  <a:cubicBezTo>
                    <a:pt x="45" y="226"/>
                    <a:pt x="43" y="224"/>
                    <a:pt x="43" y="221"/>
                  </a:cubicBezTo>
                  <a:cubicBezTo>
                    <a:pt x="43" y="178"/>
                    <a:pt x="43" y="178"/>
                    <a:pt x="43" y="178"/>
                  </a:cubicBezTo>
                  <a:cubicBezTo>
                    <a:pt x="43" y="175"/>
                    <a:pt x="45" y="173"/>
                    <a:pt x="48" y="173"/>
                  </a:cubicBezTo>
                  <a:cubicBezTo>
                    <a:pt x="87" y="173"/>
                    <a:pt x="87" y="173"/>
                    <a:pt x="87" y="173"/>
                  </a:cubicBezTo>
                  <a:cubicBezTo>
                    <a:pt x="87" y="140"/>
                    <a:pt x="87" y="140"/>
                    <a:pt x="87" y="140"/>
                  </a:cubicBezTo>
                  <a:cubicBezTo>
                    <a:pt x="10" y="140"/>
                    <a:pt x="10" y="140"/>
                    <a:pt x="10" y="140"/>
                  </a:cubicBezTo>
                  <a:cubicBezTo>
                    <a:pt x="10" y="178"/>
                    <a:pt x="10" y="178"/>
                    <a:pt x="10" y="178"/>
                  </a:cubicBezTo>
                  <a:cubicBezTo>
                    <a:pt x="10" y="178"/>
                    <a:pt x="10" y="178"/>
                    <a:pt x="10" y="178"/>
                  </a:cubicBezTo>
                  <a:cubicBezTo>
                    <a:pt x="10" y="911"/>
                    <a:pt x="10" y="911"/>
                    <a:pt x="10" y="911"/>
                  </a:cubicBezTo>
                  <a:cubicBezTo>
                    <a:pt x="10" y="914"/>
                    <a:pt x="8" y="916"/>
                    <a:pt x="5" y="916"/>
                  </a:cubicBezTo>
                  <a:cubicBezTo>
                    <a:pt x="2" y="916"/>
                    <a:pt x="0" y="914"/>
                    <a:pt x="0" y="911"/>
                  </a:cubicBezTo>
                  <a:cubicBezTo>
                    <a:pt x="0" y="178"/>
                    <a:pt x="0" y="178"/>
                    <a:pt x="0" y="178"/>
                  </a:cubicBezTo>
                  <a:cubicBezTo>
                    <a:pt x="0" y="178"/>
                    <a:pt x="0" y="178"/>
                    <a:pt x="0" y="178"/>
                  </a:cubicBezTo>
                  <a:cubicBezTo>
                    <a:pt x="0" y="135"/>
                    <a:pt x="0" y="135"/>
                    <a:pt x="0" y="135"/>
                  </a:cubicBezTo>
                  <a:cubicBezTo>
                    <a:pt x="0" y="132"/>
                    <a:pt x="2" y="130"/>
                    <a:pt x="5" y="130"/>
                  </a:cubicBezTo>
                  <a:cubicBezTo>
                    <a:pt x="5" y="130"/>
                    <a:pt x="5" y="130"/>
                    <a:pt x="5" y="130"/>
                  </a:cubicBezTo>
                  <a:cubicBezTo>
                    <a:pt x="87" y="130"/>
                    <a:pt x="87" y="130"/>
                    <a:pt x="87" y="130"/>
                  </a:cubicBezTo>
                  <a:cubicBezTo>
                    <a:pt x="87" y="96"/>
                    <a:pt x="87" y="96"/>
                    <a:pt x="87" y="96"/>
                  </a:cubicBezTo>
                  <a:cubicBezTo>
                    <a:pt x="48" y="96"/>
                    <a:pt x="48" y="96"/>
                    <a:pt x="48" y="96"/>
                  </a:cubicBezTo>
                  <a:cubicBezTo>
                    <a:pt x="45" y="96"/>
                    <a:pt x="43" y="94"/>
                    <a:pt x="43" y="92"/>
                  </a:cubicBezTo>
                  <a:cubicBezTo>
                    <a:pt x="43" y="48"/>
                    <a:pt x="43" y="48"/>
                    <a:pt x="43" y="48"/>
                  </a:cubicBezTo>
                  <a:cubicBezTo>
                    <a:pt x="43" y="46"/>
                    <a:pt x="45" y="44"/>
                    <a:pt x="48" y="44"/>
                  </a:cubicBezTo>
                  <a:cubicBezTo>
                    <a:pt x="91" y="44"/>
                    <a:pt x="91" y="44"/>
                    <a:pt x="91" y="44"/>
                  </a:cubicBezTo>
                  <a:cubicBezTo>
                    <a:pt x="94" y="44"/>
                    <a:pt x="96" y="46"/>
                    <a:pt x="96" y="48"/>
                  </a:cubicBezTo>
                  <a:cubicBezTo>
                    <a:pt x="96" y="87"/>
                    <a:pt x="96" y="87"/>
                    <a:pt x="96" y="87"/>
                  </a:cubicBezTo>
                  <a:cubicBezTo>
                    <a:pt x="130" y="87"/>
                    <a:pt x="130" y="87"/>
                    <a:pt x="130" y="87"/>
                  </a:cubicBezTo>
                  <a:cubicBezTo>
                    <a:pt x="130" y="5"/>
                    <a:pt x="130" y="5"/>
                    <a:pt x="130" y="5"/>
                  </a:cubicBezTo>
                  <a:cubicBezTo>
                    <a:pt x="130" y="5"/>
                    <a:pt x="130" y="5"/>
                    <a:pt x="130" y="5"/>
                  </a:cubicBezTo>
                  <a:cubicBezTo>
                    <a:pt x="130" y="2"/>
                    <a:pt x="132" y="0"/>
                    <a:pt x="135" y="0"/>
                  </a:cubicBezTo>
                  <a:cubicBezTo>
                    <a:pt x="177" y="0"/>
                    <a:pt x="177" y="0"/>
                    <a:pt x="177" y="0"/>
                  </a:cubicBezTo>
                  <a:cubicBezTo>
                    <a:pt x="178" y="0"/>
                    <a:pt x="178" y="0"/>
                    <a:pt x="178" y="0"/>
                  </a:cubicBezTo>
                  <a:cubicBezTo>
                    <a:pt x="905" y="0"/>
                    <a:pt x="905" y="0"/>
                    <a:pt x="905" y="0"/>
                  </a:cubicBezTo>
                  <a:cubicBezTo>
                    <a:pt x="907" y="0"/>
                    <a:pt x="909" y="2"/>
                    <a:pt x="909" y="5"/>
                  </a:cubicBezTo>
                  <a:cubicBezTo>
                    <a:pt x="909" y="8"/>
                    <a:pt x="907" y="10"/>
                    <a:pt x="905" y="10"/>
                  </a:cubicBezTo>
                  <a:cubicBezTo>
                    <a:pt x="178" y="10"/>
                    <a:pt x="178" y="10"/>
                    <a:pt x="178" y="10"/>
                  </a:cubicBezTo>
                  <a:cubicBezTo>
                    <a:pt x="178" y="10"/>
                    <a:pt x="178" y="10"/>
                    <a:pt x="177" y="10"/>
                  </a:cubicBezTo>
                  <a:cubicBezTo>
                    <a:pt x="139" y="10"/>
                    <a:pt x="139" y="10"/>
                    <a:pt x="139" y="10"/>
                  </a:cubicBezTo>
                  <a:cubicBezTo>
                    <a:pt x="139" y="87"/>
                    <a:pt x="139" y="87"/>
                    <a:pt x="139" y="87"/>
                  </a:cubicBezTo>
                  <a:cubicBezTo>
                    <a:pt x="173" y="87"/>
                    <a:pt x="173" y="87"/>
                    <a:pt x="173" y="87"/>
                  </a:cubicBezTo>
                  <a:cubicBezTo>
                    <a:pt x="173" y="48"/>
                    <a:pt x="173" y="48"/>
                    <a:pt x="173" y="48"/>
                  </a:cubicBezTo>
                  <a:cubicBezTo>
                    <a:pt x="173" y="46"/>
                    <a:pt x="175" y="44"/>
                    <a:pt x="178" y="44"/>
                  </a:cubicBezTo>
                  <a:cubicBezTo>
                    <a:pt x="221" y="44"/>
                    <a:pt x="221" y="44"/>
                    <a:pt x="221" y="44"/>
                  </a:cubicBezTo>
                  <a:cubicBezTo>
                    <a:pt x="224" y="44"/>
                    <a:pt x="226" y="46"/>
                    <a:pt x="226" y="48"/>
                  </a:cubicBezTo>
                  <a:cubicBezTo>
                    <a:pt x="226" y="92"/>
                    <a:pt x="226" y="92"/>
                    <a:pt x="226" y="92"/>
                  </a:cubicBezTo>
                  <a:cubicBezTo>
                    <a:pt x="226" y="94"/>
                    <a:pt x="224" y="96"/>
                    <a:pt x="221" y="96"/>
                  </a:cubicBezTo>
                  <a:cubicBezTo>
                    <a:pt x="183" y="96"/>
                    <a:pt x="183" y="96"/>
                    <a:pt x="183" y="96"/>
                  </a:cubicBezTo>
                  <a:cubicBezTo>
                    <a:pt x="183" y="135"/>
                    <a:pt x="183" y="135"/>
                    <a:pt x="183" y="135"/>
                  </a:cubicBezTo>
                  <a:cubicBezTo>
                    <a:pt x="183" y="173"/>
                    <a:pt x="183" y="173"/>
                    <a:pt x="183" y="173"/>
                  </a:cubicBezTo>
                  <a:cubicBezTo>
                    <a:pt x="219" y="173"/>
                    <a:pt x="219" y="173"/>
                    <a:pt x="219" y="173"/>
                  </a:cubicBezTo>
                  <a:cubicBezTo>
                    <a:pt x="222" y="173"/>
                    <a:pt x="224" y="175"/>
                    <a:pt x="224" y="178"/>
                  </a:cubicBezTo>
                  <a:close/>
                  <a:moveTo>
                    <a:pt x="215" y="217"/>
                  </a:moveTo>
                  <a:cubicBezTo>
                    <a:pt x="215" y="183"/>
                    <a:pt x="215" y="183"/>
                    <a:pt x="215" y="183"/>
                  </a:cubicBezTo>
                  <a:cubicBezTo>
                    <a:pt x="181" y="183"/>
                    <a:pt x="181" y="183"/>
                    <a:pt x="181" y="183"/>
                  </a:cubicBezTo>
                  <a:cubicBezTo>
                    <a:pt x="181" y="217"/>
                    <a:pt x="181" y="217"/>
                    <a:pt x="181" y="217"/>
                  </a:cubicBezTo>
                  <a:cubicBezTo>
                    <a:pt x="215" y="217"/>
                    <a:pt x="215" y="217"/>
                    <a:pt x="215" y="217"/>
                  </a:cubicBezTo>
                  <a:close/>
                  <a:moveTo>
                    <a:pt x="87" y="87"/>
                  </a:moveTo>
                  <a:cubicBezTo>
                    <a:pt x="87" y="53"/>
                    <a:pt x="87" y="53"/>
                    <a:pt x="87" y="53"/>
                  </a:cubicBezTo>
                  <a:cubicBezTo>
                    <a:pt x="53" y="53"/>
                    <a:pt x="53" y="53"/>
                    <a:pt x="53" y="53"/>
                  </a:cubicBezTo>
                  <a:cubicBezTo>
                    <a:pt x="53" y="87"/>
                    <a:pt x="53" y="87"/>
                    <a:pt x="53" y="87"/>
                  </a:cubicBezTo>
                  <a:cubicBezTo>
                    <a:pt x="87" y="87"/>
                    <a:pt x="87" y="87"/>
                    <a:pt x="87" y="87"/>
                  </a:cubicBezTo>
                  <a:close/>
                  <a:moveTo>
                    <a:pt x="216" y="53"/>
                  </a:moveTo>
                  <a:cubicBezTo>
                    <a:pt x="183" y="53"/>
                    <a:pt x="183" y="53"/>
                    <a:pt x="183" y="53"/>
                  </a:cubicBezTo>
                  <a:cubicBezTo>
                    <a:pt x="183" y="87"/>
                    <a:pt x="183" y="87"/>
                    <a:pt x="183" y="87"/>
                  </a:cubicBezTo>
                  <a:cubicBezTo>
                    <a:pt x="216" y="87"/>
                    <a:pt x="216" y="87"/>
                    <a:pt x="216" y="87"/>
                  </a:cubicBezTo>
                  <a:cubicBezTo>
                    <a:pt x="216" y="53"/>
                    <a:pt x="216" y="53"/>
                    <a:pt x="216" y="53"/>
                  </a:cubicBezTo>
                  <a:close/>
                  <a:moveTo>
                    <a:pt x="173" y="130"/>
                  </a:moveTo>
                  <a:cubicBezTo>
                    <a:pt x="173" y="96"/>
                    <a:pt x="173" y="96"/>
                    <a:pt x="173" y="96"/>
                  </a:cubicBezTo>
                  <a:cubicBezTo>
                    <a:pt x="139" y="96"/>
                    <a:pt x="139" y="96"/>
                    <a:pt x="139" y="96"/>
                  </a:cubicBezTo>
                  <a:cubicBezTo>
                    <a:pt x="139" y="130"/>
                    <a:pt x="139" y="130"/>
                    <a:pt x="139" y="130"/>
                  </a:cubicBezTo>
                  <a:cubicBezTo>
                    <a:pt x="173" y="130"/>
                    <a:pt x="173" y="130"/>
                    <a:pt x="173" y="130"/>
                  </a:cubicBezTo>
                  <a:close/>
                  <a:moveTo>
                    <a:pt x="53" y="183"/>
                  </a:moveTo>
                  <a:cubicBezTo>
                    <a:pt x="53" y="217"/>
                    <a:pt x="53" y="217"/>
                    <a:pt x="53" y="217"/>
                  </a:cubicBezTo>
                  <a:cubicBezTo>
                    <a:pt x="87" y="217"/>
                    <a:pt x="87" y="217"/>
                    <a:pt x="87" y="217"/>
                  </a:cubicBezTo>
                  <a:cubicBezTo>
                    <a:pt x="87" y="183"/>
                    <a:pt x="87" y="183"/>
                    <a:pt x="87" y="183"/>
                  </a:cubicBezTo>
                  <a:cubicBezTo>
                    <a:pt x="53" y="183"/>
                    <a:pt x="53" y="183"/>
                    <a:pt x="53" y="183"/>
                  </a:cubicBezTo>
                  <a:close/>
                  <a:moveTo>
                    <a:pt x="96" y="140"/>
                  </a:moveTo>
                  <a:cubicBezTo>
                    <a:pt x="96" y="173"/>
                    <a:pt x="96" y="173"/>
                    <a:pt x="96" y="173"/>
                  </a:cubicBezTo>
                  <a:cubicBezTo>
                    <a:pt x="130" y="173"/>
                    <a:pt x="130" y="173"/>
                    <a:pt x="130" y="173"/>
                  </a:cubicBezTo>
                  <a:cubicBezTo>
                    <a:pt x="130" y="140"/>
                    <a:pt x="130" y="140"/>
                    <a:pt x="130" y="140"/>
                  </a:cubicBezTo>
                  <a:cubicBezTo>
                    <a:pt x="96" y="140"/>
                    <a:pt x="96" y="140"/>
                    <a:pt x="96" y="140"/>
                  </a:cubicBezTo>
                  <a:close/>
                  <a:moveTo>
                    <a:pt x="96" y="130"/>
                  </a:moveTo>
                  <a:cubicBezTo>
                    <a:pt x="130" y="130"/>
                    <a:pt x="130" y="130"/>
                    <a:pt x="130" y="130"/>
                  </a:cubicBezTo>
                  <a:cubicBezTo>
                    <a:pt x="130" y="96"/>
                    <a:pt x="130" y="96"/>
                    <a:pt x="130" y="96"/>
                  </a:cubicBezTo>
                  <a:cubicBezTo>
                    <a:pt x="96" y="96"/>
                    <a:pt x="96" y="96"/>
                    <a:pt x="96" y="96"/>
                  </a:cubicBezTo>
                  <a:lnTo>
                    <a:pt x="96"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3" name="Freeform 37"/>
            <p:cNvSpPr>
              <a:spLocks noEditPoints="1"/>
            </p:cNvSpPr>
            <p:nvPr/>
          </p:nvSpPr>
          <p:spPr bwMode="auto">
            <a:xfrm>
              <a:off x="559102" y="69850"/>
              <a:ext cx="1141413" cy="3959225"/>
            </a:xfrm>
            <a:custGeom>
              <a:avLst/>
              <a:gdLst>
                <a:gd name="T0" fmla="*/ 162 w 333"/>
                <a:gd name="T1" fmla="*/ 5 h 1155"/>
                <a:gd name="T2" fmla="*/ 197 w 333"/>
                <a:gd name="T3" fmla="*/ 289 h 1155"/>
                <a:gd name="T4" fmla="*/ 242 w 333"/>
                <a:gd name="T5" fmla="*/ 324 h 1155"/>
                <a:gd name="T6" fmla="*/ 302 w 333"/>
                <a:gd name="T7" fmla="*/ 693 h 1155"/>
                <a:gd name="T8" fmla="*/ 238 w 333"/>
                <a:gd name="T9" fmla="*/ 760 h 1155"/>
                <a:gd name="T10" fmla="*/ 190 w 333"/>
                <a:gd name="T11" fmla="*/ 819 h 1155"/>
                <a:gd name="T12" fmla="*/ 207 w 333"/>
                <a:gd name="T13" fmla="*/ 870 h 1155"/>
                <a:gd name="T14" fmla="*/ 231 w 333"/>
                <a:gd name="T15" fmla="*/ 901 h 1155"/>
                <a:gd name="T16" fmla="*/ 190 w 333"/>
                <a:gd name="T17" fmla="*/ 934 h 1155"/>
                <a:gd name="T18" fmla="*/ 192 w 333"/>
                <a:gd name="T19" fmla="*/ 1070 h 1155"/>
                <a:gd name="T20" fmla="*/ 179 w 333"/>
                <a:gd name="T21" fmla="*/ 1092 h 1155"/>
                <a:gd name="T22" fmla="*/ 162 w 333"/>
                <a:gd name="T23" fmla="*/ 1095 h 1155"/>
                <a:gd name="T24" fmla="*/ 146 w 333"/>
                <a:gd name="T25" fmla="*/ 1085 h 1155"/>
                <a:gd name="T26" fmla="*/ 142 w 333"/>
                <a:gd name="T27" fmla="*/ 941 h 1155"/>
                <a:gd name="T28" fmla="*/ 143 w 333"/>
                <a:gd name="T29" fmla="*/ 900 h 1155"/>
                <a:gd name="T30" fmla="*/ 82 w 333"/>
                <a:gd name="T31" fmla="*/ 873 h 1155"/>
                <a:gd name="T32" fmla="*/ 143 w 333"/>
                <a:gd name="T33" fmla="*/ 853 h 1155"/>
                <a:gd name="T34" fmla="*/ 162 w 333"/>
                <a:gd name="T35" fmla="*/ 765 h 1155"/>
                <a:gd name="T36" fmla="*/ 91 w 333"/>
                <a:gd name="T37" fmla="*/ 730 h 1155"/>
                <a:gd name="T38" fmla="*/ 31 w 333"/>
                <a:gd name="T39" fmla="*/ 361 h 1155"/>
                <a:gd name="T40" fmla="*/ 95 w 333"/>
                <a:gd name="T41" fmla="*/ 294 h 1155"/>
                <a:gd name="T42" fmla="*/ 178 w 333"/>
                <a:gd name="T43" fmla="*/ 1059 h 1155"/>
                <a:gd name="T44" fmla="*/ 155 w 333"/>
                <a:gd name="T45" fmla="*/ 1081 h 1155"/>
                <a:gd name="T46" fmla="*/ 146 w 333"/>
                <a:gd name="T47" fmla="*/ 289 h 1155"/>
                <a:gd name="T48" fmla="*/ 146 w 333"/>
                <a:gd name="T49" fmla="*/ 289 h 1155"/>
                <a:gd name="T50" fmla="*/ 166 w 333"/>
                <a:gd name="T51" fmla="*/ 923 h 1155"/>
                <a:gd name="T52" fmla="*/ 167 w 333"/>
                <a:gd name="T53" fmla="*/ 802 h 1155"/>
                <a:gd name="T54" fmla="*/ 214 w 333"/>
                <a:gd name="T55" fmla="*/ 877 h 1155"/>
                <a:gd name="T56" fmla="*/ 187 w 333"/>
                <a:gd name="T57" fmla="*/ 863 h 1155"/>
                <a:gd name="T58" fmla="*/ 105 w 333"/>
                <a:gd name="T59" fmla="*/ 890 h 1155"/>
                <a:gd name="T60" fmla="*/ 146 w 333"/>
                <a:gd name="T61" fmla="*/ 890 h 1155"/>
                <a:gd name="T62" fmla="*/ 180 w 333"/>
                <a:gd name="T63" fmla="*/ 856 h 1155"/>
                <a:gd name="T64" fmla="*/ 167 w 333"/>
                <a:gd name="T65" fmla="*/ 911 h 1155"/>
                <a:gd name="T66" fmla="*/ 199 w 333"/>
                <a:gd name="T67" fmla="*/ 383 h 1155"/>
                <a:gd name="T68" fmla="*/ 142 w 333"/>
                <a:gd name="T69" fmla="*/ 345 h 1155"/>
                <a:gd name="T70" fmla="*/ 182 w 333"/>
                <a:gd name="T71" fmla="*/ 714 h 1155"/>
                <a:gd name="T72" fmla="*/ 206 w 333"/>
                <a:gd name="T73" fmla="*/ 411 h 1155"/>
                <a:gd name="T74" fmla="*/ 246 w 333"/>
                <a:gd name="T75" fmla="*/ 692 h 1155"/>
                <a:gd name="T76" fmla="*/ 277 w 333"/>
                <a:gd name="T77" fmla="*/ 635 h 1155"/>
                <a:gd name="T78" fmla="*/ 324 w 333"/>
                <a:gd name="T79" fmla="*/ 618 h 1155"/>
                <a:gd name="T80" fmla="*/ 251 w 333"/>
                <a:gd name="T81" fmla="*/ 357 h 1155"/>
                <a:gd name="T82" fmla="*/ 270 w 333"/>
                <a:gd name="T83" fmla="*/ 419 h 1155"/>
                <a:gd name="T84" fmla="*/ 206 w 333"/>
                <a:gd name="T85" fmla="*/ 363 h 1155"/>
                <a:gd name="T86" fmla="*/ 127 w 333"/>
                <a:gd name="T87" fmla="*/ 363 h 1155"/>
                <a:gd name="T88" fmla="*/ 70 w 333"/>
                <a:gd name="T89" fmla="*/ 387 h 1155"/>
                <a:gd name="T90" fmla="*/ 106 w 333"/>
                <a:gd name="T91" fmla="*/ 339 h 1155"/>
                <a:gd name="T92" fmla="*/ 106 w 333"/>
                <a:gd name="T93" fmla="*/ 714 h 1155"/>
                <a:gd name="T94" fmla="*/ 65 w 333"/>
                <a:gd name="T95" fmla="*/ 649 h 1155"/>
                <a:gd name="T96" fmla="*/ 56 w 333"/>
                <a:gd name="T97" fmla="*/ 416 h 1155"/>
                <a:gd name="T98" fmla="*/ 63 w 333"/>
                <a:gd name="T99" fmla="*/ 419 h 1155"/>
                <a:gd name="T100" fmla="*/ 227 w 333"/>
                <a:gd name="T101" fmla="*/ 724 h 1155"/>
                <a:gd name="T102" fmla="*/ 102 w 333"/>
                <a:gd name="T103" fmla="*/ 726 h 1155"/>
                <a:gd name="T104" fmla="*/ 106 w 333"/>
                <a:gd name="T105" fmla="*/ 755 h 1155"/>
                <a:gd name="T106" fmla="*/ 233 w 333"/>
                <a:gd name="T107" fmla="*/ 749 h 1155"/>
                <a:gd name="T108" fmla="*/ 227 w 333"/>
                <a:gd name="T109" fmla="*/ 299 h 1155"/>
                <a:gd name="T110" fmla="*/ 102 w 333"/>
                <a:gd name="T111" fmla="*/ 300 h 1155"/>
                <a:gd name="T112" fmla="*/ 106 w 333"/>
                <a:gd name="T113" fmla="*/ 330 h 1155"/>
                <a:gd name="T114" fmla="*/ 231 w 333"/>
                <a:gd name="T115" fmla="*/ 328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155">
                  <a:moveTo>
                    <a:pt x="106" y="289"/>
                  </a:moveTo>
                  <a:cubicBezTo>
                    <a:pt x="136" y="289"/>
                    <a:pt x="136" y="289"/>
                    <a:pt x="136" y="289"/>
                  </a:cubicBezTo>
                  <a:cubicBezTo>
                    <a:pt x="137" y="282"/>
                    <a:pt x="141" y="277"/>
                    <a:pt x="145" y="272"/>
                  </a:cubicBezTo>
                  <a:cubicBezTo>
                    <a:pt x="149" y="268"/>
                    <a:pt x="155" y="265"/>
                    <a:pt x="162" y="264"/>
                  </a:cubicBezTo>
                  <a:cubicBezTo>
                    <a:pt x="162" y="5"/>
                    <a:pt x="162" y="5"/>
                    <a:pt x="162" y="5"/>
                  </a:cubicBezTo>
                  <a:cubicBezTo>
                    <a:pt x="162" y="2"/>
                    <a:pt x="164" y="0"/>
                    <a:pt x="167" y="0"/>
                  </a:cubicBezTo>
                  <a:cubicBezTo>
                    <a:pt x="169" y="0"/>
                    <a:pt x="171" y="2"/>
                    <a:pt x="171" y="5"/>
                  </a:cubicBezTo>
                  <a:cubicBezTo>
                    <a:pt x="171" y="264"/>
                    <a:pt x="171" y="264"/>
                    <a:pt x="171" y="264"/>
                  </a:cubicBezTo>
                  <a:cubicBezTo>
                    <a:pt x="178" y="265"/>
                    <a:pt x="184" y="268"/>
                    <a:pt x="188" y="272"/>
                  </a:cubicBezTo>
                  <a:cubicBezTo>
                    <a:pt x="193" y="277"/>
                    <a:pt x="196" y="282"/>
                    <a:pt x="197" y="289"/>
                  </a:cubicBezTo>
                  <a:cubicBezTo>
                    <a:pt x="227" y="289"/>
                    <a:pt x="227" y="289"/>
                    <a:pt x="227" y="289"/>
                  </a:cubicBezTo>
                  <a:cubicBezTo>
                    <a:pt x="231" y="289"/>
                    <a:pt x="235" y="291"/>
                    <a:pt x="238" y="294"/>
                  </a:cubicBezTo>
                  <a:cubicBezTo>
                    <a:pt x="238" y="294"/>
                    <a:pt x="238" y="294"/>
                    <a:pt x="238" y="294"/>
                  </a:cubicBezTo>
                  <a:cubicBezTo>
                    <a:pt x="241" y="296"/>
                    <a:pt x="242" y="300"/>
                    <a:pt x="242" y="304"/>
                  </a:cubicBezTo>
                  <a:cubicBezTo>
                    <a:pt x="242" y="324"/>
                    <a:pt x="242" y="324"/>
                    <a:pt x="242" y="324"/>
                  </a:cubicBezTo>
                  <a:cubicBezTo>
                    <a:pt x="242" y="326"/>
                    <a:pt x="242" y="328"/>
                    <a:pt x="241" y="330"/>
                  </a:cubicBezTo>
                  <a:cubicBezTo>
                    <a:pt x="265" y="334"/>
                    <a:pt x="286" y="345"/>
                    <a:pt x="302" y="361"/>
                  </a:cubicBezTo>
                  <a:cubicBezTo>
                    <a:pt x="321" y="380"/>
                    <a:pt x="333" y="406"/>
                    <a:pt x="333" y="436"/>
                  </a:cubicBezTo>
                  <a:cubicBezTo>
                    <a:pt x="333" y="618"/>
                    <a:pt x="333" y="618"/>
                    <a:pt x="333" y="618"/>
                  </a:cubicBezTo>
                  <a:cubicBezTo>
                    <a:pt x="333" y="647"/>
                    <a:pt x="321" y="674"/>
                    <a:pt x="302" y="693"/>
                  </a:cubicBezTo>
                  <a:cubicBezTo>
                    <a:pt x="286" y="709"/>
                    <a:pt x="265" y="720"/>
                    <a:pt x="241" y="723"/>
                  </a:cubicBezTo>
                  <a:cubicBezTo>
                    <a:pt x="242" y="725"/>
                    <a:pt x="242" y="727"/>
                    <a:pt x="242" y="730"/>
                  </a:cubicBezTo>
                  <a:cubicBezTo>
                    <a:pt x="242" y="749"/>
                    <a:pt x="242" y="749"/>
                    <a:pt x="242" y="749"/>
                  </a:cubicBezTo>
                  <a:cubicBezTo>
                    <a:pt x="242" y="753"/>
                    <a:pt x="241" y="757"/>
                    <a:pt x="238" y="760"/>
                  </a:cubicBezTo>
                  <a:cubicBezTo>
                    <a:pt x="238" y="760"/>
                    <a:pt x="238" y="760"/>
                    <a:pt x="238" y="760"/>
                  </a:cubicBezTo>
                  <a:cubicBezTo>
                    <a:pt x="235" y="763"/>
                    <a:pt x="231" y="765"/>
                    <a:pt x="227" y="765"/>
                  </a:cubicBezTo>
                  <a:cubicBezTo>
                    <a:pt x="171" y="765"/>
                    <a:pt x="171" y="765"/>
                    <a:pt x="171" y="765"/>
                  </a:cubicBezTo>
                  <a:cubicBezTo>
                    <a:pt x="171" y="793"/>
                    <a:pt x="171" y="793"/>
                    <a:pt x="171" y="793"/>
                  </a:cubicBezTo>
                  <a:cubicBezTo>
                    <a:pt x="190" y="812"/>
                    <a:pt x="190" y="812"/>
                    <a:pt x="190" y="812"/>
                  </a:cubicBezTo>
                  <a:cubicBezTo>
                    <a:pt x="192" y="814"/>
                    <a:pt x="192" y="817"/>
                    <a:pt x="190" y="819"/>
                  </a:cubicBezTo>
                  <a:cubicBezTo>
                    <a:pt x="173" y="836"/>
                    <a:pt x="173" y="836"/>
                    <a:pt x="173" y="836"/>
                  </a:cubicBezTo>
                  <a:cubicBezTo>
                    <a:pt x="190" y="853"/>
                    <a:pt x="190" y="853"/>
                    <a:pt x="190" y="853"/>
                  </a:cubicBezTo>
                  <a:cubicBezTo>
                    <a:pt x="190" y="853"/>
                    <a:pt x="190" y="853"/>
                    <a:pt x="190" y="853"/>
                  </a:cubicBezTo>
                  <a:cubicBezTo>
                    <a:pt x="190" y="853"/>
                    <a:pt x="190" y="853"/>
                    <a:pt x="190" y="853"/>
                  </a:cubicBezTo>
                  <a:cubicBezTo>
                    <a:pt x="207" y="870"/>
                    <a:pt x="207" y="870"/>
                    <a:pt x="207" y="870"/>
                  </a:cubicBezTo>
                  <a:cubicBezTo>
                    <a:pt x="224" y="853"/>
                    <a:pt x="224" y="853"/>
                    <a:pt x="224" y="853"/>
                  </a:cubicBezTo>
                  <a:cubicBezTo>
                    <a:pt x="226" y="851"/>
                    <a:pt x="229" y="851"/>
                    <a:pt x="231" y="853"/>
                  </a:cubicBezTo>
                  <a:cubicBezTo>
                    <a:pt x="252" y="873"/>
                    <a:pt x="252" y="873"/>
                    <a:pt x="252" y="873"/>
                  </a:cubicBezTo>
                  <a:cubicBezTo>
                    <a:pt x="253" y="875"/>
                    <a:pt x="253" y="878"/>
                    <a:pt x="252" y="880"/>
                  </a:cubicBezTo>
                  <a:cubicBezTo>
                    <a:pt x="231" y="901"/>
                    <a:pt x="231" y="901"/>
                    <a:pt x="231" y="901"/>
                  </a:cubicBezTo>
                  <a:cubicBezTo>
                    <a:pt x="229" y="902"/>
                    <a:pt x="226" y="902"/>
                    <a:pt x="224" y="901"/>
                  </a:cubicBezTo>
                  <a:cubicBezTo>
                    <a:pt x="207" y="884"/>
                    <a:pt x="207" y="884"/>
                    <a:pt x="207" y="884"/>
                  </a:cubicBezTo>
                  <a:cubicBezTo>
                    <a:pt x="190" y="901"/>
                    <a:pt x="190" y="901"/>
                    <a:pt x="190" y="901"/>
                  </a:cubicBezTo>
                  <a:cubicBezTo>
                    <a:pt x="173" y="918"/>
                    <a:pt x="173" y="918"/>
                    <a:pt x="173" y="918"/>
                  </a:cubicBezTo>
                  <a:cubicBezTo>
                    <a:pt x="190" y="934"/>
                    <a:pt x="190" y="934"/>
                    <a:pt x="190" y="934"/>
                  </a:cubicBezTo>
                  <a:cubicBezTo>
                    <a:pt x="191" y="936"/>
                    <a:pt x="191" y="939"/>
                    <a:pt x="190" y="941"/>
                  </a:cubicBezTo>
                  <a:cubicBezTo>
                    <a:pt x="171" y="959"/>
                    <a:pt x="171" y="959"/>
                    <a:pt x="171" y="959"/>
                  </a:cubicBezTo>
                  <a:cubicBezTo>
                    <a:pt x="171" y="1045"/>
                    <a:pt x="171" y="1045"/>
                    <a:pt x="171" y="1045"/>
                  </a:cubicBezTo>
                  <a:cubicBezTo>
                    <a:pt x="176" y="1046"/>
                    <a:pt x="181" y="1049"/>
                    <a:pt x="185" y="1052"/>
                  </a:cubicBezTo>
                  <a:cubicBezTo>
                    <a:pt x="189" y="1057"/>
                    <a:pt x="192" y="1063"/>
                    <a:pt x="192" y="1070"/>
                  </a:cubicBezTo>
                  <a:cubicBezTo>
                    <a:pt x="192" y="1076"/>
                    <a:pt x="190" y="1081"/>
                    <a:pt x="187" y="1085"/>
                  </a:cubicBezTo>
                  <a:cubicBezTo>
                    <a:pt x="198" y="1127"/>
                    <a:pt x="198" y="1127"/>
                    <a:pt x="198" y="1127"/>
                  </a:cubicBezTo>
                  <a:cubicBezTo>
                    <a:pt x="199" y="1130"/>
                    <a:pt x="197" y="1133"/>
                    <a:pt x="195" y="1133"/>
                  </a:cubicBezTo>
                  <a:cubicBezTo>
                    <a:pt x="192" y="1134"/>
                    <a:pt x="189" y="1132"/>
                    <a:pt x="189" y="1130"/>
                  </a:cubicBezTo>
                  <a:cubicBezTo>
                    <a:pt x="179" y="1092"/>
                    <a:pt x="179" y="1092"/>
                    <a:pt x="179" y="1092"/>
                  </a:cubicBezTo>
                  <a:cubicBezTo>
                    <a:pt x="176" y="1094"/>
                    <a:pt x="174" y="1095"/>
                    <a:pt x="171" y="1095"/>
                  </a:cubicBezTo>
                  <a:cubicBezTo>
                    <a:pt x="171" y="1150"/>
                    <a:pt x="171" y="1150"/>
                    <a:pt x="171" y="1150"/>
                  </a:cubicBezTo>
                  <a:cubicBezTo>
                    <a:pt x="171" y="1153"/>
                    <a:pt x="169" y="1155"/>
                    <a:pt x="167" y="1155"/>
                  </a:cubicBezTo>
                  <a:cubicBezTo>
                    <a:pt x="164" y="1155"/>
                    <a:pt x="162" y="1153"/>
                    <a:pt x="162" y="1150"/>
                  </a:cubicBezTo>
                  <a:cubicBezTo>
                    <a:pt x="162" y="1095"/>
                    <a:pt x="162" y="1095"/>
                    <a:pt x="162" y="1095"/>
                  </a:cubicBezTo>
                  <a:cubicBezTo>
                    <a:pt x="159" y="1095"/>
                    <a:pt x="157" y="1094"/>
                    <a:pt x="154" y="1092"/>
                  </a:cubicBezTo>
                  <a:cubicBezTo>
                    <a:pt x="144" y="1130"/>
                    <a:pt x="144" y="1130"/>
                    <a:pt x="144" y="1130"/>
                  </a:cubicBezTo>
                  <a:cubicBezTo>
                    <a:pt x="144" y="1132"/>
                    <a:pt x="141" y="1134"/>
                    <a:pt x="139" y="1133"/>
                  </a:cubicBezTo>
                  <a:cubicBezTo>
                    <a:pt x="136" y="1133"/>
                    <a:pt x="134" y="1130"/>
                    <a:pt x="135" y="1127"/>
                  </a:cubicBezTo>
                  <a:cubicBezTo>
                    <a:pt x="146" y="1085"/>
                    <a:pt x="146" y="1085"/>
                    <a:pt x="146" y="1085"/>
                  </a:cubicBezTo>
                  <a:cubicBezTo>
                    <a:pt x="143" y="1081"/>
                    <a:pt x="141" y="1076"/>
                    <a:pt x="141" y="1070"/>
                  </a:cubicBezTo>
                  <a:cubicBezTo>
                    <a:pt x="141" y="1063"/>
                    <a:pt x="144" y="1057"/>
                    <a:pt x="149" y="1052"/>
                  </a:cubicBezTo>
                  <a:cubicBezTo>
                    <a:pt x="152" y="1049"/>
                    <a:pt x="157" y="1046"/>
                    <a:pt x="162" y="1045"/>
                  </a:cubicBezTo>
                  <a:cubicBezTo>
                    <a:pt x="162" y="960"/>
                    <a:pt x="162" y="960"/>
                    <a:pt x="162" y="960"/>
                  </a:cubicBezTo>
                  <a:cubicBezTo>
                    <a:pt x="142" y="941"/>
                    <a:pt x="142" y="941"/>
                    <a:pt x="142" y="941"/>
                  </a:cubicBezTo>
                  <a:cubicBezTo>
                    <a:pt x="140" y="939"/>
                    <a:pt x="140" y="936"/>
                    <a:pt x="142" y="934"/>
                  </a:cubicBezTo>
                  <a:cubicBezTo>
                    <a:pt x="159" y="917"/>
                    <a:pt x="159" y="917"/>
                    <a:pt x="159" y="917"/>
                  </a:cubicBezTo>
                  <a:cubicBezTo>
                    <a:pt x="143" y="901"/>
                    <a:pt x="143" y="901"/>
                    <a:pt x="143" y="901"/>
                  </a:cubicBezTo>
                  <a:cubicBezTo>
                    <a:pt x="143" y="901"/>
                    <a:pt x="143" y="901"/>
                    <a:pt x="143" y="901"/>
                  </a:cubicBezTo>
                  <a:cubicBezTo>
                    <a:pt x="143" y="900"/>
                    <a:pt x="143" y="900"/>
                    <a:pt x="143" y="900"/>
                  </a:cubicBezTo>
                  <a:cubicBezTo>
                    <a:pt x="126" y="884"/>
                    <a:pt x="126" y="884"/>
                    <a:pt x="126" y="884"/>
                  </a:cubicBezTo>
                  <a:cubicBezTo>
                    <a:pt x="109" y="901"/>
                    <a:pt x="109" y="901"/>
                    <a:pt x="109" y="901"/>
                  </a:cubicBezTo>
                  <a:cubicBezTo>
                    <a:pt x="107" y="902"/>
                    <a:pt x="104" y="902"/>
                    <a:pt x="102" y="901"/>
                  </a:cubicBezTo>
                  <a:cubicBezTo>
                    <a:pt x="82" y="880"/>
                    <a:pt x="82" y="880"/>
                    <a:pt x="82" y="880"/>
                  </a:cubicBezTo>
                  <a:cubicBezTo>
                    <a:pt x="80" y="878"/>
                    <a:pt x="80" y="875"/>
                    <a:pt x="82" y="873"/>
                  </a:cubicBezTo>
                  <a:cubicBezTo>
                    <a:pt x="102" y="853"/>
                    <a:pt x="102" y="853"/>
                    <a:pt x="102" y="853"/>
                  </a:cubicBezTo>
                  <a:cubicBezTo>
                    <a:pt x="104" y="851"/>
                    <a:pt x="107" y="851"/>
                    <a:pt x="109" y="853"/>
                  </a:cubicBezTo>
                  <a:cubicBezTo>
                    <a:pt x="126" y="870"/>
                    <a:pt x="126" y="870"/>
                    <a:pt x="126" y="870"/>
                  </a:cubicBezTo>
                  <a:cubicBezTo>
                    <a:pt x="143" y="853"/>
                    <a:pt x="143" y="853"/>
                    <a:pt x="143" y="853"/>
                  </a:cubicBezTo>
                  <a:cubicBezTo>
                    <a:pt x="143" y="853"/>
                    <a:pt x="143" y="853"/>
                    <a:pt x="143" y="853"/>
                  </a:cubicBezTo>
                  <a:cubicBezTo>
                    <a:pt x="160" y="836"/>
                    <a:pt x="160" y="836"/>
                    <a:pt x="160" y="836"/>
                  </a:cubicBezTo>
                  <a:cubicBezTo>
                    <a:pt x="143" y="819"/>
                    <a:pt x="143" y="819"/>
                    <a:pt x="143" y="819"/>
                  </a:cubicBezTo>
                  <a:cubicBezTo>
                    <a:pt x="141" y="817"/>
                    <a:pt x="141" y="814"/>
                    <a:pt x="143" y="812"/>
                  </a:cubicBezTo>
                  <a:cubicBezTo>
                    <a:pt x="162" y="793"/>
                    <a:pt x="162" y="793"/>
                    <a:pt x="162" y="793"/>
                  </a:cubicBezTo>
                  <a:cubicBezTo>
                    <a:pt x="162" y="765"/>
                    <a:pt x="162" y="765"/>
                    <a:pt x="162" y="765"/>
                  </a:cubicBezTo>
                  <a:cubicBezTo>
                    <a:pt x="106" y="765"/>
                    <a:pt x="106" y="765"/>
                    <a:pt x="106" y="765"/>
                  </a:cubicBezTo>
                  <a:cubicBezTo>
                    <a:pt x="102" y="765"/>
                    <a:pt x="98" y="763"/>
                    <a:pt x="95" y="760"/>
                  </a:cubicBezTo>
                  <a:cubicBezTo>
                    <a:pt x="95" y="760"/>
                    <a:pt x="95" y="760"/>
                    <a:pt x="95" y="760"/>
                  </a:cubicBezTo>
                  <a:cubicBezTo>
                    <a:pt x="92" y="757"/>
                    <a:pt x="91" y="753"/>
                    <a:pt x="91" y="749"/>
                  </a:cubicBezTo>
                  <a:cubicBezTo>
                    <a:pt x="91" y="730"/>
                    <a:pt x="91" y="730"/>
                    <a:pt x="91" y="730"/>
                  </a:cubicBezTo>
                  <a:cubicBezTo>
                    <a:pt x="91" y="727"/>
                    <a:pt x="91" y="725"/>
                    <a:pt x="92" y="723"/>
                  </a:cubicBezTo>
                  <a:cubicBezTo>
                    <a:pt x="69" y="720"/>
                    <a:pt x="47" y="709"/>
                    <a:pt x="31" y="693"/>
                  </a:cubicBezTo>
                  <a:cubicBezTo>
                    <a:pt x="12" y="674"/>
                    <a:pt x="0" y="647"/>
                    <a:pt x="0" y="618"/>
                  </a:cubicBezTo>
                  <a:cubicBezTo>
                    <a:pt x="0" y="436"/>
                    <a:pt x="0" y="436"/>
                    <a:pt x="0" y="436"/>
                  </a:cubicBezTo>
                  <a:cubicBezTo>
                    <a:pt x="0" y="406"/>
                    <a:pt x="12" y="380"/>
                    <a:pt x="31" y="361"/>
                  </a:cubicBezTo>
                  <a:cubicBezTo>
                    <a:pt x="47" y="345"/>
                    <a:pt x="69" y="334"/>
                    <a:pt x="92" y="330"/>
                  </a:cubicBezTo>
                  <a:cubicBezTo>
                    <a:pt x="91" y="328"/>
                    <a:pt x="91" y="326"/>
                    <a:pt x="91" y="324"/>
                  </a:cubicBezTo>
                  <a:cubicBezTo>
                    <a:pt x="91" y="304"/>
                    <a:pt x="91" y="304"/>
                    <a:pt x="91" y="304"/>
                  </a:cubicBezTo>
                  <a:cubicBezTo>
                    <a:pt x="91" y="300"/>
                    <a:pt x="92" y="296"/>
                    <a:pt x="95" y="294"/>
                  </a:cubicBezTo>
                  <a:cubicBezTo>
                    <a:pt x="95" y="294"/>
                    <a:pt x="95" y="294"/>
                    <a:pt x="95" y="294"/>
                  </a:cubicBezTo>
                  <a:cubicBezTo>
                    <a:pt x="98" y="291"/>
                    <a:pt x="102" y="289"/>
                    <a:pt x="106" y="289"/>
                  </a:cubicBezTo>
                  <a:close/>
                  <a:moveTo>
                    <a:pt x="178" y="1081"/>
                  </a:moveTo>
                  <a:cubicBezTo>
                    <a:pt x="178" y="1081"/>
                    <a:pt x="178" y="1081"/>
                    <a:pt x="178" y="1081"/>
                  </a:cubicBezTo>
                  <a:cubicBezTo>
                    <a:pt x="181" y="1078"/>
                    <a:pt x="182" y="1074"/>
                    <a:pt x="182" y="1070"/>
                  </a:cubicBezTo>
                  <a:cubicBezTo>
                    <a:pt x="182" y="1066"/>
                    <a:pt x="181" y="1062"/>
                    <a:pt x="178" y="1059"/>
                  </a:cubicBezTo>
                  <a:cubicBezTo>
                    <a:pt x="175" y="1056"/>
                    <a:pt x="171" y="1054"/>
                    <a:pt x="167" y="1054"/>
                  </a:cubicBezTo>
                  <a:cubicBezTo>
                    <a:pt x="162" y="1054"/>
                    <a:pt x="158" y="1056"/>
                    <a:pt x="155" y="1059"/>
                  </a:cubicBezTo>
                  <a:cubicBezTo>
                    <a:pt x="152" y="1062"/>
                    <a:pt x="151" y="1066"/>
                    <a:pt x="151" y="1070"/>
                  </a:cubicBezTo>
                  <a:cubicBezTo>
                    <a:pt x="151" y="1074"/>
                    <a:pt x="152" y="1078"/>
                    <a:pt x="155" y="1081"/>
                  </a:cubicBezTo>
                  <a:cubicBezTo>
                    <a:pt x="155" y="1081"/>
                    <a:pt x="155" y="1081"/>
                    <a:pt x="155" y="1081"/>
                  </a:cubicBezTo>
                  <a:cubicBezTo>
                    <a:pt x="155" y="1081"/>
                    <a:pt x="155" y="1081"/>
                    <a:pt x="155" y="1081"/>
                  </a:cubicBezTo>
                  <a:cubicBezTo>
                    <a:pt x="158" y="1084"/>
                    <a:pt x="162" y="1086"/>
                    <a:pt x="167" y="1086"/>
                  </a:cubicBezTo>
                  <a:cubicBezTo>
                    <a:pt x="171" y="1086"/>
                    <a:pt x="175" y="1084"/>
                    <a:pt x="178" y="1081"/>
                  </a:cubicBezTo>
                  <a:cubicBezTo>
                    <a:pt x="178" y="1081"/>
                    <a:pt x="178" y="1081"/>
                    <a:pt x="178" y="1081"/>
                  </a:cubicBezTo>
                  <a:close/>
                  <a:moveTo>
                    <a:pt x="146" y="289"/>
                  </a:moveTo>
                  <a:cubicBezTo>
                    <a:pt x="187" y="289"/>
                    <a:pt x="187" y="289"/>
                    <a:pt x="187" y="289"/>
                  </a:cubicBezTo>
                  <a:cubicBezTo>
                    <a:pt x="186" y="285"/>
                    <a:pt x="184" y="282"/>
                    <a:pt x="181" y="279"/>
                  </a:cubicBezTo>
                  <a:cubicBezTo>
                    <a:pt x="178" y="275"/>
                    <a:pt x="172" y="273"/>
                    <a:pt x="167" y="273"/>
                  </a:cubicBezTo>
                  <a:cubicBezTo>
                    <a:pt x="161" y="273"/>
                    <a:pt x="156" y="275"/>
                    <a:pt x="152" y="279"/>
                  </a:cubicBezTo>
                  <a:cubicBezTo>
                    <a:pt x="149" y="282"/>
                    <a:pt x="147" y="285"/>
                    <a:pt x="146" y="289"/>
                  </a:cubicBezTo>
                  <a:close/>
                  <a:moveTo>
                    <a:pt x="164" y="949"/>
                  </a:moveTo>
                  <a:cubicBezTo>
                    <a:pt x="165" y="948"/>
                    <a:pt x="166" y="948"/>
                    <a:pt x="167" y="948"/>
                  </a:cubicBezTo>
                  <a:cubicBezTo>
                    <a:pt x="167" y="948"/>
                    <a:pt x="168" y="948"/>
                    <a:pt x="168" y="948"/>
                  </a:cubicBezTo>
                  <a:cubicBezTo>
                    <a:pt x="179" y="937"/>
                    <a:pt x="179" y="937"/>
                    <a:pt x="179" y="937"/>
                  </a:cubicBezTo>
                  <a:cubicBezTo>
                    <a:pt x="166" y="923"/>
                    <a:pt x="166" y="923"/>
                    <a:pt x="166" y="923"/>
                  </a:cubicBezTo>
                  <a:cubicBezTo>
                    <a:pt x="152" y="937"/>
                    <a:pt x="152" y="937"/>
                    <a:pt x="152" y="937"/>
                  </a:cubicBezTo>
                  <a:cubicBezTo>
                    <a:pt x="164" y="949"/>
                    <a:pt x="164" y="949"/>
                    <a:pt x="164" y="949"/>
                  </a:cubicBezTo>
                  <a:close/>
                  <a:moveTo>
                    <a:pt x="167" y="829"/>
                  </a:moveTo>
                  <a:cubicBezTo>
                    <a:pt x="180" y="816"/>
                    <a:pt x="180" y="816"/>
                    <a:pt x="180" y="816"/>
                  </a:cubicBezTo>
                  <a:cubicBezTo>
                    <a:pt x="167" y="802"/>
                    <a:pt x="167" y="802"/>
                    <a:pt x="167" y="802"/>
                  </a:cubicBezTo>
                  <a:cubicBezTo>
                    <a:pt x="153" y="816"/>
                    <a:pt x="153" y="816"/>
                    <a:pt x="153" y="816"/>
                  </a:cubicBezTo>
                  <a:cubicBezTo>
                    <a:pt x="167" y="829"/>
                    <a:pt x="167" y="829"/>
                    <a:pt x="167" y="829"/>
                  </a:cubicBezTo>
                  <a:close/>
                  <a:moveTo>
                    <a:pt x="241" y="877"/>
                  </a:moveTo>
                  <a:cubicBezTo>
                    <a:pt x="228" y="863"/>
                    <a:pt x="228" y="863"/>
                    <a:pt x="228" y="863"/>
                  </a:cubicBezTo>
                  <a:cubicBezTo>
                    <a:pt x="214" y="877"/>
                    <a:pt x="214" y="877"/>
                    <a:pt x="214" y="877"/>
                  </a:cubicBezTo>
                  <a:cubicBezTo>
                    <a:pt x="228" y="890"/>
                    <a:pt x="228" y="890"/>
                    <a:pt x="228" y="890"/>
                  </a:cubicBezTo>
                  <a:cubicBezTo>
                    <a:pt x="241" y="877"/>
                    <a:pt x="241" y="877"/>
                    <a:pt x="241" y="877"/>
                  </a:cubicBezTo>
                  <a:close/>
                  <a:moveTo>
                    <a:pt x="187" y="890"/>
                  </a:moveTo>
                  <a:cubicBezTo>
                    <a:pt x="201" y="877"/>
                    <a:pt x="201" y="877"/>
                    <a:pt x="201" y="877"/>
                  </a:cubicBezTo>
                  <a:cubicBezTo>
                    <a:pt x="187" y="863"/>
                    <a:pt x="187" y="863"/>
                    <a:pt x="187" y="863"/>
                  </a:cubicBezTo>
                  <a:cubicBezTo>
                    <a:pt x="173" y="877"/>
                    <a:pt x="173" y="877"/>
                    <a:pt x="173" y="877"/>
                  </a:cubicBezTo>
                  <a:cubicBezTo>
                    <a:pt x="187" y="890"/>
                    <a:pt x="187" y="890"/>
                    <a:pt x="187" y="890"/>
                  </a:cubicBezTo>
                  <a:close/>
                  <a:moveTo>
                    <a:pt x="105" y="863"/>
                  </a:moveTo>
                  <a:cubicBezTo>
                    <a:pt x="92" y="877"/>
                    <a:pt x="92" y="877"/>
                    <a:pt x="92" y="877"/>
                  </a:cubicBezTo>
                  <a:cubicBezTo>
                    <a:pt x="105" y="890"/>
                    <a:pt x="105" y="890"/>
                    <a:pt x="105" y="890"/>
                  </a:cubicBezTo>
                  <a:cubicBezTo>
                    <a:pt x="119" y="877"/>
                    <a:pt x="119" y="877"/>
                    <a:pt x="119" y="877"/>
                  </a:cubicBezTo>
                  <a:cubicBezTo>
                    <a:pt x="105" y="863"/>
                    <a:pt x="105" y="863"/>
                    <a:pt x="105" y="863"/>
                  </a:cubicBezTo>
                  <a:close/>
                  <a:moveTo>
                    <a:pt x="146" y="863"/>
                  </a:moveTo>
                  <a:cubicBezTo>
                    <a:pt x="132" y="877"/>
                    <a:pt x="132" y="877"/>
                    <a:pt x="132" y="877"/>
                  </a:cubicBezTo>
                  <a:cubicBezTo>
                    <a:pt x="146" y="890"/>
                    <a:pt x="146" y="890"/>
                    <a:pt x="146" y="890"/>
                  </a:cubicBezTo>
                  <a:cubicBezTo>
                    <a:pt x="160" y="877"/>
                    <a:pt x="160" y="877"/>
                    <a:pt x="160" y="877"/>
                  </a:cubicBezTo>
                  <a:cubicBezTo>
                    <a:pt x="146" y="863"/>
                    <a:pt x="146" y="863"/>
                    <a:pt x="146" y="863"/>
                  </a:cubicBezTo>
                  <a:close/>
                  <a:moveTo>
                    <a:pt x="153" y="856"/>
                  </a:moveTo>
                  <a:cubicBezTo>
                    <a:pt x="167" y="870"/>
                    <a:pt x="167" y="870"/>
                    <a:pt x="167" y="870"/>
                  </a:cubicBezTo>
                  <a:cubicBezTo>
                    <a:pt x="180" y="856"/>
                    <a:pt x="180" y="856"/>
                    <a:pt x="180" y="856"/>
                  </a:cubicBezTo>
                  <a:cubicBezTo>
                    <a:pt x="167" y="843"/>
                    <a:pt x="167" y="843"/>
                    <a:pt x="167" y="843"/>
                  </a:cubicBezTo>
                  <a:cubicBezTo>
                    <a:pt x="153" y="856"/>
                    <a:pt x="153" y="856"/>
                    <a:pt x="153" y="856"/>
                  </a:cubicBezTo>
                  <a:close/>
                  <a:moveTo>
                    <a:pt x="167" y="884"/>
                  </a:moveTo>
                  <a:cubicBezTo>
                    <a:pt x="153" y="897"/>
                    <a:pt x="153" y="897"/>
                    <a:pt x="153" y="897"/>
                  </a:cubicBezTo>
                  <a:cubicBezTo>
                    <a:pt x="167" y="911"/>
                    <a:pt x="167" y="911"/>
                    <a:pt x="167" y="911"/>
                  </a:cubicBezTo>
                  <a:cubicBezTo>
                    <a:pt x="180" y="897"/>
                    <a:pt x="180" y="897"/>
                    <a:pt x="180" y="897"/>
                  </a:cubicBezTo>
                  <a:cubicBezTo>
                    <a:pt x="167" y="884"/>
                    <a:pt x="167" y="884"/>
                    <a:pt x="167" y="884"/>
                  </a:cubicBezTo>
                  <a:close/>
                  <a:moveTo>
                    <a:pt x="206" y="383"/>
                  </a:moveTo>
                  <a:cubicBezTo>
                    <a:pt x="206" y="385"/>
                    <a:pt x="204" y="387"/>
                    <a:pt x="202" y="387"/>
                  </a:cubicBezTo>
                  <a:cubicBezTo>
                    <a:pt x="200" y="387"/>
                    <a:pt x="199" y="385"/>
                    <a:pt x="199" y="383"/>
                  </a:cubicBezTo>
                  <a:cubicBezTo>
                    <a:pt x="199" y="363"/>
                    <a:pt x="199" y="363"/>
                    <a:pt x="199" y="363"/>
                  </a:cubicBezTo>
                  <a:cubicBezTo>
                    <a:pt x="199" y="356"/>
                    <a:pt x="196" y="350"/>
                    <a:pt x="191" y="345"/>
                  </a:cubicBezTo>
                  <a:cubicBezTo>
                    <a:pt x="189" y="342"/>
                    <a:pt x="185" y="340"/>
                    <a:pt x="182" y="339"/>
                  </a:cubicBezTo>
                  <a:cubicBezTo>
                    <a:pt x="152" y="339"/>
                    <a:pt x="152" y="339"/>
                    <a:pt x="152" y="339"/>
                  </a:cubicBezTo>
                  <a:cubicBezTo>
                    <a:pt x="148" y="340"/>
                    <a:pt x="144" y="342"/>
                    <a:pt x="142" y="345"/>
                  </a:cubicBezTo>
                  <a:cubicBezTo>
                    <a:pt x="137" y="350"/>
                    <a:pt x="134" y="356"/>
                    <a:pt x="134" y="363"/>
                  </a:cubicBezTo>
                  <a:cubicBezTo>
                    <a:pt x="134" y="691"/>
                    <a:pt x="134" y="691"/>
                    <a:pt x="134" y="691"/>
                  </a:cubicBezTo>
                  <a:cubicBezTo>
                    <a:pt x="134" y="698"/>
                    <a:pt x="137" y="704"/>
                    <a:pt x="142" y="708"/>
                  </a:cubicBezTo>
                  <a:cubicBezTo>
                    <a:pt x="144" y="711"/>
                    <a:pt x="148" y="713"/>
                    <a:pt x="152" y="714"/>
                  </a:cubicBezTo>
                  <a:cubicBezTo>
                    <a:pt x="182" y="714"/>
                    <a:pt x="182" y="714"/>
                    <a:pt x="182" y="714"/>
                  </a:cubicBezTo>
                  <a:cubicBezTo>
                    <a:pt x="185" y="713"/>
                    <a:pt x="189" y="711"/>
                    <a:pt x="191" y="708"/>
                  </a:cubicBezTo>
                  <a:cubicBezTo>
                    <a:pt x="196" y="704"/>
                    <a:pt x="199" y="698"/>
                    <a:pt x="199" y="691"/>
                  </a:cubicBezTo>
                  <a:cubicBezTo>
                    <a:pt x="199" y="411"/>
                    <a:pt x="199" y="411"/>
                    <a:pt x="199" y="411"/>
                  </a:cubicBezTo>
                  <a:cubicBezTo>
                    <a:pt x="199" y="409"/>
                    <a:pt x="200" y="407"/>
                    <a:pt x="202" y="407"/>
                  </a:cubicBezTo>
                  <a:cubicBezTo>
                    <a:pt x="204" y="407"/>
                    <a:pt x="206" y="409"/>
                    <a:pt x="206" y="411"/>
                  </a:cubicBezTo>
                  <a:cubicBezTo>
                    <a:pt x="206" y="691"/>
                    <a:pt x="206" y="691"/>
                    <a:pt x="206" y="691"/>
                  </a:cubicBezTo>
                  <a:cubicBezTo>
                    <a:pt x="206" y="700"/>
                    <a:pt x="202" y="708"/>
                    <a:pt x="197" y="713"/>
                  </a:cubicBezTo>
                  <a:cubicBezTo>
                    <a:pt x="196" y="714"/>
                    <a:pt x="196" y="714"/>
                    <a:pt x="195" y="714"/>
                  </a:cubicBezTo>
                  <a:cubicBezTo>
                    <a:pt x="203" y="714"/>
                    <a:pt x="203" y="714"/>
                    <a:pt x="203" y="714"/>
                  </a:cubicBezTo>
                  <a:cubicBezTo>
                    <a:pt x="219" y="712"/>
                    <a:pt x="235" y="703"/>
                    <a:pt x="246" y="692"/>
                  </a:cubicBezTo>
                  <a:cubicBezTo>
                    <a:pt x="261" y="677"/>
                    <a:pt x="270" y="657"/>
                    <a:pt x="270" y="635"/>
                  </a:cubicBezTo>
                  <a:cubicBezTo>
                    <a:pt x="270" y="634"/>
                    <a:pt x="270" y="634"/>
                    <a:pt x="270" y="634"/>
                  </a:cubicBezTo>
                  <a:cubicBezTo>
                    <a:pt x="270" y="632"/>
                    <a:pt x="271" y="630"/>
                    <a:pt x="273" y="630"/>
                  </a:cubicBezTo>
                  <a:cubicBezTo>
                    <a:pt x="275" y="630"/>
                    <a:pt x="277" y="632"/>
                    <a:pt x="277" y="634"/>
                  </a:cubicBezTo>
                  <a:cubicBezTo>
                    <a:pt x="277" y="635"/>
                    <a:pt x="277" y="635"/>
                    <a:pt x="277" y="635"/>
                  </a:cubicBezTo>
                  <a:cubicBezTo>
                    <a:pt x="277" y="659"/>
                    <a:pt x="267" y="681"/>
                    <a:pt x="251" y="697"/>
                  </a:cubicBezTo>
                  <a:cubicBezTo>
                    <a:pt x="244" y="704"/>
                    <a:pt x="236" y="710"/>
                    <a:pt x="226" y="714"/>
                  </a:cubicBezTo>
                  <a:cubicBezTo>
                    <a:pt x="227" y="714"/>
                    <a:pt x="227" y="714"/>
                    <a:pt x="227" y="714"/>
                  </a:cubicBezTo>
                  <a:cubicBezTo>
                    <a:pt x="254" y="714"/>
                    <a:pt x="278" y="704"/>
                    <a:pt x="295" y="686"/>
                  </a:cubicBezTo>
                  <a:cubicBezTo>
                    <a:pt x="313" y="669"/>
                    <a:pt x="324" y="644"/>
                    <a:pt x="324" y="618"/>
                  </a:cubicBezTo>
                  <a:cubicBezTo>
                    <a:pt x="324" y="436"/>
                    <a:pt x="324" y="436"/>
                    <a:pt x="324" y="436"/>
                  </a:cubicBezTo>
                  <a:cubicBezTo>
                    <a:pt x="324" y="409"/>
                    <a:pt x="313" y="385"/>
                    <a:pt x="295" y="367"/>
                  </a:cubicBezTo>
                  <a:cubicBezTo>
                    <a:pt x="278" y="350"/>
                    <a:pt x="254" y="339"/>
                    <a:pt x="227" y="339"/>
                  </a:cubicBezTo>
                  <a:cubicBezTo>
                    <a:pt x="226" y="339"/>
                    <a:pt x="226" y="339"/>
                    <a:pt x="226" y="339"/>
                  </a:cubicBezTo>
                  <a:cubicBezTo>
                    <a:pt x="236" y="343"/>
                    <a:pt x="244" y="349"/>
                    <a:pt x="251" y="357"/>
                  </a:cubicBezTo>
                  <a:cubicBezTo>
                    <a:pt x="267" y="373"/>
                    <a:pt x="277" y="395"/>
                    <a:pt x="277" y="419"/>
                  </a:cubicBezTo>
                  <a:cubicBezTo>
                    <a:pt x="277" y="606"/>
                    <a:pt x="277" y="606"/>
                    <a:pt x="277" y="606"/>
                  </a:cubicBezTo>
                  <a:cubicBezTo>
                    <a:pt x="277" y="608"/>
                    <a:pt x="275" y="610"/>
                    <a:pt x="273" y="610"/>
                  </a:cubicBezTo>
                  <a:cubicBezTo>
                    <a:pt x="271" y="610"/>
                    <a:pt x="270" y="608"/>
                    <a:pt x="270" y="606"/>
                  </a:cubicBezTo>
                  <a:cubicBezTo>
                    <a:pt x="270" y="419"/>
                    <a:pt x="270" y="419"/>
                    <a:pt x="270" y="419"/>
                  </a:cubicBezTo>
                  <a:cubicBezTo>
                    <a:pt x="270" y="397"/>
                    <a:pt x="261" y="376"/>
                    <a:pt x="246" y="362"/>
                  </a:cubicBezTo>
                  <a:cubicBezTo>
                    <a:pt x="235" y="350"/>
                    <a:pt x="219" y="342"/>
                    <a:pt x="203" y="339"/>
                  </a:cubicBezTo>
                  <a:cubicBezTo>
                    <a:pt x="195" y="339"/>
                    <a:pt x="195" y="339"/>
                    <a:pt x="195" y="339"/>
                  </a:cubicBezTo>
                  <a:cubicBezTo>
                    <a:pt x="196" y="339"/>
                    <a:pt x="196" y="340"/>
                    <a:pt x="197" y="340"/>
                  </a:cubicBezTo>
                  <a:cubicBezTo>
                    <a:pt x="202" y="346"/>
                    <a:pt x="206" y="354"/>
                    <a:pt x="206" y="363"/>
                  </a:cubicBezTo>
                  <a:cubicBezTo>
                    <a:pt x="206" y="383"/>
                    <a:pt x="206" y="383"/>
                    <a:pt x="206" y="383"/>
                  </a:cubicBezTo>
                  <a:close/>
                  <a:moveTo>
                    <a:pt x="138" y="714"/>
                  </a:moveTo>
                  <a:cubicBezTo>
                    <a:pt x="137" y="714"/>
                    <a:pt x="137" y="714"/>
                    <a:pt x="137" y="713"/>
                  </a:cubicBezTo>
                  <a:cubicBezTo>
                    <a:pt x="131" y="708"/>
                    <a:pt x="127" y="700"/>
                    <a:pt x="127" y="691"/>
                  </a:cubicBezTo>
                  <a:cubicBezTo>
                    <a:pt x="127" y="363"/>
                    <a:pt x="127" y="363"/>
                    <a:pt x="127" y="363"/>
                  </a:cubicBezTo>
                  <a:cubicBezTo>
                    <a:pt x="127" y="354"/>
                    <a:pt x="131" y="346"/>
                    <a:pt x="137" y="340"/>
                  </a:cubicBezTo>
                  <a:cubicBezTo>
                    <a:pt x="137" y="340"/>
                    <a:pt x="137" y="339"/>
                    <a:pt x="138" y="339"/>
                  </a:cubicBezTo>
                  <a:cubicBezTo>
                    <a:pt x="130" y="339"/>
                    <a:pt x="130" y="339"/>
                    <a:pt x="130" y="339"/>
                  </a:cubicBezTo>
                  <a:cubicBezTo>
                    <a:pt x="119" y="341"/>
                    <a:pt x="109" y="345"/>
                    <a:pt x="100" y="351"/>
                  </a:cubicBezTo>
                  <a:cubicBezTo>
                    <a:pt x="87" y="360"/>
                    <a:pt x="76" y="372"/>
                    <a:pt x="70" y="387"/>
                  </a:cubicBezTo>
                  <a:cubicBezTo>
                    <a:pt x="69" y="389"/>
                    <a:pt x="67" y="390"/>
                    <a:pt x="65" y="389"/>
                  </a:cubicBezTo>
                  <a:cubicBezTo>
                    <a:pt x="63" y="388"/>
                    <a:pt x="63" y="386"/>
                    <a:pt x="63" y="384"/>
                  </a:cubicBezTo>
                  <a:cubicBezTo>
                    <a:pt x="70" y="368"/>
                    <a:pt x="82" y="355"/>
                    <a:pt x="96" y="345"/>
                  </a:cubicBezTo>
                  <a:cubicBezTo>
                    <a:pt x="99" y="343"/>
                    <a:pt x="103" y="341"/>
                    <a:pt x="107" y="339"/>
                  </a:cubicBezTo>
                  <a:cubicBezTo>
                    <a:pt x="106" y="339"/>
                    <a:pt x="106" y="339"/>
                    <a:pt x="106" y="339"/>
                  </a:cubicBezTo>
                  <a:cubicBezTo>
                    <a:pt x="80" y="339"/>
                    <a:pt x="55" y="350"/>
                    <a:pt x="38" y="367"/>
                  </a:cubicBezTo>
                  <a:cubicBezTo>
                    <a:pt x="20" y="385"/>
                    <a:pt x="9" y="409"/>
                    <a:pt x="9" y="436"/>
                  </a:cubicBezTo>
                  <a:cubicBezTo>
                    <a:pt x="9" y="618"/>
                    <a:pt x="9" y="618"/>
                    <a:pt x="9" y="618"/>
                  </a:cubicBezTo>
                  <a:cubicBezTo>
                    <a:pt x="9" y="644"/>
                    <a:pt x="20" y="669"/>
                    <a:pt x="38" y="686"/>
                  </a:cubicBezTo>
                  <a:cubicBezTo>
                    <a:pt x="55" y="704"/>
                    <a:pt x="80" y="714"/>
                    <a:pt x="106" y="714"/>
                  </a:cubicBezTo>
                  <a:cubicBezTo>
                    <a:pt x="107" y="714"/>
                    <a:pt x="107" y="714"/>
                    <a:pt x="107" y="714"/>
                  </a:cubicBezTo>
                  <a:cubicBezTo>
                    <a:pt x="100" y="711"/>
                    <a:pt x="94" y="707"/>
                    <a:pt x="88" y="702"/>
                  </a:cubicBezTo>
                  <a:cubicBezTo>
                    <a:pt x="73" y="689"/>
                    <a:pt x="61" y="671"/>
                    <a:pt x="58" y="651"/>
                  </a:cubicBezTo>
                  <a:cubicBezTo>
                    <a:pt x="57" y="649"/>
                    <a:pt x="59" y="647"/>
                    <a:pt x="60" y="647"/>
                  </a:cubicBezTo>
                  <a:cubicBezTo>
                    <a:pt x="62" y="646"/>
                    <a:pt x="64" y="648"/>
                    <a:pt x="65" y="649"/>
                  </a:cubicBezTo>
                  <a:cubicBezTo>
                    <a:pt x="68" y="668"/>
                    <a:pt x="78" y="685"/>
                    <a:pt x="93" y="697"/>
                  </a:cubicBezTo>
                  <a:cubicBezTo>
                    <a:pt x="103" y="706"/>
                    <a:pt x="116" y="712"/>
                    <a:pt x="130" y="714"/>
                  </a:cubicBezTo>
                  <a:cubicBezTo>
                    <a:pt x="138" y="714"/>
                    <a:pt x="138" y="714"/>
                    <a:pt x="138" y="714"/>
                  </a:cubicBezTo>
                  <a:close/>
                  <a:moveTo>
                    <a:pt x="56" y="413"/>
                  </a:moveTo>
                  <a:cubicBezTo>
                    <a:pt x="56" y="414"/>
                    <a:pt x="56" y="415"/>
                    <a:pt x="56" y="416"/>
                  </a:cubicBezTo>
                  <a:cubicBezTo>
                    <a:pt x="56" y="417"/>
                    <a:pt x="56" y="418"/>
                    <a:pt x="56" y="419"/>
                  </a:cubicBezTo>
                  <a:cubicBezTo>
                    <a:pt x="56" y="623"/>
                    <a:pt x="56" y="623"/>
                    <a:pt x="56" y="623"/>
                  </a:cubicBezTo>
                  <a:cubicBezTo>
                    <a:pt x="56" y="625"/>
                    <a:pt x="58" y="626"/>
                    <a:pt x="60" y="626"/>
                  </a:cubicBezTo>
                  <a:cubicBezTo>
                    <a:pt x="62" y="626"/>
                    <a:pt x="63" y="625"/>
                    <a:pt x="63" y="623"/>
                  </a:cubicBezTo>
                  <a:cubicBezTo>
                    <a:pt x="63" y="419"/>
                    <a:pt x="63" y="419"/>
                    <a:pt x="63" y="419"/>
                  </a:cubicBezTo>
                  <a:cubicBezTo>
                    <a:pt x="63" y="418"/>
                    <a:pt x="63" y="417"/>
                    <a:pt x="63" y="416"/>
                  </a:cubicBezTo>
                  <a:cubicBezTo>
                    <a:pt x="63" y="415"/>
                    <a:pt x="63" y="414"/>
                    <a:pt x="63" y="413"/>
                  </a:cubicBezTo>
                  <a:cubicBezTo>
                    <a:pt x="64" y="411"/>
                    <a:pt x="62" y="410"/>
                    <a:pt x="60" y="409"/>
                  </a:cubicBezTo>
                  <a:cubicBezTo>
                    <a:pt x="58" y="409"/>
                    <a:pt x="56" y="411"/>
                    <a:pt x="56" y="413"/>
                  </a:cubicBezTo>
                  <a:close/>
                  <a:moveTo>
                    <a:pt x="227" y="724"/>
                  </a:moveTo>
                  <a:cubicBezTo>
                    <a:pt x="227" y="724"/>
                    <a:pt x="227" y="724"/>
                    <a:pt x="227" y="724"/>
                  </a:cubicBezTo>
                  <a:cubicBezTo>
                    <a:pt x="106" y="724"/>
                    <a:pt x="106" y="724"/>
                    <a:pt x="106" y="724"/>
                  </a:cubicBezTo>
                  <a:cubicBezTo>
                    <a:pt x="106" y="724"/>
                    <a:pt x="106" y="724"/>
                    <a:pt x="106" y="724"/>
                  </a:cubicBezTo>
                  <a:cubicBezTo>
                    <a:pt x="104" y="724"/>
                    <a:pt x="103" y="725"/>
                    <a:pt x="102" y="726"/>
                  </a:cubicBezTo>
                  <a:cubicBezTo>
                    <a:pt x="102" y="726"/>
                    <a:pt x="102" y="726"/>
                    <a:pt x="102" y="726"/>
                  </a:cubicBezTo>
                  <a:cubicBezTo>
                    <a:pt x="101" y="727"/>
                    <a:pt x="100" y="728"/>
                    <a:pt x="100" y="730"/>
                  </a:cubicBezTo>
                  <a:cubicBezTo>
                    <a:pt x="100" y="749"/>
                    <a:pt x="100" y="749"/>
                    <a:pt x="100" y="749"/>
                  </a:cubicBezTo>
                  <a:cubicBezTo>
                    <a:pt x="100" y="751"/>
                    <a:pt x="101" y="752"/>
                    <a:pt x="102" y="753"/>
                  </a:cubicBezTo>
                  <a:cubicBezTo>
                    <a:pt x="102" y="753"/>
                    <a:pt x="102" y="753"/>
                    <a:pt x="102" y="753"/>
                  </a:cubicBezTo>
                  <a:cubicBezTo>
                    <a:pt x="103" y="754"/>
                    <a:pt x="104" y="755"/>
                    <a:pt x="106" y="755"/>
                  </a:cubicBezTo>
                  <a:cubicBezTo>
                    <a:pt x="167" y="755"/>
                    <a:pt x="167" y="755"/>
                    <a:pt x="167" y="755"/>
                  </a:cubicBezTo>
                  <a:cubicBezTo>
                    <a:pt x="227" y="755"/>
                    <a:pt x="227" y="755"/>
                    <a:pt x="227" y="755"/>
                  </a:cubicBezTo>
                  <a:cubicBezTo>
                    <a:pt x="229" y="755"/>
                    <a:pt x="230" y="754"/>
                    <a:pt x="231" y="753"/>
                  </a:cubicBezTo>
                  <a:cubicBezTo>
                    <a:pt x="231" y="753"/>
                    <a:pt x="231" y="753"/>
                    <a:pt x="231" y="753"/>
                  </a:cubicBezTo>
                  <a:cubicBezTo>
                    <a:pt x="232" y="752"/>
                    <a:pt x="233" y="751"/>
                    <a:pt x="233" y="749"/>
                  </a:cubicBezTo>
                  <a:cubicBezTo>
                    <a:pt x="233" y="730"/>
                    <a:pt x="233" y="730"/>
                    <a:pt x="233" y="730"/>
                  </a:cubicBezTo>
                  <a:cubicBezTo>
                    <a:pt x="233" y="728"/>
                    <a:pt x="232" y="727"/>
                    <a:pt x="231" y="726"/>
                  </a:cubicBezTo>
                  <a:cubicBezTo>
                    <a:pt x="231" y="726"/>
                    <a:pt x="231" y="726"/>
                    <a:pt x="231" y="726"/>
                  </a:cubicBezTo>
                  <a:cubicBezTo>
                    <a:pt x="230" y="725"/>
                    <a:pt x="229" y="724"/>
                    <a:pt x="227" y="724"/>
                  </a:cubicBezTo>
                  <a:close/>
                  <a:moveTo>
                    <a:pt x="227" y="299"/>
                  </a:moveTo>
                  <a:cubicBezTo>
                    <a:pt x="192" y="299"/>
                    <a:pt x="192" y="299"/>
                    <a:pt x="192" y="299"/>
                  </a:cubicBezTo>
                  <a:cubicBezTo>
                    <a:pt x="141" y="299"/>
                    <a:pt x="141" y="299"/>
                    <a:pt x="141" y="299"/>
                  </a:cubicBezTo>
                  <a:cubicBezTo>
                    <a:pt x="106" y="299"/>
                    <a:pt x="106" y="299"/>
                    <a:pt x="106" y="299"/>
                  </a:cubicBezTo>
                  <a:cubicBezTo>
                    <a:pt x="104" y="299"/>
                    <a:pt x="103" y="299"/>
                    <a:pt x="102" y="300"/>
                  </a:cubicBezTo>
                  <a:cubicBezTo>
                    <a:pt x="102" y="300"/>
                    <a:pt x="102" y="300"/>
                    <a:pt x="102" y="300"/>
                  </a:cubicBezTo>
                  <a:cubicBezTo>
                    <a:pt x="101" y="301"/>
                    <a:pt x="100" y="303"/>
                    <a:pt x="100" y="304"/>
                  </a:cubicBezTo>
                  <a:cubicBezTo>
                    <a:pt x="100" y="324"/>
                    <a:pt x="100" y="324"/>
                    <a:pt x="100" y="324"/>
                  </a:cubicBezTo>
                  <a:cubicBezTo>
                    <a:pt x="100" y="325"/>
                    <a:pt x="101" y="327"/>
                    <a:pt x="102" y="328"/>
                  </a:cubicBezTo>
                  <a:cubicBezTo>
                    <a:pt x="102" y="328"/>
                    <a:pt x="102" y="328"/>
                    <a:pt x="102" y="328"/>
                  </a:cubicBezTo>
                  <a:cubicBezTo>
                    <a:pt x="103" y="329"/>
                    <a:pt x="104" y="330"/>
                    <a:pt x="106" y="330"/>
                  </a:cubicBezTo>
                  <a:cubicBezTo>
                    <a:pt x="106" y="330"/>
                    <a:pt x="106" y="330"/>
                    <a:pt x="106" y="330"/>
                  </a:cubicBezTo>
                  <a:cubicBezTo>
                    <a:pt x="227" y="330"/>
                    <a:pt x="227" y="330"/>
                    <a:pt x="227" y="330"/>
                  </a:cubicBezTo>
                  <a:cubicBezTo>
                    <a:pt x="227" y="330"/>
                    <a:pt x="227" y="330"/>
                    <a:pt x="227" y="330"/>
                  </a:cubicBezTo>
                  <a:cubicBezTo>
                    <a:pt x="229" y="330"/>
                    <a:pt x="230" y="329"/>
                    <a:pt x="231" y="328"/>
                  </a:cubicBezTo>
                  <a:cubicBezTo>
                    <a:pt x="231" y="328"/>
                    <a:pt x="231" y="328"/>
                    <a:pt x="231" y="328"/>
                  </a:cubicBezTo>
                  <a:cubicBezTo>
                    <a:pt x="232" y="327"/>
                    <a:pt x="233" y="325"/>
                    <a:pt x="233" y="324"/>
                  </a:cubicBezTo>
                  <a:cubicBezTo>
                    <a:pt x="233" y="304"/>
                    <a:pt x="233" y="304"/>
                    <a:pt x="233" y="304"/>
                  </a:cubicBezTo>
                  <a:cubicBezTo>
                    <a:pt x="233" y="303"/>
                    <a:pt x="232" y="301"/>
                    <a:pt x="231" y="300"/>
                  </a:cubicBezTo>
                  <a:cubicBezTo>
                    <a:pt x="230" y="299"/>
                    <a:pt x="229" y="299"/>
                    <a:pt x="227"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4" name="Oval 38"/>
            <p:cNvSpPr>
              <a:spLocks noChangeArrowheads="1"/>
            </p:cNvSpPr>
            <p:nvPr/>
          </p:nvSpPr>
          <p:spPr bwMode="auto">
            <a:xfrm>
              <a:off x="1079802" y="512763"/>
              <a:ext cx="100013"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5" name="Oval 39"/>
            <p:cNvSpPr>
              <a:spLocks noChangeArrowheads="1"/>
            </p:cNvSpPr>
            <p:nvPr/>
          </p:nvSpPr>
          <p:spPr bwMode="auto">
            <a:xfrm>
              <a:off x="1097265" y="660400"/>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6" name="Oval 40"/>
            <p:cNvSpPr>
              <a:spLocks noChangeArrowheads="1"/>
            </p:cNvSpPr>
            <p:nvPr/>
          </p:nvSpPr>
          <p:spPr bwMode="auto">
            <a:xfrm>
              <a:off x="1097265" y="398463"/>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46"/>
            <p:cNvSpPr>
              <a:spLocks noEditPoints="1"/>
            </p:cNvSpPr>
            <p:nvPr/>
          </p:nvSpPr>
          <p:spPr bwMode="auto">
            <a:xfrm>
              <a:off x="195565" y="1039813"/>
              <a:ext cx="144463" cy="881063"/>
            </a:xfrm>
            <a:custGeom>
              <a:avLst/>
              <a:gdLst>
                <a:gd name="T0" fmla="*/ 7 w 42"/>
                <a:gd name="T1" fmla="*/ 0 h 257"/>
                <a:gd name="T2" fmla="*/ 7 w 42"/>
                <a:gd name="T3" fmla="*/ 13 h 257"/>
                <a:gd name="T4" fmla="*/ 13 w 42"/>
                <a:gd name="T5" fmla="*/ 44 h 257"/>
                <a:gd name="T6" fmla="*/ 13 w 42"/>
                <a:gd name="T7" fmla="*/ 43 h 257"/>
                <a:gd name="T8" fmla="*/ 0 w 42"/>
                <a:gd name="T9" fmla="*/ 43 h 257"/>
                <a:gd name="T10" fmla="*/ 0 w 42"/>
                <a:gd name="T11" fmla="*/ 44 h 257"/>
                <a:gd name="T12" fmla="*/ 13 w 42"/>
                <a:gd name="T13" fmla="*/ 44 h 257"/>
                <a:gd name="T14" fmla="*/ 36 w 42"/>
                <a:gd name="T15" fmla="*/ 19 h 257"/>
                <a:gd name="T16" fmla="*/ 36 w 42"/>
                <a:gd name="T17" fmla="*/ 31 h 257"/>
                <a:gd name="T18" fmla="*/ 13 w 42"/>
                <a:gd name="T19" fmla="*/ 232 h 257"/>
                <a:gd name="T20" fmla="*/ 0 w 42"/>
                <a:gd name="T21" fmla="*/ 232 h 257"/>
                <a:gd name="T22" fmla="*/ 13 w 42"/>
                <a:gd name="T23" fmla="*/ 232 h 257"/>
                <a:gd name="T24" fmla="*/ 7 w 42"/>
                <a:gd name="T25" fmla="*/ 200 h 257"/>
                <a:gd name="T26" fmla="*/ 7 w 42"/>
                <a:gd name="T27" fmla="*/ 188 h 257"/>
                <a:gd name="T28" fmla="*/ 13 w 42"/>
                <a:gd name="T29" fmla="*/ 156 h 257"/>
                <a:gd name="T30" fmla="*/ 0 w 42"/>
                <a:gd name="T31" fmla="*/ 156 h 257"/>
                <a:gd name="T32" fmla="*/ 13 w 42"/>
                <a:gd name="T33" fmla="*/ 156 h 257"/>
                <a:gd name="T34" fmla="*/ 7 w 42"/>
                <a:gd name="T35" fmla="*/ 125 h 257"/>
                <a:gd name="T36" fmla="*/ 7 w 42"/>
                <a:gd name="T37" fmla="*/ 112 h 257"/>
                <a:gd name="T38" fmla="*/ 13 w 42"/>
                <a:gd name="T39" fmla="*/ 81 h 257"/>
                <a:gd name="T40" fmla="*/ 0 w 42"/>
                <a:gd name="T41" fmla="*/ 81 h 257"/>
                <a:gd name="T42" fmla="*/ 13 w 42"/>
                <a:gd name="T43" fmla="*/ 81 h 257"/>
                <a:gd name="T44" fmla="*/ 36 w 42"/>
                <a:gd name="T45" fmla="*/ 257 h 257"/>
                <a:gd name="T46" fmla="*/ 36 w 42"/>
                <a:gd name="T47" fmla="*/ 244 h 257"/>
                <a:gd name="T48" fmla="*/ 42 w 42"/>
                <a:gd name="T49" fmla="*/ 213 h 257"/>
                <a:gd name="T50" fmla="*/ 29 w 42"/>
                <a:gd name="T51" fmla="*/ 213 h 257"/>
                <a:gd name="T52" fmla="*/ 42 w 42"/>
                <a:gd name="T53" fmla="*/ 213 h 257"/>
                <a:gd name="T54" fmla="*/ 36 w 42"/>
                <a:gd name="T55" fmla="*/ 181 h 257"/>
                <a:gd name="T56" fmla="*/ 36 w 42"/>
                <a:gd name="T57" fmla="*/ 169 h 257"/>
                <a:gd name="T58" fmla="*/ 42 w 42"/>
                <a:gd name="T59" fmla="*/ 137 h 257"/>
                <a:gd name="T60" fmla="*/ 29 w 42"/>
                <a:gd name="T61" fmla="*/ 137 h 257"/>
                <a:gd name="T62" fmla="*/ 42 w 42"/>
                <a:gd name="T63" fmla="*/ 137 h 257"/>
                <a:gd name="T64" fmla="*/ 36 w 42"/>
                <a:gd name="T65" fmla="*/ 106 h 257"/>
                <a:gd name="T66" fmla="*/ 36 w 42"/>
                <a:gd name="T67" fmla="*/ 93 h 257"/>
                <a:gd name="T68" fmla="*/ 42 w 42"/>
                <a:gd name="T69" fmla="*/ 62 h 257"/>
                <a:gd name="T70" fmla="*/ 29 w 42"/>
                <a:gd name="T71" fmla="*/ 62 h 257"/>
                <a:gd name="T72" fmla="*/ 42 w 42"/>
                <a:gd name="T73" fmla="*/ 6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13" y="6"/>
                  </a:moveTo>
                  <a:cubicBezTo>
                    <a:pt x="13" y="3"/>
                    <a:pt x="10" y="0"/>
                    <a:pt x="7" y="0"/>
                  </a:cubicBezTo>
                  <a:cubicBezTo>
                    <a:pt x="3" y="0"/>
                    <a:pt x="0" y="3"/>
                    <a:pt x="0" y="6"/>
                  </a:cubicBezTo>
                  <a:cubicBezTo>
                    <a:pt x="0" y="10"/>
                    <a:pt x="3" y="13"/>
                    <a:pt x="7" y="13"/>
                  </a:cubicBezTo>
                  <a:cubicBezTo>
                    <a:pt x="10" y="13"/>
                    <a:pt x="13" y="10"/>
                    <a:pt x="13" y="6"/>
                  </a:cubicBezTo>
                  <a:close/>
                  <a:moveTo>
                    <a:pt x="13" y="44"/>
                  </a:moveTo>
                  <a:cubicBezTo>
                    <a:pt x="13" y="44"/>
                    <a:pt x="13" y="44"/>
                    <a:pt x="13" y="43"/>
                  </a:cubicBezTo>
                  <a:cubicBezTo>
                    <a:pt x="13" y="43"/>
                    <a:pt x="13" y="43"/>
                    <a:pt x="13" y="43"/>
                  </a:cubicBezTo>
                  <a:cubicBezTo>
                    <a:pt x="13" y="39"/>
                    <a:pt x="10" y="36"/>
                    <a:pt x="7" y="36"/>
                  </a:cubicBezTo>
                  <a:cubicBezTo>
                    <a:pt x="3" y="36"/>
                    <a:pt x="0" y="39"/>
                    <a:pt x="0" y="43"/>
                  </a:cubicBezTo>
                  <a:cubicBezTo>
                    <a:pt x="0" y="43"/>
                    <a:pt x="0" y="43"/>
                    <a:pt x="1" y="43"/>
                  </a:cubicBezTo>
                  <a:cubicBezTo>
                    <a:pt x="0" y="44"/>
                    <a:pt x="0" y="44"/>
                    <a:pt x="0" y="44"/>
                  </a:cubicBezTo>
                  <a:cubicBezTo>
                    <a:pt x="0" y="48"/>
                    <a:pt x="3" y="50"/>
                    <a:pt x="7" y="50"/>
                  </a:cubicBezTo>
                  <a:cubicBezTo>
                    <a:pt x="10" y="50"/>
                    <a:pt x="13" y="48"/>
                    <a:pt x="13" y="44"/>
                  </a:cubicBezTo>
                  <a:close/>
                  <a:moveTo>
                    <a:pt x="42" y="25"/>
                  </a:moveTo>
                  <a:cubicBezTo>
                    <a:pt x="42" y="22"/>
                    <a:pt x="39" y="19"/>
                    <a:pt x="36" y="19"/>
                  </a:cubicBezTo>
                  <a:cubicBezTo>
                    <a:pt x="32" y="19"/>
                    <a:pt x="29" y="22"/>
                    <a:pt x="29" y="25"/>
                  </a:cubicBezTo>
                  <a:cubicBezTo>
                    <a:pt x="29" y="29"/>
                    <a:pt x="32" y="31"/>
                    <a:pt x="36" y="31"/>
                  </a:cubicBezTo>
                  <a:cubicBezTo>
                    <a:pt x="39" y="31"/>
                    <a:pt x="42" y="29"/>
                    <a:pt x="42" y="25"/>
                  </a:cubicBezTo>
                  <a:close/>
                  <a:moveTo>
                    <a:pt x="13" y="232"/>
                  </a:moveTo>
                  <a:cubicBezTo>
                    <a:pt x="13" y="235"/>
                    <a:pt x="10" y="238"/>
                    <a:pt x="7" y="238"/>
                  </a:cubicBezTo>
                  <a:cubicBezTo>
                    <a:pt x="3" y="238"/>
                    <a:pt x="0" y="235"/>
                    <a:pt x="0" y="232"/>
                  </a:cubicBezTo>
                  <a:cubicBezTo>
                    <a:pt x="0" y="228"/>
                    <a:pt x="3" y="225"/>
                    <a:pt x="7" y="225"/>
                  </a:cubicBezTo>
                  <a:cubicBezTo>
                    <a:pt x="10" y="225"/>
                    <a:pt x="13" y="228"/>
                    <a:pt x="13" y="232"/>
                  </a:cubicBezTo>
                  <a:close/>
                  <a:moveTo>
                    <a:pt x="13" y="194"/>
                  </a:moveTo>
                  <a:cubicBezTo>
                    <a:pt x="13" y="197"/>
                    <a:pt x="10" y="200"/>
                    <a:pt x="7" y="200"/>
                  </a:cubicBezTo>
                  <a:cubicBezTo>
                    <a:pt x="3" y="200"/>
                    <a:pt x="0" y="197"/>
                    <a:pt x="0" y="194"/>
                  </a:cubicBezTo>
                  <a:cubicBezTo>
                    <a:pt x="0" y="190"/>
                    <a:pt x="3" y="188"/>
                    <a:pt x="7" y="188"/>
                  </a:cubicBezTo>
                  <a:cubicBezTo>
                    <a:pt x="10" y="188"/>
                    <a:pt x="13" y="190"/>
                    <a:pt x="13" y="194"/>
                  </a:cubicBezTo>
                  <a:close/>
                  <a:moveTo>
                    <a:pt x="13" y="156"/>
                  </a:moveTo>
                  <a:cubicBezTo>
                    <a:pt x="13" y="160"/>
                    <a:pt x="10" y="163"/>
                    <a:pt x="7" y="163"/>
                  </a:cubicBezTo>
                  <a:cubicBezTo>
                    <a:pt x="3" y="163"/>
                    <a:pt x="0" y="160"/>
                    <a:pt x="0" y="156"/>
                  </a:cubicBezTo>
                  <a:cubicBezTo>
                    <a:pt x="0" y="153"/>
                    <a:pt x="3" y="150"/>
                    <a:pt x="7" y="150"/>
                  </a:cubicBezTo>
                  <a:cubicBezTo>
                    <a:pt x="10" y="150"/>
                    <a:pt x="13" y="153"/>
                    <a:pt x="13" y="156"/>
                  </a:cubicBezTo>
                  <a:close/>
                  <a:moveTo>
                    <a:pt x="13" y="118"/>
                  </a:moveTo>
                  <a:cubicBezTo>
                    <a:pt x="13" y="122"/>
                    <a:pt x="10" y="125"/>
                    <a:pt x="7" y="125"/>
                  </a:cubicBezTo>
                  <a:cubicBezTo>
                    <a:pt x="3" y="125"/>
                    <a:pt x="0" y="122"/>
                    <a:pt x="0" y="118"/>
                  </a:cubicBezTo>
                  <a:cubicBezTo>
                    <a:pt x="0" y="115"/>
                    <a:pt x="3" y="112"/>
                    <a:pt x="7" y="112"/>
                  </a:cubicBezTo>
                  <a:cubicBezTo>
                    <a:pt x="10" y="112"/>
                    <a:pt x="13" y="115"/>
                    <a:pt x="13" y="118"/>
                  </a:cubicBezTo>
                  <a:close/>
                  <a:moveTo>
                    <a:pt x="13" y="81"/>
                  </a:moveTo>
                  <a:cubicBezTo>
                    <a:pt x="13" y="84"/>
                    <a:pt x="10" y="87"/>
                    <a:pt x="7" y="87"/>
                  </a:cubicBezTo>
                  <a:cubicBezTo>
                    <a:pt x="3" y="87"/>
                    <a:pt x="0" y="84"/>
                    <a:pt x="0" y="81"/>
                  </a:cubicBezTo>
                  <a:cubicBezTo>
                    <a:pt x="0" y="77"/>
                    <a:pt x="3" y="74"/>
                    <a:pt x="7" y="74"/>
                  </a:cubicBezTo>
                  <a:cubicBezTo>
                    <a:pt x="10" y="74"/>
                    <a:pt x="13" y="77"/>
                    <a:pt x="13" y="81"/>
                  </a:cubicBezTo>
                  <a:close/>
                  <a:moveTo>
                    <a:pt x="42" y="251"/>
                  </a:moveTo>
                  <a:cubicBezTo>
                    <a:pt x="42" y="254"/>
                    <a:pt x="39" y="257"/>
                    <a:pt x="36" y="257"/>
                  </a:cubicBezTo>
                  <a:cubicBezTo>
                    <a:pt x="32" y="257"/>
                    <a:pt x="29" y="254"/>
                    <a:pt x="29" y="251"/>
                  </a:cubicBezTo>
                  <a:cubicBezTo>
                    <a:pt x="29" y="247"/>
                    <a:pt x="32" y="244"/>
                    <a:pt x="36" y="244"/>
                  </a:cubicBezTo>
                  <a:cubicBezTo>
                    <a:pt x="39" y="244"/>
                    <a:pt x="42" y="247"/>
                    <a:pt x="42" y="251"/>
                  </a:cubicBezTo>
                  <a:close/>
                  <a:moveTo>
                    <a:pt x="42" y="213"/>
                  </a:moveTo>
                  <a:cubicBezTo>
                    <a:pt x="42" y="216"/>
                    <a:pt x="39" y="219"/>
                    <a:pt x="36" y="219"/>
                  </a:cubicBezTo>
                  <a:cubicBezTo>
                    <a:pt x="32" y="219"/>
                    <a:pt x="29" y="216"/>
                    <a:pt x="29" y="213"/>
                  </a:cubicBezTo>
                  <a:cubicBezTo>
                    <a:pt x="29" y="209"/>
                    <a:pt x="32" y="207"/>
                    <a:pt x="36" y="207"/>
                  </a:cubicBezTo>
                  <a:cubicBezTo>
                    <a:pt x="39" y="207"/>
                    <a:pt x="42" y="209"/>
                    <a:pt x="42" y="213"/>
                  </a:cubicBezTo>
                  <a:close/>
                  <a:moveTo>
                    <a:pt x="42" y="175"/>
                  </a:moveTo>
                  <a:cubicBezTo>
                    <a:pt x="42" y="179"/>
                    <a:pt x="39" y="181"/>
                    <a:pt x="36" y="181"/>
                  </a:cubicBezTo>
                  <a:cubicBezTo>
                    <a:pt x="32" y="181"/>
                    <a:pt x="29" y="179"/>
                    <a:pt x="29" y="175"/>
                  </a:cubicBezTo>
                  <a:cubicBezTo>
                    <a:pt x="29" y="172"/>
                    <a:pt x="32" y="169"/>
                    <a:pt x="36" y="169"/>
                  </a:cubicBezTo>
                  <a:cubicBezTo>
                    <a:pt x="39" y="169"/>
                    <a:pt x="42" y="172"/>
                    <a:pt x="42" y="175"/>
                  </a:cubicBezTo>
                  <a:close/>
                  <a:moveTo>
                    <a:pt x="42" y="137"/>
                  </a:moveTo>
                  <a:cubicBezTo>
                    <a:pt x="42" y="141"/>
                    <a:pt x="39" y="144"/>
                    <a:pt x="36" y="144"/>
                  </a:cubicBezTo>
                  <a:cubicBezTo>
                    <a:pt x="32" y="144"/>
                    <a:pt x="29" y="141"/>
                    <a:pt x="29" y="137"/>
                  </a:cubicBezTo>
                  <a:cubicBezTo>
                    <a:pt x="29" y="134"/>
                    <a:pt x="32" y="131"/>
                    <a:pt x="36" y="131"/>
                  </a:cubicBezTo>
                  <a:cubicBezTo>
                    <a:pt x="39" y="131"/>
                    <a:pt x="42" y="134"/>
                    <a:pt x="42" y="137"/>
                  </a:cubicBezTo>
                  <a:close/>
                  <a:moveTo>
                    <a:pt x="42" y="100"/>
                  </a:moveTo>
                  <a:cubicBezTo>
                    <a:pt x="42" y="103"/>
                    <a:pt x="39" y="106"/>
                    <a:pt x="36" y="106"/>
                  </a:cubicBezTo>
                  <a:cubicBezTo>
                    <a:pt x="32" y="106"/>
                    <a:pt x="29" y="103"/>
                    <a:pt x="29" y="100"/>
                  </a:cubicBezTo>
                  <a:cubicBezTo>
                    <a:pt x="29" y="96"/>
                    <a:pt x="32" y="93"/>
                    <a:pt x="36" y="93"/>
                  </a:cubicBezTo>
                  <a:cubicBezTo>
                    <a:pt x="39" y="93"/>
                    <a:pt x="42" y="96"/>
                    <a:pt x="42" y="100"/>
                  </a:cubicBezTo>
                  <a:close/>
                  <a:moveTo>
                    <a:pt x="42" y="62"/>
                  </a:moveTo>
                  <a:cubicBezTo>
                    <a:pt x="42" y="65"/>
                    <a:pt x="39" y="68"/>
                    <a:pt x="36" y="68"/>
                  </a:cubicBezTo>
                  <a:cubicBezTo>
                    <a:pt x="32" y="68"/>
                    <a:pt x="29" y="65"/>
                    <a:pt x="29" y="62"/>
                  </a:cubicBezTo>
                  <a:cubicBezTo>
                    <a:pt x="29" y="58"/>
                    <a:pt x="32" y="55"/>
                    <a:pt x="36" y="55"/>
                  </a:cubicBezTo>
                  <a:cubicBezTo>
                    <a:pt x="39" y="55"/>
                    <a:pt x="42" y="58"/>
                    <a:pt x="4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47"/>
          <p:cNvSpPr>
            <a:spLocks noEditPoints="1"/>
          </p:cNvSpPr>
          <p:nvPr/>
        </p:nvSpPr>
        <p:spPr bwMode="auto">
          <a:xfrm>
            <a:off x="11802697" y="4029075"/>
            <a:ext cx="144463" cy="881063"/>
          </a:xfrm>
          <a:custGeom>
            <a:avLst/>
            <a:gdLst>
              <a:gd name="T0" fmla="*/ 35 w 42"/>
              <a:gd name="T1" fmla="*/ 0 h 257"/>
              <a:gd name="T2" fmla="*/ 35 w 42"/>
              <a:gd name="T3" fmla="*/ 12 h 257"/>
              <a:gd name="T4" fmla="*/ 29 w 42"/>
              <a:gd name="T5" fmla="*/ 44 h 257"/>
              <a:gd name="T6" fmla="*/ 29 w 42"/>
              <a:gd name="T7" fmla="*/ 42 h 257"/>
              <a:gd name="T8" fmla="*/ 42 w 42"/>
              <a:gd name="T9" fmla="*/ 42 h 257"/>
              <a:gd name="T10" fmla="*/ 42 w 42"/>
              <a:gd name="T11" fmla="*/ 44 h 257"/>
              <a:gd name="T12" fmla="*/ 29 w 42"/>
              <a:gd name="T13" fmla="*/ 44 h 257"/>
              <a:gd name="T14" fmla="*/ 6 w 42"/>
              <a:gd name="T15" fmla="*/ 18 h 257"/>
              <a:gd name="T16" fmla="*/ 6 w 42"/>
              <a:gd name="T17" fmla="*/ 31 h 257"/>
              <a:gd name="T18" fmla="*/ 29 w 42"/>
              <a:gd name="T19" fmla="*/ 231 h 257"/>
              <a:gd name="T20" fmla="*/ 42 w 42"/>
              <a:gd name="T21" fmla="*/ 231 h 257"/>
              <a:gd name="T22" fmla="*/ 29 w 42"/>
              <a:gd name="T23" fmla="*/ 231 h 257"/>
              <a:gd name="T24" fmla="*/ 35 w 42"/>
              <a:gd name="T25" fmla="*/ 200 h 257"/>
              <a:gd name="T26" fmla="*/ 35 w 42"/>
              <a:gd name="T27" fmla="*/ 187 h 257"/>
              <a:gd name="T28" fmla="*/ 29 w 42"/>
              <a:gd name="T29" fmla="*/ 156 h 257"/>
              <a:gd name="T30" fmla="*/ 42 w 42"/>
              <a:gd name="T31" fmla="*/ 156 h 257"/>
              <a:gd name="T32" fmla="*/ 29 w 42"/>
              <a:gd name="T33" fmla="*/ 156 h 257"/>
              <a:gd name="T34" fmla="*/ 35 w 42"/>
              <a:gd name="T35" fmla="*/ 124 h 257"/>
              <a:gd name="T36" fmla="*/ 35 w 42"/>
              <a:gd name="T37" fmla="*/ 112 h 257"/>
              <a:gd name="T38" fmla="*/ 29 w 42"/>
              <a:gd name="T39" fmla="*/ 80 h 257"/>
              <a:gd name="T40" fmla="*/ 42 w 42"/>
              <a:gd name="T41" fmla="*/ 80 h 257"/>
              <a:gd name="T42" fmla="*/ 29 w 42"/>
              <a:gd name="T43" fmla="*/ 80 h 257"/>
              <a:gd name="T44" fmla="*/ 6 w 42"/>
              <a:gd name="T45" fmla="*/ 257 h 257"/>
              <a:gd name="T46" fmla="*/ 6 w 42"/>
              <a:gd name="T47" fmla="*/ 244 h 257"/>
              <a:gd name="T48" fmla="*/ 0 w 42"/>
              <a:gd name="T49" fmla="*/ 213 h 257"/>
              <a:gd name="T50" fmla="*/ 13 w 42"/>
              <a:gd name="T51" fmla="*/ 213 h 257"/>
              <a:gd name="T52" fmla="*/ 0 w 42"/>
              <a:gd name="T53" fmla="*/ 213 h 257"/>
              <a:gd name="T54" fmla="*/ 6 w 42"/>
              <a:gd name="T55" fmla="*/ 181 h 257"/>
              <a:gd name="T56" fmla="*/ 6 w 42"/>
              <a:gd name="T57" fmla="*/ 168 h 257"/>
              <a:gd name="T58" fmla="*/ 0 w 42"/>
              <a:gd name="T59" fmla="*/ 137 h 257"/>
              <a:gd name="T60" fmla="*/ 13 w 42"/>
              <a:gd name="T61" fmla="*/ 137 h 257"/>
              <a:gd name="T62" fmla="*/ 0 w 42"/>
              <a:gd name="T63" fmla="*/ 137 h 257"/>
              <a:gd name="T64" fmla="*/ 6 w 42"/>
              <a:gd name="T65" fmla="*/ 106 h 257"/>
              <a:gd name="T66" fmla="*/ 6 w 42"/>
              <a:gd name="T67" fmla="*/ 93 h 257"/>
              <a:gd name="T68" fmla="*/ 0 w 42"/>
              <a:gd name="T69" fmla="*/ 61 h 257"/>
              <a:gd name="T70" fmla="*/ 13 w 42"/>
              <a:gd name="T71" fmla="*/ 61 h 257"/>
              <a:gd name="T72" fmla="*/ 0 w 42"/>
              <a:gd name="T73" fmla="*/ 6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29" y="6"/>
                </a:moveTo>
                <a:cubicBezTo>
                  <a:pt x="29" y="2"/>
                  <a:pt x="32" y="0"/>
                  <a:pt x="35" y="0"/>
                </a:cubicBezTo>
                <a:cubicBezTo>
                  <a:pt x="39" y="0"/>
                  <a:pt x="42" y="2"/>
                  <a:pt x="42" y="6"/>
                </a:cubicBezTo>
                <a:cubicBezTo>
                  <a:pt x="42" y="9"/>
                  <a:pt x="39" y="12"/>
                  <a:pt x="35" y="12"/>
                </a:cubicBezTo>
                <a:cubicBezTo>
                  <a:pt x="32" y="12"/>
                  <a:pt x="29" y="9"/>
                  <a:pt x="29" y="6"/>
                </a:cubicBezTo>
                <a:close/>
                <a:moveTo>
                  <a:pt x="29" y="44"/>
                </a:moveTo>
                <a:cubicBezTo>
                  <a:pt x="29" y="43"/>
                  <a:pt x="29" y="43"/>
                  <a:pt x="29" y="43"/>
                </a:cubicBezTo>
                <a:cubicBezTo>
                  <a:pt x="29" y="43"/>
                  <a:pt x="29" y="43"/>
                  <a:pt x="29" y="42"/>
                </a:cubicBezTo>
                <a:cubicBezTo>
                  <a:pt x="29" y="39"/>
                  <a:pt x="32" y="36"/>
                  <a:pt x="35" y="36"/>
                </a:cubicBezTo>
                <a:cubicBezTo>
                  <a:pt x="39" y="36"/>
                  <a:pt x="42" y="39"/>
                  <a:pt x="42" y="42"/>
                </a:cubicBezTo>
                <a:cubicBezTo>
                  <a:pt x="42" y="43"/>
                  <a:pt x="42" y="43"/>
                  <a:pt x="42" y="43"/>
                </a:cubicBezTo>
                <a:cubicBezTo>
                  <a:pt x="42" y="43"/>
                  <a:pt x="42" y="43"/>
                  <a:pt x="42" y="44"/>
                </a:cubicBezTo>
                <a:cubicBezTo>
                  <a:pt x="42" y="47"/>
                  <a:pt x="39" y="50"/>
                  <a:pt x="35" y="50"/>
                </a:cubicBezTo>
                <a:cubicBezTo>
                  <a:pt x="32" y="50"/>
                  <a:pt x="29" y="47"/>
                  <a:pt x="29" y="44"/>
                </a:cubicBezTo>
                <a:close/>
                <a:moveTo>
                  <a:pt x="0" y="25"/>
                </a:moveTo>
                <a:cubicBezTo>
                  <a:pt x="0" y="21"/>
                  <a:pt x="3" y="18"/>
                  <a:pt x="6" y="18"/>
                </a:cubicBezTo>
                <a:cubicBezTo>
                  <a:pt x="10" y="18"/>
                  <a:pt x="13" y="21"/>
                  <a:pt x="13" y="25"/>
                </a:cubicBezTo>
                <a:cubicBezTo>
                  <a:pt x="13" y="28"/>
                  <a:pt x="10" y="31"/>
                  <a:pt x="6" y="31"/>
                </a:cubicBezTo>
                <a:cubicBezTo>
                  <a:pt x="3" y="31"/>
                  <a:pt x="0" y="28"/>
                  <a:pt x="0" y="25"/>
                </a:cubicBezTo>
                <a:close/>
                <a:moveTo>
                  <a:pt x="29" y="231"/>
                </a:moveTo>
                <a:cubicBezTo>
                  <a:pt x="29" y="235"/>
                  <a:pt x="32" y="238"/>
                  <a:pt x="35" y="238"/>
                </a:cubicBezTo>
                <a:cubicBezTo>
                  <a:pt x="39" y="238"/>
                  <a:pt x="42" y="235"/>
                  <a:pt x="42" y="231"/>
                </a:cubicBezTo>
                <a:cubicBezTo>
                  <a:pt x="42" y="228"/>
                  <a:pt x="39" y="225"/>
                  <a:pt x="35" y="225"/>
                </a:cubicBezTo>
                <a:cubicBezTo>
                  <a:pt x="32" y="225"/>
                  <a:pt x="29" y="228"/>
                  <a:pt x="29" y="231"/>
                </a:cubicBezTo>
                <a:close/>
                <a:moveTo>
                  <a:pt x="29" y="194"/>
                </a:moveTo>
                <a:cubicBezTo>
                  <a:pt x="29" y="197"/>
                  <a:pt x="32" y="200"/>
                  <a:pt x="35" y="200"/>
                </a:cubicBezTo>
                <a:cubicBezTo>
                  <a:pt x="39" y="200"/>
                  <a:pt x="42" y="197"/>
                  <a:pt x="42" y="194"/>
                </a:cubicBezTo>
                <a:cubicBezTo>
                  <a:pt x="42" y="190"/>
                  <a:pt x="39" y="187"/>
                  <a:pt x="35" y="187"/>
                </a:cubicBezTo>
                <a:cubicBezTo>
                  <a:pt x="32" y="187"/>
                  <a:pt x="29" y="190"/>
                  <a:pt x="29" y="194"/>
                </a:cubicBezTo>
                <a:close/>
                <a:moveTo>
                  <a:pt x="29" y="156"/>
                </a:moveTo>
                <a:cubicBezTo>
                  <a:pt x="29" y="159"/>
                  <a:pt x="32" y="162"/>
                  <a:pt x="35" y="162"/>
                </a:cubicBezTo>
                <a:cubicBezTo>
                  <a:pt x="39" y="162"/>
                  <a:pt x="42" y="159"/>
                  <a:pt x="42" y="156"/>
                </a:cubicBezTo>
                <a:cubicBezTo>
                  <a:pt x="42" y="152"/>
                  <a:pt x="39" y="149"/>
                  <a:pt x="35" y="149"/>
                </a:cubicBezTo>
                <a:cubicBezTo>
                  <a:pt x="32" y="149"/>
                  <a:pt x="29" y="152"/>
                  <a:pt x="29" y="156"/>
                </a:cubicBezTo>
                <a:close/>
                <a:moveTo>
                  <a:pt x="29" y="118"/>
                </a:moveTo>
                <a:cubicBezTo>
                  <a:pt x="29" y="122"/>
                  <a:pt x="32" y="124"/>
                  <a:pt x="35" y="124"/>
                </a:cubicBezTo>
                <a:cubicBezTo>
                  <a:pt x="39" y="124"/>
                  <a:pt x="42" y="122"/>
                  <a:pt x="42" y="118"/>
                </a:cubicBezTo>
                <a:cubicBezTo>
                  <a:pt x="42" y="115"/>
                  <a:pt x="39" y="112"/>
                  <a:pt x="35" y="112"/>
                </a:cubicBezTo>
                <a:cubicBezTo>
                  <a:pt x="32" y="112"/>
                  <a:pt x="29" y="115"/>
                  <a:pt x="29" y="118"/>
                </a:cubicBezTo>
                <a:close/>
                <a:moveTo>
                  <a:pt x="29" y="80"/>
                </a:moveTo>
                <a:cubicBezTo>
                  <a:pt x="29" y="84"/>
                  <a:pt x="32" y="87"/>
                  <a:pt x="35" y="87"/>
                </a:cubicBezTo>
                <a:cubicBezTo>
                  <a:pt x="39" y="87"/>
                  <a:pt x="42" y="84"/>
                  <a:pt x="42" y="80"/>
                </a:cubicBezTo>
                <a:cubicBezTo>
                  <a:pt x="42" y="77"/>
                  <a:pt x="39" y="74"/>
                  <a:pt x="35" y="74"/>
                </a:cubicBezTo>
                <a:cubicBezTo>
                  <a:pt x="32" y="74"/>
                  <a:pt x="29" y="77"/>
                  <a:pt x="29" y="80"/>
                </a:cubicBezTo>
                <a:close/>
                <a:moveTo>
                  <a:pt x="0" y="250"/>
                </a:moveTo>
                <a:cubicBezTo>
                  <a:pt x="0" y="254"/>
                  <a:pt x="3" y="257"/>
                  <a:pt x="6" y="257"/>
                </a:cubicBezTo>
                <a:cubicBezTo>
                  <a:pt x="10" y="257"/>
                  <a:pt x="13" y="254"/>
                  <a:pt x="13" y="250"/>
                </a:cubicBezTo>
                <a:cubicBezTo>
                  <a:pt x="13" y="247"/>
                  <a:pt x="10" y="244"/>
                  <a:pt x="6" y="244"/>
                </a:cubicBezTo>
                <a:cubicBezTo>
                  <a:pt x="3" y="244"/>
                  <a:pt x="0" y="247"/>
                  <a:pt x="0" y="250"/>
                </a:cubicBezTo>
                <a:close/>
                <a:moveTo>
                  <a:pt x="0" y="213"/>
                </a:moveTo>
                <a:cubicBezTo>
                  <a:pt x="0" y="216"/>
                  <a:pt x="3" y="219"/>
                  <a:pt x="6" y="219"/>
                </a:cubicBezTo>
                <a:cubicBezTo>
                  <a:pt x="10" y="219"/>
                  <a:pt x="13" y="216"/>
                  <a:pt x="13" y="213"/>
                </a:cubicBezTo>
                <a:cubicBezTo>
                  <a:pt x="13" y="209"/>
                  <a:pt x="10" y="206"/>
                  <a:pt x="6" y="206"/>
                </a:cubicBezTo>
                <a:cubicBezTo>
                  <a:pt x="3" y="206"/>
                  <a:pt x="0" y="209"/>
                  <a:pt x="0" y="213"/>
                </a:cubicBezTo>
                <a:close/>
                <a:moveTo>
                  <a:pt x="0" y="175"/>
                </a:moveTo>
                <a:cubicBezTo>
                  <a:pt x="0" y="178"/>
                  <a:pt x="3" y="181"/>
                  <a:pt x="6" y="181"/>
                </a:cubicBezTo>
                <a:cubicBezTo>
                  <a:pt x="10" y="181"/>
                  <a:pt x="13" y="178"/>
                  <a:pt x="13" y="175"/>
                </a:cubicBezTo>
                <a:cubicBezTo>
                  <a:pt x="13" y="171"/>
                  <a:pt x="10" y="168"/>
                  <a:pt x="6" y="168"/>
                </a:cubicBezTo>
                <a:cubicBezTo>
                  <a:pt x="3" y="168"/>
                  <a:pt x="0" y="171"/>
                  <a:pt x="0" y="175"/>
                </a:cubicBezTo>
                <a:close/>
                <a:moveTo>
                  <a:pt x="0" y="137"/>
                </a:moveTo>
                <a:cubicBezTo>
                  <a:pt x="0" y="140"/>
                  <a:pt x="3" y="143"/>
                  <a:pt x="6" y="143"/>
                </a:cubicBezTo>
                <a:cubicBezTo>
                  <a:pt x="10" y="143"/>
                  <a:pt x="13" y="140"/>
                  <a:pt x="13" y="137"/>
                </a:cubicBezTo>
                <a:cubicBezTo>
                  <a:pt x="13" y="133"/>
                  <a:pt x="10" y="131"/>
                  <a:pt x="6" y="131"/>
                </a:cubicBezTo>
                <a:cubicBezTo>
                  <a:pt x="3" y="131"/>
                  <a:pt x="0" y="133"/>
                  <a:pt x="0" y="137"/>
                </a:cubicBezTo>
                <a:close/>
                <a:moveTo>
                  <a:pt x="0" y="99"/>
                </a:moveTo>
                <a:cubicBezTo>
                  <a:pt x="0" y="103"/>
                  <a:pt x="3" y="106"/>
                  <a:pt x="6" y="106"/>
                </a:cubicBezTo>
                <a:cubicBezTo>
                  <a:pt x="10" y="106"/>
                  <a:pt x="13" y="103"/>
                  <a:pt x="13" y="99"/>
                </a:cubicBezTo>
                <a:cubicBezTo>
                  <a:pt x="13" y="96"/>
                  <a:pt x="10" y="93"/>
                  <a:pt x="6" y="93"/>
                </a:cubicBezTo>
                <a:cubicBezTo>
                  <a:pt x="3" y="93"/>
                  <a:pt x="0" y="96"/>
                  <a:pt x="0" y="99"/>
                </a:cubicBezTo>
                <a:close/>
                <a:moveTo>
                  <a:pt x="0" y="61"/>
                </a:moveTo>
                <a:cubicBezTo>
                  <a:pt x="0" y="65"/>
                  <a:pt x="3" y="68"/>
                  <a:pt x="6" y="68"/>
                </a:cubicBezTo>
                <a:cubicBezTo>
                  <a:pt x="10" y="68"/>
                  <a:pt x="13" y="65"/>
                  <a:pt x="13" y="61"/>
                </a:cubicBezTo>
                <a:cubicBezTo>
                  <a:pt x="13" y="58"/>
                  <a:pt x="10" y="55"/>
                  <a:pt x="6" y="55"/>
                </a:cubicBezTo>
                <a:cubicBezTo>
                  <a:pt x="3" y="55"/>
                  <a:pt x="0" y="58"/>
                  <a:pt x="0" y="61"/>
                </a:cubicBezTo>
                <a:close/>
              </a:path>
            </a:pathLst>
          </a:custGeom>
          <a:solidFill>
            <a:srgbClr val="B6976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TextBox 1"/>
          <p:cNvSpPr txBox="1"/>
          <p:nvPr/>
        </p:nvSpPr>
        <p:spPr>
          <a:xfrm>
            <a:off x="2235056" y="1370513"/>
            <a:ext cx="7700501" cy="3139293"/>
          </a:xfrm>
          <a:prstGeom prst="rect">
            <a:avLst/>
          </a:prstGeom>
          <a:noFill/>
        </p:spPr>
        <p:txBody>
          <a:bodyPr wrap="square" lIns="91413" tIns="45706" rIns="91413" bIns="45706"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altLang="zh-CN" sz="6600" b="1" dirty="0" smtClean="0">
                <a:solidFill>
                  <a:prstClr val="white"/>
                </a:solidFill>
                <a:latin typeface="微软雅黑" panose="020B0503020204020204" pitchFamily="34" charset="-122"/>
                <a:cs typeface="+mn-ea"/>
                <a:sym typeface="+mn-lt"/>
              </a:rPr>
              <a:t>2020</a:t>
            </a:r>
          </a:p>
          <a:p>
            <a:pPr algn="ctr"/>
            <a:r>
              <a:rPr lang="zh-CN" altLang="en-US" sz="6600" b="1" dirty="0" smtClean="0">
                <a:solidFill>
                  <a:prstClr val="white"/>
                </a:solidFill>
                <a:latin typeface="微软雅黑" panose="020B0503020204020204" pitchFamily="34" charset="-122"/>
                <a:cs typeface="+mn-ea"/>
                <a:sym typeface="+mn-lt"/>
              </a:rPr>
              <a:t>新年总结</a:t>
            </a:r>
            <a:r>
              <a:rPr lang="en-US" altLang="zh-CN" sz="6600" b="1" dirty="0" smtClean="0">
                <a:solidFill>
                  <a:prstClr val="white"/>
                </a:solidFill>
                <a:latin typeface="微软雅黑" panose="020B0503020204020204" pitchFamily="34" charset="-122"/>
                <a:cs typeface="+mn-ea"/>
                <a:sym typeface="+mn-lt"/>
              </a:rPr>
              <a:t>/</a:t>
            </a:r>
            <a:r>
              <a:rPr lang="zh-CN" altLang="en-US" sz="6600" b="1" dirty="0" smtClean="0">
                <a:solidFill>
                  <a:prstClr val="white"/>
                </a:solidFill>
                <a:latin typeface="微软雅黑" panose="020B0503020204020204" pitchFamily="34" charset="-122"/>
                <a:cs typeface="+mn-ea"/>
                <a:sym typeface="+mn-lt"/>
              </a:rPr>
              <a:t>计划</a:t>
            </a:r>
            <a:r>
              <a:rPr lang="en-US" altLang="zh-CN" sz="6600" b="1" dirty="0" smtClean="0">
                <a:solidFill>
                  <a:prstClr val="white"/>
                </a:solidFill>
                <a:latin typeface="微软雅黑" panose="020B0503020204020204" pitchFamily="34" charset="-122"/>
                <a:cs typeface="+mn-ea"/>
                <a:sym typeface="+mn-lt"/>
              </a:rPr>
              <a:t>/</a:t>
            </a:r>
            <a:r>
              <a:rPr lang="zh-CN" altLang="en-US" sz="6600" b="1" dirty="0" smtClean="0">
                <a:solidFill>
                  <a:prstClr val="white"/>
                </a:solidFill>
                <a:latin typeface="微软雅黑" panose="020B0503020204020204" pitchFamily="34" charset="-122"/>
                <a:cs typeface="+mn-ea"/>
                <a:sym typeface="+mn-lt"/>
              </a:rPr>
              <a:t>汇报</a:t>
            </a:r>
            <a:r>
              <a:rPr lang="en-US" altLang="zh-CN" sz="6600" b="1" dirty="0" smtClean="0">
                <a:solidFill>
                  <a:prstClr val="white"/>
                </a:solidFill>
                <a:latin typeface="微软雅黑" panose="020B0503020204020204" pitchFamily="34" charset="-122"/>
                <a:cs typeface="+mn-ea"/>
                <a:sym typeface="+mn-lt"/>
              </a:rPr>
              <a:t>PPT</a:t>
            </a:r>
            <a:r>
              <a:rPr lang="zh-CN" altLang="en-US" sz="6600" b="1" dirty="0" smtClean="0">
                <a:solidFill>
                  <a:prstClr val="white"/>
                </a:solidFill>
                <a:latin typeface="微软雅黑" panose="020B0503020204020204" pitchFamily="34" charset="-122"/>
                <a:cs typeface="+mn-ea"/>
                <a:sym typeface="+mn-lt"/>
              </a:rPr>
              <a:t>模板</a:t>
            </a:r>
            <a:endParaRPr lang="zh-CN" altLang="en-US" sz="6600" b="1" dirty="0">
              <a:solidFill>
                <a:prstClr val="white"/>
              </a:solidFill>
              <a:latin typeface="微软雅黑" panose="020B0503020204020204" pitchFamily="34" charset="-122"/>
              <a:cs typeface="+mn-ea"/>
              <a:sym typeface="+mn-lt"/>
            </a:endParaRPr>
          </a:p>
        </p:txBody>
      </p:sp>
    </p:spTree>
    <p:extLst>
      <p:ext uri="{BB962C8B-B14F-4D97-AF65-F5344CB8AC3E}">
        <p14:creationId xmlns:p14="http://schemas.microsoft.com/office/powerpoint/2010/main" val="32010333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5"/>
          <p:cNvSpPr>
            <a:spLocks noEditPoints="1"/>
          </p:cNvSpPr>
          <p:nvPr/>
        </p:nvSpPr>
        <p:spPr bwMode="auto">
          <a:xfrm>
            <a:off x="1739408" y="84649"/>
            <a:ext cx="893763" cy="1274763"/>
          </a:xfrm>
          <a:custGeom>
            <a:avLst/>
            <a:gdLst>
              <a:gd name="T0" fmla="*/ 227 w 261"/>
              <a:gd name="T1" fmla="*/ 372 h 372"/>
              <a:gd name="T2" fmla="*/ 221 w 261"/>
              <a:gd name="T3" fmla="*/ 366 h 372"/>
              <a:gd name="T4" fmla="*/ 227 w 261"/>
              <a:gd name="T5" fmla="*/ 359 h 372"/>
              <a:gd name="T6" fmla="*/ 239 w 261"/>
              <a:gd name="T7" fmla="*/ 359 h 372"/>
              <a:gd name="T8" fmla="*/ 245 w 261"/>
              <a:gd name="T9" fmla="*/ 366 h 372"/>
              <a:gd name="T10" fmla="*/ 239 w 261"/>
              <a:gd name="T11" fmla="*/ 372 h 372"/>
              <a:gd name="T12" fmla="*/ 227 w 261"/>
              <a:gd name="T13" fmla="*/ 372 h 372"/>
              <a:gd name="T14" fmla="*/ 208 w 261"/>
              <a:gd name="T15" fmla="*/ 0 h 372"/>
              <a:gd name="T16" fmla="*/ 220 w 261"/>
              <a:gd name="T17" fmla="*/ 8 h 372"/>
              <a:gd name="T18" fmla="*/ 232 w 261"/>
              <a:gd name="T19" fmla="*/ 36 h 372"/>
              <a:gd name="T20" fmla="*/ 220 w 261"/>
              <a:gd name="T21" fmla="*/ 64 h 372"/>
              <a:gd name="T22" fmla="*/ 192 w 261"/>
              <a:gd name="T23" fmla="*/ 76 h 372"/>
              <a:gd name="T24" fmla="*/ 105 w 261"/>
              <a:gd name="T25" fmla="*/ 76 h 372"/>
              <a:gd name="T26" fmla="*/ 102 w 261"/>
              <a:gd name="T27" fmla="*/ 76 h 372"/>
              <a:gd name="T28" fmla="*/ 69 w 261"/>
              <a:gd name="T29" fmla="*/ 76 h 372"/>
              <a:gd name="T30" fmla="*/ 32 w 261"/>
              <a:gd name="T31" fmla="*/ 91 h 372"/>
              <a:gd name="T32" fmla="*/ 17 w 261"/>
              <a:gd name="T33" fmla="*/ 128 h 372"/>
              <a:gd name="T34" fmla="*/ 32 w 261"/>
              <a:gd name="T35" fmla="*/ 164 h 372"/>
              <a:gd name="T36" fmla="*/ 69 w 261"/>
              <a:gd name="T37" fmla="*/ 179 h 372"/>
              <a:gd name="T38" fmla="*/ 159 w 261"/>
              <a:gd name="T39" fmla="*/ 179 h 372"/>
              <a:gd name="T40" fmla="*/ 224 w 261"/>
              <a:gd name="T41" fmla="*/ 179 h 372"/>
              <a:gd name="T42" fmla="*/ 241 w 261"/>
              <a:gd name="T43" fmla="*/ 187 h 372"/>
              <a:gd name="T44" fmla="*/ 249 w 261"/>
              <a:gd name="T45" fmla="*/ 204 h 372"/>
              <a:gd name="T46" fmla="*/ 241 w 261"/>
              <a:gd name="T47" fmla="*/ 221 h 372"/>
              <a:gd name="T48" fmla="*/ 224 w 261"/>
              <a:gd name="T49" fmla="*/ 229 h 372"/>
              <a:gd name="T50" fmla="*/ 123 w 261"/>
              <a:gd name="T51" fmla="*/ 229 h 372"/>
              <a:gd name="T52" fmla="*/ 72 w 261"/>
              <a:gd name="T53" fmla="*/ 229 h 372"/>
              <a:gd name="T54" fmla="*/ 21 w 261"/>
              <a:gd name="T55" fmla="*/ 250 h 372"/>
              <a:gd name="T56" fmla="*/ 0 w 261"/>
              <a:gd name="T57" fmla="*/ 300 h 372"/>
              <a:gd name="T58" fmla="*/ 21 w 261"/>
              <a:gd name="T59" fmla="*/ 351 h 372"/>
              <a:gd name="T60" fmla="*/ 72 w 261"/>
              <a:gd name="T61" fmla="*/ 372 h 372"/>
              <a:gd name="T62" fmla="*/ 201 w 261"/>
              <a:gd name="T63" fmla="*/ 372 h 372"/>
              <a:gd name="T64" fmla="*/ 207 w 261"/>
              <a:gd name="T65" fmla="*/ 366 h 372"/>
              <a:gd name="T66" fmla="*/ 201 w 261"/>
              <a:gd name="T67" fmla="*/ 359 h 372"/>
              <a:gd name="T68" fmla="*/ 72 w 261"/>
              <a:gd name="T69" fmla="*/ 359 h 372"/>
              <a:gd name="T70" fmla="*/ 30 w 261"/>
              <a:gd name="T71" fmla="*/ 342 h 372"/>
              <a:gd name="T72" fmla="*/ 12 w 261"/>
              <a:gd name="T73" fmla="*/ 300 h 372"/>
              <a:gd name="T74" fmla="*/ 30 w 261"/>
              <a:gd name="T75" fmla="*/ 258 h 372"/>
              <a:gd name="T76" fmla="*/ 72 w 261"/>
              <a:gd name="T77" fmla="*/ 241 h 372"/>
              <a:gd name="T78" fmla="*/ 123 w 261"/>
              <a:gd name="T79" fmla="*/ 241 h 372"/>
              <a:gd name="T80" fmla="*/ 224 w 261"/>
              <a:gd name="T81" fmla="*/ 241 h 372"/>
              <a:gd name="T82" fmla="*/ 250 w 261"/>
              <a:gd name="T83" fmla="*/ 230 h 372"/>
              <a:gd name="T84" fmla="*/ 261 w 261"/>
              <a:gd name="T85" fmla="*/ 204 h 372"/>
              <a:gd name="T86" fmla="*/ 250 w 261"/>
              <a:gd name="T87" fmla="*/ 178 h 372"/>
              <a:gd name="T88" fmla="*/ 224 w 261"/>
              <a:gd name="T89" fmla="*/ 167 h 372"/>
              <a:gd name="T90" fmla="*/ 159 w 261"/>
              <a:gd name="T91" fmla="*/ 167 h 372"/>
              <a:gd name="T92" fmla="*/ 69 w 261"/>
              <a:gd name="T93" fmla="*/ 167 h 372"/>
              <a:gd name="T94" fmla="*/ 41 w 261"/>
              <a:gd name="T95" fmla="*/ 155 h 372"/>
              <a:gd name="T96" fmla="*/ 30 w 261"/>
              <a:gd name="T97" fmla="*/ 128 h 372"/>
              <a:gd name="T98" fmla="*/ 41 w 261"/>
              <a:gd name="T99" fmla="*/ 100 h 372"/>
              <a:gd name="T100" fmla="*/ 69 w 261"/>
              <a:gd name="T101" fmla="*/ 88 h 372"/>
              <a:gd name="T102" fmla="*/ 102 w 261"/>
              <a:gd name="T103" fmla="*/ 88 h 372"/>
              <a:gd name="T104" fmla="*/ 105 w 261"/>
              <a:gd name="T105" fmla="*/ 88 h 372"/>
              <a:gd name="T106" fmla="*/ 192 w 261"/>
              <a:gd name="T107" fmla="*/ 88 h 372"/>
              <a:gd name="T108" fmla="*/ 229 w 261"/>
              <a:gd name="T109" fmla="*/ 73 h 372"/>
              <a:gd name="T110" fmla="*/ 244 w 261"/>
              <a:gd name="T111" fmla="*/ 36 h 372"/>
              <a:gd name="T112" fmla="*/ 229 w 261"/>
              <a:gd name="T113" fmla="*/ 0 h 372"/>
              <a:gd name="T114" fmla="*/ 208 w 261"/>
              <a:gd name="T11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1" h="372">
                <a:moveTo>
                  <a:pt x="227" y="372"/>
                </a:moveTo>
                <a:cubicBezTo>
                  <a:pt x="224" y="372"/>
                  <a:pt x="221" y="369"/>
                  <a:pt x="221" y="366"/>
                </a:cubicBezTo>
                <a:cubicBezTo>
                  <a:pt x="221" y="362"/>
                  <a:pt x="224" y="359"/>
                  <a:pt x="227" y="359"/>
                </a:cubicBezTo>
                <a:cubicBezTo>
                  <a:pt x="239" y="359"/>
                  <a:pt x="239" y="359"/>
                  <a:pt x="239" y="359"/>
                </a:cubicBezTo>
                <a:cubicBezTo>
                  <a:pt x="243" y="359"/>
                  <a:pt x="245" y="362"/>
                  <a:pt x="245" y="366"/>
                </a:cubicBezTo>
                <a:cubicBezTo>
                  <a:pt x="245" y="369"/>
                  <a:pt x="243" y="372"/>
                  <a:pt x="239" y="372"/>
                </a:cubicBezTo>
                <a:cubicBezTo>
                  <a:pt x="227" y="372"/>
                  <a:pt x="227" y="372"/>
                  <a:pt x="227" y="372"/>
                </a:cubicBezTo>
                <a:close/>
                <a:moveTo>
                  <a:pt x="208" y="0"/>
                </a:moveTo>
                <a:cubicBezTo>
                  <a:pt x="212" y="2"/>
                  <a:pt x="216" y="5"/>
                  <a:pt x="220" y="8"/>
                </a:cubicBezTo>
                <a:cubicBezTo>
                  <a:pt x="227" y="15"/>
                  <a:pt x="232" y="25"/>
                  <a:pt x="232" y="36"/>
                </a:cubicBezTo>
                <a:cubicBezTo>
                  <a:pt x="232" y="47"/>
                  <a:pt x="227" y="57"/>
                  <a:pt x="220" y="64"/>
                </a:cubicBezTo>
                <a:cubicBezTo>
                  <a:pt x="213" y="71"/>
                  <a:pt x="203" y="76"/>
                  <a:pt x="192" y="76"/>
                </a:cubicBezTo>
                <a:cubicBezTo>
                  <a:pt x="105" y="76"/>
                  <a:pt x="105" y="76"/>
                  <a:pt x="105" y="76"/>
                </a:cubicBezTo>
                <a:cubicBezTo>
                  <a:pt x="102" y="76"/>
                  <a:pt x="102" y="76"/>
                  <a:pt x="102" y="76"/>
                </a:cubicBezTo>
                <a:cubicBezTo>
                  <a:pt x="69" y="76"/>
                  <a:pt x="69" y="76"/>
                  <a:pt x="69" y="76"/>
                </a:cubicBezTo>
                <a:cubicBezTo>
                  <a:pt x="55" y="76"/>
                  <a:pt x="42" y="81"/>
                  <a:pt x="32" y="91"/>
                </a:cubicBezTo>
                <a:cubicBezTo>
                  <a:pt x="23" y="100"/>
                  <a:pt x="17" y="113"/>
                  <a:pt x="17" y="128"/>
                </a:cubicBezTo>
                <a:cubicBezTo>
                  <a:pt x="17" y="142"/>
                  <a:pt x="23" y="155"/>
                  <a:pt x="32" y="164"/>
                </a:cubicBezTo>
                <a:cubicBezTo>
                  <a:pt x="42" y="174"/>
                  <a:pt x="55" y="179"/>
                  <a:pt x="69" y="179"/>
                </a:cubicBezTo>
                <a:cubicBezTo>
                  <a:pt x="159" y="179"/>
                  <a:pt x="159" y="179"/>
                  <a:pt x="159" y="179"/>
                </a:cubicBezTo>
                <a:cubicBezTo>
                  <a:pt x="224" y="179"/>
                  <a:pt x="224" y="179"/>
                  <a:pt x="224" y="179"/>
                </a:cubicBezTo>
                <a:cubicBezTo>
                  <a:pt x="231" y="179"/>
                  <a:pt x="237" y="182"/>
                  <a:pt x="241" y="187"/>
                </a:cubicBezTo>
                <a:cubicBezTo>
                  <a:pt x="246" y="191"/>
                  <a:pt x="249" y="197"/>
                  <a:pt x="249" y="204"/>
                </a:cubicBezTo>
                <a:cubicBezTo>
                  <a:pt x="249" y="211"/>
                  <a:pt x="246" y="217"/>
                  <a:pt x="241" y="221"/>
                </a:cubicBezTo>
                <a:cubicBezTo>
                  <a:pt x="237" y="226"/>
                  <a:pt x="231" y="229"/>
                  <a:pt x="224" y="229"/>
                </a:cubicBezTo>
                <a:cubicBezTo>
                  <a:pt x="123" y="229"/>
                  <a:pt x="123" y="229"/>
                  <a:pt x="123" y="229"/>
                </a:cubicBezTo>
                <a:cubicBezTo>
                  <a:pt x="72" y="229"/>
                  <a:pt x="72" y="229"/>
                  <a:pt x="72" y="229"/>
                </a:cubicBezTo>
                <a:cubicBezTo>
                  <a:pt x="52" y="229"/>
                  <a:pt x="34" y="237"/>
                  <a:pt x="21" y="250"/>
                </a:cubicBezTo>
                <a:cubicBezTo>
                  <a:pt x="8" y="263"/>
                  <a:pt x="0" y="281"/>
                  <a:pt x="0" y="300"/>
                </a:cubicBezTo>
                <a:cubicBezTo>
                  <a:pt x="0" y="320"/>
                  <a:pt x="8" y="338"/>
                  <a:pt x="21" y="351"/>
                </a:cubicBezTo>
                <a:cubicBezTo>
                  <a:pt x="34" y="364"/>
                  <a:pt x="52" y="372"/>
                  <a:pt x="72" y="372"/>
                </a:cubicBezTo>
                <a:cubicBezTo>
                  <a:pt x="201" y="372"/>
                  <a:pt x="201" y="372"/>
                  <a:pt x="201" y="372"/>
                </a:cubicBezTo>
                <a:cubicBezTo>
                  <a:pt x="204" y="372"/>
                  <a:pt x="207" y="369"/>
                  <a:pt x="207" y="366"/>
                </a:cubicBezTo>
                <a:cubicBezTo>
                  <a:pt x="207" y="362"/>
                  <a:pt x="204" y="359"/>
                  <a:pt x="201" y="359"/>
                </a:cubicBezTo>
                <a:cubicBezTo>
                  <a:pt x="72" y="359"/>
                  <a:pt x="72" y="359"/>
                  <a:pt x="72" y="359"/>
                </a:cubicBezTo>
                <a:cubicBezTo>
                  <a:pt x="55" y="359"/>
                  <a:pt x="41" y="353"/>
                  <a:pt x="30" y="342"/>
                </a:cubicBezTo>
                <a:cubicBezTo>
                  <a:pt x="19" y="331"/>
                  <a:pt x="12" y="316"/>
                  <a:pt x="12" y="300"/>
                </a:cubicBezTo>
                <a:cubicBezTo>
                  <a:pt x="12" y="284"/>
                  <a:pt x="19" y="269"/>
                  <a:pt x="30" y="258"/>
                </a:cubicBezTo>
                <a:cubicBezTo>
                  <a:pt x="41" y="248"/>
                  <a:pt x="55" y="241"/>
                  <a:pt x="72" y="241"/>
                </a:cubicBezTo>
                <a:cubicBezTo>
                  <a:pt x="123" y="241"/>
                  <a:pt x="123" y="241"/>
                  <a:pt x="123" y="241"/>
                </a:cubicBezTo>
                <a:cubicBezTo>
                  <a:pt x="224" y="241"/>
                  <a:pt x="224" y="241"/>
                  <a:pt x="224" y="241"/>
                </a:cubicBezTo>
                <a:cubicBezTo>
                  <a:pt x="234" y="241"/>
                  <a:pt x="244" y="237"/>
                  <a:pt x="250" y="230"/>
                </a:cubicBezTo>
                <a:cubicBezTo>
                  <a:pt x="257" y="223"/>
                  <a:pt x="261" y="214"/>
                  <a:pt x="261" y="204"/>
                </a:cubicBezTo>
                <a:cubicBezTo>
                  <a:pt x="261" y="194"/>
                  <a:pt x="257" y="185"/>
                  <a:pt x="250" y="178"/>
                </a:cubicBezTo>
                <a:cubicBezTo>
                  <a:pt x="244" y="171"/>
                  <a:pt x="234" y="167"/>
                  <a:pt x="224" y="167"/>
                </a:cubicBezTo>
                <a:cubicBezTo>
                  <a:pt x="159" y="167"/>
                  <a:pt x="159" y="167"/>
                  <a:pt x="159" y="167"/>
                </a:cubicBezTo>
                <a:cubicBezTo>
                  <a:pt x="69" y="167"/>
                  <a:pt x="69" y="167"/>
                  <a:pt x="69" y="167"/>
                </a:cubicBezTo>
                <a:cubicBezTo>
                  <a:pt x="58" y="167"/>
                  <a:pt x="48" y="163"/>
                  <a:pt x="41" y="155"/>
                </a:cubicBezTo>
                <a:cubicBezTo>
                  <a:pt x="34" y="148"/>
                  <a:pt x="30" y="138"/>
                  <a:pt x="30" y="128"/>
                </a:cubicBezTo>
                <a:cubicBezTo>
                  <a:pt x="30" y="117"/>
                  <a:pt x="34" y="107"/>
                  <a:pt x="41" y="100"/>
                </a:cubicBezTo>
                <a:cubicBezTo>
                  <a:pt x="48" y="92"/>
                  <a:pt x="58" y="88"/>
                  <a:pt x="69" y="88"/>
                </a:cubicBezTo>
                <a:cubicBezTo>
                  <a:pt x="102" y="88"/>
                  <a:pt x="102" y="88"/>
                  <a:pt x="102" y="88"/>
                </a:cubicBezTo>
                <a:cubicBezTo>
                  <a:pt x="105" y="88"/>
                  <a:pt x="105" y="88"/>
                  <a:pt x="105" y="88"/>
                </a:cubicBezTo>
                <a:cubicBezTo>
                  <a:pt x="192" y="88"/>
                  <a:pt x="192" y="88"/>
                  <a:pt x="192" y="88"/>
                </a:cubicBezTo>
                <a:cubicBezTo>
                  <a:pt x="206" y="88"/>
                  <a:pt x="219" y="82"/>
                  <a:pt x="229" y="73"/>
                </a:cubicBezTo>
                <a:cubicBezTo>
                  <a:pt x="238" y="63"/>
                  <a:pt x="244" y="50"/>
                  <a:pt x="244" y="36"/>
                </a:cubicBezTo>
                <a:cubicBezTo>
                  <a:pt x="244" y="22"/>
                  <a:pt x="238" y="9"/>
                  <a:pt x="229" y="0"/>
                </a:cubicBezTo>
                <a:lnTo>
                  <a:pt x="208" y="0"/>
                </a:lnTo>
                <a:close/>
              </a:path>
            </a:pathLst>
          </a:custGeom>
          <a:solidFill>
            <a:srgbClr val="E8C85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6"/>
          <p:cNvSpPr>
            <a:spLocks/>
          </p:cNvSpPr>
          <p:nvPr/>
        </p:nvSpPr>
        <p:spPr bwMode="auto">
          <a:xfrm>
            <a:off x="-8498" y="3037705"/>
            <a:ext cx="792163" cy="668338"/>
          </a:xfrm>
          <a:custGeom>
            <a:avLst/>
            <a:gdLst>
              <a:gd name="T0" fmla="*/ 0 w 231"/>
              <a:gd name="T1" fmla="*/ 193 h 195"/>
              <a:gd name="T2" fmla="*/ 0 w 231"/>
              <a:gd name="T3" fmla="*/ 142 h 195"/>
              <a:gd name="T4" fmla="*/ 9 w 231"/>
              <a:gd name="T5" fmla="*/ 141 h 195"/>
              <a:gd name="T6" fmla="*/ 11 w 231"/>
              <a:gd name="T7" fmla="*/ 141 h 195"/>
              <a:gd name="T8" fmla="*/ 38 w 231"/>
              <a:gd name="T9" fmla="*/ 114 h 195"/>
              <a:gd name="T10" fmla="*/ 38 w 231"/>
              <a:gd name="T11" fmla="*/ 114 h 195"/>
              <a:gd name="T12" fmla="*/ 11 w 231"/>
              <a:gd name="T13" fmla="*/ 86 h 195"/>
              <a:gd name="T14" fmla="*/ 0 w 231"/>
              <a:gd name="T15" fmla="*/ 86 h 195"/>
              <a:gd name="T16" fmla="*/ 0 w 231"/>
              <a:gd name="T17" fmla="*/ 0 h 195"/>
              <a:gd name="T18" fmla="*/ 123 w 231"/>
              <a:gd name="T19" fmla="*/ 0 h 195"/>
              <a:gd name="T20" fmla="*/ 166 w 231"/>
              <a:gd name="T21" fmla="*/ 43 h 195"/>
              <a:gd name="T22" fmla="*/ 166 w 231"/>
              <a:gd name="T23" fmla="*/ 43 h 195"/>
              <a:gd name="T24" fmla="*/ 123 w 231"/>
              <a:gd name="T25" fmla="*/ 86 h 195"/>
              <a:gd name="T26" fmla="*/ 113 w 231"/>
              <a:gd name="T27" fmla="*/ 86 h 195"/>
              <a:gd name="T28" fmla="*/ 86 w 231"/>
              <a:gd name="T29" fmla="*/ 114 h 195"/>
              <a:gd name="T30" fmla="*/ 86 w 231"/>
              <a:gd name="T31" fmla="*/ 114 h 195"/>
              <a:gd name="T32" fmla="*/ 113 w 231"/>
              <a:gd name="T33" fmla="*/ 141 h 195"/>
              <a:gd name="T34" fmla="*/ 204 w 231"/>
              <a:gd name="T35" fmla="*/ 141 h 195"/>
              <a:gd name="T36" fmla="*/ 231 w 231"/>
              <a:gd name="T37" fmla="*/ 168 h 195"/>
              <a:gd name="T38" fmla="*/ 231 w 231"/>
              <a:gd name="T39" fmla="*/ 168 h 195"/>
              <a:gd name="T40" fmla="*/ 204 w 231"/>
              <a:gd name="T41" fmla="*/ 195 h 195"/>
              <a:gd name="T42" fmla="*/ 9 w 231"/>
              <a:gd name="T43" fmla="*/ 195 h 195"/>
              <a:gd name="T44" fmla="*/ 0 w 231"/>
              <a:gd name="T45" fmla="*/ 19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1" h="195">
                <a:moveTo>
                  <a:pt x="0" y="193"/>
                </a:moveTo>
                <a:cubicBezTo>
                  <a:pt x="0" y="142"/>
                  <a:pt x="0" y="142"/>
                  <a:pt x="0" y="142"/>
                </a:cubicBezTo>
                <a:cubicBezTo>
                  <a:pt x="2" y="141"/>
                  <a:pt x="6" y="141"/>
                  <a:pt x="9" y="141"/>
                </a:cubicBezTo>
                <a:cubicBezTo>
                  <a:pt x="11" y="141"/>
                  <a:pt x="11" y="141"/>
                  <a:pt x="11" y="141"/>
                </a:cubicBezTo>
                <a:cubicBezTo>
                  <a:pt x="26" y="141"/>
                  <a:pt x="38" y="129"/>
                  <a:pt x="38" y="114"/>
                </a:cubicBezTo>
                <a:cubicBezTo>
                  <a:pt x="38" y="114"/>
                  <a:pt x="38" y="114"/>
                  <a:pt x="38" y="114"/>
                </a:cubicBezTo>
                <a:cubicBezTo>
                  <a:pt x="38" y="99"/>
                  <a:pt x="26" y="86"/>
                  <a:pt x="11" y="86"/>
                </a:cubicBezTo>
                <a:cubicBezTo>
                  <a:pt x="0" y="86"/>
                  <a:pt x="0" y="86"/>
                  <a:pt x="0" y="86"/>
                </a:cubicBezTo>
                <a:cubicBezTo>
                  <a:pt x="0" y="0"/>
                  <a:pt x="0" y="0"/>
                  <a:pt x="0" y="0"/>
                </a:cubicBezTo>
                <a:cubicBezTo>
                  <a:pt x="123" y="0"/>
                  <a:pt x="123" y="0"/>
                  <a:pt x="123" y="0"/>
                </a:cubicBezTo>
                <a:cubicBezTo>
                  <a:pt x="147" y="0"/>
                  <a:pt x="166" y="19"/>
                  <a:pt x="166" y="43"/>
                </a:cubicBezTo>
                <a:cubicBezTo>
                  <a:pt x="166" y="43"/>
                  <a:pt x="166" y="43"/>
                  <a:pt x="166" y="43"/>
                </a:cubicBezTo>
                <a:cubicBezTo>
                  <a:pt x="166" y="67"/>
                  <a:pt x="147" y="86"/>
                  <a:pt x="123" y="86"/>
                </a:cubicBezTo>
                <a:cubicBezTo>
                  <a:pt x="113" y="86"/>
                  <a:pt x="113" y="86"/>
                  <a:pt x="113" y="86"/>
                </a:cubicBezTo>
                <a:cubicBezTo>
                  <a:pt x="98" y="86"/>
                  <a:pt x="86" y="99"/>
                  <a:pt x="86" y="114"/>
                </a:cubicBezTo>
                <a:cubicBezTo>
                  <a:pt x="86" y="114"/>
                  <a:pt x="86" y="114"/>
                  <a:pt x="86" y="114"/>
                </a:cubicBezTo>
                <a:cubicBezTo>
                  <a:pt x="86" y="129"/>
                  <a:pt x="98" y="141"/>
                  <a:pt x="113" y="141"/>
                </a:cubicBezTo>
                <a:cubicBezTo>
                  <a:pt x="204" y="141"/>
                  <a:pt x="204" y="141"/>
                  <a:pt x="204" y="141"/>
                </a:cubicBezTo>
                <a:cubicBezTo>
                  <a:pt x="219" y="141"/>
                  <a:pt x="231" y="153"/>
                  <a:pt x="231" y="168"/>
                </a:cubicBezTo>
                <a:cubicBezTo>
                  <a:pt x="231" y="168"/>
                  <a:pt x="231" y="168"/>
                  <a:pt x="231" y="168"/>
                </a:cubicBezTo>
                <a:cubicBezTo>
                  <a:pt x="231" y="183"/>
                  <a:pt x="219" y="195"/>
                  <a:pt x="204" y="195"/>
                </a:cubicBezTo>
                <a:cubicBezTo>
                  <a:pt x="9" y="195"/>
                  <a:pt x="9" y="195"/>
                  <a:pt x="9" y="195"/>
                </a:cubicBezTo>
                <a:cubicBezTo>
                  <a:pt x="6" y="195"/>
                  <a:pt x="2" y="194"/>
                  <a:pt x="0" y="193"/>
                </a:cubicBez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7"/>
          <p:cNvSpPr>
            <a:spLocks/>
          </p:cNvSpPr>
          <p:nvPr/>
        </p:nvSpPr>
        <p:spPr bwMode="auto">
          <a:xfrm>
            <a:off x="11400266" y="5005386"/>
            <a:ext cx="804863" cy="569913"/>
          </a:xfrm>
          <a:custGeom>
            <a:avLst/>
            <a:gdLst>
              <a:gd name="T0" fmla="*/ 235 w 235"/>
              <a:gd name="T1" fmla="*/ 166 h 166"/>
              <a:gd name="T2" fmla="*/ 235 w 235"/>
              <a:gd name="T3" fmla="*/ 0 h 166"/>
              <a:gd name="T4" fmla="*/ 86 w 235"/>
              <a:gd name="T5" fmla="*/ 0 h 166"/>
              <a:gd name="T6" fmla="*/ 59 w 235"/>
              <a:gd name="T7" fmla="*/ 27 h 166"/>
              <a:gd name="T8" fmla="*/ 59 w 235"/>
              <a:gd name="T9" fmla="*/ 27 h 166"/>
              <a:gd name="T10" fmla="*/ 86 w 235"/>
              <a:gd name="T11" fmla="*/ 55 h 166"/>
              <a:gd name="T12" fmla="*/ 118 w 235"/>
              <a:gd name="T13" fmla="*/ 55 h 166"/>
              <a:gd name="T14" fmla="*/ 145 w 235"/>
              <a:gd name="T15" fmla="*/ 83 h 166"/>
              <a:gd name="T16" fmla="*/ 145 w 235"/>
              <a:gd name="T17" fmla="*/ 83 h 166"/>
              <a:gd name="T18" fmla="*/ 118 w 235"/>
              <a:gd name="T19" fmla="*/ 111 h 166"/>
              <a:gd name="T20" fmla="*/ 27 w 235"/>
              <a:gd name="T21" fmla="*/ 111 h 166"/>
              <a:gd name="T22" fmla="*/ 0 w 235"/>
              <a:gd name="T23" fmla="*/ 138 h 166"/>
              <a:gd name="T24" fmla="*/ 0 w 235"/>
              <a:gd name="T25" fmla="*/ 138 h 166"/>
              <a:gd name="T26" fmla="*/ 27 w 235"/>
              <a:gd name="T27" fmla="*/ 166 h 166"/>
              <a:gd name="T28" fmla="*/ 235 w 235"/>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166">
                <a:moveTo>
                  <a:pt x="235" y="166"/>
                </a:moveTo>
                <a:cubicBezTo>
                  <a:pt x="235" y="0"/>
                  <a:pt x="235" y="0"/>
                  <a:pt x="235" y="0"/>
                </a:cubicBezTo>
                <a:cubicBezTo>
                  <a:pt x="86" y="0"/>
                  <a:pt x="86" y="0"/>
                  <a:pt x="86" y="0"/>
                </a:cubicBezTo>
                <a:cubicBezTo>
                  <a:pt x="71" y="0"/>
                  <a:pt x="59" y="12"/>
                  <a:pt x="59" y="27"/>
                </a:cubicBezTo>
                <a:cubicBezTo>
                  <a:pt x="59" y="27"/>
                  <a:pt x="59" y="27"/>
                  <a:pt x="59" y="27"/>
                </a:cubicBezTo>
                <a:cubicBezTo>
                  <a:pt x="59" y="43"/>
                  <a:pt x="71" y="55"/>
                  <a:pt x="86" y="55"/>
                </a:cubicBezTo>
                <a:cubicBezTo>
                  <a:pt x="118" y="55"/>
                  <a:pt x="118" y="55"/>
                  <a:pt x="118" y="55"/>
                </a:cubicBezTo>
                <a:cubicBezTo>
                  <a:pt x="133" y="55"/>
                  <a:pt x="145" y="68"/>
                  <a:pt x="145" y="83"/>
                </a:cubicBezTo>
                <a:cubicBezTo>
                  <a:pt x="145" y="83"/>
                  <a:pt x="145" y="83"/>
                  <a:pt x="145" y="83"/>
                </a:cubicBezTo>
                <a:cubicBezTo>
                  <a:pt x="145" y="98"/>
                  <a:pt x="133" y="111"/>
                  <a:pt x="118" y="111"/>
                </a:cubicBezTo>
                <a:cubicBezTo>
                  <a:pt x="27" y="111"/>
                  <a:pt x="27" y="111"/>
                  <a:pt x="27" y="111"/>
                </a:cubicBezTo>
                <a:cubicBezTo>
                  <a:pt x="12" y="111"/>
                  <a:pt x="0" y="123"/>
                  <a:pt x="0" y="138"/>
                </a:cubicBezTo>
                <a:cubicBezTo>
                  <a:pt x="0" y="138"/>
                  <a:pt x="0" y="138"/>
                  <a:pt x="0" y="138"/>
                </a:cubicBezTo>
                <a:cubicBezTo>
                  <a:pt x="0" y="154"/>
                  <a:pt x="12" y="166"/>
                  <a:pt x="27" y="166"/>
                </a:cubicBezTo>
                <a:lnTo>
                  <a:pt x="235" y="166"/>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184" name="Freeform 8"/>
          <p:cNvSpPr>
            <a:spLocks noEditPoints="1"/>
          </p:cNvSpPr>
          <p:nvPr/>
        </p:nvSpPr>
        <p:spPr bwMode="auto">
          <a:xfrm>
            <a:off x="8291513" y="4356892"/>
            <a:ext cx="2132013" cy="2436813"/>
          </a:xfrm>
          <a:custGeom>
            <a:avLst/>
            <a:gdLst>
              <a:gd name="T0" fmla="*/ 267 w 622"/>
              <a:gd name="T1" fmla="*/ 64 h 711"/>
              <a:gd name="T2" fmla="*/ 125 w 622"/>
              <a:gd name="T3" fmla="*/ 173 h 711"/>
              <a:gd name="T4" fmla="*/ 125 w 622"/>
              <a:gd name="T5" fmla="*/ 174 h 711"/>
              <a:gd name="T6" fmla="*/ 221 w 622"/>
              <a:gd name="T7" fmla="*/ 194 h 711"/>
              <a:gd name="T8" fmla="*/ 133 w 622"/>
              <a:gd name="T9" fmla="*/ 227 h 711"/>
              <a:gd name="T10" fmla="*/ 357 w 622"/>
              <a:gd name="T11" fmla="*/ 244 h 711"/>
              <a:gd name="T12" fmla="*/ 355 w 622"/>
              <a:gd name="T13" fmla="*/ 200 h 711"/>
              <a:gd name="T14" fmla="*/ 264 w 622"/>
              <a:gd name="T15" fmla="*/ 175 h 711"/>
              <a:gd name="T16" fmla="*/ 377 w 622"/>
              <a:gd name="T17" fmla="*/ 146 h 711"/>
              <a:gd name="T18" fmla="*/ 294 w 622"/>
              <a:gd name="T19" fmla="*/ 124 h 711"/>
              <a:gd name="T20" fmla="*/ 268 w 622"/>
              <a:gd name="T21" fmla="*/ 89 h 711"/>
              <a:gd name="T22" fmla="*/ 477 w 622"/>
              <a:gd name="T23" fmla="*/ 99 h 711"/>
              <a:gd name="T24" fmla="*/ 388 w 622"/>
              <a:gd name="T25" fmla="*/ 296 h 711"/>
              <a:gd name="T26" fmla="*/ 54 w 622"/>
              <a:gd name="T27" fmla="*/ 154 h 711"/>
              <a:gd name="T28" fmla="*/ 113 w 622"/>
              <a:gd name="T29" fmla="*/ 104 h 711"/>
              <a:gd name="T30" fmla="*/ 206 w 622"/>
              <a:gd name="T31" fmla="*/ 2 h 711"/>
              <a:gd name="T32" fmla="*/ 9 w 622"/>
              <a:gd name="T33" fmla="*/ 364 h 711"/>
              <a:gd name="T34" fmla="*/ 25 w 622"/>
              <a:gd name="T35" fmla="*/ 582 h 711"/>
              <a:gd name="T36" fmla="*/ 40 w 622"/>
              <a:gd name="T37" fmla="*/ 666 h 711"/>
              <a:gd name="T38" fmla="*/ 178 w 622"/>
              <a:gd name="T39" fmla="*/ 567 h 711"/>
              <a:gd name="T40" fmla="*/ 96 w 622"/>
              <a:gd name="T41" fmla="*/ 575 h 711"/>
              <a:gd name="T42" fmla="*/ 102 w 622"/>
              <a:gd name="T43" fmla="*/ 403 h 711"/>
              <a:gd name="T44" fmla="*/ 29 w 622"/>
              <a:gd name="T45" fmla="*/ 344 h 711"/>
              <a:gd name="T46" fmla="*/ 168 w 622"/>
              <a:gd name="T47" fmla="*/ 509 h 711"/>
              <a:gd name="T48" fmla="*/ 160 w 622"/>
              <a:gd name="T49" fmla="*/ 467 h 711"/>
              <a:gd name="T50" fmla="*/ 99 w 622"/>
              <a:gd name="T51" fmla="*/ 482 h 711"/>
              <a:gd name="T52" fmla="*/ 159 w 622"/>
              <a:gd name="T53" fmla="*/ 422 h 711"/>
              <a:gd name="T54" fmla="*/ 181 w 622"/>
              <a:gd name="T55" fmla="*/ 391 h 711"/>
              <a:gd name="T56" fmla="*/ 111 w 622"/>
              <a:gd name="T57" fmla="*/ 389 h 711"/>
              <a:gd name="T58" fmla="*/ 183 w 622"/>
              <a:gd name="T59" fmla="*/ 357 h 711"/>
              <a:gd name="T60" fmla="*/ 179 w 622"/>
              <a:gd name="T61" fmla="*/ 610 h 711"/>
              <a:gd name="T62" fmla="*/ 234 w 622"/>
              <a:gd name="T63" fmla="*/ 663 h 711"/>
              <a:gd name="T64" fmla="*/ 345 w 622"/>
              <a:gd name="T65" fmla="*/ 548 h 711"/>
              <a:gd name="T66" fmla="*/ 263 w 622"/>
              <a:gd name="T67" fmla="*/ 557 h 711"/>
              <a:gd name="T68" fmla="*/ 276 w 622"/>
              <a:gd name="T69" fmla="*/ 366 h 711"/>
              <a:gd name="T70" fmla="*/ 273 w 622"/>
              <a:gd name="T71" fmla="*/ 451 h 711"/>
              <a:gd name="T72" fmla="*/ 366 w 622"/>
              <a:gd name="T73" fmla="*/ 464 h 711"/>
              <a:gd name="T74" fmla="*/ 282 w 622"/>
              <a:gd name="T75" fmla="*/ 433 h 711"/>
              <a:gd name="T76" fmla="*/ 280 w 622"/>
              <a:gd name="T77" fmla="*/ 354 h 711"/>
              <a:gd name="T78" fmla="*/ 354 w 622"/>
              <a:gd name="T79" fmla="*/ 393 h 711"/>
              <a:gd name="T80" fmla="*/ 348 w 622"/>
              <a:gd name="T81" fmla="*/ 353 h 711"/>
              <a:gd name="T82" fmla="*/ 376 w 622"/>
              <a:gd name="T83" fmla="*/ 318 h 711"/>
              <a:gd name="T84" fmla="*/ 370 w 622"/>
              <a:gd name="T85" fmla="*/ 351 h 711"/>
              <a:gd name="T86" fmla="*/ 611 w 622"/>
              <a:gd name="T87" fmla="*/ 689 h 711"/>
              <a:gd name="T88" fmla="*/ 587 w 622"/>
              <a:gd name="T89" fmla="*/ 534 h 711"/>
              <a:gd name="T90" fmla="*/ 538 w 622"/>
              <a:gd name="T91" fmla="*/ 619 h 711"/>
              <a:gd name="T92" fmla="*/ 433 w 622"/>
              <a:gd name="T93" fmla="*/ 33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2" h="711">
                <a:moveTo>
                  <a:pt x="217" y="5"/>
                </a:moveTo>
                <a:cubicBezTo>
                  <a:pt x="217" y="5"/>
                  <a:pt x="275" y="46"/>
                  <a:pt x="275" y="49"/>
                </a:cubicBezTo>
                <a:cubicBezTo>
                  <a:pt x="275" y="52"/>
                  <a:pt x="275" y="61"/>
                  <a:pt x="267" y="64"/>
                </a:cubicBezTo>
                <a:cubicBezTo>
                  <a:pt x="259" y="67"/>
                  <a:pt x="134" y="124"/>
                  <a:pt x="125" y="129"/>
                </a:cubicBezTo>
                <a:cubicBezTo>
                  <a:pt x="117" y="135"/>
                  <a:pt x="121" y="146"/>
                  <a:pt x="121" y="146"/>
                </a:cubicBezTo>
                <a:cubicBezTo>
                  <a:pt x="122" y="151"/>
                  <a:pt x="124" y="161"/>
                  <a:pt x="125" y="173"/>
                </a:cubicBezTo>
                <a:cubicBezTo>
                  <a:pt x="125" y="173"/>
                  <a:pt x="125" y="173"/>
                  <a:pt x="125" y="173"/>
                </a:cubicBezTo>
                <a:cubicBezTo>
                  <a:pt x="125" y="173"/>
                  <a:pt x="125" y="173"/>
                  <a:pt x="125" y="173"/>
                </a:cubicBezTo>
                <a:cubicBezTo>
                  <a:pt x="125" y="174"/>
                  <a:pt x="125" y="174"/>
                  <a:pt x="125" y="174"/>
                </a:cubicBezTo>
                <a:cubicBezTo>
                  <a:pt x="126" y="176"/>
                  <a:pt x="128" y="183"/>
                  <a:pt x="139" y="182"/>
                </a:cubicBezTo>
                <a:cubicBezTo>
                  <a:pt x="151" y="180"/>
                  <a:pt x="204" y="173"/>
                  <a:pt x="212" y="173"/>
                </a:cubicBezTo>
                <a:cubicBezTo>
                  <a:pt x="220" y="172"/>
                  <a:pt x="220" y="185"/>
                  <a:pt x="221" y="194"/>
                </a:cubicBezTo>
                <a:cubicBezTo>
                  <a:pt x="223" y="202"/>
                  <a:pt x="215" y="205"/>
                  <a:pt x="189" y="209"/>
                </a:cubicBezTo>
                <a:cubicBezTo>
                  <a:pt x="164" y="213"/>
                  <a:pt x="151" y="214"/>
                  <a:pt x="144" y="216"/>
                </a:cubicBezTo>
                <a:cubicBezTo>
                  <a:pt x="137" y="217"/>
                  <a:pt x="132" y="223"/>
                  <a:pt x="133" y="227"/>
                </a:cubicBezTo>
                <a:cubicBezTo>
                  <a:pt x="135" y="244"/>
                  <a:pt x="136" y="257"/>
                  <a:pt x="137" y="259"/>
                </a:cubicBezTo>
                <a:cubicBezTo>
                  <a:pt x="138" y="267"/>
                  <a:pt x="147" y="265"/>
                  <a:pt x="147" y="265"/>
                </a:cubicBezTo>
                <a:cubicBezTo>
                  <a:pt x="236" y="245"/>
                  <a:pt x="351" y="246"/>
                  <a:pt x="357" y="244"/>
                </a:cubicBezTo>
                <a:cubicBezTo>
                  <a:pt x="363" y="243"/>
                  <a:pt x="364" y="237"/>
                  <a:pt x="364" y="237"/>
                </a:cubicBezTo>
                <a:cubicBezTo>
                  <a:pt x="364" y="237"/>
                  <a:pt x="365" y="227"/>
                  <a:pt x="367" y="212"/>
                </a:cubicBezTo>
                <a:cubicBezTo>
                  <a:pt x="369" y="200"/>
                  <a:pt x="360" y="200"/>
                  <a:pt x="355" y="200"/>
                </a:cubicBezTo>
                <a:cubicBezTo>
                  <a:pt x="350" y="200"/>
                  <a:pt x="286" y="200"/>
                  <a:pt x="281" y="200"/>
                </a:cubicBezTo>
                <a:cubicBezTo>
                  <a:pt x="275" y="201"/>
                  <a:pt x="271" y="199"/>
                  <a:pt x="270" y="196"/>
                </a:cubicBezTo>
                <a:cubicBezTo>
                  <a:pt x="269" y="192"/>
                  <a:pt x="265" y="178"/>
                  <a:pt x="264" y="175"/>
                </a:cubicBezTo>
                <a:cubicBezTo>
                  <a:pt x="263" y="171"/>
                  <a:pt x="266" y="169"/>
                  <a:pt x="266" y="169"/>
                </a:cubicBezTo>
                <a:cubicBezTo>
                  <a:pt x="281" y="167"/>
                  <a:pt x="351" y="161"/>
                  <a:pt x="363" y="158"/>
                </a:cubicBezTo>
                <a:cubicBezTo>
                  <a:pt x="375" y="154"/>
                  <a:pt x="377" y="146"/>
                  <a:pt x="377" y="146"/>
                </a:cubicBezTo>
                <a:cubicBezTo>
                  <a:pt x="380" y="125"/>
                  <a:pt x="383" y="107"/>
                  <a:pt x="383" y="105"/>
                </a:cubicBezTo>
                <a:cubicBezTo>
                  <a:pt x="383" y="100"/>
                  <a:pt x="380" y="101"/>
                  <a:pt x="380" y="101"/>
                </a:cubicBezTo>
                <a:cubicBezTo>
                  <a:pt x="375" y="103"/>
                  <a:pt x="300" y="123"/>
                  <a:pt x="294" y="124"/>
                </a:cubicBezTo>
                <a:cubicBezTo>
                  <a:pt x="288" y="126"/>
                  <a:pt x="280" y="125"/>
                  <a:pt x="277" y="121"/>
                </a:cubicBezTo>
                <a:cubicBezTo>
                  <a:pt x="275" y="118"/>
                  <a:pt x="263" y="101"/>
                  <a:pt x="263" y="96"/>
                </a:cubicBezTo>
                <a:cubicBezTo>
                  <a:pt x="263" y="91"/>
                  <a:pt x="268" y="89"/>
                  <a:pt x="268" y="89"/>
                </a:cubicBezTo>
                <a:cubicBezTo>
                  <a:pt x="286" y="87"/>
                  <a:pt x="368" y="59"/>
                  <a:pt x="377" y="56"/>
                </a:cubicBezTo>
                <a:cubicBezTo>
                  <a:pt x="387" y="53"/>
                  <a:pt x="399" y="57"/>
                  <a:pt x="399" y="57"/>
                </a:cubicBezTo>
                <a:cubicBezTo>
                  <a:pt x="421" y="67"/>
                  <a:pt x="465" y="86"/>
                  <a:pt x="477" y="99"/>
                </a:cubicBezTo>
                <a:cubicBezTo>
                  <a:pt x="488" y="111"/>
                  <a:pt x="479" y="127"/>
                  <a:pt x="479" y="127"/>
                </a:cubicBezTo>
                <a:cubicBezTo>
                  <a:pt x="449" y="166"/>
                  <a:pt x="418" y="276"/>
                  <a:pt x="411" y="286"/>
                </a:cubicBezTo>
                <a:cubicBezTo>
                  <a:pt x="403" y="295"/>
                  <a:pt x="388" y="296"/>
                  <a:pt x="388" y="296"/>
                </a:cubicBezTo>
                <a:cubicBezTo>
                  <a:pt x="291" y="281"/>
                  <a:pt x="143" y="311"/>
                  <a:pt x="118" y="314"/>
                </a:cubicBezTo>
                <a:cubicBezTo>
                  <a:pt x="94" y="317"/>
                  <a:pt x="88" y="311"/>
                  <a:pt x="85" y="300"/>
                </a:cubicBezTo>
                <a:cubicBezTo>
                  <a:pt x="82" y="288"/>
                  <a:pt x="64" y="178"/>
                  <a:pt x="54" y="154"/>
                </a:cubicBezTo>
                <a:cubicBezTo>
                  <a:pt x="44" y="129"/>
                  <a:pt x="25" y="125"/>
                  <a:pt x="28" y="120"/>
                </a:cubicBezTo>
                <a:cubicBezTo>
                  <a:pt x="31" y="116"/>
                  <a:pt x="38" y="100"/>
                  <a:pt x="46" y="101"/>
                </a:cubicBezTo>
                <a:cubicBezTo>
                  <a:pt x="54" y="101"/>
                  <a:pt x="108" y="108"/>
                  <a:pt x="113" y="104"/>
                </a:cubicBezTo>
                <a:cubicBezTo>
                  <a:pt x="118" y="101"/>
                  <a:pt x="183" y="49"/>
                  <a:pt x="183" y="44"/>
                </a:cubicBezTo>
                <a:cubicBezTo>
                  <a:pt x="183" y="39"/>
                  <a:pt x="177" y="17"/>
                  <a:pt x="181" y="14"/>
                </a:cubicBezTo>
                <a:cubicBezTo>
                  <a:pt x="184" y="11"/>
                  <a:pt x="206" y="2"/>
                  <a:pt x="206" y="2"/>
                </a:cubicBezTo>
                <a:cubicBezTo>
                  <a:pt x="212" y="0"/>
                  <a:pt x="217" y="5"/>
                  <a:pt x="217" y="5"/>
                </a:cubicBezTo>
                <a:close/>
                <a:moveTo>
                  <a:pt x="29" y="344"/>
                </a:moveTo>
                <a:cubicBezTo>
                  <a:pt x="29" y="344"/>
                  <a:pt x="11" y="358"/>
                  <a:pt x="9" y="364"/>
                </a:cubicBezTo>
                <a:cubicBezTo>
                  <a:pt x="6" y="369"/>
                  <a:pt x="9" y="376"/>
                  <a:pt x="10" y="378"/>
                </a:cubicBezTo>
                <a:cubicBezTo>
                  <a:pt x="11" y="379"/>
                  <a:pt x="21" y="383"/>
                  <a:pt x="25" y="390"/>
                </a:cubicBezTo>
                <a:cubicBezTo>
                  <a:pt x="28" y="396"/>
                  <a:pt x="27" y="574"/>
                  <a:pt x="25" y="582"/>
                </a:cubicBezTo>
                <a:cubicBezTo>
                  <a:pt x="24" y="589"/>
                  <a:pt x="9" y="611"/>
                  <a:pt x="6" y="616"/>
                </a:cubicBezTo>
                <a:cubicBezTo>
                  <a:pt x="2" y="621"/>
                  <a:pt x="0" y="629"/>
                  <a:pt x="2" y="632"/>
                </a:cubicBezTo>
                <a:cubicBezTo>
                  <a:pt x="4" y="636"/>
                  <a:pt x="36" y="664"/>
                  <a:pt x="40" y="666"/>
                </a:cubicBezTo>
                <a:cubicBezTo>
                  <a:pt x="44" y="668"/>
                  <a:pt x="53" y="671"/>
                  <a:pt x="61" y="666"/>
                </a:cubicBezTo>
                <a:cubicBezTo>
                  <a:pt x="68" y="661"/>
                  <a:pt x="126" y="591"/>
                  <a:pt x="175" y="572"/>
                </a:cubicBezTo>
                <a:cubicBezTo>
                  <a:pt x="175" y="572"/>
                  <a:pt x="178" y="571"/>
                  <a:pt x="178" y="567"/>
                </a:cubicBezTo>
                <a:cubicBezTo>
                  <a:pt x="179" y="563"/>
                  <a:pt x="174" y="559"/>
                  <a:pt x="171" y="558"/>
                </a:cubicBezTo>
                <a:cubicBezTo>
                  <a:pt x="168" y="556"/>
                  <a:pt x="163" y="557"/>
                  <a:pt x="158" y="558"/>
                </a:cubicBezTo>
                <a:cubicBezTo>
                  <a:pt x="153" y="559"/>
                  <a:pt x="114" y="570"/>
                  <a:pt x="96" y="575"/>
                </a:cubicBezTo>
                <a:cubicBezTo>
                  <a:pt x="96" y="575"/>
                  <a:pt x="90" y="577"/>
                  <a:pt x="90" y="566"/>
                </a:cubicBezTo>
                <a:cubicBezTo>
                  <a:pt x="90" y="555"/>
                  <a:pt x="90" y="426"/>
                  <a:pt x="90" y="418"/>
                </a:cubicBezTo>
                <a:cubicBezTo>
                  <a:pt x="90" y="410"/>
                  <a:pt x="100" y="404"/>
                  <a:pt x="102" y="403"/>
                </a:cubicBezTo>
                <a:cubicBezTo>
                  <a:pt x="104" y="401"/>
                  <a:pt x="103" y="391"/>
                  <a:pt x="103" y="387"/>
                </a:cubicBezTo>
                <a:cubicBezTo>
                  <a:pt x="102" y="382"/>
                  <a:pt x="98" y="380"/>
                  <a:pt x="40" y="345"/>
                </a:cubicBezTo>
                <a:cubicBezTo>
                  <a:pt x="40" y="345"/>
                  <a:pt x="33" y="341"/>
                  <a:pt x="29" y="344"/>
                </a:cubicBezTo>
                <a:close/>
                <a:moveTo>
                  <a:pt x="99" y="482"/>
                </a:moveTo>
                <a:cubicBezTo>
                  <a:pt x="99" y="482"/>
                  <a:pt x="136" y="489"/>
                  <a:pt x="159" y="508"/>
                </a:cubicBezTo>
                <a:cubicBezTo>
                  <a:pt x="159" y="508"/>
                  <a:pt x="164" y="511"/>
                  <a:pt x="168" y="509"/>
                </a:cubicBezTo>
                <a:cubicBezTo>
                  <a:pt x="172" y="506"/>
                  <a:pt x="182" y="497"/>
                  <a:pt x="184" y="494"/>
                </a:cubicBezTo>
                <a:cubicBezTo>
                  <a:pt x="185" y="490"/>
                  <a:pt x="186" y="491"/>
                  <a:pt x="182" y="476"/>
                </a:cubicBezTo>
                <a:cubicBezTo>
                  <a:pt x="177" y="462"/>
                  <a:pt x="168" y="464"/>
                  <a:pt x="160" y="467"/>
                </a:cubicBezTo>
                <a:cubicBezTo>
                  <a:pt x="152" y="470"/>
                  <a:pt x="113" y="467"/>
                  <a:pt x="107" y="467"/>
                </a:cubicBezTo>
                <a:cubicBezTo>
                  <a:pt x="101" y="467"/>
                  <a:pt x="97" y="476"/>
                  <a:pt x="97" y="477"/>
                </a:cubicBezTo>
                <a:cubicBezTo>
                  <a:pt x="96" y="479"/>
                  <a:pt x="97" y="482"/>
                  <a:pt x="99" y="482"/>
                </a:cubicBezTo>
                <a:close/>
                <a:moveTo>
                  <a:pt x="111" y="389"/>
                </a:moveTo>
                <a:cubicBezTo>
                  <a:pt x="110" y="391"/>
                  <a:pt x="110" y="400"/>
                  <a:pt x="115" y="402"/>
                </a:cubicBezTo>
                <a:cubicBezTo>
                  <a:pt x="121" y="404"/>
                  <a:pt x="153" y="416"/>
                  <a:pt x="159" y="422"/>
                </a:cubicBezTo>
                <a:cubicBezTo>
                  <a:pt x="164" y="428"/>
                  <a:pt x="170" y="433"/>
                  <a:pt x="180" y="423"/>
                </a:cubicBezTo>
                <a:cubicBezTo>
                  <a:pt x="190" y="413"/>
                  <a:pt x="189" y="413"/>
                  <a:pt x="188" y="410"/>
                </a:cubicBezTo>
                <a:cubicBezTo>
                  <a:pt x="188" y="406"/>
                  <a:pt x="184" y="395"/>
                  <a:pt x="181" y="391"/>
                </a:cubicBezTo>
                <a:cubicBezTo>
                  <a:pt x="179" y="388"/>
                  <a:pt x="174" y="388"/>
                  <a:pt x="174" y="388"/>
                </a:cubicBezTo>
                <a:cubicBezTo>
                  <a:pt x="147" y="395"/>
                  <a:pt x="115" y="386"/>
                  <a:pt x="115" y="386"/>
                </a:cubicBezTo>
                <a:cubicBezTo>
                  <a:pt x="112" y="386"/>
                  <a:pt x="111" y="388"/>
                  <a:pt x="111" y="389"/>
                </a:cubicBezTo>
                <a:close/>
                <a:moveTo>
                  <a:pt x="203" y="321"/>
                </a:moveTo>
                <a:cubicBezTo>
                  <a:pt x="203" y="321"/>
                  <a:pt x="185" y="336"/>
                  <a:pt x="182" y="342"/>
                </a:cubicBezTo>
                <a:cubicBezTo>
                  <a:pt x="180" y="347"/>
                  <a:pt x="183" y="355"/>
                  <a:pt x="183" y="357"/>
                </a:cubicBezTo>
                <a:cubicBezTo>
                  <a:pt x="184" y="358"/>
                  <a:pt x="195" y="363"/>
                  <a:pt x="198" y="370"/>
                </a:cubicBezTo>
                <a:cubicBezTo>
                  <a:pt x="201" y="377"/>
                  <a:pt x="200" y="565"/>
                  <a:pt x="199" y="573"/>
                </a:cubicBezTo>
                <a:cubicBezTo>
                  <a:pt x="198" y="581"/>
                  <a:pt x="183" y="605"/>
                  <a:pt x="179" y="610"/>
                </a:cubicBezTo>
                <a:cubicBezTo>
                  <a:pt x="175" y="615"/>
                  <a:pt x="174" y="623"/>
                  <a:pt x="175" y="627"/>
                </a:cubicBezTo>
                <a:cubicBezTo>
                  <a:pt x="177" y="631"/>
                  <a:pt x="210" y="661"/>
                  <a:pt x="214" y="663"/>
                </a:cubicBezTo>
                <a:cubicBezTo>
                  <a:pt x="217" y="665"/>
                  <a:pt x="226" y="669"/>
                  <a:pt x="234" y="663"/>
                </a:cubicBezTo>
                <a:cubicBezTo>
                  <a:pt x="242" y="658"/>
                  <a:pt x="299" y="583"/>
                  <a:pt x="348" y="563"/>
                </a:cubicBezTo>
                <a:cubicBezTo>
                  <a:pt x="348" y="563"/>
                  <a:pt x="351" y="562"/>
                  <a:pt x="352" y="558"/>
                </a:cubicBezTo>
                <a:cubicBezTo>
                  <a:pt x="352" y="554"/>
                  <a:pt x="347" y="550"/>
                  <a:pt x="345" y="548"/>
                </a:cubicBezTo>
                <a:cubicBezTo>
                  <a:pt x="342" y="546"/>
                  <a:pt x="337" y="547"/>
                  <a:pt x="332" y="548"/>
                </a:cubicBezTo>
                <a:cubicBezTo>
                  <a:pt x="326" y="549"/>
                  <a:pt x="287" y="561"/>
                  <a:pt x="269" y="566"/>
                </a:cubicBezTo>
                <a:cubicBezTo>
                  <a:pt x="269" y="566"/>
                  <a:pt x="263" y="569"/>
                  <a:pt x="263" y="557"/>
                </a:cubicBezTo>
                <a:cubicBezTo>
                  <a:pt x="263" y="545"/>
                  <a:pt x="263" y="408"/>
                  <a:pt x="263" y="400"/>
                </a:cubicBezTo>
                <a:cubicBezTo>
                  <a:pt x="263" y="391"/>
                  <a:pt x="273" y="385"/>
                  <a:pt x="275" y="383"/>
                </a:cubicBezTo>
                <a:cubicBezTo>
                  <a:pt x="278" y="381"/>
                  <a:pt x="277" y="371"/>
                  <a:pt x="276" y="366"/>
                </a:cubicBezTo>
                <a:cubicBezTo>
                  <a:pt x="275" y="361"/>
                  <a:pt x="271" y="360"/>
                  <a:pt x="214" y="321"/>
                </a:cubicBezTo>
                <a:cubicBezTo>
                  <a:pt x="214" y="321"/>
                  <a:pt x="207" y="318"/>
                  <a:pt x="203" y="321"/>
                </a:cubicBezTo>
                <a:close/>
                <a:moveTo>
                  <a:pt x="273" y="451"/>
                </a:moveTo>
                <a:cubicBezTo>
                  <a:pt x="273" y="451"/>
                  <a:pt x="313" y="459"/>
                  <a:pt x="339" y="481"/>
                </a:cubicBezTo>
                <a:cubicBezTo>
                  <a:pt x="339" y="481"/>
                  <a:pt x="345" y="484"/>
                  <a:pt x="349" y="481"/>
                </a:cubicBezTo>
                <a:cubicBezTo>
                  <a:pt x="353" y="479"/>
                  <a:pt x="364" y="468"/>
                  <a:pt x="366" y="464"/>
                </a:cubicBezTo>
                <a:cubicBezTo>
                  <a:pt x="368" y="460"/>
                  <a:pt x="369" y="461"/>
                  <a:pt x="364" y="444"/>
                </a:cubicBezTo>
                <a:cubicBezTo>
                  <a:pt x="358" y="427"/>
                  <a:pt x="349" y="429"/>
                  <a:pt x="340" y="433"/>
                </a:cubicBezTo>
                <a:cubicBezTo>
                  <a:pt x="331" y="437"/>
                  <a:pt x="289" y="433"/>
                  <a:pt x="282" y="433"/>
                </a:cubicBezTo>
                <a:cubicBezTo>
                  <a:pt x="275" y="432"/>
                  <a:pt x="270" y="443"/>
                  <a:pt x="270" y="445"/>
                </a:cubicBezTo>
                <a:cubicBezTo>
                  <a:pt x="270" y="447"/>
                  <a:pt x="270" y="450"/>
                  <a:pt x="273" y="451"/>
                </a:cubicBezTo>
                <a:close/>
                <a:moveTo>
                  <a:pt x="280" y="354"/>
                </a:moveTo>
                <a:cubicBezTo>
                  <a:pt x="279" y="356"/>
                  <a:pt x="279" y="366"/>
                  <a:pt x="285" y="369"/>
                </a:cubicBezTo>
                <a:cubicBezTo>
                  <a:pt x="290" y="371"/>
                  <a:pt x="325" y="385"/>
                  <a:pt x="331" y="392"/>
                </a:cubicBezTo>
                <a:cubicBezTo>
                  <a:pt x="337" y="399"/>
                  <a:pt x="344" y="404"/>
                  <a:pt x="354" y="393"/>
                </a:cubicBezTo>
                <a:cubicBezTo>
                  <a:pt x="364" y="381"/>
                  <a:pt x="363" y="381"/>
                  <a:pt x="363" y="377"/>
                </a:cubicBezTo>
                <a:cubicBezTo>
                  <a:pt x="363" y="374"/>
                  <a:pt x="358" y="361"/>
                  <a:pt x="355" y="357"/>
                </a:cubicBezTo>
                <a:cubicBezTo>
                  <a:pt x="353" y="353"/>
                  <a:pt x="348" y="353"/>
                  <a:pt x="348" y="353"/>
                </a:cubicBezTo>
                <a:cubicBezTo>
                  <a:pt x="319" y="360"/>
                  <a:pt x="284" y="351"/>
                  <a:pt x="284" y="351"/>
                </a:cubicBezTo>
                <a:cubicBezTo>
                  <a:pt x="282" y="350"/>
                  <a:pt x="280" y="353"/>
                  <a:pt x="280" y="354"/>
                </a:cubicBezTo>
                <a:close/>
                <a:moveTo>
                  <a:pt x="376" y="318"/>
                </a:moveTo>
                <a:cubicBezTo>
                  <a:pt x="376" y="318"/>
                  <a:pt x="363" y="324"/>
                  <a:pt x="361" y="326"/>
                </a:cubicBezTo>
                <a:cubicBezTo>
                  <a:pt x="359" y="327"/>
                  <a:pt x="358" y="333"/>
                  <a:pt x="359" y="336"/>
                </a:cubicBezTo>
                <a:cubicBezTo>
                  <a:pt x="360" y="339"/>
                  <a:pt x="370" y="341"/>
                  <a:pt x="370" y="351"/>
                </a:cubicBezTo>
                <a:cubicBezTo>
                  <a:pt x="370" y="361"/>
                  <a:pt x="388" y="498"/>
                  <a:pt x="401" y="559"/>
                </a:cubicBezTo>
                <a:cubicBezTo>
                  <a:pt x="415" y="620"/>
                  <a:pt x="500" y="678"/>
                  <a:pt x="526" y="695"/>
                </a:cubicBezTo>
                <a:cubicBezTo>
                  <a:pt x="552" y="711"/>
                  <a:pt x="600" y="698"/>
                  <a:pt x="611" y="689"/>
                </a:cubicBezTo>
                <a:cubicBezTo>
                  <a:pt x="622" y="680"/>
                  <a:pt x="612" y="653"/>
                  <a:pt x="607" y="624"/>
                </a:cubicBezTo>
                <a:cubicBezTo>
                  <a:pt x="601" y="595"/>
                  <a:pt x="598" y="544"/>
                  <a:pt x="597" y="542"/>
                </a:cubicBezTo>
                <a:cubicBezTo>
                  <a:pt x="596" y="539"/>
                  <a:pt x="591" y="535"/>
                  <a:pt x="587" y="534"/>
                </a:cubicBezTo>
                <a:cubicBezTo>
                  <a:pt x="583" y="534"/>
                  <a:pt x="575" y="537"/>
                  <a:pt x="573" y="541"/>
                </a:cubicBezTo>
                <a:cubicBezTo>
                  <a:pt x="571" y="544"/>
                  <a:pt x="563" y="601"/>
                  <a:pt x="562" y="608"/>
                </a:cubicBezTo>
                <a:cubicBezTo>
                  <a:pt x="561" y="614"/>
                  <a:pt x="544" y="618"/>
                  <a:pt x="538" y="619"/>
                </a:cubicBezTo>
                <a:cubicBezTo>
                  <a:pt x="532" y="620"/>
                  <a:pt x="478" y="563"/>
                  <a:pt x="465" y="544"/>
                </a:cubicBezTo>
                <a:cubicBezTo>
                  <a:pt x="452" y="524"/>
                  <a:pt x="448" y="417"/>
                  <a:pt x="444" y="348"/>
                </a:cubicBezTo>
                <a:cubicBezTo>
                  <a:pt x="444" y="348"/>
                  <a:pt x="445" y="337"/>
                  <a:pt x="433" y="332"/>
                </a:cubicBezTo>
                <a:cubicBezTo>
                  <a:pt x="420" y="328"/>
                  <a:pt x="388" y="318"/>
                  <a:pt x="388" y="318"/>
                </a:cubicBezTo>
                <a:cubicBezTo>
                  <a:pt x="388" y="318"/>
                  <a:pt x="380" y="315"/>
                  <a:pt x="376" y="31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7" name="Freeform 22"/>
          <p:cNvSpPr>
            <a:spLocks noEditPoints="1"/>
          </p:cNvSpPr>
          <p:nvPr/>
        </p:nvSpPr>
        <p:spPr bwMode="auto">
          <a:xfrm>
            <a:off x="9049611" y="3670435"/>
            <a:ext cx="3116263" cy="3135313"/>
          </a:xfrm>
          <a:custGeom>
            <a:avLst/>
            <a:gdLst>
              <a:gd name="T0" fmla="*/ 770 w 909"/>
              <a:gd name="T1" fmla="*/ 776 h 915"/>
              <a:gd name="T2" fmla="*/ 736 w 909"/>
              <a:gd name="T3" fmla="*/ 742 h 915"/>
              <a:gd name="T4" fmla="*/ 685 w 909"/>
              <a:gd name="T5" fmla="*/ 737 h 915"/>
              <a:gd name="T6" fmla="*/ 690 w 909"/>
              <a:gd name="T7" fmla="*/ 689 h 915"/>
              <a:gd name="T8" fmla="*/ 738 w 909"/>
              <a:gd name="T9" fmla="*/ 694 h 915"/>
              <a:gd name="T10" fmla="*/ 775 w 909"/>
              <a:gd name="T11" fmla="*/ 733 h 915"/>
              <a:gd name="T12" fmla="*/ 813 w 909"/>
              <a:gd name="T13" fmla="*/ 733 h 915"/>
              <a:gd name="T14" fmla="*/ 818 w 909"/>
              <a:gd name="T15" fmla="*/ 689 h 915"/>
              <a:gd name="T16" fmla="*/ 866 w 909"/>
              <a:gd name="T17" fmla="*/ 694 h 915"/>
              <a:gd name="T18" fmla="*/ 861 w 909"/>
              <a:gd name="T19" fmla="*/ 742 h 915"/>
              <a:gd name="T20" fmla="*/ 823 w 909"/>
              <a:gd name="T21" fmla="*/ 776 h 915"/>
              <a:gd name="T22" fmla="*/ 900 w 909"/>
              <a:gd name="T23" fmla="*/ 738 h 915"/>
              <a:gd name="T24" fmla="*/ 899 w 909"/>
              <a:gd name="T25" fmla="*/ 4 h 915"/>
              <a:gd name="T26" fmla="*/ 909 w 909"/>
              <a:gd name="T27" fmla="*/ 4 h 915"/>
              <a:gd name="T28" fmla="*/ 909 w 909"/>
              <a:gd name="T29" fmla="*/ 738 h 915"/>
              <a:gd name="T30" fmla="*/ 904 w 909"/>
              <a:gd name="T31" fmla="*/ 785 h 915"/>
              <a:gd name="T32" fmla="*/ 823 w 909"/>
              <a:gd name="T33" fmla="*/ 785 h 915"/>
              <a:gd name="T34" fmla="*/ 861 w 909"/>
              <a:gd name="T35" fmla="*/ 819 h 915"/>
              <a:gd name="T36" fmla="*/ 866 w 909"/>
              <a:gd name="T37" fmla="*/ 867 h 915"/>
              <a:gd name="T38" fmla="*/ 818 w 909"/>
              <a:gd name="T39" fmla="*/ 872 h 915"/>
              <a:gd name="T40" fmla="*/ 813 w 909"/>
              <a:gd name="T41" fmla="*/ 829 h 915"/>
              <a:gd name="T42" fmla="*/ 779 w 909"/>
              <a:gd name="T43" fmla="*/ 910 h 915"/>
              <a:gd name="T44" fmla="*/ 775 w 909"/>
              <a:gd name="T45" fmla="*/ 915 h 915"/>
              <a:gd name="T46" fmla="*/ 731 w 909"/>
              <a:gd name="T47" fmla="*/ 915 h 915"/>
              <a:gd name="T48" fmla="*/ 0 w 909"/>
              <a:gd name="T49" fmla="*/ 910 h 915"/>
              <a:gd name="T50" fmla="*/ 731 w 909"/>
              <a:gd name="T51" fmla="*/ 906 h 915"/>
              <a:gd name="T52" fmla="*/ 770 w 909"/>
              <a:gd name="T53" fmla="*/ 906 h 915"/>
              <a:gd name="T54" fmla="*/ 736 w 909"/>
              <a:gd name="T55" fmla="*/ 829 h 915"/>
              <a:gd name="T56" fmla="*/ 731 w 909"/>
              <a:gd name="T57" fmla="*/ 872 h 915"/>
              <a:gd name="T58" fmla="*/ 683 w 909"/>
              <a:gd name="T59" fmla="*/ 867 h 915"/>
              <a:gd name="T60" fmla="*/ 688 w 909"/>
              <a:gd name="T61" fmla="*/ 819 h 915"/>
              <a:gd name="T62" fmla="*/ 726 w 909"/>
              <a:gd name="T63" fmla="*/ 781 h 915"/>
              <a:gd name="T64" fmla="*/ 690 w 909"/>
              <a:gd name="T65" fmla="*/ 742 h 915"/>
              <a:gd name="T66" fmla="*/ 695 w 909"/>
              <a:gd name="T67" fmla="*/ 699 h 915"/>
              <a:gd name="T68" fmla="*/ 728 w 909"/>
              <a:gd name="T69" fmla="*/ 733 h 915"/>
              <a:gd name="T70" fmla="*/ 695 w 909"/>
              <a:gd name="T71" fmla="*/ 699 h 915"/>
              <a:gd name="T72" fmla="*/ 823 w 909"/>
              <a:gd name="T73" fmla="*/ 862 h 915"/>
              <a:gd name="T74" fmla="*/ 856 w 909"/>
              <a:gd name="T75" fmla="*/ 829 h 915"/>
              <a:gd name="T76" fmla="*/ 693 w 909"/>
              <a:gd name="T77" fmla="*/ 862 h 915"/>
              <a:gd name="T78" fmla="*/ 726 w 909"/>
              <a:gd name="T79" fmla="*/ 829 h 915"/>
              <a:gd name="T80" fmla="*/ 693 w 909"/>
              <a:gd name="T81" fmla="*/ 862 h 915"/>
              <a:gd name="T82" fmla="*/ 736 w 909"/>
              <a:gd name="T83" fmla="*/ 819 h 915"/>
              <a:gd name="T84" fmla="*/ 770 w 909"/>
              <a:gd name="T85" fmla="*/ 785 h 915"/>
              <a:gd name="T86" fmla="*/ 856 w 909"/>
              <a:gd name="T87" fmla="*/ 733 h 915"/>
              <a:gd name="T88" fmla="*/ 823 w 909"/>
              <a:gd name="T89" fmla="*/ 699 h 915"/>
              <a:gd name="T90" fmla="*/ 856 w 909"/>
              <a:gd name="T91" fmla="*/ 733 h 915"/>
              <a:gd name="T92" fmla="*/ 813 w 909"/>
              <a:gd name="T93" fmla="*/ 742 h 915"/>
              <a:gd name="T94" fmla="*/ 779 w 909"/>
              <a:gd name="T95" fmla="*/ 776 h 915"/>
              <a:gd name="T96" fmla="*/ 813 w 909"/>
              <a:gd name="T97" fmla="*/ 785 h 915"/>
              <a:gd name="T98" fmla="*/ 779 w 909"/>
              <a:gd name="T99" fmla="*/ 819 h 915"/>
              <a:gd name="T100" fmla="*/ 813 w 909"/>
              <a:gd name="T101" fmla="*/ 78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5">
                <a:moveTo>
                  <a:pt x="736" y="776"/>
                </a:moveTo>
                <a:cubicBezTo>
                  <a:pt x="770" y="776"/>
                  <a:pt x="770" y="776"/>
                  <a:pt x="770" y="776"/>
                </a:cubicBezTo>
                <a:cubicBezTo>
                  <a:pt x="770" y="742"/>
                  <a:pt x="770" y="742"/>
                  <a:pt x="770" y="742"/>
                </a:cubicBezTo>
                <a:cubicBezTo>
                  <a:pt x="736" y="742"/>
                  <a:pt x="736" y="742"/>
                  <a:pt x="736" y="742"/>
                </a:cubicBezTo>
                <a:cubicBezTo>
                  <a:pt x="736" y="776"/>
                  <a:pt x="736" y="776"/>
                  <a:pt x="736" y="776"/>
                </a:cubicBezTo>
                <a:close/>
                <a:moveTo>
                  <a:pt x="685" y="737"/>
                </a:moveTo>
                <a:cubicBezTo>
                  <a:pt x="685" y="694"/>
                  <a:pt x="685" y="694"/>
                  <a:pt x="685" y="694"/>
                </a:cubicBezTo>
                <a:cubicBezTo>
                  <a:pt x="685" y="692"/>
                  <a:pt x="687" y="689"/>
                  <a:pt x="690" y="689"/>
                </a:cubicBezTo>
                <a:cubicBezTo>
                  <a:pt x="733" y="689"/>
                  <a:pt x="733" y="689"/>
                  <a:pt x="733" y="689"/>
                </a:cubicBezTo>
                <a:cubicBezTo>
                  <a:pt x="736" y="689"/>
                  <a:pt x="738" y="692"/>
                  <a:pt x="738" y="694"/>
                </a:cubicBezTo>
                <a:cubicBezTo>
                  <a:pt x="738" y="733"/>
                  <a:pt x="738" y="733"/>
                  <a:pt x="738" y="733"/>
                </a:cubicBezTo>
                <a:cubicBezTo>
                  <a:pt x="775" y="733"/>
                  <a:pt x="775" y="733"/>
                  <a:pt x="775" y="733"/>
                </a:cubicBezTo>
                <a:cubicBezTo>
                  <a:pt x="775" y="733"/>
                  <a:pt x="775" y="733"/>
                  <a:pt x="775" y="733"/>
                </a:cubicBezTo>
                <a:cubicBezTo>
                  <a:pt x="813" y="733"/>
                  <a:pt x="813" y="733"/>
                  <a:pt x="813" y="733"/>
                </a:cubicBezTo>
                <a:cubicBezTo>
                  <a:pt x="813" y="694"/>
                  <a:pt x="813" y="694"/>
                  <a:pt x="813" y="694"/>
                </a:cubicBezTo>
                <a:cubicBezTo>
                  <a:pt x="813" y="692"/>
                  <a:pt x="815" y="689"/>
                  <a:pt x="818" y="689"/>
                </a:cubicBezTo>
                <a:cubicBezTo>
                  <a:pt x="861" y="689"/>
                  <a:pt x="861" y="689"/>
                  <a:pt x="861" y="689"/>
                </a:cubicBezTo>
                <a:cubicBezTo>
                  <a:pt x="864" y="689"/>
                  <a:pt x="866" y="692"/>
                  <a:pt x="866" y="694"/>
                </a:cubicBezTo>
                <a:cubicBezTo>
                  <a:pt x="866" y="737"/>
                  <a:pt x="866" y="737"/>
                  <a:pt x="866" y="737"/>
                </a:cubicBezTo>
                <a:cubicBezTo>
                  <a:pt x="866" y="740"/>
                  <a:pt x="864" y="742"/>
                  <a:pt x="861" y="742"/>
                </a:cubicBezTo>
                <a:cubicBezTo>
                  <a:pt x="823" y="742"/>
                  <a:pt x="823" y="742"/>
                  <a:pt x="823" y="742"/>
                </a:cubicBezTo>
                <a:cubicBezTo>
                  <a:pt x="823" y="776"/>
                  <a:pt x="823" y="776"/>
                  <a:pt x="823" y="776"/>
                </a:cubicBezTo>
                <a:cubicBezTo>
                  <a:pt x="900" y="776"/>
                  <a:pt x="900" y="776"/>
                  <a:pt x="900" y="776"/>
                </a:cubicBezTo>
                <a:cubicBezTo>
                  <a:pt x="900" y="738"/>
                  <a:pt x="900" y="738"/>
                  <a:pt x="900" y="738"/>
                </a:cubicBezTo>
                <a:cubicBezTo>
                  <a:pt x="899" y="738"/>
                  <a:pt x="899" y="738"/>
                  <a:pt x="899" y="737"/>
                </a:cubicBezTo>
                <a:cubicBezTo>
                  <a:pt x="899" y="4"/>
                  <a:pt x="899" y="4"/>
                  <a:pt x="899" y="4"/>
                </a:cubicBezTo>
                <a:cubicBezTo>
                  <a:pt x="899" y="2"/>
                  <a:pt x="902" y="0"/>
                  <a:pt x="904" y="0"/>
                </a:cubicBezTo>
                <a:cubicBezTo>
                  <a:pt x="907" y="0"/>
                  <a:pt x="909" y="2"/>
                  <a:pt x="909" y="4"/>
                </a:cubicBezTo>
                <a:cubicBezTo>
                  <a:pt x="909" y="737"/>
                  <a:pt x="909" y="737"/>
                  <a:pt x="909" y="737"/>
                </a:cubicBezTo>
                <a:cubicBezTo>
                  <a:pt x="909" y="738"/>
                  <a:pt x="909" y="738"/>
                  <a:pt x="909" y="738"/>
                </a:cubicBezTo>
                <a:cubicBezTo>
                  <a:pt x="909" y="781"/>
                  <a:pt x="909" y="781"/>
                  <a:pt x="909" y="781"/>
                </a:cubicBezTo>
                <a:cubicBezTo>
                  <a:pt x="909" y="783"/>
                  <a:pt x="907" y="785"/>
                  <a:pt x="904" y="785"/>
                </a:cubicBezTo>
                <a:cubicBezTo>
                  <a:pt x="904" y="785"/>
                  <a:pt x="904" y="785"/>
                  <a:pt x="904" y="785"/>
                </a:cubicBezTo>
                <a:cubicBezTo>
                  <a:pt x="823" y="785"/>
                  <a:pt x="823" y="785"/>
                  <a:pt x="823" y="785"/>
                </a:cubicBezTo>
                <a:cubicBezTo>
                  <a:pt x="823" y="819"/>
                  <a:pt x="823" y="819"/>
                  <a:pt x="823" y="819"/>
                </a:cubicBezTo>
                <a:cubicBezTo>
                  <a:pt x="861" y="819"/>
                  <a:pt x="861" y="819"/>
                  <a:pt x="861" y="819"/>
                </a:cubicBezTo>
                <a:cubicBezTo>
                  <a:pt x="864" y="819"/>
                  <a:pt x="866" y="821"/>
                  <a:pt x="866" y="824"/>
                </a:cubicBezTo>
                <a:cubicBezTo>
                  <a:pt x="866" y="867"/>
                  <a:pt x="866" y="867"/>
                  <a:pt x="866" y="867"/>
                </a:cubicBezTo>
                <a:cubicBezTo>
                  <a:pt x="866" y="870"/>
                  <a:pt x="864" y="872"/>
                  <a:pt x="861" y="872"/>
                </a:cubicBezTo>
                <a:cubicBezTo>
                  <a:pt x="818" y="872"/>
                  <a:pt x="818" y="872"/>
                  <a:pt x="818" y="872"/>
                </a:cubicBezTo>
                <a:cubicBezTo>
                  <a:pt x="815" y="872"/>
                  <a:pt x="813" y="870"/>
                  <a:pt x="813" y="867"/>
                </a:cubicBezTo>
                <a:cubicBezTo>
                  <a:pt x="813" y="829"/>
                  <a:pt x="813" y="829"/>
                  <a:pt x="813" y="829"/>
                </a:cubicBezTo>
                <a:cubicBezTo>
                  <a:pt x="779" y="829"/>
                  <a:pt x="779" y="829"/>
                  <a:pt x="779" y="829"/>
                </a:cubicBezTo>
                <a:cubicBezTo>
                  <a:pt x="779" y="910"/>
                  <a:pt x="779" y="910"/>
                  <a:pt x="779" y="910"/>
                </a:cubicBezTo>
                <a:cubicBezTo>
                  <a:pt x="779" y="910"/>
                  <a:pt x="779" y="910"/>
                  <a:pt x="779" y="910"/>
                </a:cubicBezTo>
                <a:cubicBezTo>
                  <a:pt x="779" y="913"/>
                  <a:pt x="777" y="915"/>
                  <a:pt x="775" y="915"/>
                </a:cubicBezTo>
                <a:cubicBezTo>
                  <a:pt x="732" y="915"/>
                  <a:pt x="732" y="915"/>
                  <a:pt x="732" y="915"/>
                </a:cubicBezTo>
                <a:cubicBezTo>
                  <a:pt x="732" y="915"/>
                  <a:pt x="731" y="915"/>
                  <a:pt x="731" y="915"/>
                </a:cubicBezTo>
                <a:cubicBezTo>
                  <a:pt x="5" y="915"/>
                  <a:pt x="5" y="915"/>
                  <a:pt x="5" y="915"/>
                </a:cubicBezTo>
                <a:cubicBezTo>
                  <a:pt x="2" y="915"/>
                  <a:pt x="0" y="913"/>
                  <a:pt x="0" y="910"/>
                </a:cubicBezTo>
                <a:cubicBezTo>
                  <a:pt x="0" y="908"/>
                  <a:pt x="2" y="906"/>
                  <a:pt x="5" y="906"/>
                </a:cubicBezTo>
                <a:cubicBezTo>
                  <a:pt x="731" y="906"/>
                  <a:pt x="731" y="906"/>
                  <a:pt x="731" y="906"/>
                </a:cubicBezTo>
                <a:cubicBezTo>
                  <a:pt x="731" y="906"/>
                  <a:pt x="732" y="906"/>
                  <a:pt x="732" y="906"/>
                </a:cubicBezTo>
                <a:cubicBezTo>
                  <a:pt x="770" y="906"/>
                  <a:pt x="770" y="906"/>
                  <a:pt x="770" y="906"/>
                </a:cubicBezTo>
                <a:cubicBezTo>
                  <a:pt x="770" y="829"/>
                  <a:pt x="770" y="829"/>
                  <a:pt x="770" y="829"/>
                </a:cubicBezTo>
                <a:cubicBezTo>
                  <a:pt x="736" y="829"/>
                  <a:pt x="736" y="829"/>
                  <a:pt x="736" y="829"/>
                </a:cubicBezTo>
                <a:cubicBezTo>
                  <a:pt x="736" y="867"/>
                  <a:pt x="736" y="867"/>
                  <a:pt x="736" y="867"/>
                </a:cubicBezTo>
                <a:cubicBezTo>
                  <a:pt x="736" y="870"/>
                  <a:pt x="734" y="872"/>
                  <a:pt x="731" y="872"/>
                </a:cubicBezTo>
                <a:cubicBezTo>
                  <a:pt x="688" y="872"/>
                  <a:pt x="688" y="872"/>
                  <a:pt x="688" y="872"/>
                </a:cubicBezTo>
                <a:cubicBezTo>
                  <a:pt x="685" y="872"/>
                  <a:pt x="683" y="870"/>
                  <a:pt x="683" y="867"/>
                </a:cubicBezTo>
                <a:cubicBezTo>
                  <a:pt x="683" y="824"/>
                  <a:pt x="683" y="824"/>
                  <a:pt x="683" y="824"/>
                </a:cubicBezTo>
                <a:cubicBezTo>
                  <a:pt x="683" y="821"/>
                  <a:pt x="685" y="819"/>
                  <a:pt x="688" y="819"/>
                </a:cubicBezTo>
                <a:cubicBezTo>
                  <a:pt x="726" y="819"/>
                  <a:pt x="726" y="819"/>
                  <a:pt x="726" y="819"/>
                </a:cubicBezTo>
                <a:cubicBezTo>
                  <a:pt x="726" y="781"/>
                  <a:pt x="726" y="781"/>
                  <a:pt x="726" y="781"/>
                </a:cubicBezTo>
                <a:cubicBezTo>
                  <a:pt x="726" y="742"/>
                  <a:pt x="726" y="742"/>
                  <a:pt x="726" y="742"/>
                </a:cubicBezTo>
                <a:cubicBezTo>
                  <a:pt x="690" y="742"/>
                  <a:pt x="690" y="742"/>
                  <a:pt x="690" y="742"/>
                </a:cubicBezTo>
                <a:cubicBezTo>
                  <a:pt x="687" y="742"/>
                  <a:pt x="685" y="740"/>
                  <a:pt x="685" y="737"/>
                </a:cubicBezTo>
                <a:close/>
                <a:moveTo>
                  <a:pt x="695" y="699"/>
                </a:moveTo>
                <a:cubicBezTo>
                  <a:pt x="695" y="733"/>
                  <a:pt x="695" y="733"/>
                  <a:pt x="695" y="733"/>
                </a:cubicBezTo>
                <a:cubicBezTo>
                  <a:pt x="728" y="733"/>
                  <a:pt x="728" y="733"/>
                  <a:pt x="728" y="733"/>
                </a:cubicBezTo>
                <a:cubicBezTo>
                  <a:pt x="728" y="699"/>
                  <a:pt x="728" y="699"/>
                  <a:pt x="728" y="699"/>
                </a:cubicBezTo>
                <a:cubicBezTo>
                  <a:pt x="695" y="699"/>
                  <a:pt x="695" y="699"/>
                  <a:pt x="695" y="699"/>
                </a:cubicBezTo>
                <a:close/>
                <a:moveTo>
                  <a:pt x="823" y="829"/>
                </a:moveTo>
                <a:cubicBezTo>
                  <a:pt x="823" y="862"/>
                  <a:pt x="823" y="862"/>
                  <a:pt x="823" y="862"/>
                </a:cubicBezTo>
                <a:cubicBezTo>
                  <a:pt x="856" y="862"/>
                  <a:pt x="856" y="862"/>
                  <a:pt x="856" y="862"/>
                </a:cubicBezTo>
                <a:cubicBezTo>
                  <a:pt x="856" y="829"/>
                  <a:pt x="856" y="829"/>
                  <a:pt x="856" y="829"/>
                </a:cubicBezTo>
                <a:cubicBezTo>
                  <a:pt x="823" y="829"/>
                  <a:pt x="823" y="829"/>
                  <a:pt x="823" y="829"/>
                </a:cubicBezTo>
                <a:close/>
                <a:moveTo>
                  <a:pt x="693" y="862"/>
                </a:moveTo>
                <a:cubicBezTo>
                  <a:pt x="726" y="862"/>
                  <a:pt x="726" y="862"/>
                  <a:pt x="726" y="862"/>
                </a:cubicBezTo>
                <a:cubicBezTo>
                  <a:pt x="726" y="829"/>
                  <a:pt x="726" y="829"/>
                  <a:pt x="726" y="829"/>
                </a:cubicBezTo>
                <a:cubicBezTo>
                  <a:pt x="693" y="829"/>
                  <a:pt x="693" y="829"/>
                  <a:pt x="693" y="829"/>
                </a:cubicBezTo>
                <a:cubicBezTo>
                  <a:pt x="693" y="862"/>
                  <a:pt x="693" y="862"/>
                  <a:pt x="693" y="862"/>
                </a:cubicBezTo>
                <a:close/>
                <a:moveTo>
                  <a:pt x="736" y="785"/>
                </a:moveTo>
                <a:cubicBezTo>
                  <a:pt x="736" y="819"/>
                  <a:pt x="736" y="819"/>
                  <a:pt x="736" y="819"/>
                </a:cubicBezTo>
                <a:cubicBezTo>
                  <a:pt x="770" y="819"/>
                  <a:pt x="770" y="819"/>
                  <a:pt x="770" y="819"/>
                </a:cubicBezTo>
                <a:cubicBezTo>
                  <a:pt x="770" y="785"/>
                  <a:pt x="770" y="785"/>
                  <a:pt x="770" y="785"/>
                </a:cubicBezTo>
                <a:cubicBezTo>
                  <a:pt x="736" y="785"/>
                  <a:pt x="736" y="785"/>
                  <a:pt x="736" y="785"/>
                </a:cubicBezTo>
                <a:close/>
                <a:moveTo>
                  <a:pt x="856" y="733"/>
                </a:moveTo>
                <a:cubicBezTo>
                  <a:pt x="856" y="699"/>
                  <a:pt x="856" y="699"/>
                  <a:pt x="856" y="699"/>
                </a:cubicBezTo>
                <a:cubicBezTo>
                  <a:pt x="823" y="699"/>
                  <a:pt x="823" y="699"/>
                  <a:pt x="823" y="699"/>
                </a:cubicBezTo>
                <a:cubicBezTo>
                  <a:pt x="823" y="733"/>
                  <a:pt x="823" y="733"/>
                  <a:pt x="823" y="733"/>
                </a:cubicBezTo>
                <a:cubicBezTo>
                  <a:pt x="856" y="733"/>
                  <a:pt x="856" y="733"/>
                  <a:pt x="856" y="733"/>
                </a:cubicBezTo>
                <a:close/>
                <a:moveTo>
                  <a:pt x="813" y="776"/>
                </a:moveTo>
                <a:cubicBezTo>
                  <a:pt x="813" y="742"/>
                  <a:pt x="813" y="742"/>
                  <a:pt x="813" y="742"/>
                </a:cubicBezTo>
                <a:cubicBezTo>
                  <a:pt x="779" y="742"/>
                  <a:pt x="779" y="742"/>
                  <a:pt x="779" y="742"/>
                </a:cubicBezTo>
                <a:cubicBezTo>
                  <a:pt x="779" y="776"/>
                  <a:pt x="779" y="776"/>
                  <a:pt x="779" y="776"/>
                </a:cubicBezTo>
                <a:cubicBezTo>
                  <a:pt x="813" y="776"/>
                  <a:pt x="813" y="776"/>
                  <a:pt x="813" y="776"/>
                </a:cubicBezTo>
                <a:close/>
                <a:moveTo>
                  <a:pt x="813" y="785"/>
                </a:moveTo>
                <a:cubicBezTo>
                  <a:pt x="779" y="785"/>
                  <a:pt x="779" y="785"/>
                  <a:pt x="779" y="785"/>
                </a:cubicBezTo>
                <a:cubicBezTo>
                  <a:pt x="779" y="819"/>
                  <a:pt x="779" y="819"/>
                  <a:pt x="779" y="819"/>
                </a:cubicBezTo>
                <a:cubicBezTo>
                  <a:pt x="813" y="819"/>
                  <a:pt x="813" y="819"/>
                  <a:pt x="813" y="819"/>
                </a:cubicBezTo>
                <a:lnTo>
                  <a:pt x="813" y="785"/>
                </a:ln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9" name="组合 68"/>
          <p:cNvGrpSpPr/>
          <p:nvPr/>
        </p:nvGrpSpPr>
        <p:grpSpPr>
          <a:xfrm>
            <a:off x="10167347" y="903800"/>
            <a:ext cx="1141413" cy="4302125"/>
            <a:chOff x="5995988" y="1493838"/>
            <a:chExt cx="1141413" cy="4302125"/>
          </a:xfrm>
          <a:solidFill>
            <a:srgbClr val="E8C850"/>
          </a:solidFill>
        </p:grpSpPr>
        <p:sp>
          <p:nvSpPr>
            <p:cNvPr id="50225" name="Freeform 30"/>
            <p:cNvSpPr>
              <a:spLocks noEditPoints="1"/>
            </p:cNvSpPr>
            <p:nvPr/>
          </p:nvSpPr>
          <p:spPr bwMode="auto">
            <a:xfrm>
              <a:off x="5995988" y="1493838"/>
              <a:ext cx="1141413" cy="4302125"/>
            </a:xfrm>
            <a:custGeom>
              <a:avLst/>
              <a:gdLst>
                <a:gd name="T0" fmla="*/ 178 w 333"/>
                <a:gd name="T1" fmla="*/ 1181 h 1255"/>
                <a:gd name="T2" fmla="*/ 167 w 333"/>
                <a:gd name="T3" fmla="*/ 1154 h 1255"/>
                <a:gd name="T4" fmla="*/ 171 w 333"/>
                <a:gd name="T5" fmla="*/ 1251 h 1255"/>
                <a:gd name="T6" fmla="*/ 144 w 333"/>
                <a:gd name="T7" fmla="*/ 1230 h 1255"/>
                <a:gd name="T8" fmla="*/ 149 w 333"/>
                <a:gd name="T9" fmla="*/ 1152 h 1255"/>
                <a:gd name="T10" fmla="*/ 159 w 333"/>
                <a:gd name="T11" fmla="*/ 1017 h 1255"/>
                <a:gd name="T12" fmla="*/ 109 w 333"/>
                <a:gd name="T13" fmla="*/ 1001 h 1255"/>
                <a:gd name="T14" fmla="*/ 109 w 333"/>
                <a:gd name="T15" fmla="*/ 953 h 1255"/>
                <a:gd name="T16" fmla="*/ 143 w 333"/>
                <a:gd name="T17" fmla="*/ 919 h 1255"/>
                <a:gd name="T18" fmla="*/ 95 w 333"/>
                <a:gd name="T19" fmla="*/ 860 h 1255"/>
                <a:gd name="T20" fmla="*/ 0 w 333"/>
                <a:gd name="T21" fmla="*/ 718 h 1255"/>
                <a:gd name="T22" fmla="*/ 91 w 333"/>
                <a:gd name="T23" fmla="*/ 533 h 1255"/>
                <a:gd name="T24" fmla="*/ 145 w 333"/>
                <a:gd name="T25" fmla="*/ 501 h 1255"/>
                <a:gd name="T26" fmla="*/ 171 w 333"/>
                <a:gd name="T27" fmla="*/ 492 h 1255"/>
                <a:gd name="T28" fmla="*/ 238 w 333"/>
                <a:gd name="T29" fmla="*/ 522 h 1255"/>
                <a:gd name="T30" fmla="*/ 333 w 333"/>
                <a:gd name="T31" fmla="*/ 664 h 1255"/>
                <a:gd name="T32" fmla="*/ 243 w 333"/>
                <a:gd name="T33" fmla="*/ 849 h 1255"/>
                <a:gd name="T34" fmla="*/ 171 w 333"/>
                <a:gd name="T35" fmla="*/ 893 h 1255"/>
                <a:gd name="T36" fmla="*/ 190 w 333"/>
                <a:gd name="T37" fmla="*/ 953 h 1255"/>
                <a:gd name="T38" fmla="*/ 252 w 333"/>
                <a:gd name="T39" fmla="*/ 973 h 1255"/>
                <a:gd name="T40" fmla="*/ 190 w 333"/>
                <a:gd name="T41" fmla="*/ 1001 h 1255"/>
                <a:gd name="T42" fmla="*/ 171 w 333"/>
                <a:gd name="T43" fmla="*/ 1145 h 1255"/>
                <a:gd name="T44" fmla="*/ 195 w 333"/>
                <a:gd name="T45" fmla="*/ 1233 h 1255"/>
                <a:gd name="T46" fmla="*/ 182 w 333"/>
                <a:gd name="T47" fmla="*/ 507 h 1255"/>
                <a:gd name="T48" fmla="*/ 164 w 333"/>
                <a:gd name="T49" fmla="*/ 1049 h 1255"/>
                <a:gd name="T50" fmla="*/ 152 w 333"/>
                <a:gd name="T51" fmla="*/ 1037 h 1255"/>
                <a:gd name="T52" fmla="*/ 199 w 333"/>
                <a:gd name="T53" fmla="*/ 591 h 1255"/>
                <a:gd name="T54" fmla="*/ 134 w 333"/>
                <a:gd name="T55" fmla="*/ 591 h 1255"/>
                <a:gd name="T56" fmla="*/ 192 w 333"/>
                <a:gd name="T57" fmla="*/ 808 h 1255"/>
                <a:gd name="T58" fmla="*/ 206 w 333"/>
                <a:gd name="T59" fmla="*/ 791 h 1255"/>
                <a:gd name="T60" fmla="*/ 270 w 333"/>
                <a:gd name="T61" fmla="*/ 735 h 1255"/>
                <a:gd name="T62" fmla="*/ 251 w 333"/>
                <a:gd name="T63" fmla="*/ 797 h 1255"/>
                <a:gd name="T64" fmla="*/ 324 w 333"/>
                <a:gd name="T65" fmla="*/ 664 h 1255"/>
                <a:gd name="T66" fmla="*/ 277 w 333"/>
                <a:gd name="T67" fmla="*/ 647 h 1255"/>
                <a:gd name="T68" fmla="*/ 246 w 333"/>
                <a:gd name="T69" fmla="*/ 590 h 1255"/>
                <a:gd name="T70" fmla="*/ 206 w 333"/>
                <a:gd name="T71" fmla="*/ 612 h 1255"/>
                <a:gd name="T72" fmla="*/ 137 w 333"/>
                <a:gd name="T73" fmla="*/ 569 h 1255"/>
                <a:gd name="T74" fmla="*/ 65 w 333"/>
                <a:gd name="T75" fmla="*/ 617 h 1255"/>
                <a:gd name="T76" fmla="*/ 38 w 333"/>
                <a:gd name="T77" fmla="*/ 596 h 1255"/>
                <a:gd name="T78" fmla="*/ 107 w 333"/>
                <a:gd name="T79" fmla="*/ 815 h 1255"/>
                <a:gd name="T80" fmla="*/ 93 w 333"/>
                <a:gd name="T81" fmla="*/ 797 h 1255"/>
                <a:gd name="T82" fmla="*/ 56 w 333"/>
                <a:gd name="T83" fmla="*/ 647 h 1255"/>
                <a:gd name="T84" fmla="*/ 63 w 333"/>
                <a:gd name="T85" fmla="*/ 645 h 1255"/>
                <a:gd name="T86" fmla="*/ 227 w 333"/>
                <a:gd name="T87" fmla="*/ 824 h 1255"/>
                <a:gd name="T88" fmla="*/ 100 w 333"/>
                <a:gd name="T89" fmla="*/ 830 h 1255"/>
                <a:gd name="T90" fmla="*/ 227 w 333"/>
                <a:gd name="T91" fmla="*/ 855 h 1255"/>
                <a:gd name="T92" fmla="*/ 231 w 333"/>
                <a:gd name="T93" fmla="*/ 826 h 1255"/>
                <a:gd name="T94" fmla="*/ 141 w 333"/>
                <a:gd name="T95" fmla="*/ 527 h 1255"/>
                <a:gd name="T96" fmla="*/ 100 w 333"/>
                <a:gd name="T97" fmla="*/ 552 h 1255"/>
                <a:gd name="T98" fmla="*/ 227 w 333"/>
                <a:gd name="T99" fmla="*/ 558 h 1255"/>
                <a:gd name="T100" fmla="*/ 233 w 333"/>
                <a:gd name="T101" fmla="*/ 533 h 1255"/>
                <a:gd name="T102" fmla="*/ 167 w 333"/>
                <a:gd name="T103" fmla="*/ 902 h 1255"/>
                <a:gd name="T104" fmla="*/ 214 w 333"/>
                <a:gd name="T105" fmla="*/ 977 h 1255"/>
                <a:gd name="T106" fmla="*/ 187 w 333"/>
                <a:gd name="T107" fmla="*/ 963 h 1255"/>
                <a:gd name="T108" fmla="*/ 105 w 333"/>
                <a:gd name="T109" fmla="*/ 991 h 1255"/>
                <a:gd name="T110" fmla="*/ 146 w 333"/>
                <a:gd name="T111" fmla="*/ 991 h 1255"/>
                <a:gd name="T112" fmla="*/ 180 w 333"/>
                <a:gd name="T113" fmla="*/ 956 h 1255"/>
                <a:gd name="T114" fmla="*/ 167 w 333"/>
                <a:gd name="T115" fmla="*/ 1011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255">
                  <a:moveTo>
                    <a:pt x="155" y="1181"/>
                  </a:moveTo>
                  <a:cubicBezTo>
                    <a:pt x="155" y="1181"/>
                    <a:pt x="155" y="1181"/>
                    <a:pt x="155" y="1181"/>
                  </a:cubicBezTo>
                  <a:cubicBezTo>
                    <a:pt x="155" y="1181"/>
                    <a:pt x="155" y="1181"/>
                    <a:pt x="155" y="1181"/>
                  </a:cubicBezTo>
                  <a:cubicBezTo>
                    <a:pt x="158" y="1184"/>
                    <a:pt x="162" y="1186"/>
                    <a:pt x="167" y="1186"/>
                  </a:cubicBezTo>
                  <a:cubicBezTo>
                    <a:pt x="171" y="1186"/>
                    <a:pt x="175" y="1184"/>
                    <a:pt x="178" y="1181"/>
                  </a:cubicBezTo>
                  <a:cubicBezTo>
                    <a:pt x="178" y="1181"/>
                    <a:pt x="178" y="1181"/>
                    <a:pt x="178" y="1181"/>
                  </a:cubicBezTo>
                  <a:cubicBezTo>
                    <a:pt x="178" y="1181"/>
                    <a:pt x="178" y="1181"/>
                    <a:pt x="178" y="1181"/>
                  </a:cubicBezTo>
                  <a:cubicBezTo>
                    <a:pt x="181" y="1178"/>
                    <a:pt x="183" y="1174"/>
                    <a:pt x="183" y="1170"/>
                  </a:cubicBezTo>
                  <a:cubicBezTo>
                    <a:pt x="183" y="1166"/>
                    <a:pt x="181" y="1162"/>
                    <a:pt x="178" y="1159"/>
                  </a:cubicBezTo>
                  <a:cubicBezTo>
                    <a:pt x="175" y="1156"/>
                    <a:pt x="171" y="1154"/>
                    <a:pt x="167" y="1154"/>
                  </a:cubicBezTo>
                  <a:cubicBezTo>
                    <a:pt x="162" y="1154"/>
                    <a:pt x="158" y="1156"/>
                    <a:pt x="155" y="1159"/>
                  </a:cubicBezTo>
                  <a:cubicBezTo>
                    <a:pt x="153" y="1162"/>
                    <a:pt x="151" y="1166"/>
                    <a:pt x="151" y="1170"/>
                  </a:cubicBezTo>
                  <a:cubicBezTo>
                    <a:pt x="151" y="1174"/>
                    <a:pt x="152" y="1178"/>
                    <a:pt x="155" y="1181"/>
                  </a:cubicBezTo>
                  <a:close/>
                  <a:moveTo>
                    <a:pt x="171" y="1195"/>
                  </a:moveTo>
                  <a:cubicBezTo>
                    <a:pt x="171" y="1251"/>
                    <a:pt x="171" y="1251"/>
                    <a:pt x="171" y="1251"/>
                  </a:cubicBezTo>
                  <a:cubicBezTo>
                    <a:pt x="171" y="1253"/>
                    <a:pt x="169" y="1255"/>
                    <a:pt x="167" y="1255"/>
                  </a:cubicBezTo>
                  <a:cubicBezTo>
                    <a:pt x="164" y="1255"/>
                    <a:pt x="162" y="1253"/>
                    <a:pt x="162" y="1251"/>
                  </a:cubicBezTo>
                  <a:cubicBezTo>
                    <a:pt x="162" y="1195"/>
                    <a:pt x="162" y="1195"/>
                    <a:pt x="162" y="1195"/>
                  </a:cubicBezTo>
                  <a:cubicBezTo>
                    <a:pt x="159" y="1195"/>
                    <a:pt x="157" y="1194"/>
                    <a:pt x="154" y="1192"/>
                  </a:cubicBezTo>
                  <a:cubicBezTo>
                    <a:pt x="144" y="1230"/>
                    <a:pt x="144" y="1230"/>
                    <a:pt x="144" y="1230"/>
                  </a:cubicBezTo>
                  <a:cubicBezTo>
                    <a:pt x="144" y="1233"/>
                    <a:pt x="141" y="1234"/>
                    <a:pt x="139" y="1233"/>
                  </a:cubicBezTo>
                  <a:cubicBezTo>
                    <a:pt x="136" y="1233"/>
                    <a:pt x="135" y="1230"/>
                    <a:pt x="135" y="1228"/>
                  </a:cubicBezTo>
                  <a:cubicBezTo>
                    <a:pt x="146" y="1186"/>
                    <a:pt x="146" y="1186"/>
                    <a:pt x="146" y="1186"/>
                  </a:cubicBezTo>
                  <a:cubicBezTo>
                    <a:pt x="143" y="1181"/>
                    <a:pt x="141" y="1176"/>
                    <a:pt x="141" y="1170"/>
                  </a:cubicBezTo>
                  <a:cubicBezTo>
                    <a:pt x="141" y="1163"/>
                    <a:pt x="144" y="1157"/>
                    <a:pt x="149" y="1152"/>
                  </a:cubicBezTo>
                  <a:cubicBezTo>
                    <a:pt x="152" y="1149"/>
                    <a:pt x="157" y="1146"/>
                    <a:pt x="162" y="1145"/>
                  </a:cubicBezTo>
                  <a:cubicBezTo>
                    <a:pt x="162" y="1060"/>
                    <a:pt x="162" y="1060"/>
                    <a:pt x="162" y="1060"/>
                  </a:cubicBezTo>
                  <a:cubicBezTo>
                    <a:pt x="142" y="1041"/>
                    <a:pt x="142" y="1041"/>
                    <a:pt x="142" y="1041"/>
                  </a:cubicBezTo>
                  <a:cubicBezTo>
                    <a:pt x="140" y="1039"/>
                    <a:pt x="140" y="1036"/>
                    <a:pt x="142" y="1034"/>
                  </a:cubicBezTo>
                  <a:cubicBezTo>
                    <a:pt x="159" y="1017"/>
                    <a:pt x="159" y="1017"/>
                    <a:pt x="159" y="1017"/>
                  </a:cubicBezTo>
                  <a:cubicBezTo>
                    <a:pt x="143" y="1001"/>
                    <a:pt x="143" y="1001"/>
                    <a:pt x="143" y="1001"/>
                  </a:cubicBezTo>
                  <a:cubicBezTo>
                    <a:pt x="143" y="1001"/>
                    <a:pt x="143" y="1001"/>
                    <a:pt x="143" y="1001"/>
                  </a:cubicBezTo>
                  <a:cubicBezTo>
                    <a:pt x="143" y="1001"/>
                    <a:pt x="143" y="1001"/>
                    <a:pt x="143" y="1001"/>
                  </a:cubicBezTo>
                  <a:cubicBezTo>
                    <a:pt x="126" y="984"/>
                    <a:pt x="126" y="984"/>
                    <a:pt x="126" y="984"/>
                  </a:cubicBezTo>
                  <a:cubicBezTo>
                    <a:pt x="109" y="1001"/>
                    <a:pt x="109" y="1001"/>
                    <a:pt x="109" y="1001"/>
                  </a:cubicBezTo>
                  <a:cubicBezTo>
                    <a:pt x="107" y="1002"/>
                    <a:pt x="104" y="1002"/>
                    <a:pt x="102" y="1001"/>
                  </a:cubicBezTo>
                  <a:cubicBezTo>
                    <a:pt x="82" y="980"/>
                    <a:pt x="82" y="980"/>
                    <a:pt x="82" y="980"/>
                  </a:cubicBezTo>
                  <a:cubicBezTo>
                    <a:pt x="80" y="978"/>
                    <a:pt x="80" y="975"/>
                    <a:pt x="82" y="973"/>
                  </a:cubicBezTo>
                  <a:cubicBezTo>
                    <a:pt x="102" y="953"/>
                    <a:pt x="102" y="953"/>
                    <a:pt x="102" y="953"/>
                  </a:cubicBezTo>
                  <a:cubicBezTo>
                    <a:pt x="104" y="951"/>
                    <a:pt x="107" y="951"/>
                    <a:pt x="109" y="953"/>
                  </a:cubicBezTo>
                  <a:cubicBezTo>
                    <a:pt x="126" y="970"/>
                    <a:pt x="126" y="970"/>
                    <a:pt x="126" y="970"/>
                  </a:cubicBezTo>
                  <a:cubicBezTo>
                    <a:pt x="143" y="953"/>
                    <a:pt x="143" y="953"/>
                    <a:pt x="143" y="953"/>
                  </a:cubicBezTo>
                  <a:cubicBezTo>
                    <a:pt x="143" y="953"/>
                    <a:pt x="143" y="953"/>
                    <a:pt x="143" y="953"/>
                  </a:cubicBezTo>
                  <a:cubicBezTo>
                    <a:pt x="160" y="936"/>
                    <a:pt x="160" y="936"/>
                    <a:pt x="160" y="936"/>
                  </a:cubicBezTo>
                  <a:cubicBezTo>
                    <a:pt x="143" y="919"/>
                    <a:pt x="143" y="919"/>
                    <a:pt x="143" y="919"/>
                  </a:cubicBezTo>
                  <a:cubicBezTo>
                    <a:pt x="141" y="917"/>
                    <a:pt x="141" y="914"/>
                    <a:pt x="143" y="912"/>
                  </a:cubicBezTo>
                  <a:cubicBezTo>
                    <a:pt x="162" y="893"/>
                    <a:pt x="162" y="893"/>
                    <a:pt x="162" y="893"/>
                  </a:cubicBezTo>
                  <a:cubicBezTo>
                    <a:pt x="162" y="865"/>
                    <a:pt x="162" y="865"/>
                    <a:pt x="162" y="865"/>
                  </a:cubicBezTo>
                  <a:cubicBezTo>
                    <a:pt x="106" y="865"/>
                    <a:pt x="106" y="865"/>
                    <a:pt x="106" y="865"/>
                  </a:cubicBezTo>
                  <a:cubicBezTo>
                    <a:pt x="102" y="865"/>
                    <a:pt x="98" y="863"/>
                    <a:pt x="95" y="860"/>
                  </a:cubicBezTo>
                  <a:cubicBezTo>
                    <a:pt x="92" y="857"/>
                    <a:pt x="91" y="853"/>
                    <a:pt x="91" y="849"/>
                  </a:cubicBezTo>
                  <a:cubicBezTo>
                    <a:pt x="91" y="830"/>
                    <a:pt x="91" y="830"/>
                    <a:pt x="91" y="830"/>
                  </a:cubicBezTo>
                  <a:cubicBezTo>
                    <a:pt x="91" y="828"/>
                    <a:pt x="91" y="825"/>
                    <a:pt x="92" y="823"/>
                  </a:cubicBezTo>
                  <a:cubicBezTo>
                    <a:pt x="69" y="820"/>
                    <a:pt x="47" y="809"/>
                    <a:pt x="31" y="793"/>
                  </a:cubicBezTo>
                  <a:cubicBezTo>
                    <a:pt x="12" y="774"/>
                    <a:pt x="0" y="747"/>
                    <a:pt x="0" y="718"/>
                  </a:cubicBezTo>
                  <a:cubicBezTo>
                    <a:pt x="0" y="664"/>
                    <a:pt x="0" y="664"/>
                    <a:pt x="0" y="664"/>
                  </a:cubicBezTo>
                  <a:cubicBezTo>
                    <a:pt x="0" y="635"/>
                    <a:pt x="12" y="609"/>
                    <a:pt x="31" y="589"/>
                  </a:cubicBezTo>
                  <a:cubicBezTo>
                    <a:pt x="47" y="573"/>
                    <a:pt x="69" y="562"/>
                    <a:pt x="92" y="559"/>
                  </a:cubicBezTo>
                  <a:cubicBezTo>
                    <a:pt x="91" y="557"/>
                    <a:pt x="91" y="555"/>
                    <a:pt x="91" y="552"/>
                  </a:cubicBezTo>
                  <a:cubicBezTo>
                    <a:pt x="91" y="533"/>
                    <a:pt x="91" y="533"/>
                    <a:pt x="91" y="533"/>
                  </a:cubicBezTo>
                  <a:cubicBezTo>
                    <a:pt x="91" y="529"/>
                    <a:pt x="92" y="525"/>
                    <a:pt x="95" y="522"/>
                  </a:cubicBezTo>
                  <a:cubicBezTo>
                    <a:pt x="95" y="522"/>
                    <a:pt x="95" y="522"/>
                    <a:pt x="95" y="522"/>
                  </a:cubicBezTo>
                  <a:cubicBezTo>
                    <a:pt x="98" y="519"/>
                    <a:pt x="102" y="518"/>
                    <a:pt x="106" y="518"/>
                  </a:cubicBezTo>
                  <a:cubicBezTo>
                    <a:pt x="136" y="518"/>
                    <a:pt x="136" y="518"/>
                    <a:pt x="136" y="518"/>
                  </a:cubicBezTo>
                  <a:cubicBezTo>
                    <a:pt x="138" y="511"/>
                    <a:pt x="141" y="505"/>
                    <a:pt x="145" y="501"/>
                  </a:cubicBezTo>
                  <a:cubicBezTo>
                    <a:pt x="150" y="496"/>
                    <a:pt x="155" y="493"/>
                    <a:pt x="162" y="492"/>
                  </a:cubicBezTo>
                  <a:cubicBezTo>
                    <a:pt x="162" y="4"/>
                    <a:pt x="162" y="4"/>
                    <a:pt x="162" y="4"/>
                  </a:cubicBezTo>
                  <a:cubicBezTo>
                    <a:pt x="162" y="2"/>
                    <a:pt x="164" y="0"/>
                    <a:pt x="167" y="0"/>
                  </a:cubicBezTo>
                  <a:cubicBezTo>
                    <a:pt x="169" y="0"/>
                    <a:pt x="171" y="2"/>
                    <a:pt x="171" y="4"/>
                  </a:cubicBezTo>
                  <a:cubicBezTo>
                    <a:pt x="171" y="492"/>
                    <a:pt x="171" y="492"/>
                    <a:pt x="171" y="492"/>
                  </a:cubicBezTo>
                  <a:cubicBezTo>
                    <a:pt x="178" y="493"/>
                    <a:pt x="184" y="496"/>
                    <a:pt x="188" y="501"/>
                  </a:cubicBezTo>
                  <a:cubicBezTo>
                    <a:pt x="193" y="505"/>
                    <a:pt x="196" y="511"/>
                    <a:pt x="197" y="518"/>
                  </a:cubicBezTo>
                  <a:cubicBezTo>
                    <a:pt x="227" y="518"/>
                    <a:pt x="227" y="518"/>
                    <a:pt x="227" y="518"/>
                  </a:cubicBezTo>
                  <a:cubicBezTo>
                    <a:pt x="231" y="518"/>
                    <a:pt x="235" y="519"/>
                    <a:pt x="238" y="522"/>
                  </a:cubicBezTo>
                  <a:cubicBezTo>
                    <a:pt x="238" y="522"/>
                    <a:pt x="238" y="522"/>
                    <a:pt x="238" y="522"/>
                  </a:cubicBezTo>
                  <a:cubicBezTo>
                    <a:pt x="241" y="525"/>
                    <a:pt x="243" y="529"/>
                    <a:pt x="243" y="533"/>
                  </a:cubicBezTo>
                  <a:cubicBezTo>
                    <a:pt x="243" y="552"/>
                    <a:pt x="243" y="552"/>
                    <a:pt x="243" y="552"/>
                  </a:cubicBezTo>
                  <a:cubicBezTo>
                    <a:pt x="243" y="555"/>
                    <a:pt x="242" y="557"/>
                    <a:pt x="241" y="559"/>
                  </a:cubicBezTo>
                  <a:cubicBezTo>
                    <a:pt x="265" y="562"/>
                    <a:pt x="286" y="573"/>
                    <a:pt x="302" y="589"/>
                  </a:cubicBezTo>
                  <a:cubicBezTo>
                    <a:pt x="321" y="609"/>
                    <a:pt x="333" y="635"/>
                    <a:pt x="333" y="664"/>
                  </a:cubicBezTo>
                  <a:cubicBezTo>
                    <a:pt x="333" y="718"/>
                    <a:pt x="333" y="718"/>
                    <a:pt x="333" y="718"/>
                  </a:cubicBezTo>
                  <a:cubicBezTo>
                    <a:pt x="333" y="747"/>
                    <a:pt x="321" y="774"/>
                    <a:pt x="302" y="793"/>
                  </a:cubicBezTo>
                  <a:cubicBezTo>
                    <a:pt x="286" y="809"/>
                    <a:pt x="265" y="820"/>
                    <a:pt x="241" y="823"/>
                  </a:cubicBezTo>
                  <a:cubicBezTo>
                    <a:pt x="242" y="825"/>
                    <a:pt x="243" y="828"/>
                    <a:pt x="243" y="830"/>
                  </a:cubicBezTo>
                  <a:cubicBezTo>
                    <a:pt x="243" y="849"/>
                    <a:pt x="243" y="849"/>
                    <a:pt x="243" y="849"/>
                  </a:cubicBezTo>
                  <a:cubicBezTo>
                    <a:pt x="243" y="853"/>
                    <a:pt x="241" y="857"/>
                    <a:pt x="238" y="860"/>
                  </a:cubicBezTo>
                  <a:cubicBezTo>
                    <a:pt x="238" y="860"/>
                    <a:pt x="238" y="860"/>
                    <a:pt x="238" y="860"/>
                  </a:cubicBezTo>
                  <a:cubicBezTo>
                    <a:pt x="235" y="863"/>
                    <a:pt x="231" y="865"/>
                    <a:pt x="227" y="865"/>
                  </a:cubicBezTo>
                  <a:cubicBezTo>
                    <a:pt x="171" y="865"/>
                    <a:pt x="171" y="865"/>
                    <a:pt x="171" y="865"/>
                  </a:cubicBezTo>
                  <a:cubicBezTo>
                    <a:pt x="171" y="893"/>
                    <a:pt x="171" y="893"/>
                    <a:pt x="171" y="893"/>
                  </a:cubicBezTo>
                  <a:cubicBezTo>
                    <a:pt x="190" y="912"/>
                    <a:pt x="190" y="912"/>
                    <a:pt x="190" y="912"/>
                  </a:cubicBezTo>
                  <a:cubicBezTo>
                    <a:pt x="192" y="914"/>
                    <a:pt x="192" y="917"/>
                    <a:pt x="190" y="919"/>
                  </a:cubicBezTo>
                  <a:cubicBezTo>
                    <a:pt x="173" y="936"/>
                    <a:pt x="173" y="936"/>
                    <a:pt x="173" y="936"/>
                  </a:cubicBezTo>
                  <a:cubicBezTo>
                    <a:pt x="190" y="953"/>
                    <a:pt x="190" y="953"/>
                    <a:pt x="190" y="953"/>
                  </a:cubicBezTo>
                  <a:cubicBezTo>
                    <a:pt x="190" y="953"/>
                    <a:pt x="190" y="953"/>
                    <a:pt x="190" y="953"/>
                  </a:cubicBezTo>
                  <a:cubicBezTo>
                    <a:pt x="190" y="953"/>
                    <a:pt x="190" y="953"/>
                    <a:pt x="190" y="953"/>
                  </a:cubicBezTo>
                  <a:cubicBezTo>
                    <a:pt x="207" y="970"/>
                    <a:pt x="207" y="970"/>
                    <a:pt x="207" y="970"/>
                  </a:cubicBezTo>
                  <a:cubicBezTo>
                    <a:pt x="225" y="953"/>
                    <a:pt x="225" y="953"/>
                    <a:pt x="225" y="953"/>
                  </a:cubicBezTo>
                  <a:cubicBezTo>
                    <a:pt x="226" y="951"/>
                    <a:pt x="229" y="951"/>
                    <a:pt x="231" y="953"/>
                  </a:cubicBezTo>
                  <a:cubicBezTo>
                    <a:pt x="252" y="973"/>
                    <a:pt x="252" y="973"/>
                    <a:pt x="252" y="973"/>
                  </a:cubicBezTo>
                  <a:cubicBezTo>
                    <a:pt x="254" y="975"/>
                    <a:pt x="254" y="978"/>
                    <a:pt x="252" y="980"/>
                  </a:cubicBezTo>
                  <a:cubicBezTo>
                    <a:pt x="231" y="1001"/>
                    <a:pt x="231" y="1001"/>
                    <a:pt x="231" y="1001"/>
                  </a:cubicBezTo>
                  <a:cubicBezTo>
                    <a:pt x="229" y="1002"/>
                    <a:pt x="226" y="1002"/>
                    <a:pt x="225" y="1001"/>
                  </a:cubicBezTo>
                  <a:cubicBezTo>
                    <a:pt x="207" y="984"/>
                    <a:pt x="207" y="984"/>
                    <a:pt x="207" y="984"/>
                  </a:cubicBezTo>
                  <a:cubicBezTo>
                    <a:pt x="190" y="1001"/>
                    <a:pt x="190" y="1001"/>
                    <a:pt x="190" y="1001"/>
                  </a:cubicBezTo>
                  <a:cubicBezTo>
                    <a:pt x="173" y="1018"/>
                    <a:pt x="173" y="1018"/>
                    <a:pt x="173" y="1018"/>
                  </a:cubicBezTo>
                  <a:cubicBezTo>
                    <a:pt x="190" y="1034"/>
                    <a:pt x="190" y="1034"/>
                    <a:pt x="190" y="1034"/>
                  </a:cubicBezTo>
                  <a:cubicBezTo>
                    <a:pt x="191" y="1036"/>
                    <a:pt x="191" y="1039"/>
                    <a:pt x="190" y="1041"/>
                  </a:cubicBezTo>
                  <a:cubicBezTo>
                    <a:pt x="171" y="1059"/>
                    <a:pt x="171" y="1059"/>
                    <a:pt x="171" y="1059"/>
                  </a:cubicBezTo>
                  <a:cubicBezTo>
                    <a:pt x="171" y="1145"/>
                    <a:pt x="171" y="1145"/>
                    <a:pt x="171" y="1145"/>
                  </a:cubicBezTo>
                  <a:cubicBezTo>
                    <a:pt x="177" y="1146"/>
                    <a:pt x="181" y="1149"/>
                    <a:pt x="185" y="1152"/>
                  </a:cubicBezTo>
                  <a:cubicBezTo>
                    <a:pt x="189" y="1157"/>
                    <a:pt x="192" y="1163"/>
                    <a:pt x="192" y="1170"/>
                  </a:cubicBezTo>
                  <a:cubicBezTo>
                    <a:pt x="192" y="1176"/>
                    <a:pt x="190" y="1181"/>
                    <a:pt x="187" y="1186"/>
                  </a:cubicBezTo>
                  <a:cubicBezTo>
                    <a:pt x="198" y="1228"/>
                    <a:pt x="198" y="1228"/>
                    <a:pt x="198" y="1228"/>
                  </a:cubicBezTo>
                  <a:cubicBezTo>
                    <a:pt x="199" y="1230"/>
                    <a:pt x="197" y="1233"/>
                    <a:pt x="195" y="1233"/>
                  </a:cubicBezTo>
                  <a:cubicBezTo>
                    <a:pt x="192" y="1234"/>
                    <a:pt x="190" y="1233"/>
                    <a:pt x="189" y="1230"/>
                  </a:cubicBezTo>
                  <a:cubicBezTo>
                    <a:pt x="179" y="1192"/>
                    <a:pt x="179" y="1192"/>
                    <a:pt x="179" y="1192"/>
                  </a:cubicBezTo>
                  <a:cubicBezTo>
                    <a:pt x="177" y="1194"/>
                    <a:pt x="174" y="1195"/>
                    <a:pt x="171" y="1195"/>
                  </a:cubicBezTo>
                  <a:close/>
                  <a:moveTo>
                    <a:pt x="187" y="518"/>
                  </a:moveTo>
                  <a:cubicBezTo>
                    <a:pt x="186" y="514"/>
                    <a:pt x="184" y="510"/>
                    <a:pt x="182" y="507"/>
                  </a:cubicBezTo>
                  <a:cubicBezTo>
                    <a:pt x="178" y="504"/>
                    <a:pt x="172" y="501"/>
                    <a:pt x="167" y="501"/>
                  </a:cubicBezTo>
                  <a:cubicBezTo>
                    <a:pt x="161" y="501"/>
                    <a:pt x="156" y="504"/>
                    <a:pt x="152" y="507"/>
                  </a:cubicBezTo>
                  <a:cubicBezTo>
                    <a:pt x="149" y="510"/>
                    <a:pt x="147" y="514"/>
                    <a:pt x="146" y="518"/>
                  </a:cubicBezTo>
                  <a:cubicBezTo>
                    <a:pt x="187" y="518"/>
                    <a:pt x="187" y="518"/>
                    <a:pt x="187" y="518"/>
                  </a:cubicBezTo>
                  <a:close/>
                  <a:moveTo>
                    <a:pt x="164" y="1049"/>
                  </a:moveTo>
                  <a:cubicBezTo>
                    <a:pt x="165" y="1049"/>
                    <a:pt x="166" y="1048"/>
                    <a:pt x="167" y="1048"/>
                  </a:cubicBezTo>
                  <a:cubicBezTo>
                    <a:pt x="167" y="1048"/>
                    <a:pt x="168" y="1048"/>
                    <a:pt x="168" y="1049"/>
                  </a:cubicBezTo>
                  <a:cubicBezTo>
                    <a:pt x="179" y="1037"/>
                    <a:pt x="179" y="1037"/>
                    <a:pt x="179" y="1037"/>
                  </a:cubicBezTo>
                  <a:cubicBezTo>
                    <a:pt x="166" y="1024"/>
                    <a:pt x="166" y="1024"/>
                    <a:pt x="166" y="1024"/>
                  </a:cubicBezTo>
                  <a:cubicBezTo>
                    <a:pt x="152" y="1037"/>
                    <a:pt x="152" y="1037"/>
                    <a:pt x="152" y="1037"/>
                  </a:cubicBezTo>
                  <a:cubicBezTo>
                    <a:pt x="164" y="1049"/>
                    <a:pt x="164" y="1049"/>
                    <a:pt x="164" y="1049"/>
                  </a:cubicBezTo>
                  <a:close/>
                  <a:moveTo>
                    <a:pt x="206" y="612"/>
                  </a:moveTo>
                  <a:cubicBezTo>
                    <a:pt x="206" y="614"/>
                    <a:pt x="204" y="616"/>
                    <a:pt x="202" y="616"/>
                  </a:cubicBezTo>
                  <a:cubicBezTo>
                    <a:pt x="200" y="616"/>
                    <a:pt x="199" y="614"/>
                    <a:pt x="199" y="612"/>
                  </a:cubicBezTo>
                  <a:cubicBezTo>
                    <a:pt x="199" y="591"/>
                    <a:pt x="199" y="591"/>
                    <a:pt x="199" y="591"/>
                  </a:cubicBezTo>
                  <a:cubicBezTo>
                    <a:pt x="199" y="584"/>
                    <a:pt x="196" y="578"/>
                    <a:pt x="192" y="574"/>
                  </a:cubicBezTo>
                  <a:cubicBezTo>
                    <a:pt x="189" y="571"/>
                    <a:pt x="185" y="569"/>
                    <a:pt x="182" y="568"/>
                  </a:cubicBezTo>
                  <a:cubicBezTo>
                    <a:pt x="152" y="568"/>
                    <a:pt x="152" y="568"/>
                    <a:pt x="152" y="568"/>
                  </a:cubicBezTo>
                  <a:cubicBezTo>
                    <a:pt x="148" y="569"/>
                    <a:pt x="144" y="571"/>
                    <a:pt x="142" y="574"/>
                  </a:cubicBezTo>
                  <a:cubicBezTo>
                    <a:pt x="137" y="578"/>
                    <a:pt x="134" y="584"/>
                    <a:pt x="134" y="591"/>
                  </a:cubicBezTo>
                  <a:cubicBezTo>
                    <a:pt x="134" y="791"/>
                    <a:pt x="134" y="791"/>
                    <a:pt x="134" y="791"/>
                  </a:cubicBezTo>
                  <a:cubicBezTo>
                    <a:pt x="134" y="798"/>
                    <a:pt x="137" y="804"/>
                    <a:pt x="142" y="808"/>
                  </a:cubicBezTo>
                  <a:cubicBezTo>
                    <a:pt x="144" y="811"/>
                    <a:pt x="148" y="813"/>
                    <a:pt x="152" y="815"/>
                  </a:cubicBezTo>
                  <a:cubicBezTo>
                    <a:pt x="182" y="815"/>
                    <a:pt x="182" y="815"/>
                    <a:pt x="182" y="815"/>
                  </a:cubicBezTo>
                  <a:cubicBezTo>
                    <a:pt x="185" y="813"/>
                    <a:pt x="189" y="811"/>
                    <a:pt x="192" y="808"/>
                  </a:cubicBezTo>
                  <a:cubicBezTo>
                    <a:pt x="196" y="804"/>
                    <a:pt x="199" y="798"/>
                    <a:pt x="199" y="791"/>
                  </a:cubicBezTo>
                  <a:cubicBezTo>
                    <a:pt x="199" y="640"/>
                    <a:pt x="199" y="640"/>
                    <a:pt x="199" y="640"/>
                  </a:cubicBezTo>
                  <a:cubicBezTo>
                    <a:pt x="199" y="638"/>
                    <a:pt x="200" y="636"/>
                    <a:pt x="202" y="636"/>
                  </a:cubicBezTo>
                  <a:cubicBezTo>
                    <a:pt x="204" y="636"/>
                    <a:pt x="206" y="638"/>
                    <a:pt x="206" y="640"/>
                  </a:cubicBezTo>
                  <a:cubicBezTo>
                    <a:pt x="206" y="791"/>
                    <a:pt x="206" y="791"/>
                    <a:pt x="206" y="791"/>
                  </a:cubicBezTo>
                  <a:cubicBezTo>
                    <a:pt x="206" y="800"/>
                    <a:pt x="202" y="808"/>
                    <a:pt x="197" y="814"/>
                  </a:cubicBezTo>
                  <a:cubicBezTo>
                    <a:pt x="196" y="814"/>
                    <a:pt x="196" y="814"/>
                    <a:pt x="196" y="815"/>
                  </a:cubicBezTo>
                  <a:cubicBezTo>
                    <a:pt x="203" y="815"/>
                    <a:pt x="203" y="815"/>
                    <a:pt x="203" y="815"/>
                  </a:cubicBezTo>
                  <a:cubicBezTo>
                    <a:pt x="220" y="812"/>
                    <a:pt x="235" y="803"/>
                    <a:pt x="246" y="792"/>
                  </a:cubicBezTo>
                  <a:cubicBezTo>
                    <a:pt x="261" y="777"/>
                    <a:pt x="270" y="757"/>
                    <a:pt x="270" y="735"/>
                  </a:cubicBezTo>
                  <a:cubicBezTo>
                    <a:pt x="270" y="734"/>
                    <a:pt x="270" y="734"/>
                    <a:pt x="270" y="734"/>
                  </a:cubicBezTo>
                  <a:cubicBezTo>
                    <a:pt x="270" y="732"/>
                    <a:pt x="272" y="730"/>
                    <a:pt x="274" y="730"/>
                  </a:cubicBezTo>
                  <a:cubicBezTo>
                    <a:pt x="276" y="730"/>
                    <a:pt x="277" y="732"/>
                    <a:pt x="277" y="734"/>
                  </a:cubicBezTo>
                  <a:cubicBezTo>
                    <a:pt x="277" y="735"/>
                    <a:pt x="277" y="735"/>
                    <a:pt x="277" y="735"/>
                  </a:cubicBezTo>
                  <a:cubicBezTo>
                    <a:pt x="277" y="759"/>
                    <a:pt x="267" y="781"/>
                    <a:pt x="251" y="797"/>
                  </a:cubicBezTo>
                  <a:cubicBezTo>
                    <a:pt x="244" y="804"/>
                    <a:pt x="236" y="810"/>
                    <a:pt x="226" y="815"/>
                  </a:cubicBezTo>
                  <a:cubicBezTo>
                    <a:pt x="227" y="815"/>
                    <a:pt x="227" y="815"/>
                    <a:pt x="227" y="815"/>
                  </a:cubicBezTo>
                  <a:cubicBezTo>
                    <a:pt x="254" y="815"/>
                    <a:pt x="278" y="804"/>
                    <a:pt x="295" y="786"/>
                  </a:cubicBezTo>
                  <a:cubicBezTo>
                    <a:pt x="313" y="769"/>
                    <a:pt x="324" y="744"/>
                    <a:pt x="324" y="718"/>
                  </a:cubicBezTo>
                  <a:cubicBezTo>
                    <a:pt x="324" y="664"/>
                    <a:pt x="324" y="664"/>
                    <a:pt x="324" y="664"/>
                  </a:cubicBezTo>
                  <a:cubicBezTo>
                    <a:pt x="324" y="638"/>
                    <a:pt x="313" y="614"/>
                    <a:pt x="295" y="596"/>
                  </a:cubicBezTo>
                  <a:cubicBezTo>
                    <a:pt x="278" y="579"/>
                    <a:pt x="254" y="568"/>
                    <a:pt x="227" y="568"/>
                  </a:cubicBezTo>
                  <a:cubicBezTo>
                    <a:pt x="226" y="568"/>
                    <a:pt x="226" y="568"/>
                    <a:pt x="226" y="568"/>
                  </a:cubicBezTo>
                  <a:cubicBezTo>
                    <a:pt x="236" y="572"/>
                    <a:pt x="244" y="578"/>
                    <a:pt x="251" y="585"/>
                  </a:cubicBezTo>
                  <a:cubicBezTo>
                    <a:pt x="267" y="601"/>
                    <a:pt x="277" y="623"/>
                    <a:pt x="277" y="647"/>
                  </a:cubicBezTo>
                  <a:cubicBezTo>
                    <a:pt x="277" y="706"/>
                    <a:pt x="277" y="706"/>
                    <a:pt x="277" y="706"/>
                  </a:cubicBezTo>
                  <a:cubicBezTo>
                    <a:pt x="277" y="708"/>
                    <a:pt x="276" y="710"/>
                    <a:pt x="274" y="710"/>
                  </a:cubicBezTo>
                  <a:cubicBezTo>
                    <a:pt x="272" y="710"/>
                    <a:pt x="270" y="708"/>
                    <a:pt x="270" y="706"/>
                  </a:cubicBezTo>
                  <a:cubicBezTo>
                    <a:pt x="270" y="647"/>
                    <a:pt x="270" y="647"/>
                    <a:pt x="270" y="647"/>
                  </a:cubicBezTo>
                  <a:cubicBezTo>
                    <a:pt x="270" y="625"/>
                    <a:pt x="261" y="605"/>
                    <a:pt x="246" y="590"/>
                  </a:cubicBezTo>
                  <a:cubicBezTo>
                    <a:pt x="235" y="579"/>
                    <a:pt x="220" y="571"/>
                    <a:pt x="203" y="568"/>
                  </a:cubicBezTo>
                  <a:cubicBezTo>
                    <a:pt x="196" y="568"/>
                    <a:pt x="196" y="568"/>
                    <a:pt x="196" y="568"/>
                  </a:cubicBezTo>
                  <a:cubicBezTo>
                    <a:pt x="196" y="568"/>
                    <a:pt x="196" y="568"/>
                    <a:pt x="197" y="569"/>
                  </a:cubicBezTo>
                  <a:cubicBezTo>
                    <a:pt x="202" y="574"/>
                    <a:pt x="206" y="582"/>
                    <a:pt x="206" y="591"/>
                  </a:cubicBezTo>
                  <a:cubicBezTo>
                    <a:pt x="206" y="612"/>
                    <a:pt x="206" y="612"/>
                    <a:pt x="206" y="612"/>
                  </a:cubicBezTo>
                  <a:close/>
                  <a:moveTo>
                    <a:pt x="138" y="815"/>
                  </a:moveTo>
                  <a:cubicBezTo>
                    <a:pt x="137" y="814"/>
                    <a:pt x="137" y="814"/>
                    <a:pt x="137" y="814"/>
                  </a:cubicBezTo>
                  <a:cubicBezTo>
                    <a:pt x="131" y="808"/>
                    <a:pt x="127" y="800"/>
                    <a:pt x="127" y="791"/>
                  </a:cubicBezTo>
                  <a:cubicBezTo>
                    <a:pt x="127" y="591"/>
                    <a:pt x="127" y="591"/>
                    <a:pt x="127" y="591"/>
                  </a:cubicBezTo>
                  <a:cubicBezTo>
                    <a:pt x="127" y="582"/>
                    <a:pt x="131" y="574"/>
                    <a:pt x="137" y="569"/>
                  </a:cubicBezTo>
                  <a:cubicBezTo>
                    <a:pt x="137" y="568"/>
                    <a:pt x="137" y="568"/>
                    <a:pt x="138" y="568"/>
                  </a:cubicBezTo>
                  <a:cubicBezTo>
                    <a:pt x="130" y="568"/>
                    <a:pt x="130" y="568"/>
                    <a:pt x="130" y="568"/>
                  </a:cubicBezTo>
                  <a:cubicBezTo>
                    <a:pt x="119" y="570"/>
                    <a:pt x="109" y="574"/>
                    <a:pt x="100" y="580"/>
                  </a:cubicBezTo>
                  <a:cubicBezTo>
                    <a:pt x="87" y="588"/>
                    <a:pt x="76" y="601"/>
                    <a:pt x="70" y="616"/>
                  </a:cubicBezTo>
                  <a:cubicBezTo>
                    <a:pt x="69" y="617"/>
                    <a:pt x="67" y="618"/>
                    <a:pt x="65" y="617"/>
                  </a:cubicBezTo>
                  <a:cubicBezTo>
                    <a:pt x="63" y="617"/>
                    <a:pt x="63" y="615"/>
                    <a:pt x="63" y="613"/>
                  </a:cubicBezTo>
                  <a:cubicBezTo>
                    <a:pt x="70" y="597"/>
                    <a:pt x="82" y="583"/>
                    <a:pt x="96" y="574"/>
                  </a:cubicBezTo>
                  <a:cubicBezTo>
                    <a:pt x="100" y="572"/>
                    <a:pt x="103" y="569"/>
                    <a:pt x="107" y="568"/>
                  </a:cubicBezTo>
                  <a:cubicBezTo>
                    <a:pt x="106" y="568"/>
                    <a:pt x="106" y="568"/>
                    <a:pt x="106" y="568"/>
                  </a:cubicBezTo>
                  <a:cubicBezTo>
                    <a:pt x="80" y="568"/>
                    <a:pt x="55" y="579"/>
                    <a:pt x="38" y="596"/>
                  </a:cubicBezTo>
                  <a:cubicBezTo>
                    <a:pt x="20" y="614"/>
                    <a:pt x="10" y="638"/>
                    <a:pt x="10" y="664"/>
                  </a:cubicBezTo>
                  <a:cubicBezTo>
                    <a:pt x="10" y="718"/>
                    <a:pt x="10" y="718"/>
                    <a:pt x="10" y="718"/>
                  </a:cubicBezTo>
                  <a:cubicBezTo>
                    <a:pt x="10" y="744"/>
                    <a:pt x="20" y="769"/>
                    <a:pt x="38" y="786"/>
                  </a:cubicBezTo>
                  <a:cubicBezTo>
                    <a:pt x="55" y="804"/>
                    <a:pt x="80" y="815"/>
                    <a:pt x="106" y="815"/>
                  </a:cubicBezTo>
                  <a:cubicBezTo>
                    <a:pt x="107" y="815"/>
                    <a:pt x="107" y="815"/>
                    <a:pt x="107" y="815"/>
                  </a:cubicBezTo>
                  <a:cubicBezTo>
                    <a:pt x="100" y="811"/>
                    <a:pt x="94" y="807"/>
                    <a:pt x="88" y="802"/>
                  </a:cubicBezTo>
                  <a:cubicBezTo>
                    <a:pt x="73" y="790"/>
                    <a:pt x="62" y="771"/>
                    <a:pt x="58" y="751"/>
                  </a:cubicBezTo>
                  <a:cubicBezTo>
                    <a:pt x="57" y="749"/>
                    <a:pt x="59" y="747"/>
                    <a:pt x="61" y="747"/>
                  </a:cubicBezTo>
                  <a:cubicBezTo>
                    <a:pt x="62" y="746"/>
                    <a:pt x="64" y="748"/>
                    <a:pt x="65" y="750"/>
                  </a:cubicBezTo>
                  <a:cubicBezTo>
                    <a:pt x="68" y="768"/>
                    <a:pt x="78" y="785"/>
                    <a:pt x="93" y="797"/>
                  </a:cubicBezTo>
                  <a:cubicBezTo>
                    <a:pt x="103" y="806"/>
                    <a:pt x="116" y="812"/>
                    <a:pt x="130" y="815"/>
                  </a:cubicBezTo>
                  <a:cubicBezTo>
                    <a:pt x="138" y="815"/>
                    <a:pt x="138" y="815"/>
                    <a:pt x="138" y="815"/>
                  </a:cubicBezTo>
                  <a:close/>
                  <a:moveTo>
                    <a:pt x="56" y="641"/>
                  </a:moveTo>
                  <a:cubicBezTo>
                    <a:pt x="56" y="642"/>
                    <a:pt x="56" y="643"/>
                    <a:pt x="56" y="644"/>
                  </a:cubicBezTo>
                  <a:cubicBezTo>
                    <a:pt x="56" y="646"/>
                    <a:pt x="56" y="647"/>
                    <a:pt x="56" y="647"/>
                  </a:cubicBezTo>
                  <a:cubicBezTo>
                    <a:pt x="56" y="723"/>
                    <a:pt x="56" y="723"/>
                    <a:pt x="56" y="723"/>
                  </a:cubicBezTo>
                  <a:cubicBezTo>
                    <a:pt x="56" y="725"/>
                    <a:pt x="58" y="726"/>
                    <a:pt x="60" y="726"/>
                  </a:cubicBezTo>
                  <a:cubicBezTo>
                    <a:pt x="62" y="726"/>
                    <a:pt x="63" y="725"/>
                    <a:pt x="63" y="723"/>
                  </a:cubicBezTo>
                  <a:cubicBezTo>
                    <a:pt x="63" y="647"/>
                    <a:pt x="63" y="647"/>
                    <a:pt x="63" y="647"/>
                  </a:cubicBezTo>
                  <a:cubicBezTo>
                    <a:pt x="63" y="646"/>
                    <a:pt x="63" y="645"/>
                    <a:pt x="63" y="645"/>
                  </a:cubicBezTo>
                  <a:cubicBezTo>
                    <a:pt x="63" y="644"/>
                    <a:pt x="63" y="643"/>
                    <a:pt x="64" y="642"/>
                  </a:cubicBezTo>
                  <a:cubicBezTo>
                    <a:pt x="64" y="640"/>
                    <a:pt x="62" y="638"/>
                    <a:pt x="60" y="638"/>
                  </a:cubicBezTo>
                  <a:cubicBezTo>
                    <a:pt x="58" y="638"/>
                    <a:pt x="57" y="639"/>
                    <a:pt x="56" y="641"/>
                  </a:cubicBezTo>
                  <a:close/>
                  <a:moveTo>
                    <a:pt x="227" y="824"/>
                  </a:moveTo>
                  <a:cubicBezTo>
                    <a:pt x="227" y="824"/>
                    <a:pt x="227" y="824"/>
                    <a:pt x="227" y="824"/>
                  </a:cubicBezTo>
                  <a:cubicBezTo>
                    <a:pt x="106" y="824"/>
                    <a:pt x="106" y="824"/>
                    <a:pt x="106" y="824"/>
                  </a:cubicBezTo>
                  <a:cubicBezTo>
                    <a:pt x="106" y="824"/>
                    <a:pt x="106" y="824"/>
                    <a:pt x="106" y="824"/>
                  </a:cubicBezTo>
                  <a:cubicBezTo>
                    <a:pt x="105" y="824"/>
                    <a:pt x="103" y="825"/>
                    <a:pt x="102" y="826"/>
                  </a:cubicBezTo>
                  <a:cubicBezTo>
                    <a:pt x="102" y="826"/>
                    <a:pt x="102" y="826"/>
                    <a:pt x="102" y="826"/>
                  </a:cubicBezTo>
                  <a:cubicBezTo>
                    <a:pt x="101" y="827"/>
                    <a:pt x="100" y="828"/>
                    <a:pt x="100" y="830"/>
                  </a:cubicBezTo>
                  <a:cubicBezTo>
                    <a:pt x="100" y="849"/>
                    <a:pt x="100" y="849"/>
                    <a:pt x="100" y="849"/>
                  </a:cubicBezTo>
                  <a:cubicBezTo>
                    <a:pt x="100" y="851"/>
                    <a:pt x="101" y="852"/>
                    <a:pt x="102" y="853"/>
                  </a:cubicBezTo>
                  <a:cubicBezTo>
                    <a:pt x="103" y="854"/>
                    <a:pt x="105" y="855"/>
                    <a:pt x="106" y="855"/>
                  </a:cubicBezTo>
                  <a:cubicBezTo>
                    <a:pt x="167" y="855"/>
                    <a:pt x="167" y="855"/>
                    <a:pt x="167" y="855"/>
                  </a:cubicBezTo>
                  <a:cubicBezTo>
                    <a:pt x="227" y="855"/>
                    <a:pt x="227" y="855"/>
                    <a:pt x="227" y="855"/>
                  </a:cubicBezTo>
                  <a:cubicBezTo>
                    <a:pt x="229" y="855"/>
                    <a:pt x="230" y="854"/>
                    <a:pt x="231" y="854"/>
                  </a:cubicBezTo>
                  <a:cubicBezTo>
                    <a:pt x="231" y="853"/>
                    <a:pt x="231" y="853"/>
                    <a:pt x="231" y="853"/>
                  </a:cubicBezTo>
                  <a:cubicBezTo>
                    <a:pt x="232" y="852"/>
                    <a:pt x="233" y="851"/>
                    <a:pt x="233" y="849"/>
                  </a:cubicBezTo>
                  <a:cubicBezTo>
                    <a:pt x="233" y="830"/>
                    <a:pt x="233" y="830"/>
                    <a:pt x="233" y="830"/>
                  </a:cubicBezTo>
                  <a:cubicBezTo>
                    <a:pt x="233" y="828"/>
                    <a:pt x="232" y="827"/>
                    <a:pt x="231" y="826"/>
                  </a:cubicBezTo>
                  <a:cubicBezTo>
                    <a:pt x="231" y="826"/>
                    <a:pt x="231" y="826"/>
                    <a:pt x="231" y="826"/>
                  </a:cubicBezTo>
                  <a:cubicBezTo>
                    <a:pt x="230" y="825"/>
                    <a:pt x="229" y="824"/>
                    <a:pt x="227" y="824"/>
                  </a:cubicBezTo>
                  <a:close/>
                  <a:moveTo>
                    <a:pt x="227" y="527"/>
                  </a:moveTo>
                  <a:cubicBezTo>
                    <a:pt x="192" y="527"/>
                    <a:pt x="192" y="527"/>
                    <a:pt x="192" y="527"/>
                  </a:cubicBezTo>
                  <a:cubicBezTo>
                    <a:pt x="141" y="527"/>
                    <a:pt x="141" y="527"/>
                    <a:pt x="141" y="527"/>
                  </a:cubicBezTo>
                  <a:cubicBezTo>
                    <a:pt x="106" y="527"/>
                    <a:pt x="106" y="527"/>
                    <a:pt x="106" y="527"/>
                  </a:cubicBezTo>
                  <a:cubicBezTo>
                    <a:pt x="105" y="527"/>
                    <a:pt x="103" y="528"/>
                    <a:pt x="102" y="529"/>
                  </a:cubicBezTo>
                  <a:cubicBezTo>
                    <a:pt x="102" y="529"/>
                    <a:pt x="102" y="529"/>
                    <a:pt x="102" y="529"/>
                  </a:cubicBezTo>
                  <a:cubicBezTo>
                    <a:pt x="101" y="530"/>
                    <a:pt x="100" y="531"/>
                    <a:pt x="100" y="533"/>
                  </a:cubicBezTo>
                  <a:cubicBezTo>
                    <a:pt x="100" y="552"/>
                    <a:pt x="100" y="552"/>
                    <a:pt x="100" y="552"/>
                  </a:cubicBezTo>
                  <a:cubicBezTo>
                    <a:pt x="100" y="554"/>
                    <a:pt x="101" y="555"/>
                    <a:pt x="102" y="556"/>
                  </a:cubicBezTo>
                  <a:cubicBezTo>
                    <a:pt x="102" y="556"/>
                    <a:pt x="102" y="556"/>
                    <a:pt x="102" y="556"/>
                  </a:cubicBezTo>
                  <a:cubicBezTo>
                    <a:pt x="103" y="557"/>
                    <a:pt x="105" y="558"/>
                    <a:pt x="106" y="558"/>
                  </a:cubicBezTo>
                  <a:cubicBezTo>
                    <a:pt x="106" y="558"/>
                    <a:pt x="106" y="558"/>
                    <a:pt x="106" y="558"/>
                  </a:cubicBezTo>
                  <a:cubicBezTo>
                    <a:pt x="227" y="558"/>
                    <a:pt x="227" y="558"/>
                    <a:pt x="227" y="558"/>
                  </a:cubicBezTo>
                  <a:cubicBezTo>
                    <a:pt x="227" y="558"/>
                    <a:pt x="227" y="558"/>
                    <a:pt x="227" y="558"/>
                  </a:cubicBezTo>
                  <a:cubicBezTo>
                    <a:pt x="229" y="558"/>
                    <a:pt x="230" y="558"/>
                    <a:pt x="231" y="557"/>
                  </a:cubicBezTo>
                  <a:cubicBezTo>
                    <a:pt x="231" y="556"/>
                    <a:pt x="231" y="556"/>
                    <a:pt x="231" y="556"/>
                  </a:cubicBezTo>
                  <a:cubicBezTo>
                    <a:pt x="232" y="555"/>
                    <a:pt x="233" y="554"/>
                    <a:pt x="233" y="552"/>
                  </a:cubicBezTo>
                  <a:cubicBezTo>
                    <a:pt x="233" y="533"/>
                    <a:pt x="233" y="533"/>
                    <a:pt x="233" y="533"/>
                  </a:cubicBezTo>
                  <a:cubicBezTo>
                    <a:pt x="233" y="531"/>
                    <a:pt x="232" y="530"/>
                    <a:pt x="231" y="529"/>
                  </a:cubicBezTo>
                  <a:cubicBezTo>
                    <a:pt x="230" y="528"/>
                    <a:pt x="229" y="527"/>
                    <a:pt x="227" y="527"/>
                  </a:cubicBezTo>
                  <a:close/>
                  <a:moveTo>
                    <a:pt x="167" y="929"/>
                  </a:moveTo>
                  <a:cubicBezTo>
                    <a:pt x="180" y="916"/>
                    <a:pt x="180" y="916"/>
                    <a:pt x="180" y="916"/>
                  </a:cubicBezTo>
                  <a:cubicBezTo>
                    <a:pt x="167" y="902"/>
                    <a:pt x="167" y="902"/>
                    <a:pt x="167" y="902"/>
                  </a:cubicBezTo>
                  <a:cubicBezTo>
                    <a:pt x="153" y="916"/>
                    <a:pt x="153" y="916"/>
                    <a:pt x="153" y="916"/>
                  </a:cubicBezTo>
                  <a:cubicBezTo>
                    <a:pt x="167" y="929"/>
                    <a:pt x="167" y="929"/>
                    <a:pt x="167" y="929"/>
                  </a:cubicBezTo>
                  <a:close/>
                  <a:moveTo>
                    <a:pt x="242" y="977"/>
                  </a:moveTo>
                  <a:cubicBezTo>
                    <a:pt x="228" y="963"/>
                    <a:pt x="228" y="963"/>
                    <a:pt x="228" y="963"/>
                  </a:cubicBezTo>
                  <a:cubicBezTo>
                    <a:pt x="214" y="977"/>
                    <a:pt x="214" y="977"/>
                    <a:pt x="214" y="977"/>
                  </a:cubicBezTo>
                  <a:cubicBezTo>
                    <a:pt x="228" y="991"/>
                    <a:pt x="228" y="991"/>
                    <a:pt x="228" y="991"/>
                  </a:cubicBezTo>
                  <a:cubicBezTo>
                    <a:pt x="242" y="977"/>
                    <a:pt x="242" y="977"/>
                    <a:pt x="242" y="977"/>
                  </a:cubicBezTo>
                  <a:close/>
                  <a:moveTo>
                    <a:pt x="187" y="991"/>
                  </a:moveTo>
                  <a:cubicBezTo>
                    <a:pt x="201" y="977"/>
                    <a:pt x="201" y="977"/>
                    <a:pt x="201" y="977"/>
                  </a:cubicBezTo>
                  <a:cubicBezTo>
                    <a:pt x="187" y="963"/>
                    <a:pt x="187" y="963"/>
                    <a:pt x="187" y="963"/>
                  </a:cubicBezTo>
                  <a:cubicBezTo>
                    <a:pt x="173" y="977"/>
                    <a:pt x="173" y="977"/>
                    <a:pt x="173" y="977"/>
                  </a:cubicBezTo>
                  <a:cubicBezTo>
                    <a:pt x="187" y="991"/>
                    <a:pt x="187" y="991"/>
                    <a:pt x="187" y="991"/>
                  </a:cubicBezTo>
                  <a:close/>
                  <a:moveTo>
                    <a:pt x="105" y="963"/>
                  </a:moveTo>
                  <a:cubicBezTo>
                    <a:pt x="92" y="977"/>
                    <a:pt x="92" y="977"/>
                    <a:pt x="92" y="977"/>
                  </a:cubicBezTo>
                  <a:cubicBezTo>
                    <a:pt x="105" y="991"/>
                    <a:pt x="105" y="991"/>
                    <a:pt x="105" y="991"/>
                  </a:cubicBezTo>
                  <a:cubicBezTo>
                    <a:pt x="119" y="977"/>
                    <a:pt x="119" y="977"/>
                    <a:pt x="119" y="977"/>
                  </a:cubicBezTo>
                  <a:cubicBezTo>
                    <a:pt x="105" y="963"/>
                    <a:pt x="105" y="963"/>
                    <a:pt x="105" y="963"/>
                  </a:cubicBezTo>
                  <a:close/>
                  <a:moveTo>
                    <a:pt x="146" y="963"/>
                  </a:moveTo>
                  <a:cubicBezTo>
                    <a:pt x="133" y="977"/>
                    <a:pt x="133" y="977"/>
                    <a:pt x="133" y="977"/>
                  </a:cubicBezTo>
                  <a:cubicBezTo>
                    <a:pt x="146" y="991"/>
                    <a:pt x="146" y="991"/>
                    <a:pt x="146" y="991"/>
                  </a:cubicBezTo>
                  <a:cubicBezTo>
                    <a:pt x="160" y="977"/>
                    <a:pt x="160" y="977"/>
                    <a:pt x="160" y="977"/>
                  </a:cubicBezTo>
                  <a:cubicBezTo>
                    <a:pt x="146" y="963"/>
                    <a:pt x="146" y="963"/>
                    <a:pt x="146" y="963"/>
                  </a:cubicBezTo>
                  <a:close/>
                  <a:moveTo>
                    <a:pt x="153" y="956"/>
                  </a:moveTo>
                  <a:cubicBezTo>
                    <a:pt x="167" y="970"/>
                    <a:pt x="167" y="970"/>
                    <a:pt x="167" y="970"/>
                  </a:cubicBezTo>
                  <a:cubicBezTo>
                    <a:pt x="180" y="956"/>
                    <a:pt x="180" y="956"/>
                    <a:pt x="180" y="956"/>
                  </a:cubicBezTo>
                  <a:cubicBezTo>
                    <a:pt x="167" y="943"/>
                    <a:pt x="167" y="943"/>
                    <a:pt x="167" y="943"/>
                  </a:cubicBezTo>
                  <a:cubicBezTo>
                    <a:pt x="153" y="956"/>
                    <a:pt x="153" y="956"/>
                    <a:pt x="153" y="956"/>
                  </a:cubicBezTo>
                  <a:close/>
                  <a:moveTo>
                    <a:pt x="167" y="984"/>
                  </a:moveTo>
                  <a:cubicBezTo>
                    <a:pt x="153" y="997"/>
                    <a:pt x="153" y="997"/>
                    <a:pt x="153" y="997"/>
                  </a:cubicBezTo>
                  <a:cubicBezTo>
                    <a:pt x="167" y="1011"/>
                    <a:pt x="167" y="1011"/>
                    <a:pt x="167" y="1011"/>
                  </a:cubicBezTo>
                  <a:cubicBezTo>
                    <a:pt x="180" y="997"/>
                    <a:pt x="180" y="997"/>
                    <a:pt x="180" y="997"/>
                  </a:cubicBezTo>
                  <a:lnTo>
                    <a:pt x="167" y="9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6" name="Oval 31"/>
            <p:cNvSpPr>
              <a:spLocks noChangeArrowheads="1"/>
            </p:cNvSpPr>
            <p:nvPr/>
          </p:nvSpPr>
          <p:spPr bwMode="auto">
            <a:xfrm>
              <a:off x="6518276" y="1949450"/>
              <a:ext cx="98425" cy="1000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7" name="Oval 32"/>
            <p:cNvSpPr>
              <a:spLocks noChangeArrowheads="1"/>
            </p:cNvSpPr>
            <p:nvPr/>
          </p:nvSpPr>
          <p:spPr bwMode="auto">
            <a:xfrm>
              <a:off x="6534151" y="209708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8" name="Oval 33"/>
            <p:cNvSpPr>
              <a:spLocks noChangeArrowheads="1"/>
            </p:cNvSpPr>
            <p:nvPr/>
          </p:nvSpPr>
          <p:spPr bwMode="auto">
            <a:xfrm>
              <a:off x="6534151" y="183991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0" name="Oval 34"/>
            <p:cNvSpPr>
              <a:spLocks noChangeArrowheads="1"/>
            </p:cNvSpPr>
            <p:nvPr/>
          </p:nvSpPr>
          <p:spPr bwMode="auto">
            <a:xfrm>
              <a:off x="6518276" y="2720975"/>
              <a:ext cx="98425"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1" name="Oval 35"/>
            <p:cNvSpPr>
              <a:spLocks noChangeArrowheads="1"/>
            </p:cNvSpPr>
            <p:nvPr/>
          </p:nvSpPr>
          <p:spPr bwMode="auto">
            <a:xfrm>
              <a:off x="6534151" y="286543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2" name="Oval 36"/>
            <p:cNvSpPr>
              <a:spLocks noChangeArrowheads="1"/>
            </p:cNvSpPr>
            <p:nvPr/>
          </p:nvSpPr>
          <p:spPr bwMode="auto">
            <a:xfrm>
              <a:off x="6534151" y="260826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0237" name="Freeform 41"/>
          <p:cNvSpPr>
            <a:spLocks noEditPoints="1"/>
          </p:cNvSpPr>
          <p:nvPr/>
        </p:nvSpPr>
        <p:spPr bwMode="auto">
          <a:xfrm>
            <a:off x="7709650" y="371385"/>
            <a:ext cx="1141413" cy="338138"/>
          </a:xfrm>
          <a:custGeom>
            <a:avLst/>
            <a:gdLst>
              <a:gd name="T0" fmla="*/ 270 w 333"/>
              <a:gd name="T1" fmla="*/ 0 h 99"/>
              <a:gd name="T2" fmla="*/ 6 w 333"/>
              <a:gd name="T3" fmla="*/ 12 h 99"/>
              <a:gd name="T4" fmla="*/ 13 w 333"/>
              <a:gd name="T5" fmla="*/ 6 h 99"/>
              <a:gd name="T6" fmla="*/ 38 w 333"/>
              <a:gd name="T7" fmla="*/ 6 h 99"/>
              <a:gd name="T8" fmla="*/ 44 w 333"/>
              <a:gd name="T9" fmla="*/ 12 h 99"/>
              <a:gd name="T10" fmla="*/ 82 w 333"/>
              <a:gd name="T11" fmla="*/ 0 h 99"/>
              <a:gd name="T12" fmla="*/ 120 w 333"/>
              <a:gd name="T13" fmla="*/ 12 h 99"/>
              <a:gd name="T14" fmla="*/ 112 w 333"/>
              <a:gd name="T15" fmla="*/ 6 h 99"/>
              <a:gd name="T16" fmla="*/ 120 w 333"/>
              <a:gd name="T17" fmla="*/ 0 h 99"/>
              <a:gd name="T18" fmla="*/ 25 w 333"/>
              <a:gd name="T19" fmla="*/ 41 h 99"/>
              <a:gd name="T20" fmla="*/ 32 w 333"/>
              <a:gd name="T21" fmla="*/ 35 h 99"/>
              <a:gd name="T22" fmla="*/ 57 w 333"/>
              <a:gd name="T23" fmla="*/ 35 h 99"/>
              <a:gd name="T24" fmla="*/ 63 w 333"/>
              <a:gd name="T25" fmla="*/ 41 h 99"/>
              <a:gd name="T26" fmla="*/ 101 w 333"/>
              <a:gd name="T27" fmla="*/ 28 h 99"/>
              <a:gd name="T28" fmla="*/ 44 w 333"/>
              <a:gd name="T29" fmla="*/ 70 h 99"/>
              <a:gd name="T30" fmla="*/ 51 w 333"/>
              <a:gd name="T31" fmla="*/ 63 h 99"/>
              <a:gd name="T32" fmla="*/ 76 w 333"/>
              <a:gd name="T33" fmla="*/ 63 h 99"/>
              <a:gd name="T34" fmla="*/ 82 w 333"/>
              <a:gd name="T35" fmla="*/ 70 h 99"/>
              <a:gd name="T36" fmla="*/ 119 w 333"/>
              <a:gd name="T37" fmla="*/ 70 h 99"/>
              <a:gd name="T38" fmla="*/ 119 w 333"/>
              <a:gd name="T39" fmla="*/ 57 h 99"/>
              <a:gd name="T40" fmla="*/ 120 w 333"/>
              <a:gd name="T41" fmla="*/ 70 h 99"/>
              <a:gd name="T42" fmla="*/ 63 w 333"/>
              <a:gd name="T43" fmla="*/ 86 h 99"/>
              <a:gd name="T44" fmla="*/ 101 w 333"/>
              <a:gd name="T45" fmla="*/ 99 h 99"/>
              <a:gd name="T46" fmla="*/ 107 w 333"/>
              <a:gd name="T47" fmla="*/ 92 h 99"/>
              <a:gd name="T48" fmla="*/ 238 w 333"/>
              <a:gd name="T49" fmla="*/ 6 h 99"/>
              <a:gd name="T50" fmla="*/ 232 w 333"/>
              <a:gd name="T51" fmla="*/ 12 h 99"/>
              <a:gd name="T52" fmla="*/ 194 w 333"/>
              <a:gd name="T53" fmla="*/ 0 h 99"/>
              <a:gd name="T54" fmla="*/ 156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5 w 333"/>
              <a:gd name="T71" fmla="*/ 41 h 99"/>
              <a:gd name="T72" fmla="*/ 138 w 333"/>
              <a:gd name="T73" fmla="*/ 28 h 99"/>
              <a:gd name="T74" fmla="*/ 308 w 333"/>
              <a:gd name="T75" fmla="*/ 70 h 99"/>
              <a:gd name="T76" fmla="*/ 301 w 333"/>
              <a:gd name="T77" fmla="*/ 63 h 99"/>
              <a:gd name="T78" fmla="*/ 276 w 333"/>
              <a:gd name="T79" fmla="*/ 63 h 99"/>
              <a:gd name="T80" fmla="*/ 270 w 333"/>
              <a:gd name="T81" fmla="*/ 70 h 99"/>
              <a:gd name="T82" fmla="*/ 232 w 333"/>
              <a:gd name="T83" fmla="*/ 57 h 99"/>
              <a:gd name="T84" fmla="*/ 194 w 333"/>
              <a:gd name="T85" fmla="*/ 70 h 99"/>
              <a:gd name="T86" fmla="*/ 188 w 333"/>
              <a:gd name="T87" fmla="*/ 63 h 99"/>
              <a:gd name="T88" fmla="*/ 163 w 333"/>
              <a:gd name="T89" fmla="*/ 63 h 99"/>
              <a:gd name="T90" fmla="*/ 156 w 333"/>
              <a:gd name="T91" fmla="*/ 70 h 99"/>
              <a:gd name="T92" fmla="*/ 326 w 333"/>
              <a:gd name="T93" fmla="*/ 86 h 99"/>
              <a:gd name="T94" fmla="*/ 289 w 333"/>
              <a:gd name="T95" fmla="*/ 99 h 99"/>
              <a:gd name="T96" fmla="*/ 282 w 333"/>
              <a:gd name="T97" fmla="*/ 92 h 99"/>
              <a:gd name="T98" fmla="*/ 257 w 333"/>
              <a:gd name="T99" fmla="*/ 92 h 99"/>
              <a:gd name="T100" fmla="*/ 251 w 333"/>
              <a:gd name="T101" fmla="*/ 99 h 99"/>
              <a:gd name="T102" fmla="*/ 213 w 333"/>
              <a:gd name="T103" fmla="*/ 86 h 99"/>
              <a:gd name="T104" fmla="*/ 175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3" y="12"/>
                  <a:pt x="276" y="9"/>
                  <a:pt x="276" y="6"/>
                </a:cubicBezTo>
                <a:cubicBezTo>
                  <a:pt x="276" y="2"/>
                  <a:pt x="273" y="0"/>
                  <a:pt x="270" y="0"/>
                </a:cubicBezTo>
                <a:cubicBezTo>
                  <a:pt x="266" y="0"/>
                  <a:pt x="263" y="2"/>
                  <a:pt x="263" y="6"/>
                </a:cubicBezTo>
                <a:cubicBezTo>
                  <a:pt x="263" y="9"/>
                  <a:pt x="266" y="12"/>
                  <a:pt x="270" y="12"/>
                </a:cubicBezTo>
                <a:close/>
                <a:moveTo>
                  <a:pt x="6" y="12"/>
                </a:moveTo>
                <a:cubicBezTo>
                  <a:pt x="3" y="12"/>
                  <a:pt x="0" y="9"/>
                  <a:pt x="0" y="6"/>
                </a:cubicBezTo>
                <a:cubicBezTo>
                  <a:pt x="0" y="2"/>
                  <a:pt x="3" y="0"/>
                  <a:pt x="6" y="0"/>
                </a:cubicBezTo>
                <a:cubicBezTo>
                  <a:pt x="10" y="0"/>
                  <a:pt x="13" y="2"/>
                  <a:pt x="13" y="6"/>
                </a:cubicBezTo>
                <a:cubicBezTo>
                  <a:pt x="13" y="9"/>
                  <a:pt x="10" y="12"/>
                  <a:pt x="6" y="12"/>
                </a:cubicBezTo>
                <a:close/>
                <a:moveTo>
                  <a:pt x="44" y="12"/>
                </a:moveTo>
                <a:cubicBezTo>
                  <a:pt x="41" y="12"/>
                  <a:pt x="38" y="9"/>
                  <a:pt x="38" y="6"/>
                </a:cubicBezTo>
                <a:cubicBezTo>
                  <a:pt x="38" y="2"/>
                  <a:pt x="41" y="0"/>
                  <a:pt x="44" y="0"/>
                </a:cubicBezTo>
                <a:cubicBezTo>
                  <a:pt x="48" y="0"/>
                  <a:pt x="51" y="2"/>
                  <a:pt x="51" y="6"/>
                </a:cubicBezTo>
                <a:cubicBezTo>
                  <a:pt x="51" y="9"/>
                  <a:pt x="48" y="12"/>
                  <a:pt x="44" y="12"/>
                </a:cubicBezTo>
                <a:close/>
                <a:moveTo>
                  <a:pt x="82" y="12"/>
                </a:moveTo>
                <a:cubicBezTo>
                  <a:pt x="79" y="12"/>
                  <a:pt x="76" y="9"/>
                  <a:pt x="76" y="6"/>
                </a:cubicBezTo>
                <a:cubicBezTo>
                  <a:pt x="76" y="2"/>
                  <a:pt x="79" y="0"/>
                  <a:pt x="82" y="0"/>
                </a:cubicBezTo>
                <a:cubicBezTo>
                  <a:pt x="86" y="0"/>
                  <a:pt x="88" y="2"/>
                  <a:pt x="88" y="6"/>
                </a:cubicBezTo>
                <a:cubicBezTo>
                  <a:pt x="88" y="9"/>
                  <a:pt x="86" y="12"/>
                  <a:pt x="82" y="12"/>
                </a:cubicBezTo>
                <a:close/>
                <a:moveTo>
                  <a:pt x="120" y="12"/>
                </a:moveTo>
                <a:cubicBezTo>
                  <a:pt x="120" y="12"/>
                  <a:pt x="119" y="12"/>
                  <a:pt x="119" y="12"/>
                </a:cubicBezTo>
                <a:cubicBezTo>
                  <a:pt x="119" y="12"/>
                  <a:pt x="119" y="12"/>
                  <a:pt x="119" y="12"/>
                </a:cubicBezTo>
                <a:cubicBezTo>
                  <a:pt x="115" y="12"/>
                  <a:pt x="112" y="9"/>
                  <a:pt x="112" y="6"/>
                </a:cubicBezTo>
                <a:cubicBezTo>
                  <a:pt x="112" y="2"/>
                  <a:pt x="115" y="0"/>
                  <a:pt x="119" y="0"/>
                </a:cubicBezTo>
                <a:cubicBezTo>
                  <a:pt x="119" y="0"/>
                  <a:pt x="119" y="0"/>
                  <a:pt x="119" y="0"/>
                </a:cubicBezTo>
                <a:cubicBezTo>
                  <a:pt x="119" y="0"/>
                  <a:pt x="120" y="0"/>
                  <a:pt x="120" y="0"/>
                </a:cubicBezTo>
                <a:cubicBezTo>
                  <a:pt x="123" y="0"/>
                  <a:pt x="126" y="2"/>
                  <a:pt x="126" y="6"/>
                </a:cubicBezTo>
                <a:cubicBezTo>
                  <a:pt x="126" y="9"/>
                  <a:pt x="123" y="12"/>
                  <a:pt x="120" y="12"/>
                </a:cubicBezTo>
                <a:close/>
                <a:moveTo>
                  <a:pt x="25" y="41"/>
                </a:moveTo>
                <a:cubicBezTo>
                  <a:pt x="22" y="41"/>
                  <a:pt x="19" y="38"/>
                  <a:pt x="19" y="35"/>
                </a:cubicBezTo>
                <a:cubicBezTo>
                  <a:pt x="19" y="31"/>
                  <a:pt x="22" y="28"/>
                  <a:pt x="25" y="28"/>
                </a:cubicBezTo>
                <a:cubicBezTo>
                  <a:pt x="29" y="28"/>
                  <a:pt x="32" y="31"/>
                  <a:pt x="32" y="35"/>
                </a:cubicBezTo>
                <a:cubicBezTo>
                  <a:pt x="32" y="38"/>
                  <a:pt x="29" y="41"/>
                  <a:pt x="25" y="41"/>
                </a:cubicBezTo>
                <a:close/>
                <a:moveTo>
                  <a:pt x="63" y="41"/>
                </a:moveTo>
                <a:cubicBezTo>
                  <a:pt x="60" y="41"/>
                  <a:pt x="57" y="38"/>
                  <a:pt x="57" y="35"/>
                </a:cubicBezTo>
                <a:cubicBezTo>
                  <a:pt x="57" y="31"/>
                  <a:pt x="60" y="28"/>
                  <a:pt x="63" y="28"/>
                </a:cubicBezTo>
                <a:cubicBezTo>
                  <a:pt x="67" y="28"/>
                  <a:pt x="69" y="31"/>
                  <a:pt x="69" y="35"/>
                </a:cubicBezTo>
                <a:cubicBezTo>
                  <a:pt x="69" y="38"/>
                  <a:pt x="67" y="41"/>
                  <a:pt x="63" y="41"/>
                </a:cubicBezTo>
                <a:close/>
                <a:moveTo>
                  <a:pt x="101" y="41"/>
                </a:moveTo>
                <a:cubicBezTo>
                  <a:pt x="97" y="41"/>
                  <a:pt x="95" y="38"/>
                  <a:pt x="95" y="35"/>
                </a:cubicBezTo>
                <a:cubicBezTo>
                  <a:pt x="95" y="31"/>
                  <a:pt x="97" y="28"/>
                  <a:pt x="101" y="28"/>
                </a:cubicBezTo>
                <a:cubicBezTo>
                  <a:pt x="104" y="28"/>
                  <a:pt x="107" y="31"/>
                  <a:pt x="107" y="35"/>
                </a:cubicBezTo>
                <a:cubicBezTo>
                  <a:pt x="107" y="38"/>
                  <a:pt x="104" y="41"/>
                  <a:pt x="101" y="41"/>
                </a:cubicBezTo>
                <a:close/>
                <a:moveTo>
                  <a:pt x="44" y="70"/>
                </a:moveTo>
                <a:cubicBezTo>
                  <a:pt x="41" y="70"/>
                  <a:pt x="38" y="67"/>
                  <a:pt x="38" y="63"/>
                </a:cubicBezTo>
                <a:cubicBezTo>
                  <a:pt x="38" y="60"/>
                  <a:pt x="41" y="57"/>
                  <a:pt x="44" y="57"/>
                </a:cubicBezTo>
                <a:cubicBezTo>
                  <a:pt x="48" y="57"/>
                  <a:pt x="51" y="60"/>
                  <a:pt x="51" y="63"/>
                </a:cubicBezTo>
                <a:cubicBezTo>
                  <a:pt x="51" y="67"/>
                  <a:pt x="48" y="70"/>
                  <a:pt x="44" y="70"/>
                </a:cubicBezTo>
                <a:close/>
                <a:moveTo>
                  <a:pt x="82" y="70"/>
                </a:moveTo>
                <a:cubicBezTo>
                  <a:pt x="79" y="70"/>
                  <a:pt x="76" y="67"/>
                  <a:pt x="76" y="63"/>
                </a:cubicBezTo>
                <a:cubicBezTo>
                  <a:pt x="76" y="60"/>
                  <a:pt x="79" y="57"/>
                  <a:pt x="82" y="57"/>
                </a:cubicBezTo>
                <a:cubicBezTo>
                  <a:pt x="86" y="57"/>
                  <a:pt x="88" y="60"/>
                  <a:pt x="88" y="63"/>
                </a:cubicBezTo>
                <a:cubicBezTo>
                  <a:pt x="88" y="67"/>
                  <a:pt x="86" y="70"/>
                  <a:pt x="82" y="70"/>
                </a:cubicBezTo>
                <a:close/>
                <a:moveTo>
                  <a:pt x="120" y="70"/>
                </a:moveTo>
                <a:cubicBezTo>
                  <a:pt x="120" y="70"/>
                  <a:pt x="119" y="70"/>
                  <a:pt x="119" y="70"/>
                </a:cubicBezTo>
                <a:cubicBezTo>
                  <a:pt x="119" y="70"/>
                  <a:pt x="119" y="70"/>
                  <a:pt x="119" y="70"/>
                </a:cubicBezTo>
                <a:cubicBezTo>
                  <a:pt x="115" y="70"/>
                  <a:pt x="112" y="67"/>
                  <a:pt x="112" y="63"/>
                </a:cubicBezTo>
                <a:cubicBezTo>
                  <a:pt x="112" y="60"/>
                  <a:pt x="115" y="57"/>
                  <a:pt x="119" y="57"/>
                </a:cubicBezTo>
                <a:cubicBezTo>
                  <a:pt x="119" y="57"/>
                  <a:pt x="119" y="57"/>
                  <a:pt x="119" y="57"/>
                </a:cubicBezTo>
                <a:cubicBezTo>
                  <a:pt x="119" y="57"/>
                  <a:pt x="120" y="57"/>
                  <a:pt x="120" y="57"/>
                </a:cubicBezTo>
                <a:cubicBezTo>
                  <a:pt x="123" y="57"/>
                  <a:pt x="126" y="60"/>
                  <a:pt x="126" y="63"/>
                </a:cubicBezTo>
                <a:cubicBezTo>
                  <a:pt x="126" y="67"/>
                  <a:pt x="123" y="70"/>
                  <a:pt x="120" y="70"/>
                </a:cubicBezTo>
                <a:close/>
                <a:moveTo>
                  <a:pt x="63" y="99"/>
                </a:moveTo>
                <a:cubicBezTo>
                  <a:pt x="60" y="99"/>
                  <a:pt x="57" y="96"/>
                  <a:pt x="57" y="92"/>
                </a:cubicBezTo>
                <a:cubicBezTo>
                  <a:pt x="57" y="89"/>
                  <a:pt x="60" y="86"/>
                  <a:pt x="63" y="86"/>
                </a:cubicBezTo>
                <a:cubicBezTo>
                  <a:pt x="67" y="86"/>
                  <a:pt x="69" y="89"/>
                  <a:pt x="69" y="92"/>
                </a:cubicBezTo>
                <a:cubicBezTo>
                  <a:pt x="69" y="96"/>
                  <a:pt x="67" y="99"/>
                  <a:pt x="63" y="99"/>
                </a:cubicBezTo>
                <a:close/>
                <a:moveTo>
                  <a:pt x="101" y="99"/>
                </a:moveTo>
                <a:cubicBezTo>
                  <a:pt x="97" y="99"/>
                  <a:pt x="95" y="96"/>
                  <a:pt x="95" y="92"/>
                </a:cubicBezTo>
                <a:cubicBezTo>
                  <a:pt x="95" y="89"/>
                  <a:pt x="97" y="86"/>
                  <a:pt x="101" y="86"/>
                </a:cubicBezTo>
                <a:cubicBezTo>
                  <a:pt x="104" y="86"/>
                  <a:pt x="107" y="89"/>
                  <a:pt x="107" y="92"/>
                </a:cubicBezTo>
                <a:cubicBezTo>
                  <a:pt x="107" y="96"/>
                  <a:pt x="104" y="99"/>
                  <a:pt x="101" y="99"/>
                </a:cubicBezTo>
                <a:close/>
                <a:moveTo>
                  <a:pt x="232" y="12"/>
                </a:moveTo>
                <a:cubicBezTo>
                  <a:pt x="236" y="12"/>
                  <a:pt x="238" y="9"/>
                  <a:pt x="238" y="6"/>
                </a:cubicBezTo>
                <a:cubicBezTo>
                  <a:pt x="238" y="2"/>
                  <a:pt x="236" y="0"/>
                  <a:pt x="232" y="0"/>
                </a:cubicBezTo>
                <a:cubicBezTo>
                  <a:pt x="229" y="0"/>
                  <a:pt x="226" y="2"/>
                  <a:pt x="226" y="6"/>
                </a:cubicBezTo>
                <a:cubicBezTo>
                  <a:pt x="226" y="9"/>
                  <a:pt x="229" y="12"/>
                  <a:pt x="232" y="12"/>
                </a:cubicBezTo>
                <a:close/>
                <a:moveTo>
                  <a:pt x="194" y="12"/>
                </a:moveTo>
                <a:cubicBezTo>
                  <a:pt x="198" y="12"/>
                  <a:pt x="201" y="9"/>
                  <a:pt x="201" y="6"/>
                </a:cubicBezTo>
                <a:cubicBezTo>
                  <a:pt x="201" y="2"/>
                  <a:pt x="198" y="0"/>
                  <a:pt x="194" y="0"/>
                </a:cubicBezTo>
                <a:cubicBezTo>
                  <a:pt x="191" y="0"/>
                  <a:pt x="188" y="2"/>
                  <a:pt x="188" y="6"/>
                </a:cubicBezTo>
                <a:cubicBezTo>
                  <a:pt x="188" y="9"/>
                  <a:pt x="191" y="12"/>
                  <a:pt x="194" y="12"/>
                </a:cubicBezTo>
                <a:close/>
                <a:moveTo>
                  <a:pt x="156" y="12"/>
                </a:moveTo>
                <a:cubicBezTo>
                  <a:pt x="160" y="12"/>
                  <a:pt x="163" y="9"/>
                  <a:pt x="163" y="6"/>
                </a:cubicBezTo>
                <a:cubicBezTo>
                  <a:pt x="163" y="2"/>
                  <a:pt x="160" y="0"/>
                  <a:pt x="156" y="0"/>
                </a:cubicBezTo>
                <a:cubicBezTo>
                  <a:pt x="153" y="0"/>
                  <a:pt x="150" y="2"/>
                  <a:pt x="150" y="6"/>
                </a:cubicBezTo>
                <a:cubicBezTo>
                  <a:pt x="150" y="9"/>
                  <a:pt x="153" y="12"/>
                  <a:pt x="156" y="12"/>
                </a:cubicBezTo>
                <a:close/>
                <a:moveTo>
                  <a:pt x="289" y="41"/>
                </a:moveTo>
                <a:cubicBezTo>
                  <a:pt x="292" y="41"/>
                  <a:pt x="295" y="38"/>
                  <a:pt x="295" y="35"/>
                </a:cubicBezTo>
                <a:cubicBezTo>
                  <a:pt x="295" y="31"/>
                  <a:pt x="292" y="28"/>
                  <a:pt x="289" y="28"/>
                </a:cubicBezTo>
                <a:cubicBezTo>
                  <a:pt x="285" y="28"/>
                  <a:pt x="282" y="31"/>
                  <a:pt x="282" y="35"/>
                </a:cubicBezTo>
                <a:cubicBezTo>
                  <a:pt x="282" y="38"/>
                  <a:pt x="285" y="41"/>
                  <a:pt x="289" y="41"/>
                </a:cubicBezTo>
                <a:close/>
                <a:moveTo>
                  <a:pt x="251" y="41"/>
                </a:moveTo>
                <a:cubicBezTo>
                  <a:pt x="254" y="41"/>
                  <a:pt x="257" y="38"/>
                  <a:pt x="257" y="35"/>
                </a:cubicBezTo>
                <a:cubicBezTo>
                  <a:pt x="257" y="31"/>
                  <a:pt x="254" y="28"/>
                  <a:pt x="251" y="28"/>
                </a:cubicBezTo>
                <a:cubicBezTo>
                  <a:pt x="247" y="28"/>
                  <a:pt x="245" y="31"/>
                  <a:pt x="245" y="35"/>
                </a:cubicBezTo>
                <a:cubicBezTo>
                  <a:pt x="245" y="38"/>
                  <a:pt x="247" y="41"/>
                  <a:pt x="251" y="41"/>
                </a:cubicBezTo>
                <a:close/>
                <a:moveTo>
                  <a:pt x="213" y="41"/>
                </a:moveTo>
                <a:cubicBezTo>
                  <a:pt x="217" y="41"/>
                  <a:pt x="219" y="38"/>
                  <a:pt x="219" y="35"/>
                </a:cubicBezTo>
                <a:cubicBezTo>
                  <a:pt x="219" y="31"/>
                  <a:pt x="217" y="28"/>
                  <a:pt x="213" y="28"/>
                </a:cubicBezTo>
                <a:cubicBezTo>
                  <a:pt x="210" y="28"/>
                  <a:pt x="207" y="31"/>
                  <a:pt x="207" y="35"/>
                </a:cubicBezTo>
                <a:cubicBezTo>
                  <a:pt x="207" y="38"/>
                  <a:pt x="210" y="41"/>
                  <a:pt x="213" y="41"/>
                </a:cubicBezTo>
                <a:close/>
                <a:moveTo>
                  <a:pt x="175" y="41"/>
                </a:moveTo>
                <a:cubicBezTo>
                  <a:pt x="179" y="41"/>
                  <a:pt x="182" y="38"/>
                  <a:pt x="182" y="35"/>
                </a:cubicBezTo>
                <a:cubicBezTo>
                  <a:pt x="182" y="31"/>
                  <a:pt x="179" y="28"/>
                  <a:pt x="175" y="28"/>
                </a:cubicBezTo>
                <a:cubicBezTo>
                  <a:pt x="172" y="28"/>
                  <a:pt x="169" y="31"/>
                  <a:pt x="169" y="35"/>
                </a:cubicBezTo>
                <a:cubicBezTo>
                  <a:pt x="169" y="38"/>
                  <a:pt x="172" y="41"/>
                  <a:pt x="175"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3"/>
                </a:cubicBezTo>
                <a:cubicBezTo>
                  <a:pt x="314" y="60"/>
                  <a:pt x="311" y="57"/>
                  <a:pt x="308" y="57"/>
                </a:cubicBezTo>
                <a:cubicBezTo>
                  <a:pt x="304" y="57"/>
                  <a:pt x="301" y="60"/>
                  <a:pt x="301" y="63"/>
                </a:cubicBezTo>
                <a:cubicBezTo>
                  <a:pt x="301" y="67"/>
                  <a:pt x="304" y="70"/>
                  <a:pt x="308" y="70"/>
                </a:cubicBezTo>
                <a:close/>
                <a:moveTo>
                  <a:pt x="270" y="70"/>
                </a:moveTo>
                <a:cubicBezTo>
                  <a:pt x="273" y="70"/>
                  <a:pt x="276" y="67"/>
                  <a:pt x="276" y="63"/>
                </a:cubicBezTo>
                <a:cubicBezTo>
                  <a:pt x="276" y="60"/>
                  <a:pt x="273" y="57"/>
                  <a:pt x="270" y="57"/>
                </a:cubicBezTo>
                <a:cubicBezTo>
                  <a:pt x="266" y="57"/>
                  <a:pt x="263" y="60"/>
                  <a:pt x="263" y="63"/>
                </a:cubicBezTo>
                <a:cubicBezTo>
                  <a:pt x="263" y="67"/>
                  <a:pt x="266" y="70"/>
                  <a:pt x="270" y="70"/>
                </a:cubicBezTo>
                <a:close/>
                <a:moveTo>
                  <a:pt x="232" y="70"/>
                </a:moveTo>
                <a:cubicBezTo>
                  <a:pt x="236" y="70"/>
                  <a:pt x="238" y="67"/>
                  <a:pt x="238" y="63"/>
                </a:cubicBezTo>
                <a:cubicBezTo>
                  <a:pt x="238" y="60"/>
                  <a:pt x="236" y="57"/>
                  <a:pt x="232" y="57"/>
                </a:cubicBezTo>
                <a:cubicBezTo>
                  <a:pt x="229" y="57"/>
                  <a:pt x="226" y="60"/>
                  <a:pt x="226" y="63"/>
                </a:cubicBezTo>
                <a:cubicBezTo>
                  <a:pt x="226" y="67"/>
                  <a:pt x="229" y="70"/>
                  <a:pt x="232" y="70"/>
                </a:cubicBezTo>
                <a:close/>
                <a:moveTo>
                  <a:pt x="194" y="70"/>
                </a:moveTo>
                <a:cubicBezTo>
                  <a:pt x="198" y="70"/>
                  <a:pt x="201" y="67"/>
                  <a:pt x="201" y="63"/>
                </a:cubicBezTo>
                <a:cubicBezTo>
                  <a:pt x="201" y="60"/>
                  <a:pt x="198" y="57"/>
                  <a:pt x="194" y="57"/>
                </a:cubicBezTo>
                <a:cubicBezTo>
                  <a:pt x="191" y="57"/>
                  <a:pt x="188" y="60"/>
                  <a:pt x="188" y="63"/>
                </a:cubicBezTo>
                <a:cubicBezTo>
                  <a:pt x="188" y="67"/>
                  <a:pt x="191" y="70"/>
                  <a:pt x="194" y="70"/>
                </a:cubicBezTo>
                <a:close/>
                <a:moveTo>
                  <a:pt x="156" y="70"/>
                </a:moveTo>
                <a:cubicBezTo>
                  <a:pt x="160" y="70"/>
                  <a:pt x="163" y="67"/>
                  <a:pt x="163" y="63"/>
                </a:cubicBezTo>
                <a:cubicBezTo>
                  <a:pt x="163" y="60"/>
                  <a:pt x="160" y="57"/>
                  <a:pt x="156" y="57"/>
                </a:cubicBezTo>
                <a:cubicBezTo>
                  <a:pt x="153" y="57"/>
                  <a:pt x="150" y="60"/>
                  <a:pt x="150" y="63"/>
                </a:cubicBezTo>
                <a:cubicBezTo>
                  <a:pt x="150" y="67"/>
                  <a:pt x="153" y="70"/>
                  <a:pt x="156" y="70"/>
                </a:cubicBezTo>
                <a:close/>
                <a:moveTo>
                  <a:pt x="326" y="99"/>
                </a:moveTo>
                <a:cubicBezTo>
                  <a:pt x="330" y="99"/>
                  <a:pt x="333" y="96"/>
                  <a:pt x="333" y="92"/>
                </a:cubicBezTo>
                <a:cubicBezTo>
                  <a:pt x="333" y="89"/>
                  <a:pt x="330" y="86"/>
                  <a:pt x="326" y="86"/>
                </a:cubicBezTo>
                <a:cubicBezTo>
                  <a:pt x="323" y="86"/>
                  <a:pt x="320" y="89"/>
                  <a:pt x="320" y="92"/>
                </a:cubicBezTo>
                <a:cubicBezTo>
                  <a:pt x="320" y="96"/>
                  <a:pt x="323" y="99"/>
                  <a:pt x="326" y="99"/>
                </a:cubicBezTo>
                <a:close/>
                <a:moveTo>
                  <a:pt x="289" y="99"/>
                </a:moveTo>
                <a:cubicBezTo>
                  <a:pt x="292" y="99"/>
                  <a:pt x="295" y="96"/>
                  <a:pt x="295" y="92"/>
                </a:cubicBezTo>
                <a:cubicBezTo>
                  <a:pt x="295" y="89"/>
                  <a:pt x="292" y="86"/>
                  <a:pt x="289" y="86"/>
                </a:cubicBezTo>
                <a:cubicBezTo>
                  <a:pt x="285" y="86"/>
                  <a:pt x="282" y="89"/>
                  <a:pt x="282" y="92"/>
                </a:cubicBezTo>
                <a:cubicBezTo>
                  <a:pt x="282" y="96"/>
                  <a:pt x="285" y="99"/>
                  <a:pt x="289" y="99"/>
                </a:cubicBezTo>
                <a:close/>
                <a:moveTo>
                  <a:pt x="251" y="99"/>
                </a:moveTo>
                <a:cubicBezTo>
                  <a:pt x="254" y="99"/>
                  <a:pt x="257" y="96"/>
                  <a:pt x="257" y="92"/>
                </a:cubicBezTo>
                <a:cubicBezTo>
                  <a:pt x="257" y="89"/>
                  <a:pt x="254" y="86"/>
                  <a:pt x="251" y="86"/>
                </a:cubicBezTo>
                <a:cubicBezTo>
                  <a:pt x="247" y="86"/>
                  <a:pt x="245" y="89"/>
                  <a:pt x="245" y="92"/>
                </a:cubicBezTo>
                <a:cubicBezTo>
                  <a:pt x="245" y="96"/>
                  <a:pt x="247" y="99"/>
                  <a:pt x="251" y="99"/>
                </a:cubicBezTo>
                <a:close/>
                <a:moveTo>
                  <a:pt x="213" y="99"/>
                </a:moveTo>
                <a:cubicBezTo>
                  <a:pt x="217" y="99"/>
                  <a:pt x="219" y="96"/>
                  <a:pt x="219" y="92"/>
                </a:cubicBezTo>
                <a:cubicBezTo>
                  <a:pt x="219" y="89"/>
                  <a:pt x="217" y="86"/>
                  <a:pt x="213" y="86"/>
                </a:cubicBezTo>
                <a:cubicBezTo>
                  <a:pt x="210" y="86"/>
                  <a:pt x="207" y="89"/>
                  <a:pt x="207" y="92"/>
                </a:cubicBezTo>
                <a:cubicBezTo>
                  <a:pt x="207" y="96"/>
                  <a:pt x="210" y="99"/>
                  <a:pt x="213" y="99"/>
                </a:cubicBezTo>
                <a:close/>
                <a:moveTo>
                  <a:pt x="175" y="99"/>
                </a:moveTo>
                <a:cubicBezTo>
                  <a:pt x="179" y="99"/>
                  <a:pt x="182" y="96"/>
                  <a:pt x="182" y="92"/>
                </a:cubicBezTo>
                <a:cubicBezTo>
                  <a:pt x="182" y="89"/>
                  <a:pt x="179" y="86"/>
                  <a:pt x="175" y="86"/>
                </a:cubicBezTo>
                <a:cubicBezTo>
                  <a:pt x="172" y="86"/>
                  <a:pt x="169" y="89"/>
                  <a:pt x="169" y="92"/>
                </a:cubicBezTo>
                <a:cubicBezTo>
                  <a:pt x="169" y="96"/>
                  <a:pt x="172" y="99"/>
                  <a:pt x="175"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8" name="Freeform 42"/>
          <p:cNvSpPr>
            <a:spLocks noEditPoints="1"/>
          </p:cNvSpPr>
          <p:nvPr/>
        </p:nvSpPr>
        <p:spPr bwMode="auto">
          <a:xfrm>
            <a:off x="9197930" y="-7030"/>
            <a:ext cx="2986088" cy="3055938"/>
          </a:xfrm>
          <a:custGeom>
            <a:avLst/>
            <a:gdLst>
              <a:gd name="T0" fmla="*/ 56 w 871"/>
              <a:gd name="T1" fmla="*/ 4 h 892"/>
              <a:gd name="T2" fmla="*/ 258 w 871"/>
              <a:gd name="T3" fmla="*/ 3 h 892"/>
              <a:gd name="T4" fmla="*/ 457 w 871"/>
              <a:gd name="T5" fmla="*/ 2 h 892"/>
              <a:gd name="T6" fmla="*/ 616 w 871"/>
              <a:gd name="T7" fmla="*/ 3 h 892"/>
              <a:gd name="T8" fmla="*/ 785 w 871"/>
              <a:gd name="T9" fmla="*/ 3 h 892"/>
              <a:gd name="T10" fmla="*/ 862 w 871"/>
              <a:gd name="T11" fmla="*/ 157 h 892"/>
              <a:gd name="T12" fmla="*/ 871 w 871"/>
              <a:gd name="T13" fmla="*/ 199 h 892"/>
              <a:gd name="T14" fmla="*/ 871 w 871"/>
              <a:gd name="T15" fmla="*/ 303 h 892"/>
              <a:gd name="T16" fmla="*/ 861 w 871"/>
              <a:gd name="T17" fmla="*/ 341 h 892"/>
              <a:gd name="T18" fmla="*/ 871 w 871"/>
              <a:gd name="T19" fmla="*/ 456 h 892"/>
              <a:gd name="T20" fmla="*/ 818 w 871"/>
              <a:gd name="T21" fmla="*/ 525 h 892"/>
              <a:gd name="T22" fmla="*/ 871 w 871"/>
              <a:gd name="T23" fmla="*/ 626 h 892"/>
              <a:gd name="T24" fmla="*/ 871 w 871"/>
              <a:gd name="T25" fmla="*/ 701 h 892"/>
              <a:gd name="T26" fmla="*/ 871 w 871"/>
              <a:gd name="T27" fmla="*/ 820 h 892"/>
              <a:gd name="T28" fmla="*/ 819 w 871"/>
              <a:gd name="T29" fmla="*/ 720 h 892"/>
              <a:gd name="T30" fmla="*/ 785 w 871"/>
              <a:gd name="T31" fmla="*/ 727 h 892"/>
              <a:gd name="T32" fmla="*/ 467 w 871"/>
              <a:gd name="T33" fmla="*/ 314 h 892"/>
              <a:gd name="T34" fmla="*/ 181 w 871"/>
              <a:gd name="T35" fmla="*/ 333 h 892"/>
              <a:gd name="T36" fmla="*/ 13 w 871"/>
              <a:gd name="T37" fmla="*/ 20 h 892"/>
              <a:gd name="T38" fmla="*/ 182 w 871"/>
              <a:gd name="T39" fmla="*/ 16 h 892"/>
              <a:gd name="T40" fmla="*/ 522 w 871"/>
              <a:gd name="T41" fmla="*/ 38 h 892"/>
              <a:gd name="T42" fmla="*/ 721 w 871"/>
              <a:gd name="T43" fmla="*/ 2 h 892"/>
              <a:gd name="T44" fmla="*/ 69 w 871"/>
              <a:gd name="T45" fmla="*/ 72 h 892"/>
              <a:gd name="T46" fmla="*/ 644 w 871"/>
              <a:gd name="T47" fmla="*/ 53 h 892"/>
              <a:gd name="T48" fmla="*/ 326 w 871"/>
              <a:gd name="T49" fmla="*/ 63 h 892"/>
              <a:gd name="T50" fmla="*/ 379 w 871"/>
              <a:gd name="T51" fmla="*/ 63 h 892"/>
              <a:gd name="T52" fmla="*/ 777 w 871"/>
              <a:gd name="T53" fmla="*/ 94 h 892"/>
              <a:gd name="T54" fmla="*/ 515 w 871"/>
              <a:gd name="T55" fmla="*/ 67 h 892"/>
              <a:gd name="T56" fmla="*/ 555 w 871"/>
              <a:gd name="T57" fmla="*/ 109 h 892"/>
              <a:gd name="T58" fmla="*/ 388 w 871"/>
              <a:gd name="T59" fmla="*/ 122 h 892"/>
              <a:gd name="T60" fmla="*/ 558 w 871"/>
              <a:gd name="T61" fmla="*/ 122 h 892"/>
              <a:gd name="T62" fmla="*/ 227 w 871"/>
              <a:gd name="T63" fmla="*/ 127 h 892"/>
              <a:gd name="T64" fmla="*/ 296 w 871"/>
              <a:gd name="T65" fmla="*/ 132 h 892"/>
              <a:gd name="T66" fmla="*/ 655 w 871"/>
              <a:gd name="T67" fmla="*/ 139 h 892"/>
              <a:gd name="T68" fmla="*/ 247 w 871"/>
              <a:gd name="T69" fmla="*/ 134 h 892"/>
              <a:gd name="T70" fmla="*/ 276 w 871"/>
              <a:gd name="T71" fmla="*/ 136 h 892"/>
              <a:gd name="T72" fmla="*/ 135 w 871"/>
              <a:gd name="T73" fmla="*/ 186 h 892"/>
              <a:gd name="T74" fmla="*/ 305 w 871"/>
              <a:gd name="T75" fmla="*/ 186 h 892"/>
              <a:gd name="T76" fmla="*/ 606 w 871"/>
              <a:gd name="T77" fmla="*/ 218 h 892"/>
              <a:gd name="T78" fmla="*/ 84 w 871"/>
              <a:gd name="T79" fmla="*/ 136 h 892"/>
              <a:gd name="T80" fmla="*/ 495 w 871"/>
              <a:gd name="T81" fmla="*/ 196 h 892"/>
              <a:gd name="T82" fmla="*/ 549 w 871"/>
              <a:gd name="T83" fmla="*/ 196 h 892"/>
              <a:gd name="T84" fmla="*/ 45 w 871"/>
              <a:gd name="T85" fmla="*/ 137 h 892"/>
              <a:gd name="T86" fmla="*/ 319 w 871"/>
              <a:gd name="T87" fmla="*/ 242 h 892"/>
              <a:gd name="T88" fmla="*/ 650 w 871"/>
              <a:gd name="T89" fmla="*/ 233 h 892"/>
              <a:gd name="T90" fmla="*/ 698 w 871"/>
              <a:gd name="T91" fmla="*/ 200 h 892"/>
              <a:gd name="T92" fmla="*/ 558 w 871"/>
              <a:gd name="T93" fmla="*/ 254 h 892"/>
              <a:gd name="T94" fmla="*/ 227 w 871"/>
              <a:gd name="T95" fmla="*/ 260 h 892"/>
              <a:gd name="T96" fmla="*/ 316 w 871"/>
              <a:gd name="T97" fmla="*/ 292 h 892"/>
              <a:gd name="T98" fmla="*/ 648 w 871"/>
              <a:gd name="T99" fmla="*/ 260 h 892"/>
              <a:gd name="T100" fmla="*/ 428 w 871"/>
              <a:gd name="T101" fmla="*/ 269 h 892"/>
              <a:gd name="T102" fmla="*/ 472 w 871"/>
              <a:gd name="T103" fmla="*/ 307 h 892"/>
              <a:gd name="T104" fmla="*/ 784 w 871"/>
              <a:gd name="T105" fmla="*/ 288 h 892"/>
              <a:gd name="T106" fmla="*/ 632 w 871"/>
              <a:gd name="T107" fmla="*/ 342 h 892"/>
              <a:gd name="T108" fmla="*/ 747 w 871"/>
              <a:gd name="T109" fmla="*/ 349 h 892"/>
              <a:gd name="T110" fmla="*/ 685 w 871"/>
              <a:gd name="T111" fmla="*/ 332 h 892"/>
              <a:gd name="T112" fmla="*/ 693 w 871"/>
              <a:gd name="T113" fmla="*/ 345 h 892"/>
              <a:gd name="T114" fmla="*/ 636 w 871"/>
              <a:gd name="T115" fmla="*/ 397 h 892"/>
              <a:gd name="T116" fmla="*/ 813 w 871"/>
              <a:gd name="T117" fmla="*/ 452 h 892"/>
              <a:gd name="T118" fmla="*/ 738 w 871"/>
              <a:gd name="T119" fmla="*/ 492 h 892"/>
              <a:gd name="T120" fmla="*/ 748 w 871"/>
              <a:gd name="T121" fmla="*/ 603 h 892"/>
              <a:gd name="T122" fmla="*/ 843 w 871"/>
              <a:gd name="T123" fmla="*/ 5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1" h="892">
                <a:moveTo>
                  <a:pt x="21" y="2"/>
                </a:moveTo>
                <a:cubicBezTo>
                  <a:pt x="32" y="2"/>
                  <a:pt x="32" y="2"/>
                  <a:pt x="32" y="2"/>
                </a:cubicBezTo>
                <a:cubicBezTo>
                  <a:pt x="6" y="39"/>
                  <a:pt x="15" y="90"/>
                  <a:pt x="55" y="116"/>
                </a:cubicBezTo>
                <a:cubicBezTo>
                  <a:pt x="88" y="137"/>
                  <a:pt x="135" y="130"/>
                  <a:pt x="160" y="99"/>
                </a:cubicBezTo>
                <a:cubicBezTo>
                  <a:pt x="164" y="94"/>
                  <a:pt x="176" y="76"/>
                  <a:pt x="176" y="67"/>
                </a:cubicBezTo>
                <a:cubicBezTo>
                  <a:pt x="164" y="65"/>
                  <a:pt x="164" y="65"/>
                  <a:pt x="164" y="65"/>
                </a:cubicBezTo>
                <a:cubicBezTo>
                  <a:pt x="154" y="107"/>
                  <a:pt x="102" y="133"/>
                  <a:pt x="60" y="104"/>
                </a:cubicBezTo>
                <a:cubicBezTo>
                  <a:pt x="45" y="95"/>
                  <a:pt x="31" y="76"/>
                  <a:pt x="30" y="51"/>
                </a:cubicBezTo>
                <a:cubicBezTo>
                  <a:pt x="29" y="38"/>
                  <a:pt x="32" y="26"/>
                  <a:pt x="37" y="16"/>
                </a:cubicBezTo>
                <a:cubicBezTo>
                  <a:pt x="40" y="11"/>
                  <a:pt x="42" y="7"/>
                  <a:pt x="46" y="4"/>
                </a:cubicBezTo>
                <a:cubicBezTo>
                  <a:pt x="46" y="3"/>
                  <a:pt x="47" y="2"/>
                  <a:pt x="47" y="2"/>
                </a:cubicBezTo>
                <a:cubicBezTo>
                  <a:pt x="59" y="2"/>
                  <a:pt x="59" y="2"/>
                  <a:pt x="59" y="2"/>
                </a:cubicBezTo>
                <a:cubicBezTo>
                  <a:pt x="58" y="2"/>
                  <a:pt x="57" y="3"/>
                  <a:pt x="56" y="4"/>
                </a:cubicBezTo>
                <a:cubicBezTo>
                  <a:pt x="32" y="26"/>
                  <a:pt x="32" y="67"/>
                  <a:pt x="55" y="90"/>
                </a:cubicBezTo>
                <a:cubicBezTo>
                  <a:pt x="67" y="103"/>
                  <a:pt x="91" y="113"/>
                  <a:pt x="116" y="105"/>
                </a:cubicBezTo>
                <a:cubicBezTo>
                  <a:pt x="135" y="99"/>
                  <a:pt x="153" y="81"/>
                  <a:pt x="156" y="63"/>
                </a:cubicBezTo>
                <a:cubicBezTo>
                  <a:pt x="143" y="58"/>
                  <a:pt x="143" y="58"/>
                  <a:pt x="143" y="58"/>
                </a:cubicBezTo>
                <a:cubicBezTo>
                  <a:pt x="137" y="91"/>
                  <a:pt x="92" y="107"/>
                  <a:pt x="66" y="81"/>
                </a:cubicBezTo>
                <a:cubicBezTo>
                  <a:pt x="44" y="58"/>
                  <a:pt x="49" y="24"/>
                  <a:pt x="74" y="8"/>
                </a:cubicBezTo>
                <a:cubicBezTo>
                  <a:pt x="78" y="6"/>
                  <a:pt x="82" y="5"/>
                  <a:pt x="85" y="3"/>
                </a:cubicBezTo>
                <a:cubicBezTo>
                  <a:pt x="83" y="3"/>
                  <a:pt x="81" y="2"/>
                  <a:pt x="79" y="2"/>
                </a:cubicBezTo>
                <a:cubicBezTo>
                  <a:pt x="118" y="2"/>
                  <a:pt x="118" y="2"/>
                  <a:pt x="118" y="2"/>
                </a:cubicBezTo>
                <a:cubicBezTo>
                  <a:pt x="106" y="4"/>
                  <a:pt x="106" y="4"/>
                  <a:pt x="106" y="4"/>
                </a:cubicBezTo>
                <a:cubicBezTo>
                  <a:pt x="117" y="46"/>
                  <a:pt x="180" y="80"/>
                  <a:pt x="232" y="42"/>
                </a:cubicBezTo>
                <a:cubicBezTo>
                  <a:pt x="238" y="38"/>
                  <a:pt x="244" y="31"/>
                  <a:pt x="248" y="25"/>
                </a:cubicBezTo>
                <a:cubicBezTo>
                  <a:pt x="251" y="22"/>
                  <a:pt x="260" y="9"/>
                  <a:pt x="258" y="3"/>
                </a:cubicBezTo>
                <a:cubicBezTo>
                  <a:pt x="248" y="2"/>
                  <a:pt x="248" y="2"/>
                  <a:pt x="248" y="2"/>
                </a:cubicBezTo>
                <a:cubicBezTo>
                  <a:pt x="297" y="2"/>
                  <a:pt x="297" y="2"/>
                  <a:pt x="297" y="2"/>
                </a:cubicBezTo>
                <a:cubicBezTo>
                  <a:pt x="308" y="33"/>
                  <a:pt x="355" y="52"/>
                  <a:pt x="388" y="27"/>
                </a:cubicBezTo>
                <a:cubicBezTo>
                  <a:pt x="395" y="21"/>
                  <a:pt x="404" y="12"/>
                  <a:pt x="408" y="2"/>
                </a:cubicBezTo>
                <a:cubicBezTo>
                  <a:pt x="417" y="2"/>
                  <a:pt x="417" y="2"/>
                  <a:pt x="417" y="2"/>
                </a:cubicBezTo>
                <a:cubicBezTo>
                  <a:pt x="415" y="5"/>
                  <a:pt x="413" y="12"/>
                  <a:pt x="407" y="19"/>
                </a:cubicBezTo>
                <a:cubicBezTo>
                  <a:pt x="373" y="65"/>
                  <a:pt x="303" y="49"/>
                  <a:pt x="288" y="2"/>
                </a:cubicBezTo>
                <a:cubicBezTo>
                  <a:pt x="277" y="3"/>
                  <a:pt x="277" y="3"/>
                  <a:pt x="277" y="3"/>
                </a:cubicBezTo>
                <a:cubicBezTo>
                  <a:pt x="275" y="13"/>
                  <a:pt x="302" y="58"/>
                  <a:pt x="352" y="59"/>
                </a:cubicBezTo>
                <a:cubicBezTo>
                  <a:pt x="380" y="59"/>
                  <a:pt x="403" y="45"/>
                  <a:pt x="418" y="25"/>
                </a:cubicBezTo>
                <a:cubicBezTo>
                  <a:pt x="420" y="22"/>
                  <a:pt x="429" y="8"/>
                  <a:pt x="428" y="3"/>
                </a:cubicBezTo>
                <a:cubicBezTo>
                  <a:pt x="418" y="2"/>
                  <a:pt x="418" y="2"/>
                  <a:pt x="418" y="2"/>
                </a:cubicBezTo>
                <a:cubicBezTo>
                  <a:pt x="457" y="2"/>
                  <a:pt x="457" y="2"/>
                  <a:pt x="457" y="2"/>
                </a:cubicBezTo>
                <a:cubicBezTo>
                  <a:pt x="446" y="3"/>
                  <a:pt x="446" y="3"/>
                  <a:pt x="446" y="3"/>
                </a:cubicBezTo>
                <a:cubicBezTo>
                  <a:pt x="445" y="8"/>
                  <a:pt x="454" y="21"/>
                  <a:pt x="456" y="25"/>
                </a:cubicBezTo>
                <a:cubicBezTo>
                  <a:pt x="491" y="72"/>
                  <a:pt x="557" y="68"/>
                  <a:pt x="588" y="25"/>
                </a:cubicBezTo>
                <a:cubicBezTo>
                  <a:pt x="590" y="21"/>
                  <a:pt x="599" y="8"/>
                  <a:pt x="598" y="3"/>
                </a:cubicBezTo>
                <a:cubicBezTo>
                  <a:pt x="587" y="2"/>
                  <a:pt x="587" y="2"/>
                  <a:pt x="587" y="2"/>
                </a:cubicBezTo>
                <a:cubicBezTo>
                  <a:pt x="636" y="2"/>
                  <a:pt x="636" y="2"/>
                  <a:pt x="636" y="2"/>
                </a:cubicBezTo>
                <a:cubicBezTo>
                  <a:pt x="640" y="12"/>
                  <a:pt x="649" y="22"/>
                  <a:pt x="656" y="26"/>
                </a:cubicBezTo>
                <a:cubicBezTo>
                  <a:pt x="665" y="33"/>
                  <a:pt x="676" y="38"/>
                  <a:pt x="691" y="38"/>
                </a:cubicBezTo>
                <a:cubicBezTo>
                  <a:pt x="718" y="38"/>
                  <a:pt x="739" y="21"/>
                  <a:pt x="747" y="2"/>
                </a:cubicBezTo>
                <a:cubicBezTo>
                  <a:pt x="756" y="2"/>
                  <a:pt x="756" y="2"/>
                  <a:pt x="756" y="2"/>
                </a:cubicBezTo>
                <a:cubicBezTo>
                  <a:pt x="741" y="47"/>
                  <a:pt x="673" y="66"/>
                  <a:pt x="637" y="20"/>
                </a:cubicBezTo>
                <a:cubicBezTo>
                  <a:pt x="632" y="14"/>
                  <a:pt x="631" y="8"/>
                  <a:pt x="627" y="2"/>
                </a:cubicBezTo>
                <a:cubicBezTo>
                  <a:pt x="616" y="3"/>
                  <a:pt x="616" y="3"/>
                  <a:pt x="616" y="3"/>
                </a:cubicBezTo>
                <a:cubicBezTo>
                  <a:pt x="616" y="17"/>
                  <a:pt x="636" y="37"/>
                  <a:pt x="643" y="42"/>
                </a:cubicBezTo>
                <a:cubicBezTo>
                  <a:pt x="655" y="52"/>
                  <a:pt x="672" y="59"/>
                  <a:pt x="691" y="59"/>
                </a:cubicBezTo>
                <a:cubicBezTo>
                  <a:pt x="711" y="59"/>
                  <a:pt x="729" y="51"/>
                  <a:pt x="740" y="42"/>
                </a:cubicBezTo>
                <a:cubicBezTo>
                  <a:pt x="752" y="34"/>
                  <a:pt x="765" y="17"/>
                  <a:pt x="768" y="3"/>
                </a:cubicBezTo>
                <a:cubicBezTo>
                  <a:pt x="757" y="2"/>
                  <a:pt x="757" y="2"/>
                  <a:pt x="757" y="2"/>
                </a:cubicBezTo>
                <a:cubicBezTo>
                  <a:pt x="806" y="2"/>
                  <a:pt x="806" y="2"/>
                  <a:pt x="806" y="2"/>
                </a:cubicBezTo>
                <a:cubicBezTo>
                  <a:pt x="809" y="11"/>
                  <a:pt x="820" y="22"/>
                  <a:pt x="825" y="26"/>
                </a:cubicBezTo>
                <a:cubicBezTo>
                  <a:pt x="838" y="36"/>
                  <a:pt x="855" y="40"/>
                  <a:pt x="871" y="38"/>
                </a:cubicBezTo>
                <a:cubicBezTo>
                  <a:pt x="871" y="46"/>
                  <a:pt x="871" y="46"/>
                  <a:pt x="871" y="46"/>
                </a:cubicBezTo>
                <a:cubicBezTo>
                  <a:pt x="867" y="46"/>
                  <a:pt x="864" y="47"/>
                  <a:pt x="861" y="47"/>
                </a:cubicBezTo>
                <a:cubicBezTo>
                  <a:pt x="837" y="47"/>
                  <a:pt x="820" y="36"/>
                  <a:pt x="807" y="20"/>
                </a:cubicBezTo>
                <a:cubicBezTo>
                  <a:pt x="802" y="14"/>
                  <a:pt x="801" y="9"/>
                  <a:pt x="797" y="2"/>
                </a:cubicBezTo>
                <a:cubicBezTo>
                  <a:pt x="785" y="3"/>
                  <a:pt x="785" y="3"/>
                  <a:pt x="785" y="3"/>
                </a:cubicBezTo>
                <a:cubicBezTo>
                  <a:pt x="792" y="34"/>
                  <a:pt x="827" y="59"/>
                  <a:pt x="861" y="59"/>
                </a:cubicBezTo>
                <a:cubicBezTo>
                  <a:pt x="864" y="59"/>
                  <a:pt x="867" y="59"/>
                  <a:pt x="871" y="58"/>
                </a:cubicBezTo>
                <a:cubicBezTo>
                  <a:pt x="871" y="67"/>
                  <a:pt x="871" y="67"/>
                  <a:pt x="871" y="67"/>
                </a:cubicBezTo>
                <a:cubicBezTo>
                  <a:pt x="868" y="67"/>
                  <a:pt x="868" y="67"/>
                  <a:pt x="868" y="67"/>
                </a:cubicBezTo>
                <a:cubicBezTo>
                  <a:pt x="868" y="69"/>
                  <a:pt x="869" y="73"/>
                  <a:pt x="871" y="76"/>
                </a:cubicBezTo>
                <a:cubicBezTo>
                  <a:pt x="871" y="95"/>
                  <a:pt x="871" y="95"/>
                  <a:pt x="871" y="95"/>
                </a:cubicBezTo>
                <a:cubicBezTo>
                  <a:pt x="870" y="93"/>
                  <a:pt x="869" y="91"/>
                  <a:pt x="868" y="89"/>
                </a:cubicBezTo>
                <a:cubicBezTo>
                  <a:pt x="866" y="86"/>
                  <a:pt x="863" y="78"/>
                  <a:pt x="861" y="75"/>
                </a:cubicBezTo>
                <a:cubicBezTo>
                  <a:pt x="855" y="86"/>
                  <a:pt x="853" y="98"/>
                  <a:pt x="837" y="113"/>
                </a:cubicBezTo>
                <a:cubicBezTo>
                  <a:pt x="826" y="122"/>
                  <a:pt x="826" y="122"/>
                  <a:pt x="826" y="122"/>
                </a:cubicBezTo>
                <a:cubicBezTo>
                  <a:pt x="828" y="138"/>
                  <a:pt x="850" y="153"/>
                  <a:pt x="871" y="148"/>
                </a:cubicBezTo>
                <a:cubicBezTo>
                  <a:pt x="871" y="156"/>
                  <a:pt x="871" y="156"/>
                  <a:pt x="871" y="156"/>
                </a:cubicBezTo>
                <a:cubicBezTo>
                  <a:pt x="868" y="157"/>
                  <a:pt x="865" y="157"/>
                  <a:pt x="862" y="157"/>
                </a:cubicBezTo>
                <a:cubicBezTo>
                  <a:pt x="847" y="157"/>
                  <a:pt x="833" y="150"/>
                  <a:pt x="825" y="139"/>
                </a:cubicBezTo>
                <a:cubicBezTo>
                  <a:pt x="822" y="135"/>
                  <a:pt x="820" y="131"/>
                  <a:pt x="818" y="127"/>
                </a:cubicBezTo>
                <a:cubicBezTo>
                  <a:pt x="805" y="132"/>
                  <a:pt x="805" y="132"/>
                  <a:pt x="805" y="132"/>
                </a:cubicBezTo>
                <a:cubicBezTo>
                  <a:pt x="808" y="143"/>
                  <a:pt x="818" y="154"/>
                  <a:pt x="825" y="159"/>
                </a:cubicBezTo>
                <a:cubicBezTo>
                  <a:pt x="838" y="169"/>
                  <a:pt x="855" y="173"/>
                  <a:pt x="871" y="170"/>
                </a:cubicBezTo>
                <a:cubicBezTo>
                  <a:pt x="871" y="179"/>
                  <a:pt x="871" y="179"/>
                  <a:pt x="871" y="179"/>
                </a:cubicBezTo>
                <a:cubicBezTo>
                  <a:pt x="868" y="179"/>
                  <a:pt x="864" y="179"/>
                  <a:pt x="861" y="179"/>
                </a:cubicBezTo>
                <a:cubicBezTo>
                  <a:pt x="830" y="179"/>
                  <a:pt x="809" y="161"/>
                  <a:pt x="797" y="134"/>
                </a:cubicBezTo>
                <a:cubicBezTo>
                  <a:pt x="785" y="136"/>
                  <a:pt x="785" y="136"/>
                  <a:pt x="785" y="136"/>
                </a:cubicBezTo>
                <a:cubicBezTo>
                  <a:pt x="786" y="144"/>
                  <a:pt x="792" y="152"/>
                  <a:pt x="796" y="158"/>
                </a:cubicBezTo>
                <a:cubicBezTo>
                  <a:pt x="801" y="165"/>
                  <a:pt x="806" y="170"/>
                  <a:pt x="812" y="175"/>
                </a:cubicBezTo>
                <a:cubicBezTo>
                  <a:pt x="829" y="188"/>
                  <a:pt x="850" y="193"/>
                  <a:pt x="871" y="191"/>
                </a:cubicBezTo>
                <a:cubicBezTo>
                  <a:pt x="871" y="199"/>
                  <a:pt x="871" y="199"/>
                  <a:pt x="871" y="199"/>
                </a:cubicBezTo>
                <a:cubicBezTo>
                  <a:pt x="868" y="200"/>
                  <a:pt x="868" y="200"/>
                  <a:pt x="868" y="200"/>
                </a:cubicBezTo>
                <a:cubicBezTo>
                  <a:pt x="868" y="203"/>
                  <a:pt x="869" y="206"/>
                  <a:pt x="871" y="210"/>
                </a:cubicBezTo>
                <a:cubicBezTo>
                  <a:pt x="871" y="227"/>
                  <a:pt x="871" y="227"/>
                  <a:pt x="871" y="227"/>
                </a:cubicBezTo>
                <a:cubicBezTo>
                  <a:pt x="865" y="219"/>
                  <a:pt x="864" y="213"/>
                  <a:pt x="861" y="208"/>
                </a:cubicBezTo>
                <a:cubicBezTo>
                  <a:pt x="856" y="216"/>
                  <a:pt x="857" y="222"/>
                  <a:pt x="847" y="235"/>
                </a:cubicBezTo>
                <a:cubicBezTo>
                  <a:pt x="836" y="249"/>
                  <a:pt x="828" y="252"/>
                  <a:pt x="825" y="255"/>
                </a:cubicBezTo>
                <a:cubicBezTo>
                  <a:pt x="831" y="277"/>
                  <a:pt x="853" y="284"/>
                  <a:pt x="871" y="280"/>
                </a:cubicBezTo>
                <a:cubicBezTo>
                  <a:pt x="871" y="289"/>
                  <a:pt x="871" y="289"/>
                  <a:pt x="871" y="289"/>
                </a:cubicBezTo>
                <a:cubicBezTo>
                  <a:pt x="854" y="292"/>
                  <a:pt x="836" y="287"/>
                  <a:pt x="824" y="271"/>
                </a:cubicBezTo>
                <a:cubicBezTo>
                  <a:pt x="822" y="268"/>
                  <a:pt x="820" y="263"/>
                  <a:pt x="818" y="260"/>
                </a:cubicBezTo>
                <a:cubicBezTo>
                  <a:pt x="814" y="260"/>
                  <a:pt x="809" y="263"/>
                  <a:pt x="805" y="265"/>
                </a:cubicBezTo>
                <a:cubicBezTo>
                  <a:pt x="807" y="275"/>
                  <a:pt x="819" y="288"/>
                  <a:pt x="825" y="292"/>
                </a:cubicBezTo>
                <a:cubicBezTo>
                  <a:pt x="839" y="302"/>
                  <a:pt x="855" y="305"/>
                  <a:pt x="871" y="303"/>
                </a:cubicBezTo>
                <a:cubicBezTo>
                  <a:pt x="871" y="311"/>
                  <a:pt x="871" y="311"/>
                  <a:pt x="871" y="311"/>
                </a:cubicBezTo>
                <a:cubicBezTo>
                  <a:pt x="854" y="314"/>
                  <a:pt x="836" y="310"/>
                  <a:pt x="820" y="299"/>
                </a:cubicBezTo>
                <a:cubicBezTo>
                  <a:pt x="814" y="294"/>
                  <a:pt x="811" y="291"/>
                  <a:pt x="807" y="285"/>
                </a:cubicBezTo>
                <a:cubicBezTo>
                  <a:pt x="802" y="279"/>
                  <a:pt x="801" y="275"/>
                  <a:pt x="797" y="267"/>
                </a:cubicBezTo>
                <a:cubicBezTo>
                  <a:pt x="785" y="269"/>
                  <a:pt x="785" y="269"/>
                  <a:pt x="785" y="269"/>
                </a:cubicBezTo>
                <a:cubicBezTo>
                  <a:pt x="789" y="285"/>
                  <a:pt x="803" y="301"/>
                  <a:pt x="812" y="308"/>
                </a:cubicBezTo>
                <a:cubicBezTo>
                  <a:pt x="829" y="321"/>
                  <a:pt x="850" y="326"/>
                  <a:pt x="871" y="324"/>
                </a:cubicBezTo>
                <a:cubicBezTo>
                  <a:pt x="871" y="332"/>
                  <a:pt x="871" y="332"/>
                  <a:pt x="871" y="332"/>
                </a:cubicBezTo>
                <a:cubicBezTo>
                  <a:pt x="868" y="332"/>
                  <a:pt x="868" y="332"/>
                  <a:pt x="868" y="332"/>
                </a:cubicBezTo>
                <a:cubicBezTo>
                  <a:pt x="868" y="335"/>
                  <a:pt x="869" y="339"/>
                  <a:pt x="871" y="343"/>
                </a:cubicBezTo>
                <a:cubicBezTo>
                  <a:pt x="871" y="360"/>
                  <a:pt x="871" y="360"/>
                  <a:pt x="871" y="360"/>
                </a:cubicBezTo>
                <a:cubicBezTo>
                  <a:pt x="870" y="359"/>
                  <a:pt x="869" y="357"/>
                  <a:pt x="868" y="355"/>
                </a:cubicBezTo>
                <a:cubicBezTo>
                  <a:pt x="866" y="351"/>
                  <a:pt x="863" y="343"/>
                  <a:pt x="861" y="341"/>
                </a:cubicBezTo>
                <a:cubicBezTo>
                  <a:pt x="856" y="350"/>
                  <a:pt x="859" y="352"/>
                  <a:pt x="847" y="367"/>
                </a:cubicBezTo>
                <a:cubicBezTo>
                  <a:pt x="837" y="380"/>
                  <a:pt x="831" y="382"/>
                  <a:pt x="825" y="388"/>
                </a:cubicBezTo>
                <a:cubicBezTo>
                  <a:pt x="828" y="403"/>
                  <a:pt x="850" y="418"/>
                  <a:pt x="871" y="413"/>
                </a:cubicBezTo>
                <a:cubicBezTo>
                  <a:pt x="871" y="422"/>
                  <a:pt x="871" y="422"/>
                  <a:pt x="871" y="422"/>
                </a:cubicBezTo>
                <a:cubicBezTo>
                  <a:pt x="853" y="425"/>
                  <a:pt x="835" y="418"/>
                  <a:pt x="825" y="405"/>
                </a:cubicBezTo>
                <a:cubicBezTo>
                  <a:pt x="822" y="400"/>
                  <a:pt x="820" y="397"/>
                  <a:pt x="818" y="392"/>
                </a:cubicBezTo>
                <a:cubicBezTo>
                  <a:pt x="805" y="397"/>
                  <a:pt x="805" y="397"/>
                  <a:pt x="805" y="397"/>
                </a:cubicBezTo>
                <a:cubicBezTo>
                  <a:pt x="810" y="419"/>
                  <a:pt x="839" y="441"/>
                  <a:pt x="871" y="436"/>
                </a:cubicBezTo>
                <a:cubicBezTo>
                  <a:pt x="871" y="444"/>
                  <a:pt x="871" y="444"/>
                  <a:pt x="871" y="444"/>
                </a:cubicBezTo>
                <a:cubicBezTo>
                  <a:pt x="847" y="447"/>
                  <a:pt x="823" y="439"/>
                  <a:pt x="807" y="418"/>
                </a:cubicBezTo>
                <a:cubicBezTo>
                  <a:pt x="802" y="411"/>
                  <a:pt x="801" y="407"/>
                  <a:pt x="797" y="400"/>
                </a:cubicBezTo>
                <a:cubicBezTo>
                  <a:pt x="785" y="402"/>
                  <a:pt x="785" y="402"/>
                  <a:pt x="785" y="402"/>
                </a:cubicBezTo>
                <a:cubicBezTo>
                  <a:pt x="795" y="437"/>
                  <a:pt x="833" y="461"/>
                  <a:pt x="871" y="456"/>
                </a:cubicBezTo>
                <a:cubicBezTo>
                  <a:pt x="871" y="465"/>
                  <a:pt x="871" y="465"/>
                  <a:pt x="871" y="465"/>
                </a:cubicBezTo>
                <a:cubicBezTo>
                  <a:pt x="868" y="465"/>
                  <a:pt x="868" y="465"/>
                  <a:pt x="868" y="465"/>
                </a:cubicBezTo>
                <a:cubicBezTo>
                  <a:pt x="868" y="468"/>
                  <a:pt x="869" y="472"/>
                  <a:pt x="871" y="475"/>
                </a:cubicBezTo>
                <a:cubicBezTo>
                  <a:pt x="871" y="493"/>
                  <a:pt x="871" y="493"/>
                  <a:pt x="871" y="493"/>
                </a:cubicBezTo>
                <a:cubicBezTo>
                  <a:pt x="869" y="491"/>
                  <a:pt x="869" y="490"/>
                  <a:pt x="868" y="488"/>
                </a:cubicBezTo>
                <a:cubicBezTo>
                  <a:pt x="865" y="484"/>
                  <a:pt x="864" y="478"/>
                  <a:pt x="861" y="474"/>
                </a:cubicBezTo>
                <a:cubicBezTo>
                  <a:pt x="859" y="477"/>
                  <a:pt x="857" y="484"/>
                  <a:pt x="855" y="488"/>
                </a:cubicBezTo>
                <a:cubicBezTo>
                  <a:pt x="849" y="498"/>
                  <a:pt x="835" y="516"/>
                  <a:pt x="825" y="520"/>
                </a:cubicBezTo>
                <a:cubicBezTo>
                  <a:pt x="828" y="534"/>
                  <a:pt x="844" y="547"/>
                  <a:pt x="861" y="547"/>
                </a:cubicBezTo>
                <a:cubicBezTo>
                  <a:pt x="864" y="547"/>
                  <a:pt x="868" y="546"/>
                  <a:pt x="871" y="546"/>
                </a:cubicBezTo>
                <a:cubicBezTo>
                  <a:pt x="871" y="554"/>
                  <a:pt x="871" y="554"/>
                  <a:pt x="871" y="554"/>
                </a:cubicBezTo>
                <a:cubicBezTo>
                  <a:pt x="855" y="557"/>
                  <a:pt x="837" y="553"/>
                  <a:pt x="824" y="537"/>
                </a:cubicBezTo>
                <a:cubicBezTo>
                  <a:pt x="821" y="533"/>
                  <a:pt x="820" y="529"/>
                  <a:pt x="818" y="525"/>
                </a:cubicBezTo>
                <a:cubicBezTo>
                  <a:pt x="805" y="530"/>
                  <a:pt x="805" y="530"/>
                  <a:pt x="805" y="530"/>
                </a:cubicBezTo>
                <a:cubicBezTo>
                  <a:pt x="808" y="541"/>
                  <a:pt x="819" y="552"/>
                  <a:pt x="825" y="557"/>
                </a:cubicBezTo>
                <a:cubicBezTo>
                  <a:pt x="840" y="568"/>
                  <a:pt x="856" y="571"/>
                  <a:pt x="871" y="568"/>
                </a:cubicBezTo>
                <a:cubicBezTo>
                  <a:pt x="871" y="577"/>
                  <a:pt x="871" y="577"/>
                  <a:pt x="871" y="577"/>
                </a:cubicBezTo>
                <a:cubicBezTo>
                  <a:pt x="847" y="580"/>
                  <a:pt x="823" y="571"/>
                  <a:pt x="807" y="551"/>
                </a:cubicBezTo>
                <a:cubicBezTo>
                  <a:pt x="802" y="545"/>
                  <a:pt x="801" y="540"/>
                  <a:pt x="797" y="533"/>
                </a:cubicBezTo>
                <a:cubicBezTo>
                  <a:pt x="785" y="534"/>
                  <a:pt x="785" y="534"/>
                  <a:pt x="785" y="534"/>
                </a:cubicBezTo>
                <a:cubicBezTo>
                  <a:pt x="786" y="545"/>
                  <a:pt x="802" y="565"/>
                  <a:pt x="812" y="573"/>
                </a:cubicBezTo>
                <a:cubicBezTo>
                  <a:pt x="829" y="586"/>
                  <a:pt x="850" y="591"/>
                  <a:pt x="871" y="589"/>
                </a:cubicBezTo>
                <a:cubicBezTo>
                  <a:pt x="871" y="597"/>
                  <a:pt x="871" y="597"/>
                  <a:pt x="871" y="597"/>
                </a:cubicBezTo>
                <a:cubicBezTo>
                  <a:pt x="868" y="598"/>
                  <a:pt x="868" y="598"/>
                  <a:pt x="868" y="598"/>
                </a:cubicBezTo>
                <a:cubicBezTo>
                  <a:pt x="868" y="601"/>
                  <a:pt x="869" y="604"/>
                  <a:pt x="871" y="608"/>
                </a:cubicBezTo>
                <a:cubicBezTo>
                  <a:pt x="871" y="626"/>
                  <a:pt x="871" y="626"/>
                  <a:pt x="871" y="626"/>
                </a:cubicBezTo>
                <a:cubicBezTo>
                  <a:pt x="870" y="624"/>
                  <a:pt x="869" y="622"/>
                  <a:pt x="868" y="621"/>
                </a:cubicBezTo>
                <a:cubicBezTo>
                  <a:pt x="866" y="617"/>
                  <a:pt x="862" y="608"/>
                  <a:pt x="861" y="607"/>
                </a:cubicBezTo>
                <a:cubicBezTo>
                  <a:pt x="859" y="610"/>
                  <a:pt x="857" y="616"/>
                  <a:pt x="855" y="620"/>
                </a:cubicBezTo>
                <a:cubicBezTo>
                  <a:pt x="852" y="625"/>
                  <a:pt x="850" y="629"/>
                  <a:pt x="847" y="633"/>
                </a:cubicBezTo>
                <a:cubicBezTo>
                  <a:pt x="838" y="645"/>
                  <a:pt x="829" y="650"/>
                  <a:pt x="825" y="653"/>
                </a:cubicBezTo>
                <a:cubicBezTo>
                  <a:pt x="828" y="667"/>
                  <a:pt x="844" y="680"/>
                  <a:pt x="861" y="680"/>
                </a:cubicBezTo>
                <a:cubicBezTo>
                  <a:pt x="864" y="680"/>
                  <a:pt x="867" y="679"/>
                  <a:pt x="871" y="678"/>
                </a:cubicBezTo>
                <a:cubicBezTo>
                  <a:pt x="871" y="687"/>
                  <a:pt x="871" y="687"/>
                  <a:pt x="871" y="687"/>
                </a:cubicBezTo>
                <a:cubicBezTo>
                  <a:pt x="868" y="688"/>
                  <a:pt x="864" y="688"/>
                  <a:pt x="861" y="688"/>
                </a:cubicBezTo>
                <a:cubicBezTo>
                  <a:pt x="839" y="688"/>
                  <a:pt x="827" y="676"/>
                  <a:pt x="818" y="658"/>
                </a:cubicBezTo>
                <a:cubicBezTo>
                  <a:pt x="805" y="663"/>
                  <a:pt x="805" y="663"/>
                  <a:pt x="805" y="663"/>
                </a:cubicBezTo>
                <a:cubicBezTo>
                  <a:pt x="809" y="683"/>
                  <a:pt x="836" y="702"/>
                  <a:pt x="861" y="702"/>
                </a:cubicBezTo>
                <a:cubicBezTo>
                  <a:pt x="864" y="702"/>
                  <a:pt x="868" y="702"/>
                  <a:pt x="871" y="701"/>
                </a:cubicBezTo>
                <a:cubicBezTo>
                  <a:pt x="871" y="710"/>
                  <a:pt x="871" y="710"/>
                  <a:pt x="871" y="710"/>
                </a:cubicBezTo>
                <a:cubicBezTo>
                  <a:pt x="841" y="714"/>
                  <a:pt x="809" y="699"/>
                  <a:pt x="797" y="665"/>
                </a:cubicBezTo>
                <a:cubicBezTo>
                  <a:pt x="785" y="667"/>
                  <a:pt x="785" y="667"/>
                  <a:pt x="785" y="667"/>
                </a:cubicBezTo>
                <a:cubicBezTo>
                  <a:pt x="795" y="703"/>
                  <a:pt x="833" y="726"/>
                  <a:pt x="871" y="722"/>
                </a:cubicBezTo>
                <a:cubicBezTo>
                  <a:pt x="871" y="730"/>
                  <a:pt x="871" y="730"/>
                  <a:pt x="871" y="730"/>
                </a:cubicBezTo>
                <a:cubicBezTo>
                  <a:pt x="868" y="731"/>
                  <a:pt x="868" y="731"/>
                  <a:pt x="868" y="731"/>
                </a:cubicBezTo>
                <a:cubicBezTo>
                  <a:pt x="868" y="734"/>
                  <a:pt x="869" y="737"/>
                  <a:pt x="871" y="740"/>
                </a:cubicBezTo>
                <a:cubicBezTo>
                  <a:pt x="871" y="758"/>
                  <a:pt x="871" y="758"/>
                  <a:pt x="871" y="758"/>
                </a:cubicBezTo>
                <a:cubicBezTo>
                  <a:pt x="866" y="751"/>
                  <a:pt x="863" y="743"/>
                  <a:pt x="861" y="737"/>
                </a:cubicBezTo>
                <a:cubicBezTo>
                  <a:pt x="833" y="735"/>
                  <a:pt x="811" y="771"/>
                  <a:pt x="831" y="798"/>
                </a:cubicBezTo>
                <a:cubicBezTo>
                  <a:pt x="838" y="806"/>
                  <a:pt x="852" y="815"/>
                  <a:pt x="869" y="812"/>
                </a:cubicBezTo>
                <a:cubicBezTo>
                  <a:pt x="869" y="811"/>
                  <a:pt x="870" y="811"/>
                  <a:pt x="871" y="811"/>
                </a:cubicBezTo>
                <a:cubicBezTo>
                  <a:pt x="871" y="820"/>
                  <a:pt x="871" y="820"/>
                  <a:pt x="871" y="820"/>
                </a:cubicBezTo>
                <a:cubicBezTo>
                  <a:pt x="822" y="830"/>
                  <a:pt x="792" y="764"/>
                  <a:pt x="837" y="735"/>
                </a:cubicBezTo>
                <a:cubicBezTo>
                  <a:pt x="842" y="732"/>
                  <a:pt x="841" y="733"/>
                  <a:pt x="845" y="732"/>
                </a:cubicBezTo>
                <a:cubicBezTo>
                  <a:pt x="845" y="731"/>
                  <a:pt x="845" y="731"/>
                  <a:pt x="845" y="731"/>
                </a:cubicBezTo>
                <a:cubicBezTo>
                  <a:pt x="848" y="730"/>
                  <a:pt x="848" y="730"/>
                  <a:pt x="848" y="730"/>
                </a:cubicBezTo>
                <a:cubicBezTo>
                  <a:pt x="842" y="729"/>
                  <a:pt x="837" y="728"/>
                  <a:pt x="832" y="726"/>
                </a:cubicBezTo>
                <a:cubicBezTo>
                  <a:pt x="826" y="724"/>
                  <a:pt x="824" y="727"/>
                  <a:pt x="820" y="731"/>
                </a:cubicBezTo>
                <a:cubicBezTo>
                  <a:pt x="793" y="758"/>
                  <a:pt x="798" y="796"/>
                  <a:pt x="817" y="815"/>
                </a:cubicBezTo>
                <a:cubicBezTo>
                  <a:pt x="834" y="833"/>
                  <a:pt x="854" y="837"/>
                  <a:pt x="871" y="834"/>
                </a:cubicBezTo>
                <a:cubicBezTo>
                  <a:pt x="871" y="842"/>
                  <a:pt x="871" y="842"/>
                  <a:pt x="871" y="842"/>
                </a:cubicBezTo>
                <a:cubicBezTo>
                  <a:pt x="854" y="845"/>
                  <a:pt x="836" y="840"/>
                  <a:pt x="821" y="830"/>
                </a:cubicBezTo>
                <a:cubicBezTo>
                  <a:pt x="795" y="812"/>
                  <a:pt x="784" y="774"/>
                  <a:pt x="800" y="743"/>
                </a:cubicBezTo>
                <a:cubicBezTo>
                  <a:pt x="808" y="728"/>
                  <a:pt x="815" y="725"/>
                  <a:pt x="818" y="722"/>
                </a:cubicBezTo>
                <a:cubicBezTo>
                  <a:pt x="819" y="720"/>
                  <a:pt x="817" y="723"/>
                  <a:pt x="819" y="720"/>
                </a:cubicBezTo>
                <a:cubicBezTo>
                  <a:pt x="815" y="718"/>
                  <a:pt x="813" y="716"/>
                  <a:pt x="809" y="714"/>
                </a:cubicBezTo>
                <a:cubicBezTo>
                  <a:pt x="802" y="717"/>
                  <a:pt x="792" y="732"/>
                  <a:pt x="788" y="740"/>
                </a:cubicBezTo>
                <a:cubicBezTo>
                  <a:pt x="783" y="752"/>
                  <a:pt x="780" y="767"/>
                  <a:pt x="781" y="781"/>
                </a:cubicBezTo>
                <a:cubicBezTo>
                  <a:pt x="785" y="829"/>
                  <a:pt x="828" y="859"/>
                  <a:pt x="871" y="855"/>
                </a:cubicBezTo>
                <a:cubicBezTo>
                  <a:pt x="871" y="863"/>
                  <a:pt x="871" y="863"/>
                  <a:pt x="871" y="863"/>
                </a:cubicBezTo>
                <a:cubicBezTo>
                  <a:pt x="868" y="863"/>
                  <a:pt x="868" y="863"/>
                  <a:pt x="868" y="863"/>
                </a:cubicBezTo>
                <a:cubicBezTo>
                  <a:pt x="868" y="866"/>
                  <a:pt x="869" y="870"/>
                  <a:pt x="871" y="874"/>
                </a:cubicBezTo>
                <a:cubicBezTo>
                  <a:pt x="871" y="892"/>
                  <a:pt x="871" y="892"/>
                  <a:pt x="871" y="892"/>
                </a:cubicBezTo>
                <a:cubicBezTo>
                  <a:pt x="870" y="892"/>
                  <a:pt x="870" y="891"/>
                  <a:pt x="869" y="890"/>
                </a:cubicBezTo>
                <a:cubicBezTo>
                  <a:pt x="863" y="880"/>
                  <a:pt x="860" y="866"/>
                  <a:pt x="858" y="863"/>
                </a:cubicBezTo>
                <a:cubicBezTo>
                  <a:pt x="819" y="862"/>
                  <a:pt x="791" y="838"/>
                  <a:pt x="779" y="809"/>
                </a:cubicBezTo>
                <a:cubicBezTo>
                  <a:pt x="772" y="791"/>
                  <a:pt x="770" y="771"/>
                  <a:pt x="775" y="751"/>
                </a:cubicBezTo>
                <a:cubicBezTo>
                  <a:pt x="778" y="741"/>
                  <a:pt x="780" y="736"/>
                  <a:pt x="785" y="727"/>
                </a:cubicBezTo>
                <a:cubicBezTo>
                  <a:pt x="790" y="720"/>
                  <a:pt x="795" y="715"/>
                  <a:pt x="801" y="708"/>
                </a:cubicBezTo>
                <a:cubicBezTo>
                  <a:pt x="794" y="699"/>
                  <a:pt x="794" y="703"/>
                  <a:pt x="786" y="690"/>
                </a:cubicBezTo>
                <a:cubicBezTo>
                  <a:pt x="782" y="683"/>
                  <a:pt x="778" y="676"/>
                  <a:pt x="776" y="668"/>
                </a:cubicBezTo>
                <a:cubicBezTo>
                  <a:pt x="747" y="667"/>
                  <a:pt x="724" y="656"/>
                  <a:pt x="707" y="635"/>
                </a:cubicBezTo>
                <a:cubicBezTo>
                  <a:pt x="702" y="629"/>
                  <a:pt x="698" y="622"/>
                  <a:pt x="694" y="614"/>
                </a:cubicBezTo>
                <a:cubicBezTo>
                  <a:pt x="682" y="587"/>
                  <a:pt x="686" y="557"/>
                  <a:pt x="700" y="532"/>
                </a:cubicBezTo>
                <a:cubicBezTo>
                  <a:pt x="704" y="526"/>
                  <a:pt x="711" y="517"/>
                  <a:pt x="716" y="513"/>
                </a:cubicBezTo>
                <a:cubicBezTo>
                  <a:pt x="714" y="507"/>
                  <a:pt x="702" y="502"/>
                  <a:pt x="693" y="479"/>
                </a:cubicBezTo>
                <a:cubicBezTo>
                  <a:pt x="692" y="476"/>
                  <a:pt x="692" y="474"/>
                  <a:pt x="691" y="472"/>
                </a:cubicBezTo>
                <a:cubicBezTo>
                  <a:pt x="689" y="465"/>
                  <a:pt x="690" y="466"/>
                  <a:pt x="688" y="465"/>
                </a:cubicBezTo>
                <a:cubicBezTo>
                  <a:pt x="648" y="465"/>
                  <a:pt x="615" y="434"/>
                  <a:pt x="606" y="402"/>
                </a:cubicBezTo>
                <a:cubicBezTo>
                  <a:pt x="565" y="402"/>
                  <a:pt x="528" y="373"/>
                  <a:pt x="520" y="333"/>
                </a:cubicBezTo>
                <a:cubicBezTo>
                  <a:pt x="499" y="333"/>
                  <a:pt x="481" y="325"/>
                  <a:pt x="467" y="314"/>
                </a:cubicBezTo>
                <a:cubicBezTo>
                  <a:pt x="456" y="305"/>
                  <a:pt x="445" y="292"/>
                  <a:pt x="440" y="279"/>
                </a:cubicBezTo>
                <a:cubicBezTo>
                  <a:pt x="440" y="278"/>
                  <a:pt x="439" y="276"/>
                  <a:pt x="439" y="276"/>
                </a:cubicBezTo>
                <a:cubicBezTo>
                  <a:pt x="437" y="272"/>
                  <a:pt x="439" y="274"/>
                  <a:pt x="436" y="273"/>
                </a:cubicBezTo>
                <a:cubicBezTo>
                  <a:pt x="436" y="280"/>
                  <a:pt x="428" y="292"/>
                  <a:pt x="424" y="296"/>
                </a:cubicBezTo>
                <a:cubicBezTo>
                  <a:pt x="421" y="300"/>
                  <a:pt x="420" y="302"/>
                  <a:pt x="417" y="306"/>
                </a:cubicBezTo>
                <a:cubicBezTo>
                  <a:pt x="409" y="314"/>
                  <a:pt x="394" y="323"/>
                  <a:pt x="384" y="327"/>
                </a:cubicBezTo>
                <a:cubicBezTo>
                  <a:pt x="349" y="341"/>
                  <a:pt x="308" y="329"/>
                  <a:pt x="285" y="302"/>
                </a:cubicBezTo>
                <a:cubicBezTo>
                  <a:pt x="280" y="297"/>
                  <a:pt x="269" y="280"/>
                  <a:pt x="268" y="273"/>
                </a:cubicBezTo>
                <a:cubicBezTo>
                  <a:pt x="267" y="273"/>
                  <a:pt x="267" y="273"/>
                  <a:pt x="267" y="273"/>
                </a:cubicBezTo>
                <a:cubicBezTo>
                  <a:pt x="266" y="280"/>
                  <a:pt x="259" y="291"/>
                  <a:pt x="255" y="297"/>
                </a:cubicBezTo>
                <a:cubicBezTo>
                  <a:pt x="249" y="304"/>
                  <a:pt x="249" y="304"/>
                  <a:pt x="249" y="304"/>
                </a:cubicBezTo>
                <a:cubicBezTo>
                  <a:pt x="245" y="308"/>
                  <a:pt x="242" y="311"/>
                  <a:pt x="237" y="315"/>
                </a:cubicBezTo>
                <a:cubicBezTo>
                  <a:pt x="222" y="326"/>
                  <a:pt x="204" y="333"/>
                  <a:pt x="181" y="333"/>
                </a:cubicBezTo>
                <a:cubicBezTo>
                  <a:pt x="170" y="333"/>
                  <a:pt x="160" y="331"/>
                  <a:pt x="151" y="327"/>
                </a:cubicBezTo>
                <a:cubicBezTo>
                  <a:pt x="126" y="317"/>
                  <a:pt x="104" y="297"/>
                  <a:pt x="98" y="270"/>
                </a:cubicBezTo>
                <a:cubicBezTo>
                  <a:pt x="91" y="269"/>
                  <a:pt x="85" y="269"/>
                  <a:pt x="79" y="268"/>
                </a:cubicBezTo>
                <a:cubicBezTo>
                  <a:pt x="74" y="266"/>
                  <a:pt x="68" y="265"/>
                  <a:pt x="63" y="263"/>
                </a:cubicBezTo>
                <a:cubicBezTo>
                  <a:pt x="59" y="261"/>
                  <a:pt x="54" y="258"/>
                  <a:pt x="50" y="256"/>
                </a:cubicBezTo>
                <a:cubicBezTo>
                  <a:pt x="10" y="228"/>
                  <a:pt x="13" y="199"/>
                  <a:pt x="9" y="191"/>
                </a:cubicBezTo>
                <a:cubicBezTo>
                  <a:pt x="9" y="170"/>
                  <a:pt x="9" y="170"/>
                  <a:pt x="9" y="170"/>
                </a:cubicBezTo>
                <a:cubicBezTo>
                  <a:pt x="13" y="161"/>
                  <a:pt x="7" y="156"/>
                  <a:pt x="27" y="126"/>
                </a:cubicBezTo>
                <a:cubicBezTo>
                  <a:pt x="31" y="121"/>
                  <a:pt x="35" y="118"/>
                  <a:pt x="38" y="114"/>
                </a:cubicBezTo>
                <a:cubicBezTo>
                  <a:pt x="24" y="97"/>
                  <a:pt x="24" y="97"/>
                  <a:pt x="24" y="97"/>
                </a:cubicBezTo>
                <a:cubicBezTo>
                  <a:pt x="11" y="79"/>
                  <a:pt x="11" y="63"/>
                  <a:pt x="9" y="58"/>
                </a:cubicBezTo>
                <a:cubicBezTo>
                  <a:pt x="9" y="37"/>
                  <a:pt x="9" y="37"/>
                  <a:pt x="9" y="37"/>
                </a:cubicBezTo>
                <a:cubicBezTo>
                  <a:pt x="10" y="35"/>
                  <a:pt x="12" y="23"/>
                  <a:pt x="13" y="20"/>
                </a:cubicBezTo>
                <a:cubicBezTo>
                  <a:pt x="16" y="12"/>
                  <a:pt x="18" y="6"/>
                  <a:pt x="21" y="2"/>
                </a:cubicBezTo>
                <a:close/>
                <a:moveTo>
                  <a:pt x="119" y="2"/>
                </a:moveTo>
                <a:cubicBezTo>
                  <a:pt x="131" y="42"/>
                  <a:pt x="186" y="62"/>
                  <a:pt x="224" y="33"/>
                </a:cubicBezTo>
                <a:cubicBezTo>
                  <a:pt x="241" y="20"/>
                  <a:pt x="241" y="12"/>
                  <a:pt x="247" y="2"/>
                </a:cubicBezTo>
                <a:cubicBezTo>
                  <a:pt x="238" y="2"/>
                  <a:pt x="238" y="2"/>
                  <a:pt x="238" y="2"/>
                </a:cubicBezTo>
                <a:cubicBezTo>
                  <a:pt x="235" y="12"/>
                  <a:pt x="225" y="22"/>
                  <a:pt x="218" y="27"/>
                </a:cubicBezTo>
                <a:cubicBezTo>
                  <a:pt x="183" y="52"/>
                  <a:pt x="138" y="31"/>
                  <a:pt x="127" y="2"/>
                </a:cubicBezTo>
                <a:cubicBezTo>
                  <a:pt x="119" y="2"/>
                  <a:pt x="119" y="2"/>
                  <a:pt x="119" y="2"/>
                </a:cubicBezTo>
                <a:close/>
                <a:moveTo>
                  <a:pt x="143" y="2"/>
                </a:moveTo>
                <a:cubicBezTo>
                  <a:pt x="157" y="25"/>
                  <a:pt x="189" y="32"/>
                  <a:pt x="211" y="15"/>
                </a:cubicBezTo>
                <a:cubicBezTo>
                  <a:pt x="217" y="10"/>
                  <a:pt x="220" y="6"/>
                  <a:pt x="222" y="2"/>
                </a:cubicBezTo>
                <a:cubicBezTo>
                  <a:pt x="212" y="2"/>
                  <a:pt x="212" y="2"/>
                  <a:pt x="212" y="2"/>
                </a:cubicBezTo>
                <a:cubicBezTo>
                  <a:pt x="206" y="10"/>
                  <a:pt x="195" y="16"/>
                  <a:pt x="182" y="16"/>
                </a:cubicBezTo>
                <a:cubicBezTo>
                  <a:pt x="171" y="16"/>
                  <a:pt x="160" y="10"/>
                  <a:pt x="153" y="2"/>
                </a:cubicBezTo>
                <a:cubicBezTo>
                  <a:pt x="143" y="2"/>
                  <a:pt x="143" y="2"/>
                  <a:pt x="143" y="2"/>
                </a:cubicBezTo>
                <a:close/>
                <a:moveTo>
                  <a:pt x="313" y="2"/>
                </a:moveTo>
                <a:cubicBezTo>
                  <a:pt x="320" y="14"/>
                  <a:pt x="334" y="24"/>
                  <a:pt x="353" y="24"/>
                </a:cubicBezTo>
                <a:cubicBezTo>
                  <a:pt x="376" y="24"/>
                  <a:pt x="386" y="11"/>
                  <a:pt x="392" y="2"/>
                </a:cubicBezTo>
                <a:cubicBezTo>
                  <a:pt x="382" y="2"/>
                  <a:pt x="382" y="2"/>
                  <a:pt x="382" y="2"/>
                </a:cubicBezTo>
                <a:cubicBezTo>
                  <a:pt x="368" y="20"/>
                  <a:pt x="337" y="20"/>
                  <a:pt x="323" y="2"/>
                </a:cubicBezTo>
                <a:cubicBezTo>
                  <a:pt x="313" y="2"/>
                  <a:pt x="313" y="2"/>
                  <a:pt x="313" y="2"/>
                </a:cubicBezTo>
                <a:close/>
                <a:moveTo>
                  <a:pt x="457" y="2"/>
                </a:moveTo>
                <a:cubicBezTo>
                  <a:pt x="460" y="5"/>
                  <a:pt x="461" y="12"/>
                  <a:pt x="467" y="20"/>
                </a:cubicBezTo>
                <a:cubicBezTo>
                  <a:pt x="503" y="65"/>
                  <a:pt x="572" y="48"/>
                  <a:pt x="586" y="2"/>
                </a:cubicBezTo>
                <a:cubicBezTo>
                  <a:pt x="577" y="2"/>
                  <a:pt x="577" y="2"/>
                  <a:pt x="577" y="2"/>
                </a:cubicBezTo>
                <a:cubicBezTo>
                  <a:pt x="570" y="21"/>
                  <a:pt x="548" y="38"/>
                  <a:pt x="522" y="38"/>
                </a:cubicBezTo>
                <a:cubicBezTo>
                  <a:pt x="497" y="38"/>
                  <a:pt x="473" y="21"/>
                  <a:pt x="467" y="2"/>
                </a:cubicBezTo>
                <a:cubicBezTo>
                  <a:pt x="457" y="2"/>
                  <a:pt x="457" y="2"/>
                  <a:pt x="457" y="2"/>
                </a:cubicBezTo>
                <a:close/>
                <a:moveTo>
                  <a:pt x="483" y="2"/>
                </a:moveTo>
                <a:cubicBezTo>
                  <a:pt x="484" y="3"/>
                  <a:pt x="484" y="5"/>
                  <a:pt x="485" y="6"/>
                </a:cubicBezTo>
                <a:cubicBezTo>
                  <a:pt x="504" y="32"/>
                  <a:pt x="546" y="30"/>
                  <a:pt x="562" y="2"/>
                </a:cubicBezTo>
                <a:cubicBezTo>
                  <a:pt x="552" y="2"/>
                  <a:pt x="552" y="2"/>
                  <a:pt x="552" y="2"/>
                </a:cubicBezTo>
                <a:cubicBezTo>
                  <a:pt x="545" y="10"/>
                  <a:pt x="533" y="16"/>
                  <a:pt x="522" y="16"/>
                </a:cubicBezTo>
                <a:cubicBezTo>
                  <a:pt x="509" y="16"/>
                  <a:pt x="499" y="10"/>
                  <a:pt x="492" y="2"/>
                </a:cubicBezTo>
                <a:cubicBezTo>
                  <a:pt x="483" y="2"/>
                  <a:pt x="483" y="2"/>
                  <a:pt x="483" y="2"/>
                </a:cubicBezTo>
                <a:close/>
                <a:moveTo>
                  <a:pt x="652" y="2"/>
                </a:moveTo>
                <a:cubicBezTo>
                  <a:pt x="653" y="3"/>
                  <a:pt x="654" y="5"/>
                  <a:pt x="655" y="6"/>
                </a:cubicBezTo>
                <a:cubicBezTo>
                  <a:pt x="675" y="33"/>
                  <a:pt x="716" y="28"/>
                  <a:pt x="731" y="2"/>
                </a:cubicBezTo>
                <a:cubicBezTo>
                  <a:pt x="721" y="2"/>
                  <a:pt x="721" y="2"/>
                  <a:pt x="721" y="2"/>
                </a:cubicBezTo>
                <a:cubicBezTo>
                  <a:pt x="714" y="10"/>
                  <a:pt x="703" y="16"/>
                  <a:pt x="691" y="16"/>
                </a:cubicBezTo>
                <a:cubicBezTo>
                  <a:pt x="679" y="16"/>
                  <a:pt x="669" y="10"/>
                  <a:pt x="662" y="2"/>
                </a:cubicBezTo>
                <a:cubicBezTo>
                  <a:pt x="652" y="2"/>
                  <a:pt x="652" y="2"/>
                  <a:pt x="652" y="2"/>
                </a:cubicBezTo>
                <a:close/>
                <a:moveTo>
                  <a:pt x="822" y="2"/>
                </a:moveTo>
                <a:cubicBezTo>
                  <a:pt x="823" y="3"/>
                  <a:pt x="823" y="4"/>
                  <a:pt x="824" y="6"/>
                </a:cubicBezTo>
                <a:cubicBezTo>
                  <a:pt x="836" y="21"/>
                  <a:pt x="854" y="27"/>
                  <a:pt x="871" y="23"/>
                </a:cubicBezTo>
                <a:cubicBezTo>
                  <a:pt x="871" y="15"/>
                  <a:pt x="871" y="15"/>
                  <a:pt x="871" y="15"/>
                </a:cubicBezTo>
                <a:cubicBezTo>
                  <a:pt x="856" y="18"/>
                  <a:pt x="840" y="13"/>
                  <a:pt x="831" y="2"/>
                </a:cubicBezTo>
                <a:cubicBezTo>
                  <a:pt x="822" y="2"/>
                  <a:pt x="822" y="2"/>
                  <a:pt x="822" y="2"/>
                </a:cubicBezTo>
                <a:close/>
                <a:moveTo>
                  <a:pt x="135" y="53"/>
                </a:moveTo>
                <a:cubicBezTo>
                  <a:pt x="128" y="50"/>
                  <a:pt x="119" y="40"/>
                  <a:pt x="114" y="35"/>
                </a:cubicBezTo>
                <a:cubicBezTo>
                  <a:pt x="108" y="28"/>
                  <a:pt x="104" y="19"/>
                  <a:pt x="100" y="10"/>
                </a:cubicBezTo>
                <a:cubicBezTo>
                  <a:pt x="66" y="10"/>
                  <a:pt x="48" y="46"/>
                  <a:pt x="69" y="72"/>
                </a:cubicBezTo>
                <a:cubicBezTo>
                  <a:pt x="89" y="97"/>
                  <a:pt x="132" y="85"/>
                  <a:pt x="135" y="53"/>
                </a:cubicBezTo>
                <a:close/>
                <a:moveTo>
                  <a:pt x="305" y="53"/>
                </a:moveTo>
                <a:cubicBezTo>
                  <a:pt x="293" y="47"/>
                  <a:pt x="277" y="29"/>
                  <a:pt x="272" y="16"/>
                </a:cubicBezTo>
                <a:cubicBezTo>
                  <a:pt x="265" y="0"/>
                  <a:pt x="267" y="17"/>
                  <a:pt x="252" y="34"/>
                </a:cubicBezTo>
                <a:cubicBezTo>
                  <a:pt x="241" y="47"/>
                  <a:pt x="242" y="44"/>
                  <a:pt x="231" y="53"/>
                </a:cubicBezTo>
                <a:cubicBezTo>
                  <a:pt x="230" y="70"/>
                  <a:pt x="250" y="85"/>
                  <a:pt x="267" y="85"/>
                </a:cubicBezTo>
                <a:cubicBezTo>
                  <a:pt x="287" y="85"/>
                  <a:pt x="303" y="71"/>
                  <a:pt x="305" y="53"/>
                </a:cubicBezTo>
                <a:close/>
                <a:moveTo>
                  <a:pt x="474" y="53"/>
                </a:moveTo>
                <a:cubicBezTo>
                  <a:pt x="462" y="46"/>
                  <a:pt x="447" y="29"/>
                  <a:pt x="441" y="16"/>
                </a:cubicBezTo>
                <a:cubicBezTo>
                  <a:pt x="435" y="0"/>
                  <a:pt x="436" y="16"/>
                  <a:pt x="421" y="34"/>
                </a:cubicBezTo>
                <a:cubicBezTo>
                  <a:pt x="416" y="40"/>
                  <a:pt x="408" y="49"/>
                  <a:pt x="400" y="53"/>
                </a:cubicBezTo>
                <a:cubicBezTo>
                  <a:pt x="405" y="96"/>
                  <a:pt x="469" y="96"/>
                  <a:pt x="474" y="53"/>
                </a:cubicBezTo>
                <a:close/>
                <a:moveTo>
                  <a:pt x="644" y="53"/>
                </a:moveTo>
                <a:cubicBezTo>
                  <a:pt x="640" y="50"/>
                  <a:pt x="636" y="47"/>
                  <a:pt x="632" y="44"/>
                </a:cubicBezTo>
                <a:cubicBezTo>
                  <a:pt x="624" y="38"/>
                  <a:pt x="616" y="26"/>
                  <a:pt x="611" y="16"/>
                </a:cubicBezTo>
                <a:cubicBezTo>
                  <a:pt x="604" y="1"/>
                  <a:pt x="606" y="14"/>
                  <a:pt x="591" y="34"/>
                </a:cubicBezTo>
                <a:cubicBezTo>
                  <a:pt x="587" y="39"/>
                  <a:pt x="576" y="50"/>
                  <a:pt x="570" y="53"/>
                </a:cubicBezTo>
                <a:cubicBezTo>
                  <a:pt x="572" y="71"/>
                  <a:pt x="587" y="85"/>
                  <a:pt x="606" y="85"/>
                </a:cubicBezTo>
                <a:cubicBezTo>
                  <a:pt x="626" y="86"/>
                  <a:pt x="644" y="69"/>
                  <a:pt x="644" y="53"/>
                </a:cubicBezTo>
                <a:close/>
                <a:moveTo>
                  <a:pt x="813" y="53"/>
                </a:moveTo>
                <a:cubicBezTo>
                  <a:pt x="799" y="42"/>
                  <a:pt x="789" y="34"/>
                  <a:pt x="781" y="16"/>
                </a:cubicBezTo>
                <a:cubicBezTo>
                  <a:pt x="774" y="1"/>
                  <a:pt x="776" y="14"/>
                  <a:pt x="761" y="34"/>
                </a:cubicBezTo>
                <a:cubicBezTo>
                  <a:pt x="757" y="39"/>
                  <a:pt x="745" y="50"/>
                  <a:pt x="739" y="53"/>
                </a:cubicBezTo>
                <a:cubicBezTo>
                  <a:pt x="742" y="80"/>
                  <a:pt x="777" y="97"/>
                  <a:pt x="801" y="76"/>
                </a:cubicBezTo>
                <a:cubicBezTo>
                  <a:pt x="806" y="72"/>
                  <a:pt x="814" y="63"/>
                  <a:pt x="813" y="53"/>
                </a:cubicBezTo>
                <a:close/>
                <a:moveTo>
                  <a:pt x="326" y="63"/>
                </a:moveTo>
                <a:cubicBezTo>
                  <a:pt x="313" y="58"/>
                  <a:pt x="313" y="58"/>
                  <a:pt x="313" y="58"/>
                </a:cubicBezTo>
                <a:cubicBezTo>
                  <a:pt x="307" y="72"/>
                  <a:pt x="307" y="75"/>
                  <a:pt x="297" y="83"/>
                </a:cubicBezTo>
                <a:cubicBezTo>
                  <a:pt x="276" y="101"/>
                  <a:pt x="244" y="96"/>
                  <a:pt x="229" y="72"/>
                </a:cubicBezTo>
                <a:cubicBezTo>
                  <a:pt x="226" y="68"/>
                  <a:pt x="225" y="62"/>
                  <a:pt x="222" y="58"/>
                </a:cubicBezTo>
                <a:cubicBezTo>
                  <a:pt x="210" y="63"/>
                  <a:pt x="210" y="63"/>
                  <a:pt x="210" y="63"/>
                </a:cubicBezTo>
                <a:cubicBezTo>
                  <a:pt x="213" y="86"/>
                  <a:pt x="239" y="108"/>
                  <a:pt x="267" y="108"/>
                </a:cubicBezTo>
                <a:cubicBezTo>
                  <a:pt x="296" y="108"/>
                  <a:pt x="321" y="86"/>
                  <a:pt x="326" y="63"/>
                </a:cubicBezTo>
                <a:close/>
                <a:moveTo>
                  <a:pt x="495" y="63"/>
                </a:moveTo>
                <a:cubicBezTo>
                  <a:pt x="483" y="58"/>
                  <a:pt x="483" y="58"/>
                  <a:pt x="483" y="58"/>
                </a:cubicBezTo>
                <a:cubicBezTo>
                  <a:pt x="480" y="63"/>
                  <a:pt x="479" y="67"/>
                  <a:pt x="476" y="72"/>
                </a:cubicBezTo>
                <a:cubicBezTo>
                  <a:pt x="457" y="104"/>
                  <a:pt x="409" y="99"/>
                  <a:pt x="395" y="65"/>
                </a:cubicBezTo>
                <a:cubicBezTo>
                  <a:pt x="394" y="63"/>
                  <a:pt x="393" y="60"/>
                  <a:pt x="392" y="58"/>
                </a:cubicBezTo>
                <a:cubicBezTo>
                  <a:pt x="379" y="63"/>
                  <a:pt x="379" y="63"/>
                  <a:pt x="379" y="63"/>
                </a:cubicBezTo>
                <a:cubicBezTo>
                  <a:pt x="384" y="87"/>
                  <a:pt x="409" y="108"/>
                  <a:pt x="437" y="108"/>
                </a:cubicBezTo>
                <a:cubicBezTo>
                  <a:pt x="466" y="108"/>
                  <a:pt x="490" y="87"/>
                  <a:pt x="495" y="63"/>
                </a:cubicBezTo>
                <a:close/>
                <a:moveTo>
                  <a:pt x="665" y="63"/>
                </a:moveTo>
                <a:cubicBezTo>
                  <a:pt x="652" y="58"/>
                  <a:pt x="652" y="58"/>
                  <a:pt x="652" y="58"/>
                </a:cubicBezTo>
                <a:cubicBezTo>
                  <a:pt x="650" y="62"/>
                  <a:pt x="649" y="68"/>
                  <a:pt x="646" y="72"/>
                </a:cubicBezTo>
                <a:cubicBezTo>
                  <a:pt x="632" y="95"/>
                  <a:pt x="599" y="101"/>
                  <a:pt x="577" y="83"/>
                </a:cubicBezTo>
                <a:cubicBezTo>
                  <a:pt x="566" y="74"/>
                  <a:pt x="566" y="69"/>
                  <a:pt x="562" y="58"/>
                </a:cubicBezTo>
                <a:cubicBezTo>
                  <a:pt x="549" y="63"/>
                  <a:pt x="549" y="63"/>
                  <a:pt x="549" y="63"/>
                </a:cubicBezTo>
                <a:cubicBezTo>
                  <a:pt x="554" y="96"/>
                  <a:pt x="605" y="126"/>
                  <a:pt x="645" y="94"/>
                </a:cubicBezTo>
                <a:cubicBezTo>
                  <a:pt x="652" y="89"/>
                  <a:pt x="663" y="76"/>
                  <a:pt x="665" y="63"/>
                </a:cubicBezTo>
                <a:close/>
                <a:moveTo>
                  <a:pt x="834" y="63"/>
                </a:moveTo>
                <a:cubicBezTo>
                  <a:pt x="822" y="58"/>
                  <a:pt x="822" y="58"/>
                  <a:pt x="822" y="58"/>
                </a:cubicBezTo>
                <a:cubicBezTo>
                  <a:pt x="820" y="61"/>
                  <a:pt x="812" y="93"/>
                  <a:pt x="777" y="94"/>
                </a:cubicBezTo>
                <a:cubicBezTo>
                  <a:pt x="754" y="94"/>
                  <a:pt x="735" y="77"/>
                  <a:pt x="732" y="58"/>
                </a:cubicBezTo>
                <a:cubicBezTo>
                  <a:pt x="719" y="63"/>
                  <a:pt x="719" y="63"/>
                  <a:pt x="719" y="63"/>
                </a:cubicBezTo>
                <a:cubicBezTo>
                  <a:pt x="723" y="95"/>
                  <a:pt x="772" y="126"/>
                  <a:pt x="814" y="95"/>
                </a:cubicBezTo>
                <a:cubicBezTo>
                  <a:pt x="821" y="89"/>
                  <a:pt x="833" y="77"/>
                  <a:pt x="834" y="63"/>
                </a:cubicBezTo>
                <a:close/>
                <a:moveTo>
                  <a:pt x="345" y="67"/>
                </a:moveTo>
                <a:cubicBezTo>
                  <a:pt x="334" y="65"/>
                  <a:pt x="334" y="65"/>
                  <a:pt x="334" y="65"/>
                </a:cubicBezTo>
                <a:cubicBezTo>
                  <a:pt x="327" y="93"/>
                  <a:pt x="301" y="116"/>
                  <a:pt x="267" y="116"/>
                </a:cubicBezTo>
                <a:cubicBezTo>
                  <a:pt x="234" y="116"/>
                  <a:pt x="208" y="92"/>
                  <a:pt x="202" y="65"/>
                </a:cubicBezTo>
                <a:cubicBezTo>
                  <a:pt x="190" y="67"/>
                  <a:pt x="190" y="67"/>
                  <a:pt x="190" y="67"/>
                </a:cubicBezTo>
                <a:cubicBezTo>
                  <a:pt x="190" y="80"/>
                  <a:pt x="205" y="100"/>
                  <a:pt x="216" y="109"/>
                </a:cubicBezTo>
                <a:cubicBezTo>
                  <a:pt x="249" y="139"/>
                  <a:pt x="307" y="134"/>
                  <a:pt x="335" y="91"/>
                </a:cubicBezTo>
                <a:cubicBezTo>
                  <a:pt x="338" y="87"/>
                  <a:pt x="346" y="74"/>
                  <a:pt x="345" y="67"/>
                </a:cubicBezTo>
                <a:close/>
                <a:moveTo>
                  <a:pt x="515" y="67"/>
                </a:moveTo>
                <a:cubicBezTo>
                  <a:pt x="503" y="65"/>
                  <a:pt x="503" y="65"/>
                  <a:pt x="503" y="65"/>
                </a:cubicBezTo>
                <a:cubicBezTo>
                  <a:pt x="497" y="92"/>
                  <a:pt x="471" y="116"/>
                  <a:pt x="437" y="116"/>
                </a:cubicBezTo>
                <a:cubicBezTo>
                  <a:pt x="404" y="116"/>
                  <a:pt x="377" y="92"/>
                  <a:pt x="371" y="65"/>
                </a:cubicBezTo>
                <a:cubicBezTo>
                  <a:pt x="359" y="67"/>
                  <a:pt x="359" y="67"/>
                  <a:pt x="359" y="67"/>
                </a:cubicBezTo>
                <a:cubicBezTo>
                  <a:pt x="359" y="73"/>
                  <a:pt x="366" y="86"/>
                  <a:pt x="369" y="91"/>
                </a:cubicBezTo>
                <a:cubicBezTo>
                  <a:pt x="401" y="140"/>
                  <a:pt x="473" y="141"/>
                  <a:pt x="505" y="91"/>
                </a:cubicBezTo>
                <a:cubicBezTo>
                  <a:pt x="508" y="87"/>
                  <a:pt x="515" y="73"/>
                  <a:pt x="515" y="67"/>
                </a:cubicBezTo>
                <a:close/>
                <a:moveTo>
                  <a:pt x="685" y="67"/>
                </a:moveTo>
                <a:cubicBezTo>
                  <a:pt x="673" y="65"/>
                  <a:pt x="673" y="65"/>
                  <a:pt x="673" y="65"/>
                </a:cubicBezTo>
                <a:cubicBezTo>
                  <a:pt x="669" y="74"/>
                  <a:pt x="671" y="74"/>
                  <a:pt x="664" y="85"/>
                </a:cubicBezTo>
                <a:cubicBezTo>
                  <a:pt x="632" y="135"/>
                  <a:pt x="554" y="121"/>
                  <a:pt x="541" y="65"/>
                </a:cubicBezTo>
                <a:cubicBezTo>
                  <a:pt x="529" y="67"/>
                  <a:pt x="529" y="67"/>
                  <a:pt x="529" y="67"/>
                </a:cubicBezTo>
                <a:cubicBezTo>
                  <a:pt x="529" y="79"/>
                  <a:pt x="545" y="101"/>
                  <a:pt x="555" y="109"/>
                </a:cubicBezTo>
                <a:cubicBezTo>
                  <a:pt x="595" y="142"/>
                  <a:pt x="650" y="130"/>
                  <a:pt x="675" y="91"/>
                </a:cubicBezTo>
                <a:cubicBezTo>
                  <a:pt x="678" y="86"/>
                  <a:pt x="685" y="74"/>
                  <a:pt x="685" y="67"/>
                </a:cubicBezTo>
                <a:close/>
                <a:moveTo>
                  <a:pt x="854" y="67"/>
                </a:moveTo>
                <a:cubicBezTo>
                  <a:pt x="843" y="65"/>
                  <a:pt x="843" y="65"/>
                  <a:pt x="843" y="65"/>
                </a:cubicBezTo>
                <a:cubicBezTo>
                  <a:pt x="838" y="75"/>
                  <a:pt x="838" y="86"/>
                  <a:pt x="820" y="101"/>
                </a:cubicBezTo>
                <a:cubicBezTo>
                  <a:pt x="795" y="121"/>
                  <a:pt x="760" y="121"/>
                  <a:pt x="733" y="101"/>
                </a:cubicBezTo>
                <a:cubicBezTo>
                  <a:pt x="725" y="94"/>
                  <a:pt x="713" y="80"/>
                  <a:pt x="710" y="65"/>
                </a:cubicBezTo>
                <a:cubicBezTo>
                  <a:pt x="699" y="67"/>
                  <a:pt x="699" y="67"/>
                  <a:pt x="699" y="67"/>
                </a:cubicBezTo>
                <a:cubicBezTo>
                  <a:pt x="698" y="73"/>
                  <a:pt x="706" y="87"/>
                  <a:pt x="708" y="91"/>
                </a:cubicBezTo>
                <a:cubicBezTo>
                  <a:pt x="722" y="113"/>
                  <a:pt x="747" y="128"/>
                  <a:pt x="776" y="128"/>
                </a:cubicBezTo>
                <a:cubicBezTo>
                  <a:pt x="798" y="128"/>
                  <a:pt x="814" y="120"/>
                  <a:pt x="827" y="110"/>
                </a:cubicBezTo>
                <a:cubicBezTo>
                  <a:pt x="838" y="102"/>
                  <a:pt x="855" y="78"/>
                  <a:pt x="854" y="67"/>
                </a:cubicBezTo>
                <a:close/>
                <a:moveTo>
                  <a:pt x="388" y="122"/>
                </a:moveTo>
                <a:cubicBezTo>
                  <a:pt x="373" y="110"/>
                  <a:pt x="358" y="96"/>
                  <a:pt x="353" y="76"/>
                </a:cubicBezTo>
                <a:cubicBezTo>
                  <a:pt x="348" y="80"/>
                  <a:pt x="352" y="87"/>
                  <a:pt x="328" y="112"/>
                </a:cubicBezTo>
                <a:cubicBezTo>
                  <a:pt x="325" y="116"/>
                  <a:pt x="321" y="119"/>
                  <a:pt x="317" y="122"/>
                </a:cubicBezTo>
                <a:cubicBezTo>
                  <a:pt x="319" y="142"/>
                  <a:pt x="353" y="159"/>
                  <a:pt x="376" y="141"/>
                </a:cubicBezTo>
                <a:cubicBezTo>
                  <a:pt x="380" y="137"/>
                  <a:pt x="387" y="129"/>
                  <a:pt x="388" y="122"/>
                </a:cubicBezTo>
                <a:close/>
                <a:moveTo>
                  <a:pt x="219" y="122"/>
                </a:moveTo>
                <a:cubicBezTo>
                  <a:pt x="205" y="113"/>
                  <a:pt x="189" y="96"/>
                  <a:pt x="183" y="76"/>
                </a:cubicBezTo>
                <a:cubicBezTo>
                  <a:pt x="181" y="78"/>
                  <a:pt x="179" y="85"/>
                  <a:pt x="177" y="89"/>
                </a:cubicBezTo>
                <a:cubicBezTo>
                  <a:pt x="174" y="94"/>
                  <a:pt x="172" y="98"/>
                  <a:pt x="168" y="102"/>
                </a:cubicBezTo>
                <a:cubicBezTo>
                  <a:pt x="160" y="113"/>
                  <a:pt x="154" y="116"/>
                  <a:pt x="147" y="122"/>
                </a:cubicBezTo>
                <a:cubicBezTo>
                  <a:pt x="149" y="136"/>
                  <a:pt x="166" y="149"/>
                  <a:pt x="183" y="149"/>
                </a:cubicBezTo>
                <a:cubicBezTo>
                  <a:pt x="200" y="149"/>
                  <a:pt x="216" y="136"/>
                  <a:pt x="219" y="122"/>
                </a:cubicBezTo>
                <a:close/>
                <a:moveTo>
                  <a:pt x="558" y="122"/>
                </a:moveTo>
                <a:cubicBezTo>
                  <a:pt x="545" y="111"/>
                  <a:pt x="537" y="105"/>
                  <a:pt x="528" y="89"/>
                </a:cubicBezTo>
                <a:cubicBezTo>
                  <a:pt x="526" y="85"/>
                  <a:pt x="524" y="79"/>
                  <a:pt x="522" y="75"/>
                </a:cubicBezTo>
                <a:cubicBezTo>
                  <a:pt x="512" y="99"/>
                  <a:pt x="504" y="110"/>
                  <a:pt x="486" y="122"/>
                </a:cubicBezTo>
                <a:cubicBezTo>
                  <a:pt x="490" y="142"/>
                  <a:pt x="519" y="159"/>
                  <a:pt x="545" y="141"/>
                </a:cubicBezTo>
                <a:cubicBezTo>
                  <a:pt x="549" y="138"/>
                  <a:pt x="557" y="130"/>
                  <a:pt x="558" y="122"/>
                </a:cubicBezTo>
                <a:close/>
                <a:moveTo>
                  <a:pt x="727" y="122"/>
                </a:moveTo>
                <a:cubicBezTo>
                  <a:pt x="723" y="118"/>
                  <a:pt x="720" y="117"/>
                  <a:pt x="716" y="113"/>
                </a:cubicBezTo>
                <a:cubicBezTo>
                  <a:pt x="694" y="91"/>
                  <a:pt x="696" y="80"/>
                  <a:pt x="691" y="76"/>
                </a:cubicBezTo>
                <a:cubicBezTo>
                  <a:pt x="686" y="95"/>
                  <a:pt x="669" y="114"/>
                  <a:pt x="656" y="122"/>
                </a:cubicBezTo>
                <a:cubicBezTo>
                  <a:pt x="659" y="141"/>
                  <a:pt x="689" y="159"/>
                  <a:pt x="715" y="141"/>
                </a:cubicBezTo>
                <a:cubicBezTo>
                  <a:pt x="719" y="138"/>
                  <a:pt x="726" y="130"/>
                  <a:pt x="727" y="122"/>
                </a:cubicBezTo>
                <a:close/>
                <a:moveTo>
                  <a:pt x="239" y="132"/>
                </a:moveTo>
                <a:cubicBezTo>
                  <a:pt x="227" y="127"/>
                  <a:pt x="227" y="127"/>
                  <a:pt x="227" y="127"/>
                </a:cubicBezTo>
                <a:cubicBezTo>
                  <a:pt x="221" y="133"/>
                  <a:pt x="214" y="157"/>
                  <a:pt x="183" y="157"/>
                </a:cubicBezTo>
                <a:cubicBezTo>
                  <a:pt x="160" y="157"/>
                  <a:pt x="147" y="143"/>
                  <a:pt x="139" y="127"/>
                </a:cubicBezTo>
                <a:cubicBezTo>
                  <a:pt x="127" y="132"/>
                  <a:pt x="127" y="132"/>
                  <a:pt x="127" y="132"/>
                </a:cubicBezTo>
                <a:cubicBezTo>
                  <a:pt x="140" y="169"/>
                  <a:pt x="186" y="183"/>
                  <a:pt x="219" y="159"/>
                </a:cubicBezTo>
                <a:cubicBezTo>
                  <a:pt x="225" y="154"/>
                  <a:pt x="237" y="142"/>
                  <a:pt x="239" y="132"/>
                </a:cubicBezTo>
                <a:close/>
                <a:moveTo>
                  <a:pt x="408" y="132"/>
                </a:moveTo>
                <a:cubicBezTo>
                  <a:pt x="407" y="131"/>
                  <a:pt x="399" y="128"/>
                  <a:pt x="396" y="127"/>
                </a:cubicBezTo>
                <a:cubicBezTo>
                  <a:pt x="394" y="129"/>
                  <a:pt x="392" y="135"/>
                  <a:pt x="390" y="138"/>
                </a:cubicBezTo>
                <a:cubicBezTo>
                  <a:pt x="387" y="142"/>
                  <a:pt x="384" y="145"/>
                  <a:pt x="381" y="147"/>
                </a:cubicBezTo>
                <a:cubicBezTo>
                  <a:pt x="374" y="153"/>
                  <a:pt x="364" y="157"/>
                  <a:pt x="353" y="157"/>
                </a:cubicBezTo>
                <a:cubicBezTo>
                  <a:pt x="342" y="157"/>
                  <a:pt x="332" y="153"/>
                  <a:pt x="325" y="148"/>
                </a:cubicBezTo>
                <a:cubicBezTo>
                  <a:pt x="318" y="143"/>
                  <a:pt x="314" y="137"/>
                  <a:pt x="309" y="127"/>
                </a:cubicBezTo>
                <a:cubicBezTo>
                  <a:pt x="306" y="128"/>
                  <a:pt x="298" y="130"/>
                  <a:pt x="296" y="132"/>
                </a:cubicBezTo>
                <a:cubicBezTo>
                  <a:pt x="303" y="152"/>
                  <a:pt x="325" y="171"/>
                  <a:pt x="352" y="171"/>
                </a:cubicBezTo>
                <a:cubicBezTo>
                  <a:pt x="379" y="171"/>
                  <a:pt x="402" y="152"/>
                  <a:pt x="408" y="132"/>
                </a:cubicBezTo>
                <a:close/>
                <a:moveTo>
                  <a:pt x="578" y="132"/>
                </a:moveTo>
                <a:cubicBezTo>
                  <a:pt x="565" y="127"/>
                  <a:pt x="565" y="127"/>
                  <a:pt x="565" y="127"/>
                </a:cubicBezTo>
                <a:cubicBezTo>
                  <a:pt x="550" y="163"/>
                  <a:pt x="507" y="166"/>
                  <a:pt x="485" y="138"/>
                </a:cubicBezTo>
                <a:cubicBezTo>
                  <a:pt x="483" y="135"/>
                  <a:pt x="480" y="129"/>
                  <a:pt x="478" y="127"/>
                </a:cubicBezTo>
                <a:cubicBezTo>
                  <a:pt x="466" y="132"/>
                  <a:pt x="466" y="132"/>
                  <a:pt x="466" y="132"/>
                </a:cubicBezTo>
                <a:cubicBezTo>
                  <a:pt x="470" y="152"/>
                  <a:pt x="496" y="171"/>
                  <a:pt x="522" y="171"/>
                </a:cubicBezTo>
                <a:cubicBezTo>
                  <a:pt x="549" y="171"/>
                  <a:pt x="571" y="152"/>
                  <a:pt x="578" y="132"/>
                </a:cubicBezTo>
                <a:close/>
                <a:moveTo>
                  <a:pt x="748" y="132"/>
                </a:moveTo>
                <a:cubicBezTo>
                  <a:pt x="735" y="127"/>
                  <a:pt x="735" y="127"/>
                  <a:pt x="735" y="127"/>
                </a:cubicBezTo>
                <a:cubicBezTo>
                  <a:pt x="727" y="145"/>
                  <a:pt x="714" y="157"/>
                  <a:pt x="692" y="157"/>
                </a:cubicBezTo>
                <a:cubicBezTo>
                  <a:pt x="677" y="157"/>
                  <a:pt x="664" y="150"/>
                  <a:pt x="655" y="139"/>
                </a:cubicBezTo>
                <a:cubicBezTo>
                  <a:pt x="652" y="135"/>
                  <a:pt x="651" y="130"/>
                  <a:pt x="648" y="127"/>
                </a:cubicBezTo>
                <a:cubicBezTo>
                  <a:pt x="636" y="132"/>
                  <a:pt x="636" y="132"/>
                  <a:pt x="636" y="132"/>
                </a:cubicBezTo>
                <a:cubicBezTo>
                  <a:pt x="651" y="180"/>
                  <a:pt x="727" y="187"/>
                  <a:pt x="748" y="132"/>
                </a:cubicBezTo>
                <a:close/>
                <a:moveTo>
                  <a:pt x="598" y="136"/>
                </a:moveTo>
                <a:cubicBezTo>
                  <a:pt x="587" y="134"/>
                  <a:pt x="587" y="134"/>
                  <a:pt x="587" y="134"/>
                </a:cubicBezTo>
                <a:cubicBezTo>
                  <a:pt x="585" y="137"/>
                  <a:pt x="584" y="140"/>
                  <a:pt x="583" y="143"/>
                </a:cubicBezTo>
                <a:cubicBezTo>
                  <a:pt x="559" y="189"/>
                  <a:pt x="484" y="197"/>
                  <a:pt x="458" y="135"/>
                </a:cubicBezTo>
                <a:cubicBezTo>
                  <a:pt x="446" y="136"/>
                  <a:pt x="446" y="136"/>
                  <a:pt x="446" y="136"/>
                </a:cubicBezTo>
                <a:cubicBezTo>
                  <a:pt x="447" y="149"/>
                  <a:pt x="462" y="167"/>
                  <a:pt x="473" y="175"/>
                </a:cubicBezTo>
                <a:cubicBezTo>
                  <a:pt x="501" y="197"/>
                  <a:pt x="543" y="197"/>
                  <a:pt x="571" y="175"/>
                </a:cubicBezTo>
                <a:cubicBezTo>
                  <a:pt x="579" y="169"/>
                  <a:pt x="596" y="151"/>
                  <a:pt x="598" y="136"/>
                </a:cubicBezTo>
                <a:close/>
                <a:moveTo>
                  <a:pt x="259" y="136"/>
                </a:moveTo>
                <a:cubicBezTo>
                  <a:pt x="247" y="134"/>
                  <a:pt x="247" y="134"/>
                  <a:pt x="247" y="134"/>
                </a:cubicBezTo>
                <a:cubicBezTo>
                  <a:pt x="245" y="138"/>
                  <a:pt x="245" y="142"/>
                  <a:pt x="238" y="152"/>
                </a:cubicBezTo>
                <a:cubicBezTo>
                  <a:pt x="205" y="195"/>
                  <a:pt x="138" y="186"/>
                  <a:pt x="118" y="134"/>
                </a:cubicBezTo>
                <a:cubicBezTo>
                  <a:pt x="107" y="136"/>
                  <a:pt x="107" y="136"/>
                  <a:pt x="107" y="136"/>
                </a:cubicBezTo>
                <a:cubicBezTo>
                  <a:pt x="109" y="151"/>
                  <a:pt x="125" y="169"/>
                  <a:pt x="133" y="174"/>
                </a:cubicBezTo>
                <a:cubicBezTo>
                  <a:pt x="173" y="203"/>
                  <a:pt x="222" y="194"/>
                  <a:pt x="248" y="158"/>
                </a:cubicBezTo>
                <a:cubicBezTo>
                  <a:pt x="251" y="154"/>
                  <a:pt x="258" y="143"/>
                  <a:pt x="259" y="136"/>
                </a:cubicBezTo>
                <a:close/>
                <a:moveTo>
                  <a:pt x="429" y="136"/>
                </a:moveTo>
                <a:cubicBezTo>
                  <a:pt x="417" y="134"/>
                  <a:pt x="417" y="134"/>
                  <a:pt x="417" y="134"/>
                </a:cubicBezTo>
                <a:cubicBezTo>
                  <a:pt x="410" y="149"/>
                  <a:pt x="404" y="157"/>
                  <a:pt x="394" y="166"/>
                </a:cubicBezTo>
                <a:cubicBezTo>
                  <a:pt x="384" y="173"/>
                  <a:pt x="369" y="179"/>
                  <a:pt x="353" y="179"/>
                </a:cubicBezTo>
                <a:cubicBezTo>
                  <a:pt x="336" y="179"/>
                  <a:pt x="322" y="174"/>
                  <a:pt x="312" y="166"/>
                </a:cubicBezTo>
                <a:cubicBezTo>
                  <a:pt x="304" y="161"/>
                  <a:pt x="291" y="147"/>
                  <a:pt x="289" y="135"/>
                </a:cubicBezTo>
                <a:cubicBezTo>
                  <a:pt x="276" y="136"/>
                  <a:pt x="276" y="136"/>
                  <a:pt x="276" y="136"/>
                </a:cubicBezTo>
                <a:cubicBezTo>
                  <a:pt x="278" y="151"/>
                  <a:pt x="295" y="168"/>
                  <a:pt x="303" y="175"/>
                </a:cubicBezTo>
                <a:cubicBezTo>
                  <a:pt x="315" y="184"/>
                  <a:pt x="332" y="191"/>
                  <a:pt x="352" y="192"/>
                </a:cubicBezTo>
                <a:cubicBezTo>
                  <a:pt x="372" y="192"/>
                  <a:pt x="389" y="184"/>
                  <a:pt x="401" y="175"/>
                </a:cubicBezTo>
                <a:cubicBezTo>
                  <a:pt x="410" y="169"/>
                  <a:pt x="426" y="151"/>
                  <a:pt x="429" y="136"/>
                </a:cubicBezTo>
                <a:close/>
                <a:moveTo>
                  <a:pt x="768" y="136"/>
                </a:moveTo>
                <a:cubicBezTo>
                  <a:pt x="756" y="134"/>
                  <a:pt x="756" y="134"/>
                  <a:pt x="756" y="134"/>
                </a:cubicBezTo>
                <a:cubicBezTo>
                  <a:pt x="732" y="193"/>
                  <a:pt x="658" y="192"/>
                  <a:pt x="631" y="144"/>
                </a:cubicBezTo>
                <a:cubicBezTo>
                  <a:pt x="630" y="141"/>
                  <a:pt x="629" y="137"/>
                  <a:pt x="627" y="135"/>
                </a:cubicBezTo>
                <a:cubicBezTo>
                  <a:pt x="615" y="136"/>
                  <a:pt x="615" y="136"/>
                  <a:pt x="615" y="136"/>
                </a:cubicBezTo>
                <a:cubicBezTo>
                  <a:pt x="617" y="149"/>
                  <a:pt x="632" y="167"/>
                  <a:pt x="642" y="175"/>
                </a:cubicBezTo>
                <a:cubicBezTo>
                  <a:pt x="671" y="197"/>
                  <a:pt x="712" y="197"/>
                  <a:pt x="741" y="175"/>
                </a:cubicBezTo>
                <a:cubicBezTo>
                  <a:pt x="749" y="169"/>
                  <a:pt x="766" y="151"/>
                  <a:pt x="768" y="136"/>
                </a:cubicBezTo>
                <a:close/>
                <a:moveTo>
                  <a:pt x="135" y="186"/>
                </a:moveTo>
                <a:cubicBezTo>
                  <a:pt x="128" y="179"/>
                  <a:pt x="125" y="181"/>
                  <a:pt x="115" y="168"/>
                </a:cubicBezTo>
                <a:cubicBezTo>
                  <a:pt x="104" y="155"/>
                  <a:pt x="106" y="153"/>
                  <a:pt x="99" y="143"/>
                </a:cubicBezTo>
                <a:cubicBezTo>
                  <a:pt x="68" y="139"/>
                  <a:pt x="48" y="181"/>
                  <a:pt x="69" y="205"/>
                </a:cubicBezTo>
                <a:cubicBezTo>
                  <a:pt x="78" y="214"/>
                  <a:pt x="92" y="222"/>
                  <a:pt x="109" y="216"/>
                </a:cubicBezTo>
                <a:cubicBezTo>
                  <a:pt x="122" y="213"/>
                  <a:pt x="133" y="201"/>
                  <a:pt x="135" y="186"/>
                </a:cubicBezTo>
                <a:close/>
                <a:moveTo>
                  <a:pt x="305" y="186"/>
                </a:moveTo>
                <a:cubicBezTo>
                  <a:pt x="303" y="184"/>
                  <a:pt x="296" y="180"/>
                  <a:pt x="294" y="178"/>
                </a:cubicBezTo>
                <a:cubicBezTo>
                  <a:pt x="287" y="172"/>
                  <a:pt x="280" y="163"/>
                  <a:pt x="276" y="156"/>
                </a:cubicBezTo>
                <a:cubicBezTo>
                  <a:pt x="270" y="146"/>
                  <a:pt x="269" y="135"/>
                  <a:pt x="263" y="148"/>
                </a:cubicBezTo>
                <a:cubicBezTo>
                  <a:pt x="258" y="161"/>
                  <a:pt x="251" y="169"/>
                  <a:pt x="242" y="177"/>
                </a:cubicBezTo>
                <a:cubicBezTo>
                  <a:pt x="238" y="181"/>
                  <a:pt x="233" y="183"/>
                  <a:pt x="230" y="186"/>
                </a:cubicBezTo>
                <a:cubicBezTo>
                  <a:pt x="232" y="203"/>
                  <a:pt x="248" y="218"/>
                  <a:pt x="267" y="218"/>
                </a:cubicBezTo>
                <a:cubicBezTo>
                  <a:pt x="287" y="218"/>
                  <a:pt x="303" y="203"/>
                  <a:pt x="305" y="186"/>
                </a:cubicBezTo>
                <a:close/>
                <a:moveTo>
                  <a:pt x="474" y="186"/>
                </a:moveTo>
                <a:cubicBezTo>
                  <a:pt x="460" y="177"/>
                  <a:pt x="449" y="164"/>
                  <a:pt x="442" y="149"/>
                </a:cubicBezTo>
                <a:cubicBezTo>
                  <a:pt x="440" y="144"/>
                  <a:pt x="440" y="143"/>
                  <a:pt x="437" y="143"/>
                </a:cubicBezTo>
                <a:cubicBezTo>
                  <a:pt x="435" y="143"/>
                  <a:pt x="429" y="158"/>
                  <a:pt x="421" y="167"/>
                </a:cubicBezTo>
                <a:cubicBezTo>
                  <a:pt x="415" y="174"/>
                  <a:pt x="409" y="180"/>
                  <a:pt x="400" y="186"/>
                </a:cubicBezTo>
                <a:cubicBezTo>
                  <a:pt x="401" y="203"/>
                  <a:pt x="419" y="218"/>
                  <a:pt x="437" y="218"/>
                </a:cubicBezTo>
                <a:cubicBezTo>
                  <a:pt x="457" y="218"/>
                  <a:pt x="474" y="202"/>
                  <a:pt x="474" y="186"/>
                </a:cubicBezTo>
                <a:close/>
                <a:moveTo>
                  <a:pt x="644" y="186"/>
                </a:moveTo>
                <a:cubicBezTo>
                  <a:pt x="641" y="184"/>
                  <a:pt x="636" y="181"/>
                  <a:pt x="633" y="177"/>
                </a:cubicBezTo>
                <a:cubicBezTo>
                  <a:pt x="624" y="169"/>
                  <a:pt x="621" y="167"/>
                  <a:pt x="615" y="155"/>
                </a:cubicBezTo>
                <a:cubicBezTo>
                  <a:pt x="609" y="146"/>
                  <a:pt x="608" y="135"/>
                  <a:pt x="603" y="148"/>
                </a:cubicBezTo>
                <a:cubicBezTo>
                  <a:pt x="597" y="162"/>
                  <a:pt x="583" y="178"/>
                  <a:pt x="570" y="186"/>
                </a:cubicBezTo>
                <a:cubicBezTo>
                  <a:pt x="570" y="203"/>
                  <a:pt x="588" y="218"/>
                  <a:pt x="606" y="218"/>
                </a:cubicBezTo>
                <a:cubicBezTo>
                  <a:pt x="625" y="219"/>
                  <a:pt x="642" y="204"/>
                  <a:pt x="644" y="186"/>
                </a:cubicBezTo>
                <a:close/>
                <a:moveTo>
                  <a:pt x="814" y="186"/>
                </a:moveTo>
                <a:cubicBezTo>
                  <a:pt x="807" y="179"/>
                  <a:pt x="791" y="172"/>
                  <a:pt x="781" y="149"/>
                </a:cubicBezTo>
                <a:cubicBezTo>
                  <a:pt x="778" y="143"/>
                  <a:pt x="777" y="138"/>
                  <a:pt x="772" y="148"/>
                </a:cubicBezTo>
                <a:cubicBezTo>
                  <a:pt x="762" y="172"/>
                  <a:pt x="748" y="177"/>
                  <a:pt x="739" y="186"/>
                </a:cubicBezTo>
                <a:cubicBezTo>
                  <a:pt x="741" y="204"/>
                  <a:pt x="757" y="218"/>
                  <a:pt x="776" y="218"/>
                </a:cubicBezTo>
                <a:cubicBezTo>
                  <a:pt x="795" y="218"/>
                  <a:pt x="811" y="204"/>
                  <a:pt x="814" y="186"/>
                </a:cubicBezTo>
                <a:close/>
                <a:moveTo>
                  <a:pt x="156" y="196"/>
                </a:moveTo>
                <a:cubicBezTo>
                  <a:pt x="143" y="191"/>
                  <a:pt x="143" y="191"/>
                  <a:pt x="143" y="191"/>
                </a:cubicBezTo>
                <a:cubicBezTo>
                  <a:pt x="135" y="224"/>
                  <a:pt x="93" y="239"/>
                  <a:pt x="66" y="214"/>
                </a:cubicBezTo>
                <a:cubicBezTo>
                  <a:pt x="56" y="204"/>
                  <a:pt x="48" y="187"/>
                  <a:pt x="54" y="168"/>
                </a:cubicBezTo>
                <a:cubicBezTo>
                  <a:pt x="57" y="156"/>
                  <a:pt x="65" y="146"/>
                  <a:pt x="74" y="141"/>
                </a:cubicBezTo>
                <a:cubicBezTo>
                  <a:pt x="78" y="139"/>
                  <a:pt x="81" y="138"/>
                  <a:pt x="84" y="136"/>
                </a:cubicBezTo>
                <a:cubicBezTo>
                  <a:pt x="83" y="135"/>
                  <a:pt x="72" y="133"/>
                  <a:pt x="69" y="132"/>
                </a:cubicBezTo>
                <a:cubicBezTo>
                  <a:pt x="66" y="130"/>
                  <a:pt x="65" y="130"/>
                  <a:pt x="62" y="132"/>
                </a:cubicBezTo>
                <a:cubicBezTo>
                  <a:pt x="53" y="138"/>
                  <a:pt x="44" y="150"/>
                  <a:pt x="41" y="162"/>
                </a:cubicBezTo>
                <a:cubicBezTo>
                  <a:pt x="22" y="222"/>
                  <a:pt x="96" y="268"/>
                  <a:pt x="141" y="222"/>
                </a:cubicBezTo>
                <a:cubicBezTo>
                  <a:pt x="146" y="218"/>
                  <a:pt x="154" y="205"/>
                  <a:pt x="156" y="196"/>
                </a:cubicBezTo>
                <a:close/>
                <a:moveTo>
                  <a:pt x="325" y="196"/>
                </a:moveTo>
                <a:cubicBezTo>
                  <a:pt x="313" y="191"/>
                  <a:pt x="313" y="191"/>
                  <a:pt x="313" y="191"/>
                </a:cubicBezTo>
                <a:cubicBezTo>
                  <a:pt x="304" y="225"/>
                  <a:pt x="265" y="237"/>
                  <a:pt x="238" y="216"/>
                </a:cubicBezTo>
                <a:cubicBezTo>
                  <a:pt x="226" y="206"/>
                  <a:pt x="226" y="197"/>
                  <a:pt x="222" y="191"/>
                </a:cubicBezTo>
                <a:cubicBezTo>
                  <a:pt x="210" y="196"/>
                  <a:pt x="210" y="196"/>
                  <a:pt x="210" y="196"/>
                </a:cubicBezTo>
                <a:cubicBezTo>
                  <a:pt x="214" y="227"/>
                  <a:pt x="264" y="260"/>
                  <a:pt x="305" y="227"/>
                </a:cubicBezTo>
                <a:cubicBezTo>
                  <a:pt x="313" y="221"/>
                  <a:pt x="323" y="210"/>
                  <a:pt x="325" y="196"/>
                </a:cubicBezTo>
                <a:close/>
                <a:moveTo>
                  <a:pt x="495" y="196"/>
                </a:moveTo>
                <a:cubicBezTo>
                  <a:pt x="483" y="191"/>
                  <a:pt x="483" y="191"/>
                  <a:pt x="483" y="191"/>
                </a:cubicBezTo>
                <a:cubicBezTo>
                  <a:pt x="480" y="196"/>
                  <a:pt x="480" y="200"/>
                  <a:pt x="476" y="205"/>
                </a:cubicBezTo>
                <a:cubicBezTo>
                  <a:pt x="468" y="218"/>
                  <a:pt x="455" y="226"/>
                  <a:pt x="437" y="226"/>
                </a:cubicBezTo>
                <a:cubicBezTo>
                  <a:pt x="424" y="226"/>
                  <a:pt x="416" y="222"/>
                  <a:pt x="408" y="216"/>
                </a:cubicBezTo>
                <a:cubicBezTo>
                  <a:pt x="397" y="208"/>
                  <a:pt x="396" y="198"/>
                  <a:pt x="392" y="191"/>
                </a:cubicBezTo>
                <a:cubicBezTo>
                  <a:pt x="379" y="196"/>
                  <a:pt x="379" y="196"/>
                  <a:pt x="379" y="196"/>
                </a:cubicBezTo>
                <a:cubicBezTo>
                  <a:pt x="384" y="230"/>
                  <a:pt x="437" y="258"/>
                  <a:pt x="475" y="227"/>
                </a:cubicBezTo>
                <a:cubicBezTo>
                  <a:pt x="482" y="222"/>
                  <a:pt x="493" y="209"/>
                  <a:pt x="495" y="196"/>
                </a:cubicBezTo>
                <a:close/>
                <a:moveTo>
                  <a:pt x="665" y="196"/>
                </a:moveTo>
                <a:cubicBezTo>
                  <a:pt x="652" y="191"/>
                  <a:pt x="652" y="191"/>
                  <a:pt x="652" y="191"/>
                </a:cubicBezTo>
                <a:cubicBezTo>
                  <a:pt x="649" y="196"/>
                  <a:pt x="649" y="205"/>
                  <a:pt x="637" y="215"/>
                </a:cubicBezTo>
                <a:cubicBezTo>
                  <a:pt x="610" y="238"/>
                  <a:pt x="570" y="225"/>
                  <a:pt x="562" y="191"/>
                </a:cubicBezTo>
                <a:cubicBezTo>
                  <a:pt x="549" y="196"/>
                  <a:pt x="549" y="196"/>
                  <a:pt x="549" y="196"/>
                </a:cubicBezTo>
                <a:cubicBezTo>
                  <a:pt x="555" y="232"/>
                  <a:pt x="608" y="257"/>
                  <a:pt x="644" y="227"/>
                </a:cubicBezTo>
                <a:cubicBezTo>
                  <a:pt x="651" y="222"/>
                  <a:pt x="663" y="209"/>
                  <a:pt x="665" y="196"/>
                </a:cubicBezTo>
                <a:close/>
                <a:moveTo>
                  <a:pt x="834" y="196"/>
                </a:moveTo>
                <a:cubicBezTo>
                  <a:pt x="822" y="191"/>
                  <a:pt x="822" y="191"/>
                  <a:pt x="822" y="191"/>
                </a:cubicBezTo>
                <a:cubicBezTo>
                  <a:pt x="820" y="193"/>
                  <a:pt x="812" y="226"/>
                  <a:pt x="777" y="226"/>
                </a:cubicBezTo>
                <a:cubicBezTo>
                  <a:pt x="754" y="227"/>
                  <a:pt x="735" y="210"/>
                  <a:pt x="732" y="191"/>
                </a:cubicBezTo>
                <a:cubicBezTo>
                  <a:pt x="718" y="196"/>
                  <a:pt x="718" y="196"/>
                  <a:pt x="718" y="196"/>
                </a:cubicBezTo>
                <a:cubicBezTo>
                  <a:pt x="722" y="219"/>
                  <a:pt x="748" y="240"/>
                  <a:pt x="776" y="241"/>
                </a:cubicBezTo>
                <a:cubicBezTo>
                  <a:pt x="804" y="241"/>
                  <a:pt x="831" y="218"/>
                  <a:pt x="834" y="196"/>
                </a:cubicBezTo>
                <a:close/>
                <a:moveTo>
                  <a:pt x="176" y="200"/>
                </a:moveTo>
                <a:cubicBezTo>
                  <a:pt x="165" y="198"/>
                  <a:pt x="165" y="198"/>
                  <a:pt x="165" y="198"/>
                </a:cubicBezTo>
                <a:cubicBezTo>
                  <a:pt x="160" y="206"/>
                  <a:pt x="156" y="230"/>
                  <a:pt x="126" y="243"/>
                </a:cubicBezTo>
                <a:cubicBezTo>
                  <a:pt x="60" y="272"/>
                  <a:pt x="0" y="194"/>
                  <a:pt x="45" y="137"/>
                </a:cubicBezTo>
                <a:cubicBezTo>
                  <a:pt x="49" y="132"/>
                  <a:pt x="52" y="130"/>
                  <a:pt x="55" y="126"/>
                </a:cubicBezTo>
                <a:cubicBezTo>
                  <a:pt x="45" y="120"/>
                  <a:pt x="45" y="120"/>
                  <a:pt x="45" y="120"/>
                </a:cubicBezTo>
                <a:cubicBezTo>
                  <a:pt x="39" y="123"/>
                  <a:pt x="29" y="137"/>
                  <a:pt x="25" y="147"/>
                </a:cubicBezTo>
                <a:cubicBezTo>
                  <a:pt x="19" y="158"/>
                  <a:pt x="16" y="173"/>
                  <a:pt x="18" y="188"/>
                </a:cubicBezTo>
                <a:cubicBezTo>
                  <a:pt x="20" y="217"/>
                  <a:pt x="38" y="238"/>
                  <a:pt x="55" y="249"/>
                </a:cubicBezTo>
                <a:cubicBezTo>
                  <a:pt x="107" y="282"/>
                  <a:pt x="170" y="243"/>
                  <a:pt x="176" y="200"/>
                </a:cubicBezTo>
                <a:close/>
                <a:moveTo>
                  <a:pt x="346" y="200"/>
                </a:moveTo>
                <a:cubicBezTo>
                  <a:pt x="334" y="198"/>
                  <a:pt x="334" y="198"/>
                  <a:pt x="334" y="198"/>
                </a:cubicBezTo>
                <a:cubicBezTo>
                  <a:pt x="323" y="228"/>
                  <a:pt x="302" y="249"/>
                  <a:pt x="267" y="249"/>
                </a:cubicBezTo>
                <a:cubicBezTo>
                  <a:pt x="243" y="249"/>
                  <a:pt x="223" y="236"/>
                  <a:pt x="211" y="218"/>
                </a:cubicBezTo>
                <a:cubicBezTo>
                  <a:pt x="206" y="211"/>
                  <a:pt x="205" y="206"/>
                  <a:pt x="201" y="198"/>
                </a:cubicBezTo>
                <a:cubicBezTo>
                  <a:pt x="189" y="200"/>
                  <a:pt x="189" y="200"/>
                  <a:pt x="189" y="200"/>
                </a:cubicBezTo>
                <a:cubicBezTo>
                  <a:pt x="199" y="249"/>
                  <a:pt x="266" y="284"/>
                  <a:pt x="319" y="242"/>
                </a:cubicBezTo>
                <a:cubicBezTo>
                  <a:pt x="329" y="235"/>
                  <a:pt x="343" y="217"/>
                  <a:pt x="346" y="200"/>
                </a:cubicBezTo>
                <a:close/>
                <a:moveTo>
                  <a:pt x="515" y="200"/>
                </a:moveTo>
                <a:cubicBezTo>
                  <a:pt x="504" y="198"/>
                  <a:pt x="504" y="198"/>
                  <a:pt x="504" y="198"/>
                </a:cubicBezTo>
                <a:cubicBezTo>
                  <a:pt x="497" y="215"/>
                  <a:pt x="492" y="223"/>
                  <a:pt x="481" y="233"/>
                </a:cubicBezTo>
                <a:cubicBezTo>
                  <a:pt x="457" y="254"/>
                  <a:pt x="420" y="254"/>
                  <a:pt x="394" y="234"/>
                </a:cubicBezTo>
                <a:cubicBezTo>
                  <a:pt x="386" y="227"/>
                  <a:pt x="374" y="213"/>
                  <a:pt x="371" y="198"/>
                </a:cubicBezTo>
                <a:cubicBezTo>
                  <a:pt x="359" y="200"/>
                  <a:pt x="359" y="200"/>
                  <a:pt x="359" y="200"/>
                </a:cubicBezTo>
                <a:cubicBezTo>
                  <a:pt x="361" y="216"/>
                  <a:pt x="377" y="236"/>
                  <a:pt x="386" y="242"/>
                </a:cubicBezTo>
                <a:cubicBezTo>
                  <a:pt x="399" y="253"/>
                  <a:pt x="415" y="261"/>
                  <a:pt x="437" y="261"/>
                </a:cubicBezTo>
                <a:cubicBezTo>
                  <a:pt x="474" y="261"/>
                  <a:pt x="510" y="233"/>
                  <a:pt x="515" y="200"/>
                </a:cubicBezTo>
                <a:close/>
                <a:moveTo>
                  <a:pt x="685" y="200"/>
                </a:moveTo>
                <a:cubicBezTo>
                  <a:pt x="673" y="198"/>
                  <a:pt x="673" y="198"/>
                  <a:pt x="673" y="198"/>
                </a:cubicBezTo>
                <a:cubicBezTo>
                  <a:pt x="667" y="211"/>
                  <a:pt x="665" y="223"/>
                  <a:pt x="650" y="233"/>
                </a:cubicBezTo>
                <a:cubicBezTo>
                  <a:pt x="639" y="242"/>
                  <a:pt x="626" y="249"/>
                  <a:pt x="607" y="249"/>
                </a:cubicBezTo>
                <a:cubicBezTo>
                  <a:pt x="576" y="249"/>
                  <a:pt x="546" y="225"/>
                  <a:pt x="541" y="198"/>
                </a:cubicBezTo>
                <a:cubicBezTo>
                  <a:pt x="533" y="199"/>
                  <a:pt x="532" y="199"/>
                  <a:pt x="530" y="200"/>
                </a:cubicBezTo>
                <a:cubicBezTo>
                  <a:pt x="529" y="200"/>
                  <a:pt x="529" y="200"/>
                  <a:pt x="529" y="200"/>
                </a:cubicBezTo>
                <a:cubicBezTo>
                  <a:pt x="535" y="233"/>
                  <a:pt x="570" y="261"/>
                  <a:pt x="608" y="261"/>
                </a:cubicBezTo>
                <a:cubicBezTo>
                  <a:pt x="646" y="261"/>
                  <a:pt x="679" y="232"/>
                  <a:pt x="685" y="200"/>
                </a:cubicBezTo>
                <a:close/>
                <a:moveTo>
                  <a:pt x="854" y="199"/>
                </a:moveTo>
                <a:cubicBezTo>
                  <a:pt x="843" y="198"/>
                  <a:pt x="843" y="198"/>
                  <a:pt x="843" y="198"/>
                </a:cubicBezTo>
                <a:cubicBezTo>
                  <a:pt x="840" y="203"/>
                  <a:pt x="840" y="208"/>
                  <a:pt x="834" y="218"/>
                </a:cubicBezTo>
                <a:cubicBezTo>
                  <a:pt x="803" y="266"/>
                  <a:pt x="729" y="255"/>
                  <a:pt x="712" y="204"/>
                </a:cubicBezTo>
                <a:cubicBezTo>
                  <a:pt x="711" y="200"/>
                  <a:pt x="711" y="200"/>
                  <a:pt x="711" y="200"/>
                </a:cubicBezTo>
                <a:cubicBezTo>
                  <a:pt x="710" y="198"/>
                  <a:pt x="710" y="199"/>
                  <a:pt x="710" y="198"/>
                </a:cubicBezTo>
                <a:cubicBezTo>
                  <a:pt x="698" y="200"/>
                  <a:pt x="698" y="200"/>
                  <a:pt x="698" y="200"/>
                </a:cubicBezTo>
                <a:cubicBezTo>
                  <a:pt x="703" y="231"/>
                  <a:pt x="738" y="261"/>
                  <a:pt x="776" y="261"/>
                </a:cubicBezTo>
                <a:cubicBezTo>
                  <a:pt x="814" y="261"/>
                  <a:pt x="850" y="231"/>
                  <a:pt x="854" y="199"/>
                </a:cubicBezTo>
                <a:close/>
                <a:moveTo>
                  <a:pt x="219" y="255"/>
                </a:moveTo>
                <a:cubicBezTo>
                  <a:pt x="211" y="246"/>
                  <a:pt x="196" y="242"/>
                  <a:pt x="183" y="208"/>
                </a:cubicBezTo>
                <a:cubicBezTo>
                  <a:pt x="180" y="212"/>
                  <a:pt x="179" y="221"/>
                  <a:pt x="168" y="235"/>
                </a:cubicBezTo>
                <a:cubicBezTo>
                  <a:pt x="164" y="240"/>
                  <a:pt x="153" y="252"/>
                  <a:pt x="147" y="254"/>
                </a:cubicBezTo>
                <a:cubicBezTo>
                  <a:pt x="151" y="285"/>
                  <a:pt x="207" y="294"/>
                  <a:pt x="219" y="255"/>
                </a:cubicBezTo>
                <a:close/>
                <a:moveTo>
                  <a:pt x="388" y="255"/>
                </a:moveTo>
                <a:cubicBezTo>
                  <a:pt x="384" y="250"/>
                  <a:pt x="376" y="247"/>
                  <a:pt x="367" y="235"/>
                </a:cubicBezTo>
                <a:cubicBezTo>
                  <a:pt x="361" y="228"/>
                  <a:pt x="356" y="219"/>
                  <a:pt x="353" y="208"/>
                </a:cubicBezTo>
                <a:cubicBezTo>
                  <a:pt x="346" y="217"/>
                  <a:pt x="350" y="230"/>
                  <a:pt x="316" y="255"/>
                </a:cubicBezTo>
                <a:cubicBezTo>
                  <a:pt x="322" y="285"/>
                  <a:pt x="376" y="294"/>
                  <a:pt x="388" y="255"/>
                </a:cubicBezTo>
                <a:close/>
                <a:moveTo>
                  <a:pt x="558" y="254"/>
                </a:moveTo>
                <a:cubicBezTo>
                  <a:pt x="551" y="252"/>
                  <a:pt x="541" y="240"/>
                  <a:pt x="536" y="235"/>
                </a:cubicBezTo>
                <a:cubicBezTo>
                  <a:pt x="527" y="223"/>
                  <a:pt x="525" y="212"/>
                  <a:pt x="522" y="208"/>
                </a:cubicBezTo>
                <a:cubicBezTo>
                  <a:pt x="518" y="219"/>
                  <a:pt x="513" y="227"/>
                  <a:pt x="507" y="235"/>
                </a:cubicBezTo>
                <a:cubicBezTo>
                  <a:pt x="499" y="247"/>
                  <a:pt x="490" y="251"/>
                  <a:pt x="486" y="255"/>
                </a:cubicBezTo>
                <a:cubicBezTo>
                  <a:pt x="499" y="295"/>
                  <a:pt x="554" y="284"/>
                  <a:pt x="558" y="254"/>
                </a:cubicBezTo>
                <a:close/>
                <a:moveTo>
                  <a:pt x="727" y="254"/>
                </a:moveTo>
                <a:cubicBezTo>
                  <a:pt x="717" y="250"/>
                  <a:pt x="704" y="233"/>
                  <a:pt x="698" y="222"/>
                </a:cubicBezTo>
                <a:cubicBezTo>
                  <a:pt x="696" y="218"/>
                  <a:pt x="694" y="212"/>
                  <a:pt x="691" y="208"/>
                </a:cubicBezTo>
                <a:cubicBezTo>
                  <a:pt x="688" y="218"/>
                  <a:pt x="683" y="227"/>
                  <a:pt x="677" y="235"/>
                </a:cubicBezTo>
                <a:cubicBezTo>
                  <a:pt x="668" y="246"/>
                  <a:pt x="658" y="252"/>
                  <a:pt x="656" y="255"/>
                </a:cubicBezTo>
                <a:cubicBezTo>
                  <a:pt x="667" y="294"/>
                  <a:pt x="724" y="285"/>
                  <a:pt x="727" y="254"/>
                </a:cubicBezTo>
                <a:close/>
                <a:moveTo>
                  <a:pt x="239" y="265"/>
                </a:moveTo>
                <a:cubicBezTo>
                  <a:pt x="227" y="260"/>
                  <a:pt x="227" y="260"/>
                  <a:pt x="227" y="260"/>
                </a:cubicBezTo>
                <a:cubicBezTo>
                  <a:pt x="223" y="265"/>
                  <a:pt x="222" y="272"/>
                  <a:pt x="211" y="280"/>
                </a:cubicBezTo>
                <a:cubicBezTo>
                  <a:pt x="185" y="300"/>
                  <a:pt x="148" y="287"/>
                  <a:pt x="140" y="259"/>
                </a:cubicBezTo>
                <a:cubicBezTo>
                  <a:pt x="127" y="265"/>
                  <a:pt x="127" y="265"/>
                  <a:pt x="127" y="265"/>
                </a:cubicBezTo>
                <a:cubicBezTo>
                  <a:pt x="136" y="297"/>
                  <a:pt x="184" y="318"/>
                  <a:pt x="218" y="292"/>
                </a:cubicBezTo>
                <a:cubicBezTo>
                  <a:pt x="225" y="287"/>
                  <a:pt x="237" y="275"/>
                  <a:pt x="239" y="265"/>
                </a:cubicBezTo>
                <a:close/>
                <a:moveTo>
                  <a:pt x="408" y="265"/>
                </a:moveTo>
                <a:cubicBezTo>
                  <a:pt x="396" y="260"/>
                  <a:pt x="396" y="260"/>
                  <a:pt x="396" y="260"/>
                </a:cubicBezTo>
                <a:cubicBezTo>
                  <a:pt x="393" y="264"/>
                  <a:pt x="391" y="273"/>
                  <a:pt x="380" y="280"/>
                </a:cubicBezTo>
                <a:cubicBezTo>
                  <a:pt x="355" y="298"/>
                  <a:pt x="324" y="289"/>
                  <a:pt x="312" y="266"/>
                </a:cubicBezTo>
                <a:cubicBezTo>
                  <a:pt x="311" y="265"/>
                  <a:pt x="311" y="264"/>
                  <a:pt x="311" y="263"/>
                </a:cubicBezTo>
                <a:cubicBezTo>
                  <a:pt x="309" y="260"/>
                  <a:pt x="310" y="261"/>
                  <a:pt x="308" y="260"/>
                </a:cubicBezTo>
                <a:cubicBezTo>
                  <a:pt x="304" y="261"/>
                  <a:pt x="300" y="263"/>
                  <a:pt x="296" y="265"/>
                </a:cubicBezTo>
                <a:cubicBezTo>
                  <a:pt x="299" y="276"/>
                  <a:pt x="309" y="286"/>
                  <a:pt x="316" y="292"/>
                </a:cubicBezTo>
                <a:cubicBezTo>
                  <a:pt x="355" y="321"/>
                  <a:pt x="403" y="291"/>
                  <a:pt x="408" y="265"/>
                </a:cubicBezTo>
                <a:close/>
                <a:moveTo>
                  <a:pt x="578" y="265"/>
                </a:moveTo>
                <a:cubicBezTo>
                  <a:pt x="576" y="264"/>
                  <a:pt x="568" y="260"/>
                  <a:pt x="565" y="259"/>
                </a:cubicBezTo>
                <a:cubicBezTo>
                  <a:pt x="557" y="285"/>
                  <a:pt x="523" y="301"/>
                  <a:pt x="494" y="280"/>
                </a:cubicBezTo>
                <a:cubicBezTo>
                  <a:pt x="491" y="278"/>
                  <a:pt x="487" y="274"/>
                  <a:pt x="485" y="271"/>
                </a:cubicBezTo>
                <a:cubicBezTo>
                  <a:pt x="483" y="268"/>
                  <a:pt x="481" y="262"/>
                  <a:pt x="478" y="260"/>
                </a:cubicBezTo>
                <a:cubicBezTo>
                  <a:pt x="466" y="265"/>
                  <a:pt x="466" y="265"/>
                  <a:pt x="466" y="265"/>
                </a:cubicBezTo>
                <a:cubicBezTo>
                  <a:pt x="468" y="275"/>
                  <a:pt x="479" y="286"/>
                  <a:pt x="486" y="292"/>
                </a:cubicBezTo>
                <a:cubicBezTo>
                  <a:pt x="520" y="318"/>
                  <a:pt x="569" y="298"/>
                  <a:pt x="578" y="265"/>
                </a:cubicBezTo>
                <a:close/>
                <a:moveTo>
                  <a:pt x="747" y="265"/>
                </a:moveTo>
                <a:cubicBezTo>
                  <a:pt x="735" y="259"/>
                  <a:pt x="735" y="259"/>
                  <a:pt x="735" y="259"/>
                </a:cubicBezTo>
                <a:cubicBezTo>
                  <a:pt x="725" y="291"/>
                  <a:pt x="678" y="302"/>
                  <a:pt x="655" y="271"/>
                </a:cubicBezTo>
                <a:cubicBezTo>
                  <a:pt x="652" y="267"/>
                  <a:pt x="650" y="263"/>
                  <a:pt x="648" y="260"/>
                </a:cubicBezTo>
                <a:cubicBezTo>
                  <a:pt x="636" y="265"/>
                  <a:pt x="636" y="265"/>
                  <a:pt x="636" y="265"/>
                </a:cubicBezTo>
                <a:cubicBezTo>
                  <a:pt x="637" y="275"/>
                  <a:pt x="649" y="287"/>
                  <a:pt x="656" y="292"/>
                </a:cubicBezTo>
                <a:cubicBezTo>
                  <a:pt x="676" y="307"/>
                  <a:pt x="706" y="308"/>
                  <a:pt x="727" y="292"/>
                </a:cubicBezTo>
                <a:cubicBezTo>
                  <a:pt x="733" y="288"/>
                  <a:pt x="746" y="275"/>
                  <a:pt x="747" y="265"/>
                </a:cubicBezTo>
                <a:close/>
                <a:moveTo>
                  <a:pt x="259" y="269"/>
                </a:moveTo>
                <a:cubicBezTo>
                  <a:pt x="247" y="267"/>
                  <a:pt x="247" y="267"/>
                  <a:pt x="247" y="267"/>
                </a:cubicBezTo>
                <a:cubicBezTo>
                  <a:pt x="242" y="276"/>
                  <a:pt x="240" y="287"/>
                  <a:pt x="224" y="298"/>
                </a:cubicBezTo>
                <a:cubicBezTo>
                  <a:pt x="182" y="329"/>
                  <a:pt x="130" y="304"/>
                  <a:pt x="119" y="267"/>
                </a:cubicBezTo>
                <a:cubicBezTo>
                  <a:pt x="107" y="269"/>
                  <a:pt x="107" y="269"/>
                  <a:pt x="107" y="269"/>
                </a:cubicBezTo>
                <a:cubicBezTo>
                  <a:pt x="106" y="278"/>
                  <a:pt x="124" y="300"/>
                  <a:pt x="133" y="307"/>
                </a:cubicBezTo>
                <a:cubicBezTo>
                  <a:pt x="168" y="335"/>
                  <a:pt x="221" y="328"/>
                  <a:pt x="248" y="291"/>
                </a:cubicBezTo>
                <a:cubicBezTo>
                  <a:pt x="251" y="287"/>
                  <a:pt x="258" y="276"/>
                  <a:pt x="259" y="269"/>
                </a:cubicBezTo>
                <a:close/>
                <a:moveTo>
                  <a:pt x="428" y="269"/>
                </a:moveTo>
                <a:cubicBezTo>
                  <a:pt x="416" y="267"/>
                  <a:pt x="416" y="267"/>
                  <a:pt x="416" y="267"/>
                </a:cubicBezTo>
                <a:cubicBezTo>
                  <a:pt x="410" y="290"/>
                  <a:pt x="383" y="312"/>
                  <a:pt x="353" y="312"/>
                </a:cubicBezTo>
                <a:cubicBezTo>
                  <a:pt x="322" y="312"/>
                  <a:pt x="295" y="291"/>
                  <a:pt x="288" y="267"/>
                </a:cubicBezTo>
                <a:cubicBezTo>
                  <a:pt x="277" y="269"/>
                  <a:pt x="277" y="269"/>
                  <a:pt x="277" y="269"/>
                </a:cubicBezTo>
                <a:cubicBezTo>
                  <a:pt x="276" y="279"/>
                  <a:pt x="293" y="300"/>
                  <a:pt x="303" y="307"/>
                </a:cubicBezTo>
                <a:cubicBezTo>
                  <a:pt x="339" y="336"/>
                  <a:pt x="392" y="327"/>
                  <a:pt x="418" y="291"/>
                </a:cubicBezTo>
                <a:cubicBezTo>
                  <a:pt x="420" y="287"/>
                  <a:pt x="429" y="274"/>
                  <a:pt x="428" y="269"/>
                </a:cubicBezTo>
                <a:close/>
                <a:moveTo>
                  <a:pt x="598" y="269"/>
                </a:moveTo>
                <a:cubicBezTo>
                  <a:pt x="586" y="267"/>
                  <a:pt x="586" y="267"/>
                  <a:pt x="586" y="267"/>
                </a:cubicBezTo>
                <a:cubicBezTo>
                  <a:pt x="573" y="312"/>
                  <a:pt x="504" y="332"/>
                  <a:pt x="467" y="285"/>
                </a:cubicBezTo>
                <a:cubicBezTo>
                  <a:pt x="461" y="276"/>
                  <a:pt x="460" y="271"/>
                  <a:pt x="457" y="267"/>
                </a:cubicBezTo>
                <a:cubicBezTo>
                  <a:pt x="446" y="269"/>
                  <a:pt x="446" y="269"/>
                  <a:pt x="446" y="269"/>
                </a:cubicBezTo>
                <a:cubicBezTo>
                  <a:pt x="445" y="278"/>
                  <a:pt x="463" y="300"/>
                  <a:pt x="472" y="307"/>
                </a:cubicBezTo>
                <a:cubicBezTo>
                  <a:pt x="485" y="317"/>
                  <a:pt x="500" y="324"/>
                  <a:pt x="522" y="324"/>
                </a:cubicBezTo>
                <a:cubicBezTo>
                  <a:pt x="550" y="324"/>
                  <a:pt x="572" y="311"/>
                  <a:pt x="588" y="291"/>
                </a:cubicBezTo>
                <a:cubicBezTo>
                  <a:pt x="590" y="287"/>
                  <a:pt x="598" y="274"/>
                  <a:pt x="598" y="269"/>
                </a:cubicBezTo>
                <a:close/>
                <a:moveTo>
                  <a:pt x="768" y="269"/>
                </a:moveTo>
                <a:cubicBezTo>
                  <a:pt x="756" y="267"/>
                  <a:pt x="756" y="267"/>
                  <a:pt x="756" y="267"/>
                </a:cubicBezTo>
                <a:cubicBezTo>
                  <a:pt x="742" y="312"/>
                  <a:pt x="674" y="332"/>
                  <a:pt x="637" y="285"/>
                </a:cubicBezTo>
                <a:cubicBezTo>
                  <a:pt x="632" y="279"/>
                  <a:pt x="631" y="274"/>
                  <a:pt x="627" y="267"/>
                </a:cubicBezTo>
                <a:cubicBezTo>
                  <a:pt x="616" y="269"/>
                  <a:pt x="616" y="269"/>
                  <a:pt x="616" y="269"/>
                </a:cubicBezTo>
                <a:cubicBezTo>
                  <a:pt x="617" y="281"/>
                  <a:pt x="633" y="300"/>
                  <a:pt x="643" y="308"/>
                </a:cubicBezTo>
                <a:cubicBezTo>
                  <a:pt x="680" y="336"/>
                  <a:pt x="731" y="327"/>
                  <a:pt x="757" y="291"/>
                </a:cubicBezTo>
                <a:cubicBezTo>
                  <a:pt x="760" y="287"/>
                  <a:pt x="768" y="274"/>
                  <a:pt x="768" y="269"/>
                </a:cubicBezTo>
                <a:close/>
                <a:moveTo>
                  <a:pt x="813" y="319"/>
                </a:moveTo>
                <a:cubicBezTo>
                  <a:pt x="801" y="309"/>
                  <a:pt x="794" y="306"/>
                  <a:pt x="784" y="288"/>
                </a:cubicBezTo>
                <a:cubicBezTo>
                  <a:pt x="782" y="284"/>
                  <a:pt x="779" y="276"/>
                  <a:pt x="777" y="275"/>
                </a:cubicBezTo>
                <a:cubicBezTo>
                  <a:pt x="773" y="276"/>
                  <a:pt x="774" y="277"/>
                  <a:pt x="772" y="281"/>
                </a:cubicBezTo>
                <a:cubicBezTo>
                  <a:pt x="769" y="288"/>
                  <a:pt x="765" y="294"/>
                  <a:pt x="761" y="299"/>
                </a:cubicBezTo>
                <a:cubicBezTo>
                  <a:pt x="753" y="309"/>
                  <a:pt x="748" y="312"/>
                  <a:pt x="739" y="319"/>
                </a:cubicBezTo>
                <a:cubicBezTo>
                  <a:pt x="740" y="335"/>
                  <a:pt x="758" y="351"/>
                  <a:pt x="776" y="351"/>
                </a:cubicBezTo>
                <a:cubicBezTo>
                  <a:pt x="794" y="351"/>
                  <a:pt x="813" y="336"/>
                  <a:pt x="813" y="319"/>
                </a:cubicBezTo>
                <a:close/>
                <a:moveTo>
                  <a:pt x="644" y="319"/>
                </a:moveTo>
                <a:cubicBezTo>
                  <a:pt x="640" y="316"/>
                  <a:pt x="636" y="313"/>
                  <a:pt x="632" y="310"/>
                </a:cubicBezTo>
                <a:cubicBezTo>
                  <a:pt x="628" y="307"/>
                  <a:pt x="626" y="304"/>
                  <a:pt x="623" y="300"/>
                </a:cubicBezTo>
                <a:cubicBezTo>
                  <a:pt x="615" y="290"/>
                  <a:pt x="609" y="275"/>
                  <a:pt x="607" y="275"/>
                </a:cubicBezTo>
                <a:cubicBezTo>
                  <a:pt x="603" y="276"/>
                  <a:pt x="601" y="284"/>
                  <a:pt x="599" y="288"/>
                </a:cubicBezTo>
                <a:cubicBezTo>
                  <a:pt x="593" y="299"/>
                  <a:pt x="581" y="313"/>
                  <a:pt x="570" y="319"/>
                </a:cubicBezTo>
                <a:cubicBezTo>
                  <a:pt x="573" y="348"/>
                  <a:pt x="608" y="361"/>
                  <a:pt x="632" y="342"/>
                </a:cubicBezTo>
                <a:cubicBezTo>
                  <a:pt x="636" y="338"/>
                  <a:pt x="644" y="328"/>
                  <a:pt x="644" y="319"/>
                </a:cubicBezTo>
                <a:close/>
                <a:moveTo>
                  <a:pt x="665" y="328"/>
                </a:moveTo>
                <a:cubicBezTo>
                  <a:pt x="652" y="324"/>
                  <a:pt x="652" y="324"/>
                  <a:pt x="652" y="324"/>
                </a:cubicBezTo>
                <a:cubicBezTo>
                  <a:pt x="650" y="327"/>
                  <a:pt x="643" y="358"/>
                  <a:pt x="608" y="359"/>
                </a:cubicBezTo>
                <a:cubicBezTo>
                  <a:pt x="595" y="359"/>
                  <a:pt x="585" y="355"/>
                  <a:pt x="578" y="349"/>
                </a:cubicBezTo>
                <a:cubicBezTo>
                  <a:pt x="568" y="341"/>
                  <a:pt x="568" y="338"/>
                  <a:pt x="562" y="324"/>
                </a:cubicBezTo>
                <a:cubicBezTo>
                  <a:pt x="549" y="328"/>
                  <a:pt x="549" y="328"/>
                  <a:pt x="549" y="328"/>
                </a:cubicBezTo>
                <a:cubicBezTo>
                  <a:pt x="550" y="352"/>
                  <a:pt x="597" y="396"/>
                  <a:pt x="645" y="360"/>
                </a:cubicBezTo>
                <a:cubicBezTo>
                  <a:pt x="652" y="354"/>
                  <a:pt x="663" y="341"/>
                  <a:pt x="665" y="328"/>
                </a:cubicBezTo>
                <a:close/>
                <a:moveTo>
                  <a:pt x="834" y="328"/>
                </a:moveTo>
                <a:cubicBezTo>
                  <a:pt x="822" y="324"/>
                  <a:pt x="822" y="324"/>
                  <a:pt x="822" y="324"/>
                </a:cubicBezTo>
                <a:cubicBezTo>
                  <a:pt x="820" y="327"/>
                  <a:pt x="813" y="359"/>
                  <a:pt x="777" y="359"/>
                </a:cubicBezTo>
                <a:cubicBezTo>
                  <a:pt x="764" y="359"/>
                  <a:pt x="754" y="355"/>
                  <a:pt x="747" y="349"/>
                </a:cubicBezTo>
                <a:cubicBezTo>
                  <a:pt x="738" y="341"/>
                  <a:pt x="736" y="337"/>
                  <a:pt x="731" y="323"/>
                </a:cubicBezTo>
                <a:cubicBezTo>
                  <a:pt x="728" y="325"/>
                  <a:pt x="720" y="327"/>
                  <a:pt x="719" y="329"/>
                </a:cubicBezTo>
                <a:cubicBezTo>
                  <a:pt x="729" y="369"/>
                  <a:pt x="780" y="388"/>
                  <a:pt x="814" y="360"/>
                </a:cubicBezTo>
                <a:cubicBezTo>
                  <a:pt x="821" y="355"/>
                  <a:pt x="833" y="342"/>
                  <a:pt x="834" y="328"/>
                </a:cubicBezTo>
                <a:close/>
                <a:moveTo>
                  <a:pt x="685" y="332"/>
                </a:moveTo>
                <a:cubicBezTo>
                  <a:pt x="673" y="331"/>
                  <a:pt x="673" y="331"/>
                  <a:pt x="673" y="331"/>
                </a:cubicBezTo>
                <a:cubicBezTo>
                  <a:pt x="666" y="346"/>
                  <a:pt x="667" y="352"/>
                  <a:pt x="650" y="366"/>
                </a:cubicBezTo>
                <a:cubicBezTo>
                  <a:pt x="613" y="398"/>
                  <a:pt x="551" y="377"/>
                  <a:pt x="541" y="331"/>
                </a:cubicBezTo>
                <a:cubicBezTo>
                  <a:pt x="529" y="332"/>
                  <a:pt x="529" y="332"/>
                  <a:pt x="529" y="332"/>
                </a:cubicBezTo>
                <a:cubicBezTo>
                  <a:pt x="529" y="340"/>
                  <a:pt x="536" y="352"/>
                  <a:pt x="539" y="357"/>
                </a:cubicBezTo>
                <a:cubicBezTo>
                  <a:pt x="566" y="397"/>
                  <a:pt x="620" y="406"/>
                  <a:pt x="658" y="375"/>
                </a:cubicBezTo>
                <a:cubicBezTo>
                  <a:pt x="664" y="371"/>
                  <a:pt x="671" y="363"/>
                  <a:pt x="675" y="357"/>
                </a:cubicBezTo>
                <a:cubicBezTo>
                  <a:pt x="678" y="352"/>
                  <a:pt x="685" y="339"/>
                  <a:pt x="685" y="332"/>
                </a:cubicBezTo>
                <a:close/>
                <a:moveTo>
                  <a:pt x="854" y="332"/>
                </a:moveTo>
                <a:cubicBezTo>
                  <a:pt x="843" y="331"/>
                  <a:pt x="843" y="331"/>
                  <a:pt x="843" y="331"/>
                </a:cubicBezTo>
                <a:cubicBezTo>
                  <a:pt x="840" y="337"/>
                  <a:pt x="840" y="340"/>
                  <a:pt x="834" y="351"/>
                </a:cubicBezTo>
                <a:cubicBezTo>
                  <a:pt x="830" y="356"/>
                  <a:pt x="825" y="362"/>
                  <a:pt x="820" y="366"/>
                </a:cubicBezTo>
                <a:cubicBezTo>
                  <a:pt x="780" y="399"/>
                  <a:pt x="720" y="375"/>
                  <a:pt x="710" y="331"/>
                </a:cubicBezTo>
                <a:cubicBezTo>
                  <a:pt x="699" y="332"/>
                  <a:pt x="699" y="332"/>
                  <a:pt x="699" y="332"/>
                </a:cubicBezTo>
                <a:cubicBezTo>
                  <a:pt x="698" y="345"/>
                  <a:pt x="714" y="366"/>
                  <a:pt x="725" y="375"/>
                </a:cubicBezTo>
                <a:cubicBezTo>
                  <a:pt x="763" y="406"/>
                  <a:pt x="817" y="397"/>
                  <a:pt x="844" y="357"/>
                </a:cubicBezTo>
                <a:cubicBezTo>
                  <a:pt x="847" y="352"/>
                  <a:pt x="855" y="339"/>
                  <a:pt x="854" y="332"/>
                </a:cubicBezTo>
                <a:close/>
                <a:moveTo>
                  <a:pt x="727" y="388"/>
                </a:moveTo>
                <a:cubicBezTo>
                  <a:pt x="715" y="377"/>
                  <a:pt x="707" y="372"/>
                  <a:pt x="698" y="356"/>
                </a:cubicBezTo>
                <a:cubicBezTo>
                  <a:pt x="697" y="353"/>
                  <a:pt x="696" y="351"/>
                  <a:pt x="695" y="348"/>
                </a:cubicBezTo>
                <a:cubicBezTo>
                  <a:pt x="694" y="347"/>
                  <a:pt x="694" y="346"/>
                  <a:pt x="693" y="345"/>
                </a:cubicBezTo>
                <a:cubicBezTo>
                  <a:pt x="693" y="343"/>
                  <a:pt x="693" y="344"/>
                  <a:pt x="692" y="343"/>
                </a:cubicBezTo>
                <a:cubicBezTo>
                  <a:pt x="692" y="342"/>
                  <a:pt x="692" y="342"/>
                  <a:pt x="691" y="341"/>
                </a:cubicBezTo>
                <a:cubicBezTo>
                  <a:pt x="688" y="354"/>
                  <a:pt x="677" y="370"/>
                  <a:pt x="667" y="378"/>
                </a:cubicBezTo>
                <a:cubicBezTo>
                  <a:pt x="664" y="381"/>
                  <a:pt x="659" y="384"/>
                  <a:pt x="656" y="388"/>
                </a:cubicBezTo>
                <a:cubicBezTo>
                  <a:pt x="657" y="395"/>
                  <a:pt x="664" y="402"/>
                  <a:pt x="668" y="406"/>
                </a:cubicBezTo>
                <a:cubicBezTo>
                  <a:pt x="690" y="424"/>
                  <a:pt x="724" y="409"/>
                  <a:pt x="727" y="388"/>
                </a:cubicBezTo>
                <a:close/>
                <a:moveTo>
                  <a:pt x="748" y="397"/>
                </a:moveTo>
                <a:cubicBezTo>
                  <a:pt x="735" y="392"/>
                  <a:pt x="735" y="392"/>
                  <a:pt x="735" y="392"/>
                </a:cubicBezTo>
                <a:cubicBezTo>
                  <a:pt x="729" y="408"/>
                  <a:pt x="714" y="422"/>
                  <a:pt x="692" y="422"/>
                </a:cubicBezTo>
                <a:cubicBezTo>
                  <a:pt x="681" y="423"/>
                  <a:pt x="671" y="419"/>
                  <a:pt x="664" y="414"/>
                </a:cubicBezTo>
                <a:cubicBezTo>
                  <a:pt x="660" y="410"/>
                  <a:pt x="658" y="408"/>
                  <a:pt x="655" y="405"/>
                </a:cubicBezTo>
                <a:cubicBezTo>
                  <a:pt x="652" y="401"/>
                  <a:pt x="651" y="396"/>
                  <a:pt x="648" y="392"/>
                </a:cubicBezTo>
                <a:cubicBezTo>
                  <a:pt x="636" y="397"/>
                  <a:pt x="636" y="397"/>
                  <a:pt x="636" y="397"/>
                </a:cubicBezTo>
                <a:cubicBezTo>
                  <a:pt x="637" y="408"/>
                  <a:pt x="649" y="420"/>
                  <a:pt x="655" y="424"/>
                </a:cubicBezTo>
                <a:cubicBezTo>
                  <a:pt x="664" y="431"/>
                  <a:pt x="677" y="436"/>
                  <a:pt x="691" y="436"/>
                </a:cubicBezTo>
                <a:cubicBezTo>
                  <a:pt x="716" y="437"/>
                  <a:pt x="742" y="419"/>
                  <a:pt x="748" y="397"/>
                </a:cubicBezTo>
                <a:close/>
                <a:moveTo>
                  <a:pt x="768" y="402"/>
                </a:moveTo>
                <a:cubicBezTo>
                  <a:pt x="756" y="400"/>
                  <a:pt x="756" y="400"/>
                  <a:pt x="756" y="400"/>
                </a:cubicBezTo>
                <a:cubicBezTo>
                  <a:pt x="737" y="447"/>
                  <a:pt x="684" y="457"/>
                  <a:pt x="651" y="431"/>
                </a:cubicBezTo>
                <a:cubicBezTo>
                  <a:pt x="635" y="419"/>
                  <a:pt x="636" y="415"/>
                  <a:pt x="627" y="400"/>
                </a:cubicBezTo>
                <a:cubicBezTo>
                  <a:pt x="615" y="402"/>
                  <a:pt x="615" y="402"/>
                  <a:pt x="615" y="402"/>
                </a:cubicBezTo>
                <a:cubicBezTo>
                  <a:pt x="619" y="418"/>
                  <a:pt x="633" y="433"/>
                  <a:pt x="642" y="440"/>
                </a:cubicBezTo>
                <a:cubicBezTo>
                  <a:pt x="670" y="462"/>
                  <a:pt x="711" y="462"/>
                  <a:pt x="741" y="440"/>
                </a:cubicBezTo>
                <a:cubicBezTo>
                  <a:pt x="750" y="434"/>
                  <a:pt x="765" y="417"/>
                  <a:pt x="768" y="402"/>
                </a:cubicBezTo>
                <a:close/>
                <a:moveTo>
                  <a:pt x="814" y="452"/>
                </a:moveTo>
                <a:cubicBezTo>
                  <a:pt x="813" y="452"/>
                  <a:pt x="813" y="452"/>
                  <a:pt x="813" y="452"/>
                </a:cubicBezTo>
                <a:cubicBezTo>
                  <a:pt x="811" y="450"/>
                  <a:pt x="811" y="450"/>
                  <a:pt x="811" y="450"/>
                </a:cubicBezTo>
                <a:cubicBezTo>
                  <a:pt x="804" y="445"/>
                  <a:pt x="799" y="441"/>
                  <a:pt x="792" y="433"/>
                </a:cubicBezTo>
                <a:cubicBezTo>
                  <a:pt x="783" y="420"/>
                  <a:pt x="784" y="421"/>
                  <a:pt x="779" y="411"/>
                </a:cubicBezTo>
                <a:cubicBezTo>
                  <a:pt x="774" y="401"/>
                  <a:pt x="774" y="416"/>
                  <a:pt x="761" y="432"/>
                </a:cubicBezTo>
                <a:cubicBezTo>
                  <a:pt x="756" y="438"/>
                  <a:pt x="747" y="448"/>
                  <a:pt x="739" y="451"/>
                </a:cubicBezTo>
                <a:cubicBezTo>
                  <a:pt x="740" y="468"/>
                  <a:pt x="757" y="483"/>
                  <a:pt x="776" y="484"/>
                </a:cubicBezTo>
                <a:cubicBezTo>
                  <a:pt x="795" y="484"/>
                  <a:pt x="811" y="469"/>
                  <a:pt x="814" y="452"/>
                </a:cubicBezTo>
                <a:close/>
                <a:moveTo>
                  <a:pt x="834" y="462"/>
                </a:moveTo>
                <a:cubicBezTo>
                  <a:pt x="821" y="456"/>
                  <a:pt x="821" y="456"/>
                  <a:pt x="821" y="456"/>
                </a:cubicBezTo>
                <a:cubicBezTo>
                  <a:pt x="818" y="475"/>
                  <a:pt x="799" y="492"/>
                  <a:pt x="777" y="492"/>
                </a:cubicBezTo>
                <a:cubicBezTo>
                  <a:pt x="754" y="492"/>
                  <a:pt x="735" y="475"/>
                  <a:pt x="732" y="456"/>
                </a:cubicBezTo>
                <a:cubicBezTo>
                  <a:pt x="718" y="461"/>
                  <a:pt x="718" y="461"/>
                  <a:pt x="718" y="461"/>
                </a:cubicBezTo>
                <a:cubicBezTo>
                  <a:pt x="721" y="474"/>
                  <a:pt x="732" y="487"/>
                  <a:pt x="738" y="492"/>
                </a:cubicBezTo>
                <a:cubicBezTo>
                  <a:pt x="781" y="525"/>
                  <a:pt x="829" y="493"/>
                  <a:pt x="834" y="462"/>
                </a:cubicBezTo>
                <a:close/>
                <a:moveTo>
                  <a:pt x="854" y="465"/>
                </a:moveTo>
                <a:cubicBezTo>
                  <a:pt x="843" y="464"/>
                  <a:pt x="843" y="464"/>
                  <a:pt x="843" y="464"/>
                </a:cubicBezTo>
                <a:cubicBezTo>
                  <a:pt x="835" y="478"/>
                  <a:pt x="837" y="484"/>
                  <a:pt x="820" y="499"/>
                </a:cubicBezTo>
                <a:cubicBezTo>
                  <a:pt x="785" y="528"/>
                  <a:pt x="726" y="516"/>
                  <a:pt x="710" y="464"/>
                </a:cubicBezTo>
                <a:cubicBezTo>
                  <a:pt x="698" y="465"/>
                  <a:pt x="698" y="465"/>
                  <a:pt x="698" y="465"/>
                </a:cubicBezTo>
                <a:cubicBezTo>
                  <a:pt x="701" y="482"/>
                  <a:pt x="715" y="500"/>
                  <a:pt x="725" y="508"/>
                </a:cubicBezTo>
                <a:cubicBezTo>
                  <a:pt x="755" y="532"/>
                  <a:pt x="799" y="533"/>
                  <a:pt x="828" y="508"/>
                </a:cubicBezTo>
                <a:cubicBezTo>
                  <a:pt x="837" y="500"/>
                  <a:pt x="852" y="483"/>
                  <a:pt x="854" y="465"/>
                </a:cubicBezTo>
                <a:close/>
                <a:moveTo>
                  <a:pt x="813" y="584"/>
                </a:moveTo>
                <a:cubicBezTo>
                  <a:pt x="804" y="576"/>
                  <a:pt x="804" y="579"/>
                  <a:pt x="793" y="566"/>
                </a:cubicBezTo>
                <a:cubicBezTo>
                  <a:pt x="782" y="552"/>
                  <a:pt x="781" y="545"/>
                  <a:pt x="778" y="541"/>
                </a:cubicBezTo>
                <a:cubicBezTo>
                  <a:pt x="745" y="539"/>
                  <a:pt x="726" y="580"/>
                  <a:pt x="748" y="603"/>
                </a:cubicBezTo>
                <a:cubicBezTo>
                  <a:pt x="775" y="632"/>
                  <a:pt x="813" y="608"/>
                  <a:pt x="813" y="584"/>
                </a:cubicBezTo>
                <a:close/>
                <a:moveTo>
                  <a:pt x="834" y="594"/>
                </a:moveTo>
                <a:cubicBezTo>
                  <a:pt x="822" y="589"/>
                  <a:pt x="822" y="589"/>
                  <a:pt x="822" y="589"/>
                </a:cubicBezTo>
                <a:cubicBezTo>
                  <a:pt x="819" y="593"/>
                  <a:pt x="817" y="613"/>
                  <a:pt x="792" y="622"/>
                </a:cubicBezTo>
                <a:cubicBezTo>
                  <a:pt x="773" y="629"/>
                  <a:pt x="756" y="622"/>
                  <a:pt x="745" y="612"/>
                </a:cubicBezTo>
                <a:cubicBezTo>
                  <a:pt x="726" y="595"/>
                  <a:pt x="726" y="563"/>
                  <a:pt x="744" y="546"/>
                </a:cubicBezTo>
                <a:cubicBezTo>
                  <a:pt x="750" y="540"/>
                  <a:pt x="755" y="538"/>
                  <a:pt x="763" y="534"/>
                </a:cubicBezTo>
                <a:cubicBezTo>
                  <a:pt x="758" y="533"/>
                  <a:pt x="753" y="532"/>
                  <a:pt x="748" y="530"/>
                </a:cubicBezTo>
                <a:cubicBezTo>
                  <a:pt x="742" y="528"/>
                  <a:pt x="741" y="529"/>
                  <a:pt x="735" y="535"/>
                </a:cubicBezTo>
                <a:cubicBezTo>
                  <a:pt x="711" y="557"/>
                  <a:pt x="710" y="597"/>
                  <a:pt x="734" y="621"/>
                </a:cubicBezTo>
                <a:cubicBezTo>
                  <a:pt x="771" y="658"/>
                  <a:pt x="828" y="631"/>
                  <a:pt x="834" y="594"/>
                </a:cubicBezTo>
                <a:close/>
                <a:moveTo>
                  <a:pt x="854" y="598"/>
                </a:moveTo>
                <a:cubicBezTo>
                  <a:pt x="843" y="596"/>
                  <a:pt x="843" y="596"/>
                  <a:pt x="843" y="596"/>
                </a:cubicBezTo>
                <a:cubicBezTo>
                  <a:pt x="839" y="604"/>
                  <a:pt x="838" y="613"/>
                  <a:pt x="828" y="623"/>
                </a:cubicBezTo>
                <a:cubicBezTo>
                  <a:pt x="821" y="631"/>
                  <a:pt x="815" y="636"/>
                  <a:pt x="804" y="641"/>
                </a:cubicBezTo>
                <a:cubicBezTo>
                  <a:pt x="746" y="667"/>
                  <a:pt x="686" y="604"/>
                  <a:pt x="715" y="547"/>
                </a:cubicBezTo>
                <a:cubicBezTo>
                  <a:pt x="724" y="531"/>
                  <a:pt x="729" y="531"/>
                  <a:pt x="734" y="524"/>
                </a:cubicBezTo>
                <a:cubicBezTo>
                  <a:pt x="724" y="518"/>
                  <a:pt x="724" y="518"/>
                  <a:pt x="724" y="518"/>
                </a:cubicBezTo>
                <a:cubicBezTo>
                  <a:pt x="720" y="520"/>
                  <a:pt x="715" y="527"/>
                  <a:pt x="712" y="530"/>
                </a:cubicBezTo>
                <a:cubicBezTo>
                  <a:pt x="684" y="567"/>
                  <a:pt x="693" y="620"/>
                  <a:pt x="733" y="647"/>
                </a:cubicBezTo>
                <a:cubicBezTo>
                  <a:pt x="754" y="660"/>
                  <a:pt x="786" y="664"/>
                  <a:pt x="811" y="652"/>
                </a:cubicBezTo>
                <a:cubicBezTo>
                  <a:pt x="821" y="646"/>
                  <a:pt x="831" y="639"/>
                  <a:pt x="838" y="630"/>
                </a:cubicBezTo>
                <a:cubicBezTo>
                  <a:pt x="843" y="624"/>
                  <a:pt x="854" y="608"/>
                  <a:pt x="854" y="59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9" name="Freeform 43"/>
          <p:cNvSpPr>
            <a:spLocks noEditPoints="1"/>
          </p:cNvSpPr>
          <p:nvPr/>
        </p:nvSpPr>
        <p:spPr bwMode="auto">
          <a:xfrm>
            <a:off x="34086" y="3764689"/>
            <a:ext cx="2981325" cy="3057525"/>
          </a:xfrm>
          <a:custGeom>
            <a:avLst/>
            <a:gdLst>
              <a:gd name="T0" fmla="*/ 814 w 870"/>
              <a:gd name="T1" fmla="*/ 889 h 892"/>
              <a:gd name="T2" fmla="*/ 612 w 870"/>
              <a:gd name="T3" fmla="*/ 889 h 892"/>
              <a:gd name="T4" fmla="*/ 413 w 870"/>
              <a:gd name="T5" fmla="*/ 891 h 892"/>
              <a:gd name="T6" fmla="*/ 254 w 870"/>
              <a:gd name="T7" fmla="*/ 889 h 892"/>
              <a:gd name="T8" fmla="*/ 85 w 870"/>
              <a:gd name="T9" fmla="*/ 889 h 892"/>
              <a:gd name="T10" fmla="*/ 8 w 870"/>
              <a:gd name="T11" fmla="*/ 736 h 892"/>
              <a:gd name="T12" fmla="*/ 0 w 870"/>
              <a:gd name="T13" fmla="*/ 693 h 892"/>
              <a:gd name="T14" fmla="*/ 0 w 870"/>
              <a:gd name="T15" fmla="*/ 589 h 892"/>
              <a:gd name="T16" fmla="*/ 9 w 870"/>
              <a:gd name="T17" fmla="*/ 552 h 892"/>
              <a:gd name="T18" fmla="*/ 0 w 870"/>
              <a:gd name="T19" fmla="*/ 436 h 892"/>
              <a:gd name="T20" fmla="*/ 52 w 870"/>
              <a:gd name="T21" fmla="*/ 367 h 892"/>
              <a:gd name="T22" fmla="*/ 0 w 870"/>
              <a:gd name="T23" fmla="*/ 267 h 892"/>
              <a:gd name="T24" fmla="*/ 0 w 870"/>
              <a:gd name="T25" fmla="*/ 191 h 892"/>
              <a:gd name="T26" fmla="*/ 0 w 870"/>
              <a:gd name="T27" fmla="*/ 73 h 892"/>
              <a:gd name="T28" fmla="*/ 51 w 870"/>
              <a:gd name="T29" fmla="*/ 173 h 892"/>
              <a:gd name="T30" fmla="*/ 85 w 870"/>
              <a:gd name="T31" fmla="*/ 165 h 892"/>
              <a:gd name="T32" fmla="*/ 403 w 870"/>
              <a:gd name="T33" fmla="*/ 579 h 892"/>
              <a:gd name="T34" fmla="*/ 689 w 870"/>
              <a:gd name="T35" fmla="*/ 560 h 892"/>
              <a:gd name="T36" fmla="*/ 857 w 870"/>
              <a:gd name="T37" fmla="*/ 873 h 892"/>
              <a:gd name="T38" fmla="*/ 688 w 870"/>
              <a:gd name="T39" fmla="*/ 877 h 892"/>
              <a:gd name="T40" fmla="*/ 348 w 870"/>
              <a:gd name="T41" fmla="*/ 854 h 892"/>
              <a:gd name="T42" fmla="*/ 149 w 870"/>
              <a:gd name="T43" fmla="*/ 891 h 892"/>
              <a:gd name="T44" fmla="*/ 801 w 870"/>
              <a:gd name="T45" fmla="*/ 820 h 892"/>
              <a:gd name="T46" fmla="*/ 226 w 870"/>
              <a:gd name="T47" fmla="*/ 839 h 892"/>
              <a:gd name="T48" fmla="*/ 545 w 870"/>
              <a:gd name="T49" fmla="*/ 830 h 892"/>
              <a:gd name="T50" fmla="*/ 491 w 870"/>
              <a:gd name="T51" fmla="*/ 829 h 892"/>
              <a:gd name="T52" fmla="*/ 93 w 870"/>
              <a:gd name="T53" fmla="*/ 799 h 892"/>
              <a:gd name="T54" fmla="*/ 355 w 870"/>
              <a:gd name="T55" fmla="*/ 826 h 892"/>
              <a:gd name="T56" fmla="*/ 315 w 870"/>
              <a:gd name="T57" fmla="*/ 783 h 892"/>
              <a:gd name="T58" fmla="*/ 482 w 870"/>
              <a:gd name="T59" fmla="*/ 771 h 892"/>
              <a:gd name="T60" fmla="*/ 312 w 870"/>
              <a:gd name="T61" fmla="*/ 771 h 892"/>
              <a:gd name="T62" fmla="*/ 644 w 870"/>
              <a:gd name="T63" fmla="*/ 766 h 892"/>
              <a:gd name="T64" fmla="*/ 574 w 870"/>
              <a:gd name="T65" fmla="*/ 760 h 892"/>
              <a:gd name="T66" fmla="*/ 215 w 870"/>
              <a:gd name="T67" fmla="*/ 753 h 892"/>
              <a:gd name="T68" fmla="*/ 623 w 870"/>
              <a:gd name="T69" fmla="*/ 758 h 892"/>
              <a:gd name="T70" fmla="*/ 594 w 870"/>
              <a:gd name="T71" fmla="*/ 756 h 892"/>
              <a:gd name="T72" fmla="*/ 735 w 870"/>
              <a:gd name="T73" fmla="*/ 706 h 892"/>
              <a:gd name="T74" fmla="*/ 565 w 870"/>
              <a:gd name="T75" fmla="*/ 706 h 892"/>
              <a:gd name="T76" fmla="*/ 264 w 870"/>
              <a:gd name="T77" fmla="*/ 674 h 892"/>
              <a:gd name="T78" fmla="*/ 786 w 870"/>
              <a:gd name="T79" fmla="*/ 757 h 892"/>
              <a:gd name="T80" fmla="*/ 375 w 870"/>
              <a:gd name="T81" fmla="*/ 697 h 892"/>
              <a:gd name="T82" fmla="*/ 321 w 870"/>
              <a:gd name="T83" fmla="*/ 697 h 892"/>
              <a:gd name="T84" fmla="*/ 825 w 870"/>
              <a:gd name="T85" fmla="*/ 755 h 892"/>
              <a:gd name="T86" fmla="*/ 551 w 870"/>
              <a:gd name="T87" fmla="*/ 650 h 892"/>
              <a:gd name="T88" fmla="*/ 220 w 870"/>
              <a:gd name="T89" fmla="*/ 659 h 892"/>
              <a:gd name="T90" fmla="*/ 172 w 870"/>
              <a:gd name="T91" fmla="*/ 693 h 892"/>
              <a:gd name="T92" fmla="*/ 312 w 870"/>
              <a:gd name="T93" fmla="*/ 639 h 892"/>
              <a:gd name="T94" fmla="*/ 644 w 870"/>
              <a:gd name="T95" fmla="*/ 633 h 892"/>
              <a:gd name="T96" fmla="*/ 554 w 870"/>
              <a:gd name="T97" fmla="*/ 601 h 892"/>
              <a:gd name="T98" fmla="*/ 222 w 870"/>
              <a:gd name="T99" fmla="*/ 633 h 892"/>
              <a:gd name="T100" fmla="*/ 442 w 870"/>
              <a:gd name="T101" fmla="*/ 624 h 892"/>
              <a:gd name="T102" fmla="*/ 398 w 870"/>
              <a:gd name="T103" fmla="*/ 585 h 892"/>
              <a:gd name="T104" fmla="*/ 86 w 870"/>
              <a:gd name="T105" fmla="*/ 605 h 892"/>
              <a:gd name="T106" fmla="*/ 239 w 870"/>
              <a:gd name="T107" fmla="*/ 551 h 892"/>
              <a:gd name="T108" fmla="*/ 123 w 870"/>
              <a:gd name="T109" fmla="*/ 544 h 892"/>
              <a:gd name="T110" fmla="*/ 186 w 870"/>
              <a:gd name="T111" fmla="*/ 560 h 892"/>
              <a:gd name="T112" fmla="*/ 177 w 870"/>
              <a:gd name="T113" fmla="*/ 548 h 892"/>
              <a:gd name="T114" fmla="*/ 235 w 870"/>
              <a:gd name="T115" fmla="*/ 495 h 892"/>
              <a:gd name="T116" fmla="*/ 57 w 870"/>
              <a:gd name="T117" fmla="*/ 441 h 892"/>
              <a:gd name="T118" fmla="*/ 132 w 870"/>
              <a:gd name="T119" fmla="*/ 400 h 892"/>
              <a:gd name="T120" fmla="*/ 123 w 870"/>
              <a:gd name="T121" fmla="*/ 290 h 892"/>
              <a:gd name="T122" fmla="*/ 27 w 870"/>
              <a:gd name="T123" fmla="*/ 2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0" h="892">
                <a:moveTo>
                  <a:pt x="849" y="891"/>
                </a:moveTo>
                <a:cubicBezTo>
                  <a:pt x="838" y="891"/>
                  <a:pt x="838" y="891"/>
                  <a:pt x="838" y="891"/>
                </a:cubicBezTo>
                <a:cubicBezTo>
                  <a:pt x="864" y="854"/>
                  <a:pt x="855" y="802"/>
                  <a:pt x="815" y="777"/>
                </a:cubicBezTo>
                <a:cubicBezTo>
                  <a:pt x="782" y="755"/>
                  <a:pt x="735" y="763"/>
                  <a:pt x="710" y="794"/>
                </a:cubicBezTo>
                <a:cubicBezTo>
                  <a:pt x="706" y="799"/>
                  <a:pt x="694" y="816"/>
                  <a:pt x="694" y="826"/>
                </a:cubicBezTo>
                <a:cubicBezTo>
                  <a:pt x="706" y="827"/>
                  <a:pt x="706" y="827"/>
                  <a:pt x="706" y="827"/>
                </a:cubicBezTo>
                <a:cubicBezTo>
                  <a:pt x="716" y="786"/>
                  <a:pt x="769" y="760"/>
                  <a:pt x="810" y="788"/>
                </a:cubicBezTo>
                <a:cubicBezTo>
                  <a:pt x="825" y="798"/>
                  <a:pt x="839" y="816"/>
                  <a:pt x="841" y="842"/>
                </a:cubicBezTo>
                <a:cubicBezTo>
                  <a:pt x="841" y="855"/>
                  <a:pt x="838" y="866"/>
                  <a:pt x="833" y="876"/>
                </a:cubicBezTo>
                <a:cubicBezTo>
                  <a:pt x="830" y="881"/>
                  <a:pt x="828" y="885"/>
                  <a:pt x="825" y="889"/>
                </a:cubicBezTo>
                <a:cubicBezTo>
                  <a:pt x="824" y="890"/>
                  <a:pt x="823" y="890"/>
                  <a:pt x="823" y="891"/>
                </a:cubicBezTo>
                <a:cubicBezTo>
                  <a:pt x="811" y="891"/>
                  <a:pt x="811" y="891"/>
                  <a:pt x="811" y="891"/>
                </a:cubicBezTo>
                <a:cubicBezTo>
                  <a:pt x="812" y="890"/>
                  <a:pt x="813" y="889"/>
                  <a:pt x="814" y="889"/>
                </a:cubicBezTo>
                <a:cubicBezTo>
                  <a:pt x="838" y="866"/>
                  <a:pt x="838" y="826"/>
                  <a:pt x="815" y="803"/>
                </a:cubicBezTo>
                <a:cubicBezTo>
                  <a:pt x="803" y="790"/>
                  <a:pt x="779" y="780"/>
                  <a:pt x="754" y="788"/>
                </a:cubicBezTo>
                <a:cubicBezTo>
                  <a:pt x="735" y="793"/>
                  <a:pt x="717" y="812"/>
                  <a:pt x="714" y="830"/>
                </a:cubicBezTo>
                <a:cubicBezTo>
                  <a:pt x="727" y="835"/>
                  <a:pt x="727" y="835"/>
                  <a:pt x="727" y="835"/>
                </a:cubicBezTo>
                <a:cubicBezTo>
                  <a:pt x="733" y="802"/>
                  <a:pt x="778" y="786"/>
                  <a:pt x="804" y="812"/>
                </a:cubicBezTo>
                <a:cubicBezTo>
                  <a:pt x="827" y="834"/>
                  <a:pt x="821" y="869"/>
                  <a:pt x="796" y="884"/>
                </a:cubicBezTo>
                <a:cubicBezTo>
                  <a:pt x="793" y="886"/>
                  <a:pt x="788" y="888"/>
                  <a:pt x="785" y="890"/>
                </a:cubicBezTo>
                <a:cubicBezTo>
                  <a:pt x="787" y="890"/>
                  <a:pt x="789" y="890"/>
                  <a:pt x="791" y="891"/>
                </a:cubicBezTo>
                <a:cubicBezTo>
                  <a:pt x="752" y="891"/>
                  <a:pt x="752" y="891"/>
                  <a:pt x="752" y="891"/>
                </a:cubicBezTo>
                <a:cubicBezTo>
                  <a:pt x="764" y="889"/>
                  <a:pt x="764" y="889"/>
                  <a:pt x="764" y="889"/>
                </a:cubicBezTo>
                <a:cubicBezTo>
                  <a:pt x="753" y="846"/>
                  <a:pt x="690" y="812"/>
                  <a:pt x="638" y="850"/>
                </a:cubicBezTo>
                <a:cubicBezTo>
                  <a:pt x="633" y="855"/>
                  <a:pt x="626" y="861"/>
                  <a:pt x="622" y="867"/>
                </a:cubicBezTo>
                <a:cubicBezTo>
                  <a:pt x="619" y="871"/>
                  <a:pt x="610" y="884"/>
                  <a:pt x="612" y="889"/>
                </a:cubicBezTo>
                <a:cubicBezTo>
                  <a:pt x="622" y="891"/>
                  <a:pt x="622" y="891"/>
                  <a:pt x="622" y="891"/>
                </a:cubicBezTo>
                <a:cubicBezTo>
                  <a:pt x="573" y="891"/>
                  <a:pt x="573" y="891"/>
                  <a:pt x="573" y="891"/>
                </a:cubicBezTo>
                <a:cubicBezTo>
                  <a:pt x="562" y="860"/>
                  <a:pt x="515" y="841"/>
                  <a:pt x="482" y="866"/>
                </a:cubicBezTo>
                <a:cubicBezTo>
                  <a:pt x="475" y="871"/>
                  <a:pt x="466" y="880"/>
                  <a:pt x="462" y="891"/>
                </a:cubicBezTo>
                <a:cubicBezTo>
                  <a:pt x="453" y="891"/>
                  <a:pt x="453" y="891"/>
                  <a:pt x="453" y="891"/>
                </a:cubicBezTo>
                <a:cubicBezTo>
                  <a:pt x="455" y="888"/>
                  <a:pt x="457" y="881"/>
                  <a:pt x="463" y="874"/>
                </a:cubicBezTo>
                <a:cubicBezTo>
                  <a:pt x="497" y="827"/>
                  <a:pt x="567" y="844"/>
                  <a:pt x="582" y="891"/>
                </a:cubicBezTo>
                <a:cubicBezTo>
                  <a:pt x="593" y="889"/>
                  <a:pt x="593" y="889"/>
                  <a:pt x="593" y="889"/>
                </a:cubicBezTo>
                <a:cubicBezTo>
                  <a:pt x="595" y="880"/>
                  <a:pt x="568" y="834"/>
                  <a:pt x="518" y="834"/>
                </a:cubicBezTo>
                <a:cubicBezTo>
                  <a:pt x="490" y="834"/>
                  <a:pt x="467" y="847"/>
                  <a:pt x="452" y="867"/>
                </a:cubicBezTo>
                <a:cubicBezTo>
                  <a:pt x="450" y="871"/>
                  <a:pt x="441" y="884"/>
                  <a:pt x="442" y="889"/>
                </a:cubicBezTo>
                <a:cubicBezTo>
                  <a:pt x="453" y="891"/>
                  <a:pt x="453" y="891"/>
                  <a:pt x="453" y="891"/>
                </a:cubicBezTo>
                <a:cubicBezTo>
                  <a:pt x="413" y="891"/>
                  <a:pt x="413" y="891"/>
                  <a:pt x="413" y="891"/>
                </a:cubicBezTo>
                <a:cubicBezTo>
                  <a:pt x="424" y="889"/>
                  <a:pt x="424" y="889"/>
                  <a:pt x="424" y="889"/>
                </a:cubicBezTo>
                <a:cubicBezTo>
                  <a:pt x="425" y="885"/>
                  <a:pt x="417" y="871"/>
                  <a:pt x="414" y="868"/>
                </a:cubicBezTo>
                <a:cubicBezTo>
                  <a:pt x="379" y="821"/>
                  <a:pt x="313" y="824"/>
                  <a:pt x="283" y="867"/>
                </a:cubicBezTo>
                <a:cubicBezTo>
                  <a:pt x="280" y="871"/>
                  <a:pt x="271" y="884"/>
                  <a:pt x="272" y="889"/>
                </a:cubicBezTo>
                <a:cubicBezTo>
                  <a:pt x="283" y="891"/>
                  <a:pt x="283" y="891"/>
                  <a:pt x="283" y="891"/>
                </a:cubicBezTo>
                <a:cubicBezTo>
                  <a:pt x="234" y="891"/>
                  <a:pt x="234" y="891"/>
                  <a:pt x="234" y="891"/>
                </a:cubicBezTo>
                <a:cubicBezTo>
                  <a:pt x="230" y="881"/>
                  <a:pt x="221" y="871"/>
                  <a:pt x="214" y="866"/>
                </a:cubicBezTo>
                <a:cubicBezTo>
                  <a:pt x="205" y="859"/>
                  <a:pt x="194" y="854"/>
                  <a:pt x="179" y="854"/>
                </a:cubicBezTo>
                <a:cubicBezTo>
                  <a:pt x="152" y="854"/>
                  <a:pt x="131" y="872"/>
                  <a:pt x="123" y="891"/>
                </a:cubicBezTo>
                <a:cubicBezTo>
                  <a:pt x="114" y="891"/>
                  <a:pt x="114" y="891"/>
                  <a:pt x="114" y="891"/>
                </a:cubicBezTo>
                <a:cubicBezTo>
                  <a:pt x="129" y="845"/>
                  <a:pt x="197" y="827"/>
                  <a:pt x="233" y="873"/>
                </a:cubicBezTo>
                <a:cubicBezTo>
                  <a:pt x="238" y="879"/>
                  <a:pt x="239" y="885"/>
                  <a:pt x="243" y="891"/>
                </a:cubicBezTo>
                <a:cubicBezTo>
                  <a:pt x="254" y="889"/>
                  <a:pt x="254" y="889"/>
                  <a:pt x="254" y="889"/>
                </a:cubicBezTo>
                <a:cubicBezTo>
                  <a:pt x="254" y="876"/>
                  <a:pt x="234" y="856"/>
                  <a:pt x="228" y="850"/>
                </a:cubicBezTo>
                <a:cubicBezTo>
                  <a:pt x="215" y="841"/>
                  <a:pt x="199" y="834"/>
                  <a:pt x="179" y="834"/>
                </a:cubicBezTo>
                <a:cubicBezTo>
                  <a:pt x="159" y="834"/>
                  <a:pt x="141" y="841"/>
                  <a:pt x="130" y="850"/>
                </a:cubicBezTo>
                <a:cubicBezTo>
                  <a:pt x="118" y="859"/>
                  <a:pt x="105" y="875"/>
                  <a:pt x="102" y="889"/>
                </a:cubicBezTo>
                <a:cubicBezTo>
                  <a:pt x="113" y="891"/>
                  <a:pt x="113" y="891"/>
                  <a:pt x="113" y="891"/>
                </a:cubicBezTo>
                <a:cubicBezTo>
                  <a:pt x="64" y="891"/>
                  <a:pt x="64" y="891"/>
                  <a:pt x="64" y="891"/>
                </a:cubicBezTo>
                <a:cubicBezTo>
                  <a:pt x="61" y="881"/>
                  <a:pt x="50" y="870"/>
                  <a:pt x="45" y="866"/>
                </a:cubicBezTo>
                <a:cubicBezTo>
                  <a:pt x="32" y="856"/>
                  <a:pt x="15" y="853"/>
                  <a:pt x="0" y="855"/>
                </a:cubicBezTo>
                <a:cubicBezTo>
                  <a:pt x="0" y="847"/>
                  <a:pt x="0" y="847"/>
                  <a:pt x="0" y="847"/>
                </a:cubicBezTo>
                <a:cubicBezTo>
                  <a:pt x="3" y="846"/>
                  <a:pt x="6" y="846"/>
                  <a:pt x="9" y="846"/>
                </a:cubicBezTo>
                <a:cubicBezTo>
                  <a:pt x="33" y="846"/>
                  <a:pt x="50" y="857"/>
                  <a:pt x="63" y="873"/>
                </a:cubicBezTo>
                <a:cubicBezTo>
                  <a:pt x="68" y="879"/>
                  <a:pt x="69" y="883"/>
                  <a:pt x="73" y="891"/>
                </a:cubicBezTo>
                <a:cubicBezTo>
                  <a:pt x="85" y="889"/>
                  <a:pt x="85" y="889"/>
                  <a:pt x="85" y="889"/>
                </a:cubicBezTo>
                <a:cubicBezTo>
                  <a:pt x="78" y="859"/>
                  <a:pt x="43" y="834"/>
                  <a:pt x="9" y="834"/>
                </a:cubicBezTo>
                <a:cubicBezTo>
                  <a:pt x="6" y="834"/>
                  <a:pt x="3" y="834"/>
                  <a:pt x="0" y="834"/>
                </a:cubicBezTo>
                <a:cubicBezTo>
                  <a:pt x="0" y="826"/>
                  <a:pt x="0" y="826"/>
                  <a:pt x="0" y="826"/>
                </a:cubicBezTo>
                <a:cubicBezTo>
                  <a:pt x="2" y="826"/>
                  <a:pt x="2" y="826"/>
                  <a:pt x="2" y="826"/>
                </a:cubicBezTo>
                <a:cubicBezTo>
                  <a:pt x="2" y="823"/>
                  <a:pt x="1" y="820"/>
                  <a:pt x="0" y="816"/>
                </a:cubicBezTo>
                <a:cubicBezTo>
                  <a:pt x="0" y="798"/>
                  <a:pt x="0" y="798"/>
                  <a:pt x="0" y="798"/>
                </a:cubicBezTo>
                <a:cubicBezTo>
                  <a:pt x="1" y="799"/>
                  <a:pt x="2" y="801"/>
                  <a:pt x="3" y="803"/>
                </a:cubicBezTo>
                <a:cubicBezTo>
                  <a:pt x="5" y="807"/>
                  <a:pt x="7" y="815"/>
                  <a:pt x="9" y="817"/>
                </a:cubicBezTo>
                <a:cubicBezTo>
                  <a:pt x="15" y="807"/>
                  <a:pt x="17" y="794"/>
                  <a:pt x="33" y="780"/>
                </a:cubicBezTo>
                <a:cubicBezTo>
                  <a:pt x="45" y="771"/>
                  <a:pt x="45" y="771"/>
                  <a:pt x="45" y="771"/>
                </a:cubicBezTo>
                <a:cubicBezTo>
                  <a:pt x="43" y="755"/>
                  <a:pt x="21" y="740"/>
                  <a:pt x="0" y="745"/>
                </a:cubicBezTo>
                <a:cubicBezTo>
                  <a:pt x="0" y="736"/>
                  <a:pt x="0" y="736"/>
                  <a:pt x="0" y="736"/>
                </a:cubicBezTo>
                <a:cubicBezTo>
                  <a:pt x="2" y="736"/>
                  <a:pt x="5" y="736"/>
                  <a:pt x="8" y="736"/>
                </a:cubicBezTo>
                <a:cubicBezTo>
                  <a:pt x="23" y="735"/>
                  <a:pt x="37" y="743"/>
                  <a:pt x="45" y="753"/>
                </a:cubicBezTo>
                <a:cubicBezTo>
                  <a:pt x="48" y="758"/>
                  <a:pt x="50" y="761"/>
                  <a:pt x="52" y="766"/>
                </a:cubicBezTo>
                <a:cubicBezTo>
                  <a:pt x="65" y="761"/>
                  <a:pt x="65" y="761"/>
                  <a:pt x="65" y="761"/>
                </a:cubicBezTo>
                <a:cubicBezTo>
                  <a:pt x="62" y="749"/>
                  <a:pt x="52" y="739"/>
                  <a:pt x="45" y="734"/>
                </a:cubicBezTo>
                <a:cubicBezTo>
                  <a:pt x="32" y="723"/>
                  <a:pt x="15" y="720"/>
                  <a:pt x="0" y="722"/>
                </a:cubicBezTo>
                <a:cubicBezTo>
                  <a:pt x="0" y="714"/>
                  <a:pt x="0" y="714"/>
                  <a:pt x="0" y="714"/>
                </a:cubicBezTo>
                <a:cubicBezTo>
                  <a:pt x="3" y="713"/>
                  <a:pt x="6" y="713"/>
                  <a:pt x="9" y="713"/>
                </a:cubicBezTo>
                <a:cubicBezTo>
                  <a:pt x="40" y="713"/>
                  <a:pt x="61" y="731"/>
                  <a:pt x="73" y="758"/>
                </a:cubicBezTo>
                <a:cubicBezTo>
                  <a:pt x="85" y="756"/>
                  <a:pt x="85" y="756"/>
                  <a:pt x="85" y="756"/>
                </a:cubicBezTo>
                <a:cubicBezTo>
                  <a:pt x="84" y="749"/>
                  <a:pt x="78" y="740"/>
                  <a:pt x="74" y="735"/>
                </a:cubicBezTo>
                <a:cubicBezTo>
                  <a:pt x="69" y="728"/>
                  <a:pt x="64" y="723"/>
                  <a:pt x="58" y="718"/>
                </a:cubicBezTo>
                <a:cubicBezTo>
                  <a:pt x="41" y="705"/>
                  <a:pt x="20" y="699"/>
                  <a:pt x="0" y="702"/>
                </a:cubicBezTo>
                <a:cubicBezTo>
                  <a:pt x="0" y="693"/>
                  <a:pt x="0" y="693"/>
                  <a:pt x="0" y="693"/>
                </a:cubicBezTo>
                <a:cubicBezTo>
                  <a:pt x="2" y="693"/>
                  <a:pt x="2" y="693"/>
                  <a:pt x="2" y="693"/>
                </a:cubicBezTo>
                <a:cubicBezTo>
                  <a:pt x="2" y="690"/>
                  <a:pt x="1" y="686"/>
                  <a:pt x="0" y="683"/>
                </a:cubicBezTo>
                <a:cubicBezTo>
                  <a:pt x="0" y="665"/>
                  <a:pt x="0" y="665"/>
                  <a:pt x="0" y="665"/>
                </a:cubicBezTo>
                <a:cubicBezTo>
                  <a:pt x="5" y="674"/>
                  <a:pt x="6" y="679"/>
                  <a:pt x="9" y="684"/>
                </a:cubicBezTo>
                <a:cubicBezTo>
                  <a:pt x="14" y="676"/>
                  <a:pt x="13" y="671"/>
                  <a:pt x="23" y="658"/>
                </a:cubicBezTo>
                <a:cubicBezTo>
                  <a:pt x="35" y="644"/>
                  <a:pt x="42" y="641"/>
                  <a:pt x="45" y="637"/>
                </a:cubicBezTo>
                <a:cubicBezTo>
                  <a:pt x="39" y="616"/>
                  <a:pt x="18" y="609"/>
                  <a:pt x="0" y="613"/>
                </a:cubicBezTo>
                <a:cubicBezTo>
                  <a:pt x="0" y="604"/>
                  <a:pt x="0" y="604"/>
                  <a:pt x="0" y="604"/>
                </a:cubicBezTo>
                <a:cubicBezTo>
                  <a:pt x="16" y="601"/>
                  <a:pt x="34" y="605"/>
                  <a:pt x="46" y="621"/>
                </a:cubicBezTo>
                <a:cubicBezTo>
                  <a:pt x="49" y="625"/>
                  <a:pt x="50" y="629"/>
                  <a:pt x="52" y="633"/>
                </a:cubicBezTo>
                <a:cubicBezTo>
                  <a:pt x="56" y="632"/>
                  <a:pt x="61" y="630"/>
                  <a:pt x="65" y="628"/>
                </a:cubicBezTo>
                <a:cubicBezTo>
                  <a:pt x="63" y="618"/>
                  <a:pt x="51" y="605"/>
                  <a:pt x="45" y="601"/>
                </a:cubicBezTo>
                <a:cubicBezTo>
                  <a:pt x="31" y="591"/>
                  <a:pt x="15" y="587"/>
                  <a:pt x="0" y="589"/>
                </a:cubicBezTo>
                <a:cubicBezTo>
                  <a:pt x="0" y="581"/>
                  <a:pt x="0" y="581"/>
                  <a:pt x="0" y="581"/>
                </a:cubicBezTo>
                <a:cubicBezTo>
                  <a:pt x="16" y="579"/>
                  <a:pt x="34" y="582"/>
                  <a:pt x="50" y="594"/>
                </a:cubicBezTo>
                <a:cubicBezTo>
                  <a:pt x="56" y="598"/>
                  <a:pt x="59" y="602"/>
                  <a:pt x="63" y="607"/>
                </a:cubicBezTo>
                <a:cubicBezTo>
                  <a:pt x="68" y="613"/>
                  <a:pt x="69" y="618"/>
                  <a:pt x="73" y="625"/>
                </a:cubicBezTo>
                <a:cubicBezTo>
                  <a:pt x="85" y="624"/>
                  <a:pt x="85" y="624"/>
                  <a:pt x="85" y="624"/>
                </a:cubicBezTo>
                <a:cubicBezTo>
                  <a:pt x="82" y="608"/>
                  <a:pt x="67" y="592"/>
                  <a:pt x="58" y="585"/>
                </a:cubicBezTo>
                <a:cubicBezTo>
                  <a:pt x="41" y="572"/>
                  <a:pt x="20" y="566"/>
                  <a:pt x="0" y="569"/>
                </a:cubicBezTo>
                <a:cubicBezTo>
                  <a:pt x="0" y="561"/>
                  <a:pt x="0" y="561"/>
                  <a:pt x="0" y="561"/>
                </a:cubicBezTo>
                <a:cubicBezTo>
                  <a:pt x="2" y="560"/>
                  <a:pt x="2" y="560"/>
                  <a:pt x="2" y="560"/>
                </a:cubicBezTo>
                <a:cubicBezTo>
                  <a:pt x="2" y="557"/>
                  <a:pt x="1" y="554"/>
                  <a:pt x="0" y="550"/>
                </a:cubicBezTo>
                <a:cubicBezTo>
                  <a:pt x="0" y="533"/>
                  <a:pt x="0" y="533"/>
                  <a:pt x="0" y="533"/>
                </a:cubicBezTo>
                <a:cubicBezTo>
                  <a:pt x="1" y="534"/>
                  <a:pt x="1" y="536"/>
                  <a:pt x="3" y="538"/>
                </a:cubicBezTo>
                <a:cubicBezTo>
                  <a:pt x="4" y="541"/>
                  <a:pt x="7" y="549"/>
                  <a:pt x="9" y="552"/>
                </a:cubicBezTo>
                <a:cubicBezTo>
                  <a:pt x="14" y="543"/>
                  <a:pt x="12" y="541"/>
                  <a:pt x="23" y="525"/>
                </a:cubicBezTo>
                <a:cubicBezTo>
                  <a:pt x="33" y="513"/>
                  <a:pt x="39" y="510"/>
                  <a:pt x="45" y="505"/>
                </a:cubicBezTo>
                <a:cubicBezTo>
                  <a:pt x="42" y="489"/>
                  <a:pt x="20" y="474"/>
                  <a:pt x="0" y="480"/>
                </a:cubicBezTo>
                <a:cubicBezTo>
                  <a:pt x="0" y="471"/>
                  <a:pt x="0" y="471"/>
                  <a:pt x="0" y="471"/>
                </a:cubicBezTo>
                <a:cubicBezTo>
                  <a:pt x="17" y="467"/>
                  <a:pt x="35" y="475"/>
                  <a:pt x="45" y="488"/>
                </a:cubicBezTo>
                <a:cubicBezTo>
                  <a:pt x="48" y="492"/>
                  <a:pt x="50" y="496"/>
                  <a:pt x="52" y="500"/>
                </a:cubicBezTo>
                <a:cubicBezTo>
                  <a:pt x="65" y="495"/>
                  <a:pt x="65" y="495"/>
                  <a:pt x="65" y="495"/>
                </a:cubicBezTo>
                <a:cubicBezTo>
                  <a:pt x="61" y="474"/>
                  <a:pt x="31" y="452"/>
                  <a:pt x="0" y="457"/>
                </a:cubicBezTo>
                <a:cubicBezTo>
                  <a:pt x="0" y="449"/>
                  <a:pt x="0" y="449"/>
                  <a:pt x="0" y="449"/>
                </a:cubicBezTo>
                <a:cubicBezTo>
                  <a:pt x="23" y="445"/>
                  <a:pt x="47" y="454"/>
                  <a:pt x="63" y="475"/>
                </a:cubicBezTo>
                <a:cubicBezTo>
                  <a:pt x="68" y="482"/>
                  <a:pt x="69" y="485"/>
                  <a:pt x="73" y="493"/>
                </a:cubicBezTo>
                <a:cubicBezTo>
                  <a:pt x="85" y="491"/>
                  <a:pt x="85" y="491"/>
                  <a:pt x="85" y="491"/>
                </a:cubicBezTo>
                <a:cubicBezTo>
                  <a:pt x="75" y="456"/>
                  <a:pt x="37" y="432"/>
                  <a:pt x="0" y="436"/>
                </a:cubicBezTo>
                <a:cubicBezTo>
                  <a:pt x="0" y="428"/>
                  <a:pt x="0" y="428"/>
                  <a:pt x="0" y="428"/>
                </a:cubicBezTo>
                <a:cubicBezTo>
                  <a:pt x="2" y="427"/>
                  <a:pt x="2" y="427"/>
                  <a:pt x="2" y="427"/>
                </a:cubicBezTo>
                <a:cubicBezTo>
                  <a:pt x="2" y="424"/>
                  <a:pt x="1" y="421"/>
                  <a:pt x="0" y="417"/>
                </a:cubicBezTo>
                <a:cubicBezTo>
                  <a:pt x="0" y="400"/>
                  <a:pt x="0" y="400"/>
                  <a:pt x="0" y="400"/>
                </a:cubicBezTo>
                <a:cubicBezTo>
                  <a:pt x="1" y="401"/>
                  <a:pt x="2" y="403"/>
                  <a:pt x="2" y="404"/>
                </a:cubicBezTo>
                <a:cubicBezTo>
                  <a:pt x="5" y="409"/>
                  <a:pt x="6" y="415"/>
                  <a:pt x="9" y="419"/>
                </a:cubicBezTo>
                <a:cubicBezTo>
                  <a:pt x="11" y="416"/>
                  <a:pt x="13" y="409"/>
                  <a:pt x="15" y="405"/>
                </a:cubicBezTo>
                <a:cubicBezTo>
                  <a:pt x="21" y="394"/>
                  <a:pt x="35" y="377"/>
                  <a:pt x="45" y="373"/>
                </a:cubicBezTo>
                <a:cubicBezTo>
                  <a:pt x="42" y="359"/>
                  <a:pt x="26" y="346"/>
                  <a:pt x="9" y="346"/>
                </a:cubicBezTo>
                <a:cubicBezTo>
                  <a:pt x="6" y="346"/>
                  <a:pt x="3" y="346"/>
                  <a:pt x="0" y="347"/>
                </a:cubicBezTo>
                <a:cubicBezTo>
                  <a:pt x="0" y="339"/>
                  <a:pt x="0" y="339"/>
                  <a:pt x="0" y="339"/>
                </a:cubicBezTo>
                <a:cubicBezTo>
                  <a:pt x="15" y="335"/>
                  <a:pt x="33" y="340"/>
                  <a:pt x="46" y="356"/>
                </a:cubicBezTo>
                <a:cubicBezTo>
                  <a:pt x="49" y="360"/>
                  <a:pt x="50" y="363"/>
                  <a:pt x="52" y="367"/>
                </a:cubicBezTo>
                <a:cubicBezTo>
                  <a:pt x="65" y="362"/>
                  <a:pt x="65" y="362"/>
                  <a:pt x="65" y="362"/>
                </a:cubicBezTo>
                <a:cubicBezTo>
                  <a:pt x="62" y="351"/>
                  <a:pt x="51" y="340"/>
                  <a:pt x="45" y="335"/>
                </a:cubicBezTo>
                <a:cubicBezTo>
                  <a:pt x="30" y="324"/>
                  <a:pt x="14" y="322"/>
                  <a:pt x="0" y="324"/>
                </a:cubicBezTo>
                <a:cubicBezTo>
                  <a:pt x="0" y="316"/>
                  <a:pt x="0" y="316"/>
                  <a:pt x="0" y="316"/>
                </a:cubicBezTo>
                <a:cubicBezTo>
                  <a:pt x="23" y="313"/>
                  <a:pt x="48" y="322"/>
                  <a:pt x="63" y="342"/>
                </a:cubicBezTo>
                <a:cubicBezTo>
                  <a:pt x="68" y="348"/>
                  <a:pt x="69" y="352"/>
                  <a:pt x="73" y="360"/>
                </a:cubicBezTo>
                <a:cubicBezTo>
                  <a:pt x="85" y="358"/>
                  <a:pt x="85" y="358"/>
                  <a:pt x="85" y="358"/>
                </a:cubicBezTo>
                <a:cubicBezTo>
                  <a:pt x="84" y="347"/>
                  <a:pt x="68" y="327"/>
                  <a:pt x="58" y="320"/>
                </a:cubicBezTo>
                <a:cubicBezTo>
                  <a:pt x="41" y="307"/>
                  <a:pt x="20" y="301"/>
                  <a:pt x="0" y="303"/>
                </a:cubicBezTo>
                <a:cubicBezTo>
                  <a:pt x="0" y="295"/>
                  <a:pt x="0" y="295"/>
                  <a:pt x="0" y="295"/>
                </a:cubicBezTo>
                <a:cubicBezTo>
                  <a:pt x="2" y="295"/>
                  <a:pt x="2" y="295"/>
                  <a:pt x="2" y="295"/>
                </a:cubicBezTo>
                <a:cubicBezTo>
                  <a:pt x="2" y="292"/>
                  <a:pt x="1" y="288"/>
                  <a:pt x="0" y="284"/>
                </a:cubicBezTo>
                <a:cubicBezTo>
                  <a:pt x="0" y="267"/>
                  <a:pt x="0" y="267"/>
                  <a:pt x="0" y="267"/>
                </a:cubicBezTo>
                <a:cubicBezTo>
                  <a:pt x="1" y="268"/>
                  <a:pt x="2" y="270"/>
                  <a:pt x="2" y="272"/>
                </a:cubicBezTo>
                <a:cubicBezTo>
                  <a:pt x="4" y="275"/>
                  <a:pt x="8" y="284"/>
                  <a:pt x="9" y="286"/>
                </a:cubicBezTo>
                <a:cubicBezTo>
                  <a:pt x="11" y="282"/>
                  <a:pt x="13" y="277"/>
                  <a:pt x="15" y="272"/>
                </a:cubicBezTo>
                <a:cubicBezTo>
                  <a:pt x="18" y="268"/>
                  <a:pt x="20" y="264"/>
                  <a:pt x="23" y="260"/>
                </a:cubicBezTo>
                <a:cubicBezTo>
                  <a:pt x="33" y="247"/>
                  <a:pt x="41" y="243"/>
                  <a:pt x="45" y="239"/>
                </a:cubicBezTo>
                <a:cubicBezTo>
                  <a:pt x="42" y="226"/>
                  <a:pt x="26" y="213"/>
                  <a:pt x="9" y="213"/>
                </a:cubicBezTo>
                <a:cubicBezTo>
                  <a:pt x="6" y="213"/>
                  <a:pt x="3" y="213"/>
                  <a:pt x="0" y="214"/>
                </a:cubicBezTo>
                <a:cubicBezTo>
                  <a:pt x="0" y="206"/>
                  <a:pt x="0" y="206"/>
                  <a:pt x="0" y="206"/>
                </a:cubicBezTo>
                <a:cubicBezTo>
                  <a:pt x="3" y="205"/>
                  <a:pt x="6" y="205"/>
                  <a:pt x="9" y="205"/>
                </a:cubicBezTo>
                <a:cubicBezTo>
                  <a:pt x="31" y="205"/>
                  <a:pt x="43" y="217"/>
                  <a:pt x="52" y="235"/>
                </a:cubicBezTo>
                <a:cubicBezTo>
                  <a:pt x="65" y="230"/>
                  <a:pt x="65" y="230"/>
                  <a:pt x="65" y="230"/>
                </a:cubicBezTo>
                <a:cubicBezTo>
                  <a:pt x="61" y="210"/>
                  <a:pt x="34" y="191"/>
                  <a:pt x="9" y="191"/>
                </a:cubicBezTo>
                <a:cubicBezTo>
                  <a:pt x="6" y="191"/>
                  <a:pt x="3" y="191"/>
                  <a:pt x="0" y="191"/>
                </a:cubicBezTo>
                <a:cubicBezTo>
                  <a:pt x="0" y="183"/>
                  <a:pt x="0" y="183"/>
                  <a:pt x="0" y="183"/>
                </a:cubicBezTo>
                <a:cubicBezTo>
                  <a:pt x="29" y="179"/>
                  <a:pt x="61" y="194"/>
                  <a:pt x="73" y="227"/>
                </a:cubicBezTo>
                <a:cubicBezTo>
                  <a:pt x="85" y="225"/>
                  <a:pt x="85" y="225"/>
                  <a:pt x="85" y="225"/>
                </a:cubicBezTo>
                <a:cubicBezTo>
                  <a:pt x="75" y="189"/>
                  <a:pt x="37" y="167"/>
                  <a:pt x="0" y="171"/>
                </a:cubicBezTo>
                <a:cubicBezTo>
                  <a:pt x="0" y="162"/>
                  <a:pt x="0" y="162"/>
                  <a:pt x="0" y="162"/>
                </a:cubicBezTo>
                <a:cubicBezTo>
                  <a:pt x="2" y="162"/>
                  <a:pt x="2" y="162"/>
                  <a:pt x="2" y="162"/>
                </a:cubicBezTo>
                <a:cubicBezTo>
                  <a:pt x="2" y="159"/>
                  <a:pt x="1" y="156"/>
                  <a:pt x="0" y="152"/>
                </a:cubicBezTo>
                <a:cubicBezTo>
                  <a:pt x="0" y="135"/>
                  <a:pt x="0" y="135"/>
                  <a:pt x="0" y="135"/>
                </a:cubicBezTo>
                <a:cubicBezTo>
                  <a:pt x="4" y="142"/>
                  <a:pt x="7" y="149"/>
                  <a:pt x="9" y="156"/>
                </a:cubicBezTo>
                <a:cubicBezTo>
                  <a:pt x="37" y="158"/>
                  <a:pt x="59" y="121"/>
                  <a:pt x="39" y="95"/>
                </a:cubicBezTo>
                <a:cubicBezTo>
                  <a:pt x="32" y="86"/>
                  <a:pt x="18" y="78"/>
                  <a:pt x="1" y="81"/>
                </a:cubicBezTo>
                <a:cubicBezTo>
                  <a:pt x="1" y="81"/>
                  <a:pt x="0" y="81"/>
                  <a:pt x="0" y="81"/>
                </a:cubicBezTo>
                <a:cubicBezTo>
                  <a:pt x="0" y="73"/>
                  <a:pt x="0" y="73"/>
                  <a:pt x="0" y="73"/>
                </a:cubicBezTo>
                <a:cubicBezTo>
                  <a:pt x="48" y="63"/>
                  <a:pt x="78" y="128"/>
                  <a:pt x="33" y="157"/>
                </a:cubicBezTo>
                <a:cubicBezTo>
                  <a:pt x="28" y="160"/>
                  <a:pt x="29" y="159"/>
                  <a:pt x="25" y="161"/>
                </a:cubicBezTo>
                <a:cubicBezTo>
                  <a:pt x="25" y="161"/>
                  <a:pt x="25" y="161"/>
                  <a:pt x="25" y="161"/>
                </a:cubicBezTo>
                <a:cubicBezTo>
                  <a:pt x="23" y="163"/>
                  <a:pt x="23" y="163"/>
                  <a:pt x="23" y="163"/>
                </a:cubicBezTo>
                <a:cubicBezTo>
                  <a:pt x="28" y="164"/>
                  <a:pt x="33" y="165"/>
                  <a:pt x="38" y="167"/>
                </a:cubicBezTo>
                <a:cubicBezTo>
                  <a:pt x="44" y="169"/>
                  <a:pt x="47" y="165"/>
                  <a:pt x="50" y="161"/>
                </a:cubicBezTo>
                <a:cubicBezTo>
                  <a:pt x="77" y="135"/>
                  <a:pt x="72" y="96"/>
                  <a:pt x="53" y="77"/>
                </a:cubicBezTo>
                <a:cubicBezTo>
                  <a:pt x="36" y="60"/>
                  <a:pt x="16" y="56"/>
                  <a:pt x="0" y="58"/>
                </a:cubicBezTo>
                <a:cubicBezTo>
                  <a:pt x="0" y="50"/>
                  <a:pt x="0" y="50"/>
                  <a:pt x="0" y="50"/>
                </a:cubicBezTo>
                <a:cubicBezTo>
                  <a:pt x="17" y="48"/>
                  <a:pt x="34" y="52"/>
                  <a:pt x="49" y="63"/>
                </a:cubicBezTo>
                <a:cubicBezTo>
                  <a:pt x="75" y="81"/>
                  <a:pt x="86" y="118"/>
                  <a:pt x="70" y="150"/>
                </a:cubicBezTo>
                <a:cubicBezTo>
                  <a:pt x="62" y="164"/>
                  <a:pt x="55" y="168"/>
                  <a:pt x="53" y="171"/>
                </a:cubicBezTo>
                <a:cubicBezTo>
                  <a:pt x="51" y="173"/>
                  <a:pt x="53" y="170"/>
                  <a:pt x="51" y="173"/>
                </a:cubicBezTo>
                <a:cubicBezTo>
                  <a:pt x="55" y="175"/>
                  <a:pt x="57" y="177"/>
                  <a:pt x="61" y="179"/>
                </a:cubicBezTo>
                <a:cubicBezTo>
                  <a:pt x="68" y="176"/>
                  <a:pt x="78" y="161"/>
                  <a:pt x="82" y="152"/>
                </a:cubicBezTo>
                <a:cubicBezTo>
                  <a:pt x="88" y="141"/>
                  <a:pt x="90" y="126"/>
                  <a:pt x="89" y="111"/>
                </a:cubicBezTo>
                <a:cubicBezTo>
                  <a:pt x="86" y="64"/>
                  <a:pt x="43" y="33"/>
                  <a:pt x="0" y="38"/>
                </a:cubicBezTo>
                <a:cubicBezTo>
                  <a:pt x="0" y="30"/>
                  <a:pt x="0" y="30"/>
                  <a:pt x="0" y="30"/>
                </a:cubicBezTo>
                <a:cubicBezTo>
                  <a:pt x="2" y="29"/>
                  <a:pt x="2" y="29"/>
                  <a:pt x="2" y="29"/>
                </a:cubicBezTo>
                <a:cubicBezTo>
                  <a:pt x="2" y="26"/>
                  <a:pt x="1" y="23"/>
                  <a:pt x="0" y="19"/>
                </a:cubicBezTo>
                <a:cubicBezTo>
                  <a:pt x="0" y="0"/>
                  <a:pt x="0" y="0"/>
                  <a:pt x="0" y="0"/>
                </a:cubicBezTo>
                <a:cubicBezTo>
                  <a:pt x="0" y="1"/>
                  <a:pt x="0" y="2"/>
                  <a:pt x="1" y="2"/>
                </a:cubicBezTo>
                <a:cubicBezTo>
                  <a:pt x="7" y="13"/>
                  <a:pt x="10" y="26"/>
                  <a:pt x="12" y="29"/>
                </a:cubicBezTo>
                <a:cubicBezTo>
                  <a:pt x="51" y="31"/>
                  <a:pt x="79" y="55"/>
                  <a:pt x="91" y="84"/>
                </a:cubicBezTo>
                <a:cubicBezTo>
                  <a:pt x="99" y="101"/>
                  <a:pt x="100" y="122"/>
                  <a:pt x="95" y="142"/>
                </a:cubicBezTo>
                <a:cubicBezTo>
                  <a:pt x="92" y="152"/>
                  <a:pt x="90" y="156"/>
                  <a:pt x="85" y="165"/>
                </a:cubicBezTo>
                <a:cubicBezTo>
                  <a:pt x="80" y="173"/>
                  <a:pt x="75" y="177"/>
                  <a:pt x="70" y="185"/>
                </a:cubicBezTo>
                <a:cubicBezTo>
                  <a:pt x="76" y="193"/>
                  <a:pt x="76" y="190"/>
                  <a:pt x="84" y="203"/>
                </a:cubicBezTo>
                <a:cubicBezTo>
                  <a:pt x="89" y="210"/>
                  <a:pt x="92" y="216"/>
                  <a:pt x="94" y="225"/>
                </a:cubicBezTo>
                <a:cubicBezTo>
                  <a:pt x="123" y="226"/>
                  <a:pt x="146" y="237"/>
                  <a:pt x="163" y="258"/>
                </a:cubicBezTo>
                <a:cubicBezTo>
                  <a:pt x="168" y="264"/>
                  <a:pt x="172" y="271"/>
                  <a:pt x="176" y="279"/>
                </a:cubicBezTo>
                <a:cubicBezTo>
                  <a:pt x="188" y="306"/>
                  <a:pt x="184" y="335"/>
                  <a:pt x="170" y="360"/>
                </a:cubicBezTo>
                <a:cubicBezTo>
                  <a:pt x="167" y="366"/>
                  <a:pt x="159" y="376"/>
                  <a:pt x="154" y="379"/>
                </a:cubicBezTo>
                <a:cubicBezTo>
                  <a:pt x="156" y="385"/>
                  <a:pt x="168" y="391"/>
                  <a:pt x="177" y="414"/>
                </a:cubicBezTo>
                <a:cubicBezTo>
                  <a:pt x="178" y="416"/>
                  <a:pt x="179" y="418"/>
                  <a:pt x="179" y="421"/>
                </a:cubicBezTo>
                <a:cubicBezTo>
                  <a:pt x="181" y="427"/>
                  <a:pt x="180" y="427"/>
                  <a:pt x="182" y="427"/>
                </a:cubicBezTo>
                <a:cubicBezTo>
                  <a:pt x="222" y="427"/>
                  <a:pt x="255" y="458"/>
                  <a:pt x="264" y="490"/>
                </a:cubicBezTo>
                <a:cubicBezTo>
                  <a:pt x="306" y="491"/>
                  <a:pt x="342" y="520"/>
                  <a:pt x="350" y="560"/>
                </a:cubicBezTo>
                <a:cubicBezTo>
                  <a:pt x="371" y="560"/>
                  <a:pt x="389" y="568"/>
                  <a:pt x="403" y="579"/>
                </a:cubicBezTo>
                <a:cubicBezTo>
                  <a:pt x="414" y="588"/>
                  <a:pt x="425" y="600"/>
                  <a:pt x="430" y="614"/>
                </a:cubicBezTo>
                <a:cubicBezTo>
                  <a:pt x="431" y="615"/>
                  <a:pt x="431" y="616"/>
                  <a:pt x="432" y="617"/>
                </a:cubicBezTo>
                <a:cubicBezTo>
                  <a:pt x="433" y="620"/>
                  <a:pt x="431" y="619"/>
                  <a:pt x="434" y="620"/>
                </a:cubicBezTo>
                <a:cubicBezTo>
                  <a:pt x="435" y="613"/>
                  <a:pt x="442" y="601"/>
                  <a:pt x="446" y="596"/>
                </a:cubicBezTo>
                <a:cubicBezTo>
                  <a:pt x="449" y="593"/>
                  <a:pt x="450" y="590"/>
                  <a:pt x="453" y="586"/>
                </a:cubicBezTo>
                <a:cubicBezTo>
                  <a:pt x="461" y="578"/>
                  <a:pt x="476" y="569"/>
                  <a:pt x="486" y="565"/>
                </a:cubicBezTo>
                <a:cubicBezTo>
                  <a:pt x="521" y="551"/>
                  <a:pt x="562" y="564"/>
                  <a:pt x="585" y="590"/>
                </a:cubicBezTo>
                <a:cubicBezTo>
                  <a:pt x="590" y="595"/>
                  <a:pt x="601" y="612"/>
                  <a:pt x="602" y="620"/>
                </a:cubicBezTo>
                <a:cubicBezTo>
                  <a:pt x="603" y="620"/>
                  <a:pt x="603" y="620"/>
                  <a:pt x="603" y="620"/>
                </a:cubicBezTo>
                <a:cubicBezTo>
                  <a:pt x="604" y="612"/>
                  <a:pt x="612" y="601"/>
                  <a:pt x="615" y="596"/>
                </a:cubicBezTo>
                <a:cubicBezTo>
                  <a:pt x="621" y="589"/>
                  <a:pt x="621" y="589"/>
                  <a:pt x="621" y="589"/>
                </a:cubicBezTo>
                <a:cubicBezTo>
                  <a:pt x="625" y="585"/>
                  <a:pt x="628" y="582"/>
                  <a:pt x="634" y="578"/>
                </a:cubicBezTo>
                <a:cubicBezTo>
                  <a:pt x="648" y="566"/>
                  <a:pt x="666" y="560"/>
                  <a:pt x="689" y="560"/>
                </a:cubicBezTo>
                <a:cubicBezTo>
                  <a:pt x="700" y="560"/>
                  <a:pt x="711" y="562"/>
                  <a:pt x="720" y="566"/>
                </a:cubicBezTo>
                <a:cubicBezTo>
                  <a:pt x="744" y="575"/>
                  <a:pt x="766" y="596"/>
                  <a:pt x="773" y="622"/>
                </a:cubicBezTo>
                <a:cubicBezTo>
                  <a:pt x="779" y="624"/>
                  <a:pt x="785" y="623"/>
                  <a:pt x="791" y="625"/>
                </a:cubicBezTo>
                <a:cubicBezTo>
                  <a:pt x="796" y="626"/>
                  <a:pt x="802" y="628"/>
                  <a:pt x="807" y="630"/>
                </a:cubicBezTo>
                <a:cubicBezTo>
                  <a:pt x="811" y="632"/>
                  <a:pt x="817" y="634"/>
                  <a:pt x="821" y="637"/>
                </a:cubicBezTo>
                <a:cubicBezTo>
                  <a:pt x="860" y="665"/>
                  <a:pt x="857" y="693"/>
                  <a:pt x="861" y="702"/>
                </a:cubicBezTo>
                <a:cubicBezTo>
                  <a:pt x="861" y="723"/>
                  <a:pt x="861" y="723"/>
                  <a:pt x="861" y="723"/>
                </a:cubicBezTo>
                <a:cubicBezTo>
                  <a:pt x="857" y="731"/>
                  <a:pt x="863" y="736"/>
                  <a:pt x="843" y="767"/>
                </a:cubicBezTo>
                <a:cubicBezTo>
                  <a:pt x="840" y="772"/>
                  <a:pt x="836" y="774"/>
                  <a:pt x="833" y="778"/>
                </a:cubicBezTo>
                <a:cubicBezTo>
                  <a:pt x="847" y="796"/>
                  <a:pt x="847" y="796"/>
                  <a:pt x="847" y="796"/>
                </a:cubicBezTo>
                <a:cubicBezTo>
                  <a:pt x="859" y="814"/>
                  <a:pt x="859" y="829"/>
                  <a:pt x="861" y="834"/>
                </a:cubicBezTo>
                <a:cubicBezTo>
                  <a:pt x="861" y="856"/>
                  <a:pt x="861" y="856"/>
                  <a:pt x="861" y="856"/>
                </a:cubicBezTo>
                <a:cubicBezTo>
                  <a:pt x="860" y="858"/>
                  <a:pt x="858" y="869"/>
                  <a:pt x="857" y="873"/>
                </a:cubicBezTo>
                <a:cubicBezTo>
                  <a:pt x="854" y="880"/>
                  <a:pt x="852" y="886"/>
                  <a:pt x="849" y="891"/>
                </a:cubicBezTo>
                <a:close/>
                <a:moveTo>
                  <a:pt x="751" y="891"/>
                </a:moveTo>
                <a:cubicBezTo>
                  <a:pt x="739" y="851"/>
                  <a:pt x="684" y="831"/>
                  <a:pt x="646" y="860"/>
                </a:cubicBezTo>
                <a:cubicBezTo>
                  <a:pt x="629" y="873"/>
                  <a:pt x="629" y="880"/>
                  <a:pt x="623" y="891"/>
                </a:cubicBezTo>
                <a:cubicBezTo>
                  <a:pt x="632" y="891"/>
                  <a:pt x="632" y="891"/>
                  <a:pt x="632" y="891"/>
                </a:cubicBezTo>
                <a:cubicBezTo>
                  <a:pt x="636" y="881"/>
                  <a:pt x="645" y="870"/>
                  <a:pt x="652" y="866"/>
                </a:cubicBezTo>
                <a:cubicBezTo>
                  <a:pt x="688" y="840"/>
                  <a:pt x="732" y="861"/>
                  <a:pt x="743" y="891"/>
                </a:cubicBezTo>
                <a:cubicBezTo>
                  <a:pt x="751" y="891"/>
                  <a:pt x="751" y="891"/>
                  <a:pt x="751" y="891"/>
                </a:cubicBezTo>
                <a:close/>
                <a:moveTo>
                  <a:pt x="727" y="891"/>
                </a:moveTo>
                <a:cubicBezTo>
                  <a:pt x="713" y="867"/>
                  <a:pt x="681" y="861"/>
                  <a:pt x="659" y="878"/>
                </a:cubicBezTo>
                <a:cubicBezTo>
                  <a:pt x="653" y="883"/>
                  <a:pt x="650" y="887"/>
                  <a:pt x="648" y="891"/>
                </a:cubicBezTo>
                <a:cubicBezTo>
                  <a:pt x="658" y="891"/>
                  <a:pt x="658" y="891"/>
                  <a:pt x="658" y="891"/>
                </a:cubicBezTo>
                <a:cubicBezTo>
                  <a:pt x="664" y="882"/>
                  <a:pt x="675" y="876"/>
                  <a:pt x="688" y="877"/>
                </a:cubicBezTo>
                <a:cubicBezTo>
                  <a:pt x="699" y="877"/>
                  <a:pt x="710" y="883"/>
                  <a:pt x="717" y="891"/>
                </a:cubicBezTo>
                <a:cubicBezTo>
                  <a:pt x="727" y="891"/>
                  <a:pt x="727" y="891"/>
                  <a:pt x="727" y="891"/>
                </a:cubicBezTo>
                <a:close/>
                <a:moveTo>
                  <a:pt x="557" y="891"/>
                </a:moveTo>
                <a:cubicBezTo>
                  <a:pt x="550" y="878"/>
                  <a:pt x="536" y="868"/>
                  <a:pt x="517" y="868"/>
                </a:cubicBezTo>
                <a:cubicBezTo>
                  <a:pt x="495" y="869"/>
                  <a:pt x="484" y="882"/>
                  <a:pt x="479" y="891"/>
                </a:cubicBezTo>
                <a:cubicBezTo>
                  <a:pt x="488" y="891"/>
                  <a:pt x="488" y="891"/>
                  <a:pt x="488" y="891"/>
                </a:cubicBezTo>
                <a:cubicBezTo>
                  <a:pt x="502" y="872"/>
                  <a:pt x="533" y="872"/>
                  <a:pt x="548" y="891"/>
                </a:cubicBezTo>
                <a:cubicBezTo>
                  <a:pt x="557" y="891"/>
                  <a:pt x="557" y="891"/>
                  <a:pt x="557" y="891"/>
                </a:cubicBezTo>
                <a:close/>
                <a:moveTo>
                  <a:pt x="413" y="891"/>
                </a:moveTo>
                <a:cubicBezTo>
                  <a:pt x="410" y="887"/>
                  <a:pt x="409" y="881"/>
                  <a:pt x="403" y="873"/>
                </a:cubicBezTo>
                <a:cubicBezTo>
                  <a:pt x="367" y="827"/>
                  <a:pt x="299" y="845"/>
                  <a:pt x="284" y="891"/>
                </a:cubicBezTo>
                <a:cubicBezTo>
                  <a:pt x="293" y="891"/>
                  <a:pt x="293" y="891"/>
                  <a:pt x="293" y="891"/>
                </a:cubicBezTo>
                <a:cubicBezTo>
                  <a:pt x="300" y="872"/>
                  <a:pt x="322" y="854"/>
                  <a:pt x="348" y="854"/>
                </a:cubicBezTo>
                <a:cubicBezTo>
                  <a:pt x="373" y="854"/>
                  <a:pt x="397" y="872"/>
                  <a:pt x="403" y="891"/>
                </a:cubicBezTo>
                <a:cubicBezTo>
                  <a:pt x="413" y="891"/>
                  <a:pt x="413" y="891"/>
                  <a:pt x="413" y="891"/>
                </a:cubicBezTo>
                <a:close/>
                <a:moveTo>
                  <a:pt x="387" y="891"/>
                </a:moveTo>
                <a:cubicBezTo>
                  <a:pt x="387" y="889"/>
                  <a:pt x="386" y="888"/>
                  <a:pt x="385" y="887"/>
                </a:cubicBezTo>
                <a:cubicBezTo>
                  <a:pt x="366" y="861"/>
                  <a:pt x="324" y="863"/>
                  <a:pt x="308" y="891"/>
                </a:cubicBezTo>
                <a:cubicBezTo>
                  <a:pt x="318" y="891"/>
                  <a:pt x="318" y="891"/>
                  <a:pt x="318" y="891"/>
                </a:cubicBezTo>
                <a:cubicBezTo>
                  <a:pt x="325" y="883"/>
                  <a:pt x="337" y="877"/>
                  <a:pt x="348" y="877"/>
                </a:cubicBezTo>
                <a:cubicBezTo>
                  <a:pt x="361" y="877"/>
                  <a:pt x="371" y="883"/>
                  <a:pt x="378" y="891"/>
                </a:cubicBezTo>
                <a:cubicBezTo>
                  <a:pt x="387" y="891"/>
                  <a:pt x="387" y="891"/>
                  <a:pt x="387" y="891"/>
                </a:cubicBezTo>
                <a:close/>
                <a:moveTo>
                  <a:pt x="218" y="891"/>
                </a:moveTo>
                <a:cubicBezTo>
                  <a:pt x="217" y="889"/>
                  <a:pt x="216" y="888"/>
                  <a:pt x="215" y="886"/>
                </a:cubicBezTo>
                <a:cubicBezTo>
                  <a:pt x="195" y="860"/>
                  <a:pt x="154" y="864"/>
                  <a:pt x="139" y="891"/>
                </a:cubicBezTo>
                <a:cubicBezTo>
                  <a:pt x="149" y="891"/>
                  <a:pt x="149" y="891"/>
                  <a:pt x="149" y="891"/>
                </a:cubicBezTo>
                <a:cubicBezTo>
                  <a:pt x="156" y="883"/>
                  <a:pt x="167" y="877"/>
                  <a:pt x="179" y="877"/>
                </a:cubicBezTo>
                <a:cubicBezTo>
                  <a:pt x="191" y="877"/>
                  <a:pt x="202" y="883"/>
                  <a:pt x="208" y="891"/>
                </a:cubicBezTo>
                <a:cubicBezTo>
                  <a:pt x="218" y="891"/>
                  <a:pt x="218" y="891"/>
                  <a:pt x="218" y="891"/>
                </a:cubicBezTo>
                <a:close/>
                <a:moveTo>
                  <a:pt x="48" y="891"/>
                </a:moveTo>
                <a:cubicBezTo>
                  <a:pt x="48" y="889"/>
                  <a:pt x="47" y="888"/>
                  <a:pt x="46" y="887"/>
                </a:cubicBezTo>
                <a:cubicBezTo>
                  <a:pt x="34" y="871"/>
                  <a:pt x="16" y="866"/>
                  <a:pt x="0" y="869"/>
                </a:cubicBezTo>
                <a:cubicBezTo>
                  <a:pt x="0" y="878"/>
                  <a:pt x="0" y="878"/>
                  <a:pt x="0" y="878"/>
                </a:cubicBezTo>
                <a:cubicBezTo>
                  <a:pt x="14" y="875"/>
                  <a:pt x="30" y="879"/>
                  <a:pt x="39" y="891"/>
                </a:cubicBezTo>
                <a:cubicBezTo>
                  <a:pt x="48" y="891"/>
                  <a:pt x="48" y="891"/>
                  <a:pt x="48" y="891"/>
                </a:cubicBezTo>
                <a:close/>
                <a:moveTo>
                  <a:pt x="735" y="840"/>
                </a:moveTo>
                <a:cubicBezTo>
                  <a:pt x="742" y="843"/>
                  <a:pt x="751" y="852"/>
                  <a:pt x="756" y="858"/>
                </a:cubicBezTo>
                <a:cubicBezTo>
                  <a:pt x="762" y="865"/>
                  <a:pt x="766" y="873"/>
                  <a:pt x="770" y="883"/>
                </a:cubicBezTo>
                <a:cubicBezTo>
                  <a:pt x="804" y="883"/>
                  <a:pt x="822" y="847"/>
                  <a:pt x="801" y="820"/>
                </a:cubicBezTo>
                <a:cubicBezTo>
                  <a:pt x="781" y="796"/>
                  <a:pt x="738" y="808"/>
                  <a:pt x="735" y="840"/>
                </a:cubicBezTo>
                <a:close/>
                <a:moveTo>
                  <a:pt x="565" y="839"/>
                </a:moveTo>
                <a:cubicBezTo>
                  <a:pt x="577" y="846"/>
                  <a:pt x="593" y="864"/>
                  <a:pt x="598" y="877"/>
                </a:cubicBezTo>
                <a:cubicBezTo>
                  <a:pt x="605" y="892"/>
                  <a:pt x="604" y="876"/>
                  <a:pt x="618" y="858"/>
                </a:cubicBezTo>
                <a:cubicBezTo>
                  <a:pt x="629" y="845"/>
                  <a:pt x="628" y="849"/>
                  <a:pt x="639" y="839"/>
                </a:cubicBezTo>
                <a:cubicBezTo>
                  <a:pt x="640" y="823"/>
                  <a:pt x="621" y="807"/>
                  <a:pt x="603" y="807"/>
                </a:cubicBezTo>
                <a:cubicBezTo>
                  <a:pt x="583" y="807"/>
                  <a:pt x="567" y="822"/>
                  <a:pt x="565" y="839"/>
                </a:cubicBezTo>
                <a:close/>
                <a:moveTo>
                  <a:pt x="396" y="839"/>
                </a:moveTo>
                <a:cubicBezTo>
                  <a:pt x="408" y="846"/>
                  <a:pt x="423" y="863"/>
                  <a:pt x="429" y="877"/>
                </a:cubicBezTo>
                <a:cubicBezTo>
                  <a:pt x="436" y="892"/>
                  <a:pt x="434" y="876"/>
                  <a:pt x="449" y="859"/>
                </a:cubicBezTo>
                <a:cubicBezTo>
                  <a:pt x="454" y="852"/>
                  <a:pt x="462" y="844"/>
                  <a:pt x="470" y="839"/>
                </a:cubicBezTo>
                <a:cubicBezTo>
                  <a:pt x="465" y="797"/>
                  <a:pt x="401" y="797"/>
                  <a:pt x="396" y="839"/>
                </a:cubicBezTo>
                <a:close/>
                <a:moveTo>
                  <a:pt x="226" y="839"/>
                </a:moveTo>
                <a:cubicBezTo>
                  <a:pt x="231" y="843"/>
                  <a:pt x="234" y="845"/>
                  <a:pt x="238" y="848"/>
                </a:cubicBezTo>
                <a:cubicBezTo>
                  <a:pt x="246" y="855"/>
                  <a:pt x="254" y="867"/>
                  <a:pt x="259" y="877"/>
                </a:cubicBezTo>
                <a:cubicBezTo>
                  <a:pt x="266" y="891"/>
                  <a:pt x="264" y="878"/>
                  <a:pt x="279" y="859"/>
                </a:cubicBezTo>
                <a:cubicBezTo>
                  <a:pt x="283" y="853"/>
                  <a:pt x="294" y="843"/>
                  <a:pt x="301" y="840"/>
                </a:cubicBezTo>
                <a:cubicBezTo>
                  <a:pt x="298" y="822"/>
                  <a:pt x="283" y="807"/>
                  <a:pt x="264" y="807"/>
                </a:cubicBezTo>
                <a:cubicBezTo>
                  <a:pt x="244" y="807"/>
                  <a:pt x="226" y="824"/>
                  <a:pt x="226" y="839"/>
                </a:cubicBezTo>
                <a:close/>
                <a:moveTo>
                  <a:pt x="57" y="839"/>
                </a:moveTo>
                <a:cubicBezTo>
                  <a:pt x="72" y="851"/>
                  <a:pt x="81" y="858"/>
                  <a:pt x="89" y="876"/>
                </a:cubicBezTo>
                <a:cubicBezTo>
                  <a:pt x="96" y="891"/>
                  <a:pt x="95" y="878"/>
                  <a:pt x="109" y="859"/>
                </a:cubicBezTo>
                <a:cubicBezTo>
                  <a:pt x="113" y="854"/>
                  <a:pt x="125" y="842"/>
                  <a:pt x="131" y="840"/>
                </a:cubicBezTo>
                <a:cubicBezTo>
                  <a:pt x="128" y="812"/>
                  <a:pt x="93" y="796"/>
                  <a:pt x="69" y="816"/>
                </a:cubicBezTo>
                <a:cubicBezTo>
                  <a:pt x="64" y="820"/>
                  <a:pt x="57" y="830"/>
                  <a:pt x="57" y="839"/>
                </a:cubicBezTo>
                <a:close/>
                <a:moveTo>
                  <a:pt x="545" y="830"/>
                </a:moveTo>
                <a:cubicBezTo>
                  <a:pt x="557" y="834"/>
                  <a:pt x="557" y="834"/>
                  <a:pt x="557" y="834"/>
                </a:cubicBezTo>
                <a:cubicBezTo>
                  <a:pt x="563" y="821"/>
                  <a:pt x="563" y="818"/>
                  <a:pt x="573" y="810"/>
                </a:cubicBezTo>
                <a:cubicBezTo>
                  <a:pt x="594" y="792"/>
                  <a:pt x="626" y="796"/>
                  <a:pt x="642" y="820"/>
                </a:cubicBezTo>
                <a:cubicBezTo>
                  <a:pt x="644" y="825"/>
                  <a:pt x="646" y="830"/>
                  <a:pt x="648" y="834"/>
                </a:cubicBezTo>
                <a:cubicBezTo>
                  <a:pt x="660" y="830"/>
                  <a:pt x="660" y="830"/>
                  <a:pt x="660" y="830"/>
                </a:cubicBezTo>
                <a:cubicBezTo>
                  <a:pt x="657" y="807"/>
                  <a:pt x="631" y="785"/>
                  <a:pt x="603" y="785"/>
                </a:cubicBezTo>
                <a:cubicBezTo>
                  <a:pt x="574" y="785"/>
                  <a:pt x="549" y="806"/>
                  <a:pt x="545" y="830"/>
                </a:cubicBezTo>
                <a:close/>
                <a:moveTo>
                  <a:pt x="375" y="829"/>
                </a:moveTo>
                <a:cubicBezTo>
                  <a:pt x="388" y="834"/>
                  <a:pt x="388" y="834"/>
                  <a:pt x="388" y="834"/>
                </a:cubicBezTo>
                <a:cubicBezTo>
                  <a:pt x="390" y="830"/>
                  <a:pt x="391" y="825"/>
                  <a:pt x="394" y="820"/>
                </a:cubicBezTo>
                <a:cubicBezTo>
                  <a:pt x="414" y="789"/>
                  <a:pt x="461" y="793"/>
                  <a:pt x="476" y="827"/>
                </a:cubicBezTo>
                <a:cubicBezTo>
                  <a:pt x="476" y="829"/>
                  <a:pt x="477" y="832"/>
                  <a:pt x="478" y="834"/>
                </a:cubicBezTo>
                <a:cubicBezTo>
                  <a:pt x="491" y="829"/>
                  <a:pt x="491" y="829"/>
                  <a:pt x="491" y="829"/>
                </a:cubicBezTo>
                <a:cubicBezTo>
                  <a:pt x="486" y="806"/>
                  <a:pt x="462" y="785"/>
                  <a:pt x="433" y="785"/>
                </a:cubicBezTo>
                <a:cubicBezTo>
                  <a:pt x="404" y="785"/>
                  <a:pt x="380" y="806"/>
                  <a:pt x="375" y="829"/>
                </a:cubicBezTo>
                <a:close/>
                <a:moveTo>
                  <a:pt x="205" y="830"/>
                </a:moveTo>
                <a:cubicBezTo>
                  <a:pt x="218" y="834"/>
                  <a:pt x="218" y="834"/>
                  <a:pt x="218" y="834"/>
                </a:cubicBezTo>
                <a:cubicBezTo>
                  <a:pt x="220" y="831"/>
                  <a:pt x="222" y="825"/>
                  <a:pt x="224" y="820"/>
                </a:cubicBezTo>
                <a:cubicBezTo>
                  <a:pt x="238" y="798"/>
                  <a:pt x="271" y="791"/>
                  <a:pt x="293" y="810"/>
                </a:cubicBezTo>
                <a:cubicBezTo>
                  <a:pt x="304" y="819"/>
                  <a:pt x="304" y="824"/>
                  <a:pt x="308" y="834"/>
                </a:cubicBezTo>
                <a:cubicBezTo>
                  <a:pt x="321" y="830"/>
                  <a:pt x="321" y="830"/>
                  <a:pt x="321" y="830"/>
                </a:cubicBezTo>
                <a:cubicBezTo>
                  <a:pt x="316" y="797"/>
                  <a:pt x="265" y="766"/>
                  <a:pt x="225" y="798"/>
                </a:cubicBezTo>
                <a:cubicBezTo>
                  <a:pt x="218" y="804"/>
                  <a:pt x="207" y="817"/>
                  <a:pt x="205" y="830"/>
                </a:cubicBezTo>
                <a:close/>
                <a:moveTo>
                  <a:pt x="36" y="830"/>
                </a:moveTo>
                <a:cubicBezTo>
                  <a:pt x="48" y="834"/>
                  <a:pt x="48" y="834"/>
                  <a:pt x="48" y="834"/>
                </a:cubicBezTo>
                <a:cubicBezTo>
                  <a:pt x="50" y="831"/>
                  <a:pt x="58" y="799"/>
                  <a:pt x="93" y="799"/>
                </a:cubicBezTo>
                <a:cubicBezTo>
                  <a:pt x="116" y="799"/>
                  <a:pt x="135" y="816"/>
                  <a:pt x="138" y="835"/>
                </a:cubicBezTo>
                <a:cubicBezTo>
                  <a:pt x="152" y="830"/>
                  <a:pt x="152" y="830"/>
                  <a:pt x="152" y="830"/>
                </a:cubicBezTo>
                <a:cubicBezTo>
                  <a:pt x="147" y="798"/>
                  <a:pt x="98" y="766"/>
                  <a:pt x="56" y="798"/>
                </a:cubicBezTo>
                <a:cubicBezTo>
                  <a:pt x="49" y="803"/>
                  <a:pt x="38" y="816"/>
                  <a:pt x="36" y="830"/>
                </a:cubicBezTo>
                <a:close/>
                <a:moveTo>
                  <a:pt x="525" y="826"/>
                </a:moveTo>
                <a:cubicBezTo>
                  <a:pt x="536" y="827"/>
                  <a:pt x="536" y="827"/>
                  <a:pt x="536" y="827"/>
                </a:cubicBezTo>
                <a:cubicBezTo>
                  <a:pt x="543" y="800"/>
                  <a:pt x="569" y="776"/>
                  <a:pt x="603" y="777"/>
                </a:cubicBezTo>
                <a:cubicBezTo>
                  <a:pt x="636" y="777"/>
                  <a:pt x="662" y="800"/>
                  <a:pt x="669" y="827"/>
                </a:cubicBezTo>
                <a:cubicBezTo>
                  <a:pt x="680" y="826"/>
                  <a:pt x="680" y="826"/>
                  <a:pt x="680" y="826"/>
                </a:cubicBezTo>
                <a:cubicBezTo>
                  <a:pt x="680" y="812"/>
                  <a:pt x="665" y="792"/>
                  <a:pt x="654" y="783"/>
                </a:cubicBezTo>
                <a:cubicBezTo>
                  <a:pt x="621" y="753"/>
                  <a:pt x="563" y="759"/>
                  <a:pt x="535" y="801"/>
                </a:cubicBezTo>
                <a:cubicBezTo>
                  <a:pt x="532" y="806"/>
                  <a:pt x="524" y="819"/>
                  <a:pt x="525" y="826"/>
                </a:cubicBezTo>
                <a:close/>
                <a:moveTo>
                  <a:pt x="355" y="826"/>
                </a:moveTo>
                <a:cubicBezTo>
                  <a:pt x="367" y="827"/>
                  <a:pt x="367" y="827"/>
                  <a:pt x="367" y="827"/>
                </a:cubicBezTo>
                <a:cubicBezTo>
                  <a:pt x="373" y="800"/>
                  <a:pt x="400" y="777"/>
                  <a:pt x="433" y="777"/>
                </a:cubicBezTo>
                <a:cubicBezTo>
                  <a:pt x="466" y="777"/>
                  <a:pt x="493" y="800"/>
                  <a:pt x="499" y="827"/>
                </a:cubicBezTo>
                <a:cubicBezTo>
                  <a:pt x="511" y="826"/>
                  <a:pt x="511" y="826"/>
                  <a:pt x="511" y="826"/>
                </a:cubicBezTo>
                <a:cubicBezTo>
                  <a:pt x="511" y="820"/>
                  <a:pt x="504" y="806"/>
                  <a:pt x="501" y="802"/>
                </a:cubicBezTo>
                <a:cubicBezTo>
                  <a:pt x="469" y="752"/>
                  <a:pt x="397" y="752"/>
                  <a:pt x="365" y="801"/>
                </a:cubicBezTo>
                <a:cubicBezTo>
                  <a:pt x="362" y="806"/>
                  <a:pt x="355" y="819"/>
                  <a:pt x="355" y="826"/>
                </a:cubicBezTo>
                <a:close/>
                <a:moveTo>
                  <a:pt x="185" y="826"/>
                </a:moveTo>
                <a:cubicBezTo>
                  <a:pt x="197" y="827"/>
                  <a:pt x="197" y="827"/>
                  <a:pt x="197" y="827"/>
                </a:cubicBezTo>
                <a:cubicBezTo>
                  <a:pt x="201" y="819"/>
                  <a:pt x="199" y="818"/>
                  <a:pt x="206" y="807"/>
                </a:cubicBezTo>
                <a:cubicBezTo>
                  <a:pt x="238" y="758"/>
                  <a:pt x="316" y="771"/>
                  <a:pt x="329" y="827"/>
                </a:cubicBezTo>
                <a:cubicBezTo>
                  <a:pt x="341" y="826"/>
                  <a:pt x="341" y="826"/>
                  <a:pt x="341" y="826"/>
                </a:cubicBezTo>
                <a:cubicBezTo>
                  <a:pt x="342" y="813"/>
                  <a:pt x="325" y="792"/>
                  <a:pt x="315" y="783"/>
                </a:cubicBezTo>
                <a:cubicBezTo>
                  <a:pt x="276" y="751"/>
                  <a:pt x="220" y="763"/>
                  <a:pt x="195" y="801"/>
                </a:cubicBezTo>
                <a:cubicBezTo>
                  <a:pt x="192" y="806"/>
                  <a:pt x="186" y="819"/>
                  <a:pt x="185" y="826"/>
                </a:cubicBezTo>
                <a:close/>
                <a:moveTo>
                  <a:pt x="16" y="826"/>
                </a:moveTo>
                <a:cubicBezTo>
                  <a:pt x="27" y="827"/>
                  <a:pt x="27" y="827"/>
                  <a:pt x="27" y="827"/>
                </a:cubicBezTo>
                <a:cubicBezTo>
                  <a:pt x="32" y="818"/>
                  <a:pt x="32" y="807"/>
                  <a:pt x="50" y="792"/>
                </a:cubicBezTo>
                <a:cubicBezTo>
                  <a:pt x="75" y="771"/>
                  <a:pt x="111" y="771"/>
                  <a:pt x="137" y="792"/>
                </a:cubicBezTo>
                <a:cubicBezTo>
                  <a:pt x="145" y="798"/>
                  <a:pt x="157" y="813"/>
                  <a:pt x="160" y="827"/>
                </a:cubicBezTo>
                <a:cubicBezTo>
                  <a:pt x="171" y="826"/>
                  <a:pt x="171" y="826"/>
                  <a:pt x="171" y="826"/>
                </a:cubicBezTo>
                <a:cubicBezTo>
                  <a:pt x="172" y="820"/>
                  <a:pt x="164" y="806"/>
                  <a:pt x="162" y="802"/>
                </a:cubicBezTo>
                <a:cubicBezTo>
                  <a:pt x="148" y="780"/>
                  <a:pt x="123" y="765"/>
                  <a:pt x="94" y="764"/>
                </a:cubicBezTo>
                <a:cubicBezTo>
                  <a:pt x="72" y="764"/>
                  <a:pt x="56" y="772"/>
                  <a:pt x="43" y="782"/>
                </a:cubicBezTo>
                <a:cubicBezTo>
                  <a:pt x="32" y="791"/>
                  <a:pt x="15" y="815"/>
                  <a:pt x="16" y="826"/>
                </a:cubicBezTo>
                <a:close/>
                <a:moveTo>
                  <a:pt x="482" y="771"/>
                </a:moveTo>
                <a:cubicBezTo>
                  <a:pt x="497" y="783"/>
                  <a:pt x="512" y="796"/>
                  <a:pt x="517" y="817"/>
                </a:cubicBezTo>
                <a:cubicBezTo>
                  <a:pt x="522" y="812"/>
                  <a:pt x="518" y="806"/>
                  <a:pt x="542" y="780"/>
                </a:cubicBezTo>
                <a:cubicBezTo>
                  <a:pt x="546" y="776"/>
                  <a:pt x="549" y="774"/>
                  <a:pt x="553" y="771"/>
                </a:cubicBezTo>
                <a:cubicBezTo>
                  <a:pt x="551" y="750"/>
                  <a:pt x="517" y="734"/>
                  <a:pt x="494" y="752"/>
                </a:cubicBezTo>
                <a:cubicBezTo>
                  <a:pt x="490" y="756"/>
                  <a:pt x="483" y="763"/>
                  <a:pt x="482" y="771"/>
                </a:cubicBezTo>
                <a:close/>
                <a:moveTo>
                  <a:pt x="651" y="771"/>
                </a:moveTo>
                <a:cubicBezTo>
                  <a:pt x="665" y="779"/>
                  <a:pt x="681" y="797"/>
                  <a:pt x="687" y="817"/>
                </a:cubicBezTo>
                <a:cubicBezTo>
                  <a:pt x="689" y="814"/>
                  <a:pt x="691" y="808"/>
                  <a:pt x="694" y="803"/>
                </a:cubicBezTo>
                <a:cubicBezTo>
                  <a:pt x="696" y="798"/>
                  <a:pt x="699" y="795"/>
                  <a:pt x="702" y="791"/>
                </a:cubicBezTo>
                <a:cubicBezTo>
                  <a:pt x="710" y="779"/>
                  <a:pt x="716" y="777"/>
                  <a:pt x="723" y="771"/>
                </a:cubicBezTo>
                <a:cubicBezTo>
                  <a:pt x="721" y="757"/>
                  <a:pt x="704" y="744"/>
                  <a:pt x="687" y="744"/>
                </a:cubicBezTo>
                <a:cubicBezTo>
                  <a:pt x="670" y="744"/>
                  <a:pt x="654" y="757"/>
                  <a:pt x="651" y="771"/>
                </a:cubicBezTo>
                <a:close/>
                <a:moveTo>
                  <a:pt x="312" y="771"/>
                </a:moveTo>
                <a:cubicBezTo>
                  <a:pt x="325" y="781"/>
                  <a:pt x="333" y="787"/>
                  <a:pt x="342" y="803"/>
                </a:cubicBezTo>
                <a:cubicBezTo>
                  <a:pt x="344" y="807"/>
                  <a:pt x="346" y="814"/>
                  <a:pt x="348" y="817"/>
                </a:cubicBezTo>
                <a:cubicBezTo>
                  <a:pt x="358" y="793"/>
                  <a:pt x="367" y="782"/>
                  <a:pt x="384" y="771"/>
                </a:cubicBezTo>
                <a:cubicBezTo>
                  <a:pt x="380" y="751"/>
                  <a:pt x="351" y="733"/>
                  <a:pt x="325" y="752"/>
                </a:cubicBezTo>
                <a:cubicBezTo>
                  <a:pt x="321" y="755"/>
                  <a:pt x="313" y="763"/>
                  <a:pt x="312" y="771"/>
                </a:cubicBezTo>
                <a:close/>
                <a:moveTo>
                  <a:pt x="143" y="771"/>
                </a:moveTo>
                <a:cubicBezTo>
                  <a:pt x="147" y="774"/>
                  <a:pt x="150" y="776"/>
                  <a:pt x="154" y="780"/>
                </a:cubicBezTo>
                <a:cubicBezTo>
                  <a:pt x="176" y="802"/>
                  <a:pt x="174" y="812"/>
                  <a:pt x="179" y="817"/>
                </a:cubicBezTo>
                <a:cubicBezTo>
                  <a:pt x="185" y="797"/>
                  <a:pt x="201" y="779"/>
                  <a:pt x="214" y="771"/>
                </a:cubicBezTo>
                <a:cubicBezTo>
                  <a:pt x="211" y="751"/>
                  <a:pt x="181" y="733"/>
                  <a:pt x="156" y="752"/>
                </a:cubicBezTo>
                <a:cubicBezTo>
                  <a:pt x="151" y="755"/>
                  <a:pt x="144" y="763"/>
                  <a:pt x="143" y="771"/>
                </a:cubicBezTo>
                <a:close/>
                <a:moveTo>
                  <a:pt x="631" y="761"/>
                </a:moveTo>
                <a:cubicBezTo>
                  <a:pt x="644" y="766"/>
                  <a:pt x="644" y="766"/>
                  <a:pt x="644" y="766"/>
                </a:cubicBezTo>
                <a:cubicBezTo>
                  <a:pt x="649" y="759"/>
                  <a:pt x="656" y="736"/>
                  <a:pt x="687" y="736"/>
                </a:cubicBezTo>
                <a:cubicBezTo>
                  <a:pt x="710" y="736"/>
                  <a:pt x="723" y="750"/>
                  <a:pt x="731" y="766"/>
                </a:cubicBezTo>
                <a:cubicBezTo>
                  <a:pt x="744" y="760"/>
                  <a:pt x="744" y="760"/>
                  <a:pt x="744" y="760"/>
                </a:cubicBezTo>
                <a:cubicBezTo>
                  <a:pt x="730" y="724"/>
                  <a:pt x="684" y="709"/>
                  <a:pt x="652" y="733"/>
                </a:cubicBezTo>
                <a:cubicBezTo>
                  <a:pt x="645" y="738"/>
                  <a:pt x="634" y="750"/>
                  <a:pt x="631" y="761"/>
                </a:cubicBezTo>
                <a:close/>
                <a:moveTo>
                  <a:pt x="462" y="760"/>
                </a:moveTo>
                <a:cubicBezTo>
                  <a:pt x="463" y="762"/>
                  <a:pt x="471" y="765"/>
                  <a:pt x="474" y="766"/>
                </a:cubicBezTo>
                <a:cubicBezTo>
                  <a:pt x="476" y="764"/>
                  <a:pt x="478" y="757"/>
                  <a:pt x="480" y="755"/>
                </a:cubicBezTo>
                <a:cubicBezTo>
                  <a:pt x="483" y="751"/>
                  <a:pt x="486" y="748"/>
                  <a:pt x="490" y="745"/>
                </a:cubicBezTo>
                <a:cubicBezTo>
                  <a:pt x="496" y="740"/>
                  <a:pt x="506" y="736"/>
                  <a:pt x="517" y="736"/>
                </a:cubicBezTo>
                <a:cubicBezTo>
                  <a:pt x="528" y="736"/>
                  <a:pt x="538" y="739"/>
                  <a:pt x="545" y="745"/>
                </a:cubicBezTo>
                <a:cubicBezTo>
                  <a:pt x="553" y="750"/>
                  <a:pt x="557" y="756"/>
                  <a:pt x="561" y="766"/>
                </a:cubicBezTo>
                <a:cubicBezTo>
                  <a:pt x="564" y="765"/>
                  <a:pt x="572" y="762"/>
                  <a:pt x="574" y="760"/>
                </a:cubicBezTo>
                <a:cubicBezTo>
                  <a:pt x="567" y="740"/>
                  <a:pt x="545" y="722"/>
                  <a:pt x="518" y="722"/>
                </a:cubicBezTo>
                <a:cubicBezTo>
                  <a:pt x="491" y="721"/>
                  <a:pt x="468" y="740"/>
                  <a:pt x="462" y="760"/>
                </a:cubicBezTo>
                <a:close/>
                <a:moveTo>
                  <a:pt x="292" y="760"/>
                </a:moveTo>
                <a:cubicBezTo>
                  <a:pt x="305" y="766"/>
                  <a:pt x="305" y="766"/>
                  <a:pt x="305" y="766"/>
                </a:cubicBezTo>
                <a:cubicBezTo>
                  <a:pt x="320" y="729"/>
                  <a:pt x="363" y="726"/>
                  <a:pt x="385" y="754"/>
                </a:cubicBezTo>
                <a:cubicBezTo>
                  <a:pt x="387" y="757"/>
                  <a:pt x="390" y="763"/>
                  <a:pt x="392" y="766"/>
                </a:cubicBezTo>
                <a:cubicBezTo>
                  <a:pt x="404" y="761"/>
                  <a:pt x="404" y="761"/>
                  <a:pt x="404" y="761"/>
                </a:cubicBezTo>
                <a:cubicBezTo>
                  <a:pt x="400" y="741"/>
                  <a:pt x="374" y="722"/>
                  <a:pt x="348" y="722"/>
                </a:cubicBezTo>
                <a:cubicBezTo>
                  <a:pt x="321" y="721"/>
                  <a:pt x="299" y="740"/>
                  <a:pt x="292" y="760"/>
                </a:cubicBezTo>
                <a:close/>
                <a:moveTo>
                  <a:pt x="122" y="760"/>
                </a:moveTo>
                <a:cubicBezTo>
                  <a:pt x="135" y="766"/>
                  <a:pt x="135" y="766"/>
                  <a:pt x="135" y="766"/>
                </a:cubicBezTo>
                <a:cubicBezTo>
                  <a:pt x="143" y="748"/>
                  <a:pt x="157" y="736"/>
                  <a:pt x="178" y="736"/>
                </a:cubicBezTo>
                <a:cubicBezTo>
                  <a:pt x="193" y="735"/>
                  <a:pt x="206" y="743"/>
                  <a:pt x="215" y="753"/>
                </a:cubicBezTo>
                <a:cubicBezTo>
                  <a:pt x="218" y="758"/>
                  <a:pt x="220" y="762"/>
                  <a:pt x="222" y="766"/>
                </a:cubicBezTo>
                <a:cubicBezTo>
                  <a:pt x="235" y="760"/>
                  <a:pt x="235" y="760"/>
                  <a:pt x="235" y="760"/>
                </a:cubicBezTo>
                <a:cubicBezTo>
                  <a:pt x="219" y="713"/>
                  <a:pt x="143" y="706"/>
                  <a:pt x="122" y="760"/>
                </a:cubicBezTo>
                <a:close/>
                <a:moveTo>
                  <a:pt x="272" y="756"/>
                </a:moveTo>
                <a:cubicBezTo>
                  <a:pt x="283" y="758"/>
                  <a:pt x="283" y="758"/>
                  <a:pt x="283" y="758"/>
                </a:cubicBezTo>
                <a:cubicBezTo>
                  <a:pt x="285" y="756"/>
                  <a:pt x="286" y="752"/>
                  <a:pt x="288" y="750"/>
                </a:cubicBezTo>
                <a:cubicBezTo>
                  <a:pt x="311" y="704"/>
                  <a:pt x="386" y="696"/>
                  <a:pt x="412" y="758"/>
                </a:cubicBezTo>
                <a:cubicBezTo>
                  <a:pt x="424" y="756"/>
                  <a:pt x="424" y="756"/>
                  <a:pt x="424" y="756"/>
                </a:cubicBezTo>
                <a:cubicBezTo>
                  <a:pt x="423" y="744"/>
                  <a:pt x="408" y="726"/>
                  <a:pt x="398" y="718"/>
                </a:cubicBezTo>
                <a:cubicBezTo>
                  <a:pt x="369" y="696"/>
                  <a:pt x="327" y="696"/>
                  <a:pt x="299" y="718"/>
                </a:cubicBezTo>
                <a:cubicBezTo>
                  <a:pt x="291" y="724"/>
                  <a:pt x="274" y="742"/>
                  <a:pt x="272" y="756"/>
                </a:cubicBezTo>
                <a:close/>
                <a:moveTo>
                  <a:pt x="611" y="756"/>
                </a:moveTo>
                <a:cubicBezTo>
                  <a:pt x="623" y="758"/>
                  <a:pt x="623" y="758"/>
                  <a:pt x="623" y="758"/>
                </a:cubicBezTo>
                <a:cubicBezTo>
                  <a:pt x="625" y="755"/>
                  <a:pt x="625" y="750"/>
                  <a:pt x="632" y="741"/>
                </a:cubicBezTo>
                <a:cubicBezTo>
                  <a:pt x="665" y="698"/>
                  <a:pt x="732" y="706"/>
                  <a:pt x="752" y="758"/>
                </a:cubicBezTo>
                <a:cubicBezTo>
                  <a:pt x="764" y="756"/>
                  <a:pt x="764" y="756"/>
                  <a:pt x="764" y="756"/>
                </a:cubicBezTo>
                <a:cubicBezTo>
                  <a:pt x="761" y="742"/>
                  <a:pt x="745" y="724"/>
                  <a:pt x="737" y="718"/>
                </a:cubicBezTo>
                <a:cubicBezTo>
                  <a:pt x="697" y="690"/>
                  <a:pt x="648" y="698"/>
                  <a:pt x="622" y="734"/>
                </a:cubicBezTo>
                <a:cubicBezTo>
                  <a:pt x="619" y="739"/>
                  <a:pt x="612" y="750"/>
                  <a:pt x="611" y="756"/>
                </a:cubicBezTo>
                <a:close/>
                <a:moveTo>
                  <a:pt x="442" y="756"/>
                </a:moveTo>
                <a:cubicBezTo>
                  <a:pt x="453" y="758"/>
                  <a:pt x="453" y="758"/>
                  <a:pt x="453" y="758"/>
                </a:cubicBezTo>
                <a:cubicBezTo>
                  <a:pt x="460" y="743"/>
                  <a:pt x="466" y="735"/>
                  <a:pt x="476" y="727"/>
                </a:cubicBezTo>
                <a:cubicBezTo>
                  <a:pt x="486" y="719"/>
                  <a:pt x="501" y="713"/>
                  <a:pt x="517" y="713"/>
                </a:cubicBezTo>
                <a:cubicBezTo>
                  <a:pt x="534" y="713"/>
                  <a:pt x="548" y="719"/>
                  <a:pt x="558" y="726"/>
                </a:cubicBezTo>
                <a:cubicBezTo>
                  <a:pt x="566" y="732"/>
                  <a:pt x="579" y="745"/>
                  <a:pt x="582" y="758"/>
                </a:cubicBezTo>
                <a:cubicBezTo>
                  <a:pt x="594" y="756"/>
                  <a:pt x="594" y="756"/>
                  <a:pt x="594" y="756"/>
                </a:cubicBezTo>
                <a:cubicBezTo>
                  <a:pt x="592" y="742"/>
                  <a:pt x="575" y="724"/>
                  <a:pt x="567" y="718"/>
                </a:cubicBezTo>
                <a:cubicBezTo>
                  <a:pt x="555" y="709"/>
                  <a:pt x="538" y="701"/>
                  <a:pt x="518" y="701"/>
                </a:cubicBezTo>
                <a:cubicBezTo>
                  <a:pt x="498" y="701"/>
                  <a:pt x="481" y="708"/>
                  <a:pt x="469" y="718"/>
                </a:cubicBezTo>
                <a:cubicBezTo>
                  <a:pt x="461" y="724"/>
                  <a:pt x="444" y="742"/>
                  <a:pt x="442" y="756"/>
                </a:cubicBezTo>
                <a:close/>
                <a:moveTo>
                  <a:pt x="102" y="756"/>
                </a:moveTo>
                <a:cubicBezTo>
                  <a:pt x="114" y="758"/>
                  <a:pt x="114" y="758"/>
                  <a:pt x="114" y="758"/>
                </a:cubicBezTo>
                <a:cubicBezTo>
                  <a:pt x="138" y="699"/>
                  <a:pt x="212" y="701"/>
                  <a:pt x="239" y="749"/>
                </a:cubicBezTo>
                <a:cubicBezTo>
                  <a:pt x="240" y="752"/>
                  <a:pt x="241" y="755"/>
                  <a:pt x="243" y="758"/>
                </a:cubicBezTo>
                <a:cubicBezTo>
                  <a:pt x="255" y="756"/>
                  <a:pt x="255" y="756"/>
                  <a:pt x="255" y="756"/>
                </a:cubicBezTo>
                <a:cubicBezTo>
                  <a:pt x="253" y="744"/>
                  <a:pt x="238" y="726"/>
                  <a:pt x="228" y="718"/>
                </a:cubicBezTo>
                <a:cubicBezTo>
                  <a:pt x="199" y="695"/>
                  <a:pt x="158" y="696"/>
                  <a:pt x="129" y="718"/>
                </a:cubicBezTo>
                <a:cubicBezTo>
                  <a:pt x="121" y="724"/>
                  <a:pt x="105" y="742"/>
                  <a:pt x="102" y="756"/>
                </a:cubicBezTo>
                <a:close/>
                <a:moveTo>
                  <a:pt x="735" y="706"/>
                </a:moveTo>
                <a:cubicBezTo>
                  <a:pt x="742" y="713"/>
                  <a:pt x="745" y="712"/>
                  <a:pt x="756" y="725"/>
                </a:cubicBezTo>
                <a:cubicBezTo>
                  <a:pt x="766" y="738"/>
                  <a:pt x="765" y="740"/>
                  <a:pt x="771" y="750"/>
                </a:cubicBezTo>
                <a:cubicBezTo>
                  <a:pt x="802" y="754"/>
                  <a:pt x="822" y="712"/>
                  <a:pt x="801" y="688"/>
                </a:cubicBezTo>
                <a:cubicBezTo>
                  <a:pt x="793" y="678"/>
                  <a:pt x="778" y="671"/>
                  <a:pt x="761" y="676"/>
                </a:cubicBezTo>
                <a:cubicBezTo>
                  <a:pt x="748" y="680"/>
                  <a:pt x="737" y="691"/>
                  <a:pt x="735" y="706"/>
                </a:cubicBezTo>
                <a:close/>
                <a:moveTo>
                  <a:pt x="565" y="706"/>
                </a:moveTo>
                <a:cubicBezTo>
                  <a:pt x="568" y="709"/>
                  <a:pt x="574" y="713"/>
                  <a:pt x="577" y="715"/>
                </a:cubicBezTo>
                <a:cubicBezTo>
                  <a:pt x="583" y="720"/>
                  <a:pt x="590" y="730"/>
                  <a:pt x="595" y="737"/>
                </a:cubicBezTo>
                <a:cubicBezTo>
                  <a:pt x="600" y="746"/>
                  <a:pt x="601" y="757"/>
                  <a:pt x="607" y="744"/>
                </a:cubicBezTo>
                <a:cubicBezTo>
                  <a:pt x="612" y="732"/>
                  <a:pt x="619" y="724"/>
                  <a:pt x="628" y="715"/>
                </a:cubicBezTo>
                <a:cubicBezTo>
                  <a:pt x="632" y="712"/>
                  <a:pt x="637" y="709"/>
                  <a:pt x="640" y="706"/>
                </a:cubicBezTo>
                <a:cubicBezTo>
                  <a:pt x="638" y="689"/>
                  <a:pt x="622" y="674"/>
                  <a:pt x="603" y="674"/>
                </a:cubicBezTo>
                <a:cubicBezTo>
                  <a:pt x="583" y="674"/>
                  <a:pt x="567" y="689"/>
                  <a:pt x="565" y="706"/>
                </a:cubicBezTo>
                <a:close/>
                <a:moveTo>
                  <a:pt x="396" y="707"/>
                </a:moveTo>
                <a:cubicBezTo>
                  <a:pt x="410" y="716"/>
                  <a:pt x="421" y="728"/>
                  <a:pt x="428" y="744"/>
                </a:cubicBezTo>
                <a:cubicBezTo>
                  <a:pt x="431" y="748"/>
                  <a:pt x="430" y="750"/>
                  <a:pt x="433" y="750"/>
                </a:cubicBezTo>
                <a:cubicBezTo>
                  <a:pt x="435" y="750"/>
                  <a:pt x="441" y="735"/>
                  <a:pt x="449" y="725"/>
                </a:cubicBezTo>
                <a:cubicBezTo>
                  <a:pt x="455" y="718"/>
                  <a:pt x="461" y="712"/>
                  <a:pt x="470" y="707"/>
                </a:cubicBezTo>
                <a:cubicBezTo>
                  <a:pt x="469" y="690"/>
                  <a:pt x="452" y="674"/>
                  <a:pt x="433" y="674"/>
                </a:cubicBezTo>
                <a:cubicBezTo>
                  <a:pt x="414" y="674"/>
                  <a:pt x="396" y="691"/>
                  <a:pt x="396" y="707"/>
                </a:cubicBezTo>
                <a:close/>
                <a:moveTo>
                  <a:pt x="226" y="706"/>
                </a:moveTo>
                <a:cubicBezTo>
                  <a:pt x="229" y="709"/>
                  <a:pt x="234" y="712"/>
                  <a:pt x="237" y="715"/>
                </a:cubicBezTo>
                <a:cubicBezTo>
                  <a:pt x="246" y="724"/>
                  <a:pt x="249" y="726"/>
                  <a:pt x="255" y="737"/>
                </a:cubicBezTo>
                <a:cubicBezTo>
                  <a:pt x="261" y="747"/>
                  <a:pt x="262" y="757"/>
                  <a:pt x="267" y="744"/>
                </a:cubicBezTo>
                <a:cubicBezTo>
                  <a:pt x="273" y="730"/>
                  <a:pt x="288" y="714"/>
                  <a:pt x="300" y="707"/>
                </a:cubicBezTo>
                <a:cubicBezTo>
                  <a:pt x="300" y="690"/>
                  <a:pt x="282" y="675"/>
                  <a:pt x="264" y="674"/>
                </a:cubicBezTo>
                <a:cubicBezTo>
                  <a:pt x="245" y="674"/>
                  <a:pt x="228" y="689"/>
                  <a:pt x="226" y="706"/>
                </a:cubicBezTo>
                <a:close/>
                <a:moveTo>
                  <a:pt x="57" y="706"/>
                </a:moveTo>
                <a:cubicBezTo>
                  <a:pt x="63" y="713"/>
                  <a:pt x="79" y="720"/>
                  <a:pt x="89" y="743"/>
                </a:cubicBezTo>
                <a:cubicBezTo>
                  <a:pt x="92" y="750"/>
                  <a:pt x="93" y="755"/>
                  <a:pt x="98" y="744"/>
                </a:cubicBezTo>
                <a:cubicBezTo>
                  <a:pt x="108" y="720"/>
                  <a:pt x="122" y="715"/>
                  <a:pt x="131" y="706"/>
                </a:cubicBezTo>
                <a:cubicBezTo>
                  <a:pt x="129" y="689"/>
                  <a:pt x="113" y="675"/>
                  <a:pt x="94" y="674"/>
                </a:cubicBezTo>
                <a:cubicBezTo>
                  <a:pt x="75" y="674"/>
                  <a:pt x="59" y="689"/>
                  <a:pt x="57" y="706"/>
                </a:cubicBezTo>
                <a:close/>
                <a:moveTo>
                  <a:pt x="714" y="697"/>
                </a:moveTo>
                <a:cubicBezTo>
                  <a:pt x="727" y="702"/>
                  <a:pt x="727" y="702"/>
                  <a:pt x="727" y="702"/>
                </a:cubicBezTo>
                <a:cubicBezTo>
                  <a:pt x="735" y="668"/>
                  <a:pt x="777" y="654"/>
                  <a:pt x="804" y="679"/>
                </a:cubicBezTo>
                <a:cubicBezTo>
                  <a:pt x="814" y="688"/>
                  <a:pt x="822" y="706"/>
                  <a:pt x="816" y="725"/>
                </a:cubicBezTo>
                <a:cubicBezTo>
                  <a:pt x="813" y="736"/>
                  <a:pt x="805" y="746"/>
                  <a:pt x="796" y="752"/>
                </a:cubicBezTo>
                <a:cubicBezTo>
                  <a:pt x="792" y="754"/>
                  <a:pt x="789" y="755"/>
                  <a:pt x="786" y="757"/>
                </a:cubicBezTo>
                <a:cubicBezTo>
                  <a:pt x="787" y="757"/>
                  <a:pt x="798" y="760"/>
                  <a:pt x="801" y="761"/>
                </a:cubicBezTo>
                <a:cubicBezTo>
                  <a:pt x="805" y="762"/>
                  <a:pt x="806" y="762"/>
                  <a:pt x="808" y="760"/>
                </a:cubicBezTo>
                <a:cubicBezTo>
                  <a:pt x="817" y="754"/>
                  <a:pt x="826" y="742"/>
                  <a:pt x="830" y="730"/>
                </a:cubicBezTo>
                <a:cubicBezTo>
                  <a:pt x="848" y="671"/>
                  <a:pt x="774" y="625"/>
                  <a:pt x="729" y="670"/>
                </a:cubicBezTo>
                <a:cubicBezTo>
                  <a:pt x="724" y="675"/>
                  <a:pt x="716" y="687"/>
                  <a:pt x="714" y="697"/>
                </a:cubicBezTo>
                <a:close/>
                <a:moveTo>
                  <a:pt x="545" y="697"/>
                </a:moveTo>
                <a:cubicBezTo>
                  <a:pt x="558" y="702"/>
                  <a:pt x="558" y="702"/>
                  <a:pt x="558" y="702"/>
                </a:cubicBezTo>
                <a:cubicBezTo>
                  <a:pt x="566" y="667"/>
                  <a:pt x="606" y="655"/>
                  <a:pt x="632" y="677"/>
                </a:cubicBezTo>
                <a:cubicBezTo>
                  <a:pt x="644" y="687"/>
                  <a:pt x="644" y="695"/>
                  <a:pt x="648" y="702"/>
                </a:cubicBezTo>
                <a:cubicBezTo>
                  <a:pt x="660" y="697"/>
                  <a:pt x="660" y="697"/>
                  <a:pt x="660" y="697"/>
                </a:cubicBezTo>
                <a:cubicBezTo>
                  <a:pt x="656" y="665"/>
                  <a:pt x="606" y="633"/>
                  <a:pt x="565" y="665"/>
                </a:cubicBezTo>
                <a:cubicBezTo>
                  <a:pt x="557" y="671"/>
                  <a:pt x="547" y="683"/>
                  <a:pt x="545" y="697"/>
                </a:cubicBezTo>
                <a:close/>
                <a:moveTo>
                  <a:pt x="375" y="697"/>
                </a:moveTo>
                <a:cubicBezTo>
                  <a:pt x="388" y="702"/>
                  <a:pt x="388" y="702"/>
                  <a:pt x="388" y="702"/>
                </a:cubicBezTo>
                <a:cubicBezTo>
                  <a:pt x="390" y="697"/>
                  <a:pt x="391" y="693"/>
                  <a:pt x="394" y="688"/>
                </a:cubicBezTo>
                <a:cubicBezTo>
                  <a:pt x="402" y="675"/>
                  <a:pt x="415" y="666"/>
                  <a:pt x="433" y="666"/>
                </a:cubicBezTo>
                <a:cubicBezTo>
                  <a:pt x="446" y="666"/>
                  <a:pt x="455" y="671"/>
                  <a:pt x="462" y="677"/>
                </a:cubicBezTo>
                <a:cubicBezTo>
                  <a:pt x="473" y="685"/>
                  <a:pt x="474" y="694"/>
                  <a:pt x="478" y="702"/>
                </a:cubicBezTo>
                <a:cubicBezTo>
                  <a:pt x="491" y="697"/>
                  <a:pt x="491" y="697"/>
                  <a:pt x="491" y="697"/>
                </a:cubicBezTo>
                <a:cubicBezTo>
                  <a:pt x="486" y="663"/>
                  <a:pt x="433" y="634"/>
                  <a:pt x="395" y="665"/>
                </a:cubicBezTo>
                <a:cubicBezTo>
                  <a:pt x="389" y="671"/>
                  <a:pt x="377" y="683"/>
                  <a:pt x="375" y="697"/>
                </a:cubicBezTo>
                <a:close/>
                <a:moveTo>
                  <a:pt x="206" y="697"/>
                </a:moveTo>
                <a:cubicBezTo>
                  <a:pt x="218" y="702"/>
                  <a:pt x="218" y="702"/>
                  <a:pt x="218" y="702"/>
                </a:cubicBezTo>
                <a:cubicBezTo>
                  <a:pt x="221" y="696"/>
                  <a:pt x="221" y="687"/>
                  <a:pt x="233" y="677"/>
                </a:cubicBezTo>
                <a:cubicBezTo>
                  <a:pt x="261" y="655"/>
                  <a:pt x="300" y="668"/>
                  <a:pt x="308" y="702"/>
                </a:cubicBezTo>
                <a:cubicBezTo>
                  <a:pt x="321" y="697"/>
                  <a:pt x="321" y="697"/>
                  <a:pt x="321" y="697"/>
                </a:cubicBezTo>
                <a:cubicBezTo>
                  <a:pt x="315" y="661"/>
                  <a:pt x="262" y="635"/>
                  <a:pt x="226" y="665"/>
                </a:cubicBezTo>
                <a:cubicBezTo>
                  <a:pt x="219" y="671"/>
                  <a:pt x="207" y="683"/>
                  <a:pt x="206" y="697"/>
                </a:cubicBezTo>
                <a:close/>
                <a:moveTo>
                  <a:pt x="36" y="697"/>
                </a:moveTo>
                <a:cubicBezTo>
                  <a:pt x="48" y="702"/>
                  <a:pt x="48" y="702"/>
                  <a:pt x="48" y="702"/>
                </a:cubicBezTo>
                <a:cubicBezTo>
                  <a:pt x="50" y="700"/>
                  <a:pt x="58" y="666"/>
                  <a:pt x="93" y="666"/>
                </a:cubicBezTo>
                <a:cubicBezTo>
                  <a:pt x="116" y="666"/>
                  <a:pt x="135" y="683"/>
                  <a:pt x="139" y="702"/>
                </a:cubicBezTo>
                <a:cubicBezTo>
                  <a:pt x="152" y="697"/>
                  <a:pt x="152" y="697"/>
                  <a:pt x="152" y="697"/>
                </a:cubicBezTo>
                <a:cubicBezTo>
                  <a:pt x="148" y="674"/>
                  <a:pt x="122" y="652"/>
                  <a:pt x="94" y="652"/>
                </a:cubicBezTo>
                <a:cubicBezTo>
                  <a:pt x="66" y="652"/>
                  <a:pt x="39" y="674"/>
                  <a:pt x="36" y="697"/>
                </a:cubicBezTo>
                <a:close/>
                <a:moveTo>
                  <a:pt x="694" y="693"/>
                </a:moveTo>
                <a:cubicBezTo>
                  <a:pt x="705" y="694"/>
                  <a:pt x="705" y="694"/>
                  <a:pt x="705" y="694"/>
                </a:cubicBezTo>
                <a:cubicBezTo>
                  <a:pt x="710" y="687"/>
                  <a:pt x="714" y="663"/>
                  <a:pt x="744" y="650"/>
                </a:cubicBezTo>
                <a:cubicBezTo>
                  <a:pt x="810" y="621"/>
                  <a:pt x="870" y="699"/>
                  <a:pt x="825" y="755"/>
                </a:cubicBezTo>
                <a:cubicBezTo>
                  <a:pt x="821" y="760"/>
                  <a:pt x="818" y="762"/>
                  <a:pt x="815" y="766"/>
                </a:cubicBezTo>
                <a:cubicBezTo>
                  <a:pt x="825" y="773"/>
                  <a:pt x="825" y="773"/>
                  <a:pt x="825" y="773"/>
                </a:cubicBezTo>
                <a:cubicBezTo>
                  <a:pt x="831" y="769"/>
                  <a:pt x="841" y="756"/>
                  <a:pt x="845" y="746"/>
                </a:cubicBezTo>
                <a:cubicBezTo>
                  <a:pt x="851" y="734"/>
                  <a:pt x="854" y="719"/>
                  <a:pt x="852" y="704"/>
                </a:cubicBezTo>
                <a:cubicBezTo>
                  <a:pt x="850" y="675"/>
                  <a:pt x="832" y="655"/>
                  <a:pt x="815" y="644"/>
                </a:cubicBezTo>
                <a:cubicBezTo>
                  <a:pt x="763" y="611"/>
                  <a:pt x="700" y="650"/>
                  <a:pt x="694" y="693"/>
                </a:cubicBezTo>
                <a:close/>
                <a:moveTo>
                  <a:pt x="524" y="693"/>
                </a:moveTo>
                <a:cubicBezTo>
                  <a:pt x="536" y="695"/>
                  <a:pt x="536" y="695"/>
                  <a:pt x="536" y="695"/>
                </a:cubicBezTo>
                <a:cubicBezTo>
                  <a:pt x="547" y="664"/>
                  <a:pt x="568" y="644"/>
                  <a:pt x="603" y="644"/>
                </a:cubicBezTo>
                <a:cubicBezTo>
                  <a:pt x="627" y="644"/>
                  <a:pt x="647" y="656"/>
                  <a:pt x="660" y="674"/>
                </a:cubicBezTo>
                <a:cubicBezTo>
                  <a:pt x="664" y="681"/>
                  <a:pt x="666" y="686"/>
                  <a:pt x="669" y="695"/>
                </a:cubicBezTo>
                <a:cubicBezTo>
                  <a:pt x="681" y="693"/>
                  <a:pt x="681" y="693"/>
                  <a:pt x="681" y="693"/>
                </a:cubicBezTo>
                <a:cubicBezTo>
                  <a:pt x="671" y="644"/>
                  <a:pt x="604" y="608"/>
                  <a:pt x="551" y="650"/>
                </a:cubicBezTo>
                <a:cubicBezTo>
                  <a:pt x="542" y="658"/>
                  <a:pt x="527" y="676"/>
                  <a:pt x="524" y="693"/>
                </a:cubicBezTo>
                <a:close/>
                <a:moveTo>
                  <a:pt x="355" y="693"/>
                </a:moveTo>
                <a:cubicBezTo>
                  <a:pt x="367" y="695"/>
                  <a:pt x="367" y="695"/>
                  <a:pt x="367" y="695"/>
                </a:cubicBezTo>
                <a:cubicBezTo>
                  <a:pt x="373" y="678"/>
                  <a:pt x="378" y="669"/>
                  <a:pt x="389" y="660"/>
                </a:cubicBezTo>
                <a:cubicBezTo>
                  <a:pt x="413" y="639"/>
                  <a:pt x="450" y="638"/>
                  <a:pt x="476" y="659"/>
                </a:cubicBezTo>
                <a:cubicBezTo>
                  <a:pt x="484" y="665"/>
                  <a:pt x="496" y="680"/>
                  <a:pt x="499" y="694"/>
                </a:cubicBezTo>
                <a:cubicBezTo>
                  <a:pt x="511" y="693"/>
                  <a:pt x="511" y="693"/>
                  <a:pt x="511" y="693"/>
                </a:cubicBezTo>
                <a:cubicBezTo>
                  <a:pt x="509" y="677"/>
                  <a:pt x="493" y="657"/>
                  <a:pt x="484" y="650"/>
                </a:cubicBezTo>
                <a:cubicBezTo>
                  <a:pt x="471" y="640"/>
                  <a:pt x="455" y="632"/>
                  <a:pt x="433" y="632"/>
                </a:cubicBezTo>
                <a:cubicBezTo>
                  <a:pt x="396" y="632"/>
                  <a:pt x="361" y="660"/>
                  <a:pt x="355" y="693"/>
                </a:cubicBezTo>
                <a:close/>
                <a:moveTo>
                  <a:pt x="185" y="693"/>
                </a:moveTo>
                <a:cubicBezTo>
                  <a:pt x="197" y="694"/>
                  <a:pt x="197" y="694"/>
                  <a:pt x="197" y="694"/>
                </a:cubicBezTo>
                <a:cubicBezTo>
                  <a:pt x="203" y="681"/>
                  <a:pt x="206" y="670"/>
                  <a:pt x="220" y="659"/>
                </a:cubicBezTo>
                <a:cubicBezTo>
                  <a:pt x="231" y="651"/>
                  <a:pt x="244" y="644"/>
                  <a:pt x="263" y="644"/>
                </a:cubicBezTo>
                <a:cubicBezTo>
                  <a:pt x="294" y="644"/>
                  <a:pt x="324" y="667"/>
                  <a:pt x="329" y="694"/>
                </a:cubicBezTo>
                <a:cubicBezTo>
                  <a:pt x="337" y="694"/>
                  <a:pt x="338" y="693"/>
                  <a:pt x="340" y="693"/>
                </a:cubicBezTo>
                <a:cubicBezTo>
                  <a:pt x="341" y="692"/>
                  <a:pt x="341" y="692"/>
                  <a:pt x="341" y="692"/>
                </a:cubicBezTo>
                <a:cubicBezTo>
                  <a:pt x="336" y="659"/>
                  <a:pt x="300" y="631"/>
                  <a:pt x="262" y="632"/>
                </a:cubicBezTo>
                <a:cubicBezTo>
                  <a:pt x="224" y="632"/>
                  <a:pt x="191" y="661"/>
                  <a:pt x="185" y="693"/>
                </a:cubicBezTo>
                <a:close/>
                <a:moveTo>
                  <a:pt x="16" y="693"/>
                </a:moveTo>
                <a:cubicBezTo>
                  <a:pt x="27" y="694"/>
                  <a:pt x="27" y="694"/>
                  <a:pt x="27" y="694"/>
                </a:cubicBezTo>
                <a:cubicBezTo>
                  <a:pt x="30" y="690"/>
                  <a:pt x="30" y="685"/>
                  <a:pt x="36" y="675"/>
                </a:cubicBezTo>
                <a:cubicBezTo>
                  <a:pt x="67" y="627"/>
                  <a:pt x="141" y="638"/>
                  <a:pt x="158" y="689"/>
                </a:cubicBezTo>
                <a:cubicBezTo>
                  <a:pt x="159" y="692"/>
                  <a:pt x="159" y="692"/>
                  <a:pt x="159" y="692"/>
                </a:cubicBezTo>
                <a:cubicBezTo>
                  <a:pt x="160" y="694"/>
                  <a:pt x="160" y="694"/>
                  <a:pt x="160" y="694"/>
                </a:cubicBezTo>
                <a:cubicBezTo>
                  <a:pt x="172" y="693"/>
                  <a:pt x="172" y="693"/>
                  <a:pt x="172" y="693"/>
                </a:cubicBezTo>
                <a:cubicBezTo>
                  <a:pt x="167" y="662"/>
                  <a:pt x="132" y="632"/>
                  <a:pt x="94" y="632"/>
                </a:cubicBezTo>
                <a:cubicBezTo>
                  <a:pt x="56" y="631"/>
                  <a:pt x="20" y="661"/>
                  <a:pt x="16" y="693"/>
                </a:cubicBezTo>
                <a:close/>
                <a:moveTo>
                  <a:pt x="651" y="637"/>
                </a:moveTo>
                <a:cubicBezTo>
                  <a:pt x="659" y="646"/>
                  <a:pt x="674" y="650"/>
                  <a:pt x="687" y="684"/>
                </a:cubicBezTo>
                <a:cubicBezTo>
                  <a:pt x="690" y="680"/>
                  <a:pt x="692" y="672"/>
                  <a:pt x="702" y="658"/>
                </a:cubicBezTo>
                <a:cubicBezTo>
                  <a:pt x="706" y="653"/>
                  <a:pt x="717" y="641"/>
                  <a:pt x="723" y="638"/>
                </a:cubicBezTo>
                <a:cubicBezTo>
                  <a:pt x="719" y="607"/>
                  <a:pt x="663" y="599"/>
                  <a:pt x="651" y="637"/>
                </a:cubicBezTo>
                <a:close/>
                <a:moveTo>
                  <a:pt x="482" y="637"/>
                </a:moveTo>
                <a:cubicBezTo>
                  <a:pt x="486" y="642"/>
                  <a:pt x="494" y="646"/>
                  <a:pt x="503" y="657"/>
                </a:cubicBezTo>
                <a:cubicBezTo>
                  <a:pt x="509" y="665"/>
                  <a:pt x="514" y="673"/>
                  <a:pt x="517" y="684"/>
                </a:cubicBezTo>
                <a:cubicBezTo>
                  <a:pt x="525" y="676"/>
                  <a:pt x="520" y="663"/>
                  <a:pt x="554" y="638"/>
                </a:cubicBezTo>
                <a:cubicBezTo>
                  <a:pt x="548" y="607"/>
                  <a:pt x="494" y="598"/>
                  <a:pt x="482" y="637"/>
                </a:cubicBezTo>
                <a:close/>
                <a:moveTo>
                  <a:pt x="312" y="639"/>
                </a:moveTo>
                <a:cubicBezTo>
                  <a:pt x="319" y="641"/>
                  <a:pt x="330" y="653"/>
                  <a:pt x="334" y="658"/>
                </a:cubicBezTo>
                <a:cubicBezTo>
                  <a:pt x="343" y="670"/>
                  <a:pt x="345" y="681"/>
                  <a:pt x="348" y="684"/>
                </a:cubicBezTo>
                <a:cubicBezTo>
                  <a:pt x="352" y="674"/>
                  <a:pt x="357" y="665"/>
                  <a:pt x="363" y="658"/>
                </a:cubicBezTo>
                <a:cubicBezTo>
                  <a:pt x="372" y="646"/>
                  <a:pt x="380" y="642"/>
                  <a:pt x="384" y="637"/>
                </a:cubicBezTo>
                <a:cubicBezTo>
                  <a:pt x="372" y="598"/>
                  <a:pt x="316" y="608"/>
                  <a:pt x="312" y="639"/>
                </a:cubicBezTo>
                <a:close/>
                <a:moveTo>
                  <a:pt x="143" y="638"/>
                </a:moveTo>
                <a:cubicBezTo>
                  <a:pt x="153" y="642"/>
                  <a:pt x="166" y="660"/>
                  <a:pt x="172" y="670"/>
                </a:cubicBezTo>
                <a:cubicBezTo>
                  <a:pt x="174" y="675"/>
                  <a:pt x="176" y="681"/>
                  <a:pt x="179" y="684"/>
                </a:cubicBezTo>
                <a:cubicBezTo>
                  <a:pt x="182" y="674"/>
                  <a:pt x="187" y="665"/>
                  <a:pt x="193" y="658"/>
                </a:cubicBezTo>
                <a:cubicBezTo>
                  <a:pt x="202" y="647"/>
                  <a:pt x="212" y="640"/>
                  <a:pt x="214" y="637"/>
                </a:cubicBezTo>
                <a:cubicBezTo>
                  <a:pt x="203" y="598"/>
                  <a:pt x="146" y="608"/>
                  <a:pt x="143" y="638"/>
                </a:cubicBezTo>
                <a:close/>
                <a:moveTo>
                  <a:pt x="631" y="628"/>
                </a:moveTo>
                <a:cubicBezTo>
                  <a:pt x="644" y="633"/>
                  <a:pt x="644" y="633"/>
                  <a:pt x="644" y="633"/>
                </a:cubicBezTo>
                <a:cubicBezTo>
                  <a:pt x="648" y="628"/>
                  <a:pt x="648" y="621"/>
                  <a:pt x="659" y="612"/>
                </a:cubicBezTo>
                <a:cubicBezTo>
                  <a:pt x="685" y="593"/>
                  <a:pt x="722" y="606"/>
                  <a:pt x="730" y="633"/>
                </a:cubicBezTo>
                <a:cubicBezTo>
                  <a:pt x="743" y="628"/>
                  <a:pt x="743" y="628"/>
                  <a:pt x="743" y="628"/>
                </a:cubicBezTo>
                <a:cubicBezTo>
                  <a:pt x="735" y="596"/>
                  <a:pt x="686" y="575"/>
                  <a:pt x="652" y="600"/>
                </a:cubicBezTo>
                <a:cubicBezTo>
                  <a:pt x="645" y="605"/>
                  <a:pt x="633" y="617"/>
                  <a:pt x="631" y="628"/>
                </a:cubicBezTo>
                <a:close/>
                <a:moveTo>
                  <a:pt x="462" y="628"/>
                </a:moveTo>
                <a:cubicBezTo>
                  <a:pt x="474" y="633"/>
                  <a:pt x="474" y="633"/>
                  <a:pt x="474" y="633"/>
                </a:cubicBezTo>
                <a:cubicBezTo>
                  <a:pt x="478" y="629"/>
                  <a:pt x="479" y="620"/>
                  <a:pt x="490" y="612"/>
                </a:cubicBezTo>
                <a:cubicBezTo>
                  <a:pt x="515" y="594"/>
                  <a:pt x="546" y="604"/>
                  <a:pt x="558" y="627"/>
                </a:cubicBezTo>
                <a:cubicBezTo>
                  <a:pt x="559" y="628"/>
                  <a:pt x="559" y="629"/>
                  <a:pt x="560" y="630"/>
                </a:cubicBezTo>
                <a:cubicBezTo>
                  <a:pt x="561" y="632"/>
                  <a:pt x="560" y="631"/>
                  <a:pt x="562" y="633"/>
                </a:cubicBezTo>
                <a:cubicBezTo>
                  <a:pt x="566" y="631"/>
                  <a:pt x="570" y="629"/>
                  <a:pt x="574" y="628"/>
                </a:cubicBezTo>
                <a:cubicBezTo>
                  <a:pt x="571" y="617"/>
                  <a:pt x="561" y="606"/>
                  <a:pt x="554" y="601"/>
                </a:cubicBezTo>
                <a:cubicBezTo>
                  <a:pt x="515" y="571"/>
                  <a:pt x="467" y="602"/>
                  <a:pt x="462" y="628"/>
                </a:cubicBezTo>
                <a:close/>
                <a:moveTo>
                  <a:pt x="292" y="628"/>
                </a:moveTo>
                <a:cubicBezTo>
                  <a:pt x="295" y="629"/>
                  <a:pt x="302" y="633"/>
                  <a:pt x="305" y="633"/>
                </a:cubicBezTo>
                <a:cubicBezTo>
                  <a:pt x="313" y="608"/>
                  <a:pt x="347" y="592"/>
                  <a:pt x="376" y="612"/>
                </a:cubicBezTo>
                <a:cubicBezTo>
                  <a:pt x="379" y="614"/>
                  <a:pt x="383" y="618"/>
                  <a:pt x="385" y="622"/>
                </a:cubicBezTo>
                <a:cubicBezTo>
                  <a:pt x="388" y="625"/>
                  <a:pt x="390" y="630"/>
                  <a:pt x="392" y="633"/>
                </a:cubicBezTo>
                <a:cubicBezTo>
                  <a:pt x="404" y="628"/>
                  <a:pt x="404" y="628"/>
                  <a:pt x="404" y="628"/>
                </a:cubicBezTo>
                <a:cubicBezTo>
                  <a:pt x="403" y="618"/>
                  <a:pt x="392" y="607"/>
                  <a:pt x="384" y="601"/>
                </a:cubicBezTo>
                <a:cubicBezTo>
                  <a:pt x="350" y="575"/>
                  <a:pt x="301" y="595"/>
                  <a:pt x="292" y="628"/>
                </a:cubicBezTo>
                <a:close/>
                <a:moveTo>
                  <a:pt x="123" y="628"/>
                </a:moveTo>
                <a:cubicBezTo>
                  <a:pt x="135" y="633"/>
                  <a:pt x="135" y="633"/>
                  <a:pt x="135" y="633"/>
                </a:cubicBezTo>
                <a:cubicBezTo>
                  <a:pt x="145" y="601"/>
                  <a:pt x="192" y="590"/>
                  <a:pt x="216" y="621"/>
                </a:cubicBezTo>
                <a:cubicBezTo>
                  <a:pt x="219" y="625"/>
                  <a:pt x="220" y="629"/>
                  <a:pt x="222" y="633"/>
                </a:cubicBezTo>
                <a:cubicBezTo>
                  <a:pt x="234" y="628"/>
                  <a:pt x="234" y="628"/>
                  <a:pt x="234" y="628"/>
                </a:cubicBezTo>
                <a:cubicBezTo>
                  <a:pt x="233" y="617"/>
                  <a:pt x="221" y="605"/>
                  <a:pt x="214" y="601"/>
                </a:cubicBezTo>
                <a:cubicBezTo>
                  <a:pt x="194" y="585"/>
                  <a:pt x="164" y="585"/>
                  <a:pt x="143" y="600"/>
                </a:cubicBezTo>
                <a:cubicBezTo>
                  <a:pt x="137" y="605"/>
                  <a:pt x="125" y="617"/>
                  <a:pt x="123" y="628"/>
                </a:cubicBezTo>
                <a:close/>
                <a:moveTo>
                  <a:pt x="611" y="623"/>
                </a:moveTo>
                <a:cubicBezTo>
                  <a:pt x="623" y="625"/>
                  <a:pt x="623" y="625"/>
                  <a:pt x="623" y="625"/>
                </a:cubicBezTo>
                <a:cubicBezTo>
                  <a:pt x="629" y="616"/>
                  <a:pt x="630" y="606"/>
                  <a:pt x="646" y="594"/>
                </a:cubicBezTo>
                <a:cubicBezTo>
                  <a:pt x="688" y="564"/>
                  <a:pt x="740" y="589"/>
                  <a:pt x="751" y="625"/>
                </a:cubicBezTo>
                <a:cubicBezTo>
                  <a:pt x="763" y="624"/>
                  <a:pt x="763" y="624"/>
                  <a:pt x="763" y="624"/>
                </a:cubicBezTo>
                <a:cubicBezTo>
                  <a:pt x="764" y="614"/>
                  <a:pt x="746" y="593"/>
                  <a:pt x="737" y="586"/>
                </a:cubicBezTo>
                <a:cubicBezTo>
                  <a:pt x="703" y="558"/>
                  <a:pt x="649" y="564"/>
                  <a:pt x="622" y="601"/>
                </a:cubicBezTo>
                <a:cubicBezTo>
                  <a:pt x="619" y="606"/>
                  <a:pt x="612" y="616"/>
                  <a:pt x="611" y="623"/>
                </a:cubicBezTo>
                <a:close/>
                <a:moveTo>
                  <a:pt x="442" y="624"/>
                </a:moveTo>
                <a:cubicBezTo>
                  <a:pt x="454" y="625"/>
                  <a:pt x="454" y="625"/>
                  <a:pt x="454" y="625"/>
                </a:cubicBezTo>
                <a:cubicBezTo>
                  <a:pt x="461" y="602"/>
                  <a:pt x="487" y="581"/>
                  <a:pt x="517" y="581"/>
                </a:cubicBezTo>
                <a:cubicBezTo>
                  <a:pt x="548" y="580"/>
                  <a:pt x="575" y="602"/>
                  <a:pt x="582" y="625"/>
                </a:cubicBezTo>
                <a:cubicBezTo>
                  <a:pt x="594" y="624"/>
                  <a:pt x="594" y="624"/>
                  <a:pt x="594" y="624"/>
                </a:cubicBezTo>
                <a:cubicBezTo>
                  <a:pt x="595" y="614"/>
                  <a:pt x="577" y="593"/>
                  <a:pt x="567" y="585"/>
                </a:cubicBezTo>
                <a:cubicBezTo>
                  <a:pt x="531" y="557"/>
                  <a:pt x="478" y="565"/>
                  <a:pt x="452" y="602"/>
                </a:cubicBezTo>
                <a:cubicBezTo>
                  <a:pt x="450" y="605"/>
                  <a:pt x="441" y="618"/>
                  <a:pt x="442" y="624"/>
                </a:cubicBezTo>
                <a:close/>
                <a:moveTo>
                  <a:pt x="272" y="624"/>
                </a:moveTo>
                <a:cubicBezTo>
                  <a:pt x="284" y="625"/>
                  <a:pt x="284" y="625"/>
                  <a:pt x="284" y="625"/>
                </a:cubicBezTo>
                <a:cubicBezTo>
                  <a:pt x="297" y="581"/>
                  <a:pt x="366" y="561"/>
                  <a:pt x="403" y="608"/>
                </a:cubicBezTo>
                <a:cubicBezTo>
                  <a:pt x="409" y="616"/>
                  <a:pt x="410" y="622"/>
                  <a:pt x="413" y="625"/>
                </a:cubicBezTo>
                <a:cubicBezTo>
                  <a:pt x="424" y="624"/>
                  <a:pt x="424" y="624"/>
                  <a:pt x="424" y="624"/>
                </a:cubicBezTo>
                <a:cubicBezTo>
                  <a:pt x="425" y="615"/>
                  <a:pt x="407" y="593"/>
                  <a:pt x="398" y="585"/>
                </a:cubicBezTo>
                <a:cubicBezTo>
                  <a:pt x="385" y="576"/>
                  <a:pt x="370" y="568"/>
                  <a:pt x="348" y="568"/>
                </a:cubicBezTo>
                <a:cubicBezTo>
                  <a:pt x="320" y="568"/>
                  <a:pt x="298" y="582"/>
                  <a:pt x="283" y="602"/>
                </a:cubicBezTo>
                <a:cubicBezTo>
                  <a:pt x="280" y="605"/>
                  <a:pt x="272" y="619"/>
                  <a:pt x="272" y="624"/>
                </a:cubicBezTo>
                <a:close/>
                <a:moveTo>
                  <a:pt x="103" y="624"/>
                </a:moveTo>
                <a:cubicBezTo>
                  <a:pt x="114" y="625"/>
                  <a:pt x="114" y="625"/>
                  <a:pt x="114" y="625"/>
                </a:cubicBezTo>
                <a:cubicBezTo>
                  <a:pt x="128" y="581"/>
                  <a:pt x="196" y="560"/>
                  <a:pt x="233" y="607"/>
                </a:cubicBezTo>
                <a:cubicBezTo>
                  <a:pt x="238" y="614"/>
                  <a:pt x="239" y="619"/>
                  <a:pt x="243" y="625"/>
                </a:cubicBezTo>
                <a:cubicBezTo>
                  <a:pt x="255" y="624"/>
                  <a:pt x="255" y="624"/>
                  <a:pt x="255" y="624"/>
                </a:cubicBezTo>
                <a:cubicBezTo>
                  <a:pt x="253" y="611"/>
                  <a:pt x="237" y="592"/>
                  <a:pt x="228" y="585"/>
                </a:cubicBezTo>
                <a:cubicBezTo>
                  <a:pt x="191" y="557"/>
                  <a:pt x="139" y="565"/>
                  <a:pt x="113" y="602"/>
                </a:cubicBezTo>
                <a:cubicBezTo>
                  <a:pt x="110" y="606"/>
                  <a:pt x="102" y="618"/>
                  <a:pt x="103" y="624"/>
                </a:cubicBezTo>
                <a:close/>
                <a:moveTo>
                  <a:pt x="57" y="574"/>
                </a:moveTo>
                <a:cubicBezTo>
                  <a:pt x="69" y="584"/>
                  <a:pt x="76" y="587"/>
                  <a:pt x="86" y="605"/>
                </a:cubicBezTo>
                <a:cubicBezTo>
                  <a:pt x="88" y="609"/>
                  <a:pt x="91" y="617"/>
                  <a:pt x="93" y="617"/>
                </a:cubicBezTo>
                <a:cubicBezTo>
                  <a:pt x="97" y="617"/>
                  <a:pt x="96" y="616"/>
                  <a:pt x="98" y="612"/>
                </a:cubicBezTo>
                <a:cubicBezTo>
                  <a:pt x="101" y="605"/>
                  <a:pt x="105" y="599"/>
                  <a:pt x="109" y="593"/>
                </a:cubicBezTo>
                <a:cubicBezTo>
                  <a:pt x="117" y="583"/>
                  <a:pt x="122" y="580"/>
                  <a:pt x="131" y="574"/>
                </a:cubicBezTo>
                <a:cubicBezTo>
                  <a:pt x="130" y="557"/>
                  <a:pt x="112" y="542"/>
                  <a:pt x="94" y="542"/>
                </a:cubicBezTo>
                <a:cubicBezTo>
                  <a:pt x="76" y="541"/>
                  <a:pt x="57" y="557"/>
                  <a:pt x="57" y="574"/>
                </a:cubicBezTo>
                <a:close/>
                <a:moveTo>
                  <a:pt x="226" y="574"/>
                </a:moveTo>
                <a:cubicBezTo>
                  <a:pt x="230" y="577"/>
                  <a:pt x="234" y="580"/>
                  <a:pt x="238" y="583"/>
                </a:cubicBezTo>
                <a:cubicBezTo>
                  <a:pt x="242" y="586"/>
                  <a:pt x="244" y="589"/>
                  <a:pt x="247" y="593"/>
                </a:cubicBezTo>
                <a:cubicBezTo>
                  <a:pt x="256" y="602"/>
                  <a:pt x="261" y="617"/>
                  <a:pt x="263" y="617"/>
                </a:cubicBezTo>
                <a:cubicBezTo>
                  <a:pt x="267" y="616"/>
                  <a:pt x="269" y="608"/>
                  <a:pt x="271" y="605"/>
                </a:cubicBezTo>
                <a:cubicBezTo>
                  <a:pt x="277" y="594"/>
                  <a:pt x="289" y="580"/>
                  <a:pt x="301" y="574"/>
                </a:cubicBezTo>
                <a:cubicBezTo>
                  <a:pt x="297" y="545"/>
                  <a:pt x="262" y="531"/>
                  <a:pt x="239" y="551"/>
                </a:cubicBezTo>
                <a:cubicBezTo>
                  <a:pt x="234" y="555"/>
                  <a:pt x="226" y="564"/>
                  <a:pt x="226" y="574"/>
                </a:cubicBezTo>
                <a:close/>
                <a:moveTo>
                  <a:pt x="205" y="564"/>
                </a:moveTo>
                <a:cubicBezTo>
                  <a:pt x="218" y="569"/>
                  <a:pt x="218" y="569"/>
                  <a:pt x="218" y="569"/>
                </a:cubicBezTo>
                <a:cubicBezTo>
                  <a:pt x="220" y="566"/>
                  <a:pt x="227" y="534"/>
                  <a:pt x="262" y="533"/>
                </a:cubicBezTo>
                <a:cubicBezTo>
                  <a:pt x="275" y="533"/>
                  <a:pt x="285" y="538"/>
                  <a:pt x="292" y="544"/>
                </a:cubicBezTo>
                <a:cubicBezTo>
                  <a:pt x="302" y="552"/>
                  <a:pt x="303" y="555"/>
                  <a:pt x="308" y="569"/>
                </a:cubicBezTo>
                <a:cubicBezTo>
                  <a:pt x="321" y="564"/>
                  <a:pt x="321" y="564"/>
                  <a:pt x="321" y="564"/>
                </a:cubicBezTo>
                <a:cubicBezTo>
                  <a:pt x="320" y="541"/>
                  <a:pt x="273" y="497"/>
                  <a:pt x="226" y="533"/>
                </a:cubicBezTo>
                <a:cubicBezTo>
                  <a:pt x="218" y="538"/>
                  <a:pt x="207" y="551"/>
                  <a:pt x="205" y="564"/>
                </a:cubicBezTo>
                <a:close/>
                <a:moveTo>
                  <a:pt x="36" y="564"/>
                </a:moveTo>
                <a:cubicBezTo>
                  <a:pt x="48" y="569"/>
                  <a:pt x="48" y="569"/>
                  <a:pt x="48" y="569"/>
                </a:cubicBezTo>
                <a:cubicBezTo>
                  <a:pt x="50" y="566"/>
                  <a:pt x="58" y="534"/>
                  <a:pt x="93" y="533"/>
                </a:cubicBezTo>
                <a:cubicBezTo>
                  <a:pt x="106" y="533"/>
                  <a:pt x="116" y="538"/>
                  <a:pt x="123" y="544"/>
                </a:cubicBezTo>
                <a:cubicBezTo>
                  <a:pt x="132" y="551"/>
                  <a:pt x="134" y="556"/>
                  <a:pt x="139" y="569"/>
                </a:cubicBezTo>
                <a:cubicBezTo>
                  <a:pt x="142" y="568"/>
                  <a:pt x="150" y="565"/>
                  <a:pt x="152" y="563"/>
                </a:cubicBezTo>
                <a:cubicBezTo>
                  <a:pt x="141" y="523"/>
                  <a:pt x="91" y="505"/>
                  <a:pt x="56" y="533"/>
                </a:cubicBezTo>
                <a:cubicBezTo>
                  <a:pt x="49" y="538"/>
                  <a:pt x="37" y="551"/>
                  <a:pt x="36" y="564"/>
                </a:cubicBezTo>
                <a:close/>
                <a:moveTo>
                  <a:pt x="186" y="560"/>
                </a:moveTo>
                <a:cubicBezTo>
                  <a:pt x="197" y="562"/>
                  <a:pt x="197" y="562"/>
                  <a:pt x="197" y="562"/>
                </a:cubicBezTo>
                <a:cubicBezTo>
                  <a:pt x="204" y="546"/>
                  <a:pt x="203" y="541"/>
                  <a:pt x="220" y="526"/>
                </a:cubicBezTo>
                <a:cubicBezTo>
                  <a:pt x="257" y="495"/>
                  <a:pt x="319" y="515"/>
                  <a:pt x="329" y="562"/>
                </a:cubicBezTo>
                <a:cubicBezTo>
                  <a:pt x="341" y="560"/>
                  <a:pt x="341" y="560"/>
                  <a:pt x="341" y="560"/>
                </a:cubicBezTo>
                <a:cubicBezTo>
                  <a:pt x="341" y="552"/>
                  <a:pt x="334" y="541"/>
                  <a:pt x="331" y="536"/>
                </a:cubicBezTo>
                <a:cubicBezTo>
                  <a:pt x="304" y="495"/>
                  <a:pt x="250" y="487"/>
                  <a:pt x="212" y="517"/>
                </a:cubicBezTo>
                <a:cubicBezTo>
                  <a:pt x="206" y="522"/>
                  <a:pt x="199" y="529"/>
                  <a:pt x="196" y="536"/>
                </a:cubicBezTo>
                <a:cubicBezTo>
                  <a:pt x="193" y="540"/>
                  <a:pt x="185" y="554"/>
                  <a:pt x="186" y="560"/>
                </a:cubicBezTo>
                <a:close/>
                <a:moveTo>
                  <a:pt x="16" y="560"/>
                </a:moveTo>
                <a:cubicBezTo>
                  <a:pt x="27" y="562"/>
                  <a:pt x="27" y="562"/>
                  <a:pt x="27" y="562"/>
                </a:cubicBezTo>
                <a:cubicBezTo>
                  <a:pt x="30" y="556"/>
                  <a:pt x="30" y="552"/>
                  <a:pt x="36" y="542"/>
                </a:cubicBezTo>
                <a:cubicBezTo>
                  <a:pt x="40" y="536"/>
                  <a:pt x="45" y="531"/>
                  <a:pt x="50" y="526"/>
                </a:cubicBezTo>
                <a:cubicBezTo>
                  <a:pt x="90" y="493"/>
                  <a:pt x="150" y="518"/>
                  <a:pt x="160" y="562"/>
                </a:cubicBezTo>
                <a:cubicBezTo>
                  <a:pt x="172" y="560"/>
                  <a:pt x="172" y="560"/>
                  <a:pt x="172" y="560"/>
                </a:cubicBezTo>
                <a:cubicBezTo>
                  <a:pt x="172" y="548"/>
                  <a:pt x="156" y="526"/>
                  <a:pt x="145" y="518"/>
                </a:cubicBezTo>
                <a:cubicBezTo>
                  <a:pt x="107" y="486"/>
                  <a:pt x="53" y="495"/>
                  <a:pt x="26" y="535"/>
                </a:cubicBezTo>
                <a:cubicBezTo>
                  <a:pt x="23" y="540"/>
                  <a:pt x="16" y="553"/>
                  <a:pt x="16" y="560"/>
                </a:cubicBezTo>
                <a:close/>
                <a:moveTo>
                  <a:pt x="143" y="505"/>
                </a:moveTo>
                <a:cubicBezTo>
                  <a:pt x="155" y="515"/>
                  <a:pt x="163" y="521"/>
                  <a:pt x="172" y="537"/>
                </a:cubicBezTo>
                <a:cubicBezTo>
                  <a:pt x="173" y="539"/>
                  <a:pt x="174" y="542"/>
                  <a:pt x="175" y="544"/>
                </a:cubicBezTo>
                <a:cubicBezTo>
                  <a:pt x="176" y="545"/>
                  <a:pt x="176" y="547"/>
                  <a:pt x="177" y="548"/>
                </a:cubicBezTo>
                <a:cubicBezTo>
                  <a:pt x="177" y="550"/>
                  <a:pt x="177" y="548"/>
                  <a:pt x="178" y="550"/>
                </a:cubicBezTo>
                <a:cubicBezTo>
                  <a:pt x="178" y="551"/>
                  <a:pt x="178" y="551"/>
                  <a:pt x="179" y="551"/>
                </a:cubicBezTo>
                <a:cubicBezTo>
                  <a:pt x="182" y="539"/>
                  <a:pt x="193" y="522"/>
                  <a:pt x="203" y="514"/>
                </a:cubicBezTo>
                <a:cubicBezTo>
                  <a:pt x="206" y="511"/>
                  <a:pt x="211" y="508"/>
                  <a:pt x="214" y="505"/>
                </a:cubicBezTo>
                <a:cubicBezTo>
                  <a:pt x="213" y="498"/>
                  <a:pt x="206" y="490"/>
                  <a:pt x="202" y="487"/>
                </a:cubicBezTo>
                <a:cubicBezTo>
                  <a:pt x="181" y="468"/>
                  <a:pt x="146" y="484"/>
                  <a:pt x="143" y="505"/>
                </a:cubicBezTo>
                <a:close/>
                <a:moveTo>
                  <a:pt x="122" y="495"/>
                </a:moveTo>
                <a:cubicBezTo>
                  <a:pt x="135" y="500"/>
                  <a:pt x="135" y="500"/>
                  <a:pt x="135" y="500"/>
                </a:cubicBezTo>
                <a:cubicBezTo>
                  <a:pt x="141" y="485"/>
                  <a:pt x="156" y="470"/>
                  <a:pt x="178" y="470"/>
                </a:cubicBezTo>
                <a:cubicBezTo>
                  <a:pt x="189" y="470"/>
                  <a:pt x="199" y="474"/>
                  <a:pt x="206" y="479"/>
                </a:cubicBezTo>
                <a:cubicBezTo>
                  <a:pt x="210" y="482"/>
                  <a:pt x="212" y="484"/>
                  <a:pt x="215" y="488"/>
                </a:cubicBezTo>
                <a:cubicBezTo>
                  <a:pt x="218" y="492"/>
                  <a:pt x="219" y="496"/>
                  <a:pt x="222" y="500"/>
                </a:cubicBezTo>
                <a:cubicBezTo>
                  <a:pt x="235" y="495"/>
                  <a:pt x="235" y="495"/>
                  <a:pt x="235" y="495"/>
                </a:cubicBezTo>
                <a:cubicBezTo>
                  <a:pt x="233" y="485"/>
                  <a:pt x="221" y="473"/>
                  <a:pt x="215" y="468"/>
                </a:cubicBezTo>
                <a:cubicBezTo>
                  <a:pt x="206" y="461"/>
                  <a:pt x="193" y="456"/>
                  <a:pt x="179" y="456"/>
                </a:cubicBezTo>
                <a:cubicBezTo>
                  <a:pt x="154" y="456"/>
                  <a:pt x="128" y="474"/>
                  <a:pt x="122" y="495"/>
                </a:cubicBezTo>
                <a:close/>
                <a:moveTo>
                  <a:pt x="102" y="491"/>
                </a:moveTo>
                <a:cubicBezTo>
                  <a:pt x="114" y="493"/>
                  <a:pt x="114" y="493"/>
                  <a:pt x="114" y="493"/>
                </a:cubicBezTo>
                <a:cubicBezTo>
                  <a:pt x="133" y="446"/>
                  <a:pt x="186" y="436"/>
                  <a:pt x="220" y="462"/>
                </a:cubicBezTo>
                <a:cubicBezTo>
                  <a:pt x="235" y="474"/>
                  <a:pt x="234" y="478"/>
                  <a:pt x="243" y="493"/>
                </a:cubicBezTo>
                <a:cubicBezTo>
                  <a:pt x="255" y="491"/>
                  <a:pt x="255" y="491"/>
                  <a:pt x="255" y="491"/>
                </a:cubicBezTo>
                <a:cubicBezTo>
                  <a:pt x="251" y="475"/>
                  <a:pt x="237" y="460"/>
                  <a:pt x="228" y="452"/>
                </a:cubicBezTo>
                <a:cubicBezTo>
                  <a:pt x="200" y="430"/>
                  <a:pt x="159" y="430"/>
                  <a:pt x="129" y="452"/>
                </a:cubicBezTo>
                <a:cubicBezTo>
                  <a:pt x="121" y="459"/>
                  <a:pt x="105" y="476"/>
                  <a:pt x="102" y="491"/>
                </a:cubicBezTo>
                <a:close/>
                <a:moveTo>
                  <a:pt x="57" y="441"/>
                </a:moveTo>
                <a:cubicBezTo>
                  <a:pt x="57" y="441"/>
                  <a:pt x="57" y="441"/>
                  <a:pt x="57" y="441"/>
                </a:cubicBezTo>
                <a:cubicBezTo>
                  <a:pt x="59" y="443"/>
                  <a:pt x="59" y="443"/>
                  <a:pt x="59" y="443"/>
                </a:cubicBezTo>
                <a:cubicBezTo>
                  <a:pt x="66" y="448"/>
                  <a:pt x="72" y="452"/>
                  <a:pt x="78" y="460"/>
                </a:cubicBezTo>
                <a:cubicBezTo>
                  <a:pt x="87" y="472"/>
                  <a:pt x="86" y="472"/>
                  <a:pt x="91" y="482"/>
                </a:cubicBezTo>
                <a:cubicBezTo>
                  <a:pt x="96" y="492"/>
                  <a:pt x="96" y="476"/>
                  <a:pt x="110" y="460"/>
                </a:cubicBezTo>
                <a:cubicBezTo>
                  <a:pt x="114" y="455"/>
                  <a:pt x="123" y="445"/>
                  <a:pt x="131" y="441"/>
                </a:cubicBezTo>
                <a:cubicBezTo>
                  <a:pt x="130" y="424"/>
                  <a:pt x="113" y="409"/>
                  <a:pt x="94" y="409"/>
                </a:cubicBezTo>
                <a:cubicBezTo>
                  <a:pt x="75" y="409"/>
                  <a:pt x="59" y="423"/>
                  <a:pt x="57" y="441"/>
                </a:cubicBezTo>
                <a:close/>
                <a:moveTo>
                  <a:pt x="36" y="431"/>
                </a:moveTo>
                <a:cubicBezTo>
                  <a:pt x="49" y="436"/>
                  <a:pt x="49" y="436"/>
                  <a:pt x="49" y="436"/>
                </a:cubicBezTo>
                <a:cubicBezTo>
                  <a:pt x="53" y="418"/>
                  <a:pt x="71" y="401"/>
                  <a:pt x="93" y="401"/>
                </a:cubicBezTo>
                <a:cubicBezTo>
                  <a:pt x="116" y="401"/>
                  <a:pt x="135" y="417"/>
                  <a:pt x="138" y="436"/>
                </a:cubicBezTo>
                <a:cubicBezTo>
                  <a:pt x="152" y="431"/>
                  <a:pt x="152" y="431"/>
                  <a:pt x="152" y="431"/>
                </a:cubicBezTo>
                <a:cubicBezTo>
                  <a:pt x="149" y="418"/>
                  <a:pt x="139" y="405"/>
                  <a:pt x="132" y="400"/>
                </a:cubicBezTo>
                <a:cubicBezTo>
                  <a:pt x="89" y="367"/>
                  <a:pt x="41" y="400"/>
                  <a:pt x="36" y="431"/>
                </a:cubicBezTo>
                <a:close/>
                <a:moveTo>
                  <a:pt x="16" y="428"/>
                </a:moveTo>
                <a:cubicBezTo>
                  <a:pt x="27" y="429"/>
                  <a:pt x="27" y="429"/>
                  <a:pt x="27" y="429"/>
                </a:cubicBezTo>
                <a:cubicBezTo>
                  <a:pt x="35" y="414"/>
                  <a:pt x="33" y="409"/>
                  <a:pt x="50" y="394"/>
                </a:cubicBezTo>
                <a:cubicBezTo>
                  <a:pt x="85" y="364"/>
                  <a:pt x="145" y="377"/>
                  <a:pt x="160" y="429"/>
                </a:cubicBezTo>
                <a:cubicBezTo>
                  <a:pt x="172" y="427"/>
                  <a:pt x="172" y="427"/>
                  <a:pt x="172" y="427"/>
                </a:cubicBezTo>
                <a:cubicBezTo>
                  <a:pt x="169" y="410"/>
                  <a:pt x="155" y="392"/>
                  <a:pt x="146" y="385"/>
                </a:cubicBezTo>
                <a:cubicBezTo>
                  <a:pt x="115" y="360"/>
                  <a:pt x="71" y="360"/>
                  <a:pt x="42" y="384"/>
                </a:cubicBezTo>
                <a:cubicBezTo>
                  <a:pt x="33" y="392"/>
                  <a:pt x="18" y="409"/>
                  <a:pt x="16" y="428"/>
                </a:cubicBezTo>
                <a:close/>
                <a:moveTo>
                  <a:pt x="57" y="308"/>
                </a:moveTo>
                <a:cubicBezTo>
                  <a:pt x="66" y="317"/>
                  <a:pt x="66" y="313"/>
                  <a:pt x="77" y="327"/>
                </a:cubicBezTo>
                <a:cubicBezTo>
                  <a:pt x="88" y="340"/>
                  <a:pt x="89" y="347"/>
                  <a:pt x="93" y="352"/>
                </a:cubicBezTo>
                <a:cubicBezTo>
                  <a:pt x="126" y="353"/>
                  <a:pt x="144" y="312"/>
                  <a:pt x="123" y="290"/>
                </a:cubicBezTo>
                <a:cubicBezTo>
                  <a:pt x="95" y="260"/>
                  <a:pt x="57" y="284"/>
                  <a:pt x="57" y="308"/>
                </a:cubicBezTo>
                <a:close/>
                <a:moveTo>
                  <a:pt x="36" y="299"/>
                </a:moveTo>
                <a:cubicBezTo>
                  <a:pt x="48" y="303"/>
                  <a:pt x="48" y="303"/>
                  <a:pt x="48" y="303"/>
                </a:cubicBezTo>
                <a:cubicBezTo>
                  <a:pt x="51" y="300"/>
                  <a:pt x="53" y="280"/>
                  <a:pt x="78" y="271"/>
                </a:cubicBezTo>
                <a:cubicBezTo>
                  <a:pt x="97" y="264"/>
                  <a:pt x="114" y="270"/>
                  <a:pt x="125" y="281"/>
                </a:cubicBezTo>
                <a:cubicBezTo>
                  <a:pt x="144" y="298"/>
                  <a:pt x="144" y="329"/>
                  <a:pt x="126" y="347"/>
                </a:cubicBezTo>
                <a:cubicBezTo>
                  <a:pt x="120" y="353"/>
                  <a:pt x="116" y="355"/>
                  <a:pt x="107" y="358"/>
                </a:cubicBezTo>
                <a:cubicBezTo>
                  <a:pt x="112" y="360"/>
                  <a:pt x="117" y="361"/>
                  <a:pt x="123" y="363"/>
                </a:cubicBezTo>
                <a:cubicBezTo>
                  <a:pt x="128" y="365"/>
                  <a:pt x="129" y="363"/>
                  <a:pt x="135" y="358"/>
                </a:cubicBezTo>
                <a:cubicBezTo>
                  <a:pt x="159" y="336"/>
                  <a:pt x="160" y="296"/>
                  <a:pt x="136" y="271"/>
                </a:cubicBezTo>
                <a:cubicBezTo>
                  <a:pt x="99" y="234"/>
                  <a:pt x="42" y="262"/>
                  <a:pt x="36" y="299"/>
                </a:cubicBezTo>
                <a:close/>
                <a:moveTo>
                  <a:pt x="16" y="295"/>
                </a:moveTo>
                <a:cubicBezTo>
                  <a:pt x="27" y="296"/>
                  <a:pt x="27" y="296"/>
                  <a:pt x="27" y="296"/>
                </a:cubicBezTo>
                <a:cubicBezTo>
                  <a:pt x="32" y="288"/>
                  <a:pt x="32" y="279"/>
                  <a:pt x="42" y="269"/>
                </a:cubicBezTo>
                <a:cubicBezTo>
                  <a:pt x="49" y="262"/>
                  <a:pt x="55" y="256"/>
                  <a:pt x="66" y="251"/>
                </a:cubicBezTo>
                <a:cubicBezTo>
                  <a:pt x="124" y="225"/>
                  <a:pt x="184" y="288"/>
                  <a:pt x="155" y="345"/>
                </a:cubicBezTo>
                <a:cubicBezTo>
                  <a:pt x="146" y="361"/>
                  <a:pt x="141" y="362"/>
                  <a:pt x="136" y="368"/>
                </a:cubicBezTo>
                <a:cubicBezTo>
                  <a:pt x="146" y="375"/>
                  <a:pt x="146" y="375"/>
                  <a:pt x="146" y="375"/>
                </a:cubicBezTo>
                <a:cubicBezTo>
                  <a:pt x="150" y="373"/>
                  <a:pt x="156" y="366"/>
                  <a:pt x="158" y="363"/>
                </a:cubicBezTo>
                <a:cubicBezTo>
                  <a:pt x="186" y="326"/>
                  <a:pt x="177" y="272"/>
                  <a:pt x="137" y="246"/>
                </a:cubicBezTo>
                <a:cubicBezTo>
                  <a:pt x="116" y="232"/>
                  <a:pt x="84" y="229"/>
                  <a:pt x="59" y="241"/>
                </a:cubicBezTo>
                <a:cubicBezTo>
                  <a:pt x="49" y="246"/>
                  <a:pt x="39" y="253"/>
                  <a:pt x="32" y="262"/>
                </a:cubicBezTo>
                <a:cubicBezTo>
                  <a:pt x="27" y="268"/>
                  <a:pt x="16" y="284"/>
                  <a:pt x="16" y="295"/>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44"/>
          <p:cNvSpPr>
            <a:spLocks noEditPoints="1"/>
          </p:cNvSpPr>
          <p:nvPr/>
        </p:nvSpPr>
        <p:spPr bwMode="auto">
          <a:xfrm>
            <a:off x="3085717" y="6360319"/>
            <a:ext cx="1141413" cy="339725"/>
          </a:xfrm>
          <a:custGeom>
            <a:avLst/>
            <a:gdLst>
              <a:gd name="T0" fmla="*/ 270 w 333"/>
              <a:gd name="T1" fmla="*/ 0 h 99"/>
              <a:gd name="T2" fmla="*/ 7 w 333"/>
              <a:gd name="T3" fmla="*/ 12 h 99"/>
              <a:gd name="T4" fmla="*/ 13 w 333"/>
              <a:gd name="T5" fmla="*/ 6 h 99"/>
              <a:gd name="T6" fmla="*/ 38 w 333"/>
              <a:gd name="T7" fmla="*/ 6 h 99"/>
              <a:gd name="T8" fmla="*/ 45 w 333"/>
              <a:gd name="T9" fmla="*/ 12 h 99"/>
              <a:gd name="T10" fmla="*/ 82 w 333"/>
              <a:gd name="T11" fmla="*/ 0 h 99"/>
              <a:gd name="T12" fmla="*/ 120 w 333"/>
              <a:gd name="T13" fmla="*/ 12 h 99"/>
              <a:gd name="T14" fmla="*/ 113 w 333"/>
              <a:gd name="T15" fmla="*/ 6 h 99"/>
              <a:gd name="T16" fmla="*/ 120 w 333"/>
              <a:gd name="T17" fmla="*/ 0 h 99"/>
              <a:gd name="T18" fmla="*/ 26 w 333"/>
              <a:gd name="T19" fmla="*/ 41 h 99"/>
              <a:gd name="T20" fmla="*/ 32 w 333"/>
              <a:gd name="T21" fmla="*/ 35 h 99"/>
              <a:gd name="T22" fmla="*/ 57 w 333"/>
              <a:gd name="T23" fmla="*/ 35 h 99"/>
              <a:gd name="T24" fmla="*/ 63 w 333"/>
              <a:gd name="T25" fmla="*/ 41 h 99"/>
              <a:gd name="T26" fmla="*/ 101 w 333"/>
              <a:gd name="T27" fmla="*/ 28 h 99"/>
              <a:gd name="T28" fmla="*/ 45 w 333"/>
              <a:gd name="T29" fmla="*/ 70 h 99"/>
              <a:gd name="T30" fmla="*/ 51 w 333"/>
              <a:gd name="T31" fmla="*/ 64 h 99"/>
              <a:gd name="T32" fmla="*/ 76 w 333"/>
              <a:gd name="T33" fmla="*/ 64 h 99"/>
              <a:gd name="T34" fmla="*/ 82 w 333"/>
              <a:gd name="T35" fmla="*/ 70 h 99"/>
              <a:gd name="T36" fmla="*/ 119 w 333"/>
              <a:gd name="T37" fmla="*/ 70 h 99"/>
              <a:gd name="T38" fmla="*/ 120 w 333"/>
              <a:gd name="T39" fmla="*/ 57 h 99"/>
              <a:gd name="T40" fmla="*/ 120 w 333"/>
              <a:gd name="T41" fmla="*/ 70 h 99"/>
              <a:gd name="T42" fmla="*/ 63 w 333"/>
              <a:gd name="T43" fmla="*/ 86 h 99"/>
              <a:gd name="T44" fmla="*/ 101 w 333"/>
              <a:gd name="T45" fmla="*/ 99 h 99"/>
              <a:gd name="T46" fmla="*/ 108 w 333"/>
              <a:gd name="T47" fmla="*/ 92 h 99"/>
              <a:gd name="T48" fmla="*/ 239 w 333"/>
              <a:gd name="T49" fmla="*/ 6 h 99"/>
              <a:gd name="T50" fmla="*/ 232 w 333"/>
              <a:gd name="T51" fmla="*/ 12 h 99"/>
              <a:gd name="T52" fmla="*/ 195 w 333"/>
              <a:gd name="T53" fmla="*/ 0 h 99"/>
              <a:gd name="T54" fmla="*/ 157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6 w 333"/>
              <a:gd name="T71" fmla="*/ 41 h 99"/>
              <a:gd name="T72" fmla="*/ 138 w 333"/>
              <a:gd name="T73" fmla="*/ 28 h 99"/>
              <a:gd name="T74" fmla="*/ 308 w 333"/>
              <a:gd name="T75" fmla="*/ 70 h 99"/>
              <a:gd name="T76" fmla="*/ 302 w 333"/>
              <a:gd name="T77" fmla="*/ 64 h 99"/>
              <a:gd name="T78" fmla="*/ 276 w 333"/>
              <a:gd name="T79" fmla="*/ 64 h 99"/>
              <a:gd name="T80" fmla="*/ 270 w 333"/>
              <a:gd name="T81" fmla="*/ 70 h 99"/>
              <a:gd name="T82" fmla="*/ 232 w 333"/>
              <a:gd name="T83" fmla="*/ 57 h 99"/>
              <a:gd name="T84" fmla="*/ 195 w 333"/>
              <a:gd name="T85" fmla="*/ 70 h 99"/>
              <a:gd name="T86" fmla="*/ 188 w 333"/>
              <a:gd name="T87" fmla="*/ 64 h 99"/>
              <a:gd name="T88" fmla="*/ 163 w 333"/>
              <a:gd name="T89" fmla="*/ 64 h 99"/>
              <a:gd name="T90" fmla="*/ 157 w 333"/>
              <a:gd name="T91" fmla="*/ 70 h 99"/>
              <a:gd name="T92" fmla="*/ 327 w 333"/>
              <a:gd name="T93" fmla="*/ 86 h 99"/>
              <a:gd name="T94" fmla="*/ 289 w 333"/>
              <a:gd name="T95" fmla="*/ 99 h 99"/>
              <a:gd name="T96" fmla="*/ 283 w 333"/>
              <a:gd name="T97" fmla="*/ 92 h 99"/>
              <a:gd name="T98" fmla="*/ 258 w 333"/>
              <a:gd name="T99" fmla="*/ 92 h 99"/>
              <a:gd name="T100" fmla="*/ 251 w 333"/>
              <a:gd name="T101" fmla="*/ 99 h 99"/>
              <a:gd name="T102" fmla="*/ 213 w 333"/>
              <a:gd name="T103" fmla="*/ 86 h 99"/>
              <a:gd name="T104" fmla="*/ 176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4" y="12"/>
                  <a:pt x="276" y="10"/>
                  <a:pt x="276" y="6"/>
                </a:cubicBezTo>
                <a:cubicBezTo>
                  <a:pt x="276" y="3"/>
                  <a:pt x="274" y="0"/>
                  <a:pt x="270" y="0"/>
                </a:cubicBezTo>
                <a:cubicBezTo>
                  <a:pt x="267" y="0"/>
                  <a:pt x="264" y="3"/>
                  <a:pt x="264" y="6"/>
                </a:cubicBezTo>
                <a:cubicBezTo>
                  <a:pt x="264" y="10"/>
                  <a:pt x="267" y="12"/>
                  <a:pt x="270" y="12"/>
                </a:cubicBezTo>
                <a:close/>
                <a:moveTo>
                  <a:pt x="7" y="12"/>
                </a:moveTo>
                <a:cubicBezTo>
                  <a:pt x="3" y="12"/>
                  <a:pt x="0" y="10"/>
                  <a:pt x="0" y="6"/>
                </a:cubicBezTo>
                <a:cubicBezTo>
                  <a:pt x="0" y="3"/>
                  <a:pt x="3" y="0"/>
                  <a:pt x="7" y="0"/>
                </a:cubicBezTo>
                <a:cubicBezTo>
                  <a:pt x="10" y="0"/>
                  <a:pt x="13" y="3"/>
                  <a:pt x="13" y="6"/>
                </a:cubicBezTo>
                <a:cubicBezTo>
                  <a:pt x="13" y="10"/>
                  <a:pt x="10" y="12"/>
                  <a:pt x="7" y="12"/>
                </a:cubicBezTo>
                <a:close/>
                <a:moveTo>
                  <a:pt x="45" y="12"/>
                </a:moveTo>
                <a:cubicBezTo>
                  <a:pt x="41" y="12"/>
                  <a:pt x="38" y="10"/>
                  <a:pt x="38" y="6"/>
                </a:cubicBezTo>
                <a:cubicBezTo>
                  <a:pt x="38" y="3"/>
                  <a:pt x="41" y="0"/>
                  <a:pt x="45" y="0"/>
                </a:cubicBezTo>
                <a:cubicBezTo>
                  <a:pt x="48" y="0"/>
                  <a:pt x="51" y="3"/>
                  <a:pt x="51" y="6"/>
                </a:cubicBezTo>
                <a:cubicBezTo>
                  <a:pt x="51" y="10"/>
                  <a:pt x="48" y="12"/>
                  <a:pt x="45" y="12"/>
                </a:cubicBezTo>
                <a:close/>
                <a:moveTo>
                  <a:pt x="82" y="12"/>
                </a:moveTo>
                <a:cubicBezTo>
                  <a:pt x="79" y="12"/>
                  <a:pt x="76" y="10"/>
                  <a:pt x="76" y="6"/>
                </a:cubicBezTo>
                <a:cubicBezTo>
                  <a:pt x="76" y="3"/>
                  <a:pt x="79" y="0"/>
                  <a:pt x="82" y="0"/>
                </a:cubicBezTo>
                <a:cubicBezTo>
                  <a:pt x="86" y="0"/>
                  <a:pt x="89" y="3"/>
                  <a:pt x="89" y="6"/>
                </a:cubicBezTo>
                <a:cubicBezTo>
                  <a:pt x="89" y="10"/>
                  <a:pt x="86" y="12"/>
                  <a:pt x="82" y="12"/>
                </a:cubicBezTo>
                <a:close/>
                <a:moveTo>
                  <a:pt x="120" y="12"/>
                </a:moveTo>
                <a:cubicBezTo>
                  <a:pt x="120" y="12"/>
                  <a:pt x="120" y="12"/>
                  <a:pt x="120" y="12"/>
                </a:cubicBezTo>
                <a:cubicBezTo>
                  <a:pt x="119" y="12"/>
                  <a:pt x="119" y="12"/>
                  <a:pt x="119" y="12"/>
                </a:cubicBezTo>
                <a:cubicBezTo>
                  <a:pt x="115" y="12"/>
                  <a:pt x="113" y="10"/>
                  <a:pt x="113" y="6"/>
                </a:cubicBezTo>
                <a:cubicBezTo>
                  <a:pt x="113" y="3"/>
                  <a:pt x="115" y="0"/>
                  <a:pt x="119" y="0"/>
                </a:cubicBezTo>
                <a:cubicBezTo>
                  <a:pt x="119" y="0"/>
                  <a:pt x="119" y="0"/>
                  <a:pt x="120" y="0"/>
                </a:cubicBezTo>
                <a:cubicBezTo>
                  <a:pt x="120" y="0"/>
                  <a:pt x="120" y="0"/>
                  <a:pt x="120" y="0"/>
                </a:cubicBezTo>
                <a:cubicBezTo>
                  <a:pt x="124" y="0"/>
                  <a:pt x="126" y="3"/>
                  <a:pt x="126" y="6"/>
                </a:cubicBezTo>
                <a:cubicBezTo>
                  <a:pt x="126" y="10"/>
                  <a:pt x="124" y="12"/>
                  <a:pt x="120" y="12"/>
                </a:cubicBezTo>
                <a:close/>
                <a:moveTo>
                  <a:pt x="26" y="41"/>
                </a:moveTo>
                <a:cubicBezTo>
                  <a:pt x="22" y="41"/>
                  <a:pt x="19" y="38"/>
                  <a:pt x="19" y="35"/>
                </a:cubicBezTo>
                <a:cubicBezTo>
                  <a:pt x="19" y="31"/>
                  <a:pt x="22" y="28"/>
                  <a:pt x="26" y="28"/>
                </a:cubicBezTo>
                <a:cubicBezTo>
                  <a:pt x="29" y="28"/>
                  <a:pt x="32" y="31"/>
                  <a:pt x="32" y="35"/>
                </a:cubicBezTo>
                <a:cubicBezTo>
                  <a:pt x="32" y="38"/>
                  <a:pt x="29" y="41"/>
                  <a:pt x="26" y="41"/>
                </a:cubicBezTo>
                <a:close/>
                <a:moveTo>
                  <a:pt x="63" y="41"/>
                </a:moveTo>
                <a:cubicBezTo>
                  <a:pt x="60" y="41"/>
                  <a:pt x="57" y="38"/>
                  <a:pt x="57" y="35"/>
                </a:cubicBezTo>
                <a:cubicBezTo>
                  <a:pt x="57" y="31"/>
                  <a:pt x="60" y="28"/>
                  <a:pt x="63" y="28"/>
                </a:cubicBezTo>
                <a:cubicBezTo>
                  <a:pt x="67" y="28"/>
                  <a:pt x="70" y="31"/>
                  <a:pt x="70" y="35"/>
                </a:cubicBezTo>
                <a:cubicBezTo>
                  <a:pt x="70" y="38"/>
                  <a:pt x="67" y="41"/>
                  <a:pt x="63" y="41"/>
                </a:cubicBezTo>
                <a:close/>
                <a:moveTo>
                  <a:pt x="101" y="41"/>
                </a:moveTo>
                <a:cubicBezTo>
                  <a:pt x="98" y="41"/>
                  <a:pt x="95" y="38"/>
                  <a:pt x="95" y="35"/>
                </a:cubicBezTo>
                <a:cubicBezTo>
                  <a:pt x="95" y="31"/>
                  <a:pt x="98" y="28"/>
                  <a:pt x="101" y="28"/>
                </a:cubicBezTo>
                <a:cubicBezTo>
                  <a:pt x="105" y="28"/>
                  <a:pt x="108" y="31"/>
                  <a:pt x="108" y="35"/>
                </a:cubicBezTo>
                <a:cubicBezTo>
                  <a:pt x="108" y="38"/>
                  <a:pt x="105" y="41"/>
                  <a:pt x="101" y="41"/>
                </a:cubicBezTo>
                <a:close/>
                <a:moveTo>
                  <a:pt x="45" y="70"/>
                </a:moveTo>
                <a:cubicBezTo>
                  <a:pt x="41" y="70"/>
                  <a:pt x="38" y="67"/>
                  <a:pt x="38" y="64"/>
                </a:cubicBezTo>
                <a:cubicBezTo>
                  <a:pt x="38" y="60"/>
                  <a:pt x="41" y="57"/>
                  <a:pt x="45" y="57"/>
                </a:cubicBezTo>
                <a:cubicBezTo>
                  <a:pt x="48" y="57"/>
                  <a:pt x="51" y="60"/>
                  <a:pt x="51" y="64"/>
                </a:cubicBezTo>
                <a:cubicBezTo>
                  <a:pt x="51" y="67"/>
                  <a:pt x="48" y="70"/>
                  <a:pt x="45" y="70"/>
                </a:cubicBezTo>
                <a:close/>
                <a:moveTo>
                  <a:pt x="82" y="70"/>
                </a:moveTo>
                <a:cubicBezTo>
                  <a:pt x="79" y="70"/>
                  <a:pt x="76" y="67"/>
                  <a:pt x="76" y="64"/>
                </a:cubicBezTo>
                <a:cubicBezTo>
                  <a:pt x="76" y="60"/>
                  <a:pt x="79" y="57"/>
                  <a:pt x="82" y="57"/>
                </a:cubicBezTo>
                <a:cubicBezTo>
                  <a:pt x="86" y="57"/>
                  <a:pt x="89" y="60"/>
                  <a:pt x="89" y="64"/>
                </a:cubicBezTo>
                <a:cubicBezTo>
                  <a:pt x="89" y="67"/>
                  <a:pt x="86" y="70"/>
                  <a:pt x="82" y="70"/>
                </a:cubicBezTo>
                <a:close/>
                <a:moveTo>
                  <a:pt x="120" y="70"/>
                </a:moveTo>
                <a:cubicBezTo>
                  <a:pt x="120" y="70"/>
                  <a:pt x="120" y="70"/>
                  <a:pt x="120" y="70"/>
                </a:cubicBezTo>
                <a:cubicBezTo>
                  <a:pt x="119" y="70"/>
                  <a:pt x="119" y="70"/>
                  <a:pt x="119" y="70"/>
                </a:cubicBezTo>
                <a:cubicBezTo>
                  <a:pt x="115" y="70"/>
                  <a:pt x="113" y="67"/>
                  <a:pt x="113" y="64"/>
                </a:cubicBezTo>
                <a:cubicBezTo>
                  <a:pt x="113" y="60"/>
                  <a:pt x="115" y="57"/>
                  <a:pt x="119" y="57"/>
                </a:cubicBezTo>
                <a:cubicBezTo>
                  <a:pt x="119" y="57"/>
                  <a:pt x="119" y="57"/>
                  <a:pt x="120" y="57"/>
                </a:cubicBezTo>
                <a:cubicBezTo>
                  <a:pt x="120" y="57"/>
                  <a:pt x="120" y="57"/>
                  <a:pt x="120" y="57"/>
                </a:cubicBezTo>
                <a:cubicBezTo>
                  <a:pt x="124" y="57"/>
                  <a:pt x="126" y="60"/>
                  <a:pt x="126" y="64"/>
                </a:cubicBezTo>
                <a:cubicBezTo>
                  <a:pt x="126" y="67"/>
                  <a:pt x="124" y="70"/>
                  <a:pt x="120" y="70"/>
                </a:cubicBezTo>
                <a:close/>
                <a:moveTo>
                  <a:pt x="63" y="99"/>
                </a:moveTo>
                <a:cubicBezTo>
                  <a:pt x="60" y="99"/>
                  <a:pt x="57" y="96"/>
                  <a:pt x="57" y="92"/>
                </a:cubicBezTo>
                <a:cubicBezTo>
                  <a:pt x="57" y="89"/>
                  <a:pt x="60" y="86"/>
                  <a:pt x="63" y="86"/>
                </a:cubicBezTo>
                <a:cubicBezTo>
                  <a:pt x="67" y="86"/>
                  <a:pt x="70" y="89"/>
                  <a:pt x="70" y="92"/>
                </a:cubicBezTo>
                <a:cubicBezTo>
                  <a:pt x="70" y="96"/>
                  <a:pt x="67" y="99"/>
                  <a:pt x="63" y="99"/>
                </a:cubicBezTo>
                <a:close/>
                <a:moveTo>
                  <a:pt x="101" y="99"/>
                </a:moveTo>
                <a:cubicBezTo>
                  <a:pt x="98" y="99"/>
                  <a:pt x="95" y="96"/>
                  <a:pt x="95" y="92"/>
                </a:cubicBezTo>
                <a:cubicBezTo>
                  <a:pt x="95" y="89"/>
                  <a:pt x="98" y="86"/>
                  <a:pt x="101" y="86"/>
                </a:cubicBezTo>
                <a:cubicBezTo>
                  <a:pt x="105" y="86"/>
                  <a:pt x="108" y="89"/>
                  <a:pt x="108" y="92"/>
                </a:cubicBezTo>
                <a:cubicBezTo>
                  <a:pt x="108" y="96"/>
                  <a:pt x="105" y="99"/>
                  <a:pt x="101" y="99"/>
                </a:cubicBezTo>
                <a:close/>
                <a:moveTo>
                  <a:pt x="232" y="12"/>
                </a:moveTo>
                <a:cubicBezTo>
                  <a:pt x="236" y="12"/>
                  <a:pt x="239" y="10"/>
                  <a:pt x="239" y="6"/>
                </a:cubicBezTo>
                <a:cubicBezTo>
                  <a:pt x="239" y="3"/>
                  <a:pt x="236" y="0"/>
                  <a:pt x="232" y="0"/>
                </a:cubicBezTo>
                <a:cubicBezTo>
                  <a:pt x="229" y="0"/>
                  <a:pt x="226" y="3"/>
                  <a:pt x="226" y="6"/>
                </a:cubicBezTo>
                <a:cubicBezTo>
                  <a:pt x="226" y="10"/>
                  <a:pt x="229" y="12"/>
                  <a:pt x="232" y="12"/>
                </a:cubicBezTo>
                <a:close/>
                <a:moveTo>
                  <a:pt x="195" y="12"/>
                </a:moveTo>
                <a:cubicBezTo>
                  <a:pt x="198" y="12"/>
                  <a:pt x="201" y="10"/>
                  <a:pt x="201" y="6"/>
                </a:cubicBezTo>
                <a:cubicBezTo>
                  <a:pt x="201" y="3"/>
                  <a:pt x="198" y="0"/>
                  <a:pt x="195" y="0"/>
                </a:cubicBezTo>
                <a:cubicBezTo>
                  <a:pt x="191" y="0"/>
                  <a:pt x="188" y="3"/>
                  <a:pt x="188" y="6"/>
                </a:cubicBezTo>
                <a:cubicBezTo>
                  <a:pt x="188" y="10"/>
                  <a:pt x="191" y="12"/>
                  <a:pt x="195" y="12"/>
                </a:cubicBezTo>
                <a:close/>
                <a:moveTo>
                  <a:pt x="157" y="12"/>
                </a:moveTo>
                <a:cubicBezTo>
                  <a:pt x="160" y="12"/>
                  <a:pt x="163" y="10"/>
                  <a:pt x="163" y="6"/>
                </a:cubicBezTo>
                <a:cubicBezTo>
                  <a:pt x="163" y="3"/>
                  <a:pt x="160" y="0"/>
                  <a:pt x="157" y="0"/>
                </a:cubicBezTo>
                <a:cubicBezTo>
                  <a:pt x="153" y="0"/>
                  <a:pt x="150" y="3"/>
                  <a:pt x="150" y="6"/>
                </a:cubicBezTo>
                <a:cubicBezTo>
                  <a:pt x="150" y="10"/>
                  <a:pt x="153" y="12"/>
                  <a:pt x="157" y="12"/>
                </a:cubicBezTo>
                <a:close/>
                <a:moveTo>
                  <a:pt x="289" y="41"/>
                </a:moveTo>
                <a:cubicBezTo>
                  <a:pt x="293" y="41"/>
                  <a:pt x="295" y="38"/>
                  <a:pt x="295" y="35"/>
                </a:cubicBezTo>
                <a:cubicBezTo>
                  <a:pt x="295" y="31"/>
                  <a:pt x="293" y="28"/>
                  <a:pt x="289" y="28"/>
                </a:cubicBezTo>
                <a:cubicBezTo>
                  <a:pt x="285" y="28"/>
                  <a:pt x="283" y="31"/>
                  <a:pt x="283" y="35"/>
                </a:cubicBezTo>
                <a:cubicBezTo>
                  <a:pt x="283" y="38"/>
                  <a:pt x="285" y="41"/>
                  <a:pt x="289" y="41"/>
                </a:cubicBezTo>
                <a:close/>
                <a:moveTo>
                  <a:pt x="251" y="41"/>
                </a:moveTo>
                <a:cubicBezTo>
                  <a:pt x="255" y="41"/>
                  <a:pt x="258" y="38"/>
                  <a:pt x="258" y="35"/>
                </a:cubicBezTo>
                <a:cubicBezTo>
                  <a:pt x="258" y="31"/>
                  <a:pt x="255" y="28"/>
                  <a:pt x="251" y="28"/>
                </a:cubicBezTo>
                <a:cubicBezTo>
                  <a:pt x="248" y="28"/>
                  <a:pt x="245" y="31"/>
                  <a:pt x="245" y="35"/>
                </a:cubicBezTo>
                <a:cubicBezTo>
                  <a:pt x="245" y="38"/>
                  <a:pt x="248" y="41"/>
                  <a:pt x="251" y="41"/>
                </a:cubicBezTo>
                <a:close/>
                <a:moveTo>
                  <a:pt x="213" y="41"/>
                </a:moveTo>
                <a:cubicBezTo>
                  <a:pt x="217" y="41"/>
                  <a:pt x="220" y="38"/>
                  <a:pt x="220" y="35"/>
                </a:cubicBezTo>
                <a:cubicBezTo>
                  <a:pt x="220" y="31"/>
                  <a:pt x="217" y="28"/>
                  <a:pt x="213" y="28"/>
                </a:cubicBezTo>
                <a:cubicBezTo>
                  <a:pt x="210" y="28"/>
                  <a:pt x="207" y="31"/>
                  <a:pt x="207" y="35"/>
                </a:cubicBezTo>
                <a:cubicBezTo>
                  <a:pt x="207" y="38"/>
                  <a:pt x="210" y="41"/>
                  <a:pt x="213" y="41"/>
                </a:cubicBezTo>
                <a:close/>
                <a:moveTo>
                  <a:pt x="176" y="41"/>
                </a:moveTo>
                <a:cubicBezTo>
                  <a:pt x="179" y="41"/>
                  <a:pt x="182" y="38"/>
                  <a:pt x="182" y="35"/>
                </a:cubicBezTo>
                <a:cubicBezTo>
                  <a:pt x="182" y="31"/>
                  <a:pt x="179" y="28"/>
                  <a:pt x="176" y="28"/>
                </a:cubicBezTo>
                <a:cubicBezTo>
                  <a:pt x="172" y="28"/>
                  <a:pt x="169" y="31"/>
                  <a:pt x="169" y="35"/>
                </a:cubicBezTo>
                <a:cubicBezTo>
                  <a:pt x="169" y="38"/>
                  <a:pt x="172" y="41"/>
                  <a:pt x="176"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4"/>
                </a:cubicBezTo>
                <a:cubicBezTo>
                  <a:pt x="314" y="60"/>
                  <a:pt x="311" y="57"/>
                  <a:pt x="308" y="57"/>
                </a:cubicBezTo>
                <a:cubicBezTo>
                  <a:pt x="304" y="57"/>
                  <a:pt x="302" y="60"/>
                  <a:pt x="302" y="64"/>
                </a:cubicBezTo>
                <a:cubicBezTo>
                  <a:pt x="302" y="67"/>
                  <a:pt x="304" y="70"/>
                  <a:pt x="308" y="70"/>
                </a:cubicBezTo>
                <a:close/>
                <a:moveTo>
                  <a:pt x="270" y="70"/>
                </a:moveTo>
                <a:cubicBezTo>
                  <a:pt x="274" y="70"/>
                  <a:pt x="276" y="67"/>
                  <a:pt x="276" y="64"/>
                </a:cubicBezTo>
                <a:cubicBezTo>
                  <a:pt x="276" y="60"/>
                  <a:pt x="274" y="57"/>
                  <a:pt x="270" y="57"/>
                </a:cubicBezTo>
                <a:cubicBezTo>
                  <a:pt x="267" y="57"/>
                  <a:pt x="264" y="60"/>
                  <a:pt x="264" y="64"/>
                </a:cubicBezTo>
                <a:cubicBezTo>
                  <a:pt x="264" y="67"/>
                  <a:pt x="267" y="70"/>
                  <a:pt x="270" y="70"/>
                </a:cubicBezTo>
                <a:close/>
                <a:moveTo>
                  <a:pt x="232" y="70"/>
                </a:moveTo>
                <a:cubicBezTo>
                  <a:pt x="236" y="70"/>
                  <a:pt x="239" y="67"/>
                  <a:pt x="239" y="64"/>
                </a:cubicBezTo>
                <a:cubicBezTo>
                  <a:pt x="239" y="60"/>
                  <a:pt x="236" y="57"/>
                  <a:pt x="232" y="57"/>
                </a:cubicBezTo>
                <a:cubicBezTo>
                  <a:pt x="229" y="57"/>
                  <a:pt x="226" y="60"/>
                  <a:pt x="226" y="64"/>
                </a:cubicBezTo>
                <a:cubicBezTo>
                  <a:pt x="226" y="67"/>
                  <a:pt x="229" y="70"/>
                  <a:pt x="232" y="70"/>
                </a:cubicBezTo>
                <a:close/>
                <a:moveTo>
                  <a:pt x="195" y="70"/>
                </a:moveTo>
                <a:cubicBezTo>
                  <a:pt x="198" y="70"/>
                  <a:pt x="201" y="67"/>
                  <a:pt x="201" y="64"/>
                </a:cubicBezTo>
                <a:cubicBezTo>
                  <a:pt x="201" y="60"/>
                  <a:pt x="198" y="57"/>
                  <a:pt x="195" y="57"/>
                </a:cubicBezTo>
                <a:cubicBezTo>
                  <a:pt x="191" y="57"/>
                  <a:pt x="188" y="60"/>
                  <a:pt x="188" y="64"/>
                </a:cubicBezTo>
                <a:cubicBezTo>
                  <a:pt x="188" y="67"/>
                  <a:pt x="191" y="70"/>
                  <a:pt x="195" y="70"/>
                </a:cubicBezTo>
                <a:close/>
                <a:moveTo>
                  <a:pt x="157" y="70"/>
                </a:moveTo>
                <a:cubicBezTo>
                  <a:pt x="160" y="70"/>
                  <a:pt x="163" y="67"/>
                  <a:pt x="163" y="64"/>
                </a:cubicBezTo>
                <a:cubicBezTo>
                  <a:pt x="163" y="60"/>
                  <a:pt x="160" y="57"/>
                  <a:pt x="157" y="57"/>
                </a:cubicBezTo>
                <a:cubicBezTo>
                  <a:pt x="153" y="57"/>
                  <a:pt x="150" y="60"/>
                  <a:pt x="150" y="64"/>
                </a:cubicBezTo>
                <a:cubicBezTo>
                  <a:pt x="150" y="67"/>
                  <a:pt x="153" y="70"/>
                  <a:pt x="157" y="70"/>
                </a:cubicBezTo>
                <a:close/>
                <a:moveTo>
                  <a:pt x="327" y="99"/>
                </a:moveTo>
                <a:cubicBezTo>
                  <a:pt x="330" y="99"/>
                  <a:pt x="333" y="96"/>
                  <a:pt x="333" y="92"/>
                </a:cubicBezTo>
                <a:cubicBezTo>
                  <a:pt x="333" y="89"/>
                  <a:pt x="330" y="86"/>
                  <a:pt x="327" y="86"/>
                </a:cubicBezTo>
                <a:cubicBezTo>
                  <a:pt x="323" y="86"/>
                  <a:pt x="320" y="89"/>
                  <a:pt x="320" y="92"/>
                </a:cubicBezTo>
                <a:cubicBezTo>
                  <a:pt x="320" y="96"/>
                  <a:pt x="323" y="99"/>
                  <a:pt x="327" y="99"/>
                </a:cubicBezTo>
                <a:close/>
                <a:moveTo>
                  <a:pt x="289" y="99"/>
                </a:moveTo>
                <a:cubicBezTo>
                  <a:pt x="293" y="99"/>
                  <a:pt x="295" y="96"/>
                  <a:pt x="295" y="92"/>
                </a:cubicBezTo>
                <a:cubicBezTo>
                  <a:pt x="295" y="89"/>
                  <a:pt x="293" y="86"/>
                  <a:pt x="289" y="86"/>
                </a:cubicBezTo>
                <a:cubicBezTo>
                  <a:pt x="285" y="86"/>
                  <a:pt x="283" y="89"/>
                  <a:pt x="283" y="92"/>
                </a:cubicBezTo>
                <a:cubicBezTo>
                  <a:pt x="283" y="96"/>
                  <a:pt x="285" y="99"/>
                  <a:pt x="289" y="99"/>
                </a:cubicBezTo>
                <a:close/>
                <a:moveTo>
                  <a:pt x="251" y="99"/>
                </a:moveTo>
                <a:cubicBezTo>
                  <a:pt x="255" y="99"/>
                  <a:pt x="258" y="96"/>
                  <a:pt x="258" y="92"/>
                </a:cubicBezTo>
                <a:cubicBezTo>
                  <a:pt x="258" y="89"/>
                  <a:pt x="255" y="86"/>
                  <a:pt x="251" y="86"/>
                </a:cubicBezTo>
                <a:cubicBezTo>
                  <a:pt x="248" y="86"/>
                  <a:pt x="245" y="89"/>
                  <a:pt x="245" y="92"/>
                </a:cubicBezTo>
                <a:cubicBezTo>
                  <a:pt x="245" y="96"/>
                  <a:pt x="248" y="99"/>
                  <a:pt x="251" y="99"/>
                </a:cubicBezTo>
                <a:close/>
                <a:moveTo>
                  <a:pt x="213" y="99"/>
                </a:moveTo>
                <a:cubicBezTo>
                  <a:pt x="217" y="99"/>
                  <a:pt x="220" y="96"/>
                  <a:pt x="220" y="92"/>
                </a:cubicBezTo>
                <a:cubicBezTo>
                  <a:pt x="220" y="89"/>
                  <a:pt x="217" y="86"/>
                  <a:pt x="213" y="86"/>
                </a:cubicBezTo>
                <a:cubicBezTo>
                  <a:pt x="210" y="86"/>
                  <a:pt x="207" y="89"/>
                  <a:pt x="207" y="92"/>
                </a:cubicBezTo>
                <a:cubicBezTo>
                  <a:pt x="207" y="96"/>
                  <a:pt x="210" y="99"/>
                  <a:pt x="213" y="99"/>
                </a:cubicBezTo>
                <a:close/>
                <a:moveTo>
                  <a:pt x="176" y="99"/>
                </a:moveTo>
                <a:cubicBezTo>
                  <a:pt x="179" y="99"/>
                  <a:pt x="182" y="96"/>
                  <a:pt x="182" y="92"/>
                </a:cubicBezTo>
                <a:cubicBezTo>
                  <a:pt x="182" y="89"/>
                  <a:pt x="179" y="86"/>
                  <a:pt x="176" y="86"/>
                </a:cubicBezTo>
                <a:cubicBezTo>
                  <a:pt x="172" y="86"/>
                  <a:pt x="169" y="89"/>
                  <a:pt x="169" y="92"/>
                </a:cubicBezTo>
                <a:cubicBezTo>
                  <a:pt x="169" y="96"/>
                  <a:pt x="172" y="99"/>
                  <a:pt x="176"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45"/>
          <p:cNvSpPr>
            <a:spLocks noEditPoints="1"/>
          </p:cNvSpPr>
          <p:nvPr/>
        </p:nvSpPr>
        <p:spPr bwMode="auto">
          <a:xfrm>
            <a:off x="4837733" y="5331620"/>
            <a:ext cx="895350" cy="1538288"/>
          </a:xfrm>
          <a:custGeom>
            <a:avLst/>
            <a:gdLst>
              <a:gd name="T0" fmla="*/ 221 w 261"/>
              <a:gd name="T1" fmla="*/ 443 h 449"/>
              <a:gd name="T2" fmla="*/ 239 w 261"/>
              <a:gd name="T3" fmla="*/ 436 h 449"/>
              <a:gd name="T4" fmla="*/ 239 w 261"/>
              <a:gd name="T5" fmla="*/ 449 h 449"/>
              <a:gd name="T6" fmla="*/ 151 w 261"/>
              <a:gd name="T7" fmla="*/ 12 h 449"/>
              <a:gd name="T8" fmla="*/ 151 w 261"/>
              <a:gd name="T9" fmla="*/ 0 h 449"/>
              <a:gd name="T10" fmla="*/ 170 w 261"/>
              <a:gd name="T11" fmla="*/ 6 h 449"/>
              <a:gd name="T12" fmla="*/ 151 w 261"/>
              <a:gd name="T13" fmla="*/ 12 h 449"/>
              <a:gd name="T14" fmla="*/ 224 w 261"/>
              <a:gd name="T15" fmla="*/ 318 h 449"/>
              <a:gd name="T16" fmla="*/ 261 w 261"/>
              <a:gd name="T17" fmla="*/ 281 h 449"/>
              <a:gd name="T18" fmla="*/ 224 w 261"/>
              <a:gd name="T19" fmla="*/ 244 h 449"/>
              <a:gd name="T20" fmla="*/ 69 w 261"/>
              <a:gd name="T21" fmla="*/ 244 h 449"/>
              <a:gd name="T22" fmla="*/ 30 w 261"/>
              <a:gd name="T23" fmla="*/ 205 h 449"/>
              <a:gd name="T24" fmla="*/ 69 w 261"/>
              <a:gd name="T25" fmla="*/ 165 h 449"/>
              <a:gd name="T26" fmla="*/ 105 w 261"/>
              <a:gd name="T27" fmla="*/ 165 h 449"/>
              <a:gd name="T28" fmla="*/ 229 w 261"/>
              <a:gd name="T29" fmla="*/ 150 h 449"/>
              <a:gd name="T30" fmla="*/ 229 w 261"/>
              <a:gd name="T31" fmla="*/ 77 h 449"/>
              <a:gd name="T32" fmla="*/ 156 w 261"/>
              <a:gd name="T33" fmla="*/ 61 h 449"/>
              <a:gd name="T34" fmla="*/ 55 w 261"/>
              <a:gd name="T35" fmla="*/ 61 h 449"/>
              <a:gd name="T36" fmla="*/ 30 w 261"/>
              <a:gd name="T37" fmla="*/ 37 h 449"/>
              <a:gd name="T38" fmla="*/ 55 w 261"/>
              <a:gd name="T39" fmla="*/ 12 h 449"/>
              <a:gd name="T40" fmla="*/ 126 w 261"/>
              <a:gd name="T41" fmla="*/ 6 h 449"/>
              <a:gd name="T42" fmla="*/ 55 w 261"/>
              <a:gd name="T43" fmla="*/ 0 h 449"/>
              <a:gd name="T44" fmla="*/ 18 w 261"/>
              <a:gd name="T45" fmla="*/ 37 h 449"/>
              <a:gd name="T46" fmla="*/ 55 w 261"/>
              <a:gd name="T47" fmla="*/ 74 h 449"/>
              <a:gd name="T48" fmla="*/ 156 w 261"/>
              <a:gd name="T49" fmla="*/ 74 h 449"/>
              <a:gd name="T50" fmla="*/ 220 w 261"/>
              <a:gd name="T51" fmla="*/ 85 h 449"/>
              <a:gd name="T52" fmla="*/ 220 w 261"/>
              <a:gd name="T53" fmla="*/ 141 h 449"/>
              <a:gd name="T54" fmla="*/ 105 w 261"/>
              <a:gd name="T55" fmla="*/ 153 h 449"/>
              <a:gd name="T56" fmla="*/ 69 w 261"/>
              <a:gd name="T57" fmla="*/ 153 h 449"/>
              <a:gd name="T58" fmla="*/ 17 w 261"/>
              <a:gd name="T59" fmla="*/ 205 h 449"/>
              <a:gd name="T60" fmla="*/ 69 w 261"/>
              <a:gd name="T61" fmla="*/ 257 h 449"/>
              <a:gd name="T62" fmla="*/ 224 w 261"/>
              <a:gd name="T63" fmla="*/ 257 h 449"/>
              <a:gd name="T64" fmla="*/ 249 w 261"/>
              <a:gd name="T65" fmla="*/ 281 h 449"/>
              <a:gd name="T66" fmla="*/ 224 w 261"/>
              <a:gd name="T67" fmla="*/ 306 h 449"/>
              <a:gd name="T68" fmla="*/ 72 w 261"/>
              <a:gd name="T69" fmla="*/ 306 h 449"/>
              <a:gd name="T70" fmla="*/ 0 w 261"/>
              <a:gd name="T71" fmla="*/ 377 h 449"/>
              <a:gd name="T72" fmla="*/ 72 w 261"/>
              <a:gd name="T73" fmla="*/ 449 h 449"/>
              <a:gd name="T74" fmla="*/ 207 w 261"/>
              <a:gd name="T75" fmla="*/ 443 h 449"/>
              <a:gd name="T76" fmla="*/ 72 w 261"/>
              <a:gd name="T77" fmla="*/ 436 h 449"/>
              <a:gd name="T78" fmla="*/ 12 w 261"/>
              <a:gd name="T79" fmla="*/ 377 h 449"/>
              <a:gd name="T80" fmla="*/ 72 w 261"/>
              <a:gd name="T81" fmla="*/ 31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1" h="449">
                <a:moveTo>
                  <a:pt x="227" y="449"/>
                </a:moveTo>
                <a:cubicBezTo>
                  <a:pt x="224" y="449"/>
                  <a:pt x="221" y="446"/>
                  <a:pt x="221" y="443"/>
                </a:cubicBezTo>
                <a:cubicBezTo>
                  <a:pt x="221" y="439"/>
                  <a:pt x="224" y="436"/>
                  <a:pt x="227" y="436"/>
                </a:cubicBezTo>
                <a:cubicBezTo>
                  <a:pt x="239" y="436"/>
                  <a:pt x="239" y="436"/>
                  <a:pt x="239" y="436"/>
                </a:cubicBezTo>
                <a:cubicBezTo>
                  <a:pt x="243" y="436"/>
                  <a:pt x="245" y="439"/>
                  <a:pt x="245" y="443"/>
                </a:cubicBezTo>
                <a:cubicBezTo>
                  <a:pt x="245" y="446"/>
                  <a:pt x="243" y="449"/>
                  <a:pt x="239" y="449"/>
                </a:cubicBezTo>
                <a:cubicBezTo>
                  <a:pt x="227" y="449"/>
                  <a:pt x="227" y="449"/>
                  <a:pt x="227" y="449"/>
                </a:cubicBezTo>
                <a:close/>
                <a:moveTo>
                  <a:pt x="151" y="12"/>
                </a:moveTo>
                <a:cubicBezTo>
                  <a:pt x="148" y="12"/>
                  <a:pt x="145" y="9"/>
                  <a:pt x="145" y="6"/>
                </a:cubicBezTo>
                <a:cubicBezTo>
                  <a:pt x="145" y="3"/>
                  <a:pt x="148" y="0"/>
                  <a:pt x="151" y="0"/>
                </a:cubicBezTo>
                <a:cubicBezTo>
                  <a:pt x="163" y="0"/>
                  <a:pt x="163" y="0"/>
                  <a:pt x="163" y="0"/>
                </a:cubicBezTo>
                <a:cubicBezTo>
                  <a:pt x="167" y="0"/>
                  <a:pt x="170" y="3"/>
                  <a:pt x="170" y="6"/>
                </a:cubicBezTo>
                <a:cubicBezTo>
                  <a:pt x="170" y="9"/>
                  <a:pt x="167" y="12"/>
                  <a:pt x="163" y="12"/>
                </a:cubicBezTo>
                <a:cubicBezTo>
                  <a:pt x="151" y="12"/>
                  <a:pt x="151" y="12"/>
                  <a:pt x="151" y="12"/>
                </a:cubicBezTo>
                <a:close/>
                <a:moveTo>
                  <a:pt x="123" y="318"/>
                </a:moveTo>
                <a:cubicBezTo>
                  <a:pt x="224" y="318"/>
                  <a:pt x="224" y="318"/>
                  <a:pt x="224" y="318"/>
                </a:cubicBezTo>
                <a:cubicBezTo>
                  <a:pt x="234" y="318"/>
                  <a:pt x="244" y="314"/>
                  <a:pt x="250" y="307"/>
                </a:cubicBezTo>
                <a:cubicBezTo>
                  <a:pt x="257" y="301"/>
                  <a:pt x="261" y="291"/>
                  <a:pt x="261" y="281"/>
                </a:cubicBezTo>
                <a:cubicBezTo>
                  <a:pt x="261" y="271"/>
                  <a:pt x="257" y="262"/>
                  <a:pt x="250" y="255"/>
                </a:cubicBezTo>
                <a:cubicBezTo>
                  <a:pt x="244" y="248"/>
                  <a:pt x="234" y="244"/>
                  <a:pt x="224" y="244"/>
                </a:cubicBezTo>
                <a:cubicBezTo>
                  <a:pt x="159" y="244"/>
                  <a:pt x="159" y="244"/>
                  <a:pt x="159" y="244"/>
                </a:cubicBezTo>
                <a:cubicBezTo>
                  <a:pt x="69" y="244"/>
                  <a:pt x="69" y="244"/>
                  <a:pt x="69" y="244"/>
                </a:cubicBezTo>
                <a:cubicBezTo>
                  <a:pt x="58" y="244"/>
                  <a:pt x="48" y="240"/>
                  <a:pt x="41" y="233"/>
                </a:cubicBezTo>
                <a:cubicBezTo>
                  <a:pt x="34" y="225"/>
                  <a:pt x="30" y="216"/>
                  <a:pt x="30" y="205"/>
                </a:cubicBezTo>
                <a:cubicBezTo>
                  <a:pt x="30" y="194"/>
                  <a:pt x="34" y="184"/>
                  <a:pt x="41" y="177"/>
                </a:cubicBezTo>
                <a:cubicBezTo>
                  <a:pt x="48" y="170"/>
                  <a:pt x="58" y="165"/>
                  <a:pt x="69" y="165"/>
                </a:cubicBezTo>
                <a:cubicBezTo>
                  <a:pt x="102" y="165"/>
                  <a:pt x="102" y="165"/>
                  <a:pt x="102" y="165"/>
                </a:cubicBezTo>
                <a:cubicBezTo>
                  <a:pt x="105" y="165"/>
                  <a:pt x="105" y="165"/>
                  <a:pt x="105" y="165"/>
                </a:cubicBezTo>
                <a:cubicBezTo>
                  <a:pt x="192" y="165"/>
                  <a:pt x="192" y="165"/>
                  <a:pt x="192" y="165"/>
                </a:cubicBezTo>
                <a:cubicBezTo>
                  <a:pt x="206" y="165"/>
                  <a:pt x="219" y="159"/>
                  <a:pt x="229" y="150"/>
                </a:cubicBezTo>
                <a:cubicBezTo>
                  <a:pt x="238" y="141"/>
                  <a:pt x="244" y="128"/>
                  <a:pt x="244" y="113"/>
                </a:cubicBezTo>
                <a:cubicBezTo>
                  <a:pt x="244" y="99"/>
                  <a:pt x="238" y="86"/>
                  <a:pt x="229" y="77"/>
                </a:cubicBezTo>
                <a:cubicBezTo>
                  <a:pt x="219" y="67"/>
                  <a:pt x="206" y="61"/>
                  <a:pt x="192" y="61"/>
                </a:cubicBezTo>
                <a:cubicBezTo>
                  <a:pt x="156" y="61"/>
                  <a:pt x="156" y="61"/>
                  <a:pt x="156" y="61"/>
                </a:cubicBezTo>
                <a:cubicBezTo>
                  <a:pt x="156" y="61"/>
                  <a:pt x="156" y="61"/>
                  <a:pt x="156" y="61"/>
                </a:cubicBezTo>
                <a:cubicBezTo>
                  <a:pt x="55" y="61"/>
                  <a:pt x="55" y="61"/>
                  <a:pt x="55" y="61"/>
                </a:cubicBezTo>
                <a:cubicBezTo>
                  <a:pt x="48" y="61"/>
                  <a:pt x="42" y="59"/>
                  <a:pt x="38" y="54"/>
                </a:cubicBezTo>
                <a:cubicBezTo>
                  <a:pt x="33" y="50"/>
                  <a:pt x="30" y="43"/>
                  <a:pt x="30" y="37"/>
                </a:cubicBezTo>
                <a:cubicBezTo>
                  <a:pt x="30" y="30"/>
                  <a:pt x="33" y="24"/>
                  <a:pt x="38" y="19"/>
                </a:cubicBezTo>
                <a:cubicBezTo>
                  <a:pt x="42" y="15"/>
                  <a:pt x="48" y="12"/>
                  <a:pt x="55" y="12"/>
                </a:cubicBezTo>
                <a:cubicBezTo>
                  <a:pt x="120" y="12"/>
                  <a:pt x="120" y="12"/>
                  <a:pt x="120" y="12"/>
                </a:cubicBezTo>
                <a:cubicBezTo>
                  <a:pt x="123" y="12"/>
                  <a:pt x="126" y="9"/>
                  <a:pt x="126" y="6"/>
                </a:cubicBezTo>
                <a:cubicBezTo>
                  <a:pt x="126" y="3"/>
                  <a:pt x="123" y="0"/>
                  <a:pt x="120" y="0"/>
                </a:cubicBezTo>
                <a:cubicBezTo>
                  <a:pt x="55" y="0"/>
                  <a:pt x="55" y="0"/>
                  <a:pt x="55" y="0"/>
                </a:cubicBezTo>
                <a:cubicBezTo>
                  <a:pt x="45" y="0"/>
                  <a:pt x="35" y="4"/>
                  <a:pt x="29" y="11"/>
                </a:cubicBezTo>
                <a:cubicBezTo>
                  <a:pt x="22" y="17"/>
                  <a:pt x="18" y="27"/>
                  <a:pt x="18" y="37"/>
                </a:cubicBezTo>
                <a:cubicBezTo>
                  <a:pt x="18" y="47"/>
                  <a:pt x="22" y="56"/>
                  <a:pt x="29" y="63"/>
                </a:cubicBezTo>
                <a:cubicBezTo>
                  <a:pt x="35" y="70"/>
                  <a:pt x="45" y="74"/>
                  <a:pt x="55" y="74"/>
                </a:cubicBezTo>
                <a:cubicBezTo>
                  <a:pt x="156" y="74"/>
                  <a:pt x="156" y="74"/>
                  <a:pt x="156" y="74"/>
                </a:cubicBezTo>
                <a:cubicBezTo>
                  <a:pt x="156" y="74"/>
                  <a:pt x="156" y="74"/>
                  <a:pt x="156" y="74"/>
                </a:cubicBezTo>
                <a:cubicBezTo>
                  <a:pt x="192" y="74"/>
                  <a:pt x="192" y="74"/>
                  <a:pt x="192" y="74"/>
                </a:cubicBezTo>
                <a:cubicBezTo>
                  <a:pt x="203" y="74"/>
                  <a:pt x="213" y="78"/>
                  <a:pt x="220" y="85"/>
                </a:cubicBezTo>
                <a:cubicBezTo>
                  <a:pt x="227" y="92"/>
                  <a:pt x="232" y="102"/>
                  <a:pt x="232" y="113"/>
                </a:cubicBezTo>
                <a:cubicBezTo>
                  <a:pt x="232" y="124"/>
                  <a:pt x="227" y="134"/>
                  <a:pt x="220" y="141"/>
                </a:cubicBezTo>
                <a:cubicBezTo>
                  <a:pt x="213" y="148"/>
                  <a:pt x="203" y="153"/>
                  <a:pt x="192" y="153"/>
                </a:cubicBezTo>
                <a:cubicBezTo>
                  <a:pt x="105" y="153"/>
                  <a:pt x="105" y="153"/>
                  <a:pt x="105" y="153"/>
                </a:cubicBezTo>
                <a:cubicBezTo>
                  <a:pt x="102" y="153"/>
                  <a:pt x="102" y="153"/>
                  <a:pt x="102" y="153"/>
                </a:cubicBezTo>
                <a:cubicBezTo>
                  <a:pt x="69" y="153"/>
                  <a:pt x="69" y="153"/>
                  <a:pt x="69" y="153"/>
                </a:cubicBezTo>
                <a:cubicBezTo>
                  <a:pt x="55" y="153"/>
                  <a:pt x="42" y="159"/>
                  <a:pt x="32" y="168"/>
                </a:cubicBezTo>
                <a:cubicBezTo>
                  <a:pt x="23" y="177"/>
                  <a:pt x="17" y="190"/>
                  <a:pt x="17" y="205"/>
                </a:cubicBezTo>
                <a:cubicBezTo>
                  <a:pt x="17" y="219"/>
                  <a:pt x="23" y="232"/>
                  <a:pt x="32" y="241"/>
                </a:cubicBezTo>
                <a:cubicBezTo>
                  <a:pt x="42" y="251"/>
                  <a:pt x="55" y="257"/>
                  <a:pt x="69" y="257"/>
                </a:cubicBezTo>
                <a:cubicBezTo>
                  <a:pt x="159" y="257"/>
                  <a:pt x="159" y="257"/>
                  <a:pt x="159" y="257"/>
                </a:cubicBezTo>
                <a:cubicBezTo>
                  <a:pt x="224" y="257"/>
                  <a:pt x="224" y="257"/>
                  <a:pt x="224" y="257"/>
                </a:cubicBezTo>
                <a:cubicBezTo>
                  <a:pt x="231" y="257"/>
                  <a:pt x="237" y="259"/>
                  <a:pt x="242" y="264"/>
                </a:cubicBezTo>
                <a:cubicBezTo>
                  <a:pt x="246" y="268"/>
                  <a:pt x="249" y="274"/>
                  <a:pt x="249" y="281"/>
                </a:cubicBezTo>
                <a:cubicBezTo>
                  <a:pt x="249" y="288"/>
                  <a:pt x="246" y="294"/>
                  <a:pt x="242" y="299"/>
                </a:cubicBezTo>
                <a:cubicBezTo>
                  <a:pt x="237" y="303"/>
                  <a:pt x="231" y="306"/>
                  <a:pt x="224" y="306"/>
                </a:cubicBezTo>
                <a:cubicBezTo>
                  <a:pt x="123" y="306"/>
                  <a:pt x="123" y="306"/>
                  <a:pt x="123" y="306"/>
                </a:cubicBezTo>
                <a:cubicBezTo>
                  <a:pt x="72" y="306"/>
                  <a:pt x="72" y="306"/>
                  <a:pt x="72" y="306"/>
                </a:cubicBezTo>
                <a:cubicBezTo>
                  <a:pt x="52" y="306"/>
                  <a:pt x="34" y="314"/>
                  <a:pt x="21" y="327"/>
                </a:cubicBezTo>
                <a:cubicBezTo>
                  <a:pt x="8" y="340"/>
                  <a:pt x="0" y="358"/>
                  <a:pt x="0" y="377"/>
                </a:cubicBezTo>
                <a:cubicBezTo>
                  <a:pt x="0" y="397"/>
                  <a:pt x="8" y="415"/>
                  <a:pt x="21" y="428"/>
                </a:cubicBezTo>
                <a:cubicBezTo>
                  <a:pt x="34" y="441"/>
                  <a:pt x="52" y="449"/>
                  <a:pt x="72" y="449"/>
                </a:cubicBezTo>
                <a:cubicBezTo>
                  <a:pt x="201" y="449"/>
                  <a:pt x="201" y="449"/>
                  <a:pt x="201" y="449"/>
                </a:cubicBezTo>
                <a:cubicBezTo>
                  <a:pt x="204" y="449"/>
                  <a:pt x="207" y="446"/>
                  <a:pt x="207" y="443"/>
                </a:cubicBezTo>
                <a:cubicBezTo>
                  <a:pt x="207" y="439"/>
                  <a:pt x="204" y="436"/>
                  <a:pt x="201" y="436"/>
                </a:cubicBezTo>
                <a:cubicBezTo>
                  <a:pt x="72" y="436"/>
                  <a:pt x="72" y="436"/>
                  <a:pt x="72" y="436"/>
                </a:cubicBezTo>
                <a:cubicBezTo>
                  <a:pt x="55" y="436"/>
                  <a:pt x="41" y="430"/>
                  <a:pt x="30" y="419"/>
                </a:cubicBezTo>
                <a:cubicBezTo>
                  <a:pt x="19" y="408"/>
                  <a:pt x="12" y="394"/>
                  <a:pt x="12" y="377"/>
                </a:cubicBezTo>
                <a:cubicBezTo>
                  <a:pt x="12" y="361"/>
                  <a:pt x="19" y="346"/>
                  <a:pt x="30" y="336"/>
                </a:cubicBezTo>
                <a:cubicBezTo>
                  <a:pt x="41" y="325"/>
                  <a:pt x="55" y="318"/>
                  <a:pt x="72" y="318"/>
                </a:cubicBezTo>
                <a:lnTo>
                  <a:pt x="123" y="318"/>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8" name="组合 67"/>
          <p:cNvGrpSpPr/>
          <p:nvPr/>
        </p:nvGrpSpPr>
        <p:grpSpPr>
          <a:xfrm>
            <a:off x="41577" y="63500"/>
            <a:ext cx="3403600" cy="3965575"/>
            <a:chOff x="32052" y="63500"/>
            <a:chExt cx="3403600" cy="3965575"/>
          </a:xfrm>
          <a:solidFill>
            <a:srgbClr val="E8C850"/>
          </a:solidFill>
        </p:grpSpPr>
        <p:sp>
          <p:nvSpPr>
            <p:cNvPr id="50204" name="Oval 9"/>
            <p:cNvSpPr>
              <a:spLocks noChangeArrowheads="1"/>
            </p:cNvSpPr>
            <p:nvPr/>
          </p:nvSpPr>
          <p:spPr bwMode="auto">
            <a:xfrm>
              <a:off x="3308652" y="63500"/>
              <a:ext cx="50800"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6" name="Oval 11"/>
            <p:cNvSpPr>
              <a:spLocks noChangeArrowheads="1"/>
            </p:cNvSpPr>
            <p:nvPr/>
          </p:nvSpPr>
          <p:spPr bwMode="auto">
            <a:xfrm>
              <a:off x="3400727"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8" name="Oval 13"/>
            <p:cNvSpPr>
              <a:spLocks noChangeArrowheads="1"/>
            </p:cNvSpPr>
            <p:nvPr/>
          </p:nvSpPr>
          <p:spPr bwMode="auto">
            <a:xfrm>
              <a:off x="3232452"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1" name="Oval 16"/>
            <p:cNvSpPr>
              <a:spLocks noChangeArrowheads="1"/>
            </p:cNvSpPr>
            <p:nvPr/>
          </p:nvSpPr>
          <p:spPr bwMode="auto">
            <a:xfrm>
              <a:off x="32052" y="3336925"/>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3" name="Oval 18"/>
            <p:cNvSpPr>
              <a:spLocks noChangeArrowheads="1"/>
            </p:cNvSpPr>
            <p:nvPr/>
          </p:nvSpPr>
          <p:spPr bwMode="auto">
            <a:xfrm>
              <a:off x="41577" y="342900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5" name="Oval 20"/>
            <p:cNvSpPr>
              <a:spLocks noChangeArrowheads="1"/>
            </p:cNvSpPr>
            <p:nvPr/>
          </p:nvSpPr>
          <p:spPr bwMode="auto">
            <a:xfrm>
              <a:off x="41577" y="3260725"/>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6" name="Freeform 21"/>
            <p:cNvSpPr>
              <a:spLocks noEditPoints="1"/>
            </p:cNvSpPr>
            <p:nvPr/>
          </p:nvSpPr>
          <p:spPr bwMode="auto">
            <a:xfrm>
              <a:off x="41577" y="69850"/>
              <a:ext cx="3116263" cy="3140075"/>
            </a:xfrm>
            <a:custGeom>
              <a:avLst/>
              <a:gdLst>
                <a:gd name="T0" fmla="*/ 139 w 909"/>
                <a:gd name="T1" fmla="*/ 140 h 916"/>
                <a:gd name="T2" fmla="*/ 173 w 909"/>
                <a:gd name="T3" fmla="*/ 173 h 916"/>
                <a:gd name="T4" fmla="*/ 224 w 909"/>
                <a:gd name="T5" fmla="*/ 178 h 916"/>
                <a:gd name="T6" fmla="*/ 219 w 909"/>
                <a:gd name="T7" fmla="*/ 226 h 916"/>
                <a:gd name="T8" fmla="*/ 171 w 909"/>
                <a:gd name="T9" fmla="*/ 221 h 916"/>
                <a:gd name="T10" fmla="*/ 135 w 909"/>
                <a:gd name="T11" fmla="*/ 183 h 916"/>
                <a:gd name="T12" fmla="*/ 96 w 909"/>
                <a:gd name="T13" fmla="*/ 183 h 916"/>
                <a:gd name="T14" fmla="*/ 91 w 909"/>
                <a:gd name="T15" fmla="*/ 226 h 916"/>
                <a:gd name="T16" fmla="*/ 43 w 909"/>
                <a:gd name="T17" fmla="*/ 221 h 916"/>
                <a:gd name="T18" fmla="*/ 48 w 909"/>
                <a:gd name="T19" fmla="*/ 173 h 916"/>
                <a:gd name="T20" fmla="*/ 87 w 909"/>
                <a:gd name="T21" fmla="*/ 140 h 916"/>
                <a:gd name="T22" fmla="*/ 10 w 909"/>
                <a:gd name="T23" fmla="*/ 178 h 916"/>
                <a:gd name="T24" fmla="*/ 10 w 909"/>
                <a:gd name="T25" fmla="*/ 911 h 916"/>
                <a:gd name="T26" fmla="*/ 0 w 909"/>
                <a:gd name="T27" fmla="*/ 911 h 916"/>
                <a:gd name="T28" fmla="*/ 0 w 909"/>
                <a:gd name="T29" fmla="*/ 178 h 916"/>
                <a:gd name="T30" fmla="*/ 5 w 909"/>
                <a:gd name="T31" fmla="*/ 130 h 916"/>
                <a:gd name="T32" fmla="*/ 87 w 909"/>
                <a:gd name="T33" fmla="*/ 130 h 916"/>
                <a:gd name="T34" fmla="*/ 48 w 909"/>
                <a:gd name="T35" fmla="*/ 96 h 916"/>
                <a:gd name="T36" fmla="*/ 43 w 909"/>
                <a:gd name="T37" fmla="*/ 48 h 916"/>
                <a:gd name="T38" fmla="*/ 91 w 909"/>
                <a:gd name="T39" fmla="*/ 44 h 916"/>
                <a:gd name="T40" fmla="*/ 96 w 909"/>
                <a:gd name="T41" fmla="*/ 87 h 916"/>
                <a:gd name="T42" fmla="*/ 130 w 909"/>
                <a:gd name="T43" fmla="*/ 5 h 916"/>
                <a:gd name="T44" fmla="*/ 135 w 909"/>
                <a:gd name="T45" fmla="*/ 0 h 916"/>
                <a:gd name="T46" fmla="*/ 178 w 909"/>
                <a:gd name="T47" fmla="*/ 0 h 916"/>
                <a:gd name="T48" fmla="*/ 909 w 909"/>
                <a:gd name="T49" fmla="*/ 5 h 916"/>
                <a:gd name="T50" fmla="*/ 178 w 909"/>
                <a:gd name="T51" fmla="*/ 10 h 916"/>
                <a:gd name="T52" fmla="*/ 139 w 909"/>
                <a:gd name="T53" fmla="*/ 10 h 916"/>
                <a:gd name="T54" fmla="*/ 173 w 909"/>
                <a:gd name="T55" fmla="*/ 87 h 916"/>
                <a:gd name="T56" fmla="*/ 178 w 909"/>
                <a:gd name="T57" fmla="*/ 44 h 916"/>
                <a:gd name="T58" fmla="*/ 226 w 909"/>
                <a:gd name="T59" fmla="*/ 48 h 916"/>
                <a:gd name="T60" fmla="*/ 221 w 909"/>
                <a:gd name="T61" fmla="*/ 96 h 916"/>
                <a:gd name="T62" fmla="*/ 183 w 909"/>
                <a:gd name="T63" fmla="*/ 135 h 916"/>
                <a:gd name="T64" fmla="*/ 219 w 909"/>
                <a:gd name="T65" fmla="*/ 173 h 916"/>
                <a:gd name="T66" fmla="*/ 215 w 909"/>
                <a:gd name="T67" fmla="*/ 217 h 916"/>
                <a:gd name="T68" fmla="*/ 181 w 909"/>
                <a:gd name="T69" fmla="*/ 183 h 916"/>
                <a:gd name="T70" fmla="*/ 215 w 909"/>
                <a:gd name="T71" fmla="*/ 217 h 916"/>
                <a:gd name="T72" fmla="*/ 87 w 909"/>
                <a:gd name="T73" fmla="*/ 53 h 916"/>
                <a:gd name="T74" fmla="*/ 53 w 909"/>
                <a:gd name="T75" fmla="*/ 87 h 916"/>
                <a:gd name="T76" fmla="*/ 216 w 909"/>
                <a:gd name="T77" fmla="*/ 53 h 916"/>
                <a:gd name="T78" fmla="*/ 183 w 909"/>
                <a:gd name="T79" fmla="*/ 87 h 916"/>
                <a:gd name="T80" fmla="*/ 216 w 909"/>
                <a:gd name="T81" fmla="*/ 53 h 916"/>
                <a:gd name="T82" fmla="*/ 173 w 909"/>
                <a:gd name="T83" fmla="*/ 96 h 916"/>
                <a:gd name="T84" fmla="*/ 139 w 909"/>
                <a:gd name="T85" fmla="*/ 130 h 916"/>
                <a:gd name="T86" fmla="*/ 53 w 909"/>
                <a:gd name="T87" fmla="*/ 183 h 916"/>
                <a:gd name="T88" fmla="*/ 87 w 909"/>
                <a:gd name="T89" fmla="*/ 217 h 916"/>
                <a:gd name="T90" fmla="*/ 53 w 909"/>
                <a:gd name="T91" fmla="*/ 183 h 916"/>
                <a:gd name="T92" fmla="*/ 96 w 909"/>
                <a:gd name="T93" fmla="*/ 173 h 916"/>
                <a:gd name="T94" fmla="*/ 130 w 909"/>
                <a:gd name="T95" fmla="*/ 140 h 916"/>
                <a:gd name="T96" fmla="*/ 96 w 909"/>
                <a:gd name="T97" fmla="*/ 130 h 916"/>
                <a:gd name="T98" fmla="*/ 130 w 909"/>
                <a:gd name="T99" fmla="*/ 96 h 916"/>
                <a:gd name="T100" fmla="*/ 96 w 909"/>
                <a:gd name="T101" fmla="*/ 13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6">
                  <a:moveTo>
                    <a:pt x="173" y="140"/>
                  </a:moveTo>
                  <a:cubicBezTo>
                    <a:pt x="139" y="140"/>
                    <a:pt x="139" y="140"/>
                    <a:pt x="139" y="140"/>
                  </a:cubicBezTo>
                  <a:cubicBezTo>
                    <a:pt x="139" y="173"/>
                    <a:pt x="139" y="173"/>
                    <a:pt x="139" y="173"/>
                  </a:cubicBezTo>
                  <a:cubicBezTo>
                    <a:pt x="173" y="173"/>
                    <a:pt x="173" y="173"/>
                    <a:pt x="173" y="173"/>
                  </a:cubicBezTo>
                  <a:cubicBezTo>
                    <a:pt x="173" y="140"/>
                    <a:pt x="173" y="140"/>
                    <a:pt x="173" y="140"/>
                  </a:cubicBezTo>
                  <a:close/>
                  <a:moveTo>
                    <a:pt x="224" y="178"/>
                  </a:moveTo>
                  <a:cubicBezTo>
                    <a:pt x="224" y="221"/>
                    <a:pt x="224" y="221"/>
                    <a:pt x="224" y="221"/>
                  </a:cubicBezTo>
                  <a:cubicBezTo>
                    <a:pt x="224" y="224"/>
                    <a:pt x="222" y="226"/>
                    <a:pt x="219" y="226"/>
                  </a:cubicBezTo>
                  <a:cubicBezTo>
                    <a:pt x="176" y="226"/>
                    <a:pt x="176" y="226"/>
                    <a:pt x="176" y="226"/>
                  </a:cubicBezTo>
                  <a:cubicBezTo>
                    <a:pt x="173" y="226"/>
                    <a:pt x="171" y="224"/>
                    <a:pt x="171" y="221"/>
                  </a:cubicBezTo>
                  <a:cubicBezTo>
                    <a:pt x="171" y="183"/>
                    <a:pt x="171" y="183"/>
                    <a:pt x="171" y="183"/>
                  </a:cubicBezTo>
                  <a:cubicBezTo>
                    <a:pt x="135" y="183"/>
                    <a:pt x="135" y="183"/>
                    <a:pt x="135" y="183"/>
                  </a:cubicBezTo>
                  <a:cubicBezTo>
                    <a:pt x="135" y="183"/>
                    <a:pt x="135" y="183"/>
                    <a:pt x="135" y="183"/>
                  </a:cubicBezTo>
                  <a:cubicBezTo>
                    <a:pt x="96" y="183"/>
                    <a:pt x="96" y="183"/>
                    <a:pt x="96" y="183"/>
                  </a:cubicBezTo>
                  <a:cubicBezTo>
                    <a:pt x="96" y="221"/>
                    <a:pt x="96" y="221"/>
                    <a:pt x="96" y="221"/>
                  </a:cubicBezTo>
                  <a:cubicBezTo>
                    <a:pt x="96" y="224"/>
                    <a:pt x="94" y="226"/>
                    <a:pt x="91" y="226"/>
                  </a:cubicBezTo>
                  <a:cubicBezTo>
                    <a:pt x="48" y="226"/>
                    <a:pt x="48" y="226"/>
                    <a:pt x="48" y="226"/>
                  </a:cubicBezTo>
                  <a:cubicBezTo>
                    <a:pt x="45" y="226"/>
                    <a:pt x="43" y="224"/>
                    <a:pt x="43" y="221"/>
                  </a:cubicBezTo>
                  <a:cubicBezTo>
                    <a:pt x="43" y="178"/>
                    <a:pt x="43" y="178"/>
                    <a:pt x="43" y="178"/>
                  </a:cubicBezTo>
                  <a:cubicBezTo>
                    <a:pt x="43" y="175"/>
                    <a:pt x="45" y="173"/>
                    <a:pt x="48" y="173"/>
                  </a:cubicBezTo>
                  <a:cubicBezTo>
                    <a:pt x="87" y="173"/>
                    <a:pt x="87" y="173"/>
                    <a:pt x="87" y="173"/>
                  </a:cubicBezTo>
                  <a:cubicBezTo>
                    <a:pt x="87" y="140"/>
                    <a:pt x="87" y="140"/>
                    <a:pt x="87" y="140"/>
                  </a:cubicBezTo>
                  <a:cubicBezTo>
                    <a:pt x="10" y="140"/>
                    <a:pt x="10" y="140"/>
                    <a:pt x="10" y="140"/>
                  </a:cubicBezTo>
                  <a:cubicBezTo>
                    <a:pt x="10" y="178"/>
                    <a:pt x="10" y="178"/>
                    <a:pt x="10" y="178"/>
                  </a:cubicBezTo>
                  <a:cubicBezTo>
                    <a:pt x="10" y="178"/>
                    <a:pt x="10" y="178"/>
                    <a:pt x="10" y="178"/>
                  </a:cubicBezTo>
                  <a:cubicBezTo>
                    <a:pt x="10" y="911"/>
                    <a:pt x="10" y="911"/>
                    <a:pt x="10" y="911"/>
                  </a:cubicBezTo>
                  <a:cubicBezTo>
                    <a:pt x="10" y="914"/>
                    <a:pt x="8" y="916"/>
                    <a:pt x="5" y="916"/>
                  </a:cubicBezTo>
                  <a:cubicBezTo>
                    <a:pt x="2" y="916"/>
                    <a:pt x="0" y="914"/>
                    <a:pt x="0" y="911"/>
                  </a:cubicBezTo>
                  <a:cubicBezTo>
                    <a:pt x="0" y="178"/>
                    <a:pt x="0" y="178"/>
                    <a:pt x="0" y="178"/>
                  </a:cubicBezTo>
                  <a:cubicBezTo>
                    <a:pt x="0" y="178"/>
                    <a:pt x="0" y="178"/>
                    <a:pt x="0" y="178"/>
                  </a:cubicBezTo>
                  <a:cubicBezTo>
                    <a:pt x="0" y="135"/>
                    <a:pt x="0" y="135"/>
                    <a:pt x="0" y="135"/>
                  </a:cubicBezTo>
                  <a:cubicBezTo>
                    <a:pt x="0" y="132"/>
                    <a:pt x="2" y="130"/>
                    <a:pt x="5" y="130"/>
                  </a:cubicBezTo>
                  <a:cubicBezTo>
                    <a:pt x="5" y="130"/>
                    <a:pt x="5" y="130"/>
                    <a:pt x="5" y="130"/>
                  </a:cubicBezTo>
                  <a:cubicBezTo>
                    <a:pt x="87" y="130"/>
                    <a:pt x="87" y="130"/>
                    <a:pt x="87" y="130"/>
                  </a:cubicBezTo>
                  <a:cubicBezTo>
                    <a:pt x="87" y="96"/>
                    <a:pt x="87" y="96"/>
                    <a:pt x="87" y="96"/>
                  </a:cubicBezTo>
                  <a:cubicBezTo>
                    <a:pt x="48" y="96"/>
                    <a:pt x="48" y="96"/>
                    <a:pt x="48" y="96"/>
                  </a:cubicBezTo>
                  <a:cubicBezTo>
                    <a:pt x="45" y="96"/>
                    <a:pt x="43" y="94"/>
                    <a:pt x="43" y="92"/>
                  </a:cubicBezTo>
                  <a:cubicBezTo>
                    <a:pt x="43" y="48"/>
                    <a:pt x="43" y="48"/>
                    <a:pt x="43" y="48"/>
                  </a:cubicBezTo>
                  <a:cubicBezTo>
                    <a:pt x="43" y="46"/>
                    <a:pt x="45" y="44"/>
                    <a:pt x="48" y="44"/>
                  </a:cubicBezTo>
                  <a:cubicBezTo>
                    <a:pt x="91" y="44"/>
                    <a:pt x="91" y="44"/>
                    <a:pt x="91" y="44"/>
                  </a:cubicBezTo>
                  <a:cubicBezTo>
                    <a:pt x="94" y="44"/>
                    <a:pt x="96" y="46"/>
                    <a:pt x="96" y="48"/>
                  </a:cubicBezTo>
                  <a:cubicBezTo>
                    <a:pt x="96" y="87"/>
                    <a:pt x="96" y="87"/>
                    <a:pt x="96" y="87"/>
                  </a:cubicBezTo>
                  <a:cubicBezTo>
                    <a:pt x="130" y="87"/>
                    <a:pt x="130" y="87"/>
                    <a:pt x="130" y="87"/>
                  </a:cubicBezTo>
                  <a:cubicBezTo>
                    <a:pt x="130" y="5"/>
                    <a:pt x="130" y="5"/>
                    <a:pt x="130" y="5"/>
                  </a:cubicBezTo>
                  <a:cubicBezTo>
                    <a:pt x="130" y="5"/>
                    <a:pt x="130" y="5"/>
                    <a:pt x="130" y="5"/>
                  </a:cubicBezTo>
                  <a:cubicBezTo>
                    <a:pt x="130" y="2"/>
                    <a:pt x="132" y="0"/>
                    <a:pt x="135" y="0"/>
                  </a:cubicBezTo>
                  <a:cubicBezTo>
                    <a:pt x="177" y="0"/>
                    <a:pt x="177" y="0"/>
                    <a:pt x="177" y="0"/>
                  </a:cubicBezTo>
                  <a:cubicBezTo>
                    <a:pt x="178" y="0"/>
                    <a:pt x="178" y="0"/>
                    <a:pt x="178" y="0"/>
                  </a:cubicBezTo>
                  <a:cubicBezTo>
                    <a:pt x="905" y="0"/>
                    <a:pt x="905" y="0"/>
                    <a:pt x="905" y="0"/>
                  </a:cubicBezTo>
                  <a:cubicBezTo>
                    <a:pt x="907" y="0"/>
                    <a:pt x="909" y="2"/>
                    <a:pt x="909" y="5"/>
                  </a:cubicBezTo>
                  <a:cubicBezTo>
                    <a:pt x="909" y="8"/>
                    <a:pt x="907" y="10"/>
                    <a:pt x="905" y="10"/>
                  </a:cubicBezTo>
                  <a:cubicBezTo>
                    <a:pt x="178" y="10"/>
                    <a:pt x="178" y="10"/>
                    <a:pt x="178" y="10"/>
                  </a:cubicBezTo>
                  <a:cubicBezTo>
                    <a:pt x="178" y="10"/>
                    <a:pt x="178" y="10"/>
                    <a:pt x="177" y="10"/>
                  </a:cubicBezTo>
                  <a:cubicBezTo>
                    <a:pt x="139" y="10"/>
                    <a:pt x="139" y="10"/>
                    <a:pt x="139" y="10"/>
                  </a:cubicBezTo>
                  <a:cubicBezTo>
                    <a:pt x="139" y="87"/>
                    <a:pt x="139" y="87"/>
                    <a:pt x="139" y="87"/>
                  </a:cubicBezTo>
                  <a:cubicBezTo>
                    <a:pt x="173" y="87"/>
                    <a:pt x="173" y="87"/>
                    <a:pt x="173" y="87"/>
                  </a:cubicBezTo>
                  <a:cubicBezTo>
                    <a:pt x="173" y="48"/>
                    <a:pt x="173" y="48"/>
                    <a:pt x="173" y="48"/>
                  </a:cubicBezTo>
                  <a:cubicBezTo>
                    <a:pt x="173" y="46"/>
                    <a:pt x="175" y="44"/>
                    <a:pt x="178" y="44"/>
                  </a:cubicBezTo>
                  <a:cubicBezTo>
                    <a:pt x="221" y="44"/>
                    <a:pt x="221" y="44"/>
                    <a:pt x="221" y="44"/>
                  </a:cubicBezTo>
                  <a:cubicBezTo>
                    <a:pt x="224" y="44"/>
                    <a:pt x="226" y="46"/>
                    <a:pt x="226" y="48"/>
                  </a:cubicBezTo>
                  <a:cubicBezTo>
                    <a:pt x="226" y="92"/>
                    <a:pt x="226" y="92"/>
                    <a:pt x="226" y="92"/>
                  </a:cubicBezTo>
                  <a:cubicBezTo>
                    <a:pt x="226" y="94"/>
                    <a:pt x="224" y="96"/>
                    <a:pt x="221" y="96"/>
                  </a:cubicBezTo>
                  <a:cubicBezTo>
                    <a:pt x="183" y="96"/>
                    <a:pt x="183" y="96"/>
                    <a:pt x="183" y="96"/>
                  </a:cubicBezTo>
                  <a:cubicBezTo>
                    <a:pt x="183" y="135"/>
                    <a:pt x="183" y="135"/>
                    <a:pt x="183" y="135"/>
                  </a:cubicBezTo>
                  <a:cubicBezTo>
                    <a:pt x="183" y="173"/>
                    <a:pt x="183" y="173"/>
                    <a:pt x="183" y="173"/>
                  </a:cubicBezTo>
                  <a:cubicBezTo>
                    <a:pt x="219" y="173"/>
                    <a:pt x="219" y="173"/>
                    <a:pt x="219" y="173"/>
                  </a:cubicBezTo>
                  <a:cubicBezTo>
                    <a:pt x="222" y="173"/>
                    <a:pt x="224" y="175"/>
                    <a:pt x="224" y="178"/>
                  </a:cubicBezTo>
                  <a:close/>
                  <a:moveTo>
                    <a:pt x="215" y="217"/>
                  </a:moveTo>
                  <a:cubicBezTo>
                    <a:pt x="215" y="183"/>
                    <a:pt x="215" y="183"/>
                    <a:pt x="215" y="183"/>
                  </a:cubicBezTo>
                  <a:cubicBezTo>
                    <a:pt x="181" y="183"/>
                    <a:pt x="181" y="183"/>
                    <a:pt x="181" y="183"/>
                  </a:cubicBezTo>
                  <a:cubicBezTo>
                    <a:pt x="181" y="217"/>
                    <a:pt x="181" y="217"/>
                    <a:pt x="181" y="217"/>
                  </a:cubicBezTo>
                  <a:cubicBezTo>
                    <a:pt x="215" y="217"/>
                    <a:pt x="215" y="217"/>
                    <a:pt x="215" y="217"/>
                  </a:cubicBezTo>
                  <a:close/>
                  <a:moveTo>
                    <a:pt x="87" y="87"/>
                  </a:moveTo>
                  <a:cubicBezTo>
                    <a:pt x="87" y="53"/>
                    <a:pt x="87" y="53"/>
                    <a:pt x="87" y="53"/>
                  </a:cubicBezTo>
                  <a:cubicBezTo>
                    <a:pt x="53" y="53"/>
                    <a:pt x="53" y="53"/>
                    <a:pt x="53" y="53"/>
                  </a:cubicBezTo>
                  <a:cubicBezTo>
                    <a:pt x="53" y="87"/>
                    <a:pt x="53" y="87"/>
                    <a:pt x="53" y="87"/>
                  </a:cubicBezTo>
                  <a:cubicBezTo>
                    <a:pt x="87" y="87"/>
                    <a:pt x="87" y="87"/>
                    <a:pt x="87" y="87"/>
                  </a:cubicBezTo>
                  <a:close/>
                  <a:moveTo>
                    <a:pt x="216" y="53"/>
                  </a:moveTo>
                  <a:cubicBezTo>
                    <a:pt x="183" y="53"/>
                    <a:pt x="183" y="53"/>
                    <a:pt x="183" y="53"/>
                  </a:cubicBezTo>
                  <a:cubicBezTo>
                    <a:pt x="183" y="87"/>
                    <a:pt x="183" y="87"/>
                    <a:pt x="183" y="87"/>
                  </a:cubicBezTo>
                  <a:cubicBezTo>
                    <a:pt x="216" y="87"/>
                    <a:pt x="216" y="87"/>
                    <a:pt x="216" y="87"/>
                  </a:cubicBezTo>
                  <a:cubicBezTo>
                    <a:pt x="216" y="53"/>
                    <a:pt x="216" y="53"/>
                    <a:pt x="216" y="53"/>
                  </a:cubicBezTo>
                  <a:close/>
                  <a:moveTo>
                    <a:pt x="173" y="130"/>
                  </a:moveTo>
                  <a:cubicBezTo>
                    <a:pt x="173" y="96"/>
                    <a:pt x="173" y="96"/>
                    <a:pt x="173" y="96"/>
                  </a:cubicBezTo>
                  <a:cubicBezTo>
                    <a:pt x="139" y="96"/>
                    <a:pt x="139" y="96"/>
                    <a:pt x="139" y="96"/>
                  </a:cubicBezTo>
                  <a:cubicBezTo>
                    <a:pt x="139" y="130"/>
                    <a:pt x="139" y="130"/>
                    <a:pt x="139" y="130"/>
                  </a:cubicBezTo>
                  <a:cubicBezTo>
                    <a:pt x="173" y="130"/>
                    <a:pt x="173" y="130"/>
                    <a:pt x="173" y="130"/>
                  </a:cubicBezTo>
                  <a:close/>
                  <a:moveTo>
                    <a:pt x="53" y="183"/>
                  </a:moveTo>
                  <a:cubicBezTo>
                    <a:pt x="53" y="217"/>
                    <a:pt x="53" y="217"/>
                    <a:pt x="53" y="217"/>
                  </a:cubicBezTo>
                  <a:cubicBezTo>
                    <a:pt x="87" y="217"/>
                    <a:pt x="87" y="217"/>
                    <a:pt x="87" y="217"/>
                  </a:cubicBezTo>
                  <a:cubicBezTo>
                    <a:pt x="87" y="183"/>
                    <a:pt x="87" y="183"/>
                    <a:pt x="87" y="183"/>
                  </a:cubicBezTo>
                  <a:cubicBezTo>
                    <a:pt x="53" y="183"/>
                    <a:pt x="53" y="183"/>
                    <a:pt x="53" y="183"/>
                  </a:cubicBezTo>
                  <a:close/>
                  <a:moveTo>
                    <a:pt x="96" y="140"/>
                  </a:moveTo>
                  <a:cubicBezTo>
                    <a:pt x="96" y="173"/>
                    <a:pt x="96" y="173"/>
                    <a:pt x="96" y="173"/>
                  </a:cubicBezTo>
                  <a:cubicBezTo>
                    <a:pt x="130" y="173"/>
                    <a:pt x="130" y="173"/>
                    <a:pt x="130" y="173"/>
                  </a:cubicBezTo>
                  <a:cubicBezTo>
                    <a:pt x="130" y="140"/>
                    <a:pt x="130" y="140"/>
                    <a:pt x="130" y="140"/>
                  </a:cubicBezTo>
                  <a:cubicBezTo>
                    <a:pt x="96" y="140"/>
                    <a:pt x="96" y="140"/>
                    <a:pt x="96" y="140"/>
                  </a:cubicBezTo>
                  <a:close/>
                  <a:moveTo>
                    <a:pt x="96" y="130"/>
                  </a:moveTo>
                  <a:cubicBezTo>
                    <a:pt x="130" y="130"/>
                    <a:pt x="130" y="130"/>
                    <a:pt x="130" y="130"/>
                  </a:cubicBezTo>
                  <a:cubicBezTo>
                    <a:pt x="130" y="96"/>
                    <a:pt x="130" y="96"/>
                    <a:pt x="130" y="96"/>
                  </a:cubicBezTo>
                  <a:cubicBezTo>
                    <a:pt x="96" y="96"/>
                    <a:pt x="96" y="96"/>
                    <a:pt x="96" y="96"/>
                  </a:cubicBezTo>
                  <a:lnTo>
                    <a:pt x="96"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3" name="Freeform 37"/>
            <p:cNvSpPr>
              <a:spLocks noEditPoints="1"/>
            </p:cNvSpPr>
            <p:nvPr/>
          </p:nvSpPr>
          <p:spPr bwMode="auto">
            <a:xfrm>
              <a:off x="559102" y="69850"/>
              <a:ext cx="1141413" cy="3959225"/>
            </a:xfrm>
            <a:custGeom>
              <a:avLst/>
              <a:gdLst>
                <a:gd name="T0" fmla="*/ 162 w 333"/>
                <a:gd name="T1" fmla="*/ 5 h 1155"/>
                <a:gd name="T2" fmla="*/ 197 w 333"/>
                <a:gd name="T3" fmla="*/ 289 h 1155"/>
                <a:gd name="T4" fmla="*/ 242 w 333"/>
                <a:gd name="T5" fmla="*/ 324 h 1155"/>
                <a:gd name="T6" fmla="*/ 302 w 333"/>
                <a:gd name="T7" fmla="*/ 693 h 1155"/>
                <a:gd name="T8" fmla="*/ 238 w 333"/>
                <a:gd name="T9" fmla="*/ 760 h 1155"/>
                <a:gd name="T10" fmla="*/ 190 w 333"/>
                <a:gd name="T11" fmla="*/ 819 h 1155"/>
                <a:gd name="T12" fmla="*/ 207 w 333"/>
                <a:gd name="T13" fmla="*/ 870 h 1155"/>
                <a:gd name="T14" fmla="*/ 231 w 333"/>
                <a:gd name="T15" fmla="*/ 901 h 1155"/>
                <a:gd name="T16" fmla="*/ 190 w 333"/>
                <a:gd name="T17" fmla="*/ 934 h 1155"/>
                <a:gd name="T18" fmla="*/ 192 w 333"/>
                <a:gd name="T19" fmla="*/ 1070 h 1155"/>
                <a:gd name="T20" fmla="*/ 179 w 333"/>
                <a:gd name="T21" fmla="*/ 1092 h 1155"/>
                <a:gd name="T22" fmla="*/ 162 w 333"/>
                <a:gd name="T23" fmla="*/ 1095 h 1155"/>
                <a:gd name="T24" fmla="*/ 146 w 333"/>
                <a:gd name="T25" fmla="*/ 1085 h 1155"/>
                <a:gd name="T26" fmla="*/ 142 w 333"/>
                <a:gd name="T27" fmla="*/ 941 h 1155"/>
                <a:gd name="T28" fmla="*/ 143 w 333"/>
                <a:gd name="T29" fmla="*/ 900 h 1155"/>
                <a:gd name="T30" fmla="*/ 82 w 333"/>
                <a:gd name="T31" fmla="*/ 873 h 1155"/>
                <a:gd name="T32" fmla="*/ 143 w 333"/>
                <a:gd name="T33" fmla="*/ 853 h 1155"/>
                <a:gd name="T34" fmla="*/ 162 w 333"/>
                <a:gd name="T35" fmla="*/ 765 h 1155"/>
                <a:gd name="T36" fmla="*/ 91 w 333"/>
                <a:gd name="T37" fmla="*/ 730 h 1155"/>
                <a:gd name="T38" fmla="*/ 31 w 333"/>
                <a:gd name="T39" fmla="*/ 361 h 1155"/>
                <a:gd name="T40" fmla="*/ 95 w 333"/>
                <a:gd name="T41" fmla="*/ 294 h 1155"/>
                <a:gd name="T42" fmla="*/ 178 w 333"/>
                <a:gd name="T43" fmla="*/ 1059 h 1155"/>
                <a:gd name="T44" fmla="*/ 155 w 333"/>
                <a:gd name="T45" fmla="*/ 1081 h 1155"/>
                <a:gd name="T46" fmla="*/ 146 w 333"/>
                <a:gd name="T47" fmla="*/ 289 h 1155"/>
                <a:gd name="T48" fmla="*/ 146 w 333"/>
                <a:gd name="T49" fmla="*/ 289 h 1155"/>
                <a:gd name="T50" fmla="*/ 166 w 333"/>
                <a:gd name="T51" fmla="*/ 923 h 1155"/>
                <a:gd name="T52" fmla="*/ 167 w 333"/>
                <a:gd name="T53" fmla="*/ 802 h 1155"/>
                <a:gd name="T54" fmla="*/ 214 w 333"/>
                <a:gd name="T55" fmla="*/ 877 h 1155"/>
                <a:gd name="T56" fmla="*/ 187 w 333"/>
                <a:gd name="T57" fmla="*/ 863 h 1155"/>
                <a:gd name="T58" fmla="*/ 105 w 333"/>
                <a:gd name="T59" fmla="*/ 890 h 1155"/>
                <a:gd name="T60" fmla="*/ 146 w 333"/>
                <a:gd name="T61" fmla="*/ 890 h 1155"/>
                <a:gd name="T62" fmla="*/ 180 w 333"/>
                <a:gd name="T63" fmla="*/ 856 h 1155"/>
                <a:gd name="T64" fmla="*/ 167 w 333"/>
                <a:gd name="T65" fmla="*/ 911 h 1155"/>
                <a:gd name="T66" fmla="*/ 199 w 333"/>
                <a:gd name="T67" fmla="*/ 383 h 1155"/>
                <a:gd name="T68" fmla="*/ 142 w 333"/>
                <a:gd name="T69" fmla="*/ 345 h 1155"/>
                <a:gd name="T70" fmla="*/ 182 w 333"/>
                <a:gd name="T71" fmla="*/ 714 h 1155"/>
                <a:gd name="T72" fmla="*/ 206 w 333"/>
                <a:gd name="T73" fmla="*/ 411 h 1155"/>
                <a:gd name="T74" fmla="*/ 246 w 333"/>
                <a:gd name="T75" fmla="*/ 692 h 1155"/>
                <a:gd name="T76" fmla="*/ 277 w 333"/>
                <a:gd name="T77" fmla="*/ 635 h 1155"/>
                <a:gd name="T78" fmla="*/ 324 w 333"/>
                <a:gd name="T79" fmla="*/ 618 h 1155"/>
                <a:gd name="T80" fmla="*/ 251 w 333"/>
                <a:gd name="T81" fmla="*/ 357 h 1155"/>
                <a:gd name="T82" fmla="*/ 270 w 333"/>
                <a:gd name="T83" fmla="*/ 419 h 1155"/>
                <a:gd name="T84" fmla="*/ 206 w 333"/>
                <a:gd name="T85" fmla="*/ 363 h 1155"/>
                <a:gd name="T86" fmla="*/ 127 w 333"/>
                <a:gd name="T87" fmla="*/ 363 h 1155"/>
                <a:gd name="T88" fmla="*/ 70 w 333"/>
                <a:gd name="T89" fmla="*/ 387 h 1155"/>
                <a:gd name="T90" fmla="*/ 106 w 333"/>
                <a:gd name="T91" fmla="*/ 339 h 1155"/>
                <a:gd name="T92" fmla="*/ 106 w 333"/>
                <a:gd name="T93" fmla="*/ 714 h 1155"/>
                <a:gd name="T94" fmla="*/ 65 w 333"/>
                <a:gd name="T95" fmla="*/ 649 h 1155"/>
                <a:gd name="T96" fmla="*/ 56 w 333"/>
                <a:gd name="T97" fmla="*/ 416 h 1155"/>
                <a:gd name="T98" fmla="*/ 63 w 333"/>
                <a:gd name="T99" fmla="*/ 419 h 1155"/>
                <a:gd name="T100" fmla="*/ 227 w 333"/>
                <a:gd name="T101" fmla="*/ 724 h 1155"/>
                <a:gd name="T102" fmla="*/ 102 w 333"/>
                <a:gd name="T103" fmla="*/ 726 h 1155"/>
                <a:gd name="T104" fmla="*/ 106 w 333"/>
                <a:gd name="T105" fmla="*/ 755 h 1155"/>
                <a:gd name="T106" fmla="*/ 233 w 333"/>
                <a:gd name="T107" fmla="*/ 749 h 1155"/>
                <a:gd name="T108" fmla="*/ 227 w 333"/>
                <a:gd name="T109" fmla="*/ 299 h 1155"/>
                <a:gd name="T110" fmla="*/ 102 w 333"/>
                <a:gd name="T111" fmla="*/ 300 h 1155"/>
                <a:gd name="T112" fmla="*/ 106 w 333"/>
                <a:gd name="T113" fmla="*/ 330 h 1155"/>
                <a:gd name="T114" fmla="*/ 231 w 333"/>
                <a:gd name="T115" fmla="*/ 328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155">
                  <a:moveTo>
                    <a:pt x="106" y="289"/>
                  </a:moveTo>
                  <a:cubicBezTo>
                    <a:pt x="136" y="289"/>
                    <a:pt x="136" y="289"/>
                    <a:pt x="136" y="289"/>
                  </a:cubicBezTo>
                  <a:cubicBezTo>
                    <a:pt x="137" y="282"/>
                    <a:pt x="141" y="277"/>
                    <a:pt x="145" y="272"/>
                  </a:cubicBezTo>
                  <a:cubicBezTo>
                    <a:pt x="149" y="268"/>
                    <a:pt x="155" y="265"/>
                    <a:pt x="162" y="264"/>
                  </a:cubicBezTo>
                  <a:cubicBezTo>
                    <a:pt x="162" y="5"/>
                    <a:pt x="162" y="5"/>
                    <a:pt x="162" y="5"/>
                  </a:cubicBezTo>
                  <a:cubicBezTo>
                    <a:pt x="162" y="2"/>
                    <a:pt x="164" y="0"/>
                    <a:pt x="167" y="0"/>
                  </a:cubicBezTo>
                  <a:cubicBezTo>
                    <a:pt x="169" y="0"/>
                    <a:pt x="171" y="2"/>
                    <a:pt x="171" y="5"/>
                  </a:cubicBezTo>
                  <a:cubicBezTo>
                    <a:pt x="171" y="264"/>
                    <a:pt x="171" y="264"/>
                    <a:pt x="171" y="264"/>
                  </a:cubicBezTo>
                  <a:cubicBezTo>
                    <a:pt x="178" y="265"/>
                    <a:pt x="184" y="268"/>
                    <a:pt x="188" y="272"/>
                  </a:cubicBezTo>
                  <a:cubicBezTo>
                    <a:pt x="193" y="277"/>
                    <a:pt x="196" y="282"/>
                    <a:pt x="197" y="289"/>
                  </a:cubicBezTo>
                  <a:cubicBezTo>
                    <a:pt x="227" y="289"/>
                    <a:pt x="227" y="289"/>
                    <a:pt x="227" y="289"/>
                  </a:cubicBezTo>
                  <a:cubicBezTo>
                    <a:pt x="231" y="289"/>
                    <a:pt x="235" y="291"/>
                    <a:pt x="238" y="294"/>
                  </a:cubicBezTo>
                  <a:cubicBezTo>
                    <a:pt x="238" y="294"/>
                    <a:pt x="238" y="294"/>
                    <a:pt x="238" y="294"/>
                  </a:cubicBezTo>
                  <a:cubicBezTo>
                    <a:pt x="241" y="296"/>
                    <a:pt x="242" y="300"/>
                    <a:pt x="242" y="304"/>
                  </a:cubicBezTo>
                  <a:cubicBezTo>
                    <a:pt x="242" y="324"/>
                    <a:pt x="242" y="324"/>
                    <a:pt x="242" y="324"/>
                  </a:cubicBezTo>
                  <a:cubicBezTo>
                    <a:pt x="242" y="326"/>
                    <a:pt x="242" y="328"/>
                    <a:pt x="241" y="330"/>
                  </a:cubicBezTo>
                  <a:cubicBezTo>
                    <a:pt x="265" y="334"/>
                    <a:pt x="286" y="345"/>
                    <a:pt x="302" y="361"/>
                  </a:cubicBezTo>
                  <a:cubicBezTo>
                    <a:pt x="321" y="380"/>
                    <a:pt x="333" y="406"/>
                    <a:pt x="333" y="436"/>
                  </a:cubicBezTo>
                  <a:cubicBezTo>
                    <a:pt x="333" y="618"/>
                    <a:pt x="333" y="618"/>
                    <a:pt x="333" y="618"/>
                  </a:cubicBezTo>
                  <a:cubicBezTo>
                    <a:pt x="333" y="647"/>
                    <a:pt x="321" y="674"/>
                    <a:pt x="302" y="693"/>
                  </a:cubicBezTo>
                  <a:cubicBezTo>
                    <a:pt x="286" y="709"/>
                    <a:pt x="265" y="720"/>
                    <a:pt x="241" y="723"/>
                  </a:cubicBezTo>
                  <a:cubicBezTo>
                    <a:pt x="242" y="725"/>
                    <a:pt x="242" y="727"/>
                    <a:pt x="242" y="730"/>
                  </a:cubicBezTo>
                  <a:cubicBezTo>
                    <a:pt x="242" y="749"/>
                    <a:pt x="242" y="749"/>
                    <a:pt x="242" y="749"/>
                  </a:cubicBezTo>
                  <a:cubicBezTo>
                    <a:pt x="242" y="753"/>
                    <a:pt x="241" y="757"/>
                    <a:pt x="238" y="760"/>
                  </a:cubicBezTo>
                  <a:cubicBezTo>
                    <a:pt x="238" y="760"/>
                    <a:pt x="238" y="760"/>
                    <a:pt x="238" y="760"/>
                  </a:cubicBezTo>
                  <a:cubicBezTo>
                    <a:pt x="235" y="763"/>
                    <a:pt x="231" y="765"/>
                    <a:pt x="227" y="765"/>
                  </a:cubicBezTo>
                  <a:cubicBezTo>
                    <a:pt x="171" y="765"/>
                    <a:pt x="171" y="765"/>
                    <a:pt x="171" y="765"/>
                  </a:cubicBezTo>
                  <a:cubicBezTo>
                    <a:pt x="171" y="793"/>
                    <a:pt x="171" y="793"/>
                    <a:pt x="171" y="793"/>
                  </a:cubicBezTo>
                  <a:cubicBezTo>
                    <a:pt x="190" y="812"/>
                    <a:pt x="190" y="812"/>
                    <a:pt x="190" y="812"/>
                  </a:cubicBezTo>
                  <a:cubicBezTo>
                    <a:pt x="192" y="814"/>
                    <a:pt x="192" y="817"/>
                    <a:pt x="190" y="819"/>
                  </a:cubicBezTo>
                  <a:cubicBezTo>
                    <a:pt x="173" y="836"/>
                    <a:pt x="173" y="836"/>
                    <a:pt x="173" y="836"/>
                  </a:cubicBezTo>
                  <a:cubicBezTo>
                    <a:pt x="190" y="853"/>
                    <a:pt x="190" y="853"/>
                    <a:pt x="190" y="853"/>
                  </a:cubicBezTo>
                  <a:cubicBezTo>
                    <a:pt x="190" y="853"/>
                    <a:pt x="190" y="853"/>
                    <a:pt x="190" y="853"/>
                  </a:cubicBezTo>
                  <a:cubicBezTo>
                    <a:pt x="190" y="853"/>
                    <a:pt x="190" y="853"/>
                    <a:pt x="190" y="853"/>
                  </a:cubicBezTo>
                  <a:cubicBezTo>
                    <a:pt x="207" y="870"/>
                    <a:pt x="207" y="870"/>
                    <a:pt x="207" y="870"/>
                  </a:cubicBezTo>
                  <a:cubicBezTo>
                    <a:pt x="224" y="853"/>
                    <a:pt x="224" y="853"/>
                    <a:pt x="224" y="853"/>
                  </a:cubicBezTo>
                  <a:cubicBezTo>
                    <a:pt x="226" y="851"/>
                    <a:pt x="229" y="851"/>
                    <a:pt x="231" y="853"/>
                  </a:cubicBezTo>
                  <a:cubicBezTo>
                    <a:pt x="252" y="873"/>
                    <a:pt x="252" y="873"/>
                    <a:pt x="252" y="873"/>
                  </a:cubicBezTo>
                  <a:cubicBezTo>
                    <a:pt x="253" y="875"/>
                    <a:pt x="253" y="878"/>
                    <a:pt x="252" y="880"/>
                  </a:cubicBezTo>
                  <a:cubicBezTo>
                    <a:pt x="231" y="901"/>
                    <a:pt x="231" y="901"/>
                    <a:pt x="231" y="901"/>
                  </a:cubicBezTo>
                  <a:cubicBezTo>
                    <a:pt x="229" y="902"/>
                    <a:pt x="226" y="902"/>
                    <a:pt x="224" y="901"/>
                  </a:cubicBezTo>
                  <a:cubicBezTo>
                    <a:pt x="207" y="884"/>
                    <a:pt x="207" y="884"/>
                    <a:pt x="207" y="884"/>
                  </a:cubicBezTo>
                  <a:cubicBezTo>
                    <a:pt x="190" y="901"/>
                    <a:pt x="190" y="901"/>
                    <a:pt x="190" y="901"/>
                  </a:cubicBezTo>
                  <a:cubicBezTo>
                    <a:pt x="173" y="918"/>
                    <a:pt x="173" y="918"/>
                    <a:pt x="173" y="918"/>
                  </a:cubicBezTo>
                  <a:cubicBezTo>
                    <a:pt x="190" y="934"/>
                    <a:pt x="190" y="934"/>
                    <a:pt x="190" y="934"/>
                  </a:cubicBezTo>
                  <a:cubicBezTo>
                    <a:pt x="191" y="936"/>
                    <a:pt x="191" y="939"/>
                    <a:pt x="190" y="941"/>
                  </a:cubicBezTo>
                  <a:cubicBezTo>
                    <a:pt x="171" y="959"/>
                    <a:pt x="171" y="959"/>
                    <a:pt x="171" y="959"/>
                  </a:cubicBezTo>
                  <a:cubicBezTo>
                    <a:pt x="171" y="1045"/>
                    <a:pt x="171" y="1045"/>
                    <a:pt x="171" y="1045"/>
                  </a:cubicBezTo>
                  <a:cubicBezTo>
                    <a:pt x="176" y="1046"/>
                    <a:pt x="181" y="1049"/>
                    <a:pt x="185" y="1052"/>
                  </a:cubicBezTo>
                  <a:cubicBezTo>
                    <a:pt x="189" y="1057"/>
                    <a:pt x="192" y="1063"/>
                    <a:pt x="192" y="1070"/>
                  </a:cubicBezTo>
                  <a:cubicBezTo>
                    <a:pt x="192" y="1076"/>
                    <a:pt x="190" y="1081"/>
                    <a:pt x="187" y="1085"/>
                  </a:cubicBezTo>
                  <a:cubicBezTo>
                    <a:pt x="198" y="1127"/>
                    <a:pt x="198" y="1127"/>
                    <a:pt x="198" y="1127"/>
                  </a:cubicBezTo>
                  <a:cubicBezTo>
                    <a:pt x="199" y="1130"/>
                    <a:pt x="197" y="1133"/>
                    <a:pt x="195" y="1133"/>
                  </a:cubicBezTo>
                  <a:cubicBezTo>
                    <a:pt x="192" y="1134"/>
                    <a:pt x="189" y="1132"/>
                    <a:pt x="189" y="1130"/>
                  </a:cubicBezTo>
                  <a:cubicBezTo>
                    <a:pt x="179" y="1092"/>
                    <a:pt x="179" y="1092"/>
                    <a:pt x="179" y="1092"/>
                  </a:cubicBezTo>
                  <a:cubicBezTo>
                    <a:pt x="176" y="1094"/>
                    <a:pt x="174" y="1095"/>
                    <a:pt x="171" y="1095"/>
                  </a:cubicBezTo>
                  <a:cubicBezTo>
                    <a:pt x="171" y="1150"/>
                    <a:pt x="171" y="1150"/>
                    <a:pt x="171" y="1150"/>
                  </a:cubicBezTo>
                  <a:cubicBezTo>
                    <a:pt x="171" y="1153"/>
                    <a:pt x="169" y="1155"/>
                    <a:pt x="167" y="1155"/>
                  </a:cubicBezTo>
                  <a:cubicBezTo>
                    <a:pt x="164" y="1155"/>
                    <a:pt x="162" y="1153"/>
                    <a:pt x="162" y="1150"/>
                  </a:cubicBezTo>
                  <a:cubicBezTo>
                    <a:pt x="162" y="1095"/>
                    <a:pt x="162" y="1095"/>
                    <a:pt x="162" y="1095"/>
                  </a:cubicBezTo>
                  <a:cubicBezTo>
                    <a:pt x="159" y="1095"/>
                    <a:pt x="157" y="1094"/>
                    <a:pt x="154" y="1092"/>
                  </a:cubicBezTo>
                  <a:cubicBezTo>
                    <a:pt x="144" y="1130"/>
                    <a:pt x="144" y="1130"/>
                    <a:pt x="144" y="1130"/>
                  </a:cubicBezTo>
                  <a:cubicBezTo>
                    <a:pt x="144" y="1132"/>
                    <a:pt x="141" y="1134"/>
                    <a:pt x="139" y="1133"/>
                  </a:cubicBezTo>
                  <a:cubicBezTo>
                    <a:pt x="136" y="1133"/>
                    <a:pt x="134" y="1130"/>
                    <a:pt x="135" y="1127"/>
                  </a:cubicBezTo>
                  <a:cubicBezTo>
                    <a:pt x="146" y="1085"/>
                    <a:pt x="146" y="1085"/>
                    <a:pt x="146" y="1085"/>
                  </a:cubicBezTo>
                  <a:cubicBezTo>
                    <a:pt x="143" y="1081"/>
                    <a:pt x="141" y="1076"/>
                    <a:pt x="141" y="1070"/>
                  </a:cubicBezTo>
                  <a:cubicBezTo>
                    <a:pt x="141" y="1063"/>
                    <a:pt x="144" y="1057"/>
                    <a:pt x="149" y="1052"/>
                  </a:cubicBezTo>
                  <a:cubicBezTo>
                    <a:pt x="152" y="1049"/>
                    <a:pt x="157" y="1046"/>
                    <a:pt x="162" y="1045"/>
                  </a:cubicBezTo>
                  <a:cubicBezTo>
                    <a:pt x="162" y="960"/>
                    <a:pt x="162" y="960"/>
                    <a:pt x="162" y="960"/>
                  </a:cubicBezTo>
                  <a:cubicBezTo>
                    <a:pt x="142" y="941"/>
                    <a:pt x="142" y="941"/>
                    <a:pt x="142" y="941"/>
                  </a:cubicBezTo>
                  <a:cubicBezTo>
                    <a:pt x="140" y="939"/>
                    <a:pt x="140" y="936"/>
                    <a:pt x="142" y="934"/>
                  </a:cubicBezTo>
                  <a:cubicBezTo>
                    <a:pt x="159" y="917"/>
                    <a:pt x="159" y="917"/>
                    <a:pt x="159" y="917"/>
                  </a:cubicBezTo>
                  <a:cubicBezTo>
                    <a:pt x="143" y="901"/>
                    <a:pt x="143" y="901"/>
                    <a:pt x="143" y="901"/>
                  </a:cubicBezTo>
                  <a:cubicBezTo>
                    <a:pt x="143" y="901"/>
                    <a:pt x="143" y="901"/>
                    <a:pt x="143" y="901"/>
                  </a:cubicBezTo>
                  <a:cubicBezTo>
                    <a:pt x="143" y="900"/>
                    <a:pt x="143" y="900"/>
                    <a:pt x="143" y="900"/>
                  </a:cubicBezTo>
                  <a:cubicBezTo>
                    <a:pt x="126" y="884"/>
                    <a:pt x="126" y="884"/>
                    <a:pt x="126" y="884"/>
                  </a:cubicBezTo>
                  <a:cubicBezTo>
                    <a:pt x="109" y="901"/>
                    <a:pt x="109" y="901"/>
                    <a:pt x="109" y="901"/>
                  </a:cubicBezTo>
                  <a:cubicBezTo>
                    <a:pt x="107" y="902"/>
                    <a:pt x="104" y="902"/>
                    <a:pt x="102" y="901"/>
                  </a:cubicBezTo>
                  <a:cubicBezTo>
                    <a:pt x="82" y="880"/>
                    <a:pt x="82" y="880"/>
                    <a:pt x="82" y="880"/>
                  </a:cubicBezTo>
                  <a:cubicBezTo>
                    <a:pt x="80" y="878"/>
                    <a:pt x="80" y="875"/>
                    <a:pt x="82" y="873"/>
                  </a:cubicBezTo>
                  <a:cubicBezTo>
                    <a:pt x="102" y="853"/>
                    <a:pt x="102" y="853"/>
                    <a:pt x="102" y="853"/>
                  </a:cubicBezTo>
                  <a:cubicBezTo>
                    <a:pt x="104" y="851"/>
                    <a:pt x="107" y="851"/>
                    <a:pt x="109" y="853"/>
                  </a:cubicBezTo>
                  <a:cubicBezTo>
                    <a:pt x="126" y="870"/>
                    <a:pt x="126" y="870"/>
                    <a:pt x="126" y="870"/>
                  </a:cubicBezTo>
                  <a:cubicBezTo>
                    <a:pt x="143" y="853"/>
                    <a:pt x="143" y="853"/>
                    <a:pt x="143" y="853"/>
                  </a:cubicBezTo>
                  <a:cubicBezTo>
                    <a:pt x="143" y="853"/>
                    <a:pt x="143" y="853"/>
                    <a:pt x="143" y="853"/>
                  </a:cubicBezTo>
                  <a:cubicBezTo>
                    <a:pt x="160" y="836"/>
                    <a:pt x="160" y="836"/>
                    <a:pt x="160" y="836"/>
                  </a:cubicBezTo>
                  <a:cubicBezTo>
                    <a:pt x="143" y="819"/>
                    <a:pt x="143" y="819"/>
                    <a:pt x="143" y="819"/>
                  </a:cubicBezTo>
                  <a:cubicBezTo>
                    <a:pt x="141" y="817"/>
                    <a:pt x="141" y="814"/>
                    <a:pt x="143" y="812"/>
                  </a:cubicBezTo>
                  <a:cubicBezTo>
                    <a:pt x="162" y="793"/>
                    <a:pt x="162" y="793"/>
                    <a:pt x="162" y="793"/>
                  </a:cubicBezTo>
                  <a:cubicBezTo>
                    <a:pt x="162" y="765"/>
                    <a:pt x="162" y="765"/>
                    <a:pt x="162" y="765"/>
                  </a:cubicBezTo>
                  <a:cubicBezTo>
                    <a:pt x="106" y="765"/>
                    <a:pt x="106" y="765"/>
                    <a:pt x="106" y="765"/>
                  </a:cubicBezTo>
                  <a:cubicBezTo>
                    <a:pt x="102" y="765"/>
                    <a:pt x="98" y="763"/>
                    <a:pt x="95" y="760"/>
                  </a:cubicBezTo>
                  <a:cubicBezTo>
                    <a:pt x="95" y="760"/>
                    <a:pt x="95" y="760"/>
                    <a:pt x="95" y="760"/>
                  </a:cubicBezTo>
                  <a:cubicBezTo>
                    <a:pt x="92" y="757"/>
                    <a:pt x="91" y="753"/>
                    <a:pt x="91" y="749"/>
                  </a:cubicBezTo>
                  <a:cubicBezTo>
                    <a:pt x="91" y="730"/>
                    <a:pt x="91" y="730"/>
                    <a:pt x="91" y="730"/>
                  </a:cubicBezTo>
                  <a:cubicBezTo>
                    <a:pt x="91" y="727"/>
                    <a:pt x="91" y="725"/>
                    <a:pt x="92" y="723"/>
                  </a:cubicBezTo>
                  <a:cubicBezTo>
                    <a:pt x="69" y="720"/>
                    <a:pt x="47" y="709"/>
                    <a:pt x="31" y="693"/>
                  </a:cubicBezTo>
                  <a:cubicBezTo>
                    <a:pt x="12" y="674"/>
                    <a:pt x="0" y="647"/>
                    <a:pt x="0" y="618"/>
                  </a:cubicBezTo>
                  <a:cubicBezTo>
                    <a:pt x="0" y="436"/>
                    <a:pt x="0" y="436"/>
                    <a:pt x="0" y="436"/>
                  </a:cubicBezTo>
                  <a:cubicBezTo>
                    <a:pt x="0" y="406"/>
                    <a:pt x="12" y="380"/>
                    <a:pt x="31" y="361"/>
                  </a:cubicBezTo>
                  <a:cubicBezTo>
                    <a:pt x="47" y="345"/>
                    <a:pt x="69" y="334"/>
                    <a:pt x="92" y="330"/>
                  </a:cubicBezTo>
                  <a:cubicBezTo>
                    <a:pt x="91" y="328"/>
                    <a:pt x="91" y="326"/>
                    <a:pt x="91" y="324"/>
                  </a:cubicBezTo>
                  <a:cubicBezTo>
                    <a:pt x="91" y="304"/>
                    <a:pt x="91" y="304"/>
                    <a:pt x="91" y="304"/>
                  </a:cubicBezTo>
                  <a:cubicBezTo>
                    <a:pt x="91" y="300"/>
                    <a:pt x="92" y="296"/>
                    <a:pt x="95" y="294"/>
                  </a:cubicBezTo>
                  <a:cubicBezTo>
                    <a:pt x="95" y="294"/>
                    <a:pt x="95" y="294"/>
                    <a:pt x="95" y="294"/>
                  </a:cubicBezTo>
                  <a:cubicBezTo>
                    <a:pt x="98" y="291"/>
                    <a:pt x="102" y="289"/>
                    <a:pt x="106" y="289"/>
                  </a:cubicBezTo>
                  <a:close/>
                  <a:moveTo>
                    <a:pt x="178" y="1081"/>
                  </a:moveTo>
                  <a:cubicBezTo>
                    <a:pt x="178" y="1081"/>
                    <a:pt x="178" y="1081"/>
                    <a:pt x="178" y="1081"/>
                  </a:cubicBezTo>
                  <a:cubicBezTo>
                    <a:pt x="181" y="1078"/>
                    <a:pt x="182" y="1074"/>
                    <a:pt x="182" y="1070"/>
                  </a:cubicBezTo>
                  <a:cubicBezTo>
                    <a:pt x="182" y="1066"/>
                    <a:pt x="181" y="1062"/>
                    <a:pt x="178" y="1059"/>
                  </a:cubicBezTo>
                  <a:cubicBezTo>
                    <a:pt x="175" y="1056"/>
                    <a:pt x="171" y="1054"/>
                    <a:pt x="167" y="1054"/>
                  </a:cubicBezTo>
                  <a:cubicBezTo>
                    <a:pt x="162" y="1054"/>
                    <a:pt x="158" y="1056"/>
                    <a:pt x="155" y="1059"/>
                  </a:cubicBezTo>
                  <a:cubicBezTo>
                    <a:pt x="152" y="1062"/>
                    <a:pt x="151" y="1066"/>
                    <a:pt x="151" y="1070"/>
                  </a:cubicBezTo>
                  <a:cubicBezTo>
                    <a:pt x="151" y="1074"/>
                    <a:pt x="152" y="1078"/>
                    <a:pt x="155" y="1081"/>
                  </a:cubicBezTo>
                  <a:cubicBezTo>
                    <a:pt x="155" y="1081"/>
                    <a:pt x="155" y="1081"/>
                    <a:pt x="155" y="1081"/>
                  </a:cubicBezTo>
                  <a:cubicBezTo>
                    <a:pt x="155" y="1081"/>
                    <a:pt x="155" y="1081"/>
                    <a:pt x="155" y="1081"/>
                  </a:cubicBezTo>
                  <a:cubicBezTo>
                    <a:pt x="158" y="1084"/>
                    <a:pt x="162" y="1086"/>
                    <a:pt x="167" y="1086"/>
                  </a:cubicBezTo>
                  <a:cubicBezTo>
                    <a:pt x="171" y="1086"/>
                    <a:pt x="175" y="1084"/>
                    <a:pt x="178" y="1081"/>
                  </a:cubicBezTo>
                  <a:cubicBezTo>
                    <a:pt x="178" y="1081"/>
                    <a:pt x="178" y="1081"/>
                    <a:pt x="178" y="1081"/>
                  </a:cubicBezTo>
                  <a:close/>
                  <a:moveTo>
                    <a:pt x="146" y="289"/>
                  </a:moveTo>
                  <a:cubicBezTo>
                    <a:pt x="187" y="289"/>
                    <a:pt x="187" y="289"/>
                    <a:pt x="187" y="289"/>
                  </a:cubicBezTo>
                  <a:cubicBezTo>
                    <a:pt x="186" y="285"/>
                    <a:pt x="184" y="282"/>
                    <a:pt x="181" y="279"/>
                  </a:cubicBezTo>
                  <a:cubicBezTo>
                    <a:pt x="178" y="275"/>
                    <a:pt x="172" y="273"/>
                    <a:pt x="167" y="273"/>
                  </a:cubicBezTo>
                  <a:cubicBezTo>
                    <a:pt x="161" y="273"/>
                    <a:pt x="156" y="275"/>
                    <a:pt x="152" y="279"/>
                  </a:cubicBezTo>
                  <a:cubicBezTo>
                    <a:pt x="149" y="282"/>
                    <a:pt x="147" y="285"/>
                    <a:pt x="146" y="289"/>
                  </a:cubicBezTo>
                  <a:close/>
                  <a:moveTo>
                    <a:pt x="164" y="949"/>
                  </a:moveTo>
                  <a:cubicBezTo>
                    <a:pt x="165" y="948"/>
                    <a:pt x="166" y="948"/>
                    <a:pt x="167" y="948"/>
                  </a:cubicBezTo>
                  <a:cubicBezTo>
                    <a:pt x="167" y="948"/>
                    <a:pt x="168" y="948"/>
                    <a:pt x="168" y="948"/>
                  </a:cubicBezTo>
                  <a:cubicBezTo>
                    <a:pt x="179" y="937"/>
                    <a:pt x="179" y="937"/>
                    <a:pt x="179" y="937"/>
                  </a:cubicBezTo>
                  <a:cubicBezTo>
                    <a:pt x="166" y="923"/>
                    <a:pt x="166" y="923"/>
                    <a:pt x="166" y="923"/>
                  </a:cubicBezTo>
                  <a:cubicBezTo>
                    <a:pt x="152" y="937"/>
                    <a:pt x="152" y="937"/>
                    <a:pt x="152" y="937"/>
                  </a:cubicBezTo>
                  <a:cubicBezTo>
                    <a:pt x="164" y="949"/>
                    <a:pt x="164" y="949"/>
                    <a:pt x="164" y="949"/>
                  </a:cubicBezTo>
                  <a:close/>
                  <a:moveTo>
                    <a:pt x="167" y="829"/>
                  </a:moveTo>
                  <a:cubicBezTo>
                    <a:pt x="180" y="816"/>
                    <a:pt x="180" y="816"/>
                    <a:pt x="180" y="816"/>
                  </a:cubicBezTo>
                  <a:cubicBezTo>
                    <a:pt x="167" y="802"/>
                    <a:pt x="167" y="802"/>
                    <a:pt x="167" y="802"/>
                  </a:cubicBezTo>
                  <a:cubicBezTo>
                    <a:pt x="153" y="816"/>
                    <a:pt x="153" y="816"/>
                    <a:pt x="153" y="816"/>
                  </a:cubicBezTo>
                  <a:cubicBezTo>
                    <a:pt x="167" y="829"/>
                    <a:pt x="167" y="829"/>
                    <a:pt x="167" y="829"/>
                  </a:cubicBezTo>
                  <a:close/>
                  <a:moveTo>
                    <a:pt x="241" y="877"/>
                  </a:moveTo>
                  <a:cubicBezTo>
                    <a:pt x="228" y="863"/>
                    <a:pt x="228" y="863"/>
                    <a:pt x="228" y="863"/>
                  </a:cubicBezTo>
                  <a:cubicBezTo>
                    <a:pt x="214" y="877"/>
                    <a:pt x="214" y="877"/>
                    <a:pt x="214" y="877"/>
                  </a:cubicBezTo>
                  <a:cubicBezTo>
                    <a:pt x="228" y="890"/>
                    <a:pt x="228" y="890"/>
                    <a:pt x="228" y="890"/>
                  </a:cubicBezTo>
                  <a:cubicBezTo>
                    <a:pt x="241" y="877"/>
                    <a:pt x="241" y="877"/>
                    <a:pt x="241" y="877"/>
                  </a:cubicBezTo>
                  <a:close/>
                  <a:moveTo>
                    <a:pt x="187" y="890"/>
                  </a:moveTo>
                  <a:cubicBezTo>
                    <a:pt x="201" y="877"/>
                    <a:pt x="201" y="877"/>
                    <a:pt x="201" y="877"/>
                  </a:cubicBezTo>
                  <a:cubicBezTo>
                    <a:pt x="187" y="863"/>
                    <a:pt x="187" y="863"/>
                    <a:pt x="187" y="863"/>
                  </a:cubicBezTo>
                  <a:cubicBezTo>
                    <a:pt x="173" y="877"/>
                    <a:pt x="173" y="877"/>
                    <a:pt x="173" y="877"/>
                  </a:cubicBezTo>
                  <a:cubicBezTo>
                    <a:pt x="187" y="890"/>
                    <a:pt x="187" y="890"/>
                    <a:pt x="187" y="890"/>
                  </a:cubicBezTo>
                  <a:close/>
                  <a:moveTo>
                    <a:pt x="105" y="863"/>
                  </a:moveTo>
                  <a:cubicBezTo>
                    <a:pt x="92" y="877"/>
                    <a:pt x="92" y="877"/>
                    <a:pt x="92" y="877"/>
                  </a:cubicBezTo>
                  <a:cubicBezTo>
                    <a:pt x="105" y="890"/>
                    <a:pt x="105" y="890"/>
                    <a:pt x="105" y="890"/>
                  </a:cubicBezTo>
                  <a:cubicBezTo>
                    <a:pt x="119" y="877"/>
                    <a:pt x="119" y="877"/>
                    <a:pt x="119" y="877"/>
                  </a:cubicBezTo>
                  <a:cubicBezTo>
                    <a:pt x="105" y="863"/>
                    <a:pt x="105" y="863"/>
                    <a:pt x="105" y="863"/>
                  </a:cubicBezTo>
                  <a:close/>
                  <a:moveTo>
                    <a:pt x="146" y="863"/>
                  </a:moveTo>
                  <a:cubicBezTo>
                    <a:pt x="132" y="877"/>
                    <a:pt x="132" y="877"/>
                    <a:pt x="132" y="877"/>
                  </a:cubicBezTo>
                  <a:cubicBezTo>
                    <a:pt x="146" y="890"/>
                    <a:pt x="146" y="890"/>
                    <a:pt x="146" y="890"/>
                  </a:cubicBezTo>
                  <a:cubicBezTo>
                    <a:pt x="160" y="877"/>
                    <a:pt x="160" y="877"/>
                    <a:pt x="160" y="877"/>
                  </a:cubicBezTo>
                  <a:cubicBezTo>
                    <a:pt x="146" y="863"/>
                    <a:pt x="146" y="863"/>
                    <a:pt x="146" y="863"/>
                  </a:cubicBezTo>
                  <a:close/>
                  <a:moveTo>
                    <a:pt x="153" y="856"/>
                  </a:moveTo>
                  <a:cubicBezTo>
                    <a:pt x="167" y="870"/>
                    <a:pt x="167" y="870"/>
                    <a:pt x="167" y="870"/>
                  </a:cubicBezTo>
                  <a:cubicBezTo>
                    <a:pt x="180" y="856"/>
                    <a:pt x="180" y="856"/>
                    <a:pt x="180" y="856"/>
                  </a:cubicBezTo>
                  <a:cubicBezTo>
                    <a:pt x="167" y="843"/>
                    <a:pt x="167" y="843"/>
                    <a:pt x="167" y="843"/>
                  </a:cubicBezTo>
                  <a:cubicBezTo>
                    <a:pt x="153" y="856"/>
                    <a:pt x="153" y="856"/>
                    <a:pt x="153" y="856"/>
                  </a:cubicBezTo>
                  <a:close/>
                  <a:moveTo>
                    <a:pt x="167" y="884"/>
                  </a:moveTo>
                  <a:cubicBezTo>
                    <a:pt x="153" y="897"/>
                    <a:pt x="153" y="897"/>
                    <a:pt x="153" y="897"/>
                  </a:cubicBezTo>
                  <a:cubicBezTo>
                    <a:pt x="167" y="911"/>
                    <a:pt x="167" y="911"/>
                    <a:pt x="167" y="911"/>
                  </a:cubicBezTo>
                  <a:cubicBezTo>
                    <a:pt x="180" y="897"/>
                    <a:pt x="180" y="897"/>
                    <a:pt x="180" y="897"/>
                  </a:cubicBezTo>
                  <a:cubicBezTo>
                    <a:pt x="167" y="884"/>
                    <a:pt x="167" y="884"/>
                    <a:pt x="167" y="884"/>
                  </a:cubicBezTo>
                  <a:close/>
                  <a:moveTo>
                    <a:pt x="206" y="383"/>
                  </a:moveTo>
                  <a:cubicBezTo>
                    <a:pt x="206" y="385"/>
                    <a:pt x="204" y="387"/>
                    <a:pt x="202" y="387"/>
                  </a:cubicBezTo>
                  <a:cubicBezTo>
                    <a:pt x="200" y="387"/>
                    <a:pt x="199" y="385"/>
                    <a:pt x="199" y="383"/>
                  </a:cubicBezTo>
                  <a:cubicBezTo>
                    <a:pt x="199" y="363"/>
                    <a:pt x="199" y="363"/>
                    <a:pt x="199" y="363"/>
                  </a:cubicBezTo>
                  <a:cubicBezTo>
                    <a:pt x="199" y="356"/>
                    <a:pt x="196" y="350"/>
                    <a:pt x="191" y="345"/>
                  </a:cubicBezTo>
                  <a:cubicBezTo>
                    <a:pt x="189" y="342"/>
                    <a:pt x="185" y="340"/>
                    <a:pt x="182" y="339"/>
                  </a:cubicBezTo>
                  <a:cubicBezTo>
                    <a:pt x="152" y="339"/>
                    <a:pt x="152" y="339"/>
                    <a:pt x="152" y="339"/>
                  </a:cubicBezTo>
                  <a:cubicBezTo>
                    <a:pt x="148" y="340"/>
                    <a:pt x="144" y="342"/>
                    <a:pt x="142" y="345"/>
                  </a:cubicBezTo>
                  <a:cubicBezTo>
                    <a:pt x="137" y="350"/>
                    <a:pt x="134" y="356"/>
                    <a:pt x="134" y="363"/>
                  </a:cubicBezTo>
                  <a:cubicBezTo>
                    <a:pt x="134" y="691"/>
                    <a:pt x="134" y="691"/>
                    <a:pt x="134" y="691"/>
                  </a:cubicBezTo>
                  <a:cubicBezTo>
                    <a:pt x="134" y="698"/>
                    <a:pt x="137" y="704"/>
                    <a:pt x="142" y="708"/>
                  </a:cubicBezTo>
                  <a:cubicBezTo>
                    <a:pt x="144" y="711"/>
                    <a:pt x="148" y="713"/>
                    <a:pt x="152" y="714"/>
                  </a:cubicBezTo>
                  <a:cubicBezTo>
                    <a:pt x="182" y="714"/>
                    <a:pt x="182" y="714"/>
                    <a:pt x="182" y="714"/>
                  </a:cubicBezTo>
                  <a:cubicBezTo>
                    <a:pt x="185" y="713"/>
                    <a:pt x="189" y="711"/>
                    <a:pt x="191" y="708"/>
                  </a:cubicBezTo>
                  <a:cubicBezTo>
                    <a:pt x="196" y="704"/>
                    <a:pt x="199" y="698"/>
                    <a:pt x="199" y="691"/>
                  </a:cubicBezTo>
                  <a:cubicBezTo>
                    <a:pt x="199" y="411"/>
                    <a:pt x="199" y="411"/>
                    <a:pt x="199" y="411"/>
                  </a:cubicBezTo>
                  <a:cubicBezTo>
                    <a:pt x="199" y="409"/>
                    <a:pt x="200" y="407"/>
                    <a:pt x="202" y="407"/>
                  </a:cubicBezTo>
                  <a:cubicBezTo>
                    <a:pt x="204" y="407"/>
                    <a:pt x="206" y="409"/>
                    <a:pt x="206" y="411"/>
                  </a:cubicBezTo>
                  <a:cubicBezTo>
                    <a:pt x="206" y="691"/>
                    <a:pt x="206" y="691"/>
                    <a:pt x="206" y="691"/>
                  </a:cubicBezTo>
                  <a:cubicBezTo>
                    <a:pt x="206" y="700"/>
                    <a:pt x="202" y="708"/>
                    <a:pt x="197" y="713"/>
                  </a:cubicBezTo>
                  <a:cubicBezTo>
                    <a:pt x="196" y="714"/>
                    <a:pt x="196" y="714"/>
                    <a:pt x="195" y="714"/>
                  </a:cubicBezTo>
                  <a:cubicBezTo>
                    <a:pt x="203" y="714"/>
                    <a:pt x="203" y="714"/>
                    <a:pt x="203" y="714"/>
                  </a:cubicBezTo>
                  <a:cubicBezTo>
                    <a:pt x="219" y="712"/>
                    <a:pt x="235" y="703"/>
                    <a:pt x="246" y="692"/>
                  </a:cubicBezTo>
                  <a:cubicBezTo>
                    <a:pt x="261" y="677"/>
                    <a:pt x="270" y="657"/>
                    <a:pt x="270" y="635"/>
                  </a:cubicBezTo>
                  <a:cubicBezTo>
                    <a:pt x="270" y="634"/>
                    <a:pt x="270" y="634"/>
                    <a:pt x="270" y="634"/>
                  </a:cubicBezTo>
                  <a:cubicBezTo>
                    <a:pt x="270" y="632"/>
                    <a:pt x="271" y="630"/>
                    <a:pt x="273" y="630"/>
                  </a:cubicBezTo>
                  <a:cubicBezTo>
                    <a:pt x="275" y="630"/>
                    <a:pt x="277" y="632"/>
                    <a:pt x="277" y="634"/>
                  </a:cubicBezTo>
                  <a:cubicBezTo>
                    <a:pt x="277" y="635"/>
                    <a:pt x="277" y="635"/>
                    <a:pt x="277" y="635"/>
                  </a:cubicBezTo>
                  <a:cubicBezTo>
                    <a:pt x="277" y="659"/>
                    <a:pt x="267" y="681"/>
                    <a:pt x="251" y="697"/>
                  </a:cubicBezTo>
                  <a:cubicBezTo>
                    <a:pt x="244" y="704"/>
                    <a:pt x="236" y="710"/>
                    <a:pt x="226" y="714"/>
                  </a:cubicBezTo>
                  <a:cubicBezTo>
                    <a:pt x="227" y="714"/>
                    <a:pt x="227" y="714"/>
                    <a:pt x="227" y="714"/>
                  </a:cubicBezTo>
                  <a:cubicBezTo>
                    <a:pt x="254" y="714"/>
                    <a:pt x="278" y="704"/>
                    <a:pt x="295" y="686"/>
                  </a:cubicBezTo>
                  <a:cubicBezTo>
                    <a:pt x="313" y="669"/>
                    <a:pt x="324" y="644"/>
                    <a:pt x="324" y="618"/>
                  </a:cubicBezTo>
                  <a:cubicBezTo>
                    <a:pt x="324" y="436"/>
                    <a:pt x="324" y="436"/>
                    <a:pt x="324" y="436"/>
                  </a:cubicBezTo>
                  <a:cubicBezTo>
                    <a:pt x="324" y="409"/>
                    <a:pt x="313" y="385"/>
                    <a:pt x="295" y="367"/>
                  </a:cubicBezTo>
                  <a:cubicBezTo>
                    <a:pt x="278" y="350"/>
                    <a:pt x="254" y="339"/>
                    <a:pt x="227" y="339"/>
                  </a:cubicBezTo>
                  <a:cubicBezTo>
                    <a:pt x="226" y="339"/>
                    <a:pt x="226" y="339"/>
                    <a:pt x="226" y="339"/>
                  </a:cubicBezTo>
                  <a:cubicBezTo>
                    <a:pt x="236" y="343"/>
                    <a:pt x="244" y="349"/>
                    <a:pt x="251" y="357"/>
                  </a:cubicBezTo>
                  <a:cubicBezTo>
                    <a:pt x="267" y="373"/>
                    <a:pt x="277" y="395"/>
                    <a:pt x="277" y="419"/>
                  </a:cubicBezTo>
                  <a:cubicBezTo>
                    <a:pt x="277" y="606"/>
                    <a:pt x="277" y="606"/>
                    <a:pt x="277" y="606"/>
                  </a:cubicBezTo>
                  <a:cubicBezTo>
                    <a:pt x="277" y="608"/>
                    <a:pt x="275" y="610"/>
                    <a:pt x="273" y="610"/>
                  </a:cubicBezTo>
                  <a:cubicBezTo>
                    <a:pt x="271" y="610"/>
                    <a:pt x="270" y="608"/>
                    <a:pt x="270" y="606"/>
                  </a:cubicBezTo>
                  <a:cubicBezTo>
                    <a:pt x="270" y="419"/>
                    <a:pt x="270" y="419"/>
                    <a:pt x="270" y="419"/>
                  </a:cubicBezTo>
                  <a:cubicBezTo>
                    <a:pt x="270" y="397"/>
                    <a:pt x="261" y="376"/>
                    <a:pt x="246" y="362"/>
                  </a:cubicBezTo>
                  <a:cubicBezTo>
                    <a:pt x="235" y="350"/>
                    <a:pt x="219" y="342"/>
                    <a:pt x="203" y="339"/>
                  </a:cubicBezTo>
                  <a:cubicBezTo>
                    <a:pt x="195" y="339"/>
                    <a:pt x="195" y="339"/>
                    <a:pt x="195" y="339"/>
                  </a:cubicBezTo>
                  <a:cubicBezTo>
                    <a:pt x="196" y="339"/>
                    <a:pt x="196" y="340"/>
                    <a:pt x="197" y="340"/>
                  </a:cubicBezTo>
                  <a:cubicBezTo>
                    <a:pt x="202" y="346"/>
                    <a:pt x="206" y="354"/>
                    <a:pt x="206" y="363"/>
                  </a:cubicBezTo>
                  <a:cubicBezTo>
                    <a:pt x="206" y="383"/>
                    <a:pt x="206" y="383"/>
                    <a:pt x="206" y="383"/>
                  </a:cubicBezTo>
                  <a:close/>
                  <a:moveTo>
                    <a:pt x="138" y="714"/>
                  </a:moveTo>
                  <a:cubicBezTo>
                    <a:pt x="137" y="714"/>
                    <a:pt x="137" y="714"/>
                    <a:pt x="137" y="713"/>
                  </a:cubicBezTo>
                  <a:cubicBezTo>
                    <a:pt x="131" y="708"/>
                    <a:pt x="127" y="700"/>
                    <a:pt x="127" y="691"/>
                  </a:cubicBezTo>
                  <a:cubicBezTo>
                    <a:pt x="127" y="363"/>
                    <a:pt x="127" y="363"/>
                    <a:pt x="127" y="363"/>
                  </a:cubicBezTo>
                  <a:cubicBezTo>
                    <a:pt x="127" y="354"/>
                    <a:pt x="131" y="346"/>
                    <a:pt x="137" y="340"/>
                  </a:cubicBezTo>
                  <a:cubicBezTo>
                    <a:pt x="137" y="340"/>
                    <a:pt x="137" y="339"/>
                    <a:pt x="138" y="339"/>
                  </a:cubicBezTo>
                  <a:cubicBezTo>
                    <a:pt x="130" y="339"/>
                    <a:pt x="130" y="339"/>
                    <a:pt x="130" y="339"/>
                  </a:cubicBezTo>
                  <a:cubicBezTo>
                    <a:pt x="119" y="341"/>
                    <a:pt x="109" y="345"/>
                    <a:pt x="100" y="351"/>
                  </a:cubicBezTo>
                  <a:cubicBezTo>
                    <a:pt x="87" y="360"/>
                    <a:pt x="76" y="372"/>
                    <a:pt x="70" y="387"/>
                  </a:cubicBezTo>
                  <a:cubicBezTo>
                    <a:pt x="69" y="389"/>
                    <a:pt x="67" y="390"/>
                    <a:pt x="65" y="389"/>
                  </a:cubicBezTo>
                  <a:cubicBezTo>
                    <a:pt x="63" y="388"/>
                    <a:pt x="63" y="386"/>
                    <a:pt x="63" y="384"/>
                  </a:cubicBezTo>
                  <a:cubicBezTo>
                    <a:pt x="70" y="368"/>
                    <a:pt x="82" y="355"/>
                    <a:pt x="96" y="345"/>
                  </a:cubicBezTo>
                  <a:cubicBezTo>
                    <a:pt x="99" y="343"/>
                    <a:pt x="103" y="341"/>
                    <a:pt x="107" y="339"/>
                  </a:cubicBezTo>
                  <a:cubicBezTo>
                    <a:pt x="106" y="339"/>
                    <a:pt x="106" y="339"/>
                    <a:pt x="106" y="339"/>
                  </a:cubicBezTo>
                  <a:cubicBezTo>
                    <a:pt x="80" y="339"/>
                    <a:pt x="55" y="350"/>
                    <a:pt x="38" y="367"/>
                  </a:cubicBezTo>
                  <a:cubicBezTo>
                    <a:pt x="20" y="385"/>
                    <a:pt x="9" y="409"/>
                    <a:pt x="9" y="436"/>
                  </a:cubicBezTo>
                  <a:cubicBezTo>
                    <a:pt x="9" y="618"/>
                    <a:pt x="9" y="618"/>
                    <a:pt x="9" y="618"/>
                  </a:cubicBezTo>
                  <a:cubicBezTo>
                    <a:pt x="9" y="644"/>
                    <a:pt x="20" y="669"/>
                    <a:pt x="38" y="686"/>
                  </a:cubicBezTo>
                  <a:cubicBezTo>
                    <a:pt x="55" y="704"/>
                    <a:pt x="80" y="714"/>
                    <a:pt x="106" y="714"/>
                  </a:cubicBezTo>
                  <a:cubicBezTo>
                    <a:pt x="107" y="714"/>
                    <a:pt x="107" y="714"/>
                    <a:pt x="107" y="714"/>
                  </a:cubicBezTo>
                  <a:cubicBezTo>
                    <a:pt x="100" y="711"/>
                    <a:pt x="94" y="707"/>
                    <a:pt x="88" y="702"/>
                  </a:cubicBezTo>
                  <a:cubicBezTo>
                    <a:pt x="73" y="689"/>
                    <a:pt x="61" y="671"/>
                    <a:pt x="58" y="651"/>
                  </a:cubicBezTo>
                  <a:cubicBezTo>
                    <a:pt x="57" y="649"/>
                    <a:pt x="59" y="647"/>
                    <a:pt x="60" y="647"/>
                  </a:cubicBezTo>
                  <a:cubicBezTo>
                    <a:pt x="62" y="646"/>
                    <a:pt x="64" y="648"/>
                    <a:pt x="65" y="649"/>
                  </a:cubicBezTo>
                  <a:cubicBezTo>
                    <a:pt x="68" y="668"/>
                    <a:pt x="78" y="685"/>
                    <a:pt x="93" y="697"/>
                  </a:cubicBezTo>
                  <a:cubicBezTo>
                    <a:pt x="103" y="706"/>
                    <a:pt x="116" y="712"/>
                    <a:pt x="130" y="714"/>
                  </a:cubicBezTo>
                  <a:cubicBezTo>
                    <a:pt x="138" y="714"/>
                    <a:pt x="138" y="714"/>
                    <a:pt x="138" y="714"/>
                  </a:cubicBezTo>
                  <a:close/>
                  <a:moveTo>
                    <a:pt x="56" y="413"/>
                  </a:moveTo>
                  <a:cubicBezTo>
                    <a:pt x="56" y="414"/>
                    <a:pt x="56" y="415"/>
                    <a:pt x="56" y="416"/>
                  </a:cubicBezTo>
                  <a:cubicBezTo>
                    <a:pt x="56" y="417"/>
                    <a:pt x="56" y="418"/>
                    <a:pt x="56" y="419"/>
                  </a:cubicBezTo>
                  <a:cubicBezTo>
                    <a:pt x="56" y="623"/>
                    <a:pt x="56" y="623"/>
                    <a:pt x="56" y="623"/>
                  </a:cubicBezTo>
                  <a:cubicBezTo>
                    <a:pt x="56" y="625"/>
                    <a:pt x="58" y="626"/>
                    <a:pt x="60" y="626"/>
                  </a:cubicBezTo>
                  <a:cubicBezTo>
                    <a:pt x="62" y="626"/>
                    <a:pt x="63" y="625"/>
                    <a:pt x="63" y="623"/>
                  </a:cubicBezTo>
                  <a:cubicBezTo>
                    <a:pt x="63" y="419"/>
                    <a:pt x="63" y="419"/>
                    <a:pt x="63" y="419"/>
                  </a:cubicBezTo>
                  <a:cubicBezTo>
                    <a:pt x="63" y="418"/>
                    <a:pt x="63" y="417"/>
                    <a:pt x="63" y="416"/>
                  </a:cubicBezTo>
                  <a:cubicBezTo>
                    <a:pt x="63" y="415"/>
                    <a:pt x="63" y="414"/>
                    <a:pt x="63" y="413"/>
                  </a:cubicBezTo>
                  <a:cubicBezTo>
                    <a:pt x="64" y="411"/>
                    <a:pt x="62" y="410"/>
                    <a:pt x="60" y="409"/>
                  </a:cubicBezTo>
                  <a:cubicBezTo>
                    <a:pt x="58" y="409"/>
                    <a:pt x="56" y="411"/>
                    <a:pt x="56" y="413"/>
                  </a:cubicBezTo>
                  <a:close/>
                  <a:moveTo>
                    <a:pt x="227" y="724"/>
                  </a:moveTo>
                  <a:cubicBezTo>
                    <a:pt x="227" y="724"/>
                    <a:pt x="227" y="724"/>
                    <a:pt x="227" y="724"/>
                  </a:cubicBezTo>
                  <a:cubicBezTo>
                    <a:pt x="106" y="724"/>
                    <a:pt x="106" y="724"/>
                    <a:pt x="106" y="724"/>
                  </a:cubicBezTo>
                  <a:cubicBezTo>
                    <a:pt x="106" y="724"/>
                    <a:pt x="106" y="724"/>
                    <a:pt x="106" y="724"/>
                  </a:cubicBezTo>
                  <a:cubicBezTo>
                    <a:pt x="104" y="724"/>
                    <a:pt x="103" y="725"/>
                    <a:pt x="102" y="726"/>
                  </a:cubicBezTo>
                  <a:cubicBezTo>
                    <a:pt x="102" y="726"/>
                    <a:pt x="102" y="726"/>
                    <a:pt x="102" y="726"/>
                  </a:cubicBezTo>
                  <a:cubicBezTo>
                    <a:pt x="101" y="727"/>
                    <a:pt x="100" y="728"/>
                    <a:pt x="100" y="730"/>
                  </a:cubicBezTo>
                  <a:cubicBezTo>
                    <a:pt x="100" y="749"/>
                    <a:pt x="100" y="749"/>
                    <a:pt x="100" y="749"/>
                  </a:cubicBezTo>
                  <a:cubicBezTo>
                    <a:pt x="100" y="751"/>
                    <a:pt x="101" y="752"/>
                    <a:pt x="102" y="753"/>
                  </a:cubicBezTo>
                  <a:cubicBezTo>
                    <a:pt x="102" y="753"/>
                    <a:pt x="102" y="753"/>
                    <a:pt x="102" y="753"/>
                  </a:cubicBezTo>
                  <a:cubicBezTo>
                    <a:pt x="103" y="754"/>
                    <a:pt x="104" y="755"/>
                    <a:pt x="106" y="755"/>
                  </a:cubicBezTo>
                  <a:cubicBezTo>
                    <a:pt x="167" y="755"/>
                    <a:pt x="167" y="755"/>
                    <a:pt x="167" y="755"/>
                  </a:cubicBezTo>
                  <a:cubicBezTo>
                    <a:pt x="227" y="755"/>
                    <a:pt x="227" y="755"/>
                    <a:pt x="227" y="755"/>
                  </a:cubicBezTo>
                  <a:cubicBezTo>
                    <a:pt x="229" y="755"/>
                    <a:pt x="230" y="754"/>
                    <a:pt x="231" y="753"/>
                  </a:cubicBezTo>
                  <a:cubicBezTo>
                    <a:pt x="231" y="753"/>
                    <a:pt x="231" y="753"/>
                    <a:pt x="231" y="753"/>
                  </a:cubicBezTo>
                  <a:cubicBezTo>
                    <a:pt x="232" y="752"/>
                    <a:pt x="233" y="751"/>
                    <a:pt x="233" y="749"/>
                  </a:cubicBezTo>
                  <a:cubicBezTo>
                    <a:pt x="233" y="730"/>
                    <a:pt x="233" y="730"/>
                    <a:pt x="233" y="730"/>
                  </a:cubicBezTo>
                  <a:cubicBezTo>
                    <a:pt x="233" y="728"/>
                    <a:pt x="232" y="727"/>
                    <a:pt x="231" y="726"/>
                  </a:cubicBezTo>
                  <a:cubicBezTo>
                    <a:pt x="231" y="726"/>
                    <a:pt x="231" y="726"/>
                    <a:pt x="231" y="726"/>
                  </a:cubicBezTo>
                  <a:cubicBezTo>
                    <a:pt x="230" y="725"/>
                    <a:pt x="229" y="724"/>
                    <a:pt x="227" y="724"/>
                  </a:cubicBezTo>
                  <a:close/>
                  <a:moveTo>
                    <a:pt x="227" y="299"/>
                  </a:moveTo>
                  <a:cubicBezTo>
                    <a:pt x="192" y="299"/>
                    <a:pt x="192" y="299"/>
                    <a:pt x="192" y="299"/>
                  </a:cubicBezTo>
                  <a:cubicBezTo>
                    <a:pt x="141" y="299"/>
                    <a:pt x="141" y="299"/>
                    <a:pt x="141" y="299"/>
                  </a:cubicBezTo>
                  <a:cubicBezTo>
                    <a:pt x="106" y="299"/>
                    <a:pt x="106" y="299"/>
                    <a:pt x="106" y="299"/>
                  </a:cubicBezTo>
                  <a:cubicBezTo>
                    <a:pt x="104" y="299"/>
                    <a:pt x="103" y="299"/>
                    <a:pt x="102" y="300"/>
                  </a:cubicBezTo>
                  <a:cubicBezTo>
                    <a:pt x="102" y="300"/>
                    <a:pt x="102" y="300"/>
                    <a:pt x="102" y="300"/>
                  </a:cubicBezTo>
                  <a:cubicBezTo>
                    <a:pt x="101" y="301"/>
                    <a:pt x="100" y="303"/>
                    <a:pt x="100" y="304"/>
                  </a:cubicBezTo>
                  <a:cubicBezTo>
                    <a:pt x="100" y="324"/>
                    <a:pt x="100" y="324"/>
                    <a:pt x="100" y="324"/>
                  </a:cubicBezTo>
                  <a:cubicBezTo>
                    <a:pt x="100" y="325"/>
                    <a:pt x="101" y="327"/>
                    <a:pt x="102" y="328"/>
                  </a:cubicBezTo>
                  <a:cubicBezTo>
                    <a:pt x="102" y="328"/>
                    <a:pt x="102" y="328"/>
                    <a:pt x="102" y="328"/>
                  </a:cubicBezTo>
                  <a:cubicBezTo>
                    <a:pt x="103" y="329"/>
                    <a:pt x="104" y="330"/>
                    <a:pt x="106" y="330"/>
                  </a:cubicBezTo>
                  <a:cubicBezTo>
                    <a:pt x="106" y="330"/>
                    <a:pt x="106" y="330"/>
                    <a:pt x="106" y="330"/>
                  </a:cubicBezTo>
                  <a:cubicBezTo>
                    <a:pt x="227" y="330"/>
                    <a:pt x="227" y="330"/>
                    <a:pt x="227" y="330"/>
                  </a:cubicBezTo>
                  <a:cubicBezTo>
                    <a:pt x="227" y="330"/>
                    <a:pt x="227" y="330"/>
                    <a:pt x="227" y="330"/>
                  </a:cubicBezTo>
                  <a:cubicBezTo>
                    <a:pt x="229" y="330"/>
                    <a:pt x="230" y="329"/>
                    <a:pt x="231" y="328"/>
                  </a:cubicBezTo>
                  <a:cubicBezTo>
                    <a:pt x="231" y="328"/>
                    <a:pt x="231" y="328"/>
                    <a:pt x="231" y="328"/>
                  </a:cubicBezTo>
                  <a:cubicBezTo>
                    <a:pt x="232" y="327"/>
                    <a:pt x="233" y="325"/>
                    <a:pt x="233" y="324"/>
                  </a:cubicBezTo>
                  <a:cubicBezTo>
                    <a:pt x="233" y="304"/>
                    <a:pt x="233" y="304"/>
                    <a:pt x="233" y="304"/>
                  </a:cubicBezTo>
                  <a:cubicBezTo>
                    <a:pt x="233" y="303"/>
                    <a:pt x="232" y="301"/>
                    <a:pt x="231" y="300"/>
                  </a:cubicBezTo>
                  <a:cubicBezTo>
                    <a:pt x="230" y="299"/>
                    <a:pt x="229" y="299"/>
                    <a:pt x="227"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4" name="Oval 38"/>
            <p:cNvSpPr>
              <a:spLocks noChangeArrowheads="1"/>
            </p:cNvSpPr>
            <p:nvPr/>
          </p:nvSpPr>
          <p:spPr bwMode="auto">
            <a:xfrm>
              <a:off x="1079802" y="512763"/>
              <a:ext cx="100013"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5" name="Oval 39"/>
            <p:cNvSpPr>
              <a:spLocks noChangeArrowheads="1"/>
            </p:cNvSpPr>
            <p:nvPr/>
          </p:nvSpPr>
          <p:spPr bwMode="auto">
            <a:xfrm>
              <a:off x="1097265" y="660400"/>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6" name="Oval 40"/>
            <p:cNvSpPr>
              <a:spLocks noChangeArrowheads="1"/>
            </p:cNvSpPr>
            <p:nvPr/>
          </p:nvSpPr>
          <p:spPr bwMode="auto">
            <a:xfrm>
              <a:off x="1097265" y="398463"/>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46"/>
            <p:cNvSpPr>
              <a:spLocks noEditPoints="1"/>
            </p:cNvSpPr>
            <p:nvPr/>
          </p:nvSpPr>
          <p:spPr bwMode="auto">
            <a:xfrm>
              <a:off x="195565" y="1039813"/>
              <a:ext cx="144463" cy="881063"/>
            </a:xfrm>
            <a:custGeom>
              <a:avLst/>
              <a:gdLst>
                <a:gd name="T0" fmla="*/ 7 w 42"/>
                <a:gd name="T1" fmla="*/ 0 h 257"/>
                <a:gd name="T2" fmla="*/ 7 w 42"/>
                <a:gd name="T3" fmla="*/ 13 h 257"/>
                <a:gd name="T4" fmla="*/ 13 w 42"/>
                <a:gd name="T5" fmla="*/ 44 h 257"/>
                <a:gd name="T6" fmla="*/ 13 w 42"/>
                <a:gd name="T7" fmla="*/ 43 h 257"/>
                <a:gd name="T8" fmla="*/ 0 w 42"/>
                <a:gd name="T9" fmla="*/ 43 h 257"/>
                <a:gd name="T10" fmla="*/ 0 w 42"/>
                <a:gd name="T11" fmla="*/ 44 h 257"/>
                <a:gd name="T12" fmla="*/ 13 w 42"/>
                <a:gd name="T13" fmla="*/ 44 h 257"/>
                <a:gd name="T14" fmla="*/ 36 w 42"/>
                <a:gd name="T15" fmla="*/ 19 h 257"/>
                <a:gd name="T16" fmla="*/ 36 w 42"/>
                <a:gd name="T17" fmla="*/ 31 h 257"/>
                <a:gd name="T18" fmla="*/ 13 w 42"/>
                <a:gd name="T19" fmla="*/ 232 h 257"/>
                <a:gd name="T20" fmla="*/ 0 w 42"/>
                <a:gd name="T21" fmla="*/ 232 h 257"/>
                <a:gd name="T22" fmla="*/ 13 w 42"/>
                <a:gd name="T23" fmla="*/ 232 h 257"/>
                <a:gd name="T24" fmla="*/ 7 w 42"/>
                <a:gd name="T25" fmla="*/ 200 h 257"/>
                <a:gd name="T26" fmla="*/ 7 w 42"/>
                <a:gd name="T27" fmla="*/ 188 h 257"/>
                <a:gd name="T28" fmla="*/ 13 w 42"/>
                <a:gd name="T29" fmla="*/ 156 h 257"/>
                <a:gd name="T30" fmla="*/ 0 w 42"/>
                <a:gd name="T31" fmla="*/ 156 h 257"/>
                <a:gd name="T32" fmla="*/ 13 w 42"/>
                <a:gd name="T33" fmla="*/ 156 h 257"/>
                <a:gd name="T34" fmla="*/ 7 w 42"/>
                <a:gd name="T35" fmla="*/ 125 h 257"/>
                <a:gd name="T36" fmla="*/ 7 w 42"/>
                <a:gd name="T37" fmla="*/ 112 h 257"/>
                <a:gd name="T38" fmla="*/ 13 w 42"/>
                <a:gd name="T39" fmla="*/ 81 h 257"/>
                <a:gd name="T40" fmla="*/ 0 w 42"/>
                <a:gd name="T41" fmla="*/ 81 h 257"/>
                <a:gd name="T42" fmla="*/ 13 w 42"/>
                <a:gd name="T43" fmla="*/ 81 h 257"/>
                <a:gd name="T44" fmla="*/ 36 w 42"/>
                <a:gd name="T45" fmla="*/ 257 h 257"/>
                <a:gd name="T46" fmla="*/ 36 w 42"/>
                <a:gd name="T47" fmla="*/ 244 h 257"/>
                <a:gd name="T48" fmla="*/ 42 w 42"/>
                <a:gd name="T49" fmla="*/ 213 h 257"/>
                <a:gd name="T50" fmla="*/ 29 w 42"/>
                <a:gd name="T51" fmla="*/ 213 h 257"/>
                <a:gd name="T52" fmla="*/ 42 w 42"/>
                <a:gd name="T53" fmla="*/ 213 h 257"/>
                <a:gd name="T54" fmla="*/ 36 w 42"/>
                <a:gd name="T55" fmla="*/ 181 h 257"/>
                <a:gd name="T56" fmla="*/ 36 w 42"/>
                <a:gd name="T57" fmla="*/ 169 h 257"/>
                <a:gd name="T58" fmla="*/ 42 w 42"/>
                <a:gd name="T59" fmla="*/ 137 h 257"/>
                <a:gd name="T60" fmla="*/ 29 w 42"/>
                <a:gd name="T61" fmla="*/ 137 h 257"/>
                <a:gd name="T62" fmla="*/ 42 w 42"/>
                <a:gd name="T63" fmla="*/ 137 h 257"/>
                <a:gd name="T64" fmla="*/ 36 w 42"/>
                <a:gd name="T65" fmla="*/ 106 h 257"/>
                <a:gd name="T66" fmla="*/ 36 w 42"/>
                <a:gd name="T67" fmla="*/ 93 h 257"/>
                <a:gd name="T68" fmla="*/ 42 w 42"/>
                <a:gd name="T69" fmla="*/ 62 h 257"/>
                <a:gd name="T70" fmla="*/ 29 w 42"/>
                <a:gd name="T71" fmla="*/ 62 h 257"/>
                <a:gd name="T72" fmla="*/ 42 w 42"/>
                <a:gd name="T73" fmla="*/ 6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13" y="6"/>
                  </a:moveTo>
                  <a:cubicBezTo>
                    <a:pt x="13" y="3"/>
                    <a:pt x="10" y="0"/>
                    <a:pt x="7" y="0"/>
                  </a:cubicBezTo>
                  <a:cubicBezTo>
                    <a:pt x="3" y="0"/>
                    <a:pt x="0" y="3"/>
                    <a:pt x="0" y="6"/>
                  </a:cubicBezTo>
                  <a:cubicBezTo>
                    <a:pt x="0" y="10"/>
                    <a:pt x="3" y="13"/>
                    <a:pt x="7" y="13"/>
                  </a:cubicBezTo>
                  <a:cubicBezTo>
                    <a:pt x="10" y="13"/>
                    <a:pt x="13" y="10"/>
                    <a:pt x="13" y="6"/>
                  </a:cubicBezTo>
                  <a:close/>
                  <a:moveTo>
                    <a:pt x="13" y="44"/>
                  </a:moveTo>
                  <a:cubicBezTo>
                    <a:pt x="13" y="44"/>
                    <a:pt x="13" y="44"/>
                    <a:pt x="13" y="43"/>
                  </a:cubicBezTo>
                  <a:cubicBezTo>
                    <a:pt x="13" y="43"/>
                    <a:pt x="13" y="43"/>
                    <a:pt x="13" y="43"/>
                  </a:cubicBezTo>
                  <a:cubicBezTo>
                    <a:pt x="13" y="39"/>
                    <a:pt x="10" y="36"/>
                    <a:pt x="7" y="36"/>
                  </a:cubicBezTo>
                  <a:cubicBezTo>
                    <a:pt x="3" y="36"/>
                    <a:pt x="0" y="39"/>
                    <a:pt x="0" y="43"/>
                  </a:cubicBezTo>
                  <a:cubicBezTo>
                    <a:pt x="0" y="43"/>
                    <a:pt x="0" y="43"/>
                    <a:pt x="1" y="43"/>
                  </a:cubicBezTo>
                  <a:cubicBezTo>
                    <a:pt x="0" y="44"/>
                    <a:pt x="0" y="44"/>
                    <a:pt x="0" y="44"/>
                  </a:cubicBezTo>
                  <a:cubicBezTo>
                    <a:pt x="0" y="48"/>
                    <a:pt x="3" y="50"/>
                    <a:pt x="7" y="50"/>
                  </a:cubicBezTo>
                  <a:cubicBezTo>
                    <a:pt x="10" y="50"/>
                    <a:pt x="13" y="48"/>
                    <a:pt x="13" y="44"/>
                  </a:cubicBezTo>
                  <a:close/>
                  <a:moveTo>
                    <a:pt x="42" y="25"/>
                  </a:moveTo>
                  <a:cubicBezTo>
                    <a:pt x="42" y="22"/>
                    <a:pt x="39" y="19"/>
                    <a:pt x="36" y="19"/>
                  </a:cubicBezTo>
                  <a:cubicBezTo>
                    <a:pt x="32" y="19"/>
                    <a:pt x="29" y="22"/>
                    <a:pt x="29" y="25"/>
                  </a:cubicBezTo>
                  <a:cubicBezTo>
                    <a:pt x="29" y="29"/>
                    <a:pt x="32" y="31"/>
                    <a:pt x="36" y="31"/>
                  </a:cubicBezTo>
                  <a:cubicBezTo>
                    <a:pt x="39" y="31"/>
                    <a:pt x="42" y="29"/>
                    <a:pt x="42" y="25"/>
                  </a:cubicBezTo>
                  <a:close/>
                  <a:moveTo>
                    <a:pt x="13" y="232"/>
                  </a:moveTo>
                  <a:cubicBezTo>
                    <a:pt x="13" y="235"/>
                    <a:pt x="10" y="238"/>
                    <a:pt x="7" y="238"/>
                  </a:cubicBezTo>
                  <a:cubicBezTo>
                    <a:pt x="3" y="238"/>
                    <a:pt x="0" y="235"/>
                    <a:pt x="0" y="232"/>
                  </a:cubicBezTo>
                  <a:cubicBezTo>
                    <a:pt x="0" y="228"/>
                    <a:pt x="3" y="225"/>
                    <a:pt x="7" y="225"/>
                  </a:cubicBezTo>
                  <a:cubicBezTo>
                    <a:pt x="10" y="225"/>
                    <a:pt x="13" y="228"/>
                    <a:pt x="13" y="232"/>
                  </a:cubicBezTo>
                  <a:close/>
                  <a:moveTo>
                    <a:pt x="13" y="194"/>
                  </a:moveTo>
                  <a:cubicBezTo>
                    <a:pt x="13" y="197"/>
                    <a:pt x="10" y="200"/>
                    <a:pt x="7" y="200"/>
                  </a:cubicBezTo>
                  <a:cubicBezTo>
                    <a:pt x="3" y="200"/>
                    <a:pt x="0" y="197"/>
                    <a:pt x="0" y="194"/>
                  </a:cubicBezTo>
                  <a:cubicBezTo>
                    <a:pt x="0" y="190"/>
                    <a:pt x="3" y="188"/>
                    <a:pt x="7" y="188"/>
                  </a:cubicBezTo>
                  <a:cubicBezTo>
                    <a:pt x="10" y="188"/>
                    <a:pt x="13" y="190"/>
                    <a:pt x="13" y="194"/>
                  </a:cubicBezTo>
                  <a:close/>
                  <a:moveTo>
                    <a:pt x="13" y="156"/>
                  </a:moveTo>
                  <a:cubicBezTo>
                    <a:pt x="13" y="160"/>
                    <a:pt x="10" y="163"/>
                    <a:pt x="7" y="163"/>
                  </a:cubicBezTo>
                  <a:cubicBezTo>
                    <a:pt x="3" y="163"/>
                    <a:pt x="0" y="160"/>
                    <a:pt x="0" y="156"/>
                  </a:cubicBezTo>
                  <a:cubicBezTo>
                    <a:pt x="0" y="153"/>
                    <a:pt x="3" y="150"/>
                    <a:pt x="7" y="150"/>
                  </a:cubicBezTo>
                  <a:cubicBezTo>
                    <a:pt x="10" y="150"/>
                    <a:pt x="13" y="153"/>
                    <a:pt x="13" y="156"/>
                  </a:cubicBezTo>
                  <a:close/>
                  <a:moveTo>
                    <a:pt x="13" y="118"/>
                  </a:moveTo>
                  <a:cubicBezTo>
                    <a:pt x="13" y="122"/>
                    <a:pt x="10" y="125"/>
                    <a:pt x="7" y="125"/>
                  </a:cubicBezTo>
                  <a:cubicBezTo>
                    <a:pt x="3" y="125"/>
                    <a:pt x="0" y="122"/>
                    <a:pt x="0" y="118"/>
                  </a:cubicBezTo>
                  <a:cubicBezTo>
                    <a:pt x="0" y="115"/>
                    <a:pt x="3" y="112"/>
                    <a:pt x="7" y="112"/>
                  </a:cubicBezTo>
                  <a:cubicBezTo>
                    <a:pt x="10" y="112"/>
                    <a:pt x="13" y="115"/>
                    <a:pt x="13" y="118"/>
                  </a:cubicBezTo>
                  <a:close/>
                  <a:moveTo>
                    <a:pt x="13" y="81"/>
                  </a:moveTo>
                  <a:cubicBezTo>
                    <a:pt x="13" y="84"/>
                    <a:pt x="10" y="87"/>
                    <a:pt x="7" y="87"/>
                  </a:cubicBezTo>
                  <a:cubicBezTo>
                    <a:pt x="3" y="87"/>
                    <a:pt x="0" y="84"/>
                    <a:pt x="0" y="81"/>
                  </a:cubicBezTo>
                  <a:cubicBezTo>
                    <a:pt x="0" y="77"/>
                    <a:pt x="3" y="74"/>
                    <a:pt x="7" y="74"/>
                  </a:cubicBezTo>
                  <a:cubicBezTo>
                    <a:pt x="10" y="74"/>
                    <a:pt x="13" y="77"/>
                    <a:pt x="13" y="81"/>
                  </a:cubicBezTo>
                  <a:close/>
                  <a:moveTo>
                    <a:pt x="42" y="251"/>
                  </a:moveTo>
                  <a:cubicBezTo>
                    <a:pt x="42" y="254"/>
                    <a:pt x="39" y="257"/>
                    <a:pt x="36" y="257"/>
                  </a:cubicBezTo>
                  <a:cubicBezTo>
                    <a:pt x="32" y="257"/>
                    <a:pt x="29" y="254"/>
                    <a:pt x="29" y="251"/>
                  </a:cubicBezTo>
                  <a:cubicBezTo>
                    <a:pt x="29" y="247"/>
                    <a:pt x="32" y="244"/>
                    <a:pt x="36" y="244"/>
                  </a:cubicBezTo>
                  <a:cubicBezTo>
                    <a:pt x="39" y="244"/>
                    <a:pt x="42" y="247"/>
                    <a:pt x="42" y="251"/>
                  </a:cubicBezTo>
                  <a:close/>
                  <a:moveTo>
                    <a:pt x="42" y="213"/>
                  </a:moveTo>
                  <a:cubicBezTo>
                    <a:pt x="42" y="216"/>
                    <a:pt x="39" y="219"/>
                    <a:pt x="36" y="219"/>
                  </a:cubicBezTo>
                  <a:cubicBezTo>
                    <a:pt x="32" y="219"/>
                    <a:pt x="29" y="216"/>
                    <a:pt x="29" y="213"/>
                  </a:cubicBezTo>
                  <a:cubicBezTo>
                    <a:pt x="29" y="209"/>
                    <a:pt x="32" y="207"/>
                    <a:pt x="36" y="207"/>
                  </a:cubicBezTo>
                  <a:cubicBezTo>
                    <a:pt x="39" y="207"/>
                    <a:pt x="42" y="209"/>
                    <a:pt x="42" y="213"/>
                  </a:cubicBezTo>
                  <a:close/>
                  <a:moveTo>
                    <a:pt x="42" y="175"/>
                  </a:moveTo>
                  <a:cubicBezTo>
                    <a:pt x="42" y="179"/>
                    <a:pt x="39" y="181"/>
                    <a:pt x="36" y="181"/>
                  </a:cubicBezTo>
                  <a:cubicBezTo>
                    <a:pt x="32" y="181"/>
                    <a:pt x="29" y="179"/>
                    <a:pt x="29" y="175"/>
                  </a:cubicBezTo>
                  <a:cubicBezTo>
                    <a:pt x="29" y="172"/>
                    <a:pt x="32" y="169"/>
                    <a:pt x="36" y="169"/>
                  </a:cubicBezTo>
                  <a:cubicBezTo>
                    <a:pt x="39" y="169"/>
                    <a:pt x="42" y="172"/>
                    <a:pt x="42" y="175"/>
                  </a:cubicBezTo>
                  <a:close/>
                  <a:moveTo>
                    <a:pt x="42" y="137"/>
                  </a:moveTo>
                  <a:cubicBezTo>
                    <a:pt x="42" y="141"/>
                    <a:pt x="39" y="144"/>
                    <a:pt x="36" y="144"/>
                  </a:cubicBezTo>
                  <a:cubicBezTo>
                    <a:pt x="32" y="144"/>
                    <a:pt x="29" y="141"/>
                    <a:pt x="29" y="137"/>
                  </a:cubicBezTo>
                  <a:cubicBezTo>
                    <a:pt x="29" y="134"/>
                    <a:pt x="32" y="131"/>
                    <a:pt x="36" y="131"/>
                  </a:cubicBezTo>
                  <a:cubicBezTo>
                    <a:pt x="39" y="131"/>
                    <a:pt x="42" y="134"/>
                    <a:pt x="42" y="137"/>
                  </a:cubicBezTo>
                  <a:close/>
                  <a:moveTo>
                    <a:pt x="42" y="100"/>
                  </a:moveTo>
                  <a:cubicBezTo>
                    <a:pt x="42" y="103"/>
                    <a:pt x="39" y="106"/>
                    <a:pt x="36" y="106"/>
                  </a:cubicBezTo>
                  <a:cubicBezTo>
                    <a:pt x="32" y="106"/>
                    <a:pt x="29" y="103"/>
                    <a:pt x="29" y="100"/>
                  </a:cubicBezTo>
                  <a:cubicBezTo>
                    <a:pt x="29" y="96"/>
                    <a:pt x="32" y="93"/>
                    <a:pt x="36" y="93"/>
                  </a:cubicBezTo>
                  <a:cubicBezTo>
                    <a:pt x="39" y="93"/>
                    <a:pt x="42" y="96"/>
                    <a:pt x="42" y="100"/>
                  </a:cubicBezTo>
                  <a:close/>
                  <a:moveTo>
                    <a:pt x="42" y="62"/>
                  </a:moveTo>
                  <a:cubicBezTo>
                    <a:pt x="42" y="65"/>
                    <a:pt x="39" y="68"/>
                    <a:pt x="36" y="68"/>
                  </a:cubicBezTo>
                  <a:cubicBezTo>
                    <a:pt x="32" y="68"/>
                    <a:pt x="29" y="65"/>
                    <a:pt x="29" y="62"/>
                  </a:cubicBezTo>
                  <a:cubicBezTo>
                    <a:pt x="29" y="58"/>
                    <a:pt x="32" y="55"/>
                    <a:pt x="36" y="55"/>
                  </a:cubicBezTo>
                  <a:cubicBezTo>
                    <a:pt x="39" y="55"/>
                    <a:pt x="42" y="58"/>
                    <a:pt x="4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47"/>
          <p:cNvSpPr>
            <a:spLocks noEditPoints="1"/>
          </p:cNvSpPr>
          <p:nvPr/>
        </p:nvSpPr>
        <p:spPr bwMode="auto">
          <a:xfrm>
            <a:off x="11802697" y="4029075"/>
            <a:ext cx="144463" cy="881063"/>
          </a:xfrm>
          <a:custGeom>
            <a:avLst/>
            <a:gdLst>
              <a:gd name="T0" fmla="*/ 35 w 42"/>
              <a:gd name="T1" fmla="*/ 0 h 257"/>
              <a:gd name="T2" fmla="*/ 35 w 42"/>
              <a:gd name="T3" fmla="*/ 12 h 257"/>
              <a:gd name="T4" fmla="*/ 29 w 42"/>
              <a:gd name="T5" fmla="*/ 44 h 257"/>
              <a:gd name="T6" fmla="*/ 29 w 42"/>
              <a:gd name="T7" fmla="*/ 42 h 257"/>
              <a:gd name="T8" fmla="*/ 42 w 42"/>
              <a:gd name="T9" fmla="*/ 42 h 257"/>
              <a:gd name="T10" fmla="*/ 42 w 42"/>
              <a:gd name="T11" fmla="*/ 44 h 257"/>
              <a:gd name="T12" fmla="*/ 29 w 42"/>
              <a:gd name="T13" fmla="*/ 44 h 257"/>
              <a:gd name="T14" fmla="*/ 6 w 42"/>
              <a:gd name="T15" fmla="*/ 18 h 257"/>
              <a:gd name="T16" fmla="*/ 6 w 42"/>
              <a:gd name="T17" fmla="*/ 31 h 257"/>
              <a:gd name="T18" fmla="*/ 29 w 42"/>
              <a:gd name="T19" fmla="*/ 231 h 257"/>
              <a:gd name="T20" fmla="*/ 42 w 42"/>
              <a:gd name="T21" fmla="*/ 231 h 257"/>
              <a:gd name="T22" fmla="*/ 29 w 42"/>
              <a:gd name="T23" fmla="*/ 231 h 257"/>
              <a:gd name="T24" fmla="*/ 35 w 42"/>
              <a:gd name="T25" fmla="*/ 200 h 257"/>
              <a:gd name="T26" fmla="*/ 35 w 42"/>
              <a:gd name="T27" fmla="*/ 187 h 257"/>
              <a:gd name="T28" fmla="*/ 29 w 42"/>
              <a:gd name="T29" fmla="*/ 156 h 257"/>
              <a:gd name="T30" fmla="*/ 42 w 42"/>
              <a:gd name="T31" fmla="*/ 156 h 257"/>
              <a:gd name="T32" fmla="*/ 29 w 42"/>
              <a:gd name="T33" fmla="*/ 156 h 257"/>
              <a:gd name="T34" fmla="*/ 35 w 42"/>
              <a:gd name="T35" fmla="*/ 124 h 257"/>
              <a:gd name="T36" fmla="*/ 35 w 42"/>
              <a:gd name="T37" fmla="*/ 112 h 257"/>
              <a:gd name="T38" fmla="*/ 29 w 42"/>
              <a:gd name="T39" fmla="*/ 80 h 257"/>
              <a:gd name="T40" fmla="*/ 42 w 42"/>
              <a:gd name="T41" fmla="*/ 80 h 257"/>
              <a:gd name="T42" fmla="*/ 29 w 42"/>
              <a:gd name="T43" fmla="*/ 80 h 257"/>
              <a:gd name="T44" fmla="*/ 6 w 42"/>
              <a:gd name="T45" fmla="*/ 257 h 257"/>
              <a:gd name="T46" fmla="*/ 6 w 42"/>
              <a:gd name="T47" fmla="*/ 244 h 257"/>
              <a:gd name="T48" fmla="*/ 0 w 42"/>
              <a:gd name="T49" fmla="*/ 213 h 257"/>
              <a:gd name="T50" fmla="*/ 13 w 42"/>
              <a:gd name="T51" fmla="*/ 213 h 257"/>
              <a:gd name="T52" fmla="*/ 0 w 42"/>
              <a:gd name="T53" fmla="*/ 213 h 257"/>
              <a:gd name="T54" fmla="*/ 6 w 42"/>
              <a:gd name="T55" fmla="*/ 181 h 257"/>
              <a:gd name="T56" fmla="*/ 6 w 42"/>
              <a:gd name="T57" fmla="*/ 168 h 257"/>
              <a:gd name="T58" fmla="*/ 0 w 42"/>
              <a:gd name="T59" fmla="*/ 137 h 257"/>
              <a:gd name="T60" fmla="*/ 13 w 42"/>
              <a:gd name="T61" fmla="*/ 137 h 257"/>
              <a:gd name="T62" fmla="*/ 0 w 42"/>
              <a:gd name="T63" fmla="*/ 137 h 257"/>
              <a:gd name="T64" fmla="*/ 6 w 42"/>
              <a:gd name="T65" fmla="*/ 106 h 257"/>
              <a:gd name="T66" fmla="*/ 6 w 42"/>
              <a:gd name="T67" fmla="*/ 93 h 257"/>
              <a:gd name="T68" fmla="*/ 0 w 42"/>
              <a:gd name="T69" fmla="*/ 61 h 257"/>
              <a:gd name="T70" fmla="*/ 13 w 42"/>
              <a:gd name="T71" fmla="*/ 61 h 257"/>
              <a:gd name="T72" fmla="*/ 0 w 42"/>
              <a:gd name="T73" fmla="*/ 6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29" y="6"/>
                </a:moveTo>
                <a:cubicBezTo>
                  <a:pt x="29" y="2"/>
                  <a:pt x="32" y="0"/>
                  <a:pt x="35" y="0"/>
                </a:cubicBezTo>
                <a:cubicBezTo>
                  <a:pt x="39" y="0"/>
                  <a:pt x="42" y="2"/>
                  <a:pt x="42" y="6"/>
                </a:cubicBezTo>
                <a:cubicBezTo>
                  <a:pt x="42" y="9"/>
                  <a:pt x="39" y="12"/>
                  <a:pt x="35" y="12"/>
                </a:cubicBezTo>
                <a:cubicBezTo>
                  <a:pt x="32" y="12"/>
                  <a:pt x="29" y="9"/>
                  <a:pt x="29" y="6"/>
                </a:cubicBezTo>
                <a:close/>
                <a:moveTo>
                  <a:pt x="29" y="44"/>
                </a:moveTo>
                <a:cubicBezTo>
                  <a:pt x="29" y="43"/>
                  <a:pt x="29" y="43"/>
                  <a:pt x="29" y="43"/>
                </a:cubicBezTo>
                <a:cubicBezTo>
                  <a:pt x="29" y="43"/>
                  <a:pt x="29" y="43"/>
                  <a:pt x="29" y="42"/>
                </a:cubicBezTo>
                <a:cubicBezTo>
                  <a:pt x="29" y="39"/>
                  <a:pt x="32" y="36"/>
                  <a:pt x="35" y="36"/>
                </a:cubicBezTo>
                <a:cubicBezTo>
                  <a:pt x="39" y="36"/>
                  <a:pt x="42" y="39"/>
                  <a:pt x="42" y="42"/>
                </a:cubicBezTo>
                <a:cubicBezTo>
                  <a:pt x="42" y="43"/>
                  <a:pt x="42" y="43"/>
                  <a:pt x="42" y="43"/>
                </a:cubicBezTo>
                <a:cubicBezTo>
                  <a:pt x="42" y="43"/>
                  <a:pt x="42" y="43"/>
                  <a:pt x="42" y="44"/>
                </a:cubicBezTo>
                <a:cubicBezTo>
                  <a:pt x="42" y="47"/>
                  <a:pt x="39" y="50"/>
                  <a:pt x="35" y="50"/>
                </a:cubicBezTo>
                <a:cubicBezTo>
                  <a:pt x="32" y="50"/>
                  <a:pt x="29" y="47"/>
                  <a:pt x="29" y="44"/>
                </a:cubicBezTo>
                <a:close/>
                <a:moveTo>
                  <a:pt x="0" y="25"/>
                </a:moveTo>
                <a:cubicBezTo>
                  <a:pt x="0" y="21"/>
                  <a:pt x="3" y="18"/>
                  <a:pt x="6" y="18"/>
                </a:cubicBezTo>
                <a:cubicBezTo>
                  <a:pt x="10" y="18"/>
                  <a:pt x="13" y="21"/>
                  <a:pt x="13" y="25"/>
                </a:cubicBezTo>
                <a:cubicBezTo>
                  <a:pt x="13" y="28"/>
                  <a:pt x="10" y="31"/>
                  <a:pt x="6" y="31"/>
                </a:cubicBezTo>
                <a:cubicBezTo>
                  <a:pt x="3" y="31"/>
                  <a:pt x="0" y="28"/>
                  <a:pt x="0" y="25"/>
                </a:cubicBezTo>
                <a:close/>
                <a:moveTo>
                  <a:pt x="29" y="231"/>
                </a:moveTo>
                <a:cubicBezTo>
                  <a:pt x="29" y="235"/>
                  <a:pt x="32" y="238"/>
                  <a:pt x="35" y="238"/>
                </a:cubicBezTo>
                <a:cubicBezTo>
                  <a:pt x="39" y="238"/>
                  <a:pt x="42" y="235"/>
                  <a:pt x="42" y="231"/>
                </a:cubicBezTo>
                <a:cubicBezTo>
                  <a:pt x="42" y="228"/>
                  <a:pt x="39" y="225"/>
                  <a:pt x="35" y="225"/>
                </a:cubicBezTo>
                <a:cubicBezTo>
                  <a:pt x="32" y="225"/>
                  <a:pt x="29" y="228"/>
                  <a:pt x="29" y="231"/>
                </a:cubicBezTo>
                <a:close/>
                <a:moveTo>
                  <a:pt x="29" y="194"/>
                </a:moveTo>
                <a:cubicBezTo>
                  <a:pt x="29" y="197"/>
                  <a:pt x="32" y="200"/>
                  <a:pt x="35" y="200"/>
                </a:cubicBezTo>
                <a:cubicBezTo>
                  <a:pt x="39" y="200"/>
                  <a:pt x="42" y="197"/>
                  <a:pt x="42" y="194"/>
                </a:cubicBezTo>
                <a:cubicBezTo>
                  <a:pt x="42" y="190"/>
                  <a:pt x="39" y="187"/>
                  <a:pt x="35" y="187"/>
                </a:cubicBezTo>
                <a:cubicBezTo>
                  <a:pt x="32" y="187"/>
                  <a:pt x="29" y="190"/>
                  <a:pt x="29" y="194"/>
                </a:cubicBezTo>
                <a:close/>
                <a:moveTo>
                  <a:pt x="29" y="156"/>
                </a:moveTo>
                <a:cubicBezTo>
                  <a:pt x="29" y="159"/>
                  <a:pt x="32" y="162"/>
                  <a:pt x="35" y="162"/>
                </a:cubicBezTo>
                <a:cubicBezTo>
                  <a:pt x="39" y="162"/>
                  <a:pt x="42" y="159"/>
                  <a:pt x="42" y="156"/>
                </a:cubicBezTo>
                <a:cubicBezTo>
                  <a:pt x="42" y="152"/>
                  <a:pt x="39" y="149"/>
                  <a:pt x="35" y="149"/>
                </a:cubicBezTo>
                <a:cubicBezTo>
                  <a:pt x="32" y="149"/>
                  <a:pt x="29" y="152"/>
                  <a:pt x="29" y="156"/>
                </a:cubicBezTo>
                <a:close/>
                <a:moveTo>
                  <a:pt x="29" y="118"/>
                </a:moveTo>
                <a:cubicBezTo>
                  <a:pt x="29" y="122"/>
                  <a:pt x="32" y="124"/>
                  <a:pt x="35" y="124"/>
                </a:cubicBezTo>
                <a:cubicBezTo>
                  <a:pt x="39" y="124"/>
                  <a:pt x="42" y="122"/>
                  <a:pt x="42" y="118"/>
                </a:cubicBezTo>
                <a:cubicBezTo>
                  <a:pt x="42" y="115"/>
                  <a:pt x="39" y="112"/>
                  <a:pt x="35" y="112"/>
                </a:cubicBezTo>
                <a:cubicBezTo>
                  <a:pt x="32" y="112"/>
                  <a:pt x="29" y="115"/>
                  <a:pt x="29" y="118"/>
                </a:cubicBezTo>
                <a:close/>
                <a:moveTo>
                  <a:pt x="29" y="80"/>
                </a:moveTo>
                <a:cubicBezTo>
                  <a:pt x="29" y="84"/>
                  <a:pt x="32" y="87"/>
                  <a:pt x="35" y="87"/>
                </a:cubicBezTo>
                <a:cubicBezTo>
                  <a:pt x="39" y="87"/>
                  <a:pt x="42" y="84"/>
                  <a:pt x="42" y="80"/>
                </a:cubicBezTo>
                <a:cubicBezTo>
                  <a:pt x="42" y="77"/>
                  <a:pt x="39" y="74"/>
                  <a:pt x="35" y="74"/>
                </a:cubicBezTo>
                <a:cubicBezTo>
                  <a:pt x="32" y="74"/>
                  <a:pt x="29" y="77"/>
                  <a:pt x="29" y="80"/>
                </a:cubicBezTo>
                <a:close/>
                <a:moveTo>
                  <a:pt x="0" y="250"/>
                </a:moveTo>
                <a:cubicBezTo>
                  <a:pt x="0" y="254"/>
                  <a:pt x="3" y="257"/>
                  <a:pt x="6" y="257"/>
                </a:cubicBezTo>
                <a:cubicBezTo>
                  <a:pt x="10" y="257"/>
                  <a:pt x="13" y="254"/>
                  <a:pt x="13" y="250"/>
                </a:cubicBezTo>
                <a:cubicBezTo>
                  <a:pt x="13" y="247"/>
                  <a:pt x="10" y="244"/>
                  <a:pt x="6" y="244"/>
                </a:cubicBezTo>
                <a:cubicBezTo>
                  <a:pt x="3" y="244"/>
                  <a:pt x="0" y="247"/>
                  <a:pt x="0" y="250"/>
                </a:cubicBezTo>
                <a:close/>
                <a:moveTo>
                  <a:pt x="0" y="213"/>
                </a:moveTo>
                <a:cubicBezTo>
                  <a:pt x="0" y="216"/>
                  <a:pt x="3" y="219"/>
                  <a:pt x="6" y="219"/>
                </a:cubicBezTo>
                <a:cubicBezTo>
                  <a:pt x="10" y="219"/>
                  <a:pt x="13" y="216"/>
                  <a:pt x="13" y="213"/>
                </a:cubicBezTo>
                <a:cubicBezTo>
                  <a:pt x="13" y="209"/>
                  <a:pt x="10" y="206"/>
                  <a:pt x="6" y="206"/>
                </a:cubicBezTo>
                <a:cubicBezTo>
                  <a:pt x="3" y="206"/>
                  <a:pt x="0" y="209"/>
                  <a:pt x="0" y="213"/>
                </a:cubicBezTo>
                <a:close/>
                <a:moveTo>
                  <a:pt x="0" y="175"/>
                </a:moveTo>
                <a:cubicBezTo>
                  <a:pt x="0" y="178"/>
                  <a:pt x="3" y="181"/>
                  <a:pt x="6" y="181"/>
                </a:cubicBezTo>
                <a:cubicBezTo>
                  <a:pt x="10" y="181"/>
                  <a:pt x="13" y="178"/>
                  <a:pt x="13" y="175"/>
                </a:cubicBezTo>
                <a:cubicBezTo>
                  <a:pt x="13" y="171"/>
                  <a:pt x="10" y="168"/>
                  <a:pt x="6" y="168"/>
                </a:cubicBezTo>
                <a:cubicBezTo>
                  <a:pt x="3" y="168"/>
                  <a:pt x="0" y="171"/>
                  <a:pt x="0" y="175"/>
                </a:cubicBezTo>
                <a:close/>
                <a:moveTo>
                  <a:pt x="0" y="137"/>
                </a:moveTo>
                <a:cubicBezTo>
                  <a:pt x="0" y="140"/>
                  <a:pt x="3" y="143"/>
                  <a:pt x="6" y="143"/>
                </a:cubicBezTo>
                <a:cubicBezTo>
                  <a:pt x="10" y="143"/>
                  <a:pt x="13" y="140"/>
                  <a:pt x="13" y="137"/>
                </a:cubicBezTo>
                <a:cubicBezTo>
                  <a:pt x="13" y="133"/>
                  <a:pt x="10" y="131"/>
                  <a:pt x="6" y="131"/>
                </a:cubicBezTo>
                <a:cubicBezTo>
                  <a:pt x="3" y="131"/>
                  <a:pt x="0" y="133"/>
                  <a:pt x="0" y="137"/>
                </a:cubicBezTo>
                <a:close/>
                <a:moveTo>
                  <a:pt x="0" y="99"/>
                </a:moveTo>
                <a:cubicBezTo>
                  <a:pt x="0" y="103"/>
                  <a:pt x="3" y="106"/>
                  <a:pt x="6" y="106"/>
                </a:cubicBezTo>
                <a:cubicBezTo>
                  <a:pt x="10" y="106"/>
                  <a:pt x="13" y="103"/>
                  <a:pt x="13" y="99"/>
                </a:cubicBezTo>
                <a:cubicBezTo>
                  <a:pt x="13" y="96"/>
                  <a:pt x="10" y="93"/>
                  <a:pt x="6" y="93"/>
                </a:cubicBezTo>
                <a:cubicBezTo>
                  <a:pt x="3" y="93"/>
                  <a:pt x="0" y="96"/>
                  <a:pt x="0" y="99"/>
                </a:cubicBezTo>
                <a:close/>
                <a:moveTo>
                  <a:pt x="0" y="61"/>
                </a:moveTo>
                <a:cubicBezTo>
                  <a:pt x="0" y="65"/>
                  <a:pt x="3" y="68"/>
                  <a:pt x="6" y="68"/>
                </a:cubicBezTo>
                <a:cubicBezTo>
                  <a:pt x="10" y="68"/>
                  <a:pt x="13" y="65"/>
                  <a:pt x="13" y="61"/>
                </a:cubicBezTo>
                <a:cubicBezTo>
                  <a:pt x="13" y="58"/>
                  <a:pt x="10" y="55"/>
                  <a:pt x="6" y="55"/>
                </a:cubicBezTo>
                <a:cubicBezTo>
                  <a:pt x="3" y="55"/>
                  <a:pt x="0" y="58"/>
                  <a:pt x="0" y="61"/>
                </a:cubicBezTo>
                <a:close/>
              </a:path>
            </a:pathLst>
          </a:custGeom>
          <a:solidFill>
            <a:srgbClr val="B6976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TextBox 1"/>
          <p:cNvSpPr txBox="1"/>
          <p:nvPr/>
        </p:nvSpPr>
        <p:spPr>
          <a:xfrm>
            <a:off x="2235056" y="1370513"/>
            <a:ext cx="7700501" cy="3139293"/>
          </a:xfrm>
          <a:prstGeom prst="rect">
            <a:avLst/>
          </a:prstGeom>
          <a:noFill/>
        </p:spPr>
        <p:txBody>
          <a:bodyPr wrap="square" lIns="91413" tIns="45706" rIns="91413" bIns="45706"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altLang="zh-CN" sz="6600" b="1" dirty="0" smtClean="0">
                <a:solidFill>
                  <a:prstClr val="white"/>
                </a:solidFill>
                <a:latin typeface="微软雅黑" panose="020B0503020204020204" pitchFamily="34" charset="-122"/>
                <a:cs typeface="+mn-ea"/>
                <a:sym typeface="+mn-lt"/>
              </a:rPr>
              <a:t>2020</a:t>
            </a:r>
          </a:p>
          <a:p>
            <a:pPr algn="ctr"/>
            <a:r>
              <a:rPr lang="zh-CN" altLang="en-US" sz="6600" b="1" dirty="0" smtClean="0">
                <a:solidFill>
                  <a:prstClr val="white"/>
                </a:solidFill>
                <a:latin typeface="微软雅黑" panose="020B0503020204020204" pitchFamily="34" charset="-122"/>
                <a:cs typeface="+mn-ea"/>
                <a:sym typeface="+mn-lt"/>
              </a:rPr>
              <a:t>谢谢观看</a:t>
            </a:r>
            <a:endParaRPr lang="en-US" altLang="zh-CN" sz="6600" b="1" dirty="0" smtClean="0">
              <a:solidFill>
                <a:prstClr val="white"/>
              </a:solidFill>
              <a:latin typeface="微软雅黑" panose="020B0503020204020204" pitchFamily="34" charset="-122"/>
              <a:cs typeface="+mn-ea"/>
              <a:sym typeface="+mn-lt"/>
            </a:endParaRPr>
          </a:p>
          <a:p>
            <a:pPr algn="ctr"/>
            <a:r>
              <a:rPr lang="en-US" altLang="zh-CN" sz="6600" b="1" dirty="0" smtClean="0">
                <a:solidFill>
                  <a:prstClr val="white"/>
                </a:solidFill>
                <a:latin typeface="微软雅黑" panose="020B0503020204020204" pitchFamily="34" charset="-122"/>
                <a:cs typeface="+mn-ea"/>
                <a:sym typeface="+mn-lt"/>
              </a:rPr>
              <a:t>THANKS</a:t>
            </a:r>
            <a:endParaRPr lang="zh-CN" altLang="en-US" sz="6600" b="1" dirty="0">
              <a:solidFill>
                <a:prstClr val="white"/>
              </a:solidFill>
              <a:latin typeface="微软雅黑" panose="020B0503020204020204" pitchFamily="34" charset="-122"/>
              <a:cs typeface="+mn-ea"/>
              <a:sym typeface="+mn-lt"/>
            </a:endParaRPr>
          </a:p>
        </p:txBody>
      </p:sp>
    </p:spTree>
    <p:extLst>
      <p:ext uri="{BB962C8B-B14F-4D97-AF65-F5344CB8AC3E}">
        <p14:creationId xmlns:p14="http://schemas.microsoft.com/office/powerpoint/2010/main" val="24534949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1272746"/>
            <a:ext cx="12192000" cy="2298357"/>
          </a:xfrm>
          <a:prstGeom prst="rect">
            <a:avLst/>
          </a:prstGeom>
          <a:solidFill>
            <a:srgbClr val="2775B6"/>
          </a:solidFill>
          <a:ln>
            <a:solidFill>
              <a:srgbClr val="27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741819" y="1637094"/>
            <a:ext cx="6883855" cy="1569660"/>
          </a:xfrm>
          <a:prstGeom prst="rect">
            <a:avLst/>
          </a:prstGeom>
          <a:noFill/>
        </p:spPr>
        <p:txBody>
          <a:bodyPr wrap="square" rtlCol="0">
            <a:spAutoFit/>
          </a:bodyPr>
          <a:lstStyle/>
          <a:p>
            <a:r>
              <a:rPr lang="zh-CN" altLang="en-US" sz="4800" b="1" dirty="0" smtClean="0">
                <a:solidFill>
                  <a:schemeClr val="bg1"/>
                </a:solidFill>
                <a:latin typeface="微软雅黑" panose="020B0503020204020204" charset="-122"/>
                <a:ea typeface="微软雅黑" panose="020B0503020204020204" charset="-122"/>
              </a:rPr>
              <a:t>专注企业</a:t>
            </a:r>
            <a:endParaRPr lang="en-US" altLang="zh-CN" sz="4800" b="1" dirty="0" smtClean="0">
              <a:solidFill>
                <a:schemeClr val="bg1"/>
              </a:solidFill>
              <a:latin typeface="微软雅黑" panose="020B0503020204020204" charset="-122"/>
              <a:ea typeface="微软雅黑" panose="020B0503020204020204" charset="-122"/>
            </a:endParaRPr>
          </a:p>
          <a:p>
            <a:r>
              <a:rPr lang="zh-CN" altLang="en-US" sz="4800" b="1" dirty="0" smtClean="0">
                <a:solidFill>
                  <a:schemeClr val="bg1"/>
                </a:solidFill>
                <a:latin typeface="微软雅黑" panose="020B0503020204020204" charset="-122"/>
                <a:ea typeface="微软雅黑" panose="020B0503020204020204" charset="-122"/>
              </a:rPr>
              <a:t>汇报</a:t>
            </a:r>
            <a:r>
              <a:rPr lang="en-US" altLang="zh-CN" sz="4800" b="1" dirty="0" smtClean="0">
                <a:solidFill>
                  <a:schemeClr val="bg1"/>
                </a:solidFill>
                <a:latin typeface="微软雅黑" panose="020B0503020204020204" charset="-122"/>
                <a:ea typeface="微软雅黑" panose="020B0503020204020204" charset="-122"/>
              </a:rPr>
              <a:t>/</a:t>
            </a:r>
            <a:r>
              <a:rPr lang="zh-CN" altLang="en-US" sz="4800" b="1" dirty="0" smtClean="0">
                <a:solidFill>
                  <a:schemeClr val="bg1"/>
                </a:solidFill>
                <a:latin typeface="微软雅黑" panose="020B0503020204020204" charset="-122"/>
                <a:ea typeface="微软雅黑" panose="020B0503020204020204" charset="-122"/>
              </a:rPr>
              <a:t>总结</a:t>
            </a:r>
            <a:r>
              <a:rPr lang="en-US" altLang="zh-CN" sz="4800" b="1" dirty="0" smtClean="0">
                <a:solidFill>
                  <a:schemeClr val="bg1"/>
                </a:solidFill>
                <a:latin typeface="微软雅黑" panose="020B0503020204020204" charset="-122"/>
                <a:ea typeface="微软雅黑" panose="020B0503020204020204" charset="-122"/>
              </a:rPr>
              <a:t>/</a:t>
            </a:r>
            <a:r>
              <a:rPr lang="zh-CN" altLang="en-US" sz="4800" b="1" dirty="0" smtClean="0">
                <a:solidFill>
                  <a:schemeClr val="bg1"/>
                </a:solidFill>
                <a:latin typeface="微软雅黑" panose="020B0503020204020204" charset="-122"/>
                <a:ea typeface="微软雅黑" panose="020B0503020204020204" charset="-122"/>
              </a:rPr>
              <a:t>计划</a:t>
            </a:r>
            <a:r>
              <a:rPr lang="en-US" altLang="zh-CN" sz="4800" b="1" dirty="0" smtClean="0">
                <a:solidFill>
                  <a:schemeClr val="bg1"/>
                </a:solidFill>
                <a:latin typeface="微软雅黑" panose="020B0503020204020204" charset="-122"/>
                <a:ea typeface="微软雅黑" panose="020B0503020204020204" charset="-122"/>
              </a:rPr>
              <a:t>PPT</a:t>
            </a:r>
            <a:r>
              <a:rPr lang="zh-CN" altLang="en-US" sz="4800" b="1" dirty="0" smtClean="0">
                <a:solidFill>
                  <a:schemeClr val="bg1"/>
                </a:solidFill>
                <a:latin typeface="微软雅黑" panose="020B0503020204020204" charset="-122"/>
                <a:ea typeface="微软雅黑" panose="020B0503020204020204" charset="-122"/>
              </a:rPr>
              <a:t>设计</a:t>
            </a:r>
            <a:endParaRPr lang="en-US" altLang="zh-CN" sz="4800" b="1" dirty="0">
              <a:solidFill>
                <a:schemeClr val="bg1"/>
              </a:solidFill>
              <a:latin typeface="微软雅黑" panose="020B0503020204020204" charset="-122"/>
              <a:ea typeface="微软雅黑" panose="020B0503020204020204" charset="-122"/>
            </a:endParaRPr>
          </a:p>
        </p:txBody>
      </p:sp>
      <p:grpSp>
        <p:nvGrpSpPr>
          <p:cNvPr id="4" name="组合 3"/>
          <p:cNvGrpSpPr/>
          <p:nvPr/>
        </p:nvGrpSpPr>
        <p:grpSpPr>
          <a:xfrm>
            <a:off x="633013" y="1162601"/>
            <a:ext cx="3605356" cy="5343073"/>
            <a:chOff x="8709026" y="995363"/>
            <a:chExt cx="1409700" cy="2089150"/>
          </a:xfrm>
        </p:grpSpPr>
        <p:sp>
          <p:nvSpPr>
            <p:cNvPr id="5" name="Freeform 775"/>
            <p:cNvSpPr>
              <a:spLocks/>
            </p:cNvSpPr>
            <p:nvPr/>
          </p:nvSpPr>
          <p:spPr bwMode="auto">
            <a:xfrm>
              <a:off x="8851901" y="1649413"/>
              <a:ext cx="1112838" cy="779462"/>
            </a:xfrm>
            <a:custGeom>
              <a:avLst/>
              <a:gdLst>
                <a:gd name="T0" fmla="*/ 557 w 557"/>
                <a:gd name="T1" fmla="*/ 172 h 390"/>
                <a:gd name="T2" fmla="*/ 492 w 557"/>
                <a:gd name="T3" fmla="*/ 125 h 390"/>
                <a:gd name="T4" fmla="*/ 389 w 557"/>
                <a:gd name="T5" fmla="*/ 113 h 390"/>
                <a:gd name="T6" fmla="*/ 349 w 557"/>
                <a:gd name="T7" fmla="*/ 74 h 390"/>
                <a:gd name="T8" fmla="*/ 348 w 557"/>
                <a:gd name="T9" fmla="*/ 21 h 390"/>
                <a:gd name="T10" fmla="*/ 313 w 557"/>
                <a:gd name="T11" fmla="*/ 43 h 390"/>
                <a:gd name="T12" fmla="*/ 275 w 557"/>
                <a:gd name="T13" fmla="*/ 43 h 390"/>
                <a:gd name="T14" fmla="*/ 214 w 557"/>
                <a:gd name="T15" fmla="*/ 0 h 390"/>
                <a:gd name="T16" fmla="*/ 211 w 557"/>
                <a:gd name="T17" fmla="*/ 75 h 390"/>
                <a:gd name="T18" fmla="*/ 170 w 557"/>
                <a:gd name="T19" fmla="*/ 113 h 390"/>
                <a:gd name="T20" fmla="*/ 68 w 557"/>
                <a:gd name="T21" fmla="*/ 125 h 390"/>
                <a:gd name="T22" fmla="*/ 1 w 557"/>
                <a:gd name="T23" fmla="*/ 182 h 390"/>
                <a:gd name="T24" fmla="*/ 0 w 557"/>
                <a:gd name="T25" fmla="*/ 186 h 390"/>
                <a:gd name="T26" fmla="*/ 0 w 557"/>
                <a:gd name="T27" fmla="*/ 188 h 390"/>
                <a:gd name="T28" fmla="*/ 0 w 557"/>
                <a:gd name="T29" fmla="*/ 189 h 390"/>
                <a:gd name="T30" fmla="*/ 100 w 557"/>
                <a:gd name="T31" fmla="*/ 271 h 390"/>
                <a:gd name="T32" fmla="*/ 136 w 557"/>
                <a:gd name="T33" fmla="*/ 390 h 390"/>
                <a:gd name="T34" fmla="*/ 424 w 557"/>
                <a:gd name="T35" fmla="*/ 390 h 390"/>
                <a:gd name="T36" fmla="*/ 464 w 557"/>
                <a:gd name="T37" fmla="*/ 262 h 390"/>
                <a:gd name="T38" fmla="*/ 474 w 557"/>
                <a:gd name="T39" fmla="*/ 262 h 390"/>
                <a:gd name="T40" fmla="*/ 557 w 557"/>
                <a:gd name="T41" fmla="*/ 17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7" h="390">
                  <a:moveTo>
                    <a:pt x="557" y="172"/>
                  </a:moveTo>
                  <a:cubicBezTo>
                    <a:pt x="548" y="145"/>
                    <a:pt x="522" y="125"/>
                    <a:pt x="492" y="125"/>
                  </a:cubicBezTo>
                  <a:cubicBezTo>
                    <a:pt x="389" y="113"/>
                    <a:pt x="389" y="113"/>
                    <a:pt x="389" y="113"/>
                  </a:cubicBezTo>
                  <a:cubicBezTo>
                    <a:pt x="370" y="106"/>
                    <a:pt x="353" y="87"/>
                    <a:pt x="349" y="74"/>
                  </a:cubicBezTo>
                  <a:cubicBezTo>
                    <a:pt x="348" y="21"/>
                    <a:pt x="348" y="21"/>
                    <a:pt x="348" y="21"/>
                  </a:cubicBezTo>
                  <a:cubicBezTo>
                    <a:pt x="337" y="30"/>
                    <a:pt x="326" y="35"/>
                    <a:pt x="313" y="43"/>
                  </a:cubicBezTo>
                  <a:cubicBezTo>
                    <a:pt x="307" y="45"/>
                    <a:pt x="283" y="46"/>
                    <a:pt x="275" y="43"/>
                  </a:cubicBezTo>
                  <a:cubicBezTo>
                    <a:pt x="256" y="32"/>
                    <a:pt x="234" y="19"/>
                    <a:pt x="214" y="0"/>
                  </a:cubicBezTo>
                  <a:cubicBezTo>
                    <a:pt x="211" y="75"/>
                    <a:pt x="211" y="75"/>
                    <a:pt x="211" y="75"/>
                  </a:cubicBezTo>
                  <a:cubicBezTo>
                    <a:pt x="206" y="88"/>
                    <a:pt x="189" y="105"/>
                    <a:pt x="170" y="113"/>
                  </a:cubicBezTo>
                  <a:cubicBezTo>
                    <a:pt x="68" y="125"/>
                    <a:pt x="68" y="125"/>
                    <a:pt x="68" y="125"/>
                  </a:cubicBezTo>
                  <a:cubicBezTo>
                    <a:pt x="34" y="125"/>
                    <a:pt x="6" y="150"/>
                    <a:pt x="1" y="182"/>
                  </a:cubicBezTo>
                  <a:cubicBezTo>
                    <a:pt x="0" y="183"/>
                    <a:pt x="0" y="184"/>
                    <a:pt x="0" y="186"/>
                  </a:cubicBezTo>
                  <a:cubicBezTo>
                    <a:pt x="0" y="186"/>
                    <a:pt x="0" y="187"/>
                    <a:pt x="0" y="188"/>
                  </a:cubicBezTo>
                  <a:cubicBezTo>
                    <a:pt x="0" y="188"/>
                    <a:pt x="0" y="189"/>
                    <a:pt x="0" y="189"/>
                  </a:cubicBezTo>
                  <a:cubicBezTo>
                    <a:pt x="100" y="271"/>
                    <a:pt x="100" y="271"/>
                    <a:pt x="100" y="271"/>
                  </a:cubicBezTo>
                  <a:cubicBezTo>
                    <a:pt x="136" y="390"/>
                    <a:pt x="136" y="390"/>
                    <a:pt x="136" y="390"/>
                  </a:cubicBezTo>
                  <a:cubicBezTo>
                    <a:pt x="424" y="390"/>
                    <a:pt x="424" y="390"/>
                    <a:pt x="424" y="390"/>
                  </a:cubicBezTo>
                  <a:cubicBezTo>
                    <a:pt x="464" y="262"/>
                    <a:pt x="464" y="262"/>
                    <a:pt x="464" y="262"/>
                  </a:cubicBezTo>
                  <a:cubicBezTo>
                    <a:pt x="474" y="262"/>
                    <a:pt x="474" y="262"/>
                    <a:pt x="474" y="262"/>
                  </a:cubicBezTo>
                  <a:lnTo>
                    <a:pt x="557" y="172"/>
                  </a:lnTo>
                  <a:close/>
                </a:path>
              </a:pathLst>
            </a:custGeom>
            <a:solidFill>
              <a:srgbClr val="FCC3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Rectangle 776"/>
            <p:cNvSpPr>
              <a:spLocks noChangeArrowheads="1"/>
            </p:cNvSpPr>
            <p:nvPr/>
          </p:nvSpPr>
          <p:spPr bwMode="auto">
            <a:xfrm>
              <a:off x="9228138" y="1936750"/>
              <a:ext cx="346075" cy="638175"/>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777"/>
            <p:cNvSpPr>
              <a:spLocks noEditPoints="1"/>
            </p:cNvSpPr>
            <p:nvPr/>
          </p:nvSpPr>
          <p:spPr bwMode="auto">
            <a:xfrm>
              <a:off x="8709026" y="1843088"/>
              <a:ext cx="1409700" cy="1241425"/>
            </a:xfrm>
            <a:custGeom>
              <a:avLst/>
              <a:gdLst>
                <a:gd name="T0" fmla="*/ 627 w 705"/>
                <a:gd name="T1" fmla="*/ 72 h 621"/>
                <a:gd name="T2" fmla="*/ 563 w 705"/>
                <a:gd name="T3" fmla="*/ 28 h 621"/>
                <a:gd name="T4" fmla="*/ 460 w 705"/>
                <a:gd name="T5" fmla="*/ 16 h 621"/>
                <a:gd name="T6" fmla="*/ 438 w 705"/>
                <a:gd name="T7" fmla="*/ 10 h 621"/>
                <a:gd name="T8" fmla="*/ 353 w 705"/>
                <a:gd name="T9" fmla="*/ 343 h 621"/>
                <a:gd name="T10" fmla="*/ 265 w 705"/>
                <a:gd name="T11" fmla="*/ 0 h 621"/>
                <a:gd name="T12" fmla="*/ 241 w 705"/>
                <a:gd name="T13" fmla="*/ 16 h 621"/>
                <a:gd name="T14" fmla="*/ 139 w 705"/>
                <a:gd name="T15" fmla="*/ 28 h 621"/>
                <a:gd name="T16" fmla="*/ 87 w 705"/>
                <a:gd name="T17" fmla="*/ 52 h 621"/>
                <a:gd name="T18" fmla="*/ 87 w 705"/>
                <a:gd name="T19" fmla="*/ 52 h 621"/>
                <a:gd name="T20" fmla="*/ 83 w 705"/>
                <a:gd name="T21" fmla="*/ 57 h 621"/>
                <a:gd name="T22" fmla="*/ 76 w 705"/>
                <a:gd name="T23" fmla="*/ 70 h 621"/>
                <a:gd name="T24" fmla="*/ 1 w 705"/>
                <a:gd name="T25" fmla="*/ 318 h 621"/>
                <a:gd name="T26" fmla="*/ 125 w 705"/>
                <a:gd name="T27" fmla="*/ 550 h 621"/>
                <a:gd name="T28" fmla="*/ 214 w 705"/>
                <a:gd name="T29" fmla="*/ 544 h 621"/>
                <a:gd name="T30" fmla="*/ 163 w 705"/>
                <a:gd name="T31" fmla="*/ 574 h 621"/>
                <a:gd name="T32" fmla="*/ 163 w 705"/>
                <a:gd name="T33" fmla="*/ 583 h 621"/>
                <a:gd name="T34" fmla="*/ 349 w 705"/>
                <a:gd name="T35" fmla="*/ 621 h 621"/>
                <a:gd name="T36" fmla="*/ 539 w 705"/>
                <a:gd name="T37" fmla="*/ 582 h 621"/>
                <a:gd name="T38" fmla="*/ 538 w 705"/>
                <a:gd name="T39" fmla="*/ 550 h 621"/>
                <a:gd name="T40" fmla="*/ 581 w 705"/>
                <a:gd name="T41" fmla="*/ 539 h 621"/>
                <a:gd name="T42" fmla="*/ 703 w 705"/>
                <a:gd name="T43" fmla="*/ 311 h 621"/>
                <a:gd name="T44" fmla="*/ 627 w 705"/>
                <a:gd name="T45" fmla="*/ 72 h 621"/>
                <a:gd name="T46" fmla="*/ 169 w 705"/>
                <a:gd name="T47" fmla="*/ 471 h 621"/>
                <a:gd name="T48" fmla="*/ 103 w 705"/>
                <a:gd name="T49" fmla="*/ 337 h 621"/>
                <a:gd name="T50" fmla="*/ 157 w 705"/>
                <a:gd name="T51" fmla="*/ 187 h 621"/>
                <a:gd name="T52" fmla="*/ 169 w 705"/>
                <a:gd name="T53" fmla="*/ 470 h 621"/>
                <a:gd name="T54" fmla="*/ 169 w 705"/>
                <a:gd name="T55" fmla="*/ 471 h 621"/>
                <a:gd name="T56" fmla="*/ 533 w 705"/>
                <a:gd name="T57" fmla="*/ 478 h 621"/>
                <a:gd name="T58" fmla="*/ 533 w 705"/>
                <a:gd name="T59" fmla="*/ 464 h 621"/>
                <a:gd name="T60" fmla="*/ 544 w 705"/>
                <a:gd name="T61" fmla="*/ 194 h 621"/>
                <a:gd name="T62" fmla="*/ 603 w 705"/>
                <a:gd name="T63" fmla="*/ 336 h 621"/>
                <a:gd name="T64" fmla="*/ 533 w 705"/>
                <a:gd name="T65" fmla="*/ 478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5" h="621">
                  <a:moveTo>
                    <a:pt x="627" y="72"/>
                  </a:moveTo>
                  <a:cubicBezTo>
                    <a:pt x="617" y="47"/>
                    <a:pt x="592" y="28"/>
                    <a:pt x="563" y="28"/>
                  </a:cubicBezTo>
                  <a:cubicBezTo>
                    <a:pt x="460" y="16"/>
                    <a:pt x="460" y="16"/>
                    <a:pt x="460" y="16"/>
                  </a:cubicBezTo>
                  <a:cubicBezTo>
                    <a:pt x="456" y="14"/>
                    <a:pt x="442" y="12"/>
                    <a:pt x="438" y="10"/>
                  </a:cubicBezTo>
                  <a:cubicBezTo>
                    <a:pt x="353" y="343"/>
                    <a:pt x="353" y="343"/>
                    <a:pt x="353" y="343"/>
                  </a:cubicBezTo>
                  <a:cubicBezTo>
                    <a:pt x="265" y="0"/>
                    <a:pt x="265" y="0"/>
                    <a:pt x="265" y="0"/>
                  </a:cubicBezTo>
                  <a:cubicBezTo>
                    <a:pt x="258" y="6"/>
                    <a:pt x="250" y="12"/>
                    <a:pt x="241" y="16"/>
                  </a:cubicBezTo>
                  <a:cubicBezTo>
                    <a:pt x="139" y="28"/>
                    <a:pt x="139" y="28"/>
                    <a:pt x="139" y="28"/>
                  </a:cubicBezTo>
                  <a:cubicBezTo>
                    <a:pt x="118" y="28"/>
                    <a:pt x="99" y="37"/>
                    <a:pt x="87" y="52"/>
                  </a:cubicBezTo>
                  <a:cubicBezTo>
                    <a:pt x="87" y="52"/>
                    <a:pt x="87" y="52"/>
                    <a:pt x="87" y="52"/>
                  </a:cubicBezTo>
                  <a:cubicBezTo>
                    <a:pt x="86" y="53"/>
                    <a:pt x="84" y="55"/>
                    <a:pt x="83" y="57"/>
                  </a:cubicBezTo>
                  <a:cubicBezTo>
                    <a:pt x="80" y="61"/>
                    <a:pt x="78" y="65"/>
                    <a:pt x="76" y="70"/>
                  </a:cubicBezTo>
                  <a:cubicBezTo>
                    <a:pt x="51" y="119"/>
                    <a:pt x="3" y="257"/>
                    <a:pt x="1" y="318"/>
                  </a:cubicBezTo>
                  <a:cubicBezTo>
                    <a:pt x="0" y="388"/>
                    <a:pt x="89" y="518"/>
                    <a:pt x="125" y="550"/>
                  </a:cubicBezTo>
                  <a:cubicBezTo>
                    <a:pt x="214" y="544"/>
                    <a:pt x="214" y="544"/>
                    <a:pt x="214" y="544"/>
                  </a:cubicBezTo>
                  <a:cubicBezTo>
                    <a:pt x="163" y="574"/>
                    <a:pt x="163" y="574"/>
                    <a:pt x="163" y="574"/>
                  </a:cubicBezTo>
                  <a:cubicBezTo>
                    <a:pt x="163" y="583"/>
                    <a:pt x="163" y="583"/>
                    <a:pt x="163" y="583"/>
                  </a:cubicBezTo>
                  <a:cubicBezTo>
                    <a:pt x="220" y="608"/>
                    <a:pt x="283" y="621"/>
                    <a:pt x="349" y="621"/>
                  </a:cubicBezTo>
                  <a:cubicBezTo>
                    <a:pt x="417" y="621"/>
                    <a:pt x="481" y="607"/>
                    <a:pt x="539" y="582"/>
                  </a:cubicBezTo>
                  <a:cubicBezTo>
                    <a:pt x="538" y="550"/>
                    <a:pt x="538" y="550"/>
                    <a:pt x="538" y="550"/>
                  </a:cubicBezTo>
                  <a:cubicBezTo>
                    <a:pt x="549" y="558"/>
                    <a:pt x="565" y="559"/>
                    <a:pt x="581" y="539"/>
                  </a:cubicBezTo>
                  <a:cubicBezTo>
                    <a:pt x="617" y="507"/>
                    <a:pt x="705" y="382"/>
                    <a:pt x="703" y="311"/>
                  </a:cubicBezTo>
                  <a:cubicBezTo>
                    <a:pt x="702" y="252"/>
                    <a:pt x="653" y="124"/>
                    <a:pt x="627" y="72"/>
                  </a:cubicBezTo>
                  <a:close/>
                  <a:moveTo>
                    <a:pt x="169" y="471"/>
                  </a:moveTo>
                  <a:cubicBezTo>
                    <a:pt x="142" y="426"/>
                    <a:pt x="110" y="352"/>
                    <a:pt x="103" y="337"/>
                  </a:cubicBezTo>
                  <a:cubicBezTo>
                    <a:pt x="91" y="308"/>
                    <a:pt x="124" y="238"/>
                    <a:pt x="157" y="187"/>
                  </a:cubicBezTo>
                  <a:cubicBezTo>
                    <a:pt x="169" y="470"/>
                    <a:pt x="169" y="470"/>
                    <a:pt x="169" y="470"/>
                  </a:cubicBezTo>
                  <a:lnTo>
                    <a:pt x="169" y="471"/>
                  </a:lnTo>
                  <a:close/>
                  <a:moveTo>
                    <a:pt x="533" y="478"/>
                  </a:moveTo>
                  <a:cubicBezTo>
                    <a:pt x="533" y="464"/>
                    <a:pt x="533" y="464"/>
                    <a:pt x="533" y="464"/>
                  </a:cubicBezTo>
                  <a:cubicBezTo>
                    <a:pt x="544" y="194"/>
                    <a:pt x="544" y="194"/>
                    <a:pt x="544" y="194"/>
                  </a:cubicBezTo>
                  <a:cubicBezTo>
                    <a:pt x="572" y="244"/>
                    <a:pt x="603" y="306"/>
                    <a:pt x="603" y="336"/>
                  </a:cubicBezTo>
                  <a:cubicBezTo>
                    <a:pt x="604" y="358"/>
                    <a:pt x="560" y="427"/>
                    <a:pt x="533" y="47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Freeform 778"/>
            <p:cNvSpPr>
              <a:spLocks/>
            </p:cNvSpPr>
            <p:nvPr/>
          </p:nvSpPr>
          <p:spPr bwMode="auto">
            <a:xfrm>
              <a:off x="9115426" y="1858963"/>
              <a:ext cx="603250" cy="831850"/>
            </a:xfrm>
            <a:custGeom>
              <a:avLst/>
              <a:gdLst>
                <a:gd name="T0" fmla="*/ 302 w 302"/>
                <a:gd name="T1" fmla="*/ 129 h 416"/>
                <a:gd name="T2" fmla="*/ 295 w 302"/>
                <a:gd name="T3" fmla="*/ 12 h 416"/>
                <a:gd name="T4" fmla="*/ 260 w 302"/>
                <a:gd name="T5" fmla="*/ 8 h 416"/>
                <a:gd name="T6" fmla="*/ 246 w 302"/>
                <a:gd name="T7" fmla="*/ 1 h 416"/>
                <a:gd name="T8" fmla="*/ 228 w 302"/>
                <a:gd name="T9" fmla="*/ 25 h 416"/>
                <a:gd name="T10" fmla="*/ 149 w 302"/>
                <a:gd name="T11" fmla="*/ 333 h 416"/>
                <a:gd name="T12" fmla="*/ 71 w 302"/>
                <a:gd name="T13" fmla="*/ 24 h 416"/>
                <a:gd name="T14" fmla="*/ 53 w 302"/>
                <a:gd name="T15" fmla="*/ 0 h 416"/>
                <a:gd name="T16" fmla="*/ 38 w 302"/>
                <a:gd name="T17" fmla="*/ 8 h 416"/>
                <a:gd name="T18" fmla="*/ 6 w 302"/>
                <a:gd name="T19" fmla="*/ 11 h 416"/>
                <a:gd name="T20" fmla="*/ 0 w 302"/>
                <a:gd name="T21" fmla="*/ 128 h 416"/>
                <a:gd name="T22" fmla="*/ 44 w 302"/>
                <a:gd name="T23" fmla="*/ 136 h 416"/>
                <a:gd name="T24" fmla="*/ 35 w 302"/>
                <a:gd name="T25" fmla="*/ 181 h 416"/>
                <a:gd name="T26" fmla="*/ 143 w 302"/>
                <a:gd name="T27" fmla="*/ 389 h 416"/>
                <a:gd name="T28" fmla="*/ 141 w 302"/>
                <a:gd name="T29" fmla="*/ 416 h 416"/>
                <a:gd name="T30" fmla="*/ 267 w 302"/>
                <a:gd name="T31" fmla="*/ 182 h 416"/>
                <a:gd name="T32" fmla="*/ 258 w 302"/>
                <a:gd name="T33" fmla="*/ 137 h 416"/>
                <a:gd name="T34" fmla="*/ 302 w 302"/>
                <a:gd name="T35" fmla="*/ 12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2" h="416">
                  <a:moveTo>
                    <a:pt x="302" y="129"/>
                  </a:moveTo>
                  <a:cubicBezTo>
                    <a:pt x="295" y="12"/>
                    <a:pt x="295" y="12"/>
                    <a:pt x="295" y="12"/>
                  </a:cubicBezTo>
                  <a:cubicBezTo>
                    <a:pt x="260" y="8"/>
                    <a:pt x="260" y="8"/>
                    <a:pt x="260" y="8"/>
                  </a:cubicBezTo>
                  <a:cubicBezTo>
                    <a:pt x="255" y="6"/>
                    <a:pt x="250" y="4"/>
                    <a:pt x="246" y="1"/>
                  </a:cubicBezTo>
                  <a:cubicBezTo>
                    <a:pt x="228" y="25"/>
                    <a:pt x="228" y="25"/>
                    <a:pt x="228" y="25"/>
                  </a:cubicBezTo>
                  <a:cubicBezTo>
                    <a:pt x="149" y="333"/>
                    <a:pt x="149" y="333"/>
                    <a:pt x="149" y="333"/>
                  </a:cubicBezTo>
                  <a:cubicBezTo>
                    <a:pt x="71" y="24"/>
                    <a:pt x="71" y="24"/>
                    <a:pt x="71" y="24"/>
                  </a:cubicBezTo>
                  <a:cubicBezTo>
                    <a:pt x="53" y="0"/>
                    <a:pt x="53" y="0"/>
                    <a:pt x="53" y="0"/>
                  </a:cubicBezTo>
                  <a:cubicBezTo>
                    <a:pt x="48" y="3"/>
                    <a:pt x="43" y="5"/>
                    <a:pt x="38" y="8"/>
                  </a:cubicBezTo>
                  <a:cubicBezTo>
                    <a:pt x="6" y="11"/>
                    <a:pt x="6" y="11"/>
                    <a:pt x="6" y="11"/>
                  </a:cubicBezTo>
                  <a:cubicBezTo>
                    <a:pt x="0" y="128"/>
                    <a:pt x="0" y="128"/>
                    <a:pt x="0" y="128"/>
                  </a:cubicBezTo>
                  <a:cubicBezTo>
                    <a:pt x="44" y="136"/>
                    <a:pt x="44" y="136"/>
                    <a:pt x="44" y="136"/>
                  </a:cubicBezTo>
                  <a:cubicBezTo>
                    <a:pt x="35" y="181"/>
                    <a:pt x="35" y="181"/>
                    <a:pt x="35" y="181"/>
                  </a:cubicBezTo>
                  <a:cubicBezTo>
                    <a:pt x="143" y="389"/>
                    <a:pt x="143" y="389"/>
                    <a:pt x="143" y="389"/>
                  </a:cubicBezTo>
                  <a:cubicBezTo>
                    <a:pt x="141" y="416"/>
                    <a:pt x="141" y="416"/>
                    <a:pt x="141" y="416"/>
                  </a:cubicBezTo>
                  <a:cubicBezTo>
                    <a:pt x="267" y="182"/>
                    <a:pt x="267" y="182"/>
                    <a:pt x="267" y="182"/>
                  </a:cubicBezTo>
                  <a:cubicBezTo>
                    <a:pt x="258" y="137"/>
                    <a:pt x="258" y="137"/>
                    <a:pt x="258" y="137"/>
                  </a:cubicBezTo>
                  <a:lnTo>
                    <a:pt x="302" y="129"/>
                  </a:ln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779"/>
            <p:cNvSpPr>
              <a:spLocks/>
            </p:cNvSpPr>
            <p:nvPr/>
          </p:nvSpPr>
          <p:spPr bwMode="auto">
            <a:xfrm>
              <a:off x="9347201" y="1920875"/>
              <a:ext cx="127000" cy="604837"/>
            </a:xfrm>
            <a:custGeom>
              <a:avLst/>
              <a:gdLst>
                <a:gd name="T0" fmla="*/ 0 w 80"/>
                <a:gd name="T1" fmla="*/ 218 h 381"/>
                <a:gd name="T2" fmla="*/ 41 w 80"/>
                <a:gd name="T3" fmla="*/ 381 h 381"/>
                <a:gd name="T4" fmla="*/ 77 w 80"/>
                <a:gd name="T5" fmla="*/ 244 h 381"/>
                <a:gd name="T6" fmla="*/ 55 w 80"/>
                <a:gd name="T7" fmla="*/ 78 h 381"/>
                <a:gd name="T8" fmla="*/ 80 w 80"/>
                <a:gd name="T9" fmla="*/ 42 h 381"/>
                <a:gd name="T10" fmla="*/ 65 w 80"/>
                <a:gd name="T11" fmla="*/ 1 h 381"/>
                <a:gd name="T12" fmla="*/ 14 w 80"/>
                <a:gd name="T13" fmla="*/ 0 h 381"/>
                <a:gd name="T14" fmla="*/ 1 w 80"/>
                <a:gd name="T15" fmla="*/ 43 h 381"/>
                <a:gd name="T16" fmla="*/ 24 w 80"/>
                <a:gd name="T17" fmla="*/ 77 h 381"/>
                <a:gd name="T18" fmla="*/ 0 w 80"/>
                <a:gd name="T19" fmla="*/ 21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381">
                  <a:moveTo>
                    <a:pt x="0" y="218"/>
                  </a:moveTo>
                  <a:lnTo>
                    <a:pt x="41" y="381"/>
                  </a:lnTo>
                  <a:lnTo>
                    <a:pt x="77" y="244"/>
                  </a:lnTo>
                  <a:lnTo>
                    <a:pt x="55" y="78"/>
                  </a:lnTo>
                  <a:lnTo>
                    <a:pt x="80" y="42"/>
                  </a:lnTo>
                  <a:lnTo>
                    <a:pt x="65" y="1"/>
                  </a:lnTo>
                  <a:lnTo>
                    <a:pt x="14" y="0"/>
                  </a:lnTo>
                  <a:lnTo>
                    <a:pt x="1" y="43"/>
                  </a:lnTo>
                  <a:lnTo>
                    <a:pt x="24" y="77"/>
                  </a:lnTo>
                  <a:lnTo>
                    <a:pt x="0" y="218"/>
                  </a:lnTo>
                  <a:close/>
                </a:path>
              </a:pathLst>
            </a:custGeom>
            <a:solidFill>
              <a:srgbClr val="5FA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780"/>
            <p:cNvSpPr>
              <a:spLocks/>
            </p:cNvSpPr>
            <p:nvPr/>
          </p:nvSpPr>
          <p:spPr bwMode="auto">
            <a:xfrm>
              <a:off x="9202738" y="1795463"/>
              <a:ext cx="209550" cy="230187"/>
            </a:xfrm>
            <a:custGeom>
              <a:avLst/>
              <a:gdLst>
                <a:gd name="T0" fmla="*/ 42 w 132"/>
                <a:gd name="T1" fmla="*/ 0 h 145"/>
                <a:gd name="T2" fmla="*/ 132 w 132"/>
                <a:gd name="T3" fmla="*/ 78 h 145"/>
                <a:gd name="T4" fmla="*/ 66 w 132"/>
                <a:gd name="T5" fmla="*/ 145 h 145"/>
                <a:gd name="T6" fmla="*/ 0 w 132"/>
                <a:gd name="T7" fmla="*/ 44 h 145"/>
                <a:gd name="T8" fmla="*/ 42 w 132"/>
                <a:gd name="T9" fmla="*/ 0 h 145"/>
              </a:gdLst>
              <a:ahLst/>
              <a:cxnLst>
                <a:cxn ang="0">
                  <a:pos x="T0" y="T1"/>
                </a:cxn>
                <a:cxn ang="0">
                  <a:pos x="T2" y="T3"/>
                </a:cxn>
                <a:cxn ang="0">
                  <a:pos x="T4" y="T5"/>
                </a:cxn>
                <a:cxn ang="0">
                  <a:pos x="T6" y="T7"/>
                </a:cxn>
                <a:cxn ang="0">
                  <a:pos x="T8" y="T9"/>
                </a:cxn>
              </a:cxnLst>
              <a:rect l="0" t="0" r="r" b="b"/>
              <a:pathLst>
                <a:path w="132" h="145">
                  <a:moveTo>
                    <a:pt x="42" y="0"/>
                  </a:moveTo>
                  <a:lnTo>
                    <a:pt x="132" y="78"/>
                  </a:lnTo>
                  <a:lnTo>
                    <a:pt x="66" y="145"/>
                  </a:lnTo>
                  <a:lnTo>
                    <a:pt x="0" y="44"/>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781"/>
            <p:cNvSpPr>
              <a:spLocks/>
            </p:cNvSpPr>
            <p:nvPr/>
          </p:nvSpPr>
          <p:spPr bwMode="auto">
            <a:xfrm>
              <a:off x="8983663" y="2873375"/>
              <a:ext cx="182563" cy="155575"/>
            </a:xfrm>
            <a:custGeom>
              <a:avLst/>
              <a:gdLst>
                <a:gd name="T0" fmla="*/ 92 w 92"/>
                <a:gd name="T1" fmla="*/ 44 h 78"/>
                <a:gd name="T2" fmla="*/ 92 w 92"/>
                <a:gd name="T3" fmla="*/ 43 h 78"/>
                <a:gd name="T4" fmla="*/ 75 w 92"/>
                <a:gd name="T5" fmla="*/ 17 h 78"/>
                <a:gd name="T6" fmla="*/ 35 w 92"/>
                <a:gd name="T7" fmla="*/ 9 h 78"/>
                <a:gd name="T8" fmla="*/ 6 w 92"/>
                <a:gd name="T9" fmla="*/ 29 h 78"/>
                <a:gd name="T10" fmla="*/ 0 w 92"/>
                <a:gd name="T11" fmla="*/ 56 h 78"/>
                <a:gd name="T12" fmla="*/ 49 w 92"/>
                <a:gd name="T13" fmla="*/ 78 h 78"/>
                <a:gd name="T14" fmla="*/ 92 w 92"/>
                <a:gd name="T15" fmla="*/ 44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78">
                  <a:moveTo>
                    <a:pt x="92" y="44"/>
                  </a:moveTo>
                  <a:cubicBezTo>
                    <a:pt x="92" y="43"/>
                    <a:pt x="92" y="43"/>
                    <a:pt x="92" y="43"/>
                  </a:cubicBezTo>
                  <a:cubicBezTo>
                    <a:pt x="78" y="22"/>
                    <a:pt x="82" y="28"/>
                    <a:pt x="75" y="17"/>
                  </a:cubicBezTo>
                  <a:cubicBezTo>
                    <a:pt x="66" y="4"/>
                    <a:pt x="48" y="0"/>
                    <a:pt x="35" y="9"/>
                  </a:cubicBezTo>
                  <a:cubicBezTo>
                    <a:pt x="3" y="30"/>
                    <a:pt x="8" y="27"/>
                    <a:pt x="6" y="29"/>
                  </a:cubicBezTo>
                  <a:cubicBezTo>
                    <a:pt x="2" y="37"/>
                    <a:pt x="0" y="46"/>
                    <a:pt x="0" y="56"/>
                  </a:cubicBezTo>
                  <a:cubicBezTo>
                    <a:pt x="16" y="64"/>
                    <a:pt x="32" y="71"/>
                    <a:pt x="49" y="78"/>
                  </a:cubicBezTo>
                  <a:cubicBezTo>
                    <a:pt x="67" y="71"/>
                    <a:pt x="82" y="59"/>
                    <a:pt x="92" y="44"/>
                  </a:cubicBezTo>
                  <a:close/>
                </a:path>
              </a:pathLst>
            </a:custGeom>
            <a:solidFill>
              <a:srgbClr val="FCC3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82"/>
            <p:cNvSpPr>
              <a:spLocks/>
            </p:cNvSpPr>
            <p:nvPr/>
          </p:nvSpPr>
          <p:spPr bwMode="auto">
            <a:xfrm>
              <a:off x="9412288" y="1795463"/>
              <a:ext cx="209550" cy="230187"/>
            </a:xfrm>
            <a:custGeom>
              <a:avLst/>
              <a:gdLst>
                <a:gd name="T0" fmla="*/ 92 w 132"/>
                <a:gd name="T1" fmla="*/ 0 h 145"/>
                <a:gd name="T2" fmla="*/ 0 w 132"/>
                <a:gd name="T3" fmla="*/ 78 h 145"/>
                <a:gd name="T4" fmla="*/ 67 w 132"/>
                <a:gd name="T5" fmla="*/ 145 h 145"/>
                <a:gd name="T6" fmla="*/ 132 w 132"/>
                <a:gd name="T7" fmla="*/ 44 h 145"/>
                <a:gd name="T8" fmla="*/ 92 w 132"/>
                <a:gd name="T9" fmla="*/ 0 h 145"/>
              </a:gdLst>
              <a:ahLst/>
              <a:cxnLst>
                <a:cxn ang="0">
                  <a:pos x="T0" y="T1"/>
                </a:cxn>
                <a:cxn ang="0">
                  <a:pos x="T2" y="T3"/>
                </a:cxn>
                <a:cxn ang="0">
                  <a:pos x="T4" y="T5"/>
                </a:cxn>
                <a:cxn ang="0">
                  <a:pos x="T6" y="T7"/>
                </a:cxn>
                <a:cxn ang="0">
                  <a:pos x="T8" y="T9"/>
                </a:cxn>
              </a:cxnLst>
              <a:rect l="0" t="0" r="r" b="b"/>
              <a:pathLst>
                <a:path w="132" h="145">
                  <a:moveTo>
                    <a:pt x="92" y="0"/>
                  </a:moveTo>
                  <a:lnTo>
                    <a:pt x="0" y="78"/>
                  </a:lnTo>
                  <a:lnTo>
                    <a:pt x="67" y="145"/>
                  </a:lnTo>
                  <a:lnTo>
                    <a:pt x="132" y="44"/>
                  </a:lnTo>
                  <a:lnTo>
                    <a:pt x="9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783"/>
            <p:cNvSpPr>
              <a:spLocks/>
            </p:cNvSpPr>
            <p:nvPr/>
          </p:nvSpPr>
          <p:spPr bwMode="auto">
            <a:xfrm>
              <a:off x="8961438" y="2851150"/>
              <a:ext cx="141288" cy="117475"/>
            </a:xfrm>
            <a:custGeom>
              <a:avLst/>
              <a:gdLst>
                <a:gd name="T0" fmla="*/ 89 w 89"/>
                <a:gd name="T1" fmla="*/ 19 h 74"/>
                <a:gd name="T2" fmla="*/ 12 w 89"/>
                <a:gd name="T3" fmla="*/ 74 h 74"/>
                <a:gd name="T4" fmla="*/ 0 w 89"/>
                <a:gd name="T5" fmla="*/ 54 h 74"/>
                <a:gd name="T6" fmla="*/ 75 w 89"/>
                <a:gd name="T7" fmla="*/ 0 h 74"/>
                <a:gd name="T8" fmla="*/ 89 w 89"/>
                <a:gd name="T9" fmla="*/ 19 h 74"/>
              </a:gdLst>
              <a:ahLst/>
              <a:cxnLst>
                <a:cxn ang="0">
                  <a:pos x="T0" y="T1"/>
                </a:cxn>
                <a:cxn ang="0">
                  <a:pos x="T2" y="T3"/>
                </a:cxn>
                <a:cxn ang="0">
                  <a:pos x="T4" y="T5"/>
                </a:cxn>
                <a:cxn ang="0">
                  <a:pos x="T6" y="T7"/>
                </a:cxn>
                <a:cxn ang="0">
                  <a:pos x="T8" y="T9"/>
                </a:cxn>
              </a:cxnLst>
              <a:rect l="0" t="0" r="r" b="b"/>
              <a:pathLst>
                <a:path w="89" h="74">
                  <a:moveTo>
                    <a:pt x="89" y="19"/>
                  </a:moveTo>
                  <a:lnTo>
                    <a:pt x="12" y="74"/>
                  </a:lnTo>
                  <a:lnTo>
                    <a:pt x="0" y="54"/>
                  </a:lnTo>
                  <a:lnTo>
                    <a:pt x="75" y="0"/>
                  </a:lnTo>
                  <a:lnTo>
                    <a:pt x="8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784"/>
            <p:cNvSpPr>
              <a:spLocks/>
            </p:cNvSpPr>
            <p:nvPr/>
          </p:nvSpPr>
          <p:spPr bwMode="auto">
            <a:xfrm>
              <a:off x="9080501" y="2836863"/>
              <a:ext cx="147638" cy="206375"/>
            </a:xfrm>
            <a:custGeom>
              <a:avLst/>
              <a:gdLst>
                <a:gd name="T0" fmla="*/ 72 w 74"/>
                <a:gd name="T1" fmla="*/ 0 h 103"/>
                <a:gd name="T2" fmla="*/ 54 w 74"/>
                <a:gd name="T3" fmla="*/ 0 h 103"/>
                <a:gd name="T4" fmla="*/ 56 w 74"/>
                <a:gd name="T5" fmla="*/ 16 h 103"/>
                <a:gd name="T6" fmla="*/ 43 w 74"/>
                <a:gd name="T7" fmla="*/ 62 h 103"/>
                <a:gd name="T8" fmla="*/ 0 w 74"/>
                <a:gd name="T9" fmla="*/ 96 h 103"/>
                <a:gd name="T10" fmla="*/ 24 w 74"/>
                <a:gd name="T11" fmla="*/ 103 h 103"/>
                <a:gd name="T12" fmla="*/ 73 w 74"/>
                <a:gd name="T13" fmla="*/ 16 h 103"/>
                <a:gd name="T14" fmla="*/ 72 w 74"/>
                <a:gd name="T15" fmla="*/ 0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103">
                  <a:moveTo>
                    <a:pt x="72" y="0"/>
                  </a:moveTo>
                  <a:cubicBezTo>
                    <a:pt x="54" y="0"/>
                    <a:pt x="54" y="0"/>
                    <a:pt x="54" y="0"/>
                  </a:cubicBezTo>
                  <a:cubicBezTo>
                    <a:pt x="55" y="5"/>
                    <a:pt x="56" y="11"/>
                    <a:pt x="56" y="16"/>
                  </a:cubicBezTo>
                  <a:cubicBezTo>
                    <a:pt x="56" y="33"/>
                    <a:pt x="52" y="48"/>
                    <a:pt x="43" y="62"/>
                  </a:cubicBezTo>
                  <a:cubicBezTo>
                    <a:pt x="33" y="77"/>
                    <a:pt x="18" y="89"/>
                    <a:pt x="0" y="96"/>
                  </a:cubicBezTo>
                  <a:cubicBezTo>
                    <a:pt x="5" y="97"/>
                    <a:pt x="15" y="101"/>
                    <a:pt x="24" y="103"/>
                  </a:cubicBezTo>
                  <a:cubicBezTo>
                    <a:pt x="54" y="86"/>
                    <a:pt x="74" y="53"/>
                    <a:pt x="73" y="16"/>
                  </a:cubicBezTo>
                  <a:cubicBezTo>
                    <a:pt x="73" y="11"/>
                    <a:pt x="72" y="5"/>
                    <a:pt x="72" y="0"/>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785"/>
            <p:cNvSpPr>
              <a:spLocks/>
            </p:cNvSpPr>
            <p:nvPr/>
          </p:nvSpPr>
          <p:spPr bwMode="auto">
            <a:xfrm>
              <a:off x="9656763" y="2868613"/>
              <a:ext cx="185738" cy="153987"/>
            </a:xfrm>
            <a:custGeom>
              <a:avLst/>
              <a:gdLst>
                <a:gd name="T0" fmla="*/ 85 w 93"/>
                <a:gd name="T1" fmla="*/ 26 h 77"/>
                <a:gd name="T2" fmla="*/ 57 w 93"/>
                <a:gd name="T3" fmla="*/ 8 h 77"/>
                <a:gd name="T4" fmla="*/ 17 w 93"/>
                <a:gd name="T5" fmla="*/ 17 h 77"/>
                <a:gd name="T6" fmla="*/ 0 w 93"/>
                <a:gd name="T7" fmla="*/ 43 h 77"/>
                <a:gd name="T8" fmla="*/ 0 w 93"/>
                <a:gd name="T9" fmla="*/ 44 h 77"/>
                <a:gd name="T10" fmla="*/ 44 w 93"/>
                <a:gd name="T11" fmla="*/ 77 h 77"/>
                <a:gd name="T12" fmla="*/ 93 w 93"/>
                <a:gd name="T13" fmla="*/ 56 h 77"/>
                <a:gd name="T14" fmla="*/ 85 w 93"/>
                <a:gd name="T15" fmla="*/ 26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77">
                  <a:moveTo>
                    <a:pt x="85" y="26"/>
                  </a:moveTo>
                  <a:cubicBezTo>
                    <a:pt x="57" y="8"/>
                    <a:pt x="57" y="8"/>
                    <a:pt x="57" y="8"/>
                  </a:cubicBezTo>
                  <a:cubicBezTo>
                    <a:pt x="44" y="0"/>
                    <a:pt x="26" y="4"/>
                    <a:pt x="17" y="17"/>
                  </a:cubicBezTo>
                  <a:cubicBezTo>
                    <a:pt x="10" y="28"/>
                    <a:pt x="14" y="22"/>
                    <a:pt x="0" y="43"/>
                  </a:cubicBezTo>
                  <a:cubicBezTo>
                    <a:pt x="0" y="43"/>
                    <a:pt x="0" y="44"/>
                    <a:pt x="0" y="44"/>
                  </a:cubicBezTo>
                  <a:cubicBezTo>
                    <a:pt x="10" y="60"/>
                    <a:pt x="26" y="72"/>
                    <a:pt x="44" y="77"/>
                  </a:cubicBezTo>
                  <a:cubicBezTo>
                    <a:pt x="61" y="71"/>
                    <a:pt x="77" y="64"/>
                    <a:pt x="93" y="56"/>
                  </a:cubicBezTo>
                  <a:cubicBezTo>
                    <a:pt x="93" y="47"/>
                    <a:pt x="90" y="30"/>
                    <a:pt x="85" y="26"/>
                  </a:cubicBezTo>
                  <a:close/>
                </a:path>
              </a:pathLst>
            </a:custGeom>
            <a:solidFill>
              <a:srgbClr val="FCC3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786"/>
            <p:cNvSpPr>
              <a:spLocks/>
            </p:cNvSpPr>
            <p:nvPr/>
          </p:nvSpPr>
          <p:spPr bwMode="auto">
            <a:xfrm>
              <a:off x="9596438" y="2833688"/>
              <a:ext cx="147638" cy="207962"/>
            </a:xfrm>
            <a:custGeom>
              <a:avLst/>
              <a:gdLst>
                <a:gd name="T0" fmla="*/ 30 w 74"/>
                <a:gd name="T1" fmla="*/ 62 h 104"/>
                <a:gd name="T2" fmla="*/ 17 w 74"/>
                <a:gd name="T3" fmla="*/ 17 h 104"/>
                <a:gd name="T4" fmla="*/ 18 w 74"/>
                <a:gd name="T5" fmla="*/ 0 h 104"/>
                <a:gd name="T6" fmla="*/ 1 w 74"/>
                <a:gd name="T7" fmla="*/ 0 h 104"/>
                <a:gd name="T8" fmla="*/ 0 w 74"/>
                <a:gd name="T9" fmla="*/ 17 h 104"/>
                <a:gd name="T10" fmla="*/ 51 w 74"/>
                <a:gd name="T11" fmla="*/ 104 h 104"/>
                <a:gd name="T12" fmla="*/ 74 w 74"/>
                <a:gd name="T13" fmla="*/ 95 h 104"/>
                <a:gd name="T14" fmla="*/ 30 w 74"/>
                <a:gd name="T15" fmla="*/ 62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104">
                  <a:moveTo>
                    <a:pt x="30" y="62"/>
                  </a:moveTo>
                  <a:cubicBezTo>
                    <a:pt x="22" y="49"/>
                    <a:pt x="17" y="33"/>
                    <a:pt x="17" y="17"/>
                  </a:cubicBezTo>
                  <a:cubicBezTo>
                    <a:pt x="17" y="11"/>
                    <a:pt x="17" y="6"/>
                    <a:pt x="18" y="0"/>
                  </a:cubicBezTo>
                  <a:cubicBezTo>
                    <a:pt x="1" y="0"/>
                    <a:pt x="1" y="0"/>
                    <a:pt x="1" y="0"/>
                  </a:cubicBezTo>
                  <a:cubicBezTo>
                    <a:pt x="0" y="6"/>
                    <a:pt x="0" y="11"/>
                    <a:pt x="0" y="17"/>
                  </a:cubicBezTo>
                  <a:cubicBezTo>
                    <a:pt x="0" y="54"/>
                    <a:pt x="20" y="87"/>
                    <a:pt x="51" y="104"/>
                  </a:cubicBezTo>
                  <a:cubicBezTo>
                    <a:pt x="60" y="100"/>
                    <a:pt x="67" y="98"/>
                    <a:pt x="74" y="95"/>
                  </a:cubicBezTo>
                  <a:cubicBezTo>
                    <a:pt x="56" y="90"/>
                    <a:pt x="40" y="78"/>
                    <a:pt x="30" y="62"/>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787"/>
            <p:cNvSpPr>
              <a:spLocks/>
            </p:cNvSpPr>
            <p:nvPr/>
          </p:nvSpPr>
          <p:spPr bwMode="auto">
            <a:xfrm>
              <a:off x="9732963" y="2841625"/>
              <a:ext cx="141288" cy="117475"/>
            </a:xfrm>
            <a:custGeom>
              <a:avLst/>
              <a:gdLst>
                <a:gd name="T0" fmla="*/ 0 w 89"/>
                <a:gd name="T1" fmla="*/ 18 h 74"/>
                <a:gd name="T2" fmla="*/ 75 w 89"/>
                <a:gd name="T3" fmla="*/ 74 h 74"/>
                <a:gd name="T4" fmla="*/ 89 w 89"/>
                <a:gd name="T5" fmla="*/ 55 h 74"/>
                <a:gd name="T6" fmla="*/ 14 w 89"/>
                <a:gd name="T7" fmla="*/ 0 h 74"/>
                <a:gd name="T8" fmla="*/ 0 w 89"/>
                <a:gd name="T9" fmla="*/ 18 h 74"/>
              </a:gdLst>
              <a:ahLst/>
              <a:cxnLst>
                <a:cxn ang="0">
                  <a:pos x="T0" y="T1"/>
                </a:cxn>
                <a:cxn ang="0">
                  <a:pos x="T2" y="T3"/>
                </a:cxn>
                <a:cxn ang="0">
                  <a:pos x="T4" y="T5"/>
                </a:cxn>
                <a:cxn ang="0">
                  <a:pos x="T6" y="T7"/>
                </a:cxn>
                <a:cxn ang="0">
                  <a:pos x="T8" y="T9"/>
                </a:cxn>
              </a:cxnLst>
              <a:rect l="0" t="0" r="r" b="b"/>
              <a:pathLst>
                <a:path w="89" h="74">
                  <a:moveTo>
                    <a:pt x="0" y="18"/>
                  </a:moveTo>
                  <a:lnTo>
                    <a:pt x="75" y="74"/>
                  </a:lnTo>
                  <a:lnTo>
                    <a:pt x="89" y="55"/>
                  </a:lnTo>
                  <a:lnTo>
                    <a:pt x="14" y="0"/>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788"/>
            <p:cNvSpPr>
              <a:spLocks/>
            </p:cNvSpPr>
            <p:nvPr/>
          </p:nvSpPr>
          <p:spPr bwMode="auto">
            <a:xfrm>
              <a:off x="9274176" y="1652588"/>
              <a:ext cx="274638" cy="123825"/>
            </a:xfrm>
            <a:custGeom>
              <a:avLst/>
              <a:gdLst>
                <a:gd name="T0" fmla="*/ 64 w 137"/>
                <a:gd name="T1" fmla="*/ 28 h 62"/>
                <a:gd name="T2" fmla="*/ 0 w 137"/>
                <a:gd name="T3" fmla="*/ 1 h 62"/>
                <a:gd name="T4" fmla="*/ 0 w 137"/>
                <a:gd name="T5" fmla="*/ 34 h 62"/>
                <a:gd name="T6" fmla="*/ 37 w 137"/>
                <a:gd name="T7" fmla="*/ 57 h 62"/>
                <a:gd name="T8" fmla="*/ 52 w 137"/>
                <a:gd name="T9" fmla="*/ 62 h 62"/>
                <a:gd name="T10" fmla="*/ 92 w 137"/>
                <a:gd name="T11" fmla="*/ 62 h 62"/>
                <a:gd name="T12" fmla="*/ 107 w 137"/>
                <a:gd name="T13" fmla="*/ 58 h 62"/>
                <a:gd name="T14" fmla="*/ 137 w 137"/>
                <a:gd name="T15" fmla="*/ 37 h 62"/>
                <a:gd name="T16" fmla="*/ 137 w 137"/>
                <a:gd name="T17" fmla="*/ 0 h 62"/>
                <a:gd name="T18" fmla="*/ 64 w 137"/>
                <a:gd name="T19" fmla="*/ 2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62">
                  <a:moveTo>
                    <a:pt x="64" y="28"/>
                  </a:moveTo>
                  <a:cubicBezTo>
                    <a:pt x="64" y="28"/>
                    <a:pt x="37" y="20"/>
                    <a:pt x="0" y="1"/>
                  </a:cubicBezTo>
                  <a:cubicBezTo>
                    <a:pt x="0" y="34"/>
                    <a:pt x="0" y="34"/>
                    <a:pt x="0" y="34"/>
                  </a:cubicBezTo>
                  <a:cubicBezTo>
                    <a:pt x="11" y="41"/>
                    <a:pt x="26" y="51"/>
                    <a:pt x="37" y="57"/>
                  </a:cubicBezTo>
                  <a:cubicBezTo>
                    <a:pt x="42" y="61"/>
                    <a:pt x="52" y="62"/>
                    <a:pt x="52" y="62"/>
                  </a:cubicBezTo>
                  <a:cubicBezTo>
                    <a:pt x="92" y="62"/>
                    <a:pt x="92" y="62"/>
                    <a:pt x="92" y="62"/>
                  </a:cubicBezTo>
                  <a:cubicBezTo>
                    <a:pt x="92" y="62"/>
                    <a:pt x="102" y="61"/>
                    <a:pt x="107" y="58"/>
                  </a:cubicBezTo>
                  <a:cubicBezTo>
                    <a:pt x="116" y="52"/>
                    <a:pt x="126" y="44"/>
                    <a:pt x="137" y="37"/>
                  </a:cubicBezTo>
                  <a:cubicBezTo>
                    <a:pt x="137" y="0"/>
                    <a:pt x="137" y="0"/>
                    <a:pt x="137" y="0"/>
                  </a:cubicBezTo>
                  <a:cubicBezTo>
                    <a:pt x="98" y="19"/>
                    <a:pt x="64" y="28"/>
                    <a:pt x="64" y="28"/>
                  </a:cubicBezTo>
                  <a:close/>
                </a:path>
              </a:pathLst>
            </a:custGeom>
            <a:solidFill>
              <a:srgbClr val="EA9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789"/>
            <p:cNvSpPr>
              <a:spLocks/>
            </p:cNvSpPr>
            <p:nvPr/>
          </p:nvSpPr>
          <p:spPr bwMode="auto">
            <a:xfrm>
              <a:off x="9110663" y="1049338"/>
              <a:ext cx="592138" cy="698500"/>
            </a:xfrm>
            <a:custGeom>
              <a:avLst/>
              <a:gdLst>
                <a:gd name="T0" fmla="*/ 281 w 296"/>
                <a:gd name="T1" fmla="*/ 157 h 349"/>
                <a:gd name="T2" fmla="*/ 270 w 296"/>
                <a:gd name="T3" fmla="*/ 158 h 349"/>
                <a:gd name="T4" fmla="*/ 266 w 296"/>
                <a:gd name="T5" fmla="*/ 69 h 349"/>
                <a:gd name="T6" fmla="*/ 149 w 296"/>
                <a:gd name="T7" fmla="*/ 0 h 349"/>
                <a:gd name="T8" fmla="*/ 149 w 296"/>
                <a:gd name="T9" fmla="*/ 0 h 349"/>
                <a:gd name="T10" fmla="*/ 149 w 296"/>
                <a:gd name="T11" fmla="*/ 0 h 349"/>
                <a:gd name="T12" fmla="*/ 37 w 296"/>
                <a:gd name="T13" fmla="*/ 69 h 349"/>
                <a:gd name="T14" fmla="*/ 31 w 296"/>
                <a:gd name="T15" fmla="*/ 161 h 349"/>
                <a:gd name="T16" fmla="*/ 15 w 296"/>
                <a:gd name="T17" fmla="*/ 157 h 349"/>
                <a:gd name="T18" fmla="*/ 6 w 296"/>
                <a:gd name="T19" fmla="*/ 199 h 349"/>
                <a:gd name="T20" fmla="*/ 33 w 296"/>
                <a:gd name="T21" fmla="*/ 227 h 349"/>
                <a:gd name="T22" fmla="*/ 37 w 296"/>
                <a:gd name="T23" fmla="*/ 293 h 349"/>
                <a:gd name="T24" fmla="*/ 115 w 296"/>
                <a:gd name="T25" fmla="*/ 345 h 349"/>
                <a:gd name="T26" fmla="*/ 128 w 296"/>
                <a:gd name="T27" fmla="*/ 349 h 349"/>
                <a:gd name="T28" fmla="*/ 169 w 296"/>
                <a:gd name="T29" fmla="*/ 349 h 349"/>
                <a:gd name="T30" fmla="*/ 183 w 296"/>
                <a:gd name="T31" fmla="*/ 345 h 349"/>
                <a:gd name="T32" fmla="*/ 262 w 296"/>
                <a:gd name="T33" fmla="*/ 293 h 349"/>
                <a:gd name="T34" fmla="*/ 267 w 296"/>
                <a:gd name="T35" fmla="*/ 226 h 349"/>
                <a:gd name="T36" fmla="*/ 290 w 296"/>
                <a:gd name="T37" fmla="*/ 199 h 349"/>
                <a:gd name="T38" fmla="*/ 281 w 296"/>
                <a:gd name="T39" fmla="*/ 157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49">
                  <a:moveTo>
                    <a:pt x="281" y="157"/>
                  </a:moveTo>
                  <a:cubicBezTo>
                    <a:pt x="278" y="156"/>
                    <a:pt x="274" y="156"/>
                    <a:pt x="270" y="158"/>
                  </a:cubicBezTo>
                  <a:cubicBezTo>
                    <a:pt x="272" y="116"/>
                    <a:pt x="271" y="78"/>
                    <a:pt x="266" y="69"/>
                  </a:cubicBezTo>
                  <a:cubicBezTo>
                    <a:pt x="236" y="23"/>
                    <a:pt x="201" y="2"/>
                    <a:pt x="149" y="0"/>
                  </a:cubicBezTo>
                  <a:cubicBezTo>
                    <a:pt x="149" y="0"/>
                    <a:pt x="149" y="0"/>
                    <a:pt x="149" y="0"/>
                  </a:cubicBezTo>
                  <a:cubicBezTo>
                    <a:pt x="149" y="0"/>
                    <a:pt x="149" y="0"/>
                    <a:pt x="149" y="0"/>
                  </a:cubicBezTo>
                  <a:cubicBezTo>
                    <a:pt x="98" y="2"/>
                    <a:pt x="67" y="23"/>
                    <a:pt x="37" y="69"/>
                  </a:cubicBezTo>
                  <a:cubicBezTo>
                    <a:pt x="31" y="78"/>
                    <a:pt x="30" y="118"/>
                    <a:pt x="31" y="161"/>
                  </a:cubicBezTo>
                  <a:cubicBezTo>
                    <a:pt x="26" y="157"/>
                    <a:pt x="20" y="156"/>
                    <a:pt x="15" y="157"/>
                  </a:cubicBezTo>
                  <a:cubicBezTo>
                    <a:pt x="4" y="161"/>
                    <a:pt x="0" y="180"/>
                    <a:pt x="6" y="199"/>
                  </a:cubicBezTo>
                  <a:cubicBezTo>
                    <a:pt x="12" y="215"/>
                    <a:pt x="23" y="227"/>
                    <a:pt x="33" y="227"/>
                  </a:cubicBezTo>
                  <a:cubicBezTo>
                    <a:pt x="35" y="264"/>
                    <a:pt x="37" y="293"/>
                    <a:pt x="37" y="293"/>
                  </a:cubicBezTo>
                  <a:cubicBezTo>
                    <a:pt x="72" y="317"/>
                    <a:pt x="95" y="333"/>
                    <a:pt x="115" y="345"/>
                  </a:cubicBezTo>
                  <a:cubicBezTo>
                    <a:pt x="120" y="348"/>
                    <a:pt x="128" y="349"/>
                    <a:pt x="128" y="349"/>
                  </a:cubicBezTo>
                  <a:cubicBezTo>
                    <a:pt x="169" y="349"/>
                    <a:pt x="169" y="349"/>
                    <a:pt x="169" y="349"/>
                  </a:cubicBezTo>
                  <a:cubicBezTo>
                    <a:pt x="169" y="349"/>
                    <a:pt x="179" y="348"/>
                    <a:pt x="183" y="345"/>
                  </a:cubicBezTo>
                  <a:cubicBezTo>
                    <a:pt x="204" y="333"/>
                    <a:pt x="227" y="317"/>
                    <a:pt x="262" y="293"/>
                  </a:cubicBezTo>
                  <a:cubicBezTo>
                    <a:pt x="262" y="293"/>
                    <a:pt x="264" y="264"/>
                    <a:pt x="267" y="226"/>
                  </a:cubicBezTo>
                  <a:cubicBezTo>
                    <a:pt x="276" y="224"/>
                    <a:pt x="285" y="213"/>
                    <a:pt x="290" y="199"/>
                  </a:cubicBezTo>
                  <a:cubicBezTo>
                    <a:pt x="296" y="180"/>
                    <a:pt x="292" y="161"/>
                    <a:pt x="281" y="157"/>
                  </a:cubicBezTo>
                  <a:close/>
                </a:path>
              </a:pathLst>
            </a:custGeom>
            <a:solidFill>
              <a:srgbClr val="FCC3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790"/>
            <p:cNvSpPr>
              <a:spLocks/>
            </p:cNvSpPr>
            <p:nvPr/>
          </p:nvSpPr>
          <p:spPr bwMode="auto">
            <a:xfrm>
              <a:off x="9458326" y="1296988"/>
              <a:ext cx="152400" cy="82550"/>
            </a:xfrm>
            <a:custGeom>
              <a:avLst/>
              <a:gdLst>
                <a:gd name="T0" fmla="*/ 5 w 76"/>
                <a:gd name="T1" fmla="*/ 19 h 41"/>
                <a:gd name="T2" fmla="*/ 65 w 76"/>
                <a:gd name="T3" fmla="*/ 22 h 41"/>
                <a:gd name="T4" fmla="*/ 42 w 76"/>
                <a:gd name="T5" fmla="*/ 23 h 41"/>
                <a:gd name="T6" fmla="*/ 7 w 76"/>
                <a:gd name="T7" fmla="*/ 25 h 41"/>
                <a:gd name="T8" fmla="*/ 5 w 76"/>
                <a:gd name="T9" fmla="*/ 19 h 41"/>
              </a:gdLst>
              <a:ahLst/>
              <a:cxnLst>
                <a:cxn ang="0">
                  <a:pos x="T0" y="T1"/>
                </a:cxn>
                <a:cxn ang="0">
                  <a:pos x="T2" y="T3"/>
                </a:cxn>
                <a:cxn ang="0">
                  <a:pos x="T4" y="T5"/>
                </a:cxn>
                <a:cxn ang="0">
                  <a:pos x="T6" y="T7"/>
                </a:cxn>
                <a:cxn ang="0">
                  <a:pos x="T8" y="T9"/>
                </a:cxn>
              </a:cxnLst>
              <a:rect l="0" t="0" r="r" b="b"/>
              <a:pathLst>
                <a:path w="76" h="41">
                  <a:moveTo>
                    <a:pt x="5" y="19"/>
                  </a:moveTo>
                  <a:cubicBezTo>
                    <a:pt x="8" y="17"/>
                    <a:pt x="51" y="0"/>
                    <a:pt x="65" y="22"/>
                  </a:cubicBezTo>
                  <a:cubicBezTo>
                    <a:pt x="76" y="41"/>
                    <a:pt x="55" y="22"/>
                    <a:pt x="42" y="23"/>
                  </a:cubicBezTo>
                  <a:cubicBezTo>
                    <a:pt x="25" y="23"/>
                    <a:pt x="20" y="23"/>
                    <a:pt x="7" y="25"/>
                  </a:cubicBezTo>
                  <a:cubicBezTo>
                    <a:pt x="2" y="26"/>
                    <a:pt x="0" y="21"/>
                    <a:pt x="5" y="19"/>
                  </a:cubicBezTo>
                  <a:close/>
                </a:path>
              </a:pathLst>
            </a:custGeom>
            <a:solidFill>
              <a:srgbClr val="6634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791"/>
            <p:cNvSpPr>
              <a:spLocks/>
            </p:cNvSpPr>
            <p:nvPr/>
          </p:nvSpPr>
          <p:spPr bwMode="auto">
            <a:xfrm>
              <a:off x="9202738" y="1301750"/>
              <a:ext cx="147638" cy="77787"/>
            </a:xfrm>
            <a:custGeom>
              <a:avLst/>
              <a:gdLst>
                <a:gd name="T0" fmla="*/ 69 w 74"/>
                <a:gd name="T1" fmla="*/ 17 h 39"/>
                <a:gd name="T2" fmla="*/ 11 w 74"/>
                <a:gd name="T3" fmla="*/ 21 h 39"/>
                <a:gd name="T4" fmla="*/ 33 w 74"/>
                <a:gd name="T5" fmla="*/ 21 h 39"/>
                <a:gd name="T6" fmla="*/ 67 w 74"/>
                <a:gd name="T7" fmla="*/ 24 h 39"/>
                <a:gd name="T8" fmla="*/ 69 w 74"/>
                <a:gd name="T9" fmla="*/ 17 h 39"/>
              </a:gdLst>
              <a:ahLst/>
              <a:cxnLst>
                <a:cxn ang="0">
                  <a:pos x="T0" y="T1"/>
                </a:cxn>
                <a:cxn ang="0">
                  <a:pos x="T2" y="T3"/>
                </a:cxn>
                <a:cxn ang="0">
                  <a:pos x="T4" y="T5"/>
                </a:cxn>
                <a:cxn ang="0">
                  <a:pos x="T6" y="T7"/>
                </a:cxn>
                <a:cxn ang="0">
                  <a:pos x="T8" y="T9"/>
                </a:cxn>
              </a:cxnLst>
              <a:rect l="0" t="0" r="r" b="b"/>
              <a:pathLst>
                <a:path w="74" h="39">
                  <a:moveTo>
                    <a:pt x="69" y="17"/>
                  </a:moveTo>
                  <a:cubicBezTo>
                    <a:pt x="66" y="15"/>
                    <a:pt x="24" y="0"/>
                    <a:pt x="11" y="21"/>
                  </a:cubicBezTo>
                  <a:cubicBezTo>
                    <a:pt x="0" y="39"/>
                    <a:pt x="20" y="21"/>
                    <a:pt x="33" y="21"/>
                  </a:cubicBezTo>
                  <a:cubicBezTo>
                    <a:pt x="50" y="21"/>
                    <a:pt x="60" y="23"/>
                    <a:pt x="67" y="24"/>
                  </a:cubicBezTo>
                  <a:cubicBezTo>
                    <a:pt x="72" y="24"/>
                    <a:pt x="74" y="20"/>
                    <a:pt x="69" y="17"/>
                  </a:cubicBezTo>
                  <a:close/>
                </a:path>
              </a:pathLst>
            </a:custGeom>
            <a:solidFill>
              <a:srgbClr val="6634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792"/>
            <p:cNvSpPr>
              <a:spLocks/>
            </p:cNvSpPr>
            <p:nvPr/>
          </p:nvSpPr>
          <p:spPr bwMode="auto">
            <a:xfrm>
              <a:off x="9247188" y="1366838"/>
              <a:ext cx="96838" cy="46037"/>
            </a:xfrm>
            <a:custGeom>
              <a:avLst/>
              <a:gdLst>
                <a:gd name="T0" fmla="*/ 49 w 49"/>
                <a:gd name="T1" fmla="*/ 18 h 23"/>
                <a:gd name="T2" fmla="*/ 21 w 49"/>
                <a:gd name="T3" fmla="*/ 23 h 23"/>
                <a:gd name="T4" fmla="*/ 0 w 49"/>
                <a:gd name="T5" fmla="*/ 12 h 23"/>
                <a:gd name="T6" fmla="*/ 21 w 49"/>
                <a:gd name="T7" fmla="*/ 0 h 23"/>
                <a:gd name="T8" fmla="*/ 49 w 49"/>
                <a:gd name="T9" fmla="*/ 18 h 23"/>
              </a:gdLst>
              <a:ahLst/>
              <a:cxnLst>
                <a:cxn ang="0">
                  <a:pos x="T0" y="T1"/>
                </a:cxn>
                <a:cxn ang="0">
                  <a:pos x="T2" y="T3"/>
                </a:cxn>
                <a:cxn ang="0">
                  <a:pos x="T4" y="T5"/>
                </a:cxn>
                <a:cxn ang="0">
                  <a:pos x="T6" y="T7"/>
                </a:cxn>
                <a:cxn ang="0">
                  <a:pos x="T8" y="T9"/>
                </a:cxn>
              </a:cxnLst>
              <a:rect l="0" t="0" r="r" b="b"/>
              <a:pathLst>
                <a:path w="49" h="23">
                  <a:moveTo>
                    <a:pt x="49" y="18"/>
                  </a:moveTo>
                  <a:cubicBezTo>
                    <a:pt x="35" y="23"/>
                    <a:pt x="29" y="23"/>
                    <a:pt x="21" y="23"/>
                  </a:cubicBezTo>
                  <a:cubicBezTo>
                    <a:pt x="10" y="23"/>
                    <a:pt x="0" y="19"/>
                    <a:pt x="0" y="12"/>
                  </a:cubicBezTo>
                  <a:cubicBezTo>
                    <a:pt x="0" y="5"/>
                    <a:pt x="10" y="0"/>
                    <a:pt x="21" y="0"/>
                  </a:cubicBezTo>
                  <a:cubicBezTo>
                    <a:pt x="33" y="0"/>
                    <a:pt x="48" y="12"/>
                    <a:pt x="49"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Oval 793"/>
            <p:cNvSpPr>
              <a:spLocks noChangeArrowheads="1"/>
            </p:cNvSpPr>
            <p:nvPr/>
          </p:nvSpPr>
          <p:spPr bwMode="auto">
            <a:xfrm>
              <a:off x="9269413" y="1366838"/>
              <a:ext cx="42863" cy="46037"/>
            </a:xfrm>
            <a:prstGeom prst="ellipse">
              <a:avLst/>
            </a:prstGeom>
            <a:solidFill>
              <a:srgbClr val="7B93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Oval 794"/>
            <p:cNvSpPr>
              <a:spLocks noChangeArrowheads="1"/>
            </p:cNvSpPr>
            <p:nvPr/>
          </p:nvSpPr>
          <p:spPr bwMode="auto">
            <a:xfrm>
              <a:off x="9277351" y="1374775"/>
              <a:ext cx="26988" cy="3016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Oval 795"/>
            <p:cNvSpPr>
              <a:spLocks noChangeArrowheads="1"/>
            </p:cNvSpPr>
            <p:nvPr/>
          </p:nvSpPr>
          <p:spPr bwMode="auto">
            <a:xfrm>
              <a:off x="9299576" y="1385888"/>
              <a:ext cx="12700" cy="95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796"/>
            <p:cNvSpPr>
              <a:spLocks/>
            </p:cNvSpPr>
            <p:nvPr/>
          </p:nvSpPr>
          <p:spPr bwMode="auto">
            <a:xfrm>
              <a:off x="9239251" y="1360488"/>
              <a:ext cx="104775" cy="42862"/>
            </a:xfrm>
            <a:custGeom>
              <a:avLst/>
              <a:gdLst>
                <a:gd name="T0" fmla="*/ 53 w 53"/>
                <a:gd name="T1" fmla="*/ 21 h 21"/>
                <a:gd name="T2" fmla="*/ 34 w 53"/>
                <a:gd name="T3" fmla="*/ 10 h 21"/>
                <a:gd name="T4" fmla="*/ 5 w 53"/>
                <a:gd name="T5" fmla="*/ 19 h 21"/>
                <a:gd name="T6" fmla="*/ 12 w 53"/>
                <a:gd name="T7" fmla="*/ 5 h 21"/>
                <a:gd name="T8" fmla="*/ 52 w 53"/>
                <a:gd name="T9" fmla="*/ 18 h 21"/>
                <a:gd name="T10" fmla="*/ 53 w 53"/>
                <a:gd name="T11" fmla="*/ 21 h 21"/>
              </a:gdLst>
              <a:ahLst/>
              <a:cxnLst>
                <a:cxn ang="0">
                  <a:pos x="T0" y="T1"/>
                </a:cxn>
                <a:cxn ang="0">
                  <a:pos x="T2" y="T3"/>
                </a:cxn>
                <a:cxn ang="0">
                  <a:pos x="T4" y="T5"/>
                </a:cxn>
                <a:cxn ang="0">
                  <a:pos x="T6" y="T7"/>
                </a:cxn>
                <a:cxn ang="0">
                  <a:pos x="T8" y="T9"/>
                </a:cxn>
                <a:cxn ang="0">
                  <a:pos x="T10" y="T11"/>
                </a:cxn>
              </a:cxnLst>
              <a:rect l="0" t="0" r="r" b="b"/>
              <a:pathLst>
                <a:path w="53" h="21">
                  <a:moveTo>
                    <a:pt x="53" y="21"/>
                  </a:moveTo>
                  <a:cubicBezTo>
                    <a:pt x="53" y="21"/>
                    <a:pt x="49" y="14"/>
                    <a:pt x="34" y="10"/>
                  </a:cubicBezTo>
                  <a:cubicBezTo>
                    <a:pt x="22" y="6"/>
                    <a:pt x="6" y="11"/>
                    <a:pt x="5" y="19"/>
                  </a:cubicBezTo>
                  <a:cubicBezTo>
                    <a:pt x="1" y="16"/>
                    <a:pt x="0" y="9"/>
                    <a:pt x="12" y="5"/>
                  </a:cubicBezTo>
                  <a:cubicBezTo>
                    <a:pt x="26" y="0"/>
                    <a:pt x="42" y="3"/>
                    <a:pt x="52" y="18"/>
                  </a:cubicBezTo>
                  <a:cubicBezTo>
                    <a:pt x="52" y="19"/>
                    <a:pt x="53" y="20"/>
                    <a:pt x="53" y="21"/>
                  </a:cubicBezTo>
                  <a:close/>
                </a:path>
              </a:pathLst>
            </a:custGeom>
            <a:solidFill>
              <a:srgbClr val="EA9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797"/>
            <p:cNvSpPr>
              <a:spLocks/>
            </p:cNvSpPr>
            <p:nvPr/>
          </p:nvSpPr>
          <p:spPr bwMode="auto">
            <a:xfrm>
              <a:off x="9466263" y="1366838"/>
              <a:ext cx="98425" cy="46037"/>
            </a:xfrm>
            <a:custGeom>
              <a:avLst/>
              <a:gdLst>
                <a:gd name="T0" fmla="*/ 0 w 49"/>
                <a:gd name="T1" fmla="*/ 18 h 23"/>
                <a:gd name="T2" fmla="*/ 27 w 49"/>
                <a:gd name="T3" fmla="*/ 23 h 23"/>
                <a:gd name="T4" fmla="*/ 49 w 49"/>
                <a:gd name="T5" fmla="*/ 13 h 23"/>
                <a:gd name="T6" fmla="*/ 28 w 49"/>
                <a:gd name="T7" fmla="*/ 0 h 23"/>
                <a:gd name="T8" fmla="*/ 0 w 49"/>
                <a:gd name="T9" fmla="*/ 18 h 23"/>
              </a:gdLst>
              <a:ahLst/>
              <a:cxnLst>
                <a:cxn ang="0">
                  <a:pos x="T0" y="T1"/>
                </a:cxn>
                <a:cxn ang="0">
                  <a:pos x="T2" y="T3"/>
                </a:cxn>
                <a:cxn ang="0">
                  <a:pos x="T4" y="T5"/>
                </a:cxn>
                <a:cxn ang="0">
                  <a:pos x="T6" y="T7"/>
                </a:cxn>
                <a:cxn ang="0">
                  <a:pos x="T8" y="T9"/>
                </a:cxn>
              </a:cxnLst>
              <a:rect l="0" t="0" r="r" b="b"/>
              <a:pathLst>
                <a:path w="49" h="23">
                  <a:moveTo>
                    <a:pt x="0" y="18"/>
                  </a:moveTo>
                  <a:cubicBezTo>
                    <a:pt x="14" y="23"/>
                    <a:pt x="19" y="23"/>
                    <a:pt x="27" y="23"/>
                  </a:cubicBezTo>
                  <a:cubicBezTo>
                    <a:pt x="39" y="23"/>
                    <a:pt x="49" y="20"/>
                    <a:pt x="49" y="13"/>
                  </a:cubicBezTo>
                  <a:cubicBezTo>
                    <a:pt x="49" y="6"/>
                    <a:pt x="39" y="0"/>
                    <a:pt x="28" y="0"/>
                  </a:cubicBezTo>
                  <a:cubicBezTo>
                    <a:pt x="16" y="0"/>
                    <a:pt x="2" y="12"/>
                    <a:pt x="0"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Oval 798"/>
            <p:cNvSpPr>
              <a:spLocks noChangeArrowheads="1"/>
            </p:cNvSpPr>
            <p:nvPr/>
          </p:nvSpPr>
          <p:spPr bwMode="auto">
            <a:xfrm>
              <a:off x="9498013" y="1366838"/>
              <a:ext cx="44450" cy="46037"/>
            </a:xfrm>
            <a:prstGeom prst="ellipse">
              <a:avLst/>
            </a:prstGeom>
            <a:solidFill>
              <a:srgbClr val="7B93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Oval 799"/>
            <p:cNvSpPr>
              <a:spLocks noChangeArrowheads="1"/>
            </p:cNvSpPr>
            <p:nvPr/>
          </p:nvSpPr>
          <p:spPr bwMode="auto">
            <a:xfrm>
              <a:off x="9505951" y="1374775"/>
              <a:ext cx="28575" cy="3016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Oval 800"/>
            <p:cNvSpPr>
              <a:spLocks noChangeArrowheads="1"/>
            </p:cNvSpPr>
            <p:nvPr/>
          </p:nvSpPr>
          <p:spPr bwMode="auto">
            <a:xfrm>
              <a:off x="9528176" y="1382713"/>
              <a:ext cx="14288" cy="111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801"/>
            <p:cNvSpPr>
              <a:spLocks/>
            </p:cNvSpPr>
            <p:nvPr/>
          </p:nvSpPr>
          <p:spPr bwMode="auto">
            <a:xfrm>
              <a:off x="9466263" y="1360488"/>
              <a:ext cx="106363" cy="42862"/>
            </a:xfrm>
            <a:custGeom>
              <a:avLst/>
              <a:gdLst>
                <a:gd name="T0" fmla="*/ 0 w 53"/>
                <a:gd name="T1" fmla="*/ 21 h 21"/>
                <a:gd name="T2" fmla="*/ 20 w 53"/>
                <a:gd name="T3" fmla="*/ 10 h 21"/>
                <a:gd name="T4" fmla="*/ 48 w 53"/>
                <a:gd name="T5" fmla="*/ 19 h 21"/>
                <a:gd name="T6" fmla="*/ 40 w 53"/>
                <a:gd name="T7" fmla="*/ 5 h 21"/>
                <a:gd name="T8" fmla="*/ 2 w 53"/>
                <a:gd name="T9" fmla="*/ 18 h 21"/>
                <a:gd name="T10" fmla="*/ 0 w 53"/>
                <a:gd name="T11" fmla="*/ 21 h 21"/>
              </a:gdLst>
              <a:ahLst/>
              <a:cxnLst>
                <a:cxn ang="0">
                  <a:pos x="T0" y="T1"/>
                </a:cxn>
                <a:cxn ang="0">
                  <a:pos x="T2" y="T3"/>
                </a:cxn>
                <a:cxn ang="0">
                  <a:pos x="T4" y="T5"/>
                </a:cxn>
                <a:cxn ang="0">
                  <a:pos x="T6" y="T7"/>
                </a:cxn>
                <a:cxn ang="0">
                  <a:pos x="T8" y="T9"/>
                </a:cxn>
                <a:cxn ang="0">
                  <a:pos x="T10" y="T11"/>
                </a:cxn>
              </a:cxnLst>
              <a:rect l="0" t="0" r="r" b="b"/>
              <a:pathLst>
                <a:path w="53" h="21">
                  <a:moveTo>
                    <a:pt x="0" y="21"/>
                  </a:moveTo>
                  <a:cubicBezTo>
                    <a:pt x="0" y="21"/>
                    <a:pt x="4" y="14"/>
                    <a:pt x="20" y="10"/>
                  </a:cubicBezTo>
                  <a:cubicBezTo>
                    <a:pt x="31" y="6"/>
                    <a:pt x="48" y="11"/>
                    <a:pt x="48" y="19"/>
                  </a:cubicBezTo>
                  <a:cubicBezTo>
                    <a:pt x="53" y="16"/>
                    <a:pt x="52" y="9"/>
                    <a:pt x="40" y="5"/>
                  </a:cubicBezTo>
                  <a:cubicBezTo>
                    <a:pt x="27" y="0"/>
                    <a:pt x="11" y="3"/>
                    <a:pt x="2" y="18"/>
                  </a:cubicBezTo>
                  <a:cubicBezTo>
                    <a:pt x="1" y="19"/>
                    <a:pt x="0" y="20"/>
                    <a:pt x="0" y="21"/>
                  </a:cubicBezTo>
                  <a:close/>
                </a:path>
              </a:pathLst>
            </a:custGeom>
            <a:solidFill>
              <a:srgbClr val="EA9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802"/>
            <p:cNvSpPr>
              <a:spLocks/>
            </p:cNvSpPr>
            <p:nvPr/>
          </p:nvSpPr>
          <p:spPr bwMode="auto">
            <a:xfrm>
              <a:off x="9358313" y="1506538"/>
              <a:ext cx="92075" cy="34925"/>
            </a:xfrm>
            <a:custGeom>
              <a:avLst/>
              <a:gdLst>
                <a:gd name="T0" fmla="*/ 32 w 46"/>
                <a:gd name="T1" fmla="*/ 10 h 17"/>
                <a:gd name="T2" fmla="*/ 14 w 46"/>
                <a:gd name="T3" fmla="*/ 10 h 17"/>
                <a:gd name="T4" fmla="*/ 1 w 46"/>
                <a:gd name="T5" fmla="*/ 0 h 17"/>
                <a:gd name="T6" fmla="*/ 0 w 46"/>
                <a:gd name="T7" fmla="*/ 6 h 17"/>
                <a:gd name="T8" fmla="*/ 18 w 46"/>
                <a:gd name="T9" fmla="*/ 17 h 17"/>
                <a:gd name="T10" fmla="*/ 28 w 46"/>
                <a:gd name="T11" fmla="*/ 17 h 17"/>
                <a:gd name="T12" fmla="*/ 46 w 46"/>
                <a:gd name="T13" fmla="*/ 6 h 17"/>
                <a:gd name="T14" fmla="*/ 45 w 46"/>
                <a:gd name="T15" fmla="*/ 0 h 17"/>
                <a:gd name="T16" fmla="*/ 32 w 46"/>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7">
                  <a:moveTo>
                    <a:pt x="32" y="10"/>
                  </a:moveTo>
                  <a:cubicBezTo>
                    <a:pt x="14" y="10"/>
                    <a:pt x="14" y="10"/>
                    <a:pt x="14" y="10"/>
                  </a:cubicBezTo>
                  <a:cubicBezTo>
                    <a:pt x="8" y="10"/>
                    <a:pt x="3" y="6"/>
                    <a:pt x="1" y="0"/>
                  </a:cubicBezTo>
                  <a:cubicBezTo>
                    <a:pt x="0" y="2"/>
                    <a:pt x="0" y="4"/>
                    <a:pt x="0" y="6"/>
                  </a:cubicBezTo>
                  <a:cubicBezTo>
                    <a:pt x="0" y="14"/>
                    <a:pt x="10" y="17"/>
                    <a:pt x="18" y="17"/>
                  </a:cubicBezTo>
                  <a:cubicBezTo>
                    <a:pt x="28" y="17"/>
                    <a:pt x="28" y="17"/>
                    <a:pt x="28" y="17"/>
                  </a:cubicBezTo>
                  <a:cubicBezTo>
                    <a:pt x="35" y="17"/>
                    <a:pt x="46" y="14"/>
                    <a:pt x="46" y="6"/>
                  </a:cubicBezTo>
                  <a:cubicBezTo>
                    <a:pt x="46" y="4"/>
                    <a:pt x="46" y="2"/>
                    <a:pt x="45" y="0"/>
                  </a:cubicBezTo>
                  <a:cubicBezTo>
                    <a:pt x="43" y="6"/>
                    <a:pt x="38" y="10"/>
                    <a:pt x="32" y="10"/>
                  </a:cubicBezTo>
                  <a:close/>
                </a:path>
              </a:pathLst>
            </a:custGeom>
            <a:solidFill>
              <a:srgbClr val="EA9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803"/>
            <p:cNvSpPr>
              <a:spLocks/>
            </p:cNvSpPr>
            <p:nvPr/>
          </p:nvSpPr>
          <p:spPr bwMode="auto">
            <a:xfrm>
              <a:off x="9124951" y="1374775"/>
              <a:ext cx="41275" cy="90487"/>
            </a:xfrm>
            <a:custGeom>
              <a:avLst/>
              <a:gdLst>
                <a:gd name="T0" fmla="*/ 0 w 21"/>
                <a:gd name="T1" fmla="*/ 8 h 45"/>
                <a:gd name="T2" fmla="*/ 7 w 21"/>
                <a:gd name="T3" fmla="*/ 1 h 45"/>
                <a:gd name="T4" fmla="*/ 19 w 21"/>
                <a:gd name="T5" fmla="*/ 25 h 45"/>
                <a:gd name="T6" fmla="*/ 19 w 21"/>
                <a:gd name="T7" fmla="*/ 42 h 45"/>
                <a:gd name="T8" fmla="*/ 8 w 21"/>
                <a:gd name="T9" fmla="*/ 11 h 45"/>
                <a:gd name="T10" fmla="*/ 0 w 21"/>
                <a:gd name="T11" fmla="*/ 8 h 45"/>
              </a:gdLst>
              <a:ahLst/>
              <a:cxnLst>
                <a:cxn ang="0">
                  <a:pos x="T0" y="T1"/>
                </a:cxn>
                <a:cxn ang="0">
                  <a:pos x="T2" y="T3"/>
                </a:cxn>
                <a:cxn ang="0">
                  <a:pos x="T4" y="T5"/>
                </a:cxn>
                <a:cxn ang="0">
                  <a:pos x="T6" y="T7"/>
                </a:cxn>
                <a:cxn ang="0">
                  <a:pos x="T8" y="T9"/>
                </a:cxn>
                <a:cxn ang="0">
                  <a:pos x="T10" y="T11"/>
                </a:cxn>
              </a:cxnLst>
              <a:rect l="0" t="0" r="r" b="b"/>
              <a:pathLst>
                <a:path w="21" h="45">
                  <a:moveTo>
                    <a:pt x="0" y="8"/>
                  </a:moveTo>
                  <a:cubicBezTo>
                    <a:pt x="0" y="7"/>
                    <a:pt x="3" y="0"/>
                    <a:pt x="7" y="1"/>
                  </a:cubicBezTo>
                  <a:cubicBezTo>
                    <a:pt x="13" y="3"/>
                    <a:pt x="16" y="14"/>
                    <a:pt x="19" y="25"/>
                  </a:cubicBezTo>
                  <a:cubicBezTo>
                    <a:pt x="21" y="36"/>
                    <a:pt x="20" y="45"/>
                    <a:pt x="19" y="42"/>
                  </a:cubicBezTo>
                  <a:cubicBezTo>
                    <a:pt x="17" y="37"/>
                    <a:pt x="15" y="24"/>
                    <a:pt x="8" y="11"/>
                  </a:cubicBezTo>
                  <a:cubicBezTo>
                    <a:pt x="4" y="3"/>
                    <a:pt x="1" y="20"/>
                    <a:pt x="0" y="8"/>
                  </a:cubicBezTo>
                  <a:close/>
                </a:path>
              </a:pathLst>
            </a:custGeom>
            <a:solidFill>
              <a:srgbClr val="EA9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804"/>
            <p:cNvSpPr>
              <a:spLocks/>
            </p:cNvSpPr>
            <p:nvPr/>
          </p:nvSpPr>
          <p:spPr bwMode="auto">
            <a:xfrm>
              <a:off x="9647238" y="1374775"/>
              <a:ext cx="41275" cy="90487"/>
            </a:xfrm>
            <a:custGeom>
              <a:avLst/>
              <a:gdLst>
                <a:gd name="T0" fmla="*/ 21 w 21"/>
                <a:gd name="T1" fmla="*/ 8 h 45"/>
                <a:gd name="T2" fmla="*/ 14 w 21"/>
                <a:gd name="T3" fmla="*/ 1 h 45"/>
                <a:gd name="T4" fmla="*/ 2 w 21"/>
                <a:gd name="T5" fmla="*/ 25 h 45"/>
                <a:gd name="T6" fmla="*/ 2 w 21"/>
                <a:gd name="T7" fmla="*/ 42 h 45"/>
                <a:gd name="T8" fmla="*/ 13 w 21"/>
                <a:gd name="T9" fmla="*/ 11 h 45"/>
                <a:gd name="T10" fmla="*/ 21 w 21"/>
                <a:gd name="T11" fmla="*/ 8 h 45"/>
              </a:gdLst>
              <a:ahLst/>
              <a:cxnLst>
                <a:cxn ang="0">
                  <a:pos x="T0" y="T1"/>
                </a:cxn>
                <a:cxn ang="0">
                  <a:pos x="T2" y="T3"/>
                </a:cxn>
                <a:cxn ang="0">
                  <a:pos x="T4" y="T5"/>
                </a:cxn>
                <a:cxn ang="0">
                  <a:pos x="T6" y="T7"/>
                </a:cxn>
                <a:cxn ang="0">
                  <a:pos x="T8" y="T9"/>
                </a:cxn>
                <a:cxn ang="0">
                  <a:pos x="T10" y="T11"/>
                </a:cxn>
              </a:cxnLst>
              <a:rect l="0" t="0" r="r" b="b"/>
              <a:pathLst>
                <a:path w="21" h="45">
                  <a:moveTo>
                    <a:pt x="21" y="8"/>
                  </a:moveTo>
                  <a:cubicBezTo>
                    <a:pt x="21" y="7"/>
                    <a:pt x="18" y="0"/>
                    <a:pt x="14" y="1"/>
                  </a:cubicBezTo>
                  <a:cubicBezTo>
                    <a:pt x="9" y="3"/>
                    <a:pt x="5" y="14"/>
                    <a:pt x="2" y="25"/>
                  </a:cubicBezTo>
                  <a:cubicBezTo>
                    <a:pt x="0" y="36"/>
                    <a:pt x="1" y="45"/>
                    <a:pt x="2" y="42"/>
                  </a:cubicBezTo>
                  <a:cubicBezTo>
                    <a:pt x="4" y="37"/>
                    <a:pt x="6" y="24"/>
                    <a:pt x="13" y="11"/>
                  </a:cubicBezTo>
                  <a:cubicBezTo>
                    <a:pt x="17" y="3"/>
                    <a:pt x="20" y="20"/>
                    <a:pt x="21" y="8"/>
                  </a:cubicBezTo>
                  <a:close/>
                </a:path>
              </a:pathLst>
            </a:custGeom>
            <a:solidFill>
              <a:srgbClr val="EA9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805"/>
            <p:cNvSpPr>
              <a:spLocks/>
            </p:cNvSpPr>
            <p:nvPr/>
          </p:nvSpPr>
          <p:spPr bwMode="auto">
            <a:xfrm>
              <a:off x="9148763" y="995363"/>
              <a:ext cx="531813" cy="460375"/>
            </a:xfrm>
            <a:custGeom>
              <a:avLst/>
              <a:gdLst>
                <a:gd name="T0" fmla="*/ 223 w 266"/>
                <a:gd name="T1" fmla="*/ 34 h 230"/>
                <a:gd name="T2" fmla="*/ 58 w 266"/>
                <a:gd name="T3" fmla="*/ 24 h 230"/>
                <a:gd name="T4" fmla="*/ 1 w 266"/>
                <a:gd name="T5" fmla="*/ 83 h 230"/>
                <a:gd name="T6" fmla="*/ 2 w 266"/>
                <a:gd name="T7" fmla="*/ 184 h 230"/>
                <a:gd name="T8" fmla="*/ 11 w 266"/>
                <a:gd name="T9" fmla="*/ 187 h 230"/>
                <a:gd name="T10" fmla="*/ 18 w 266"/>
                <a:gd name="T11" fmla="*/ 219 h 230"/>
                <a:gd name="T12" fmla="*/ 25 w 266"/>
                <a:gd name="T13" fmla="*/ 169 h 230"/>
                <a:gd name="T14" fmla="*/ 105 w 266"/>
                <a:gd name="T15" fmla="*/ 89 h 230"/>
                <a:gd name="T16" fmla="*/ 67 w 266"/>
                <a:gd name="T17" fmla="*/ 122 h 230"/>
                <a:gd name="T18" fmla="*/ 145 w 266"/>
                <a:gd name="T19" fmla="*/ 100 h 230"/>
                <a:gd name="T20" fmla="*/ 145 w 266"/>
                <a:gd name="T21" fmla="*/ 118 h 230"/>
                <a:gd name="T22" fmla="*/ 201 w 266"/>
                <a:gd name="T23" fmla="*/ 98 h 230"/>
                <a:gd name="T24" fmla="*/ 230 w 266"/>
                <a:gd name="T25" fmla="*/ 120 h 230"/>
                <a:gd name="T26" fmla="*/ 238 w 266"/>
                <a:gd name="T27" fmla="*/ 230 h 230"/>
                <a:gd name="T28" fmla="*/ 254 w 266"/>
                <a:gd name="T29" fmla="*/ 184 h 230"/>
                <a:gd name="T30" fmla="*/ 257 w 266"/>
                <a:gd name="T31" fmla="*/ 184 h 230"/>
                <a:gd name="T32" fmla="*/ 259 w 266"/>
                <a:gd name="T33" fmla="*/ 149 h 230"/>
                <a:gd name="T34" fmla="*/ 223 w 266"/>
                <a:gd name="T35" fmla="*/ 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6" h="230">
                  <a:moveTo>
                    <a:pt x="223" y="34"/>
                  </a:moveTo>
                  <a:cubicBezTo>
                    <a:pt x="203" y="0"/>
                    <a:pt x="93" y="14"/>
                    <a:pt x="58" y="24"/>
                  </a:cubicBezTo>
                  <a:cubicBezTo>
                    <a:pt x="23" y="34"/>
                    <a:pt x="0" y="53"/>
                    <a:pt x="1" y="83"/>
                  </a:cubicBezTo>
                  <a:cubicBezTo>
                    <a:pt x="2" y="109"/>
                    <a:pt x="2" y="168"/>
                    <a:pt x="2" y="184"/>
                  </a:cubicBezTo>
                  <a:cubicBezTo>
                    <a:pt x="5" y="184"/>
                    <a:pt x="8" y="185"/>
                    <a:pt x="11" y="187"/>
                  </a:cubicBezTo>
                  <a:cubicBezTo>
                    <a:pt x="18" y="219"/>
                    <a:pt x="18" y="219"/>
                    <a:pt x="18" y="219"/>
                  </a:cubicBezTo>
                  <a:cubicBezTo>
                    <a:pt x="25" y="169"/>
                    <a:pt x="25" y="169"/>
                    <a:pt x="25" y="169"/>
                  </a:cubicBezTo>
                  <a:cubicBezTo>
                    <a:pt x="25" y="169"/>
                    <a:pt x="10" y="72"/>
                    <a:pt x="105" y="89"/>
                  </a:cubicBezTo>
                  <a:cubicBezTo>
                    <a:pt x="92" y="97"/>
                    <a:pt x="67" y="122"/>
                    <a:pt x="67" y="122"/>
                  </a:cubicBezTo>
                  <a:cubicBezTo>
                    <a:pt x="67" y="122"/>
                    <a:pt x="123" y="109"/>
                    <a:pt x="145" y="100"/>
                  </a:cubicBezTo>
                  <a:cubicBezTo>
                    <a:pt x="167" y="92"/>
                    <a:pt x="145" y="118"/>
                    <a:pt x="145" y="118"/>
                  </a:cubicBezTo>
                  <a:cubicBezTo>
                    <a:pt x="145" y="118"/>
                    <a:pt x="187" y="103"/>
                    <a:pt x="201" y="98"/>
                  </a:cubicBezTo>
                  <a:cubicBezTo>
                    <a:pt x="214" y="93"/>
                    <a:pt x="227" y="97"/>
                    <a:pt x="230" y="120"/>
                  </a:cubicBezTo>
                  <a:cubicBezTo>
                    <a:pt x="232" y="143"/>
                    <a:pt x="238" y="230"/>
                    <a:pt x="238" y="230"/>
                  </a:cubicBezTo>
                  <a:cubicBezTo>
                    <a:pt x="254" y="184"/>
                    <a:pt x="254" y="184"/>
                    <a:pt x="254" y="184"/>
                  </a:cubicBezTo>
                  <a:cubicBezTo>
                    <a:pt x="255" y="184"/>
                    <a:pt x="256" y="184"/>
                    <a:pt x="257" y="184"/>
                  </a:cubicBezTo>
                  <a:cubicBezTo>
                    <a:pt x="258" y="174"/>
                    <a:pt x="258" y="163"/>
                    <a:pt x="259" y="149"/>
                  </a:cubicBezTo>
                  <a:cubicBezTo>
                    <a:pt x="266" y="11"/>
                    <a:pt x="237" y="59"/>
                    <a:pt x="223" y="34"/>
                  </a:cubicBezTo>
                  <a:close/>
                </a:path>
              </a:pathLst>
            </a:custGeom>
            <a:solidFill>
              <a:srgbClr val="6634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806"/>
            <p:cNvSpPr>
              <a:spLocks/>
            </p:cNvSpPr>
            <p:nvPr/>
          </p:nvSpPr>
          <p:spPr bwMode="auto">
            <a:xfrm>
              <a:off x="9340851" y="1604963"/>
              <a:ext cx="125413" cy="30162"/>
            </a:xfrm>
            <a:custGeom>
              <a:avLst/>
              <a:gdLst>
                <a:gd name="T0" fmla="*/ 0 w 63"/>
                <a:gd name="T1" fmla="*/ 0 h 15"/>
                <a:gd name="T2" fmla="*/ 12 w 63"/>
                <a:gd name="T3" fmla="*/ 15 h 15"/>
                <a:gd name="T4" fmla="*/ 52 w 63"/>
                <a:gd name="T5" fmla="*/ 15 h 15"/>
                <a:gd name="T6" fmla="*/ 63 w 63"/>
                <a:gd name="T7" fmla="*/ 0 h 15"/>
                <a:gd name="T8" fmla="*/ 0 w 63"/>
                <a:gd name="T9" fmla="*/ 0 h 15"/>
              </a:gdLst>
              <a:ahLst/>
              <a:cxnLst>
                <a:cxn ang="0">
                  <a:pos x="T0" y="T1"/>
                </a:cxn>
                <a:cxn ang="0">
                  <a:pos x="T2" y="T3"/>
                </a:cxn>
                <a:cxn ang="0">
                  <a:pos x="T4" y="T5"/>
                </a:cxn>
                <a:cxn ang="0">
                  <a:pos x="T6" y="T7"/>
                </a:cxn>
                <a:cxn ang="0">
                  <a:pos x="T8" y="T9"/>
                </a:cxn>
              </a:cxnLst>
              <a:rect l="0" t="0" r="r" b="b"/>
              <a:pathLst>
                <a:path w="63" h="15">
                  <a:moveTo>
                    <a:pt x="0" y="0"/>
                  </a:moveTo>
                  <a:cubicBezTo>
                    <a:pt x="1" y="5"/>
                    <a:pt x="8" y="15"/>
                    <a:pt x="12" y="15"/>
                  </a:cubicBezTo>
                  <a:cubicBezTo>
                    <a:pt x="52" y="15"/>
                    <a:pt x="52" y="15"/>
                    <a:pt x="52" y="15"/>
                  </a:cubicBezTo>
                  <a:cubicBezTo>
                    <a:pt x="56" y="15"/>
                    <a:pt x="62" y="5"/>
                    <a:pt x="63" y="0"/>
                  </a:cubicBezTo>
                  <a:lnTo>
                    <a:pt x="0" y="0"/>
                  </a:lnTo>
                  <a:close/>
                </a:path>
              </a:pathLst>
            </a:custGeom>
            <a:solidFill>
              <a:srgbClr val="EA8C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807"/>
            <p:cNvSpPr>
              <a:spLocks/>
            </p:cNvSpPr>
            <p:nvPr/>
          </p:nvSpPr>
          <p:spPr bwMode="auto">
            <a:xfrm>
              <a:off x="9324976" y="1589088"/>
              <a:ext cx="160338" cy="23812"/>
            </a:xfrm>
            <a:custGeom>
              <a:avLst/>
              <a:gdLst>
                <a:gd name="T0" fmla="*/ 58 w 80"/>
                <a:gd name="T1" fmla="*/ 10 h 12"/>
                <a:gd name="T2" fmla="*/ 18 w 80"/>
                <a:gd name="T3" fmla="*/ 10 h 12"/>
                <a:gd name="T4" fmla="*/ 1 w 80"/>
                <a:gd name="T5" fmla="*/ 3 h 12"/>
                <a:gd name="T6" fmla="*/ 4 w 80"/>
                <a:gd name="T7" fmla="*/ 3 h 12"/>
                <a:gd name="T8" fmla="*/ 16 w 80"/>
                <a:gd name="T9" fmla="*/ 4 h 12"/>
                <a:gd name="T10" fmla="*/ 38 w 80"/>
                <a:gd name="T11" fmla="*/ 4 h 12"/>
                <a:gd name="T12" fmla="*/ 60 w 80"/>
                <a:gd name="T13" fmla="*/ 4 h 12"/>
                <a:gd name="T14" fmla="*/ 75 w 80"/>
                <a:gd name="T15" fmla="*/ 6 h 12"/>
                <a:gd name="T16" fmla="*/ 79 w 80"/>
                <a:gd name="T17" fmla="*/ 6 h 12"/>
                <a:gd name="T18" fmla="*/ 58 w 80"/>
                <a:gd name="T1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2">
                  <a:moveTo>
                    <a:pt x="58" y="10"/>
                  </a:moveTo>
                  <a:cubicBezTo>
                    <a:pt x="50" y="9"/>
                    <a:pt x="22" y="10"/>
                    <a:pt x="18" y="10"/>
                  </a:cubicBezTo>
                  <a:cubicBezTo>
                    <a:pt x="7" y="10"/>
                    <a:pt x="0" y="4"/>
                    <a:pt x="1" y="3"/>
                  </a:cubicBezTo>
                  <a:cubicBezTo>
                    <a:pt x="1" y="1"/>
                    <a:pt x="3" y="1"/>
                    <a:pt x="4" y="3"/>
                  </a:cubicBezTo>
                  <a:cubicBezTo>
                    <a:pt x="5" y="5"/>
                    <a:pt x="12" y="4"/>
                    <a:pt x="16" y="4"/>
                  </a:cubicBezTo>
                  <a:cubicBezTo>
                    <a:pt x="34" y="0"/>
                    <a:pt x="30" y="4"/>
                    <a:pt x="38" y="4"/>
                  </a:cubicBezTo>
                  <a:cubicBezTo>
                    <a:pt x="47" y="4"/>
                    <a:pt x="44" y="0"/>
                    <a:pt x="60" y="4"/>
                  </a:cubicBezTo>
                  <a:cubicBezTo>
                    <a:pt x="65" y="5"/>
                    <a:pt x="73" y="7"/>
                    <a:pt x="75" y="6"/>
                  </a:cubicBezTo>
                  <a:cubicBezTo>
                    <a:pt x="77" y="5"/>
                    <a:pt x="79" y="4"/>
                    <a:pt x="79" y="6"/>
                  </a:cubicBezTo>
                  <a:cubicBezTo>
                    <a:pt x="80" y="7"/>
                    <a:pt x="72" y="12"/>
                    <a:pt x="58" y="10"/>
                  </a:cubicBezTo>
                  <a:close/>
                </a:path>
              </a:pathLst>
            </a:custGeom>
            <a:solidFill>
              <a:srgbClr val="D873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8" name="文本框 37"/>
          <p:cNvSpPr txBox="1"/>
          <p:nvPr/>
        </p:nvSpPr>
        <p:spPr>
          <a:xfrm>
            <a:off x="4842963" y="4058322"/>
            <a:ext cx="4078615" cy="1323439"/>
          </a:xfrm>
          <a:prstGeom prst="rect">
            <a:avLst/>
          </a:prstGeom>
          <a:noFill/>
        </p:spPr>
        <p:txBody>
          <a:bodyPr wrap="square" rtlCol="0">
            <a:spAutoFit/>
          </a:bodyPr>
          <a:lstStyle/>
          <a:p>
            <a:r>
              <a:rPr lang="zh-CN" altLang="en-US" sz="2000" b="1" dirty="0" smtClean="0">
                <a:latin typeface="微软雅黑" panose="020B0503020204020204" charset="-122"/>
                <a:ea typeface="微软雅黑" panose="020B0503020204020204" charset="-122"/>
              </a:rPr>
              <a:t>免费赠送</a:t>
            </a:r>
            <a:r>
              <a:rPr lang="en-US" altLang="zh-CN" sz="2000" b="1" dirty="0" smtClean="0">
                <a:latin typeface="微软雅黑" panose="020B0503020204020204" charset="-122"/>
                <a:ea typeface="微软雅黑" panose="020B0503020204020204" charset="-122"/>
              </a:rPr>
              <a:t>:</a:t>
            </a:r>
          </a:p>
          <a:p>
            <a:pPr marL="342900" indent="-342900">
              <a:buFont typeface="Wingdings" panose="05000000000000000000" pitchFamily="2" charset="2"/>
              <a:buChar char="l"/>
            </a:pPr>
            <a:r>
              <a:rPr lang="en-US" altLang="zh-CN" sz="2000" b="1" dirty="0" smtClean="0">
                <a:latin typeface="微软雅黑" panose="020B0503020204020204" charset="-122"/>
                <a:ea typeface="微软雅黑" panose="020B0503020204020204" charset="-122"/>
              </a:rPr>
              <a:t>500</a:t>
            </a:r>
            <a:r>
              <a:rPr lang="zh-CN" altLang="en-US" sz="2000" b="1" dirty="0" smtClean="0">
                <a:latin typeface="微软雅黑" panose="020B0503020204020204" charset="-122"/>
                <a:ea typeface="微软雅黑" panose="020B0503020204020204" charset="-122"/>
              </a:rPr>
              <a:t>套微立体</a:t>
            </a:r>
            <a:r>
              <a:rPr lang="en-US" altLang="zh-CN" sz="2000" b="1" dirty="0" smtClean="0">
                <a:latin typeface="微软雅黑" panose="020B0503020204020204" charset="-122"/>
                <a:ea typeface="微软雅黑" panose="020B0503020204020204" charset="-122"/>
              </a:rPr>
              <a:t>PPT</a:t>
            </a:r>
            <a:r>
              <a:rPr lang="zh-CN" altLang="en-US" sz="2000" b="1" dirty="0" smtClean="0">
                <a:latin typeface="微软雅黑" panose="020B0503020204020204" charset="-122"/>
                <a:ea typeface="微软雅黑" panose="020B0503020204020204" charset="-122"/>
              </a:rPr>
              <a:t>图表</a:t>
            </a:r>
            <a:endParaRPr lang="en-US" altLang="zh-CN" sz="2000" b="1" dirty="0" smtClean="0">
              <a:latin typeface="微软雅黑" panose="020B0503020204020204" charset="-122"/>
              <a:ea typeface="微软雅黑" panose="020B0503020204020204" charset="-122"/>
            </a:endParaRPr>
          </a:p>
          <a:p>
            <a:pPr marL="342900" indent="-342900">
              <a:buFont typeface="Wingdings" panose="05000000000000000000" pitchFamily="2" charset="2"/>
              <a:buChar char="l"/>
            </a:pPr>
            <a:r>
              <a:rPr lang="en-US" altLang="zh-CN" sz="2000" b="1" dirty="0" smtClean="0">
                <a:latin typeface="微软雅黑" panose="020B0503020204020204" charset="-122"/>
                <a:ea typeface="微软雅黑" panose="020B0503020204020204" charset="-122"/>
              </a:rPr>
              <a:t>40GB PPT</a:t>
            </a:r>
            <a:r>
              <a:rPr lang="zh-CN" altLang="en-US" sz="2000" b="1" dirty="0" smtClean="0">
                <a:latin typeface="微软雅黑" panose="020B0503020204020204" charset="-122"/>
                <a:ea typeface="微软雅黑" panose="020B0503020204020204" charset="-122"/>
              </a:rPr>
              <a:t>培训教程</a:t>
            </a:r>
            <a:r>
              <a:rPr lang="en-US" altLang="zh-CN" sz="2000" b="1" dirty="0" smtClean="0">
                <a:latin typeface="微软雅黑" panose="020B0503020204020204" charset="-122"/>
                <a:ea typeface="微软雅黑" panose="020B0503020204020204" charset="-122"/>
              </a:rPr>
              <a:t>+</a:t>
            </a:r>
            <a:r>
              <a:rPr lang="zh-CN" altLang="en-US" sz="2000" b="1" dirty="0" smtClean="0">
                <a:latin typeface="微软雅黑" panose="020B0503020204020204" charset="-122"/>
                <a:ea typeface="微软雅黑" panose="020B0503020204020204" charset="-122"/>
              </a:rPr>
              <a:t>书籍</a:t>
            </a:r>
            <a:endParaRPr lang="en-US" altLang="zh-CN" sz="2000" b="1" dirty="0" smtClean="0">
              <a:latin typeface="微软雅黑" panose="020B0503020204020204" charset="-122"/>
              <a:ea typeface="微软雅黑" panose="020B0503020204020204" charset="-122"/>
            </a:endParaRPr>
          </a:p>
          <a:p>
            <a:pPr marL="342900" indent="-342900">
              <a:buFont typeface="Wingdings" panose="05000000000000000000" pitchFamily="2" charset="2"/>
              <a:buChar char="l"/>
            </a:pPr>
            <a:r>
              <a:rPr lang="en-US" altLang="zh-CN" sz="2000" b="1" dirty="0" smtClean="0">
                <a:latin typeface="微软雅黑" panose="020B0503020204020204" charset="-122"/>
                <a:ea typeface="微软雅黑" panose="020B0503020204020204" charset="-122"/>
              </a:rPr>
              <a:t>70</a:t>
            </a:r>
            <a:r>
              <a:rPr lang="zh-CN" altLang="en-US" sz="2000" b="1" dirty="0" smtClean="0">
                <a:latin typeface="微软雅黑" panose="020B0503020204020204" charset="-122"/>
                <a:ea typeface="微软雅黑" panose="020B0503020204020204" charset="-122"/>
              </a:rPr>
              <a:t>套鼠年新年</a:t>
            </a:r>
            <a:r>
              <a:rPr lang="en-US" altLang="zh-CN" sz="2000" b="1" dirty="0" smtClean="0">
                <a:latin typeface="微软雅黑" panose="020B0503020204020204" charset="-122"/>
                <a:ea typeface="微软雅黑" panose="020B0503020204020204" charset="-122"/>
              </a:rPr>
              <a:t>PPT</a:t>
            </a:r>
            <a:r>
              <a:rPr lang="zh-CN" altLang="en-US" sz="2000" b="1" dirty="0">
                <a:latin typeface="微软雅黑" panose="020B0503020204020204" charset="-122"/>
                <a:ea typeface="微软雅黑" panose="020B0503020204020204" charset="-122"/>
              </a:rPr>
              <a:t>模板</a:t>
            </a:r>
            <a:endParaRPr lang="en-US" altLang="zh-CN" sz="2000" b="1" dirty="0">
              <a:latin typeface="微软雅黑" panose="020B0503020204020204" charset="-122"/>
              <a:ea typeface="微软雅黑" panose="020B0503020204020204" charset="-122"/>
            </a:endParaRPr>
          </a:p>
        </p:txBody>
      </p:sp>
      <p:sp>
        <p:nvSpPr>
          <p:cNvPr id="41" name="矩形 40"/>
          <p:cNvSpPr/>
          <p:nvPr/>
        </p:nvSpPr>
        <p:spPr>
          <a:xfrm>
            <a:off x="422609" y="290852"/>
            <a:ext cx="741937" cy="36000"/>
          </a:xfrm>
          <a:prstGeom prst="rect">
            <a:avLst/>
          </a:prstGeom>
          <a:solidFill>
            <a:srgbClr val="1AB49C"/>
          </a:solidFill>
          <a:ln>
            <a:solidFill>
              <a:srgbClr val="4BC0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17834" y="671970"/>
            <a:ext cx="3158791" cy="215444"/>
          </a:xfrm>
          <a:prstGeom prst="rect">
            <a:avLst/>
          </a:prstGeom>
        </p:spPr>
        <p:txBody>
          <a:bodyPr wrap="square">
            <a:spAutoFit/>
          </a:bodyPr>
          <a:lstStyle/>
          <a:p>
            <a:r>
              <a:rPr lang="zh-CN" altLang="en-US" sz="800" dirty="0" smtClean="0"/>
              <a:t>LOREM IPSUM DOLOR SIT AMET, CONSECTETUR ADIPISICING ELIT</a:t>
            </a:r>
            <a:endParaRPr lang="zh-CN" altLang="en-US" sz="800" dirty="0"/>
          </a:p>
        </p:txBody>
      </p:sp>
      <p:sp>
        <p:nvSpPr>
          <p:cNvPr id="43" name="文本框 42"/>
          <p:cNvSpPr txBox="1"/>
          <p:nvPr/>
        </p:nvSpPr>
        <p:spPr>
          <a:xfrm>
            <a:off x="308309" y="385417"/>
            <a:ext cx="7006891" cy="400110"/>
          </a:xfrm>
          <a:prstGeom prst="rect">
            <a:avLst/>
          </a:prstGeom>
          <a:noFill/>
        </p:spPr>
        <p:txBody>
          <a:bodyPr wrap="square" rtlCol="0">
            <a:spAutoFit/>
          </a:bodyPr>
          <a:lstStyle/>
          <a:p>
            <a:r>
              <a:rPr lang="zh-CN" altLang="en-US" sz="2000" b="1" dirty="0" smtClean="0">
                <a:latin typeface="微软雅黑" panose="020B0503020204020204" charset="-122"/>
                <a:ea typeface="微软雅黑" panose="020B0503020204020204" charset="-122"/>
              </a:rPr>
              <a:t>关注免费赠送</a:t>
            </a:r>
            <a:r>
              <a:rPr lang="en-US" altLang="zh-CN" sz="2000" b="1" dirty="0" smtClean="0">
                <a:latin typeface="微软雅黑" panose="020B0503020204020204" charset="-122"/>
                <a:ea typeface="微软雅黑" panose="020B0503020204020204" charset="-122"/>
              </a:rPr>
              <a:t>PPT</a:t>
            </a:r>
            <a:r>
              <a:rPr lang="zh-CN" altLang="en-US" sz="2000" b="1" dirty="0" smtClean="0">
                <a:latin typeface="微软雅黑" panose="020B0503020204020204" charset="-122"/>
                <a:ea typeface="微软雅黑" panose="020B0503020204020204" charset="-122"/>
              </a:rPr>
              <a:t>图表</a:t>
            </a:r>
            <a:r>
              <a:rPr lang="en-US" altLang="zh-CN" sz="2000" b="1" dirty="0" smtClean="0">
                <a:latin typeface="微软雅黑" panose="020B0503020204020204" charset="-122"/>
                <a:ea typeface="微软雅黑" panose="020B0503020204020204" charset="-122"/>
              </a:rPr>
              <a:t>+</a:t>
            </a:r>
            <a:r>
              <a:rPr lang="zh-CN" altLang="en-US" sz="2000" b="1" dirty="0" smtClean="0">
                <a:latin typeface="微软雅黑" panose="020B0503020204020204" charset="-122"/>
                <a:ea typeface="微软雅黑" panose="020B0503020204020204" charset="-122"/>
              </a:rPr>
              <a:t>模板</a:t>
            </a:r>
            <a:r>
              <a:rPr lang="en-US" altLang="zh-CN" sz="2000" b="1" dirty="0" smtClean="0">
                <a:latin typeface="微软雅黑" panose="020B0503020204020204" charset="-122"/>
                <a:ea typeface="微软雅黑" panose="020B0503020204020204" charset="-122"/>
              </a:rPr>
              <a:t>+40GB</a:t>
            </a:r>
            <a:r>
              <a:rPr lang="zh-CN" altLang="en-US" sz="2000" b="1" dirty="0" smtClean="0">
                <a:latin typeface="微软雅黑" panose="020B0503020204020204" charset="-122"/>
                <a:ea typeface="微软雅黑" panose="020B0503020204020204" charset="-122"/>
              </a:rPr>
              <a:t>视频教程</a:t>
            </a:r>
            <a:endParaRPr lang="en-US" altLang="zh-CN" sz="2000" b="1" dirty="0">
              <a:latin typeface="微软雅黑" panose="020B0503020204020204" charset="-122"/>
              <a:ea typeface="微软雅黑" panose="020B0503020204020204" charset="-122"/>
            </a:endParaRPr>
          </a:p>
        </p:txBody>
      </p:sp>
      <p:sp>
        <p:nvSpPr>
          <p:cNvPr id="44" name="文本框 43"/>
          <p:cNvSpPr txBox="1"/>
          <p:nvPr/>
        </p:nvSpPr>
        <p:spPr>
          <a:xfrm>
            <a:off x="5549776" y="5908840"/>
            <a:ext cx="3742505" cy="400110"/>
          </a:xfrm>
          <a:prstGeom prst="rect">
            <a:avLst/>
          </a:prstGeom>
          <a:noFill/>
        </p:spPr>
        <p:txBody>
          <a:bodyPr wrap="square" rtlCol="0">
            <a:spAutoFit/>
          </a:bodyPr>
          <a:lstStyle/>
          <a:p>
            <a:r>
              <a:rPr lang="en-US" altLang="zh-CN" sz="2000" b="1" dirty="0" smtClean="0">
                <a:solidFill>
                  <a:schemeClr val="tx1"/>
                </a:solidFill>
                <a:latin typeface="+mj-ea"/>
                <a:ea typeface="+mj-ea"/>
              </a:rPr>
              <a:t>QQ: 418157732</a:t>
            </a:r>
            <a:r>
              <a:rPr lang="zh-CN" altLang="en-US" sz="2000" b="1" dirty="0" smtClean="0">
                <a:solidFill>
                  <a:schemeClr val="tx1"/>
                </a:solidFill>
                <a:latin typeface="+mj-ea"/>
                <a:ea typeface="+mj-ea"/>
              </a:rPr>
              <a:t>（备注</a:t>
            </a:r>
            <a:r>
              <a:rPr lang="en-US" altLang="zh-CN" sz="2000" b="1" dirty="0" smtClean="0">
                <a:solidFill>
                  <a:schemeClr val="tx1"/>
                </a:solidFill>
                <a:latin typeface="+mj-ea"/>
                <a:ea typeface="+mj-ea"/>
              </a:rPr>
              <a:t>51PPT</a:t>
            </a:r>
            <a:r>
              <a:rPr lang="zh-CN" altLang="en-US" sz="2000" b="1" dirty="0" smtClean="0">
                <a:solidFill>
                  <a:schemeClr val="tx1"/>
                </a:solidFill>
                <a:latin typeface="+mj-ea"/>
                <a:ea typeface="+mj-ea"/>
              </a:rPr>
              <a:t>）</a:t>
            </a:r>
            <a:endParaRPr lang="zh-CN" altLang="en-US" sz="2000" b="1" dirty="0">
              <a:solidFill>
                <a:schemeClr val="tx1"/>
              </a:solidFill>
              <a:latin typeface="+mj-ea"/>
              <a:ea typeface="+mj-ea"/>
            </a:endParaRPr>
          </a:p>
        </p:txBody>
      </p:sp>
      <p:sp>
        <p:nvSpPr>
          <p:cNvPr id="45" name="qq-social-logo-of-a-penguin_49013"/>
          <p:cNvSpPr>
            <a:spLocks noChangeAspect="1"/>
          </p:cNvSpPr>
          <p:nvPr/>
        </p:nvSpPr>
        <p:spPr bwMode="auto">
          <a:xfrm>
            <a:off x="4913714" y="5846625"/>
            <a:ext cx="538136" cy="549425"/>
          </a:xfrm>
          <a:custGeom>
            <a:avLst/>
            <a:gdLst>
              <a:gd name="connsiteX0" fmla="*/ 120973 w 594062"/>
              <a:gd name="connsiteY0" fmla="*/ 518014 h 606524"/>
              <a:gd name="connsiteX1" fmla="*/ 103971 w 594062"/>
              <a:gd name="connsiteY1" fmla="*/ 521582 h 606524"/>
              <a:gd name="connsiteX2" fmla="*/ 89678 w 594062"/>
              <a:gd name="connsiteY2" fmla="*/ 529409 h 606524"/>
              <a:gd name="connsiteX3" fmla="*/ 82301 w 594062"/>
              <a:gd name="connsiteY3" fmla="*/ 537696 h 606524"/>
              <a:gd name="connsiteX4" fmla="*/ 81840 w 594062"/>
              <a:gd name="connsiteY4" fmla="*/ 543221 h 606524"/>
              <a:gd name="connsiteX5" fmla="*/ 86911 w 594062"/>
              <a:gd name="connsiteY5" fmla="*/ 543221 h 606524"/>
              <a:gd name="connsiteX6" fmla="*/ 97977 w 594062"/>
              <a:gd name="connsiteY6" fmla="*/ 541379 h 606524"/>
              <a:gd name="connsiteX7" fmla="*/ 83684 w 594062"/>
              <a:gd name="connsiteY7" fmla="*/ 554270 h 606524"/>
              <a:gd name="connsiteX8" fmla="*/ 83684 w 594062"/>
              <a:gd name="connsiteY8" fmla="*/ 575448 h 606524"/>
              <a:gd name="connsiteX9" fmla="*/ 118725 w 594062"/>
              <a:gd name="connsiteY9" fmla="*/ 592943 h 606524"/>
              <a:gd name="connsiteX10" fmla="*/ 242293 w 594062"/>
              <a:gd name="connsiteY10" fmla="*/ 592943 h 606524"/>
              <a:gd name="connsiteX11" fmla="*/ 273185 w 594062"/>
              <a:gd name="connsiteY11" fmla="*/ 579131 h 606524"/>
              <a:gd name="connsiteX12" fmla="*/ 275491 w 594062"/>
              <a:gd name="connsiteY12" fmla="*/ 574988 h 606524"/>
              <a:gd name="connsiteX13" fmla="*/ 271341 w 594062"/>
              <a:gd name="connsiteY13" fmla="*/ 573606 h 606524"/>
              <a:gd name="connsiteX14" fmla="*/ 212784 w 594062"/>
              <a:gd name="connsiteY14" fmla="*/ 560715 h 606524"/>
              <a:gd name="connsiteX15" fmla="*/ 137629 w 594062"/>
              <a:gd name="connsiteY15" fmla="*/ 524805 h 606524"/>
              <a:gd name="connsiteX16" fmla="*/ 120973 w 594062"/>
              <a:gd name="connsiteY16" fmla="*/ 518014 h 606524"/>
              <a:gd name="connsiteX17" fmla="*/ 485163 w 594062"/>
              <a:gd name="connsiteY17" fmla="*/ 514044 h 606524"/>
              <a:gd name="connsiteX18" fmla="*/ 476979 w 594062"/>
              <a:gd name="connsiteY18" fmla="*/ 518820 h 606524"/>
              <a:gd name="connsiteX19" fmla="*/ 351567 w 594062"/>
              <a:gd name="connsiteY19" fmla="*/ 575908 h 606524"/>
              <a:gd name="connsiteX20" fmla="*/ 364939 w 594062"/>
              <a:gd name="connsiteY20" fmla="*/ 584195 h 606524"/>
              <a:gd name="connsiteX21" fmla="*/ 501877 w 594062"/>
              <a:gd name="connsiteY21" fmla="*/ 587878 h 606524"/>
              <a:gd name="connsiteX22" fmla="*/ 537380 w 594062"/>
              <a:gd name="connsiteY22" fmla="*/ 562097 h 606524"/>
              <a:gd name="connsiteX23" fmla="*/ 522625 w 594062"/>
              <a:gd name="connsiteY23" fmla="*/ 539077 h 606524"/>
              <a:gd name="connsiteX24" fmla="*/ 501416 w 594062"/>
              <a:gd name="connsiteY24" fmla="*/ 539077 h 606524"/>
              <a:gd name="connsiteX25" fmla="*/ 497266 w 594062"/>
              <a:gd name="connsiteY25" fmla="*/ 537696 h 606524"/>
              <a:gd name="connsiteX26" fmla="*/ 500033 w 594062"/>
              <a:gd name="connsiteY26" fmla="*/ 534934 h 606524"/>
              <a:gd name="connsiteX27" fmla="*/ 518937 w 594062"/>
              <a:gd name="connsiteY27" fmla="*/ 530790 h 606524"/>
              <a:gd name="connsiteX28" fmla="*/ 494039 w 594062"/>
              <a:gd name="connsiteY28" fmla="*/ 516518 h 606524"/>
              <a:gd name="connsiteX29" fmla="*/ 485163 w 594062"/>
              <a:gd name="connsiteY29" fmla="*/ 514044 h 606524"/>
              <a:gd name="connsiteX30" fmla="*/ 171288 w 594062"/>
              <a:gd name="connsiteY30" fmla="*/ 348477 h 606524"/>
              <a:gd name="connsiteX31" fmla="*/ 166677 w 594062"/>
              <a:gd name="connsiteY31" fmla="*/ 350318 h 606524"/>
              <a:gd name="connsiteX32" fmla="*/ 158839 w 594062"/>
              <a:gd name="connsiteY32" fmla="*/ 409248 h 606524"/>
              <a:gd name="connsiteX33" fmla="*/ 185120 w 594062"/>
              <a:gd name="connsiteY33" fmla="*/ 443777 h 606524"/>
              <a:gd name="connsiteX34" fmla="*/ 225694 w 594062"/>
              <a:gd name="connsiteY34" fmla="*/ 445618 h 606524"/>
              <a:gd name="connsiteX35" fmla="*/ 239526 w 594062"/>
              <a:gd name="connsiteY35" fmla="*/ 431346 h 606524"/>
              <a:gd name="connsiteX36" fmla="*/ 237682 w 594062"/>
              <a:gd name="connsiteY36" fmla="*/ 378862 h 606524"/>
              <a:gd name="connsiteX37" fmla="*/ 223389 w 594062"/>
              <a:gd name="connsiteY37" fmla="*/ 368273 h 606524"/>
              <a:gd name="connsiteX38" fmla="*/ 219700 w 594062"/>
              <a:gd name="connsiteY38" fmla="*/ 378862 h 606524"/>
              <a:gd name="connsiteX39" fmla="*/ 220161 w 594062"/>
              <a:gd name="connsiteY39" fmla="*/ 397738 h 606524"/>
              <a:gd name="connsiteX40" fmla="*/ 220161 w 594062"/>
              <a:gd name="connsiteY40" fmla="*/ 412931 h 606524"/>
              <a:gd name="connsiteX41" fmla="*/ 216934 w 594062"/>
              <a:gd name="connsiteY41" fmla="*/ 405565 h 606524"/>
              <a:gd name="connsiteX42" fmla="*/ 210940 w 594062"/>
              <a:gd name="connsiteY42" fmla="*/ 368734 h 606524"/>
              <a:gd name="connsiteX43" fmla="*/ 207251 w 594062"/>
              <a:gd name="connsiteY43" fmla="*/ 362749 h 606524"/>
              <a:gd name="connsiteX44" fmla="*/ 171288 w 594062"/>
              <a:gd name="connsiteY44" fmla="*/ 348477 h 606524"/>
              <a:gd name="connsiteX45" fmla="*/ 126564 w 594062"/>
              <a:gd name="connsiteY45" fmla="*/ 325976 h 606524"/>
              <a:gd name="connsiteX46" fmla="*/ 122414 w 594062"/>
              <a:gd name="connsiteY46" fmla="*/ 330982 h 606524"/>
              <a:gd name="connsiteX47" fmla="*/ 119187 w 594062"/>
              <a:gd name="connsiteY47" fmla="*/ 337427 h 606524"/>
              <a:gd name="connsiteX48" fmla="*/ 108582 w 594062"/>
              <a:gd name="connsiteY48" fmla="*/ 434569 h 606524"/>
              <a:gd name="connsiteX49" fmla="*/ 166677 w 594062"/>
              <a:gd name="connsiteY49" fmla="*/ 521122 h 606524"/>
              <a:gd name="connsiteX50" fmla="*/ 214629 w 594062"/>
              <a:gd name="connsiteY50" fmla="*/ 548745 h 606524"/>
              <a:gd name="connsiteX51" fmla="*/ 300850 w 594062"/>
              <a:gd name="connsiteY51" fmla="*/ 568542 h 606524"/>
              <a:gd name="connsiteX52" fmla="*/ 358484 w 594062"/>
              <a:gd name="connsiteY52" fmla="*/ 568082 h 606524"/>
              <a:gd name="connsiteX53" fmla="*/ 482512 w 594062"/>
              <a:gd name="connsiteY53" fmla="*/ 490736 h 606524"/>
              <a:gd name="connsiteX54" fmla="*/ 511098 w 594062"/>
              <a:gd name="connsiteY54" fmla="*/ 417995 h 606524"/>
              <a:gd name="connsiteX55" fmla="*/ 483895 w 594062"/>
              <a:gd name="connsiteY55" fmla="*/ 330061 h 606524"/>
              <a:gd name="connsiteX56" fmla="*/ 477901 w 594062"/>
              <a:gd name="connsiteY56" fmla="*/ 328680 h 606524"/>
              <a:gd name="connsiteX57" fmla="*/ 441016 w 594062"/>
              <a:gd name="connsiteY57" fmla="*/ 349397 h 606524"/>
              <a:gd name="connsiteX58" fmla="*/ 305460 w 594062"/>
              <a:gd name="connsiteY58" fmla="*/ 380243 h 606524"/>
              <a:gd name="connsiteX59" fmla="*/ 245059 w 594062"/>
              <a:gd name="connsiteY59" fmla="*/ 372417 h 606524"/>
              <a:gd name="connsiteX60" fmla="*/ 245520 w 594062"/>
              <a:gd name="connsiteY60" fmla="*/ 383006 h 606524"/>
              <a:gd name="connsiteX61" fmla="*/ 246904 w 594062"/>
              <a:gd name="connsiteY61" fmla="*/ 432728 h 606524"/>
              <a:gd name="connsiteX62" fmla="*/ 231227 w 594062"/>
              <a:gd name="connsiteY62" fmla="*/ 454366 h 606524"/>
              <a:gd name="connsiteX63" fmla="*/ 177743 w 594062"/>
              <a:gd name="connsiteY63" fmla="*/ 450683 h 606524"/>
              <a:gd name="connsiteX64" fmla="*/ 154689 w 594062"/>
              <a:gd name="connsiteY64" fmla="*/ 421218 h 606524"/>
              <a:gd name="connsiteX65" fmla="*/ 157456 w 594062"/>
              <a:gd name="connsiteY65" fmla="*/ 346175 h 606524"/>
              <a:gd name="connsiteX66" fmla="*/ 154689 w 594062"/>
              <a:gd name="connsiteY66" fmla="*/ 340190 h 606524"/>
              <a:gd name="connsiteX67" fmla="*/ 133480 w 594062"/>
              <a:gd name="connsiteY67" fmla="*/ 328220 h 606524"/>
              <a:gd name="connsiteX68" fmla="*/ 126564 w 594062"/>
              <a:gd name="connsiteY68" fmla="*/ 325976 h 606524"/>
              <a:gd name="connsiteX69" fmla="*/ 104893 w 594062"/>
              <a:gd name="connsiteY69" fmla="*/ 216806 h 606524"/>
              <a:gd name="connsiteX70" fmla="*/ 103049 w 594062"/>
              <a:gd name="connsiteY70" fmla="*/ 217266 h 606524"/>
              <a:gd name="connsiteX71" fmla="*/ 109043 w 594062"/>
              <a:gd name="connsiteY71" fmla="*/ 257320 h 606524"/>
              <a:gd name="connsiteX72" fmla="*/ 129330 w 594062"/>
              <a:gd name="connsiteY72" fmla="*/ 292309 h 606524"/>
              <a:gd name="connsiteX73" fmla="*/ 94750 w 594062"/>
              <a:gd name="connsiteY73" fmla="*/ 239365 h 606524"/>
              <a:gd name="connsiteX74" fmla="*/ 97516 w 594062"/>
              <a:gd name="connsiteY74" fmla="*/ 290928 h 606524"/>
              <a:gd name="connsiteX75" fmla="*/ 168060 w 594062"/>
              <a:gd name="connsiteY75" fmla="*/ 340650 h 606524"/>
              <a:gd name="connsiteX76" fmla="*/ 268574 w 594062"/>
              <a:gd name="connsiteY76" fmla="*/ 369655 h 606524"/>
              <a:gd name="connsiteX77" fmla="*/ 356178 w 594062"/>
              <a:gd name="connsiteY77" fmla="*/ 368273 h 606524"/>
              <a:gd name="connsiteX78" fmla="*/ 494961 w 594062"/>
              <a:gd name="connsiteY78" fmla="*/ 311646 h 606524"/>
              <a:gd name="connsiteX79" fmla="*/ 533691 w 594062"/>
              <a:gd name="connsiteY79" fmla="*/ 257320 h 606524"/>
              <a:gd name="connsiteX80" fmla="*/ 529541 w 594062"/>
              <a:gd name="connsiteY80" fmla="*/ 223712 h 606524"/>
              <a:gd name="connsiteX81" fmla="*/ 443321 w 594062"/>
              <a:gd name="connsiteY81" fmla="*/ 320393 h 606524"/>
              <a:gd name="connsiteX82" fmla="*/ 514326 w 594062"/>
              <a:gd name="connsiteY82" fmla="*/ 236602 h 606524"/>
              <a:gd name="connsiteX83" fmla="*/ 506949 w 594062"/>
              <a:gd name="connsiteY83" fmla="*/ 243048 h 606524"/>
              <a:gd name="connsiteX84" fmla="*/ 362172 w 594062"/>
              <a:gd name="connsiteY84" fmla="*/ 307042 h 606524"/>
              <a:gd name="connsiteX85" fmla="*/ 204946 w 594062"/>
              <a:gd name="connsiteY85" fmla="*/ 289547 h 606524"/>
              <a:gd name="connsiteX86" fmla="*/ 104893 w 594062"/>
              <a:gd name="connsiteY86" fmla="*/ 216806 h 606524"/>
              <a:gd name="connsiteX87" fmla="*/ 316757 w 594062"/>
              <a:gd name="connsiteY87" fmla="*/ 207368 h 606524"/>
              <a:gd name="connsiteX88" fmla="*/ 245520 w 594062"/>
              <a:gd name="connsiteY88" fmla="*/ 215425 h 606524"/>
              <a:gd name="connsiteX89" fmla="*/ 184659 w 594062"/>
              <a:gd name="connsiteY89" fmla="*/ 240286 h 606524"/>
              <a:gd name="connsiteX90" fmla="*/ 184659 w 594062"/>
              <a:gd name="connsiteY90" fmla="*/ 254558 h 606524"/>
              <a:gd name="connsiteX91" fmla="*/ 221545 w 594062"/>
              <a:gd name="connsiteY91" fmla="*/ 266988 h 606524"/>
              <a:gd name="connsiteX92" fmla="*/ 211401 w 594062"/>
              <a:gd name="connsiteY92" fmla="*/ 250874 h 606524"/>
              <a:gd name="connsiteX93" fmla="*/ 421189 w 594062"/>
              <a:gd name="connsiteY93" fmla="*/ 248573 h 606524"/>
              <a:gd name="connsiteX94" fmla="*/ 405052 w 594062"/>
              <a:gd name="connsiteY94" fmla="*/ 266528 h 606524"/>
              <a:gd name="connsiteX95" fmla="*/ 442399 w 594062"/>
              <a:gd name="connsiteY95" fmla="*/ 254097 h 606524"/>
              <a:gd name="connsiteX96" fmla="*/ 442860 w 594062"/>
              <a:gd name="connsiteY96" fmla="*/ 238444 h 606524"/>
              <a:gd name="connsiteX97" fmla="*/ 387992 w 594062"/>
              <a:gd name="connsiteY97" fmla="*/ 215885 h 606524"/>
              <a:gd name="connsiteX98" fmla="*/ 316757 w 594062"/>
              <a:gd name="connsiteY98" fmla="*/ 207368 h 606524"/>
              <a:gd name="connsiteX99" fmla="*/ 364938 w 594062"/>
              <a:gd name="connsiteY99" fmla="*/ 124274 h 606524"/>
              <a:gd name="connsiteX100" fmla="*/ 371854 w 594062"/>
              <a:gd name="connsiteY100" fmla="*/ 149583 h 606524"/>
              <a:gd name="connsiteX101" fmla="*/ 366321 w 594062"/>
              <a:gd name="connsiteY101" fmla="*/ 144061 h 606524"/>
              <a:gd name="connsiteX102" fmla="*/ 360328 w 594062"/>
              <a:gd name="connsiteY102" fmla="*/ 134398 h 606524"/>
              <a:gd name="connsiteX103" fmla="*/ 352951 w 594062"/>
              <a:gd name="connsiteY103" fmla="*/ 144981 h 606524"/>
              <a:gd name="connsiteX104" fmla="*/ 348802 w 594062"/>
              <a:gd name="connsiteY104" fmla="*/ 149583 h 606524"/>
              <a:gd name="connsiteX105" fmla="*/ 345574 w 594062"/>
              <a:gd name="connsiteY105" fmla="*/ 143601 h 606524"/>
              <a:gd name="connsiteX106" fmla="*/ 364938 w 594062"/>
              <a:gd name="connsiteY106" fmla="*/ 124274 h 606524"/>
              <a:gd name="connsiteX107" fmla="*/ 282038 w 594062"/>
              <a:gd name="connsiteY107" fmla="*/ 119309 h 606524"/>
              <a:gd name="connsiteX108" fmla="*/ 289757 w 594062"/>
              <a:gd name="connsiteY108" fmla="*/ 124776 h 606524"/>
              <a:gd name="connsiteX109" fmla="*/ 290678 w 594062"/>
              <a:gd name="connsiteY109" fmla="*/ 154242 h 606524"/>
              <a:gd name="connsiteX110" fmla="*/ 281001 w 594062"/>
              <a:gd name="connsiteY110" fmla="*/ 161149 h 606524"/>
              <a:gd name="connsiteX111" fmla="*/ 271324 w 594062"/>
              <a:gd name="connsiteY111" fmla="*/ 153322 h 606524"/>
              <a:gd name="connsiteX112" fmla="*/ 269020 w 594062"/>
              <a:gd name="connsiteY112" fmla="*/ 140430 h 606524"/>
              <a:gd name="connsiteX113" fmla="*/ 273628 w 594062"/>
              <a:gd name="connsiteY113" fmla="*/ 123856 h 606524"/>
              <a:gd name="connsiteX114" fmla="*/ 282038 w 594062"/>
              <a:gd name="connsiteY114" fmla="*/ 119309 h 606524"/>
              <a:gd name="connsiteX115" fmla="*/ 365861 w 594062"/>
              <a:gd name="connsiteY115" fmla="*/ 85826 h 606524"/>
              <a:gd name="connsiteX116" fmla="*/ 340963 w 594062"/>
              <a:gd name="connsiteY116" fmla="*/ 102630 h 606524"/>
              <a:gd name="connsiteX117" fmla="*/ 331741 w 594062"/>
              <a:gd name="connsiteY117" fmla="*/ 139461 h 606524"/>
              <a:gd name="connsiteX118" fmla="*/ 343729 w 594062"/>
              <a:gd name="connsiteY118" fmla="*/ 182277 h 606524"/>
              <a:gd name="connsiteX119" fmla="*/ 379693 w 594062"/>
              <a:gd name="connsiteY119" fmla="*/ 190564 h 606524"/>
              <a:gd name="connsiteX120" fmla="*/ 396753 w 594062"/>
              <a:gd name="connsiteY120" fmla="*/ 166163 h 606524"/>
              <a:gd name="connsiteX121" fmla="*/ 390759 w 594062"/>
              <a:gd name="connsiteY121" fmla="*/ 102169 h 606524"/>
              <a:gd name="connsiteX122" fmla="*/ 365861 w 594062"/>
              <a:gd name="connsiteY122" fmla="*/ 85826 h 606524"/>
              <a:gd name="connsiteX123" fmla="*/ 264136 w 594062"/>
              <a:gd name="connsiteY123" fmla="*/ 85192 h 606524"/>
              <a:gd name="connsiteX124" fmla="*/ 241832 w 594062"/>
              <a:gd name="connsiteY124" fmla="*/ 98026 h 606524"/>
              <a:gd name="connsiteX125" fmla="*/ 242293 w 594062"/>
              <a:gd name="connsiteY125" fmla="*/ 182737 h 606524"/>
              <a:gd name="connsiteX126" fmla="*/ 284251 w 594062"/>
              <a:gd name="connsiteY126" fmla="*/ 184118 h 606524"/>
              <a:gd name="connsiteX127" fmla="*/ 299005 w 594062"/>
              <a:gd name="connsiteY127" fmla="*/ 141763 h 606524"/>
              <a:gd name="connsiteX128" fmla="*/ 286095 w 594062"/>
              <a:gd name="connsiteY128" fmla="*/ 97565 h 606524"/>
              <a:gd name="connsiteX129" fmla="*/ 264136 w 594062"/>
              <a:gd name="connsiteY129" fmla="*/ 85192 h 606524"/>
              <a:gd name="connsiteX130" fmla="*/ 299293 w 594062"/>
              <a:gd name="connsiteY130" fmla="*/ 251 h 606524"/>
              <a:gd name="connsiteX131" fmla="*/ 344651 w 594062"/>
              <a:gd name="connsiteY131" fmla="*/ 1805 h 606524"/>
              <a:gd name="connsiteX132" fmla="*/ 427644 w 594062"/>
              <a:gd name="connsiteY132" fmla="*/ 27126 h 606524"/>
              <a:gd name="connsiteX133" fmla="*/ 513404 w 594062"/>
              <a:gd name="connsiteY133" fmla="*/ 140381 h 606524"/>
              <a:gd name="connsiteX134" fmla="*/ 521703 w 594062"/>
              <a:gd name="connsiteY134" fmla="*/ 183197 h 606524"/>
              <a:gd name="connsiteX135" fmla="*/ 532308 w 594062"/>
              <a:gd name="connsiteY135" fmla="*/ 209900 h 606524"/>
              <a:gd name="connsiteX136" fmla="*/ 537380 w 594062"/>
              <a:gd name="connsiteY136" fmla="*/ 268369 h 606524"/>
              <a:gd name="connsiteX137" fmla="*/ 539224 w 594062"/>
              <a:gd name="connsiteY137" fmla="*/ 277117 h 606524"/>
              <a:gd name="connsiteX138" fmla="*/ 580720 w 594062"/>
              <a:gd name="connsiteY138" fmla="*/ 352620 h 606524"/>
              <a:gd name="connsiteX139" fmla="*/ 589020 w 594062"/>
              <a:gd name="connsiteY139" fmla="*/ 450222 h 606524"/>
              <a:gd name="connsiteX140" fmla="*/ 581181 w 594062"/>
              <a:gd name="connsiteY140" fmla="*/ 464494 h 606524"/>
              <a:gd name="connsiteX141" fmla="*/ 555822 w 594062"/>
              <a:gd name="connsiteY141" fmla="*/ 464955 h 606524"/>
              <a:gd name="connsiteX142" fmla="*/ 534613 w 594062"/>
              <a:gd name="connsiteY142" fmla="*/ 431346 h 606524"/>
              <a:gd name="connsiteX143" fmla="*/ 489428 w 594062"/>
              <a:gd name="connsiteY143" fmla="*/ 507771 h 606524"/>
              <a:gd name="connsiteX144" fmla="*/ 497727 w 594062"/>
              <a:gd name="connsiteY144" fmla="*/ 513296 h 606524"/>
              <a:gd name="connsiteX145" fmla="*/ 529541 w 594062"/>
              <a:gd name="connsiteY145" fmla="*/ 531711 h 606524"/>
              <a:gd name="connsiteX146" fmla="*/ 527697 w 594062"/>
              <a:gd name="connsiteY146" fmla="*/ 582814 h 606524"/>
              <a:gd name="connsiteX147" fmla="*/ 472368 w 594062"/>
              <a:gd name="connsiteY147" fmla="*/ 599848 h 606524"/>
              <a:gd name="connsiteX148" fmla="*/ 387070 w 594062"/>
              <a:gd name="connsiteY148" fmla="*/ 596626 h 606524"/>
              <a:gd name="connsiteX149" fmla="*/ 331741 w 594062"/>
              <a:gd name="connsiteY149" fmla="*/ 581433 h 606524"/>
              <a:gd name="connsiteX150" fmla="*/ 298083 w 594062"/>
              <a:gd name="connsiteY150" fmla="*/ 577289 h 606524"/>
              <a:gd name="connsiteX151" fmla="*/ 293933 w 594062"/>
              <a:gd name="connsiteY151" fmla="*/ 579591 h 606524"/>
              <a:gd name="connsiteX152" fmla="*/ 249209 w 594062"/>
              <a:gd name="connsiteY152" fmla="*/ 600309 h 606524"/>
              <a:gd name="connsiteX153" fmla="*/ 165755 w 594062"/>
              <a:gd name="connsiteY153" fmla="*/ 605373 h 606524"/>
              <a:gd name="connsiteX154" fmla="*/ 98899 w 594062"/>
              <a:gd name="connsiteY154" fmla="*/ 592022 h 606524"/>
              <a:gd name="connsiteX155" fmla="*/ 82301 w 594062"/>
              <a:gd name="connsiteY155" fmla="*/ 581893 h 606524"/>
              <a:gd name="connsiteX156" fmla="*/ 73079 w 594062"/>
              <a:gd name="connsiteY156" fmla="*/ 543681 h 606524"/>
              <a:gd name="connsiteX157" fmla="*/ 100283 w 594062"/>
              <a:gd name="connsiteY157" fmla="*/ 518360 h 606524"/>
              <a:gd name="connsiteX158" fmla="*/ 123797 w 594062"/>
              <a:gd name="connsiteY158" fmla="*/ 514677 h 606524"/>
              <a:gd name="connsiteX159" fmla="*/ 111809 w 594062"/>
              <a:gd name="connsiteY159" fmla="*/ 503167 h 606524"/>
              <a:gd name="connsiteX160" fmla="*/ 80918 w 594062"/>
              <a:gd name="connsiteY160" fmla="*/ 467717 h 606524"/>
              <a:gd name="connsiteX161" fmla="*/ 63397 w 594062"/>
              <a:gd name="connsiteY161" fmla="*/ 426743 h 606524"/>
              <a:gd name="connsiteX162" fmla="*/ 60630 w 594062"/>
              <a:gd name="connsiteY162" fmla="*/ 423520 h 606524"/>
              <a:gd name="connsiteX163" fmla="*/ 57864 w 594062"/>
              <a:gd name="connsiteY163" fmla="*/ 426743 h 606524"/>
              <a:gd name="connsiteX164" fmla="*/ 34810 w 594062"/>
              <a:gd name="connsiteY164" fmla="*/ 457589 h 606524"/>
              <a:gd name="connsiteX165" fmla="*/ 18673 w 594062"/>
              <a:gd name="connsiteY165" fmla="*/ 466336 h 606524"/>
              <a:gd name="connsiteX166" fmla="*/ 5763 w 594062"/>
              <a:gd name="connsiteY166" fmla="*/ 459430 h 606524"/>
              <a:gd name="connsiteX167" fmla="*/ 230 w 594062"/>
              <a:gd name="connsiteY167" fmla="*/ 419376 h 606524"/>
              <a:gd name="connsiteX168" fmla="*/ 32044 w 594062"/>
              <a:gd name="connsiteY168" fmla="*/ 326378 h 606524"/>
              <a:gd name="connsiteX169" fmla="*/ 79995 w 594062"/>
              <a:gd name="connsiteY169" fmla="*/ 274815 h 606524"/>
              <a:gd name="connsiteX170" fmla="*/ 83684 w 594062"/>
              <a:gd name="connsiteY170" fmla="*/ 265607 h 606524"/>
              <a:gd name="connsiteX171" fmla="*/ 88295 w 594062"/>
              <a:gd name="connsiteY171" fmla="*/ 233840 h 606524"/>
              <a:gd name="connsiteX172" fmla="*/ 96133 w 594062"/>
              <a:gd name="connsiteY172" fmla="*/ 208979 h 606524"/>
              <a:gd name="connsiteX173" fmla="*/ 102588 w 594062"/>
              <a:gd name="connsiteY173" fmla="*/ 192405 h 606524"/>
              <a:gd name="connsiteX174" fmla="*/ 105354 w 594062"/>
              <a:gd name="connsiteY174" fmla="*/ 173529 h 606524"/>
              <a:gd name="connsiteX175" fmla="*/ 140857 w 594062"/>
              <a:gd name="connsiteY175" fmla="*/ 85595 h 606524"/>
              <a:gd name="connsiteX176" fmla="*/ 254281 w 594062"/>
              <a:gd name="connsiteY176" fmla="*/ 5948 h 606524"/>
              <a:gd name="connsiteX177" fmla="*/ 299293 w 594062"/>
              <a:gd name="connsiteY177" fmla="*/ 251 h 606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594062" h="606524">
                <a:moveTo>
                  <a:pt x="120973" y="518014"/>
                </a:moveTo>
                <a:cubicBezTo>
                  <a:pt x="115498" y="517669"/>
                  <a:pt x="109965" y="519050"/>
                  <a:pt x="103971" y="521582"/>
                </a:cubicBezTo>
                <a:cubicBezTo>
                  <a:pt x="98899" y="523884"/>
                  <a:pt x="94289" y="526647"/>
                  <a:pt x="89678" y="529409"/>
                </a:cubicBezTo>
                <a:cubicBezTo>
                  <a:pt x="86450" y="531251"/>
                  <a:pt x="83684" y="534473"/>
                  <a:pt x="82301" y="537696"/>
                </a:cubicBezTo>
                <a:cubicBezTo>
                  <a:pt x="81379" y="539077"/>
                  <a:pt x="81379" y="541840"/>
                  <a:pt x="81840" y="543221"/>
                </a:cubicBezTo>
                <a:cubicBezTo>
                  <a:pt x="83223" y="545062"/>
                  <a:pt x="85067" y="543681"/>
                  <a:pt x="86911" y="543221"/>
                </a:cubicBezTo>
                <a:cubicBezTo>
                  <a:pt x="90600" y="542300"/>
                  <a:pt x="94289" y="541840"/>
                  <a:pt x="97977" y="541379"/>
                </a:cubicBezTo>
                <a:cubicBezTo>
                  <a:pt x="93367" y="545983"/>
                  <a:pt x="88295" y="549666"/>
                  <a:pt x="83684" y="554270"/>
                </a:cubicBezTo>
                <a:cubicBezTo>
                  <a:pt x="76307" y="562097"/>
                  <a:pt x="76307" y="568082"/>
                  <a:pt x="83684" y="575448"/>
                </a:cubicBezTo>
                <a:cubicBezTo>
                  <a:pt x="93367" y="585116"/>
                  <a:pt x="105815" y="589720"/>
                  <a:pt x="118725" y="592943"/>
                </a:cubicBezTo>
                <a:cubicBezTo>
                  <a:pt x="159761" y="603992"/>
                  <a:pt x="201257" y="601690"/>
                  <a:pt x="242293" y="592943"/>
                </a:cubicBezTo>
                <a:cubicBezTo>
                  <a:pt x="253359" y="590180"/>
                  <a:pt x="264424" y="587418"/>
                  <a:pt x="273185" y="579131"/>
                </a:cubicBezTo>
                <a:cubicBezTo>
                  <a:pt x="274107" y="578210"/>
                  <a:pt x="276874" y="577289"/>
                  <a:pt x="275491" y="574988"/>
                </a:cubicBezTo>
                <a:cubicBezTo>
                  <a:pt x="275029" y="573146"/>
                  <a:pt x="272724" y="574067"/>
                  <a:pt x="271341" y="573606"/>
                </a:cubicBezTo>
                <a:cubicBezTo>
                  <a:pt x="251514" y="570844"/>
                  <a:pt x="232149" y="566700"/>
                  <a:pt x="212784" y="560715"/>
                </a:cubicBezTo>
                <a:cubicBezTo>
                  <a:pt x="186042" y="552428"/>
                  <a:pt x="160222" y="541840"/>
                  <a:pt x="137629" y="524805"/>
                </a:cubicBezTo>
                <a:cubicBezTo>
                  <a:pt x="131866" y="520432"/>
                  <a:pt x="126449" y="518360"/>
                  <a:pt x="120973" y="518014"/>
                </a:cubicBezTo>
                <a:close/>
                <a:moveTo>
                  <a:pt x="485163" y="514044"/>
                </a:moveTo>
                <a:cubicBezTo>
                  <a:pt x="482627" y="514331"/>
                  <a:pt x="480207" y="515828"/>
                  <a:pt x="476979" y="518820"/>
                </a:cubicBezTo>
                <a:cubicBezTo>
                  <a:pt x="441016" y="550126"/>
                  <a:pt x="399058" y="568542"/>
                  <a:pt x="351567" y="575908"/>
                </a:cubicBezTo>
                <a:cubicBezTo>
                  <a:pt x="353873" y="582814"/>
                  <a:pt x="359867" y="582814"/>
                  <a:pt x="364939" y="584195"/>
                </a:cubicBezTo>
                <a:cubicBezTo>
                  <a:pt x="410124" y="598007"/>
                  <a:pt x="455770" y="602611"/>
                  <a:pt x="501877" y="587878"/>
                </a:cubicBezTo>
                <a:cubicBezTo>
                  <a:pt x="516170" y="583274"/>
                  <a:pt x="530925" y="577750"/>
                  <a:pt x="537380" y="562097"/>
                </a:cubicBezTo>
                <a:cubicBezTo>
                  <a:pt x="541990" y="550126"/>
                  <a:pt x="535535" y="539998"/>
                  <a:pt x="522625" y="539077"/>
                </a:cubicBezTo>
                <a:cubicBezTo>
                  <a:pt x="515248" y="539077"/>
                  <a:pt x="508332" y="539077"/>
                  <a:pt x="501416" y="539077"/>
                </a:cubicBezTo>
                <a:cubicBezTo>
                  <a:pt x="499572" y="539077"/>
                  <a:pt x="497727" y="539998"/>
                  <a:pt x="497266" y="537696"/>
                </a:cubicBezTo>
                <a:cubicBezTo>
                  <a:pt x="497266" y="536775"/>
                  <a:pt x="499111" y="535394"/>
                  <a:pt x="500033" y="534934"/>
                </a:cubicBezTo>
                <a:cubicBezTo>
                  <a:pt x="505105" y="531711"/>
                  <a:pt x="511560" y="531251"/>
                  <a:pt x="518937" y="530790"/>
                </a:cubicBezTo>
                <a:cubicBezTo>
                  <a:pt x="509715" y="523424"/>
                  <a:pt x="501877" y="520201"/>
                  <a:pt x="494039" y="516518"/>
                </a:cubicBezTo>
                <a:cubicBezTo>
                  <a:pt x="490350" y="514676"/>
                  <a:pt x="487699" y="513756"/>
                  <a:pt x="485163" y="514044"/>
                </a:cubicBezTo>
                <a:close/>
                <a:moveTo>
                  <a:pt x="171288" y="348477"/>
                </a:moveTo>
                <a:cubicBezTo>
                  <a:pt x="168521" y="347096"/>
                  <a:pt x="167599" y="347096"/>
                  <a:pt x="166677" y="350318"/>
                </a:cubicBezTo>
                <a:cubicBezTo>
                  <a:pt x="162988" y="369655"/>
                  <a:pt x="158378" y="388991"/>
                  <a:pt x="158839" y="409248"/>
                </a:cubicBezTo>
                <a:cubicBezTo>
                  <a:pt x="159300" y="430426"/>
                  <a:pt x="166216" y="439633"/>
                  <a:pt x="185120" y="443777"/>
                </a:cubicBezTo>
                <a:cubicBezTo>
                  <a:pt x="198491" y="446539"/>
                  <a:pt x="211862" y="446079"/>
                  <a:pt x="225694" y="445618"/>
                </a:cubicBezTo>
                <a:cubicBezTo>
                  <a:pt x="235377" y="445158"/>
                  <a:pt x="239526" y="440094"/>
                  <a:pt x="239526" y="431346"/>
                </a:cubicBezTo>
                <a:cubicBezTo>
                  <a:pt x="240449" y="413852"/>
                  <a:pt x="239065" y="396357"/>
                  <a:pt x="237682" y="378862"/>
                </a:cubicBezTo>
                <a:cubicBezTo>
                  <a:pt x="236760" y="371956"/>
                  <a:pt x="230305" y="367353"/>
                  <a:pt x="223389" y="368273"/>
                </a:cubicBezTo>
                <a:cubicBezTo>
                  <a:pt x="217856" y="369194"/>
                  <a:pt x="219700" y="375640"/>
                  <a:pt x="219700" y="378862"/>
                </a:cubicBezTo>
                <a:lnTo>
                  <a:pt x="220161" y="397738"/>
                </a:lnTo>
                <a:lnTo>
                  <a:pt x="220161" y="412931"/>
                </a:lnTo>
                <a:cubicBezTo>
                  <a:pt x="218778" y="409248"/>
                  <a:pt x="217856" y="407406"/>
                  <a:pt x="216934" y="405565"/>
                </a:cubicBezTo>
                <a:cubicBezTo>
                  <a:pt x="212784" y="393595"/>
                  <a:pt x="211401" y="381625"/>
                  <a:pt x="210940" y="368734"/>
                </a:cubicBezTo>
                <a:cubicBezTo>
                  <a:pt x="210479" y="365971"/>
                  <a:pt x="211401" y="363670"/>
                  <a:pt x="207251" y="362749"/>
                </a:cubicBezTo>
                <a:cubicBezTo>
                  <a:pt x="194802" y="359066"/>
                  <a:pt x="183276" y="353541"/>
                  <a:pt x="171288" y="348477"/>
                </a:cubicBezTo>
                <a:close/>
                <a:moveTo>
                  <a:pt x="126564" y="325976"/>
                </a:moveTo>
                <a:cubicBezTo>
                  <a:pt x="124835" y="326609"/>
                  <a:pt x="123567" y="328450"/>
                  <a:pt x="122414" y="330982"/>
                </a:cubicBezTo>
                <a:cubicBezTo>
                  <a:pt x="121492" y="333284"/>
                  <a:pt x="120109" y="335125"/>
                  <a:pt x="119187" y="337427"/>
                </a:cubicBezTo>
                <a:cubicBezTo>
                  <a:pt x="104893" y="368734"/>
                  <a:pt x="102127" y="401421"/>
                  <a:pt x="108582" y="434569"/>
                </a:cubicBezTo>
                <a:cubicBezTo>
                  <a:pt x="115959" y="470940"/>
                  <a:pt x="138552" y="498103"/>
                  <a:pt x="166677" y="521122"/>
                </a:cubicBezTo>
                <a:cubicBezTo>
                  <a:pt x="181431" y="533092"/>
                  <a:pt x="198030" y="541379"/>
                  <a:pt x="214629" y="548745"/>
                </a:cubicBezTo>
                <a:cubicBezTo>
                  <a:pt x="242293" y="560255"/>
                  <a:pt x="271341" y="565780"/>
                  <a:pt x="300850" y="568542"/>
                </a:cubicBezTo>
                <a:cubicBezTo>
                  <a:pt x="319753" y="570384"/>
                  <a:pt x="339119" y="572686"/>
                  <a:pt x="358484" y="568082"/>
                </a:cubicBezTo>
                <a:cubicBezTo>
                  <a:pt x="408740" y="556572"/>
                  <a:pt x="450698" y="531711"/>
                  <a:pt x="482512" y="490736"/>
                </a:cubicBezTo>
                <a:cubicBezTo>
                  <a:pt x="499111" y="469098"/>
                  <a:pt x="509715" y="445158"/>
                  <a:pt x="511098" y="417995"/>
                </a:cubicBezTo>
                <a:cubicBezTo>
                  <a:pt x="512943" y="385308"/>
                  <a:pt x="501877" y="356764"/>
                  <a:pt x="483895" y="330061"/>
                </a:cubicBezTo>
                <a:cubicBezTo>
                  <a:pt x="481590" y="326838"/>
                  <a:pt x="480668" y="326838"/>
                  <a:pt x="477901" y="328680"/>
                </a:cubicBezTo>
                <a:cubicBezTo>
                  <a:pt x="465913" y="336507"/>
                  <a:pt x="453926" y="343412"/>
                  <a:pt x="441016" y="349397"/>
                </a:cubicBezTo>
                <a:cubicBezTo>
                  <a:pt x="398136" y="369655"/>
                  <a:pt x="352951" y="381164"/>
                  <a:pt x="305460" y="380243"/>
                </a:cubicBezTo>
                <a:cubicBezTo>
                  <a:pt x="285173" y="379783"/>
                  <a:pt x="264885" y="377942"/>
                  <a:pt x="245059" y="372417"/>
                </a:cubicBezTo>
                <a:lnTo>
                  <a:pt x="245520" y="383006"/>
                </a:lnTo>
                <a:lnTo>
                  <a:pt x="246904" y="432728"/>
                </a:lnTo>
                <a:cubicBezTo>
                  <a:pt x="246904" y="443317"/>
                  <a:pt x="238604" y="452985"/>
                  <a:pt x="231227" y="454366"/>
                </a:cubicBezTo>
                <a:cubicBezTo>
                  <a:pt x="213245" y="457128"/>
                  <a:pt x="194802" y="458049"/>
                  <a:pt x="177743" y="450683"/>
                </a:cubicBezTo>
                <a:cubicBezTo>
                  <a:pt x="165294" y="445618"/>
                  <a:pt x="156072" y="435950"/>
                  <a:pt x="154689" y="421218"/>
                </a:cubicBezTo>
                <a:cubicBezTo>
                  <a:pt x="151923" y="395897"/>
                  <a:pt x="154228" y="371036"/>
                  <a:pt x="157456" y="346175"/>
                </a:cubicBezTo>
                <a:cubicBezTo>
                  <a:pt x="157917" y="342952"/>
                  <a:pt x="157456" y="341571"/>
                  <a:pt x="154689" y="340190"/>
                </a:cubicBezTo>
                <a:cubicBezTo>
                  <a:pt x="147312" y="336507"/>
                  <a:pt x="139935" y="332824"/>
                  <a:pt x="133480" y="328220"/>
                </a:cubicBezTo>
                <a:cubicBezTo>
                  <a:pt x="130483" y="325918"/>
                  <a:pt x="128293" y="325342"/>
                  <a:pt x="126564" y="325976"/>
                </a:cubicBezTo>
                <a:close/>
                <a:moveTo>
                  <a:pt x="104893" y="216806"/>
                </a:moveTo>
                <a:cubicBezTo>
                  <a:pt x="104893" y="216806"/>
                  <a:pt x="103971" y="217266"/>
                  <a:pt x="103049" y="217266"/>
                </a:cubicBezTo>
                <a:cubicBezTo>
                  <a:pt x="102588" y="231078"/>
                  <a:pt x="102127" y="244429"/>
                  <a:pt x="109043" y="257320"/>
                </a:cubicBezTo>
                <a:cubicBezTo>
                  <a:pt x="115498" y="268830"/>
                  <a:pt x="122875" y="280339"/>
                  <a:pt x="129330" y="292309"/>
                </a:cubicBezTo>
                <a:cubicBezTo>
                  <a:pt x="111348" y="278958"/>
                  <a:pt x="98438" y="262384"/>
                  <a:pt x="94750" y="239365"/>
                </a:cubicBezTo>
                <a:cubicBezTo>
                  <a:pt x="82301" y="255478"/>
                  <a:pt x="84145" y="273434"/>
                  <a:pt x="97516" y="290928"/>
                </a:cubicBezTo>
                <a:cubicBezTo>
                  <a:pt x="115959" y="314408"/>
                  <a:pt x="141318" y="328680"/>
                  <a:pt x="168060" y="340650"/>
                </a:cubicBezTo>
                <a:cubicBezTo>
                  <a:pt x="200335" y="355382"/>
                  <a:pt x="233532" y="365511"/>
                  <a:pt x="268574" y="369655"/>
                </a:cubicBezTo>
                <a:cubicBezTo>
                  <a:pt x="298083" y="373338"/>
                  <a:pt x="327131" y="373798"/>
                  <a:pt x="356178" y="368273"/>
                </a:cubicBezTo>
                <a:cubicBezTo>
                  <a:pt x="406435" y="359066"/>
                  <a:pt x="452081" y="338348"/>
                  <a:pt x="494961" y="311646"/>
                </a:cubicBezTo>
                <a:cubicBezTo>
                  <a:pt x="515248" y="299215"/>
                  <a:pt x="529080" y="281720"/>
                  <a:pt x="533691" y="257320"/>
                </a:cubicBezTo>
                <a:cubicBezTo>
                  <a:pt x="535535" y="244889"/>
                  <a:pt x="534613" y="231078"/>
                  <a:pt x="529541" y="223712"/>
                </a:cubicBezTo>
                <a:cubicBezTo>
                  <a:pt x="513404" y="266988"/>
                  <a:pt x="489428" y="303819"/>
                  <a:pt x="443321" y="320393"/>
                </a:cubicBezTo>
                <a:cubicBezTo>
                  <a:pt x="476979" y="300136"/>
                  <a:pt x="504643" y="275735"/>
                  <a:pt x="514326" y="236602"/>
                </a:cubicBezTo>
                <a:cubicBezTo>
                  <a:pt x="512021" y="238444"/>
                  <a:pt x="509254" y="240746"/>
                  <a:pt x="506949" y="243048"/>
                </a:cubicBezTo>
                <a:cubicBezTo>
                  <a:pt x="465452" y="279879"/>
                  <a:pt x="416579" y="301057"/>
                  <a:pt x="362172" y="307042"/>
                </a:cubicBezTo>
                <a:cubicBezTo>
                  <a:pt x="308688" y="313027"/>
                  <a:pt x="256125" y="307502"/>
                  <a:pt x="204946" y="289547"/>
                </a:cubicBezTo>
                <a:cubicBezTo>
                  <a:pt x="164372" y="275275"/>
                  <a:pt x="129330" y="253176"/>
                  <a:pt x="104893" y="216806"/>
                </a:cubicBezTo>
                <a:close/>
                <a:moveTo>
                  <a:pt x="316757" y="207368"/>
                </a:moveTo>
                <a:cubicBezTo>
                  <a:pt x="293011" y="207483"/>
                  <a:pt x="269266" y="210361"/>
                  <a:pt x="245520" y="215425"/>
                </a:cubicBezTo>
                <a:cubicBezTo>
                  <a:pt x="223850" y="220029"/>
                  <a:pt x="203102" y="227395"/>
                  <a:pt x="184659" y="240286"/>
                </a:cubicBezTo>
                <a:cubicBezTo>
                  <a:pt x="176360" y="245810"/>
                  <a:pt x="175898" y="249493"/>
                  <a:pt x="184659" y="254558"/>
                </a:cubicBezTo>
                <a:cubicBezTo>
                  <a:pt x="195725" y="260082"/>
                  <a:pt x="207712" y="263305"/>
                  <a:pt x="221545" y="266988"/>
                </a:cubicBezTo>
                <a:cubicBezTo>
                  <a:pt x="217395" y="261003"/>
                  <a:pt x="214629" y="255939"/>
                  <a:pt x="211401" y="250874"/>
                </a:cubicBezTo>
                <a:cubicBezTo>
                  <a:pt x="281023" y="301057"/>
                  <a:pt x="350184" y="297374"/>
                  <a:pt x="421189" y="248573"/>
                </a:cubicBezTo>
                <a:cubicBezTo>
                  <a:pt x="417040" y="257780"/>
                  <a:pt x="410585" y="261003"/>
                  <a:pt x="405052" y="266528"/>
                </a:cubicBezTo>
                <a:cubicBezTo>
                  <a:pt x="419806" y="266528"/>
                  <a:pt x="431333" y="261003"/>
                  <a:pt x="442399" y="254097"/>
                </a:cubicBezTo>
                <a:cubicBezTo>
                  <a:pt x="453003" y="247652"/>
                  <a:pt x="453003" y="245350"/>
                  <a:pt x="442860" y="238444"/>
                </a:cubicBezTo>
                <a:cubicBezTo>
                  <a:pt x="425800" y="227855"/>
                  <a:pt x="407357" y="220949"/>
                  <a:pt x="387992" y="215885"/>
                </a:cubicBezTo>
                <a:cubicBezTo>
                  <a:pt x="364247" y="209900"/>
                  <a:pt x="340502" y="207253"/>
                  <a:pt x="316757" y="207368"/>
                </a:cubicBezTo>
                <a:close/>
                <a:moveTo>
                  <a:pt x="364938" y="124274"/>
                </a:moveTo>
                <a:cubicBezTo>
                  <a:pt x="375542" y="127955"/>
                  <a:pt x="376003" y="149123"/>
                  <a:pt x="371854" y="149583"/>
                </a:cubicBezTo>
                <a:cubicBezTo>
                  <a:pt x="368627" y="150043"/>
                  <a:pt x="366782" y="146822"/>
                  <a:pt x="366321" y="144061"/>
                </a:cubicBezTo>
                <a:cubicBezTo>
                  <a:pt x="365860" y="140380"/>
                  <a:pt x="365399" y="134398"/>
                  <a:pt x="360328" y="134398"/>
                </a:cubicBezTo>
                <a:cubicBezTo>
                  <a:pt x="354795" y="134858"/>
                  <a:pt x="354334" y="140380"/>
                  <a:pt x="352951" y="144981"/>
                </a:cubicBezTo>
                <a:cubicBezTo>
                  <a:pt x="352490" y="147282"/>
                  <a:pt x="352029" y="150503"/>
                  <a:pt x="348802" y="149583"/>
                </a:cubicBezTo>
                <a:cubicBezTo>
                  <a:pt x="345574" y="149123"/>
                  <a:pt x="345574" y="145901"/>
                  <a:pt x="345574" y="143601"/>
                </a:cubicBezTo>
                <a:cubicBezTo>
                  <a:pt x="345574" y="130256"/>
                  <a:pt x="355256" y="120593"/>
                  <a:pt x="364938" y="124274"/>
                </a:cubicBezTo>
                <a:close/>
                <a:moveTo>
                  <a:pt x="282038" y="119309"/>
                </a:moveTo>
                <a:cubicBezTo>
                  <a:pt x="284918" y="119482"/>
                  <a:pt x="287683" y="121323"/>
                  <a:pt x="289757" y="124776"/>
                </a:cubicBezTo>
                <a:cubicBezTo>
                  <a:pt x="295286" y="133985"/>
                  <a:pt x="295747" y="144114"/>
                  <a:pt x="290678" y="154242"/>
                </a:cubicBezTo>
                <a:cubicBezTo>
                  <a:pt x="288835" y="157926"/>
                  <a:pt x="286070" y="161609"/>
                  <a:pt x="281001" y="161149"/>
                </a:cubicBezTo>
                <a:cubicBezTo>
                  <a:pt x="275932" y="160688"/>
                  <a:pt x="273168" y="157465"/>
                  <a:pt x="271324" y="153322"/>
                </a:cubicBezTo>
                <a:cubicBezTo>
                  <a:pt x="269481" y="149178"/>
                  <a:pt x="269020" y="145034"/>
                  <a:pt x="269020" y="140430"/>
                </a:cubicBezTo>
                <a:cubicBezTo>
                  <a:pt x="269020" y="134445"/>
                  <a:pt x="269942" y="128460"/>
                  <a:pt x="273628" y="123856"/>
                </a:cubicBezTo>
                <a:cubicBezTo>
                  <a:pt x="276163" y="120633"/>
                  <a:pt x="279158" y="119137"/>
                  <a:pt x="282038" y="119309"/>
                </a:cubicBezTo>
                <a:close/>
                <a:moveTo>
                  <a:pt x="365861" y="85826"/>
                </a:moveTo>
                <a:cubicBezTo>
                  <a:pt x="356754" y="85941"/>
                  <a:pt x="347648" y="91581"/>
                  <a:pt x="340963" y="102630"/>
                </a:cubicBezTo>
                <a:cubicBezTo>
                  <a:pt x="334047" y="114139"/>
                  <a:pt x="331280" y="126570"/>
                  <a:pt x="331741" y="139461"/>
                </a:cubicBezTo>
                <a:cubicBezTo>
                  <a:pt x="330819" y="155114"/>
                  <a:pt x="334508" y="169846"/>
                  <a:pt x="343729" y="182277"/>
                </a:cubicBezTo>
                <a:cubicBezTo>
                  <a:pt x="352951" y="194707"/>
                  <a:pt x="365861" y="197470"/>
                  <a:pt x="379693" y="190564"/>
                </a:cubicBezTo>
                <a:cubicBezTo>
                  <a:pt x="389836" y="185499"/>
                  <a:pt x="393986" y="176292"/>
                  <a:pt x="396753" y="166163"/>
                </a:cubicBezTo>
                <a:cubicBezTo>
                  <a:pt x="402747" y="144985"/>
                  <a:pt x="402285" y="121045"/>
                  <a:pt x="390759" y="102169"/>
                </a:cubicBezTo>
                <a:cubicBezTo>
                  <a:pt x="384073" y="91120"/>
                  <a:pt x="374967" y="85711"/>
                  <a:pt x="365861" y="85826"/>
                </a:cubicBezTo>
                <a:close/>
                <a:moveTo>
                  <a:pt x="264136" y="85192"/>
                </a:moveTo>
                <a:cubicBezTo>
                  <a:pt x="256240" y="85250"/>
                  <a:pt x="248287" y="89509"/>
                  <a:pt x="241832" y="98026"/>
                </a:cubicBezTo>
                <a:cubicBezTo>
                  <a:pt x="224772" y="119664"/>
                  <a:pt x="225233" y="161099"/>
                  <a:pt x="242293" y="182737"/>
                </a:cubicBezTo>
                <a:cubicBezTo>
                  <a:pt x="254281" y="197470"/>
                  <a:pt x="271341" y="198390"/>
                  <a:pt x="284251" y="184118"/>
                </a:cubicBezTo>
                <a:cubicBezTo>
                  <a:pt x="295317" y="171688"/>
                  <a:pt x="298544" y="156495"/>
                  <a:pt x="299005" y="141763"/>
                </a:cubicBezTo>
                <a:cubicBezTo>
                  <a:pt x="299005" y="124728"/>
                  <a:pt x="295778" y="110456"/>
                  <a:pt x="286095" y="97565"/>
                </a:cubicBezTo>
                <a:cubicBezTo>
                  <a:pt x="279871" y="89278"/>
                  <a:pt x="272033" y="85135"/>
                  <a:pt x="264136" y="85192"/>
                </a:cubicBezTo>
                <a:close/>
                <a:moveTo>
                  <a:pt x="299293" y="251"/>
                </a:moveTo>
                <a:cubicBezTo>
                  <a:pt x="314336" y="-382"/>
                  <a:pt x="329436" y="194"/>
                  <a:pt x="344651" y="1805"/>
                </a:cubicBezTo>
                <a:cubicBezTo>
                  <a:pt x="373699" y="5027"/>
                  <a:pt x="401824" y="12854"/>
                  <a:pt x="427644" y="27126"/>
                </a:cubicBezTo>
                <a:cubicBezTo>
                  <a:pt x="473291" y="51527"/>
                  <a:pt x="500033" y="91120"/>
                  <a:pt x="513404" y="140381"/>
                </a:cubicBezTo>
                <a:cubicBezTo>
                  <a:pt x="517092" y="154653"/>
                  <a:pt x="520781" y="168465"/>
                  <a:pt x="521703" y="183197"/>
                </a:cubicBezTo>
                <a:cubicBezTo>
                  <a:pt x="522164" y="193326"/>
                  <a:pt x="527697" y="201613"/>
                  <a:pt x="532308" y="209900"/>
                </a:cubicBezTo>
                <a:cubicBezTo>
                  <a:pt x="542912" y="228776"/>
                  <a:pt x="545679" y="248112"/>
                  <a:pt x="537380" y="268369"/>
                </a:cubicBezTo>
                <a:cubicBezTo>
                  <a:pt x="535535" y="272513"/>
                  <a:pt x="537841" y="274354"/>
                  <a:pt x="539224" y="277117"/>
                </a:cubicBezTo>
                <a:cubicBezTo>
                  <a:pt x="556284" y="300596"/>
                  <a:pt x="570116" y="325918"/>
                  <a:pt x="580720" y="352620"/>
                </a:cubicBezTo>
                <a:cubicBezTo>
                  <a:pt x="593630" y="384387"/>
                  <a:pt x="598702" y="416614"/>
                  <a:pt x="589020" y="450222"/>
                </a:cubicBezTo>
                <a:cubicBezTo>
                  <a:pt x="587175" y="455747"/>
                  <a:pt x="584870" y="460351"/>
                  <a:pt x="581181" y="464494"/>
                </a:cubicBezTo>
                <a:cubicBezTo>
                  <a:pt x="572421" y="475083"/>
                  <a:pt x="564583" y="475544"/>
                  <a:pt x="555822" y="464955"/>
                </a:cubicBezTo>
                <a:cubicBezTo>
                  <a:pt x="547523" y="454826"/>
                  <a:pt x="541068" y="443317"/>
                  <a:pt x="534613" y="431346"/>
                </a:cubicBezTo>
                <a:cubicBezTo>
                  <a:pt x="523547" y="459430"/>
                  <a:pt x="512021" y="487053"/>
                  <a:pt x="489428" y="507771"/>
                </a:cubicBezTo>
                <a:cubicBezTo>
                  <a:pt x="491733" y="510994"/>
                  <a:pt x="494961" y="511914"/>
                  <a:pt x="497727" y="513296"/>
                </a:cubicBezTo>
                <a:cubicBezTo>
                  <a:pt x="508793" y="518360"/>
                  <a:pt x="519859" y="524345"/>
                  <a:pt x="529541" y="531711"/>
                </a:cubicBezTo>
                <a:cubicBezTo>
                  <a:pt x="550290" y="546904"/>
                  <a:pt x="549367" y="569463"/>
                  <a:pt x="527697" y="582814"/>
                </a:cubicBezTo>
                <a:cubicBezTo>
                  <a:pt x="510637" y="592943"/>
                  <a:pt x="491733" y="597546"/>
                  <a:pt x="472368" y="599848"/>
                </a:cubicBezTo>
                <a:cubicBezTo>
                  <a:pt x="443782" y="603532"/>
                  <a:pt x="415657" y="601230"/>
                  <a:pt x="387070" y="596626"/>
                </a:cubicBezTo>
                <a:cubicBezTo>
                  <a:pt x="368166" y="593863"/>
                  <a:pt x="349723" y="588339"/>
                  <a:pt x="331741" y="581433"/>
                </a:cubicBezTo>
                <a:cubicBezTo>
                  <a:pt x="320676" y="577289"/>
                  <a:pt x="309149" y="580512"/>
                  <a:pt x="298083" y="577289"/>
                </a:cubicBezTo>
                <a:cubicBezTo>
                  <a:pt x="296239" y="576829"/>
                  <a:pt x="295317" y="578671"/>
                  <a:pt x="293933" y="579591"/>
                </a:cubicBezTo>
                <a:cubicBezTo>
                  <a:pt x="280101" y="588339"/>
                  <a:pt x="265346" y="595705"/>
                  <a:pt x="249209" y="600309"/>
                </a:cubicBezTo>
                <a:cubicBezTo>
                  <a:pt x="222006" y="607675"/>
                  <a:pt x="193419" y="607215"/>
                  <a:pt x="165755" y="605373"/>
                </a:cubicBezTo>
                <a:cubicBezTo>
                  <a:pt x="142701" y="603992"/>
                  <a:pt x="120109" y="600769"/>
                  <a:pt x="98899" y="592022"/>
                </a:cubicBezTo>
                <a:cubicBezTo>
                  <a:pt x="92905" y="589260"/>
                  <a:pt x="87373" y="586037"/>
                  <a:pt x="82301" y="581893"/>
                </a:cubicBezTo>
                <a:cubicBezTo>
                  <a:pt x="69391" y="571765"/>
                  <a:pt x="70313" y="557953"/>
                  <a:pt x="73079" y="543681"/>
                </a:cubicBezTo>
                <a:cubicBezTo>
                  <a:pt x="76307" y="529409"/>
                  <a:pt x="87373" y="522503"/>
                  <a:pt x="100283" y="518360"/>
                </a:cubicBezTo>
                <a:cubicBezTo>
                  <a:pt x="107660" y="515597"/>
                  <a:pt x="115498" y="514677"/>
                  <a:pt x="123797" y="514677"/>
                </a:cubicBezTo>
                <a:cubicBezTo>
                  <a:pt x="121492" y="508692"/>
                  <a:pt x="115498" y="506850"/>
                  <a:pt x="111809" y="503167"/>
                </a:cubicBezTo>
                <a:cubicBezTo>
                  <a:pt x="99822" y="492578"/>
                  <a:pt x="88756" y="481529"/>
                  <a:pt x="80918" y="467717"/>
                </a:cubicBezTo>
                <a:cubicBezTo>
                  <a:pt x="73540" y="454826"/>
                  <a:pt x="66624" y="441475"/>
                  <a:pt x="63397" y="426743"/>
                </a:cubicBezTo>
                <a:cubicBezTo>
                  <a:pt x="62936" y="425361"/>
                  <a:pt x="62936" y="423520"/>
                  <a:pt x="60630" y="423520"/>
                </a:cubicBezTo>
                <a:cubicBezTo>
                  <a:pt x="58325" y="423520"/>
                  <a:pt x="58786" y="425361"/>
                  <a:pt x="57864" y="426743"/>
                </a:cubicBezTo>
                <a:cubicBezTo>
                  <a:pt x="52792" y="439173"/>
                  <a:pt x="44954" y="448841"/>
                  <a:pt x="34810" y="457589"/>
                </a:cubicBezTo>
                <a:cubicBezTo>
                  <a:pt x="30200" y="461732"/>
                  <a:pt x="24667" y="464494"/>
                  <a:pt x="18673" y="466336"/>
                </a:cubicBezTo>
                <a:cubicBezTo>
                  <a:pt x="11296" y="468638"/>
                  <a:pt x="8068" y="465415"/>
                  <a:pt x="5763" y="459430"/>
                </a:cubicBezTo>
                <a:cubicBezTo>
                  <a:pt x="1152" y="446539"/>
                  <a:pt x="-692" y="433188"/>
                  <a:pt x="230" y="419376"/>
                </a:cubicBezTo>
                <a:cubicBezTo>
                  <a:pt x="2074" y="385308"/>
                  <a:pt x="13140" y="354462"/>
                  <a:pt x="32044" y="326378"/>
                </a:cubicBezTo>
                <a:cubicBezTo>
                  <a:pt x="45415" y="306581"/>
                  <a:pt x="61091" y="289087"/>
                  <a:pt x="79995" y="274815"/>
                </a:cubicBezTo>
                <a:cubicBezTo>
                  <a:pt x="83223" y="272513"/>
                  <a:pt x="84606" y="270211"/>
                  <a:pt x="83684" y="265607"/>
                </a:cubicBezTo>
                <a:cubicBezTo>
                  <a:pt x="81379" y="254558"/>
                  <a:pt x="82762" y="243508"/>
                  <a:pt x="88295" y="233840"/>
                </a:cubicBezTo>
                <a:cubicBezTo>
                  <a:pt x="92444" y="226014"/>
                  <a:pt x="94750" y="217727"/>
                  <a:pt x="96133" y="208979"/>
                </a:cubicBezTo>
                <a:cubicBezTo>
                  <a:pt x="97055" y="202994"/>
                  <a:pt x="99360" y="197470"/>
                  <a:pt x="102588" y="192405"/>
                </a:cubicBezTo>
                <a:cubicBezTo>
                  <a:pt x="106738" y="186881"/>
                  <a:pt x="104432" y="179975"/>
                  <a:pt x="105354" y="173529"/>
                </a:cubicBezTo>
                <a:cubicBezTo>
                  <a:pt x="109043" y="140842"/>
                  <a:pt x="122414" y="112298"/>
                  <a:pt x="140857" y="85595"/>
                </a:cubicBezTo>
                <a:cubicBezTo>
                  <a:pt x="168982" y="45542"/>
                  <a:pt x="204946" y="16537"/>
                  <a:pt x="254281" y="5948"/>
                </a:cubicBezTo>
                <a:cubicBezTo>
                  <a:pt x="269266" y="2726"/>
                  <a:pt x="284251" y="884"/>
                  <a:pt x="299293" y="251"/>
                </a:cubicBezTo>
                <a:close/>
              </a:path>
            </a:pathLst>
          </a:custGeom>
          <a:solidFill>
            <a:schemeClr val="tx1"/>
          </a:solidFill>
          <a:ln>
            <a:noFill/>
          </a:ln>
        </p:spPr>
      </p:sp>
    </p:spTree>
    <p:extLst>
      <p:ext uri="{BB962C8B-B14F-4D97-AF65-F5344CB8AC3E}">
        <p14:creationId xmlns:p14="http://schemas.microsoft.com/office/powerpoint/2010/main" val="36152322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57" y="0"/>
            <a:ext cx="12207327" cy="6849402"/>
          </a:xfrm>
          <a:prstGeom prst="rect">
            <a:avLst/>
          </a:prstGeom>
        </p:spPr>
      </p:pic>
      <p:grpSp>
        <p:nvGrpSpPr>
          <p:cNvPr id="5" name="组合 4"/>
          <p:cNvGrpSpPr/>
          <p:nvPr/>
        </p:nvGrpSpPr>
        <p:grpSpPr>
          <a:xfrm>
            <a:off x="7633766" y="2528349"/>
            <a:ext cx="3416299" cy="3640775"/>
            <a:chOff x="5386388" y="3727450"/>
            <a:chExt cx="1763712" cy="1879601"/>
          </a:xfrm>
        </p:grpSpPr>
        <p:sp>
          <p:nvSpPr>
            <p:cNvPr id="6" name="AutoShape 28"/>
            <p:cNvSpPr>
              <a:spLocks noChangeAspect="1" noChangeArrowheads="1" noTextEdit="1"/>
            </p:cNvSpPr>
            <p:nvPr/>
          </p:nvSpPr>
          <p:spPr bwMode="auto">
            <a:xfrm>
              <a:off x="5386388" y="3727450"/>
              <a:ext cx="1763712"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30"/>
            <p:cNvSpPr>
              <a:spLocks/>
            </p:cNvSpPr>
            <p:nvPr/>
          </p:nvSpPr>
          <p:spPr bwMode="auto">
            <a:xfrm>
              <a:off x="5856288" y="4022725"/>
              <a:ext cx="684212" cy="690563"/>
            </a:xfrm>
            <a:custGeom>
              <a:avLst/>
              <a:gdLst>
                <a:gd name="T0" fmla="*/ 220 w 439"/>
                <a:gd name="T1" fmla="*/ 443 h 443"/>
                <a:gd name="T2" fmla="*/ 220 w 439"/>
                <a:gd name="T3" fmla="*/ 443 h 443"/>
                <a:gd name="T4" fmla="*/ 0 w 439"/>
                <a:gd name="T5" fmla="*/ 224 h 443"/>
                <a:gd name="T6" fmla="*/ 0 w 439"/>
                <a:gd name="T7" fmla="*/ 221 h 443"/>
                <a:gd name="T8" fmla="*/ 222 w 439"/>
                <a:gd name="T9" fmla="*/ 0 h 443"/>
                <a:gd name="T10" fmla="*/ 222 w 439"/>
                <a:gd name="T11" fmla="*/ 0 h 443"/>
                <a:gd name="T12" fmla="*/ 439 w 439"/>
                <a:gd name="T13" fmla="*/ 217 h 443"/>
                <a:gd name="T14" fmla="*/ 439 w 439"/>
                <a:gd name="T15" fmla="*/ 224 h 443"/>
                <a:gd name="T16" fmla="*/ 220 w 439"/>
                <a:gd name="T17" fmla="*/ 44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9" h="443">
                  <a:moveTo>
                    <a:pt x="220" y="443"/>
                  </a:moveTo>
                  <a:cubicBezTo>
                    <a:pt x="220" y="443"/>
                    <a:pt x="220" y="443"/>
                    <a:pt x="220" y="443"/>
                  </a:cubicBezTo>
                  <a:cubicBezTo>
                    <a:pt x="98" y="443"/>
                    <a:pt x="0" y="345"/>
                    <a:pt x="0" y="224"/>
                  </a:cubicBezTo>
                  <a:cubicBezTo>
                    <a:pt x="0" y="221"/>
                    <a:pt x="0" y="221"/>
                    <a:pt x="0" y="221"/>
                  </a:cubicBezTo>
                  <a:cubicBezTo>
                    <a:pt x="0" y="99"/>
                    <a:pt x="99" y="0"/>
                    <a:pt x="222" y="0"/>
                  </a:cubicBezTo>
                  <a:cubicBezTo>
                    <a:pt x="222" y="0"/>
                    <a:pt x="222" y="0"/>
                    <a:pt x="222" y="0"/>
                  </a:cubicBezTo>
                  <a:cubicBezTo>
                    <a:pt x="342" y="0"/>
                    <a:pt x="439" y="97"/>
                    <a:pt x="439" y="217"/>
                  </a:cubicBezTo>
                  <a:cubicBezTo>
                    <a:pt x="439" y="224"/>
                    <a:pt x="439" y="224"/>
                    <a:pt x="439" y="224"/>
                  </a:cubicBezTo>
                  <a:cubicBezTo>
                    <a:pt x="439" y="345"/>
                    <a:pt x="341" y="443"/>
                    <a:pt x="220" y="443"/>
                  </a:cubicBezTo>
                  <a:close/>
                </a:path>
              </a:pathLst>
            </a:custGeom>
            <a:solidFill>
              <a:srgbClr val="F9A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31"/>
            <p:cNvSpPr>
              <a:spLocks/>
            </p:cNvSpPr>
            <p:nvPr/>
          </p:nvSpPr>
          <p:spPr bwMode="auto">
            <a:xfrm>
              <a:off x="6327775" y="4286250"/>
              <a:ext cx="390525" cy="369888"/>
            </a:xfrm>
            <a:custGeom>
              <a:avLst/>
              <a:gdLst>
                <a:gd name="T0" fmla="*/ 174 w 250"/>
                <a:gd name="T1" fmla="*/ 89 h 237"/>
                <a:gd name="T2" fmla="*/ 103 w 250"/>
                <a:gd name="T3" fmla="*/ 19 h 237"/>
                <a:gd name="T4" fmla="*/ 122 w 250"/>
                <a:gd name="T5" fmla="*/ 0 h 237"/>
                <a:gd name="T6" fmla="*/ 0 w 250"/>
                <a:gd name="T7" fmla="*/ 0 h 237"/>
                <a:gd name="T8" fmla="*/ 0 w 250"/>
                <a:gd name="T9" fmla="*/ 237 h 237"/>
                <a:gd name="T10" fmla="*/ 100 w 250"/>
                <a:gd name="T11" fmla="*/ 237 h 237"/>
                <a:gd name="T12" fmla="*/ 250 w 250"/>
                <a:gd name="T13" fmla="*/ 132 h 237"/>
                <a:gd name="T14" fmla="*/ 174 w 250"/>
                <a:gd name="T15" fmla="*/ 89 h 2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37">
                  <a:moveTo>
                    <a:pt x="174" y="89"/>
                  </a:moveTo>
                  <a:cubicBezTo>
                    <a:pt x="103" y="19"/>
                    <a:pt x="103" y="19"/>
                    <a:pt x="103" y="19"/>
                  </a:cubicBezTo>
                  <a:cubicBezTo>
                    <a:pt x="122" y="0"/>
                    <a:pt x="122" y="0"/>
                    <a:pt x="122" y="0"/>
                  </a:cubicBezTo>
                  <a:cubicBezTo>
                    <a:pt x="0" y="0"/>
                    <a:pt x="0" y="0"/>
                    <a:pt x="0" y="0"/>
                  </a:cubicBezTo>
                  <a:cubicBezTo>
                    <a:pt x="0" y="237"/>
                    <a:pt x="0" y="237"/>
                    <a:pt x="0" y="237"/>
                  </a:cubicBezTo>
                  <a:cubicBezTo>
                    <a:pt x="100" y="237"/>
                    <a:pt x="100" y="237"/>
                    <a:pt x="100" y="237"/>
                  </a:cubicBezTo>
                  <a:cubicBezTo>
                    <a:pt x="169" y="237"/>
                    <a:pt x="228" y="193"/>
                    <a:pt x="250" y="132"/>
                  </a:cubicBezTo>
                  <a:cubicBezTo>
                    <a:pt x="222" y="125"/>
                    <a:pt x="196" y="111"/>
                    <a:pt x="174" y="89"/>
                  </a:cubicBezTo>
                  <a:close/>
                </a:path>
              </a:pathLst>
            </a:custGeom>
            <a:solidFill>
              <a:srgbClr val="F9A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32"/>
            <p:cNvSpPr>
              <a:spLocks noChangeArrowheads="1"/>
            </p:cNvSpPr>
            <p:nvPr/>
          </p:nvSpPr>
          <p:spPr bwMode="auto">
            <a:xfrm>
              <a:off x="6696075" y="4451350"/>
              <a:ext cx="87312" cy="85725"/>
            </a:xfrm>
            <a:prstGeom prst="ellipse">
              <a:avLst/>
            </a:prstGeom>
            <a:solidFill>
              <a:srgbClr val="F9A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33"/>
            <p:cNvSpPr>
              <a:spLocks noChangeArrowheads="1"/>
            </p:cNvSpPr>
            <p:nvPr/>
          </p:nvSpPr>
          <p:spPr bwMode="auto">
            <a:xfrm>
              <a:off x="5829300" y="3767138"/>
              <a:ext cx="488950" cy="487363"/>
            </a:xfrm>
            <a:prstGeom prst="ellipse">
              <a:avLst/>
            </a:prstGeom>
            <a:solidFill>
              <a:srgbClr val="F9A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1" name="Picture 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5175" y="4013200"/>
              <a:ext cx="360362"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Freeform 37"/>
            <p:cNvSpPr>
              <a:spLocks/>
            </p:cNvSpPr>
            <p:nvPr/>
          </p:nvSpPr>
          <p:spPr bwMode="auto">
            <a:xfrm>
              <a:off x="5759450" y="4748213"/>
              <a:ext cx="1119187" cy="715963"/>
            </a:xfrm>
            <a:custGeom>
              <a:avLst/>
              <a:gdLst>
                <a:gd name="T0" fmla="*/ 608 w 718"/>
                <a:gd name="T1" fmla="*/ 459 h 459"/>
                <a:gd name="T2" fmla="*/ 375 w 718"/>
                <a:gd name="T3" fmla="*/ 459 h 459"/>
                <a:gd name="T4" fmla="*/ 0 w 718"/>
                <a:gd name="T5" fmla="*/ 84 h 459"/>
                <a:gd name="T6" fmla="*/ 0 w 718"/>
                <a:gd name="T7" fmla="*/ 0 h 459"/>
                <a:gd name="T8" fmla="*/ 370 w 718"/>
                <a:gd name="T9" fmla="*/ 0 h 459"/>
                <a:gd name="T10" fmla="*/ 718 w 718"/>
                <a:gd name="T11" fmla="*/ 348 h 459"/>
                <a:gd name="T12" fmla="*/ 718 w 718"/>
                <a:gd name="T13" fmla="*/ 348 h 459"/>
                <a:gd name="T14" fmla="*/ 608 w 718"/>
                <a:gd name="T15" fmla="*/ 459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8" h="459">
                  <a:moveTo>
                    <a:pt x="608" y="459"/>
                  </a:moveTo>
                  <a:cubicBezTo>
                    <a:pt x="375" y="459"/>
                    <a:pt x="375" y="459"/>
                    <a:pt x="375" y="459"/>
                  </a:cubicBezTo>
                  <a:cubicBezTo>
                    <a:pt x="168" y="459"/>
                    <a:pt x="0" y="291"/>
                    <a:pt x="0" y="84"/>
                  </a:cubicBezTo>
                  <a:cubicBezTo>
                    <a:pt x="0" y="0"/>
                    <a:pt x="0" y="0"/>
                    <a:pt x="0" y="0"/>
                  </a:cubicBezTo>
                  <a:cubicBezTo>
                    <a:pt x="370" y="0"/>
                    <a:pt x="370" y="0"/>
                    <a:pt x="370" y="0"/>
                  </a:cubicBezTo>
                  <a:cubicBezTo>
                    <a:pt x="562" y="0"/>
                    <a:pt x="718" y="156"/>
                    <a:pt x="718" y="348"/>
                  </a:cubicBezTo>
                  <a:cubicBezTo>
                    <a:pt x="718" y="348"/>
                    <a:pt x="718" y="348"/>
                    <a:pt x="718" y="348"/>
                  </a:cubicBezTo>
                  <a:cubicBezTo>
                    <a:pt x="718" y="409"/>
                    <a:pt x="669" y="459"/>
                    <a:pt x="608" y="459"/>
                  </a:cubicBezTo>
                  <a:close/>
                </a:path>
              </a:pathLst>
            </a:custGeom>
            <a:solidFill>
              <a:srgbClr val="F9A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8"/>
            <p:cNvSpPr>
              <a:spLocks/>
            </p:cNvSpPr>
            <p:nvPr/>
          </p:nvSpPr>
          <p:spPr bwMode="auto">
            <a:xfrm>
              <a:off x="5757863" y="4457700"/>
              <a:ext cx="398462" cy="620713"/>
            </a:xfrm>
            <a:custGeom>
              <a:avLst/>
              <a:gdLst>
                <a:gd name="T0" fmla="*/ 0 w 256"/>
                <a:gd name="T1" fmla="*/ 338 h 399"/>
                <a:gd name="T2" fmla="*/ 0 w 256"/>
                <a:gd name="T3" fmla="*/ 208 h 399"/>
                <a:gd name="T4" fmla="*/ 209 w 256"/>
                <a:gd name="T5" fmla="*/ 0 h 399"/>
                <a:gd name="T6" fmla="*/ 256 w 256"/>
                <a:gd name="T7" fmla="*/ 0 h 399"/>
                <a:gd name="T8" fmla="*/ 256 w 256"/>
                <a:gd name="T9" fmla="*/ 205 h 399"/>
                <a:gd name="T10" fmla="*/ 62 w 256"/>
                <a:gd name="T11" fmla="*/ 399 h 399"/>
                <a:gd name="T12" fmla="*/ 62 w 256"/>
                <a:gd name="T13" fmla="*/ 399 h 399"/>
                <a:gd name="T14" fmla="*/ 0 w 256"/>
                <a:gd name="T15" fmla="*/ 338 h 3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399">
                  <a:moveTo>
                    <a:pt x="0" y="338"/>
                  </a:moveTo>
                  <a:cubicBezTo>
                    <a:pt x="0" y="208"/>
                    <a:pt x="0" y="208"/>
                    <a:pt x="0" y="208"/>
                  </a:cubicBezTo>
                  <a:cubicBezTo>
                    <a:pt x="0" y="93"/>
                    <a:pt x="94" y="0"/>
                    <a:pt x="209" y="0"/>
                  </a:cubicBezTo>
                  <a:cubicBezTo>
                    <a:pt x="256" y="0"/>
                    <a:pt x="256" y="0"/>
                    <a:pt x="256" y="0"/>
                  </a:cubicBezTo>
                  <a:cubicBezTo>
                    <a:pt x="256" y="205"/>
                    <a:pt x="256" y="205"/>
                    <a:pt x="256" y="205"/>
                  </a:cubicBezTo>
                  <a:cubicBezTo>
                    <a:pt x="256" y="312"/>
                    <a:pt x="169" y="399"/>
                    <a:pt x="62" y="399"/>
                  </a:cubicBezTo>
                  <a:cubicBezTo>
                    <a:pt x="62" y="399"/>
                    <a:pt x="62" y="399"/>
                    <a:pt x="62" y="399"/>
                  </a:cubicBezTo>
                  <a:cubicBezTo>
                    <a:pt x="28" y="399"/>
                    <a:pt x="0" y="371"/>
                    <a:pt x="0" y="338"/>
                  </a:cubicBezTo>
                  <a:close/>
                </a:path>
              </a:pathLst>
            </a:custGeom>
            <a:solidFill>
              <a:srgbClr val="F9A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9"/>
            <p:cNvSpPr>
              <a:spLocks/>
            </p:cNvSpPr>
            <p:nvPr/>
          </p:nvSpPr>
          <p:spPr bwMode="auto">
            <a:xfrm>
              <a:off x="5956300" y="5370513"/>
              <a:ext cx="747712" cy="236538"/>
            </a:xfrm>
            <a:custGeom>
              <a:avLst/>
              <a:gdLst>
                <a:gd name="T0" fmla="*/ 226 w 480"/>
                <a:gd name="T1" fmla="*/ 0 h 152"/>
                <a:gd name="T2" fmla="*/ 0 w 480"/>
                <a:gd name="T3" fmla="*/ 128 h 152"/>
                <a:gd name="T4" fmla="*/ 79 w 480"/>
                <a:gd name="T5" fmla="*/ 96 h 152"/>
                <a:gd name="T6" fmla="*/ 42 w 480"/>
                <a:gd name="T7" fmla="*/ 148 h 152"/>
                <a:gd name="T8" fmla="*/ 120 w 480"/>
                <a:gd name="T9" fmla="*/ 116 h 152"/>
                <a:gd name="T10" fmla="*/ 111 w 480"/>
                <a:gd name="T11" fmla="*/ 152 h 152"/>
                <a:gd name="T12" fmla="*/ 342 w 480"/>
                <a:gd name="T13" fmla="*/ 52 h 152"/>
                <a:gd name="T14" fmla="*/ 226 w 480"/>
                <a:gd name="T15" fmla="*/ 0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0" h="152">
                  <a:moveTo>
                    <a:pt x="226" y="0"/>
                  </a:moveTo>
                  <a:cubicBezTo>
                    <a:pt x="226" y="0"/>
                    <a:pt x="35" y="10"/>
                    <a:pt x="0" y="128"/>
                  </a:cubicBezTo>
                  <a:cubicBezTo>
                    <a:pt x="51" y="110"/>
                    <a:pt x="79" y="96"/>
                    <a:pt x="79" y="96"/>
                  </a:cubicBezTo>
                  <a:cubicBezTo>
                    <a:pt x="79" y="96"/>
                    <a:pt x="42" y="125"/>
                    <a:pt x="42" y="148"/>
                  </a:cubicBezTo>
                  <a:cubicBezTo>
                    <a:pt x="85" y="131"/>
                    <a:pt x="120" y="116"/>
                    <a:pt x="120" y="116"/>
                  </a:cubicBezTo>
                  <a:cubicBezTo>
                    <a:pt x="111" y="152"/>
                    <a:pt x="111" y="152"/>
                    <a:pt x="111" y="152"/>
                  </a:cubicBezTo>
                  <a:cubicBezTo>
                    <a:pt x="111" y="152"/>
                    <a:pt x="203" y="70"/>
                    <a:pt x="342" y="52"/>
                  </a:cubicBezTo>
                  <a:cubicBezTo>
                    <a:pt x="480" y="34"/>
                    <a:pt x="226" y="0"/>
                    <a:pt x="226" y="0"/>
                  </a:cubicBezTo>
                  <a:close/>
                </a:path>
              </a:pathLst>
            </a:custGeom>
            <a:solidFill>
              <a:srgbClr val="F9A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0"/>
            <p:cNvSpPr>
              <a:spLocks/>
            </p:cNvSpPr>
            <p:nvPr/>
          </p:nvSpPr>
          <p:spPr bwMode="auto">
            <a:xfrm>
              <a:off x="5680075" y="5195888"/>
              <a:ext cx="679450" cy="222250"/>
            </a:xfrm>
            <a:custGeom>
              <a:avLst/>
              <a:gdLst>
                <a:gd name="T0" fmla="*/ 227 w 436"/>
                <a:gd name="T1" fmla="*/ 43 h 143"/>
                <a:gd name="T2" fmla="*/ 0 w 436"/>
                <a:gd name="T3" fmla="*/ 93 h 143"/>
                <a:gd name="T4" fmla="*/ 76 w 436"/>
                <a:gd name="T5" fmla="*/ 86 h 143"/>
                <a:gd name="T6" fmla="*/ 31 w 436"/>
                <a:gd name="T7" fmla="*/ 121 h 143"/>
                <a:gd name="T8" fmla="*/ 106 w 436"/>
                <a:gd name="T9" fmla="*/ 114 h 143"/>
                <a:gd name="T10" fmla="*/ 88 w 436"/>
                <a:gd name="T11" fmla="*/ 143 h 143"/>
                <a:gd name="T12" fmla="*/ 313 w 436"/>
                <a:gd name="T13" fmla="*/ 118 h 143"/>
                <a:gd name="T14" fmla="*/ 227 w 436"/>
                <a:gd name="T15" fmla="*/ 43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143">
                  <a:moveTo>
                    <a:pt x="227" y="43"/>
                  </a:moveTo>
                  <a:cubicBezTo>
                    <a:pt x="227" y="43"/>
                    <a:pt x="61" y="0"/>
                    <a:pt x="0" y="93"/>
                  </a:cubicBezTo>
                  <a:cubicBezTo>
                    <a:pt x="49" y="91"/>
                    <a:pt x="76" y="86"/>
                    <a:pt x="76" y="86"/>
                  </a:cubicBezTo>
                  <a:cubicBezTo>
                    <a:pt x="76" y="86"/>
                    <a:pt x="37" y="101"/>
                    <a:pt x="31" y="121"/>
                  </a:cubicBezTo>
                  <a:cubicBezTo>
                    <a:pt x="72" y="118"/>
                    <a:pt x="106" y="114"/>
                    <a:pt x="106" y="114"/>
                  </a:cubicBezTo>
                  <a:cubicBezTo>
                    <a:pt x="88" y="143"/>
                    <a:pt x="88" y="143"/>
                    <a:pt x="88" y="143"/>
                  </a:cubicBezTo>
                  <a:cubicBezTo>
                    <a:pt x="88" y="143"/>
                    <a:pt x="189" y="97"/>
                    <a:pt x="313" y="118"/>
                  </a:cubicBezTo>
                  <a:cubicBezTo>
                    <a:pt x="436" y="139"/>
                    <a:pt x="227" y="43"/>
                    <a:pt x="227" y="43"/>
                  </a:cubicBezTo>
                  <a:close/>
                </a:path>
              </a:pathLst>
            </a:custGeom>
            <a:solidFill>
              <a:srgbClr val="F9A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1"/>
            <p:cNvSpPr>
              <a:spLocks/>
            </p:cNvSpPr>
            <p:nvPr/>
          </p:nvSpPr>
          <p:spPr bwMode="auto">
            <a:xfrm>
              <a:off x="5494338" y="4638675"/>
              <a:ext cx="420687" cy="346075"/>
            </a:xfrm>
            <a:custGeom>
              <a:avLst/>
              <a:gdLst>
                <a:gd name="T0" fmla="*/ 8 w 270"/>
                <a:gd name="T1" fmla="*/ 78 h 222"/>
                <a:gd name="T2" fmla="*/ 181 w 270"/>
                <a:gd name="T3" fmla="*/ 111 h 222"/>
                <a:gd name="T4" fmla="*/ 170 w 270"/>
                <a:gd name="T5" fmla="*/ 186 h 222"/>
                <a:gd name="T6" fmla="*/ 0 w 270"/>
                <a:gd name="T7" fmla="*/ 138 h 222"/>
                <a:gd name="T8" fmla="*/ 28 w 270"/>
                <a:gd name="T9" fmla="*/ 107 h 222"/>
                <a:gd name="T10" fmla="*/ 1 w 270"/>
                <a:gd name="T11" fmla="*/ 107 h 222"/>
                <a:gd name="T12" fmla="*/ 30 w 270"/>
                <a:gd name="T13" fmla="*/ 81 h 222"/>
                <a:gd name="T14" fmla="*/ 8 w 270"/>
                <a:gd name="T15" fmla="*/ 7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222">
                  <a:moveTo>
                    <a:pt x="8" y="78"/>
                  </a:moveTo>
                  <a:cubicBezTo>
                    <a:pt x="8" y="78"/>
                    <a:pt x="93" y="0"/>
                    <a:pt x="181" y="111"/>
                  </a:cubicBezTo>
                  <a:cubicBezTo>
                    <a:pt x="270" y="222"/>
                    <a:pt x="170" y="186"/>
                    <a:pt x="170" y="186"/>
                  </a:cubicBezTo>
                  <a:cubicBezTo>
                    <a:pt x="170" y="186"/>
                    <a:pt x="64" y="83"/>
                    <a:pt x="0" y="138"/>
                  </a:cubicBezTo>
                  <a:cubicBezTo>
                    <a:pt x="28" y="107"/>
                    <a:pt x="28" y="107"/>
                    <a:pt x="28" y="107"/>
                  </a:cubicBezTo>
                  <a:cubicBezTo>
                    <a:pt x="1" y="107"/>
                    <a:pt x="1" y="107"/>
                    <a:pt x="1" y="107"/>
                  </a:cubicBezTo>
                  <a:cubicBezTo>
                    <a:pt x="30" y="81"/>
                    <a:pt x="30" y="81"/>
                    <a:pt x="30" y="81"/>
                  </a:cubicBezTo>
                  <a:lnTo>
                    <a:pt x="8" y="78"/>
                  </a:lnTo>
                  <a:close/>
                </a:path>
              </a:pathLst>
            </a:custGeom>
            <a:solidFill>
              <a:srgbClr val="F9A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2"/>
            <p:cNvSpPr>
              <a:spLocks/>
            </p:cNvSpPr>
            <p:nvPr/>
          </p:nvSpPr>
          <p:spPr bwMode="auto">
            <a:xfrm>
              <a:off x="5543550" y="4860925"/>
              <a:ext cx="465137" cy="260350"/>
            </a:xfrm>
            <a:custGeom>
              <a:avLst/>
              <a:gdLst>
                <a:gd name="T0" fmla="*/ 0 w 298"/>
                <a:gd name="T1" fmla="*/ 112 h 167"/>
                <a:gd name="T2" fmla="*/ 163 w 298"/>
                <a:gd name="T3" fmla="*/ 44 h 167"/>
                <a:gd name="T4" fmla="*/ 195 w 298"/>
                <a:gd name="T5" fmla="*/ 113 h 167"/>
                <a:gd name="T6" fmla="*/ 26 w 298"/>
                <a:gd name="T7" fmla="*/ 167 h 167"/>
                <a:gd name="T8" fmla="*/ 33 w 298"/>
                <a:gd name="T9" fmla="*/ 125 h 167"/>
                <a:gd name="T10" fmla="*/ 10 w 298"/>
                <a:gd name="T11" fmla="*/ 140 h 167"/>
                <a:gd name="T12" fmla="*/ 21 w 298"/>
                <a:gd name="T13" fmla="*/ 103 h 167"/>
                <a:gd name="T14" fmla="*/ 0 w 298"/>
                <a:gd name="T15" fmla="*/ 112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167">
                  <a:moveTo>
                    <a:pt x="0" y="112"/>
                  </a:moveTo>
                  <a:cubicBezTo>
                    <a:pt x="0" y="112"/>
                    <a:pt x="28" y="0"/>
                    <a:pt x="163" y="44"/>
                  </a:cubicBezTo>
                  <a:cubicBezTo>
                    <a:pt x="298" y="88"/>
                    <a:pt x="195" y="113"/>
                    <a:pt x="195" y="113"/>
                  </a:cubicBezTo>
                  <a:cubicBezTo>
                    <a:pt x="195" y="113"/>
                    <a:pt x="50" y="85"/>
                    <a:pt x="26" y="167"/>
                  </a:cubicBezTo>
                  <a:cubicBezTo>
                    <a:pt x="33" y="125"/>
                    <a:pt x="33" y="125"/>
                    <a:pt x="33" y="125"/>
                  </a:cubicBezTo>
                  <a:cubicBezTo>
                    <a:pt x="10" y="140"/>
                    <a:pt x="10" y="140"/>
                    <a:pt x="10" y="140"/>
                  </a:cubicBezTo>
                  <a:cubicBezTo>
                    <a:pt x="21" y="103"/>
                    <a:pt x="21" y="103"/>
                    <a:pt x="21" y="103"/>
                  </a:cubicBezTo>
                  <a:lnTo>
                    <a:pt x="0" y="112"/>
                  </a:lnTo>
                  <a:close/>
                </a:path>
              </a:pathLst>
            </a:custGeom>
            <a:solidFill>
              <a:srgbClr val="F9A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43"/>
            <p:cNvSpPr>
              <a:spLocks/>
            </p:cNvSpPr>
            <p:nvPr/>
          </p:nvSpPr>
          <p:spPr bwMode="auto">
            <a:xfrm>
              <a:off x="6611938" y="4408488"/>
              <a:ext cx="538162" cy="889000"/>
            </a:xfrm>
            <a:custGeom>
              <a:avLst/>
              <a:gdLst>
                <a:gd name="T0" fmla="*/ 24 w 345"/>
                <a:gd name="T1" fmla="*/ 488 h 570"/>
                <a:gd name="T2" fmla="*/ 28 w 345"/>
                <a:gd name="T3" fmla="*/ 489 h 570"/>
                <a:gd name="T4" fmla="*/ 46 w 345"/>
                <a:gd name="T5" fmla="*/ 495 h 570"/>
                <a:gd name="T6" fmla="*/ 122 w 345"/>
                <a:gd name="T7" fmla="*/ 510 h 570"/>
                <a:gd name="T8" fmla="*/ 132 w 345"/>
                <a:gd name="T9" fmla="*/ 511 h 570"/>
                <a:gd name="T10" fmla="*/ 145 w 345"/>
                <a:gd name="T11" fmla="*/ 511 h 570"/>
                <a:gd name="T12" fmla="*/ 211 w 345"/>
                <a:gd name="T13" fmla="*/ 489 h 570"/>
                <a:gd name="T14" fmla="*/ 261 w 345"/>
                <a:gd name="T15" fmla="*/ 439 h 570"/>
                <a:gd name="T16" fmla="*/ 279 w 345"/>
                <a:gd name="T17" fmla="*/ 394 h 570"/>
                <a:gd name="T18" fmla="*/ 283 w 345"/>
                <a:gd name="T19" fmla="*/ 356 h 570"/>
                <a:gd name="T20" fmla="*/ 279 w 345"/>
                <a:gd name="T21" fmla="*/ 320 h 570"/>
                <a:gd name="T22" fmla="*/ 239 w 345"/>
                <a:gd name="T23" fmla="*/ 256 h 570"/>
                <a:gd name="T24" fmla="*/ 212 w 345"/>
                <a:gd name="T25" fmla="*/ 219 h 570"/>
                <a:gd name="T26" fmla="*/ 208 w 345"/>
                <a:gd name="T27" fmla="*/ 208 h 570"/>
                <a:gd name="T28" fmla="*/ 208 w 345"/>
                <a:gd name="T29" fmla="*/ 171 h 570"/>
                <a:gd name="T30" fmla="*/ 249 w 345"/>
                <a:gd name="T31" fmla="*/ 125 h 570"/>
                <a:gd name="T32" fmla="*/ 311 w 345"/>
                <a:gd name="T33" fmla="*/ 105 h 570"/>
                <a:gd name="T34" fmla="*/ 316 w 345"/>
                <a:gd name="T35" fmla="*/ 105 h 570"/>
                <a:gd name="T36" fmla="*/ 320 w 345"/>
                <a:gd name="T37" fmla="*/ 103 h 570"/>
                <a:gd name="T38" fmla="*/ 325 w 345"/>
                <a:gd name="T39" fmla="*/ 101 h 570"/>
                <a:gd name="T40" fmla="*/ 336 w 345"/>
                <a:gd name="T41" fmla="*/ 77 h 570"/>
                <a:gd name="T42" fmla="*/ 331 w 345"/>
                <a:gd name="T43" fmla="*/ 52 h 570"/>
                <a:gd name="T44" fmla="*/ 272 w 345"/>
                <a:gd name="T45" fmla="*/ 0 h 570"/>
                <a:gd name="T46" fmla="*/ 337 w 345"/>
                <a:gd name="T47" fmla="*/ 49 h 570"/>
                <a:gd name="T48" fmla="*/ 344 w 345"/>
                <a:gd name="T49" fmla="*/ 77 h 570"/>
                <a:gd name="T50" fmla="*/ 335 w 345"/>
                <a:gd name="T51" fmla="*/ 106 h 570"/>
                <a:gd name="T52" fmla="*/ 328 w 345"/>
                <a:gd name="T53" fmla="*/ 112 h 570"/>
                <a:gd name="T54" fmla="*/ 321 w 345"/>
                <a:gd name="T55" fmla="*/ 115 h 570"/>
                <a:gd name="T56" fmla="*/ 317 w 345"/>
                <a:gd name="T57" fmla="*/ 117 h 570"/>
                <a:gd name="T58" fmla="*/ 307 w 345"/>
                <a:gd name="T59" fmla="*/ 119 h 570"/>
                <a:gd name="T60" fmla="*/ 239 w 345"/>
                <a:gd name="T61" fmla="*/ 156 h 570"/>
                <a:gd name="T62" fmla="*/ 230 w 345"/>
                <a:gd name="T63" fmla="*/ 198 h 570"/>
                <a:gd name="T64" fmla="*/ 232 w 345"/>
                <a:gd name="T65" fmla="*/ 204 h 570"/>
                <a:gd name="T66" fmla="*/ 241 w 345"/>
                <a:gd name="T67" fmla="*/ 218 h 570"/>
                <a:gd name="T68" fmla="*/ 298 w 345"/>
                <a:gd name="T69" fmla="*/ 281 h 570"/>
                <a:gd name="T70" fmla="*/ 319 w 345"/>
                <a:gd name="T71" fmla="*/ 340 h 570"/>
                <a:gd name="T72" fmla="*/ 321 w 345"/>
                <a:gd name="T73" fmla="*/ 370 h 570"/>
                <a:gd name="T74" fmla="*/ 312 w 345"/>
                <a:gd name="T75" fmla="*/ 431 h 570"/>
                <a:gd name="T76" fmla="*/ 285 w 345"/>
                <a:gd name="T77" fmla="*/ 487 h 570"/>
                <a:gd name="T78" fmla="*/ 183 w 345"/>
                <a:gd name="T79" fmla="*/ 561 h 570"/>
                <a:gd name="T80" fmla="*/ 135 w 345"/>
                <a:gd name="T81" fmla="*/ 570 h 570"/>
                <a:gd name="T82" fmla="*/ 126 w 345"/>
                <a:gd name="T83" fmla="*/ 570 h 570"/>
                <a:gd name="T84" fmla="*/ 60 w 345"/>
                <a:gd name="T85" fmla="*/ 565 h 570"/>
                <a:gd name="T86" fmla="*/ 16 w 345"/>
                <a:gd name="T87" fmla="*/ 556 h 570"/>
                <a:gd name="T88" fmla="*/ 5 w 345"/>
                <a:gd name="T89" fmla="*/ 553 h 570"/>
                <a:gd name="T90" fmla="*/ 0 w 345"/>
                <a:gd name="T91" fmla="*/ 552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5" h="570">
                  <a:moveTo>
                    <a:pt x="23" y="487"/>
                  </a:moveTo>
                  <a:cubicBezTo>
                    <a:pt x="23" y="487"/>
                    <a:pt x="24" y="488"/>
                    <a:pt x="24" y="488"/>
                  </a:cubicBezTo>
                  <a:cubicBezTo>
                    <a:pt x="25" y="488"/>
                    <a:pt x="25" y="488"/>
                    <a:pt x="25" y="488"/>
                  </a:cubicBezTo>
                  <a:cubicBezTo>
                    <a:pt x="28" y="489"/>
                    <a:pt x="28" y="489"/>
                    <a:pt x="28" y="489"/>
                  </a:cubicBezTo>
                  <a:cubicBezTo>
                    <a:pt x="34" y="491"/>
                    <a:pt x="34" y="491"/>
                    <a:pt x="34" y="491"/>
                  </a:cubicBezTo>
                  <a:cubicBezTo>
                    <a:pt x="38" y="493"/>
                    <a:pt x="42" y="494"/>
                    <a:pt x="46" y="495"/>
                  </a:cubicBezTo>
                  <a:cubicBezTo>
                    <a:pt x="55" y="497"/>
                    <a:pt x="63" y="500"/>
                    <a:pt x="71" y="501"/>
                  </a:cubicBezTo>
                  <a:cubicBezTo>
                    <a:pt x="88" y="505"/>
                    <a:pt x="105" y="508"/>
                    <a:pt x="122" y="510"/>
                  </a:cubicBezTo>
                  <a:cubicBezTo>
                    <a:pt x="129" y="510"/>
                    <a:pt x="129" y="510"/>
                    <a:pt x="129" y="510"/>
                  </a:cubicBezTo>
                  <a:cubicBezTo>
                    <a:pt x="130" y="510"/>
                    <a:pt x="131" y="511"/>
                    <a:pt x="132" y="511"/>
                  </a:cubicBezTo>
                  <a:cubicBezTo>
                    <a:pt x="135" y="511"/>
                    <a:pt x="135" y="511"/>
                    <a:pt x="135" y="511"/>
                  </a:cubicBezTo>
                  <a:cubicBezTo>
                    <a:pt x="138" y="511"/>
                    <a:pt x="142" y="511"/>
                    <a:pt x="145" y="511"/>
                  </a:cubicBezTo>
                  <a:cubicBezTo>
                    <a:pt x="153" y="510"/>
                    <a:pt x="160" y="509"/>
                    <a:pt x="168" y="507"/>
                  </a:cubicBezTo>
                  <a:cubicBezTo>
                    <a:pt x="183" y="504"/>
                    <a:pt x="198" y="498"/>
                    <a:pt x="211" y="489"/>
                  </a:cubicBezTo>
                  <a:cubicBezTo>
                    <a:pt x="225" y="481"/>
                    <a:pt x="237" y="471"/>
                    <a:pt x="248" y="459"/>
                  </a:cubicBezTo>
                  <a:cubicBezTo>
                    <a:pt x="253" y="452"/>
                    <a:pt x="257" y="446"/>
                    <a:pt x="261" y="439"/>
                  </a:cubicBezTo>
                  <a:cubicBezTo>
                    <a:pt x="265" y="432"/>
                    <a:pt x="269" y="425"/>
                    <a:pt x="272" y="417"/>
                  </a:cubicBezTo>
                  <a:cubicBezTo>
                    <a:pt x="275" y="410"/>
                    <a:pt x="277" y="402"/>
                    <a:pt x="279" y="394"/>
                  </a:cubicBezTo>
                  <a:cubicBezTo>
                    <a:pt x="280" y="386"/>
                    <a:pt x="282" y="378"/>
                    <a:pt x="282" y="369"/>
                  </a:cubicBezTo>
                  <a:cubicBezTo>
                    <a:pt x="283" y="365"/>
                    <a:pt x="283" y="360"/>
                    <a:pt x="283" y="356"/>
                  </a:cubicBezTo>
                  <a:cubicBezTo>
                    <a:pt x="283" y="352"/>
                    <a:pt x="283" y="348"/>
                    <a:pt x="283" y="344"/>
                  </a:cubicBezTo>
                  <a:cubicBezTo>
                    <a:pt x="282" y="335"/>
                    <a:pt x="281" y="327"/>
                    <a:pt x="279" y="320"/>
                  </a:cubicBezTo>
                  <a:cubicBezTo>
                    <a:pt x="275" y="304"/>
                    <a:pt x="268" y="290"/>
                    <a:pt x="257" y="276"/>
                  </a:cubicBezTo>
                  <a:cubicBezTo>
                    <a:pt x="252" y="270"/>
                    <a:pt x="246" y="263"/>
                    <a:pt x="239" y="256"/>
                  </a:cubicBezTo>
                  <a:cubicBezTo>
                    <a:pt x="233" y="249"/>
                    <a:pt x="226" y="242"/>
                    <a:pt x="220" y="233"/>
                  </a:cubicBezTo>
                  <a:cubicBezTo>
                    <a:pt x="217" y="229"/>
                    <a:pt x="215" y="224"/>
                    <a:pt x="212" y="219"/>
                  </a:cubicBezTo>
                  <a:cubicBezTo>
                    <a:pt x="211" y="217"/>
                    <a:pt x="210" y="214"/>
                    <a:pt x="209" y="212"/>
                  </a:cubicBezTo>
                  <a:cubicBezTo>
                    <a:pt x="209" y="210"/>
                    <a:pt x="209" y="209"/>
                    <a:pt x="208" y="208"/>
                  </a:cubicBezTo>
                  <a:cubicBezTo>
                    <a:pt x="208" y="206"/>
                    <a:pt x="208" y="205"/>
                    <a:pt x="207" y="204"/>
                  </a:cubicBezTo>
                  <a:cubicBezTo>
                    <a:pt x="205" y="193"/>
                    <a:pt x="205" y="182"/>
                    <a:pt x="208" y="171"/>
                  </a:cubicBezTo>
                  <a:cubicBezTo>
                    <a:pt x="212" y="160"/>
                    <a:pt x="218" y="151"/>
                    <a:pt x="225" y="143"/>
                  </a:cubicBezTo>
                  <a:cubicBezTo>
                    <a:pt x="232" y="135"/>
                    <a:pt x="241" y="130"/>
                    <a:pt x="249" y="125"/>
                  </a:cubicBezTo>
                  <a:cubicBezTo>
                    <a:pt x="267" y="115"/>
                    <a:pt x="285" y="110"/>
                    <a:pt x="304" y="107"/>
                  </a:cubicBezTo>
                  <a:cubicBezTo>
                    <a:pt x="307" y="106"/>
                    <a:pt x="309" y="106"/>
                    <a:pt x="311" y="105"/>
                  </a:cubicBezTo>
                  <a:cubicBezTo>
                    <a:pt x="314" y="105"/>
                    <a:pt x="314" y="105"/>
                    <a:pt x="314" y="105"/>
                  </a:cubicBezTo>
                  <a:cubicBezTo>
                    <a:pt x="316" y="105"/>
                    <a:pt x="316" y="105"/>
                    <a:pt x="316" y="105"/>
                  </a:cubicBezTo>
                  <a:cubicBezTo>
                    <a:pt x="317" y="104"/>
                    <a:pt x="317" y="104"/>
                    <a:pt x="317" y="104"/>
                  </a:cubicBezTo>
                  <a:cubicBezTo>
                    <a:pt x="318" y="104"/>
                    <a:pt x="319" y="104"/>
                    <a:pt x="320" y="103"/>
                  </a:cubicBezTo>
                  <a:cubicBezTo>
                    <a:pt x="323" y="102"/>
                    <a:pt x="323" y="102"/>
                    <a:pt x="323" y="102"/>
                  </a:cubicBezTo>
                  <a:cubicBezTo>
                    <a:pt x="325" y="101"/>
                    <a:pt x="325" y="101"/>
                    <a:pt x="325" y="101"/>
                  </a:cubicBezTo>
                  <a:cubicBezTo>
                    <a:pt x="326" y="100"/>
                    <a:pt x="326" y="99"/>
                    <a:pt x="327" y="99"/>
                  </a:cubicBezTo>
                  <a:cubicBezTo>
                    <a:pt x="333" y="94"/>
                    <a:pt x="336" y="86"/>
                    <a:pt x="336" y="77"/>
                  </a:cubicBezTo>
                  <a:cubicBezTo>
                    <a:pt x="336" y="73"/>
                    <a:pt x="336" y="69"/>
                    <a:pt x="335" y="64"/>
                  </a:cubicBezTo>
                  <a:cubicBezTo>
                    <a:pt x="334" y="60"/>
                    <a:pt x="333" y="56"/>
                    <a:pt x="331" y="52"/>
                  </a:cubicBezTo>
                  <a:cubicBezTo>
                    <a:pt x="328" y="43"/>
                    <a:pt x="323" y="36"/>
                    <a:pt x="317" y="29"/>
                  </a:cubicBezTo>
                  <a:cubicBezTo>
                    <a:pt x="306" y="15"/>
                    <a:pt x="290" y="4"/>
                    <a:pt x="272" y="0"/>
                  </a:cubicBezTo>
                  <a:cubicBezTo>
                    <a:pt x="290" y="3"/>
                    <a:pt x="307" y="12"/>
                    <a:pt x="320" y="26"/>
                  </a:cubicBezTo>
                  <a:cubicBezTo>
                    <a:pt x="327" y="33"/>
                    <a:pt x="333" y="40"/>
                    <a:pt x="337" y="49"/>
                  </a:cubicBezTo>
                  <a:cubicBezTo>
                    <a:pt x="339" y="53"/>
                    <a:pt x="341" y="58"/>
                    <a:pt x="342" y="63"/>
                  </a:cubicBezTo>
                  <a:cubicBezTo>
                    <a:pt x="343" y="67"/>
                    <a:pt x="344" y="72"/>
                    <a:pt x="344" y="77"/>
                  </a:cubicBezTo>
                  <a:cubicBezTo>
                    <a:pt x="345" y="82"/>
                    <a:pt x="344" y="87"/>
                    <a:pt x="343" y="93"/>
                  </a:cubicBezTo>
                  <a:cubicBezTo>
                    <a:pt x="341" y="98"/>
                    <a:pt x="338" y="102"/>
                    <a:pt x="335" y="106"/>
                  </a:cubicBezTo>
                  <a:cubicBezTo>
                    <a:pt x="334" y="107"/>
                    <a:pt x="333" y="108"/>
                    <a:pt x="332" y="109"/>
                  </a:cubicBezTo>
                  <a:cubicBezTo>
                    <a:pt x="328" y="112"/>
                    <a:pt x="328" y="112"/>
                    <a:pt x="328" y="112"/>
                  </a:cubicBezTo>
                  <a:cubicBezTo>
                    <a:pt x="325" y="114"/>
                    <a:pt x="325" y="114"/>
                    <a:pt x="325" y="114"/>
                  </a:cubicBezTo>
                  <a:cubicBezTo>
                    <a:pt x="324" y="114"/>
                    <a:pt x="322" y="115"/>
                    <a:pt x="321" y="115"/>
                  </a:cubicBezTo>
                  <a:cubicBezTo>
                    <a:pt x="319" y="116"/>
                    <a:pt x="319" y="116"/>
                    <a:pt x="319" y="116"/>
                  </a:cubicBezTo>
                  <a:cubicBezTo>
                    <a:pt x="317" y="117"/>
                    <a:pt x="317" y="117"/>
                    <a:pt x="317" y="117"/>
                  </a:cubicBezTo>
                  <a:cubicBezTo>
                    <a:pt x="313" y="118"/>
                    <a:pt x="313" y="118"/>
                    <a:pt x="313" y="118"/>
                  </a:cubicBezTo>
                  <a:cubicBezTo>
                    <a:pt x="311" y="118"/>
                    <a:pt x="309" y="119"/>
                    <a:pt x="307" y="119"/>
                  </a:cubicBezTo>
                  <a:cubicBezTo>
                    <a:pt x="289" y="123"/>
                    <a:pt x="273" y="130"/>
                    <a:pt x="258" y="139"/>
                  </a:cubicBezTo>
                  <a:cubicBezTo>
                    <a:pt x="251" y="144"/>
                    <a:pt x="244" y="150"/>
                    <a:pt x="239" y="156"/>
                  </a:cubicBezTo>
                  <a:cubicBezTo>
                    <a:pt x="234" y="162"/>
                    <a:pt x="231" y="169"/>
                    <a:pt x="229" y="176"/>
                  </a:cubicBezTo>
                  <a:cubicBezTo>
                    <a:pt x="228" y="183"/>
                    <a:pt x="228" y="191"/>
                    <a:pt x="230" y="198"/>
                  </a:cubicBezTo>
                  <a:cubicBezTo>
                    <a:pt x="231" y="199"/>
                    <a:pt x="231" y="200"/>
                    <a:pt x="231" y="201"/>
                  </a:cubicBezTo>
                  <a:cubicBezTo>
                    <a:pt x="232" y="204"/>
                    <a:pt x="232" y="204"/>
                    <a:pt x="232" y="204"/>
                  </a:cubicBezTo>
                  <a:cubicBezTo>
                    <a:pt x="233" y="205"/>
                    <a:pt x="234" y="207"/>
                    <a:pt x="235" y="209"/>
                  </a:cubicBezTo>
                  <a:cubicBezTo>
                    <a:pt x="236" y="212"/>
                    <a:pt x="238" y="215"/>
                    <a:pt x="241" y="218"/>
                  </a:cubicBezTo>
                  <a:cubicBezTo>
                    <a:pt x="251" y="231"/>
                    <a:pt x="266" y="242"/>
                    <a:pt x="280" y="257"/>
                  </a:cubicBezTo>
                  <a:cubicBezTo>
                    <a:pt x="286" y="264"/>
                    <a:pt x="293" y="272"/>
                    <a:pt x="298" y="281"/>
                  </a:cubicBezTo>
                  <a:cubicBezTo>
                    <a:pt x="304" y="290"/>
                    <a:pt x="308" y="300"/>
                    <a:pt x="312" y="310"/>
                  </a:cubicBezTo>
                  <a:cubicBezTo>
                    <a:pt x="315" y="320"/>
                    <a:pt x="317" y="330"/>
                    <a:pt x="319" y="340"/>
                  </a:cubicBezTo>
                  <a:cubicBezTo>
                    <a:pt x="320" y="345"/>
                    <a:pt x="320" y="350"/>
                    <a:pt x="320" y="355"/>
                  </a:cubicBezTo>
                  <a:cubicBezTo>
                    <a:pt x="321" y="360"/>
                    <a:pt x="321" y="365"/>
                    <a:pt x="321" y="370"/>
                  </a:cubicBezTo>
                  <a:cubicBezTo>
                    <a:pt x="321" y="380"/>
                    <a:pt x="320" y="390"/>
                    <a:pt x="319" y="401"/>
                  </a:cubicBezTo>
                  <a:cubicBezTo>
                    <a:pt x="317" y="411"/>
                    <a:pt x="315" y="421"/>
                    <a:pt x="312" y="431"/>
                  </a:cubicBezTo>
                  <a:cubicBezTo>
                    <a:pt x="309" y="441"/>
                    <a:pt x="306" y="451"/>
                    <a:pt x="301" y="460"/>
                  </a:cubicBezTo>
                  <a:cubicBezTo>
                    <a:pt x="296" y="470"/>
                    <a:pt x="291" y="479"/>
                    <a:pt x="285" y="487"/>
                  </a:cubicBezTo>
                  <a:cubicBezTo>
                    <a:pt x="272" y="504"/>
                    <a:pt x="257" y="520"/>
                    <a:pt x="240" y="532"/>
                  </a:cubicBezTo>
                  <a:cubicBezTo>
                    <a:pt x="223" y="544"/>
                    <a:pt x="204" y="554"/>
                    <a:pt x="183" y="561"/>
                  </a:cubicBezTo>
                  <a:cubicBezTo>
                    <a:pt x="173" y="564"/>
                    <a:pt x="162" y="567"/>
                    <a:pt x="151" y="568"/>
                  </a:cubicBezTo>
                  <a:cubicBezTo>
                    <a:pt x="146" y="569"/>
                    <a:pt x="140" y="569"/>
                    <a:pt x="135" y="570"/>
                  </a:cubicBezTo>
                  <a:cubicBezTo>
                    <a:pt x="130" y="570"/>
                    <a:pt x="130" y="570"/>
                    <a:pt x="130" y="570"/>
                  </a:cubicBezTo>
                  <a:cubicBezTo>
                    <a:pt x="129" y="570"/>
                    <a:pt x="128" y="570"/>
                    <a:pt x="126" y="570"/>
                  </a:cubicBezTo>
                  <a:cubicBezTo>
                    <a:pt x="119" y="570"/>
                    <a:pt x="119" y="570"/>
                    <a:pt x="119" y="570"/>
                  </a:cubicBezTo>
                  <a:cubicBezTo>
                    <a:pt x="99" y="569"/>
                    <a:pt x="79" y="567"/>
                    <a:pt x="60" y="565"/>
                  </a:cubicBezTo>
                  <a:cubicBezTo>
                    <a:pt x="50" y="563"/>
                    <a:pt x="40" y="561"/>
                    <a:pt x="31" y="559"/>
                  </a:cubicBezTo>
                  <a:cubicBezTo>
                    <a:pt x="26" y="558"/>
                    <a:pt x="21" y="557"/>
                    <a:pt x="16" y="556"/>
                  </a:cubicBezTo>
                  <a:cubicBezTo>
                    <a:pt x="13" y="556"/>
                    <a:pt x="11" y="555"/>
                    <a:pt x="8" y="554"/>
                  </a:cubicBezTo>
                  <a:cubicBezTo>
                    <a:pt x="5" y="553"/>
                    <a:pt x="5" y="553"/>
                    <a:pt x="5" y="553"/>
                  </a:cubicBezTo>
                  <a:cubicBezTo>
                    <a:pt x="3" y="553"/>
                    <a:pt x="3" y="553"/>
                    <a:pt x="3" y="553"/>
                  </a:cubicBezTo>
                  <a:cubicBezTo>
                    <a:pt x="0" y="552"/>
                    <a:pt x="0" y="552"/>
                    <a:pt x="0" y="552"/>
                  </a:cubicBezTo>
                  <a:lnTo>
                    <a:pt x="23" y="487"/>
                  </a:lnTo>
                  <a:close/>
                </a:path>
              </a:pathLst>
            </a:custGeom>
            <a:solidFill>
              <a:srgbClr val="F9A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9" name="Picture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1275" y="4467225"/>
              <a:ext cx="206375"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4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4288" y="4568825"/>
              <a:ext cx="225425"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02413" y="5100638"/>
              <a:ext cx="74612"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4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37325" y="4975225"/>
              <a:ext cx="163512"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45263" y="5087938"/>
              <a:ext cx="65087"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4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19850" y="5043488"/>
              <a:ext cx="139700"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5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81763" y="5162550"/>
              <a:ext cx="107950"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5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96038" y="5180013"/>
              <a:ext cx="150812"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5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27800" y="5205413"/>
              <a:ext cx="74612"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5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503988" y="5257800"/>
              <a:ext cx="165100"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5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94475" y="5208588"/>
              <a:ext cx="65087"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5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646863" y="5210175"/>
              <a:ext cx="141287"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5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15113" y="5176838"/>
              <a:ext cx="107950"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5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656388" y="5072063"/>
              <a:ext cx="150812"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5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580188" y="5175250"/>
              <a:ext cx="46037" cy="4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5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364288" y="5334000"/>
              <a:ext cx="93662" cy="9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6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248400" y="4929188"/>
              <a:ext cx="173037"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6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188075" y="5033963"/>
              <a:ext cx="1492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6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034088" y="5033963"/>
              <a:ext cx="163512" cy="15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6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978525" y="4902200"/>
              <a:ext cx="173037"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6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062663" y="4794250"/>
              <a:ext cx="1492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65"/>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200775" y="4810125"/>
              <a:ext cx="163512"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66"/>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126163" y="4921250"/>
              <a:ext cx="141287"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67"/>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483350" y="4811713"/>
              <a:ext cx="55562"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68"/>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435725" y="4811713"/>
              <a:ext cx="55562"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69"/>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392863" y="4872038"/>
              <a:ext cx="84137"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70"/>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435725" y="4897438"/>
              <a:ext cx="55562"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71"/>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483350" y="4897438"/>
              <a:ext cx="55562"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72"/>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496050" y="4872038"/>
              <a:ext cx="84137"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73"/>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6469063" y="4875213"/>
              <a:ext cx="36512"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74"/>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6223000" y="5318125"/>
              <a:ext cx="36512"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75"/>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6129338" y="5314950"/>
              <a:ext cx="103187"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76"/>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6216650" y="5346700"/>
              <a:ext cx="93662"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77"/>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6249988" y="5267325"/>
              <a:ext cx="103187"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78"/>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6170613" y="5226050"/>
              <a:ext cx="93662" cy="10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79"/>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6256338" y="4256088"/>
              <a:ext cx="150812"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Freeform 80"/>
            <p:cNvSpPr>
              <a:spLocks/>
            </p:cNvSpPr>
            <p:nvPr/>
          </p:nvSpPr>
          <p:spPr bwMode="auto">
            <a:xfrm>
              <a:off x="6300788" y="4289425"/>
              <a:ext cx="76200" cy="77788"/>
            </a:xfrm>
            <a:custGeom>
              <a:avLst/>
              <a:gdLst>
                <a:gd name="T0" fmla="*/ 45 w 49"/>
                <a:gd name="T1" fmla="*/ 32 h 49"/>
                <a:gd name="T2" fmla="*/ 17 w 49"/>
                <a:gd name="T3" fmla="*/ 45 h 49"/>
                <a:gd name="T4" fmla="*/ 4 w 49"/>
                <a:gd name="T5" fmla="*/ 17 h 49"/>
                <a:gd name="T6" fmla="*/ 32 w 49"/>
                <a:gd name="T7" fmla="*/ 4 h 49"/>
                <a:gd name="T8" fmla="*/ 45 w 49"/>
                <a:gd name="T9" fmla="*/ 32 h 49"/>
              </a:gdLst>
              <a:ahLst/>
              <a:cxnLst>
                <a:cxn ang="0">
                  <a:pos x="T0" y="T1"/>
                </a:cxn>
                <a:cxn ang="0">
                  <a:pos x="T2" y="T3"/>
                </a:cxn>
                <a:cxn ang="0">
                  <a:pos x="T4" y="T5"/>
                </a:cxn>
                <a:cxn ang="0">
                  <a:pos x="T6" y="T7"/>
                </a:cxn>
                <a:cxn ang="0">
                  <a:pos x="T8" y="T9"/>
                </a:cxn>
              </a:cxnLst>
              <a:rect l="0" t="0" r="r" b="b"/>
              <a:pathLst>
                <a:path w="49" h="49">
                  <a:moveTo>
                    <a:pt x="45" y="32"/>
                  </a:moveTo>
                  <a:cubicBezTo>
                    <a:pt x="41" y="43"/>
                    <a:pt x="28" y="49"/>
                    <a:pt x="17" y="45"/>
                  </a:cubicBezTo>
                  <a:cubicBezTo>
                    <a:pt x="6" y="40"/>
                    <a:pt x="0" y="28"/>
                    <a:pt x="4" y="17"/>
                  </a:cubicBezTo>
                  <a:cubicBezTo>
                    <a:pt x="9" y="5"/>
                    <a:pt x="21" y="0"/>
                    <a:pt x="32" y="4"/>
                  </a:cubicBezTo>
                  <a:cubicBezTo>
                    <a:pt x="44" y="8"/>
                    <a:pt x="49" y="21"/>
                    <a:pt x="45" y="32"/>
                  </a:cubicBezTo>
                  <a:close/>
                </a:path>
              </a:pathLst>
            </a:custGeom>
            <a:solidFill>
              <a:srgbClr val="F4EF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56" name="Picture 81"/>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6330950" y="4308475"/>
              <a:ext cx="52387"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82"/>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6216650" y="4414838"/>
              <a:ext cx="74612"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83"/>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6146800" y="4414838"/>
              <a:ext cx="74612"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84"/>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6084888" y="4500563"/>
              <a:ext cx="117475" cy="6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85"/>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6146800" y="4538663"/>
              <a:ext cx="74612"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86"/>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6215063" y="4538663"/>
              <a:ext cx="7620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87"/>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6234113" y="4500563"/>
              <a:ext cx="117475" cy="6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88"/>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6194425" y="4506913"/>
              <a:ext cx="47625" cy="4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89"/>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6064250" y="4376738"/>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5" name="组合 64"/>
            <p:cNvGrpSpPr/>
            <p:nvPr/>
          </p:nvGrpSpPr>
          <p:grpSpPr>
            <a:xfrm>
              <a:off x="5441951" y="3933825"/>
              <a:ext cx="587375" cy="587375"/>
              <a:chOff x="5384801" y="3933825"/>
              <a:chExt cx="587375" cy="587375"/>
            </a:xfrm>
          </p:grpSpPr>
          <p:sp>
            <p:nvSpPr>
              <p:cNvPr id="66" name="Oval 35"/>
              <p:cNvSpPr>
                <a:spLocks noChangeArrowheads="1"/>
              </p:cNvSpPr>
              <p:nvPr/>
            </p:nvSpPr>
            <p:spPr bwMode="auto">
              <a:xfrm>
                <a:off x="5384801" y="3933825"/>
                <a:ext cx="587375" cy="587375"/>
              </a:xfrm>
              <a:prstGeom prst="ellipse">
                <a:avLst/>
              </a:prstGeom>
              <a:solidFill>
                <a:srgbClr val="F9AE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92"/>
              <p:cNvSpPr>
                <a:spLocks noChangeArrowheads="1"/>
              </p:cNvSpPr>
              <p:nvPr/>
            </p:nvSpPr>
            <p:spPr bwMode="auto">
              <a:xfrm>
                <a:off x="5521325" y="4079875"/>
                <a:ext cx="288925" cy="2889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54" name="组合 453"/>
          <p:cNvGrpSpPr/>
          <p:nvPr/>
        </p:nvGrpSpPr>
        <p:grpSpPr>
          <a:xfrm>
            <a:off x="-2138" y="27648"/>
            <a:ext cx="12192551" cy="6634955"/>
            <a:chOff x="-2138" y="27648"/>
            <a:chExt cx="12192551" cy="6634955"/>
          </a:xfrm>
        </p:grpSpPr>
        <p:sp>
          <p:nvSpPr>
            <p:cNvPr id="455" name="Freeform 7"/>
            <p:cNvSpPr>
              <a:spLocks/>
            </p:cNvSpPr>
            <p:nvPr/>
          </p:nvSpPr>
          <p:spPr bwMode="auto">
            <a:xfrm>
              <a:off x="9525" y="273711"/>
              <a:ext cx="519113" cy="5156200"/>
            </a:xfrm>
            <a:custGeom>
              <a:avLst/>
              <a:gdLst>
                <a:gd name="T0" fmla="*/ 0 w 327"/>
                <a:gd name="T1" fmla="*/ 0 h 1929"/>
                <a:gd name="T2" fmla="*/ 160 w 327"/>
                <a:gd name="T3" fmla="*/ 0 h 1929"/>
                <a:gd name="T4" fmla="*/ 160 w 327"/>
                <a:gd name="T5" fmla="*/ 269 h 1929"/>
                <a:gd name="T6" fmla="*/ 327 w 327"/>
                <a:gd name="T7" fmla="*/ 269 h 1929"/>
                <a:gd name="T8" fmla="*/ 327 w 327"/>
                <a:gd name="T9" fmla="*/ 442 h 1929"/>
                <a:gd name="T10" fmla="*/ 172 w 327"/>
                <a:gd name="T11" fmla="*/ 442 h 1929"/>
                <a:gd name="T12" fmla="*/ 0 w 327"/>
                <a:gd name="T13" fmla="*/ 442 h 1929"/>
                <a:gd name="T14" fmla="*/ 0 w 327"/>
                <a:gd name="T15" fmla="*/ 341 h 1929"/>
                <a:gd name="T16" fmla="*/ 160 w 327"/>
                <a:gd name="T17" fmla="*/ 341 h 1929"/>
                <a:gd name="T18" fmla="*/ 160 w 327"/>
                <a:gd name="T19" fmla="*/ 645 h 1929"/>
                <a:gd name="T20" fmla="*/ 160 w 327"/>
                <a:gd name="T21" fmla="*/ 1929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 h="1929">
                  <a:moveTo>
                    <a:pt x="0" y="0"/>
                  </a:moveTo>
                  <a:lnTo>
                    <a:pt x="160" y="0"/>
                  </a:lnTo>
                  <a:lnTo>
                    <a:pt x="160" y="269"/>
                  </a:lnTo>
                  <a:lnTo>
                    <a:pt x="327" y="269"/>
                  </a:lnTo>
                  <a:lnTo>
                    <a:pt x="327" y="442"/>
                  </a:lnTo>
                  <a:lnTo>
                    <a:pt x="172" y="442"/>
                  </a:lnTo>
                  <a:lnTo>
                    <a:pt x="0" y="442"/>
                  </a:lnTo>
                  <a:lnTo>
                    <a:pt x="0" y="341"/>
                  </a:lnTo>
                  <a:lnTo>
                    <a:pt x="160" y="341"/>
                  </a:lnTo>
                  <a:lnTo>
                    <a:pt x="160" y="645"/>
                  </a:lnTo>
                  <a:lnTo>
                    <a:pt x="160" y="1929"/>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9"/>
            <p:cNvSpPr>
              <a:spLocks/>
            </p:cNvSpPr>
            <p:nvPr/>
          </p:nvSpPr>
          <p:spPr bwMode="auto">
            <a:xfrm>
              <a:off x="11671300" y="273711"/>
              <a:ext cx="519113" cy="5156200"/>
            </a:xfrm>
            <a:custGeom>
              <a:avLst/>
              <a:gdLst>
                <a:gd name="T0" fmla="*/ 327 w 327"/>
                <a:gd name="T1" fmla="*/ 0 h 1929"/>
                <a:gd name="T2" fmla="*/ 167 w 327"/>
                <a:gd name="T3" fmla="*/ 0 h 1929"/>
                <a:gd name="T4" fmla="*/ 167 w 327"/>
                <a:gd name="T5" fmla="*/ 269 h 1929"/>
                <a:gd name="T6" fmla="*/ 0 w 327"/>
                <a:gd name="T7" fmla="*/ 269 h 1929"/>
                <a:gd name="T8" fmla="*/ 0 w 327"/>
                <a:gd name="T9" fmla="*/ 442 h 1929"/>
                <a:gd name="T10" fmla="*/ 155 w 327"/>
                <a:gd name="T11" fmla="*/ 442 h 1929"/>
                <a:gd name="T12" fmla="*/ 327 w 327"/>
                <a:gd name="T13" fmla="*/ 442 h 1929"/>
                <a:gd name="T14" fmla="*/ 327 w 327"/>
                <a:gd name="T15" fmla="*/ 341 h 1929"/>
                <a:gd name="T16" fmla="*/ 167 w 327"/>
                <a:gd name="T17" fmla="*/ 341 h 1929"/>
                <a:gd name="T18" fmla="*/ 167 w 327"/>
                <a:gd name="T19" fmla="*/ 645 h 1929"/>
                <a:gd name="T20" fmla="*/ 167 w 327"/>
                <a:gd name="T21" fmla="*/ 1929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 h="1929">
                  <a:moveTo>
                    <a:pt x="327" y="0"/>
                  </a:moveTo>
                  <a:lnTo>
                    <a:pt x="167" y="0"/>
                  </a:lnTo>
                  <a:lnTo>
                    <a:pt x="167" y="269"/>
                  </a:lnTo>
                  <a:lnTo>
                    <a:pt x="0" y="269"/>
                  </a:lnTo>
                  <a:lnTo>
                    <a:pt x="0" y="442"/>
                  </a:lnTo>
                  <a:lnTo>
                    <a:pt x="155" y="442"/>
                  </a:lnTo>
                  <a:lnTo>
                    <a:pt x="327" y="442"/>
                  </a:lnTo>
                  <a:lnTo>
                    <a:pt x="327" y="341"/>
                  </a:lnTo>
                  <a:lnTo>
                    <a:pt x="167" y="341"/>
                  </a:lnTo>
                  <a:lnTo>
                    <a:pt x="167" y="645"/>
                  </a:lnTo>
                  <a:lnTo>
                    <a:pt x="167" y="1929"/>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57" name="组合 456"/>
            <p:cNvGrpSpPr/>
            <p:nvPr/>
          </p:nvGrpSpPr>
          <p:grpSpPr>
            <a:xfrm>
              <a:off x="9525" y="27648"/>
              <a:ext cx="12180888" cy="465138"/>
              <a:chOff x="9525" y="27648"/>
              <a:chExt cx="12180888" cy="465138"/>
            </a:xfrm>
          </p:grpSpPr>
          <p:sp>
            <p:nvSpPr>
              <p:cNvPr id="464" name="Freeform 6"/>
              <p:cNvSpPr>
                <a:spLocks/>
              </p:cNvSpPr>
              <p:nvPr/>
            </p:nvSpPr>
            <p:spPr bwMode="auto">
              <a:xfrm>
                <a:off x="9525" y="27648"/>
                <a:ext cx="1028700" cy="465138"/>
              </a:xfrm>
              <a:custGeom>
                <a:avLst/>
                <a:gdLst>
                  <a:gd name="T0" fmla="*/ 0 w 648"/>
                  <a:gd name="T1" fmla="*/ 0 h 293"/>
                  <a:gd name="T2" fmla="*/ 0 w 648"/>
                  <a:gd name="T3" fmla="*/ 293 h 293"/>
                  <a:gd name="T4" fmla="*/ 416 w 648"/>
                  <a:gd name="T5" fmla="*/ 293 h 293"/>
                  <a:gd name="T6" fmla="*/ 416 w 648"/>
                  <a:gd name="T7" fmla="*/ 0 h 293"/>
                  <a:gd name="T8" fmla="*/ 238 w 648"/>
                  <a:gd name="T9" fmla="*/ 0 h 293"/>
                  <a:gd name="T10" fmla="*/ 238 w 648"/>
                  <a:gd name="T11" fmla="*/ 143 h 293"/>
                  <a:gd name="T12" fmla="*/ 648 w 648"/>
                  <a:gd name="T13" fmla="*/ 143 h 293"/>
                  <a:gd name="T14" fmla="*/ 648 w 648"/>
                  <a:gd name="T15" fmla="*/ 287 h 293"/>
                  <a:gd name="T16" fmla="*/ 416 w 648"/>
                  <a:gd name="T17"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93">
                    <a:moveTo>
                      <a:pt x="0" y="0"/>
                    </a:moveTo>
                    <a:lnTo>
                      <a:pt x="0" y="293"/>
                    </a:lnTo>
                    <a:lnTo>
                      <a:pt x="416" y="293"/>
                    </a:lnTo>
                    <a:lnTo>
                      <a:pt x="416" y="0"/>
                    </a:lnTo>
                    <a:lnTo>
                      <a:pt x="238" y="0"/>
                    </a:lnTo>
                    <a:lnTo>
                      <a:pt x="238" y="143"/>
                    </a:lnTo>
                    <a:lnTo>
                      <a:pt x="648" y="143"/>
                    </a:lnTo>
                    <a:lnTo>
                      <a:pt x="648" y="287"/>
                    </a:lnTo>
                    <a:lnTo>
                      <a:pt x="416" y="293"/>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8"/>
              <p:cNvSpPr>
                <a:spLocks/>
              </p:cNvSpPr>
              <p:nvPr/>
            </p:nvSpPr>
            <p:spPr bwMode="auto">
              <a:xfrm>
                <a:off x="11161713" y="27648"/>
                <a:ext cx="1028700" cy="465138"/>
              </a:xfrm>
              <a:custGeom>
                <a:avLst/>
                <a:gdLst>
                  <a:gd name="T0" fmla="*/ 648 w 648"/>
                  <a:gd name="T1" fmla="*/ 0 h 293"/>
                  <a:gd name="T2" fmla="*/ 648 w 648"/>
                  <a:gd name="T3" fmla="*/ 293 h 293"/>
                  <a:gd name="T4" fmla="*/ 232 w 648"/>
                  <a:gd name="T5" fmla="*/ 293 h 293"/>
                  <a:gd name="T6" fmla="*/ 232 w 648"/>
                  <a:gd name="T7" fmla="*/ 0 h 293"/>
                  <a:gd name="T8" fmla="*/ 410 w 648"/>
                  <a:gd name="T9" fmla="*/ 0 h 293"/>
                  <a:gd name="T10" fmla="*/ 410 w 648"/>
                  <a:gd name="T11" fmla="*/ 143 h 293"/>
                  <a:gd name="T12" fmla="*/ 0 w 648"/>
                  <a:gd name="T13" fmla="*/ 143 h 293"/>
                  <a:gd name="T14" fmla="*/ 0 w 648"/>
                  <a:gd name="T15" fmla="*/ 287 h 293"/>
                  <a:gd name="T16" fmla="*/ 232 w 648"/>
                  <a:gd name="T17"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93">
                    <a:moveTo>
                      <a:pt x="648" y="0"/>
                    </a:moveTo>
                    <a:lnTo>
                      <a:pt x="648" y="293"/>
                    </a:lnTo>
                    <a:lnTo>
                      <a:pt x="232" y="293"/>
                    </a:lnTo>
                    <a:lnTo>
                      <a:pt x="232" y="0"/>
                    </a:lnTo>
                    <a:lnTo>
                      <a:pt x="410" y="0"/>
                    </a:lnTo>
                    <a:lnTo>
                      <a:pt x="410" y="143"/>
                    </a:lnTo>
                    <a:lnTo>
                      <a:pt x="0" y="143"/>
                    </a:lnTo>
                    <a:lnTo>
                      <a:pt x="0" y="287"/>
                    </a:lnTo>
                    <a:lnTo>
                      <a:pt x="232" y="293"/>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Line 10"/>
              <p:cNvSpPr>
                <a:spLocks noChangeShapeType="1"/>
              </p:cNvSpPr>
              <p:nvPr/>
            </p:nvSpPr>
            <p:spPr bwMode="auto">
              <a:xfrm>
                <a:off x="1038225" y="254661"/>
                <a:ext cx="10123488" cy="0"/>
              </a:xfrm>
              <a:prstGeom prst="line">
                <a:avLst/>
              </a:prstGeom>
              <a:noFill/>
              <a:ln w="28575"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8" name="组合 457"/>
            <p:cNvGrpSpPr/>
            <p:nvPr/>
          </p:nvGrpSpPr>
          <p:grpSpPr>
            <a:xfrm>
              <a:off x="-2138" y="5392602"/>
              <a:ext cx="12180888" cy="1270001"/>
              <a:chOff x="9525" y="3335998"/>
              <a:chExt cx="12180888" cy="1270001"/>
            </a:xfrm>
          </p:grpSpPr>
          <p:sp>
            <p:nvSpPr>
              <p:cNvPr id="459" name="Line 11"/>
              <p:cNvSpPr>
                <a:spLocks noChangeShapeType="1"/>
              </p:cNvSpPr>
              <p:nvPr/>
            </p:nvSpPr>
            <p:spPr bwMode="auto">
              <a:xfrm>
                <a:off x="1038225" y="4377398"/>
                <a:ext cx="10123488" cy="0"/>
              </a:xfrm>
              <a:prstGeom prst="line">
                <a:avLst/>
              </a:prstGeom>
              <a:noFill/>
              <a:ln w="28575"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12"/>
              <p:cNvSpPr>
                <a:spLocks/>
              </p:cNvSpPr>
              <p:nvPr/>
            </p:nvSpPr>
            <p:spPr bwMode="auto">
              <a:xfrm>
                <a:off x="11161713" y="4150386"/>
                <a:ext cx="1028700" cy="455613"/>
              </a:xfrm>
              <a:custGeom>
                <a:avLst/>
                <a:gdLst>
                  <a:gd name="T0" fmla="*/ 648 w 648"/>
                  <a:gd name="T1" fmla="*/ 287 h 287"/>
                  <a:gd name="T2" fmla="*/ 648 w 648"/>
                  <a:gd name="T3" fmla="*/ 0 h 287"/>
                  <a:gd name="T4" fmla="*/ 232 w 648"/>
                  <a:gd name="T5" fmla="*/ 0 h 287"/>
                  <a:gd name="T6" fmla="*/ 232 w 648"/>
                  <a:gd name="T7" fmla="*/ 287 h 287"/>
                  <a:gd name="T8" fmla="*/ 410 w 648"/>
                  <a:gd name="T9" fmla="*/ 287 h 287"/>
                  <a:gd name="T10" fmla="*/ 410 w 648"/>
                  <a:gd name="T11" fmla="*/ 143 h 287"/>
                  <a:gd name="T12" fmla="*/ 0 w 648"/>
                  <a:gd name="T13" fmla="*/ 143 h 287"/>
                  <a:gd name="T14" fmla="*/ 0 w 648"/>
                  <a:gd name="T15" fmla="*/ 0 h 287"/>
                  <a:gd name="T16" fmla="*/ 232 w 648"/>
                  <a:gd name="T17"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87">
                    <a:moveTo>
                      <a:pt x="648" y="287"/>
                    </a:moveTo>
                    <a:lnTo>
                      <a:pt x="648" y="0"/>
                    </a:lnTo>
                    <a:lnTo>
                      <a:pt x="232" y="0"/>
                    </a:lnTo>
                    <a:lnTo>
                      <a:pt x="232" y="287"/>
                    </a:lnTo>
                    <a:lnTo>
                      <a:pt x="410" y="287"/>
                    </a:lnTo>
                    <a:lnTo>
                      <a:pt x="410" y="143"/>
                    </a:lnTo>
                    <a:lnTo>
                      <a:pt x="0" y="143"/>
                    </a:lnTo>
                    <a:lnTo>
                      <a:pt x="0" y="0"/>
                    </a:lnTo>
                    <a:lnTo>
                      <a:pt x="232"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13"/>
              <p:cNvSpPr>
                <a:spLocks/>
              </p:cNvSpPr>
              <p:nvPr/>
            </p:nvSpPr>
            <p:spPr bwMode="auto">
              <a:xfrm>
                <a:off x="11671300" y="3335998"/>
                <a:ext cx="519113" cy="1023938"/>
              </a:xfrm>
              <a:custGeom>
                <a:avLst/>
                <a:gdLst>
                  <a:gd name="T0" fmla="*/ 327 w 327"/>
                  <a:gd name="T1" fmla="*/ 645 h 645"/>
                  <a:gd name="T2" fmla="*/ 167 w 327"/>
                  <a:gd name="T3" fmla="*/ 645 h 645"/>
                  <a:gd name="T4" fmla="*/ 167 w 327"/>
                  <a:gd name="T5" fmla="*/ 382 h 645"/>
                  <a:gd name="T6" fmla="*/ 0 w 327"/>
                  <a:gd name="T7" fmla="*/ 382 h 645"/>
                  <a:gd name="T8" fmla="*/ 0 w 327"/>
                  <a:gd name="T9" fmla="*/ 203 h 645"/>
                  <a:gd name="T10" fmla="*/ 155 w 327"/>
                  <a:gd name="T11" fmla="*/ 203 h 645"/>
                  <a:gd name="T12" fmla="*/ 327 w 327"/>
                  <a:gd name="T13" fmla="*/ 203 h 645"/>
                  <a:gd name="T14" fmla="*/ 327 w 327"/>
                  <a:gd name="T15" fmla="*/ 304 h 645"/>
                  <a:gd name="T16" fmla="*/ 167 w 327"/>
                  <a:gd name="T17" fmla="*/ 304 h 645"/>
                  <a:gd name="T18" fmla="*/ 167 w 327"/>
                  <a:gd name="T19"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645">
                    <a:moveTo>
                      <a:pt x="327" y="645"/>
                    </a:moveTo>
                    <a:lnTo>
                      <a:pt x="167" y="645"/>
                    </a:lnTo>
                    <a:lnTo>
                      <a:pt x="167" y="382"/>
                    </a:lnTo>
                    <a:lnTo>
                      <a:pt x="0" y="382"/>
                    </a:lnTo>
                    <a:lnTo>
                      <a:pt x="0" y="203"/>
                    </a:lnTo>
                    <a:lnTo>
                      <a:pt x="155" y="203"/>
                    </a:lnTo>
                    <a:lnTo>
                      <a:pt x="327" y="203"/>
                    </a:lnTo>
                    <a:lnTo>
                      <a:pt x="327" y="304"/>
                    </a:lnTo>
                    <a:lnTo>
                      <a:pt x="167" y="304"/>
                    </a:lnTo>
                    <a:lnTo>
                      <a:pt x="167"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14"/>
              <p:cNvSpPr>
                <a:spLocks/>
              </p:cNvSpPr>
              <p:nvPr/>
            </p:nvSpPr>
            <p:spPr bwMode="auto">
              <a:xfrm>
                <a:off x="9525" y="4150386"/>
                <a:ext cx="1028700" cy="455613"/>
              </a:xfrm>
              <a:custGeom>
                <a:avLst/>
                <a:gdLst>
                  <a:gd name="T0" fmla="*/ 0 w 648"/>
                  <a:gd name="T1" fmla="*/ 287 h 287"/>
                  <a:gd name="T2" fmla="*/ 0 w 648"/>
                  <a:gd name="T3" fmla="*/ 0 h 287"/>
                  <a:gd name="T4" fmla="*/ 416 w 648"/>
                  <a:gd name="T5" fmla="*/ 0 h 287"/>
                  <a:gd name="T6" fmla="*/ 416 w 648"/>
                  <a:gd name="T7" fmla="*/ 287 h 287"/>
                  <a:gd name="T8" fmla="*/ 238 w 648"/>
                  <a:gd name="T9" fmla="*/ 287 h 287"/>
                  <a:gd name="T10" fmla="*/ 238 w 648"/>
                  <a:gd name="T11" fmla="*/ 143 h 287"/>
                  <a:gd name="T12" fmla="*/ 648 w 648"/>
                  <a:gd name="T13" fmla="*/ 143 h 287"/>
                  <a:gd name="T14" fmla="*/ 648 w 648"/>
                  <a:gd name="T15" fmla="*/ 0 h 287"/>
                  <a:gd name="T16" fmla="*/ 416 w 648"/>
                  <a:gd name="T17"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87">
                    <a:moveTo>
                      <a:pt x="0" y="287"/>
                    </a:moveTo>
                    <a:lnTo>
                      <a:pt x="0" y="0"/>
                    </a:lnTo>
                    <a:lnTo>
                      <a:pt x="416" y="0"/>
                    </a:lnTo>
                    <a:lnTo>
                      <a:pt x="416" y="287"/>
                    </a:lnTo>
                    <a:lnTo>
                      <a:pt x="238" y="287"/>
                    </a:lnTo>
                    <a:lnTo>
                      <a:pt x="238" y="143"/>
                    </a:lnTo>
                    <a:lnTo>
                      <a:pt x="648" y="143"/>
                    </a:lnTo>
                    <a:lnTo>
                      <a:pt x="648" y="0"/>
                    </a:lnTo>
                    <a:lnTo>
                      <a:pt x="416"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15"/>
              <p:cNvSpPr>
                <a:spLocks/>
              </p:cNvSpPr>
              <p:nvPr/>
            </p:nvSpPr>
            <p:spPr bwMode="auto">
              <a:xfrm>
                <a:off x="9525" y="3335998"/>
                <a:ext cx="519113" cy="1023938"/>
              </a:xfrm>
              <a:custGeom>
                <a:avLst/>
                <a:gdLst>
                  <a:gd name="T0" fmla="*/ 0 w 327"/>
                  <a:gd name="T1" fmla="*/ 645 h 645"/>
                  <a:gd name="T2" fmla="*/ 160 w 327"/>
                  <a:gd name="T3" fmla="*/ 645 h 645"/>
                  <a:gd name="T4" fmla="*/ 160 w 327"/>
                  <a:gd name="T5" fmla="*/ 382 h 645"/>
                  <a:gd name="T6" fmla="*/ 327 w 327"/>
                  <a:gd name="T7" fmla="*/ 382 h 645"/>
                  <a:gd name="T8" fmla="*/ 327 w 327"/>
                  <a:gd name="T9" fmla="*/ 203 h 645"/>
                  <a:gd name="T10" fmla="*/ 172 w 327"/>
                  <a:gd name="T11" fmla="*/ 203 h 645"/>
                  <a:gd name="T12" fmla="*/ 0 w 327"/>
                  <a:gd name="T13" fmla="*/ 203 h 645"/>
                  <a:gd name="T14" fmla="*/ 0 w 327"/>
                  <a:gd name="T15" fmla="*/ 304 h 645"/>
                  <a:gd name="T16" fmla="*/ 160 w 327"/>
                  <a:gd name="T17" fmla="*/ 304 h 645"/>
                  <a:gd name="T18" fmla="*/ 160 w 327"/>
                  <a:gd name="T19"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645">
                    <a:moveTo>
                      <a:pt x="0" y="645"/>
                    </a:moveTo>
                    <a:lnTo>
                      <a:pt x="160" y="645"/>
                    </a:lnTo>
                    <a:lnTo>
                      <a:pt x="160" y="382"/>
                    </a:lnTo>
                    <a:lnTo>
                      <a:pt x="327" y="382"/>
                    </a:lnTo>
                    <a:lnTo>
                      <a:pt x="327" y="203"/>
                    </a:lnTo>
                    <a:lnTo>
                      <a:pt x="172" y="203"/>
                    </a:lnTo>
                    <a:lnTo>
                      <a:pt x="0" y="203"/>
                    </a:lnTo>
                    <a:lnTo>
                      <a:pt x="0" y="304"/>
                    </a:lnTo>
                    <a:lnTo>
                      <a:pt x="160" y="304"/>
                    </a:lnTo>
                    <a:lnTo>
                      <a:pt x="160"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67" name="组合 466"/>
          <p:cNvGrpSpPr/>
          <p:nvPr/>
        </p:nvGrpSpPr>
        <p:grpSpPr>
          <a:xfrm>
            <a:off x="1409700" y="282575"/>
            <a:ext cx="877888" cy="3648075"/>
            <a:chOff x="1409700" y="282575"/>
            <a:chExt cx="877888" cy="3648075"/>
          </a:xfrm>
        </p:grpSpPr>
        <p:sp>
          <p:nvSpPr>
            <p:cNvPr id="468" name="Freeform 34"/>
            <p:cNvSpPr>
              <a:spLocks/>
            </p:cNvSpPr>
            <p:nvPr/>
          </p:nvSpPr>
          <p:spPr bwMode="auto">
            <a:xfrm>
              <a:off x="1409700" y="1019175"/>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35"/>
            <p:cNvSpPr>
              <a:spLocks/>
            </p:cNvSpPr>
            <p:nvPr/>
          </p:nvSpPr>
          <p:spPr bwMode="auto">
            <a:xfrm>
              <a:off x="1554163" y="865188"/>
              <a:ext cx="588963" cy="144463"/>
            </a:xfrm>
            <a:custGeom>
              <a:avLst/>
              <a:gdLst>
                <a:gd name="T0" fmla="*/ 371 w 371"/>
                <a:gd name="T1" fmla="*/ 91 h 91"/>
                <a:gd name="T2" fmla="*/ 0 w 371"/>
                <a:gd name="T3" fmla="*/ 91 h 91"/>
                <a:gd name="T4" fmla="*/ 40 w 371"/>
                <a:gd name="T5" fmla="*/ 0 h 91"/>
                <a:gd name="T6" fmla="*/ 331 w 371"/>
                <a:gd name="T7" fmla="*/ 0 h 91"/>
                <a:gd name="T8" fmla="*/ 371 w 371"/>
                <a:gd name="T9" fmla="*/ 91 h 91"/>
              </a:gdLst>
              <a:ahLst/>
              <a:cxnLst>
                <a:cxn ang="0">
                  <a:pos x="T0" y="T1"/>
                </a:cxn>
                <a:cxn ang="0">
                  <a:pos x="T2" y="T3"/>
                </a:cxn>
                <a:cxn ang="0">
                  <a:pos x="T4" y="T5"/>
                </a:cxn>
                <a:cxn ang="0">
                  <a:pos x="T6" y="T7"/>
                </a:cxn>
                <a:cxn ang="0">
                  <a:pos x="T8" y="T9"/>
                </a:cxn>
              </a:cxnLst>
              <a:rect l="0" t="0" r="r" b="b"/>
              <a:pathLst>
                <a:path w="371" h="91">
                  <a:moveTo>
                    <a:pt x="371" y="91"/>
                  </a:moveTo>
                  <a:lnTo>
                    <a:pt x="0" y="91"/>
                  </a:lnTo>
                  <a:lnTo>
                    <a:pt x="40" y="0"/>
                  </a:lnTo>
                  <a:lnTo>
                    <a:pt x="331" y="0"/>
                  </a:lnTo>
                  <a:lnTo>
                    <a:pt x="371" y="91"/>
                  </a:ln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36"/>
            <p:cNvSpPr>
              <a:spLocks/>
            </p:cNvSpPr>
            <p:nvPr/>
          </p:nvSpPr>
          <p:spPr bwMode="auto">
            <a:xfrm>
              <a:off x="1500188" y="1957388"/>
              <a:ext cx="696913" cy="144463"/>
            </a:xfrm>
            <a:custGeom>
              <a:avLst/>
              <a:gdLst>
                <a:gd name="T0" fmla="*/ 0 w 439"/>
                <a:gd name="T1" fmla="*/ 0 h 91"/>
                <a:gd name="T2" fmla="*/ 439 w 439"/>
                <a:gd name="T3" fmla="*/ 0 h 91"/>
                <a:gd name="T4" fmla="*/ 388 w 439"/>
                <a:gd name="T5" fmla="*/ 91 h 91"/>
                <a:gd name="T6" fmla="*/ 51 w 439"/>
                <a:gd name="T7" fmla="*/ 91 h 91"/>
                <a:gd name="T8" fmla="*/ 0 w 439"/>
                <a:gd name="T9" fmla="*/ 0 h 91"/>
              </a:gdLst>
              <a:ahLst/>
              <a:cxnLst>
                <a:cxn ang="0">
                  <a:pos x="T0" y="T1"/>
                </a:cxn>
                <a:cxn ang="0">
                  <a:pos x="T2" y="T3"/>
                </a:cxn>
                <a:cxn ang="0">
                  <a:pos x="T4" y="T5"/>
                </a:cxn>
                <a:cxn ang="0">
                  <a:pos x="T6" y="T7"/>
                </a:cxn>
                <a:cxn ang="0">
                  <a:pos x="T8" y="T9"/>
                </a:cxn>
              </a:cxnLst>
              <a:rect l="0" t="0" r="r" b="b"/>
              <a:pathLst>
                <a:path w="439" h="91">
                  <a:moveTo>
                    <a:pt x="0" y="0"/>
                  </a:moveTo>
                  <a:lnTo>
                    <a:pt x="439" y="0"/>
                  </a:lnTo>
                  <a:lnTo>
                    <a:pt x="388" y="91"/>
                  </a:lnTo>
                  <a:lnTo>
                    <a:pt x="51" y="91"/>
                  </a:lnTo>
                  <a:lnTo>
                    <a:pt x="0" y="0"/>
                  </a:ln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37"/>
            <p:cNvSpPr>
              <a:spLocks/>
            </p:cNvSpPr>
            <p:nvPr/>
          </p:nvSpPr>
          <p:spPr bwMode="auto">
            <a:xfrm>
              <a:off x="1409700" y="1138238"/>
              <a:ext cx="877888" cy="117475"/>
            </a:xfrm>
            <a:custGeom>
              <a:avLst/>
              <a:gdLst>
                <a:gd name="T0" fmla="*/ 553 w 553"/>
                <a:gd name="T1" fmla="*/ 74 h 74"/>
                <a:gd name="T2" fmla="*/ 0 w 553"/>
                <a:gd name="T3" fmla="*/ 74 h 74"/>
                <a:gd name="T4" fmla="*/ 22 w 553"/>
                <a:gd name="T5" fmla="*/ 0 h 74"/>
                <a:gd name="T6" fmla="*/ 530 w 553"/>
                <a:gd name="T7" fmla="*/ 0 h 74"/>
                <a:gd name="T8" fmla="*/ 553 w 553"/>
                <a:gd name="T9" fmla="*/ 74 h 74"/>
              </a:gdLst>
              <a:ahLst/>
              <a:cxnLst>
                <a:cxn ang="0">
                  <a:pos x="T0" y="T1"/>
                </a:cxn>
                <a:cxn ang="0">
                  <a:pos x="T2" y="T3"/>
                </a:cxn>
                <a:cxn ang="0">
                  <a:pos x="T4" y="T5"/>
                </a:cxn>
                <a:cxn ang="0">
                  <a:pos x="T6" y="T7"/>
                </a:cxn>
                <a:cxn ang="0">
                  <a:pos x="T8" y="T9"/>
                </a:cxn>
              </a:cxnLst>
              <a:rect l="0" t="0" r="r" b="b"/>
              <a:pathLst>
                <a:path w="553" h="74">
                  <a:moveTo>
                    <a:pt x="553" y="74"/>
                  </a:moveTo>
                  <a:lnTo>
                    <a:pt x="0" y="74"/>
                  </a:lnTo>
                  <a:lnTo>
                    <a:pt x="22" y="0"/>
                  </a:lnTo>
                  <a:lnTo>
                    <a:pt x="530" y="0"/>
                  </a:lnTo>
                  <a:lnTo>
                    <a:pt x="553" y="74"/>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38"/>
            <p:cNvSpPr>
              <a:spLocks/>
            </p:cNvSpPr>
            <p:nvPr/>
          </p:nvSpPr>
          <p:spPr bwMode="auto">
            <a:xfrm>
              <a:off x="1409700" y="1255713"/>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39"/>
            <p:cNvSpPr>
              <a:spLocks/>
            </p:cNvSpPr>
            <p:nvPr/>
          </p:nvSpPr>
          <p:spPr bwMode="auto">
            <a:xfrm>
              <a:off x="1409700" y="1374775"/>
              <a:ext cx="877888" cy="107950"/>
            </a:xfrm>
            <a:custGeom>
              <a:avLst/>
              <a:gdLst>
                <a:gd name="T0" fmla="*/ 553 w 553"/>
                <a:gd name="T1" fmla="*/ 68 h 68"/>
                <a:gd name="T2" fmla="*/ 0 w 553"/>
                <a:gd name="T3" fmla="*/ 68 h 68"/>
                <a:gd name="T4" fmla="*/ 22 w 553"/>
                <a:gd name="T5" fmla="*/ 0 h 68"/>
                <a:gd name="T6" fmla="*/ 530 w 553"/>
                <a:gd name="T7" fmla="*/ 0 h 68"/>
                <a:gd name="T8" fmla="*/ 553 w 553"/>
                <a:gd name="T9" fmla="*/ 68 h 68"/>
              </a:gdLst>
              <a:ahLst/>
              <a:cxnLst>
                <a:cxn ang="0">
                  <a:pos x="T0" y="T1"/>
                </a:cxn>
                <a:cxn ang="0">
                  <a:pos x="T2" y="T3"/>
                </a:cxn>
                <a:cxn ang="0">
                  <a:pos x="T4" y="T5"/>
                </a:cxn>
                <a:cxn ang="0">
                  <a:pos x="T6" y="T7"/>
                </a:cxn>
                <a:cxn ang="0">
                  <a:pos x="T8" y="T9"/>
                </a:cxn>
              </a:cxnLst>
              <a:rect l="0" t="0" r="r" b="b"/>
              <a:pathLst>
                <a:path w="553" h="68">
                  <a:moveTo>
                    <a:pt x="553" y="68"/>
                  </a:moveTo>
                  <a:lnTo>
                    <a:pt x="0" y="68"/>
                  </a:lnTo>
                  <a:lnTo>
                    <a:pt x="22" y="0"/>
                  </a:lnTo>
                  <a:lnTo>
                    <a:pt x="530" y="0"/>
                  </a:lnTo>
                  <a:lnTo>
                    <a:pt x="553" y="68"/>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40"/>
            <p:cNvSpPr>
              <a:spLocks/>
            </p:cNvSpPr>
            <p:nvPr/>
          </p:nvSpPr>
          <p:spPr bwMode="auto">
            <a:xfrm>
              <a:off x="1409700" y="1482725"/>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1"/>
            <p:cNvSpPr>
              <a:spLocks/>
            </p:cNvSpPr>
            <p:nvPr/>
          </p:nvSpPr>
          <p:spPr bwMode="auto">
            <a:xfrm>
              <a:off x="1409700" y="1601788"/>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2"/>
            <p:cNvSpPr>
              <a:spLocks/>
            </p:cNvSpPr>
            <p:nvPr/>
          </p:nvSpPr>
          <p:spPr bwMode="auto">
            <a:xfrm>
              <a:off x="1409700" y="1720850"/>
              <a:ext cx="877888" cy="107950"/>
            </a:xfrm>
            <a:custGeom>
              <a:avLst/>
              <a:gdLst>
                <a:gd name="T0" fmla="*/ 553 w 553"/>
                <a:gd name="T1" fmla="*/ 68 h 68"/>
                <a:gd name="T2" fmla="*/ 0 w 553"/>
                <a:gd name="T3" fmla="*/ 68 h 68"/>
                <a:gd name="T4" fmla="*/ 22 w 553"/>
                <a:gd name="T5" fmla="*/ 0 h 68"/>
                <a:gd name="T6" fmla="*/ 530 w 553"/>
                <a:gd name="T7" fmla="*/ 0 h 68"/>
                <a:gd name="T8" fmla="*/ 553 w 553"/>
                <a:gd name="T9" fmla="*/ 68 h 68"/>
              </a:gdLst>
              <a:ahLst/>
              <a:cxnLst>
                <a:cxn ang="0">
                  <a:pos x="T0" y="T1"/>
                </a:cxn>
                <a:cxn ang="0">
                  <a:pos x="T2" y="T3"/>
                </a:cxn>
                <a:cxn ang="0">
                  <a:pos x="T4" y="T5"/>
                </a:cxn>
                <a:cxn ang="0">
                  <a:pos x="T6" y="T7"/>
                </a:cxn>
                <a:cxn ang="0">
                  <a:pos x="T8" y="T9"/>
                </a:cxn>
              </a:cxnLst>
              <a:rect l="0" t="0" r="r" b="b"/>
              <a:pathLst>
                <a:path w="553" h="68">
                  <a:moveTo>
                    <a:pt x="553" y="68"/>
                  </a:moveTo>
                  <a:lnTo>
                    <a:pt x="0" y="68"/>
                  </a:lnTo>
                  <a:lnTo>
                    <a:pt x="22" y="0"/>
                  </a:lnTo>
                  <a:lnTo>
                    <a:pt x="530" y="0"/>
                  </a:lnTo>
                  <a:lnTo>
                    <a:pt x="553" y="68"/>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3"/>
            <p:cNvSpPr>
              <a:spLocks/>
            </p:cNvSpPr>
            <p:nvPr/>
          </p:nvSpPr>
          <p:spPr bwMode="auto">
            <a:xfrm>
              <a:off x="1409700" y="1828800"/>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4"/>
            <p:cNvSpPr>
              <a:spLocks/>
            </p:cNvSpPr>
            <p:nvPr/>
          </p:nvSpPr>
          <p:spPr bwMode="auto">
            <a:xfrm>
              <a:off x="1781175" y="792163"/>
              <a:ext cx="134938" cy="73025"/>
            </a:xfrm>
            <a:custGeom>
              <a:avLst/>
              <a:gdLst>
                <a:gd name="T0" fmla="*/ 0 w 15"/>
                <a:gd name="T1" fmla="*/ 8 h 8"/>
                <a:gd name="T2" fmla="*/ 0 w 15"/>
                <a:gd name="T3" fmla="*/ 8 h 8"/>
                <a:gd name="T4" fmla="*/ 8 w 15"/>
                <a:gd name="T5" fmla="*/ 0 h 8"/>
                <a:gd name="T6" fmla="*/ 8 w 15"/>
                <a:gd name="T7" fmla="*/ 0 h 8"/>
                <a:gd name="T8" fmla="*/ 15 w 15"/>
                <a:gd name="T9" fmla="*/ 8 h 8"/>
                <a:gd name="T10" fmla="*/ 15 w 15"/>
                <a:gd name="T11" fmla="*/ 8 h 8"/>
              </a:gdLst>
              <a:ahLst/>
              <a:cxnLst>
                <a:cxn ang="0">
                  <a:pos x="T0" y="T1"/>
                </a:cxn>
                <a:cxn ang="0">
                  <a:pos x="T2" y="T3"/>
                </a:cxn>
                <a:cxn ang="0">
                  <a:pos x="T4" y="T5"/>
                </a:cxn>
                <a:cxn ang="0">
                  <a:pos x="T6" y="T7"/>
                </a:cxn>
                <a:cxn ang="0">
                  <a:pos x="T8" y="T9"/>
                </a:cxn>
                <a:cxn ang="0">
                  <a:pos x="T10" y="T11"/>
                </a:cxn>
              </a:cxnLst>
              <a:rect l="0" t="0" r="r" b="b"/>
              <a:pathLst>
                <a:path w="15" h="8">
                  <a:moveTo>
                    <a:pt x="0" y="8"/>
                  </a:moveTo>
                  <a:cubicBezTo>
                    <a:pt x="0" y="8"/>
                    <a:pt x="0" y="8"/>
                    <a:pt x="0" y="8"/>
                  </a:cubicBezTo>
                  <a:cubicBezTo>
                    <a:pt x="0" y="3"/>
                    <a:pt x="3" y="0"/>
                    <a:pt x="8" y="0"/>
                  </a:cubicBezTo>
                  <a:cubicBezTo>
                    <a:pt x="8" y="0"/>
                    <a:pt x="8" y="0"/>
                    <a:pt x="8" y="0"/>
                  </a:cubicBezTo>
                  <a:cubicBezTo>
                    <a:pt x="12" y="0"/>
                    <a:pt x="15" y="3"/>
                    <a:pt x="15" y="8"/>
                  </a:cubicBezTo>
                  <a:cubicBezTo>
                    <a:pt x="15" y="8"/>
                    <a:pt x="15" y="8"/>
                    <a:pt x="15" y="8"/>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Line 45"/>
            <p:cNvSpPr>
              <a:spLocks noChangeShapeType="1"/>
            </p:cNvSpPr>
            <p:nvPr/>
          </p:nvSpPr>
          <p:spPr bwMode="auto">
            <a:xfrm>
              <a:off x="1852613" y="2101850"/>
              <a:ext cx="0" cy="355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46"/>
            <p:cNvSpPr>
              <a:spLocks/>
            </p:cNvSpPr>
            <p:nvPr/>
          </p:nvSpPr>
          <p:spPr bwMode="auto">
            <a:xfrm>
              <a:off x="1717675" y="2457450"/>
              <a:ext cx="261938" cy="263525"/>
            </a:xfrm>
            <a:custGeom>
              <a:avLst/>
              <a:gdLst>
                <a:gd name="T0" fmla="*/ 85 w 165"/>
                <a:gd name="T1" fmla="*/ 166 h 166"/>
                <a:gd name="T2" fmla="*/ 0 w 165"/>
                <a:gd name="T3" fmla="*/ 86 h 166"/>
                <a:gd name="T4" fmla="*/ 85 w 165"/>
                <a:gd name="T5" fmla="*/ 0 h 166"/>
                <a:gd name="T6" fmla="*/ 165 w 165"/>
                <a:gd name="T7" fmla="*/ 86 h 166"/>
                <a:gd name="T8" fmla="*/ 85 w 165"/>
                <a:gd name="T9" fmla="*/ 166 h 166"/>
              </a:gdLst>
              <a:ahLst/>
              <a:cxnLst>
                <a:cxn ang="0">
                  <a:pos x="T0" y="T1"/>
                </a:cxn>
                <a:cxn ang="0">
                  <a:pos x="T2" y="T3"/>
                </a:cxn>
                <a:cxn ang="0">
                  <a:pos x="T4" y="T5"/>
                </a:cxn>
                <a:cxn ang="0">
                  <a:pos x="T6" y="T7"/>
                </a:cxn>
                <a:cxn ang="0">
                  <a:pos x="T8" y="T9"/>
                </a:cxn>
              </a:cxnLst>
              <a:rect l="0" t="0" r="r" b="b"/>
              <a:pathLst>
                <a:path w="165" h="166">
                  <a:moveTo>
                    <a:pt x="85" y="166"/>
                  </a:moveTo>
                  <a:lnTo>
                    <a:pt x="0" y="86"/>
                  </a:lnTo>
                  <a:lnTo>
                    <a:pt x="85" y="0"/>
                  </a:lnTo>
                  <a:lnTo>
                    <a:pt x="165" y="86"/>
                  </a:lnTo>
                  <a:lnTo>
                    <a:pt x="85" y="166"/>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Line 47"/>
            <p:cNvSpPr>
              <a:spLocks noChangeShapeType="1"/>
            </p:cNvSpPr>
            <p:nvPr/>
          </p:nvSpPr>
          <p:spPr bwMode="auto">
            <a:xfrm flipV="1">
              <a:off x="1852613" y="2457450"/>
              <a:ext cx="0" cy="263525"/>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Line 48"/>
            <p:cNvSpPr>
              <a:spLocks noChangeShapeType="1"/>
            </p:cNvSpPr>
            <p:nvPr/>
          </p:nvSpPr>
          <p:spPr bwMode="auto">
            <a:xfrm flipH="1">
              <a:off x="1717675" y="2593975"/>
              <a:ext cx="261938" cy="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49"/>
            <p:cNvSpPr>
              <a:spLocks/>
            </p:cNvSpPr>
            <p:nvPr/>
          </p:nvSpPr>
          <p:spPr bwMode="auto">
            <a:xfrm>
              <a:off x="1708150" y="2430463"/>
              <a:ext cx="136525" cy="127000"/>
            </a:xfrm>
            <a:custGeom>
              <a:avLst/>
              <a:gdLst>
                <a:gd name="T0" fmla="*/ 4 w 15"/>
                <a:gd name="T1" fmla="*/ 14 h 14"/>
                <a:gd name="T2" fmla="*/ 4 w 15"/>
                <a:gd name="T3" fmla="*/ 3 h 14"/>
                <a:gd name="T4" fmla="*/ 15 w 15"/>
                <a:gd name="T5" fmla="*/ 3 h 14"/>
              </a:gdLst>
              <a:ahLst/>
              <a:cxnLst>
                <a:cxn ang="0">
                  <a:pos x="T0" y="T1"/>
                </a:cxn>
                <a:cxn ang="0">
                  <a:pos x="T2" y="T3"/>
                </a:cxn>
                <a:cxn ang="0">
                  <a:pos x="T4" y="T5"/>
                </a:cxn>
              </a:cxnLst>
              <a:rect l="0" t="0" r="r" b="b"/>
              <a:pathLst>
                <a:path w="15" h="14">
                  <a:moveTo>
                    <a:pt x="4" y="14"/>
                  </a:moveTo>
                  <a:cubicBezTo>
                    <a:pt x="0" y="11"/>
                    <a:pt x="0" y="6"/>
                    <a:pt x="4" y="3"/>
                  </a:cubicBezTo>
                  <a:cubicBezTo>
                    <a:pt x="7" y="0"/>
                    <a:pt x="12" y="0"/>
                    <a:pt x="15" y="3"/>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50"/>
            <p:cNvSpPr>
              <a:spLocks/>
            </p:cNvSpPr>
            <p:nvPr/>
          </p:nvSpPr>
          <p:spPr bwMode="auto">
            <a:xfrm>
              <a:off x="1862138" y="2430463"/>
              <a:ext cx="127000" cy="127000"/>
            </a:xfrm>
            <a:custGeom>
              <a:avLst/>
              <a:gdLst>
                <a:gd name="T0" fmla="*/ 0 w 14"/>
                <a:gd name="T1" fmla="*/ 3 h 14"/>
                <a:gd name="T2" fmla="*/ 11 w 14"/>
                <a:gd name="T3" fmla="*/ 3 h 14"/>
                <a:gd name="T4" fmla="*/ 11 w 14"/>
                <a:gd name="T5" fmla="*/ 14 h 14"/>
              </a:gdLst>
              <a:ahLst/>
              <a:cxnLst>
                <a:cxn ang="0">
                  <a:pos x="T0" y="T1"/>
                </a:cxn>
                <a:cxn ang="0">
                  <a:pos x="T2" y="T3"/>
                </a:cxn>
                <a:cxn ang="0">
                  <a:pos x="T4" y="T5"/>
                </a:cxn>
              </a:cxnLst>
              <a:rect l="0" t="0" r="r" b="b"/>
              <a:pathLst>
                <a:path w="14" h="14">
                  <a:moveTo>
                    <a:pt x="0" y="3"/>
                  </a:moveTo>
                  <a:cubicBezTo>
                    <a:pt x="3" y="0"/>
                    <a:pt x="8" y="0"/>
                    <a:pt x="11" y="3"/>
                  </a:cubicBezTo>
                  <a:cubicBezTo>
                    <a:pt x="14" y="6"/>
                    <a:pt x="14" y="11"/>
                    <a:pt x="11" y="14"/>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51"/>
            <p:cNvSpPr>
              <a:spLocks/>
            </p:cNvSpPr>
            <p:nvPr/>
          </p:nvSpPr>
          <p:spPr bwMode="auto">
            <a:xfrm>
              <a:off x="1989138" y="2511425"/>
              <a:ext cx="71438" cy="146050"/>
            </a:xfrm>
            <a:custGeom>
              <a:avLst/>
              <a:gdLst>
                <a:gd name="T0" fmla="*/ 0 w 8"/>
                <a:gd name="T1" fmla="*/ 0 h 16"/>
                <a:gd name="T2" fmla="*/ 8 w 8"/>
                <a:gd name="T3" fmla="*/ 8 h 16"/>
                <a:gd name="T4" fmla="*/ 0 w 8"/>
                <a:gd name="T5" fmla="*/ 16 h 16"/>
              </a:gdLst>
              <a:ahLst/>
              <a:cxnLst>
                <a:cxn ang="0">
                  <a:pos x="T0" y="T1"/>
                </a:cxn>
                <a:cxn ang="0">
                  <a:pos x="T2" y="T3"/>
                </a:cxn>
                <a:cxn ang="0">
                  <a:pos x="T4" y="T5"/>
                </a:cxn>
              </a:cxnLst>
              <a:rect l="0" t="0" r="r" b="b"/>
              <a:pathLst>
                <a:path w="8" h="16">
                  <a:moveTo>
                    <a:pt x="0" y="0"/>
                  </a:moveTo>
                  <a:cubicBezTo>
                    <a:pt x="4" y="0"/>
                    <a:pt x="8" y="4"/>
                    <a:pt x="8" y="8"/>
                  </a:cubicBezTo>
                  <a:cubicBezTo>
                    <a:pt x="8" y="12"/>
                    <a:pt x="4" y="16"/>
                    <a:pt x="0" y="16"/>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52"/>
            <p:cNvSpPr>
              <a:spLocks/>
            </p:cNvSpPr>
            <p:nvPr/>
          </p:nvSpPr>
          <p:spPr bwMode="auto">
            <a:xfrm>
              <a:off x="1644650" y="2511425"/>
              <a:ext cx="73025" cy="146050"/>
            </a:xfrm>
            <a:custGeom>
              <a:avLst/>
              <a:gdLst>
                <a:gd name="T0" fmla="*/ 8 w 8"/>
                <a:gd name="T1" fmla="*/ 16 h 16"/>
                <a:gd name="T2" fmla="*/ 0 w 8"/>
                <a:gd name="T3" fmla="*/ 8 h 16"/>
                <a:gd name="T4" fmla="*/ 8 w 8"/>
                <a:gd name="T5" fmla="*/ 0 h 16"/>
              </a:gdLst>
              <a:ahLst/>
              <a:cxnLst>
                <a:cxn ang="0">
                  <a:pos x="T0" y="T1"/>
                </a:cxn>
                <a:cxn ang="0">
                  <a:pos x="T2" y="T3"/>
                </a:cxn>
                <a:cxn ang="0">
                  <a:pos x="T4" y="T5"/>
                </a:cxn>
              </a:cxnLst>
              <a:rect l="0" t="0" r="r" b="b"/>
              <a:pathLst>
                <a:path w="8" h="16">
                  <a:moveTo>
                    <a:pt x="8" y="16"/>
                  </a:moveTo>
                  <a:cubicBezTo>
                    <a:pt x="4" y="16"/>
                    <a:pt x="0" y="12"/>
                    <a:pt x="0" y="8"/>
                  </a:cubicBezTo>
                  <a:cubicBezTo>
                    <a:pt x="0" y="4"/>
                    <a:pt x="4" y="0"/>
                    <a:pt x="8" y="0"/>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53"/>
            <p:cNvSpPr>
              <a:spLocks/>
            </p:cNvSpPr>
            <p:nvPr/>
          </p:nvSpPr>
          <p:spPr bwMode="auto">
            <a:xfrm>
              <a:off x="1862138" y="2630488"/>
              <a:ext cx="127000" cy="280988"/>
            </a:xfrm>
            <a:custGeom>
              <a:avLst/>
              <a:gdLst>
                <a:gd name="T0" fmla="*/ 11 w 14"/>
                <a:gd name="T1" fmla="*/ 0 h 31"/>
                <a:gd name="T2" fmla="*/ 11 w 14"/>
                <a:gd name="T3" fmla="*/ 11 h 31"/>
                <a:gd name="T4" fmla="*/ 0 w 14"/>
                <a:gd name="T5" fmla="*/ 11 h 31"/>
                <a:gd name="T6" fmla="*/ 0 w 14"/>
                <a:gd name="T7" fmla="*/ 31 h 31"/>
              </a:gdLst>
              <a:ahLst/>
              <a:cxnLst>
                <a:cxn ang="0">
                  <a:pos x="T0" y="T1"/>
                </a:cxn>
                <a:cxn ang="0">
                  <a:pos x="T2" y="T3"/>
                </a:cxn>
                <a:cxn ang="0">
                  <a:pos x="T4" y="T5"/>
                </a:cxn>
                <a:cxn ang="0">
                  <a:pos x="T6" y="T7"/>
                </a:cxn>
              </a:cxnLst>
              <a:rect l="0" t="0" r="r" b="b"/>
              <a:pathLst>
                <a:path w="14" h="31">
                  <a:moveTo>
                    <a:pt x="11" y="0"/>
                  </a:moveTo>
                  <a:cubicBezTo>
                    <a:pt x="14" y="3"/>
                    <a:pt x="14" y="8"/>
                    <a:pt x="11" y="11"/>
                  </a:cubicBezTo>
                  <a:cubicBezTo>
                    <a:pt x="8" y="14"/>
                    <a:pt x="3" y="14"/>
                    <a:pt x="0" y="11"/>
                  </a:cubicBezTo>
                  <a:cubicBezTo>
                    <a:pt x="0" y="31"/>
                    <a:pt x="0" y="31"/>
                    <a:pt x="0" y="31"/>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54"/>
            <p:cNvSpPr>
              <a:spLocks/>
            </p:cNvSpPr>
            <p:nvPr/>
          </p:nvSpPr>
          <p:spPr bwMode="auto">
            <a:xfrm>
              <a:off x="1708150" y="2630488"/>
              <a:ext cx="136525" cy="127000"/>
            </a:xfrm>
            <a:custGeom>
              <a:avLst/>
              <a:gdLst>
                <a:gd name="T0" fmla="*/ 15 w 15"/>
                <a:gd name="T1" fmla="*/ 11 h 14"/>
                <a:gd name="T2" fmla="*/ 4 w 15"/>
                <a:gd name="T3" fmla="*/ 11 h 14"/>
                <a:gd name="T4" fmla="*/ 4 w 15"/>
                <a:gd name="T5" fmla="*/ 0 h 14"/>
              </a:gdLst>
              <a:ahLst/>
              <a:cxnLst>
                <a:cxn ang="0">
                  <a:pos x="T0" y="T1"/>
                </a:cxn>
                <a:cxn ang="0">
                  <a:pos x="T2" y="T3"/>
                </a:cxn>
                <a:cxn ang="0">
                  <a:pos x="T4" y="T5"/>
                </a:cxn>
              </a:cxnLst>
              <a:rect l="0" t="0" r="r" b="b"/>
              <a:pathLst>
                <a:path w="15" h="14">
                  <a:moveTo>
                    <a:pt x="15" y="11"/>
                  </a:moveTo>
                  <a:cubicBezTo>
                    <a:pt x="12" y="14"/>
                    <a:pt x="7" y="14"/>
                    <a:pt x="4" y="11"/>
                  </a:cubicBezTo>
                  <a:cubicBezTo>
                    <a:pt x="0" y="8"/>
                    <a:pt x="0" y="3"/>
                    <a:pt x="4" y="0"/>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Oval 55"/>
            <p:cNvSpPr>
              <a:spLocks noChangeArrowheads="1"/>
            </p:cNvSpPr>
            <p:nvPr/>
          </p:nvSpPr>
          <p:spPr bwMode="auto">
            <a:xfrm>
              <a:off x="1789113" y="2874963"/>
              <a:ext cx="136525" cy="128588"/>
            </a:xfrm>
            <a:prstGeom prst="ellipse">
              <a:avLst/>
            </a:pr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Line 56"/>
            <p:cNvSpPr>
              <a:spLocks noChangeShapeType="1"/>
            </p:cNvSpPr>
            <p:nvPr/>
          </p:nvSpPr>
          <p:spPr bwMode="auto">
            <a:xfrm>
              <a:off x="1808163" y="2940050"/>
              <a:ext cx="0" cy="990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Line 57"/>
            <p:cNvSpPr>
              <a:spLocks noChangeShapeType="1"/>
            </p:cNvSpPr>
            <p:nvPr/>
          </p:nvSpPr>
          <p:spPr bwMode="auto">
            <a:xfrm>
              <a:off x="1862138" y="2940050"/>
              <a:ext cx="0" cy="990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Line 58"/>
            <p:cNvSpPr>
              <a:spLocks noChangeShapeType="1"/>
            </p:cNvSpPr>
            <p:nvPr/>
          </p:nvSpPr>
          <p:spPr bwMode="auto">
            <a:xfrm>
              <a:off x="1906588" y="2940050"/>
              <a:ext cx="0" cy="990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Line 59"/>
            <p:cNvSpPr>
              <a:spLocks noChangeShapeType="1"/>
            </p:cNvSpPr>
            <p:nvPr/>
          </p:nvSpPr>
          <p:spPr bwMode="auto">
            <a:xfrm flipV="1">
              <a:off x="1852613" y="282575"/>
              <a:ext cx="0" cy="509588"/>
            </a:xfrm>
            <a:prstGeom prst="line">
              <a:avLst/>
            </a:prstGeom>
            <a:noFill/>
            <a:ln w="26988"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4" name="组合 493"/>
          <p:cNvGrpSpPr/>
          <p:nvPr/>
        </p:nvGrpSpPr>
        <p:grpSpPr>
          <a:xfrm>
            <a:off x="10982325" y="773113"/>
            <a:ext cx="715963" cy="746125"/>
            <a:chOff x="10982325" y="773113"/>
            <a:chExt cx="715963" cy="746125"/>
          </a:xfrm>
        </p:grpSpPr>
        <p:sp>
          <p:nvSpPr>
            <p:cNvPr id="495" name="Freeform 60"/>
            <p:cNvSpPr>
              <a:spLocks/>
            </p:cNvSpPr>
            <p:nvPr/>
          </p:nvSpPr>
          <p:spPr bwMode="auto">
            <a:xfrm>
              <a:off x="11272838" y="773113"/>
              <a:ext cx="198438" cy="355600"/>
            </a:xfrm>
            <a:custGeom>
              <a:avLst/>
              <a:gdLst>
                <a:gd name="T0" fmla="*/ 9 w 22"/>
                <a:gd name="T1" fmla="*/ 38 h 39"/>
                <a:gd name="T2" fmla="*/ 1 w 22"/>
                <a:gd name="T3" fmla="*/ 24 h 39"/>
                <a:gd name="T4" fmla="*/ 5 w 22"/>
                <a:gd name="T5" fmla="*/ 11 h 39"/>
                <a:gd name="T6" fmla="*/ 13 w 22"/>
                <a:gd name="T7" fmla="*/ 6 h 39"/>
                <a:gd name="T8" fmla="*/ 15 w 22"/>
                <a:gd name="T9" fmla="*/ 10 h 39"/>
                <a:gd name="T10" fmla="*/ 15 w 22"/>
                <a:gd name="T11" fmla="*/ 33 h 39"/>
                <a:gd name="T12" fmla="*/ 9 w 22"/>
                <a:gd name="T13" fmla="*/ 38 h 39"/>
              </a:gdLst>
              <a:ahLst/>
              <a:cxnLst>
                <a:cxn ang="0">
                  <a:pos x="T0" y="T1"/>
                </a:cxn>
                <a:cxn ang="0">
                  <a:pos x="T2" y="T3"/>
                </a:cxn>
                <a:cxn ang="0">
                  <a:pos x="T4" y="T5"/>
                </a:cxn>
                <a:cxn ang="0">
                  <a:pos x="T6" y="T7"/>
                </a:cxn>
                <a:cxn ang="0">
                  <a:pos x="T8" y="T9"/>
                </a:cxn>
                <a:cxn ang="0">
                  <a:pos x="T10" y="T11"/>
                </a:cxn>
                <a:cxn ang="0">
                  <a:pos x="T12" y="T13"/>
                </a:cxn>
              </a:cxnLst>
              <a:rect l="0" t="0" r="r" b="b"/>
              <a:pathLst>
                <a:path w="22" h="39">
                  <a:moveTo>
                    <a:pt x="9" y="38"/>
                  </a:moveTo>
                  <a:cubicBezTo>
                    <a:pt x="4" y="35"/>
                    <a:pt x="1" y="30"/>
                    <a:pt x="1" y="24"/>
                  </a:cubicBezTo>
                  <a:cubicBezTo>
                    <a:pt x="0" y="19"/>
                    <a:pt x="2" y="15"/>
                    <a:pt x="5" y="11"/>
                  </a:cubicBezTo>
                  <a:cubicBezTo>
                    <a:pt x="6" y="9"/>
                    <a:pt x="10" y="0"/>
                    <a:pt x="13" y="6"/>
                  </a:cubicBezTo>
                  <a:cubicBezTo>
                    <a:pt x="14" y="8"/>
                    <a:pt x="14" y="8"/>
                    <a:pt x="15" y="10"/>
                  </a:cubicBezTo>
                  <a:cubicBezTo>
                    <a:pt x="22" y="16"/>
                    <a:pt x="20" y="26"/>
                    <a:pt x="15" y="33"/>
                  </a:cubicBezTo>
                  <a:cubicBezTo>
                    <a:pt x="14" y="33"/>
                    <a:pt x="9" y="39"/>
                    <a:pt x="9" y="3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61"/>
            <p:cNvSpPr>
              <a:spLocks/>
            </p:cNvSpPr>
            <p:nvPr/>
          </p:nvSpPr>
          <p:spPr bwMode="auto">
            <a:xfrm>
              <a:off x="11317288" y="938213"/>
              <a:ext cx="36513" cy="180975"/>
            </a:xfrm>
            <a:custGeom>
              <a:avLst/>
              <a:gdLst>
                <a:gd name="T0" fmla="*/ 4 w 4"/>
                <a:gd name="T1" fmla="*/ 20 h 20"/>
                <a:gd name="T2" fmla="*/ 0 w 4"/>
                <a:gd name="T3" fmla="*/ 11 h 20"/>
                <a:gd name="T4" fmla="*/ 0 w 4"/>
                <a:gd name="T5" fmla="*/ 5 h 20"/>
                <a:gd name="T6" fmla="*/ 0 w 4"/>
                <a:gd name="T7" fmla="*/ 0 h 20"/>
                <a:gd name="T8" fmla="*/ 1 w 4"/>
                <a:gd name="T9" fmla="*/ 10 h 20"/>
                <a:gd name="T10" fmla="*/ 2 w 4"/>
                <a:gd name="T11" fmla="*/ 15 h 20"/>
                <a:gd name="T12" fmla="*/ 4 w 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 h="20">
                  <a:moveTo>
                    <a:pt x="4" y="20"/>
                  </a:moveTo>
                  <a:cubicBezTo>
                    <a:pt x="1" y="18"/>
                    <a:pt x="1" y="14"/>
                    <a:pt x="0" y="11"/>
                  </a:cubicBezTo>
                  <a:cubicBezTo>
                    <a:pt x="0" y="9"/>
                    <a:pt x="0" y="7"/>
                    <a:pt x="0" y="5"/>
                  </a:cubicBezTo>
                  <a:cubicBezTo>
                    <a:pt x="0" y="3"/>
                    <a:pt x="0" y="2"/>
                    <a:pt x="0" y="0"/>
                  </a:cubicBezTo>
                  <a:cubicBezTo>
                    <a:pt x="0" y="3"/>
                    <a:pt x="0" y="7"/>
                    <a:pt x="1" y="10"/>
                  </a:cubicBezTo>
                  <a:cubicBezTo>
                    <a:pt x="1" y="12"/>
                    <a:pt x="1" y="14"/>
                    <a:pt x="2" y="15"/>
                  </a:cubicBezTo>
                  <a:cubicBezTo>
                    <a:pt x="2" y="17"/>
                    <a:pt x="3" y="19"/>
                    <a:pt x="4" y="2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62"/>
            <p:cNvSpPr>
              <a:spLocks/>
            </p:cNvSpPr>
            <p:nvPr/>
          </p:nvSpPr>
          <p:spPr bwMode="auto">
            <a:xfrm>
              <a:off x="11353800" y="901700"/>
              <a:ext cx="9525" cy="217488"/>
            </a:xfrm>
            <a:custGeom>
              <a:avLst/>
              <a:gdLst>
                <a:gd name="T0" fmla="*/ 1 w 1"/>
                <a:gd name="T1" fmla="*/ 24 h 24"/>
                <a:gd name="T2" fmla="*/ 1 w 1"/>
                <a:gd name="T3" fmla="*/ 0 h 24"/>
                <a:gd name="T4" fmla="*/ 1 w 1"/>
                <a:gd name="T5" fmla="*/ 24 h 24"/>
              </a:gdLst>
              <a:ahLst/>
              <a:cxnLst>
                <a:cxn ang="0">
                  <a:pos x="T0" y="T1"/>
                </a:cxn>
                <a:cxn ang="0">
                  <a:pos x="T2" y="T3"/>
                </a:cxn>
                <a:cxn ang="0">
                  <a:pos x="T4" y="T5"/>
                </a:cxn>
              </a:cxnLst>
              <a:rect l="0" t="0" r="r" b="b"/>
              <a:pathLst>
                <a:path w="1" h="24">
                  <a:moveTo>
                    <a:pt x="1" y="24"/>
                  </a:moveTo>
                  <a:cubicBezTo>
                    <a:pt x="0" y="16"/>
                    <a:pt x="0" y="8"/>
                    <a:pt x="1" y="0"/>
                  </a:cubicBezTo>
                  <a:cubicBezTo>
                    <a:pt x="1" y="8"/>
                    <a:pt x="1" y="16"/>
                    <a:pt x="1" y="2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63"/>
            <p:cNvSpPr>
              <a:spLocks/>
            </p:cNvSpPr>
            <p:nvPr/>
          </p:nvSpPr>
          <p:spPr bwMode="auto">
            <a:xfrm>
              <a:off x="11372850" y="946150"/>
              <a:ext cx="34925" cy="163513"/>
            </a:xfrm>
            <a:custGeom>
              <a:avLst/>
              <a:gdLst>
                <a:gd name="T0" fmla="*/ 0 w 4"/>
                <a:gd name="T1" fmla="*/ 18 h 18"/>
                <a:gd name="T2" fmla="*/ 4 w 4"/>
                <a:gd name="T3" fmla="*/ 0 h 18"/>
                <a:gd name="T4" fmla="*/ 3 w 4"/>
                <a:gd name="T5" fmla="*/ 9 h 18"/>
                <a:gd name="T6" fmla="*/ 0 w 4"/>
                <a:gd name="T7" fmla="*/ 18 h 18"/>
              </a:gdLst>
              <a:ahLst/>
              <a:cxnLst>
                <a:cxn ang="0">
                  <a:pos x="T0" y="T1"/>
                </a:cxn>
                <a:cxn ang="0">
                  <a:pos x="T2" y="T3"/>
                </a:cxn>
                <a:cxn ang="0">
                  <a:pos x="T4" y="T5"/>
                </a:cxn>
                <a:cxn ang="0">
                  <a:pos x="T6" y="T7"/>
                </a:cxn>
              </a:cxnLst>
              <a:rect l="0" t="0" r="r" b="b"/>
              <a:pathLst>
                <a:path w="4" h="18">
                  <a:moveTo>
                    <a:pt x="0" y="18"/>
                  </a:moveTo>
                  <a:cubicBezTo>
                    <a:pt x="2" y="12"/>
                    <a:pt x="3" y="6"/>
                    <a:pt x="4" y="0"/>
                  </a:cubicBezTo>
                  <a:cubicBezTo>
                    <a:pt x="4" y="3"/>
                    <a:pt x="4" y="6"/>
                    <a:pt x="3" y="9"/>
                  </a:cubicBezTo>
                  <a:cubicBezTo>
                    <a:pt x="2" y="12"/>
                    <a:pt x="2" y="15"/>
                    <a:pt x="0" y="1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64"/>
            <p:cNvSpPr>
              <a:spLocks/>
            </p:cNvSpPr>
            <p:nvPr/>
          </p:nvSpPr>
          <p:spPr bwMode="auto">
            <a:xfrm>
              <a:off x="11372850" y="992188"/>
              <a:ext cx="325438" cy="182563"/>
            </a:xfrm>
            <a:custGeom>
              <a:avLst/>
              <a:gdLst>
                <a:gd name="T0" fmla="*/ 0 w 36"/>
                <a:gd name="T1" fmla="*/ 16 h 20"/>
                <a:gd name="T2" fmla="*/ 10 w 36"/>
                <a:gd name="T3" fmla="*/ 2 h 20"/>
                <a:gd name="T4" fmla="*/ 23 w 36"/>
                <a:gd name="T5" fmla="*/ 1 h 20"/>
                <a:gd name="T6" fmla="*/ 32 w 36"/>
                <a:gd name="T7" fmla="*/ 5 h 20"/>
                <a:gd name="T8" fmla="*/ 29 w 36"/>
                <a:gd name="T9" fmla="*/ 9 h 20"/>
                <a:gd name="T10" fmla="*/ 8 w 36"/>
                <a:gd name="T11" fmla="*/ 19 h 20"/>
                <a:gd name="T12" fmla="*/ 0 w 36"/>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36" h="20">
                  <a:moveTo>
                    <a:pt x="0" y="16"/>
                  </a:moveTo>
                  <a:cubicBezTo>
                    <a:pt x="2" y="10"/>
                    <a:pt x="5" y="5"/>
                    <a:pt x="10" y="2"/>
                  </a:cubicBezTo>
                  <a:cubicBezTo>
                    <a:pt x="14" y="0"/>
                    <a:pt x="19" y="0"/>
                    <a:pt x="23" y="1"/>
                  </a:cubicBezTo>
                  <a:cubicBezTo>
                    <a:pt x="25" y="1"/>
                    <a:pt x="36" y="0"/>
                    <a:pt x="32" y="5"/>
                  </a:cubicBezTo>
                  <a:cubicBezTo>
                    <a:pt x="30" y="7"/>
                    <a:pt x="30" y="8"/>
                    <a:pt x="29" y="9"/>
                  </a:cubicBezTo>
                  <a:cubicBezTo>
                    <a:pt x="27" y="18"/>
                    <a:pt x="16" y="20"/>
                    <a:pt x="8" y="19"/>
                  </a:cubicBezTo>
                  <a:cubicBezTo>
                    <a:pt x="8" y="19"/>
                    <a:pt x="0" y="17"/>
                    <a:pt x="0" y="1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65"/>
            <p:cNvSpPr>
              <a:spLocks/>
            </p:cNvSpPr>
            <p:nvPr/>
          </p:nvSpPr>
          <p:spPr bwMode="auto">
            <a:xfrm>
              <a:off x="11372850" y="1028700"/>
              <a:ext cx="153988" cy="109538"/>
            </a:xfrm>
            <a:custGeom>
              <a:avLst/>
              <a:gdLst>
                <a:gd name="T0" fmla="*/ 0 w 17"/>
                <a:gd name="T1" fmla="*/ 12 h 12"/>
                <a:gd name="T2" fmla="*/ 8 w 17"/>
                <a:gd name="T3" fmla="*/ 4 h 12"/>
                <a:gd name="T4" fmla="*/ 12 w 17"/>
                <a:gd name="T5" fmla="*/ 2 h 12"/>
                <a:gd name="T6" fmla="*/ 17 w 17"/>
                <a:gd name="T7" fmla="*/ 0 h 12"/>
                <a:gd name="T8" fmla="*/ 8 w 17"/>
                <a:gd name="T9" fmla="*/ 5 h 12"/>
                <a:gd name="T10" fmla="*/ 4 w 17"/>
                <a:gd name="T11" fmla="*/ 8 h 12"/>
                <a:gd name="T12" fmla="*/ 0 w 1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7" h="12">
                  <a:moveTo>
                    <a:pt x="0" y="12"/>
                  </a:moveTo>
                  <a:cubicBezTo>
                    <a:pt x="2" y="9"/>
                    <a:pt x="5" y="6"/>
                    <a:pt x="8" y="4"/>
                  </a:cubicBezTo>
                  <a:cubicBezTo>
                    <a:pt x="9" y="3"/>
                    <a:pt x="11" y="2"/>
                    <a:pt x="12" y="2"/>
                  </a:cubicBezTo>
                  <a:cubicBezTo>
                    <a:pt x="14" y="1"/>
                    <a:pt x="16" y="0"/>
                    <a:pt x="17" y="0"/>
                  </a:cubicBezTo>
                  <a:cubicBezTo>
                    <a:pt x="14" y="1"/>
                    <a:pt x="11" y="3"/>
                    <a:pt x="8" y="5"/>
                  </a:cubicBezTo>
                  <a:cubicBezTo>
                    <a:pt x="7" y="6"/>
                    <a:pt x="5" y="7"/>
                    <a:pt x="4" y="8"/>
                  </a:cubicBezTo>
                  <a:cubicBezTo>
                    <a:pt x="3" y="9"/>
                    <a:pt x="1" y="10"/>
                    <a:pt x="0" y="12"/>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66"/>
            <p:cNvSpPr>
              <a:spLocks/>
            </p:cNvSpPr>
            <p:nvPr/>
          </p:nvSpPr>
          <p:spPr bwMode="auto">
            <a:xfrm>
              <a:off x="11380788" y="1046163"/>
              <a:ext cx="200025" cy="100013"/>
            </a:xfrm>
            <a:custGeom>
              <a:avLst/>
              <a:gdLst>
                <a:gd name="T0" fmla="*/ 0 w 22"/>
                <a:gd name="T1" fmla="*/ 11 h 11"/>
                <a:gd name="T2" fmla="*/ 22 w 22"/>
                <a:gd name="T3" fmla="*/ 0 h 11"/>
                <a:gd name="T4" fmla="*/ 0 w 22"/>
                <a:gd name="T5" fmla="*/ 11 h 11"/>
              </a:gdLst>
              <a:ahLst/>
              <a:cxnLst>
                <a:cxn ang="0">
                  <a:pos x="T0" y="T1"/>
                </a:cxn>
                <a:cxn ang="0">
                  <a:pos x="T2" y="T3"/>
                </a:cxn>
                <a:cxn ang="0">
                  <a:pos x="T4" y="T5"/>
                </a:cxn>
              </a:cxnLst>
              <a:rect l="0" t="0" r="r" b="b"/>
              <a:pathLst>
                <a:path w="22" h="11">
                  <a:moveTo>
                    <a:pt x="0" y="11"/>
                  </a:moveTo>
                  <a:cubicBezTo>
                    <a:pt x="7" y="7"/>
                    <a:pt x="14" y="3"/>
                    <a:pt x="22" y="0"/>
                  </a:cubicBezTo>
                  <a:cubicBezTo>
                    <a:pt x="15" y="4"/>
                    <a:pt x="8" y="8"/>
                    <a:pt x="0"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67"/>
            <p:cNvSpPr>
              <a:spLocks/>
            </p:cNvSpPr>
            <p:nvPr/>
          </p:nvSpPr>
          <p:spPr bwMode="auto">
            <a:xfrm>
              <a:off x="11399838" y="1109663"/>
              <a:ext cx="161925" cy="36513"/>
            </a:xfrm>
            <a:custGeom>
              <a:avLst/>
              <a:gdLst>
                <a:gd name="T0" fmla="*/ 0 w 18"/>
                <a:gd name="T1" fmla="*/ 4 h 4"/>
                <a:gd name="T2" fmla="*/ 18 w 18"/>
                <a:gd name="T3" fmla="*/ 0 h 4"/>
                <a:gd name="T4" fmla="*/ 9 w 18"/>
                <a:gd name="T5" fmla="*/ 3 h 4"/>
                <a:gd name="T6" fmla="*/ 0 w 18"/>
                <a:gd name="T7" fmla="*/ 4 h 4"/>
              </a:gdLst>
              <a:ahLst/>
              <a:cxnLst>
                <a:cxn ang="0">
                  <a:pos x="T0" y="T1"/>
                </a:cxn>
                <a:cxn ang="0">
                  <a:pos x="T2" y="T3"/>
                </a:cxn>
                <a:cxn ang="0">
                  <a:pos x="T4" y="T5"/>
                </a:cxn>
                <a:cxn ang="0">
                  <a:pos x="T6" y="T7"/>
                </a:cxn>
              </a:cxnLst>
              <a:rect l="0" t="0" r="r" b="b"/>
              <a:pathLst>
                <a:path w="18" h="4">
                  <a:moveTo>
                    <a:pt x="0" y="4"/>
                  </a:moveTo>
                  <a:cubicBezTo>
                    <a:pt x="6" y="3"/>
                    <a:pt x="12" y="2"/>
                    <a:pt x="18" y="0"/>
                  </a:cubicBezTo>
                  <a:cubicBezTo>
                    <a:pt x="15" y="1"/>
                    <a:pt x="12" y="2"/>
                    <a:pt x="9" y="3"/>
                  </a:cubicBezTo>
                  <a:cubicBezTo>
                    <a:pt x="6" y="4"/>
                    <a:pt x="3" y="4"/>
                    <a:pt x="0"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68"/>
            <p:cNvSpPr>
              <a:spLocks/>
            </p:cNvSpPr>
            <p:nvPr/>
          </p:nvSpPr>
          <p:spPr bwMode="auto">
            <a:xfrm>
              <a:off x="11363325" y="1155700"/>
              <a:ext cx="280988" cy="236538"/>
            </a:xfrm>
            <a:custGeom>
              <a:avLst/>
              <a:gdLst>
                <a:gd name="T0" fmla="*/ 1 w 31"/>
                <a:gd name="T1" fmla="*/ 1 h 26"/>
                <a:gd name="T2" fmla="*/ 18 w 31"/>
                <a:gd name="T3" fmla="*/ 4 h 26"/>
                <a:gd name="T4" fmla="*/ 25 w 31"/>
                <a:gd name="T5" fmla="*/ 15 h 26"/>
                <a:gd name="T6" fmla="*/ 25 w 31"/>
                <a:gd name="T7" fmla="*/ 24 h 26"/>
                <a:gd name="T8" fmla="*/ 20 w 31"/>
                <a:gd name="T9" fmla="*/ 24 h 26"/>
                <a:gd name="T10" fmla="*/ 2 w 31"/>
                <a:gd name="T11" fmla="*/ 10 h 26"/>
                <a:gd name="T12" fmla="*/ 1 w 31"/>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 y="1"/>
                  </a:moveTo>
                  <a:cubicBezTo>
                    <a:pt x="7" y="0"/>
                    <a:pt x="13" y="0"/>
                    <a:pt x="18" y="4"/>
                  </a:cubicBezTo>
                  <a:cubicBezTo>
                    <a:pt x="22" y="6"/>
                    <a:pt x="23" y="10"/>
                    <a:pt x="25" y="15"/>
                  </a:cubicBezTo>
                  <a:cubicBezTo>
                    <a:pt x="26" y="17"/>
                    <a:pt x="31" y="26"/>
                    <a:pt x="25" y="24"/>
                  </a:cubicBezTo>
                  <a:cubicBezTo>
                    <a:pt x="23" y="24"/>
                    <a:pt x="22" y="24"/>
                    <a:pt x="20" y="24"/>
                  </a:cubicBezTo>
                  <a:cubicBezTo>
                    <a:pt x="11" y="25"/>
                    <a:pt x="4" y="17"/>
                    <a:pt x="2" y="10"/>
                  </a:cubicBezTo>
                  <a:cubicBezTo>
                    <a:pt x="2" y="9"/>
                    <a:pt x="0" y="1"/>
                    <a:pt x="1"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69"/>
            <p:cNvSpPr>
              <a:spLocks/>
            </p:cNvSpPr>
            <p:nvPr/>
          </p:nvSpPr>
          <p:spPr bwMode="auto">
            <a:xfrm>
              <a:off x="11372850" y="1165225"/>
              <a:ext cx="171450" cy="90488"/>
            </a:xfrm>
            <a:custGeom>
              <a:avLst/>
              <a:gdLst>
                <a:gd name="T0" fmla="*/ 0 w 19"/>
                <a:gd name="T1" fmla="*/ 0 h 10"/>
                <a:gd name="T2" fmla="*/ 10 w 19"/>
                <a:gd name="T3" fmla="*/ 3 h 10"/>
                <a:gd name="T4" fmla="*/ 15 w 19"/>
                <a:gd name="T5" fmla="*/ 6 h 10"/>
                <a:gd name="T6" fmla="*/ 19 w 19"/>
                <a:gd name="T7" fmla="*/ 10 h 10"/>
                <a:gd name="T8" fmla="*/ 10 w 19"/>
                <a:gd name="T9" fmla="*/ 4 h 10"/>
                <a:gd name="T10" fmla="*/ 5 w 19"/>
                <a:gd name="T11" fmla="*/ 2 h 10"/>
                <a:gd name="T12" fmla="*/ 0 w 1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9" h="10">
                  <a:moveTo>
                    <a:pt x="0" y="0"/>
                  </a:moveTo>
                  <a:cubicBezTo>
                    <a:pt x="4" y="0"/>
                    <a:pt x="7" y="2"/>
                    <a:pt x="10" y="3"/>
                  </a:cubicBezTo>
                  <a:cubicBezTo>
                    <a:pt x="12" y="4"/>
                    <a:pt x="13" y="5"/>
                    <a:pt x="15" y="6"/>
                  </a:cubicBezTo>
                  <a:cubicBezTo>
                    <a:pt x="16" y="7"/>
                    <a:pt x="17" y="8"/>
                    <a:pt x="19" y="10"/>
                  </a:cubicBezTo>
                  <a:cubicBezTo>
                    <a:pt x="16" y="8"/>
                    <a:pt x="13" y="6"/>
                    <a:pt x="10" y="4"/>
                  </a:cubicBezTo>
                  <a:cubicBezTo>
                    <a:pt x="8" y="3"/>
                    <a:pt x="7" y="2"/>
                    <a:pt x="5" y="2"/>
                  </a:cubicBezTo>
                  <a:cubicBezTo>
                    <a:pt x="4" y="1"/>
                    <a:pt x="2" y="0"/>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70"/>
            <p:cNvSpPr>
              <a:spLocks/>
            </p:cNvSpPr>
            <p:nvPr/>
          </p:nvSpPr>
          <p:spPr bwMode="auto">
            <a:xfrm>
              <a:off x="11372850" y="1174750"/>
              <a:ext cx="171450" cy="136525"/>
            </a:xfrm>
            <a:custGeom>
              <a:avLst/>
              <a:gdLst>
                <a:gd name="T0" fmla="*/ 0 w 19"/>
                <a:gd name="T1" fmla="*/ 0 h 15"/>
                <a:gd name="T2" fmla="*/ 19 w 19"/>
                <a:gd name="T3" fmla="*/ 15 h 15"/>
                <a:gd name="T4" fmla="*/ 0 w 19"/>
                <a:gd name="T5" fmla="*/ 0 h 15"/>
              </a:gdLst>
              <a:ahLst/>
              <a:cxnLst>
                <a:cxn ang="0">
                  <a:pos x="T0" y="T1"/>
                </a:cxn>
                <a:cxn ang="0">
                  <a:pos x="T2" y="T3"/>
                </a:cxn>
                <a:cxn ang="0">
                  <a:pos x="T4" y="T5"/>
                </a:cxn>
              </a:cxnLst>
              <a:rect l="0" t="0" r="r" b="b"/>
              <a:pathLst>
                <a:path w="19" h="15">
                  <a:moveTo>
                    <a:pt x="0" y="0"/>
                  </a:moveTo>
                  <a:cubicBezTo>
                    <a:pt x="6" y="5"/>
                    <a:pt x="13" y="10"/>
                    <a:pt x="19" y="15"/>
                  </a:cubicBezTo>
                  <a:cubicBezTo>
                    <a:pt x="12" y="11"/>
                    <a:pt x="6" y="6"/>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71"/>
            <p:cNvSpPr>
              <a:spLocks/>
            </p:cNvSpPr>
            <p:nvPr/>
          </p:nvSpPr>
          <p:spPr bwMode="auto">
            <a:xfrm>
              <a:off x="11372850" y="1192213"/>
              <a:ext cx="107950" cy="127000"/>
            </a:xfrm>
            <a:custGeom>
              <a:avLst/>
              <a:gdLst>
                <a:gd name="T0" fmla="*/ 0 w 12"/>
                <a:gd name="T1" fmla="*/ 0 h 14"/>
                <a:gd name="T2" fmla="*/ 12 w 12"/>
                <a:gd name="T3" fmla="*/ 14 h 14"/>
                <a:gd name="T4" fmla="*/ 5 w 12"/>
                <a:gd name="T5" fmla="*/ 8 h 14"/>
                <a:gd name="T6" fmla="*/ 0 w 12"/>
                <a:gd name="T7" fmla="*/ 0 h 14"/>
              </a:gdLst>
              <a:ahLst/>
              <a:cxnLst>
                <a:cxn ang="0">
                  <a:pos x="T0" y="T1"/>
                </a:cxn>
                <a:cxn ang="0">
                  <a:pos x="T2" y="T3"/>
                </a:cxn>
                <a:cxn ang="0">
                  <a:pos x="T4" y="T5"/>
                </a:cxn>
                <a:cxn ang="0">
                  <a:pos x="T6" y="T7"/>
                </a:cxn>
              </a:cxnLst>
              <a:rect l="0" t="0" r="r" b="b"/>
              <a:pathLst>
                <a:path w="12" h="14">
                  <a:moveTo>
                    <a:pt x="0" y="0"/>
                  </a:moveTo>
                  <a:cubicBezTo>
                    <a:pt x="4" y="5"/>
                    <a:pt x="8" y="10"/>
                    <a:pt x="12" y="14"/>
                  </a:cubicBezTo>
                  <a:cubicBezTo>
                    <a:pt x="10" y="12"/>
                    <a:pt x="7" y="10"/>
                    <a:pt x="5" y="8"/>
                  </a:cubicBezTo>
                  <a:cubicBezTo>
                    <a:pt x="3" y="5"/>
                    <a:pt x="2"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72"/>
            <p:cNvSpPr>
              <a:spLocks/>
            </p:cNvSpPr>
            <p:nvPr/>
          </p:nvSpPr>
          <p:spPr bwMode="auto">
            <a:xfrm>
              <a:off x="11190288" y="1174750"/>
              <a:ext cx="209550" cy="344488"/>
            </a:xfrm>
            <a:custGeom>
              <a:avLst/>
              <a:gdLst>
                <a:gd name="T0" fmla="*/ 18 w 23"/>
                <a:gd name="T1" fmla="*/ 0 h 38"/>
                <a:gd name="T2" fmla="*/ 22 w 23"/>
                <a:gd name="T3" fmla="*/ 16 h 38"/>
                <a:gd name="T4" fmla="*/ 16 w 23"/>
                <a:gd name="T5" fmla="*/ 28 h 38"/>
                <a:gd name="T6" fmla="*/ 7 w 23"/>
                <a:gd name="T7" fmla="*/ 31 h 38"/>
                <a:gd name="T8" fmla="*/ 5 w 23"/>
                <a:gd name="T9" fmla="*/ 27 h 38"/>
                <a:gd name="T10" fmla="*/ 10 w 23"/>
                <a:gd name="T11" fmla="*/ 5 h 38"/>
                <a:gd name="T12" fmla="*/ 18 w 23"/>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3" h="38">
                  <a:moveTo>
                    <a:pt x="18" y="0"/>
                  </a:moveTo>
                  <a:cubicBezTo>
                    <a:pt x="21" y="5"/>
                    <a:pt x="23" y="11"/>
                    <a:pt x="22" y="16"/>
                  </a:cubicBezTo>
                  <a:cubicBezTo>
                    <a:pt x="22" y="21"/>
                    <a:pt x="19" y="24"/>
                    <a:pt x="16" y="28"/>
                  </a:cubicBezTo>
                  <a:cubicBezTo>
                    <a:pt x="14" y="29"/>
                    <a:pt x="8" y="38"/>
                    <a:pt x="7" y="31"/>
                  </a:cubicBezTo>
                  <a:cubicBezTo>
                    <a:pt x="6" y="29"/>
                    <a:pt x="6" y="29"/>
                    <a:pt x="5" y="27"/>
                  </a:cubicBezTo>
                  <a:cubicBezTo>
                    <a:pt x="0" y="20"/>
                    <a:pt x="4" y="10"/>
                    <a:pt x="10" y="5"/>
                  </a:cubicBezTo>
                  <a:cubicBezTo>
                    <a:pt x="11" y="4"/>
                    <a:pt x="17" y="0"/>
                    <a:pt x="18" y="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73"/>
            <p:cNvSpPr>
              <a:spLocks/>
            </p:cNvSpPr>
            <p:nvPr/>
          </p:nvSpPr>
          <p:spPr bwMode="auto">
            <a:xfrm>
              <a:off x="11344275" y="1174750"/>
              <a:ext cx="19050" cy="190500"/>
            </a:xfrm>
            <a:custGeom>
              <a:avLst/>
              <a:gdLst>
                <a:gd name="T0" fmla="*/ 1 w 2"/>
                <a:gd name="T1" fmla="*/ 0 h 21"/>
                <a:gd name="T2" fmla="*/ 2 w 2"/>
                <a:gd name="T3" fmla="*/ 11 h 21"/>
                <a:gd name="T4" fmla="*/ 1 w 2"/>
                <a:gd name="T5" fmla="*/ 16 h 21"/>
                <a:gd name="T6" fmla="*/ 0 w 2"/>
                <a:gd name="T7" fmla="*/ 21 h 21"/>
                <a:gd name="T8" fmla="*/ 1 w 2"/>
                <a:gd name="T9" fmla="*/ 11 h 21"/>
                <a:gd name="T10" fmla="*/ 1 w 2"/>
                <a:gd name="T11" fmla="*/ 6 h 21"/>
                <a:gd name="T12" fmla="*/ 1 w 2"/>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 h="21">
                  <a:moveTo>
                    <a:pt x="1" y="0"/>
                  </a:moveTo>
                  <a:cubicBezTo>
                    <a:pt x="2" y="4"/>
                    <a:pt x="2" y="7"/>
                    <a:pt x="2" y="11"/>
                  </a:cubicBezTo>
                  <a:cubicBezTo>
                    <a:pt x="2" y="13"/>
                    <a:pt x="2" y="14"/>
                    <a:pt x="1" y="16"/>
                  </a:cubicBezTo>
                  <a:cubicBezTo>
                    <a:pt x="1" y="18"/>
                    <a:pt x="0" y="19"/>
                    <a:pt x="0" y="21"/>
                  </a:cubicBezTo>
                  <a:cubicBezTo>
                    <a:pt x="0" y="18"/>
                    <a:pt x="1" y="14"/>
                    <a:pt x="1" y="11"/>
                  </a:cubicBezTo>
                  <a:cubicBezTo>
                    <a:pt x="1" y="9"/>
                    <a:pt x="1" y="7"/>
                    <a:pt x="1" y="6"/>
                  </a:cubicBezTo>
                  <a:cubicBezTo>
                    <a:pt x="1" y="4"/>
                    <a:pt x="1" y="2"/>
                    <a:pt x="1"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74"/>
            <p:cNvSpPr>
              <a:spLocks/>
            </p:cNvSpPr>
            <p:nvPr/>
          </p:nvSpPr>
          <p:spPr bwMode="auto">
            <a:xfrm>
              <a:off x="11290300" y="1174750"/>
              <a:ext cx="46038" cy="217488"/>
            </a:xfrm>
            <a:custGeom>
              <a:avLst/>
              <a:gdLst>
                <a:gd name="T0" fmla="*/ 5 w 5"/>
                <a:gd name="T1" fmla="*/ 0 h 24"/>
                <a:gd name="T2" fmla="*/ 0 w 5"/>
                <a:gd name="T3" fmla="*/ 24 h 24"/>
                <a:gd name="T4" fmla="*/ 5 w 5"/>
                <a:gd name="T5" fmla="*/ 0 h 24"/>
              </a:gdLst>
              <a:ahLst/>
              <a:cxnLst>
                <a:cxn ang="0">
                  <a:pos x="T0" y="T1"/>
                </a:cxn>
                <a:cxn ang="0">
                  <a:pos x="T2" y="T3"/>
                </a:cxn>
                <a:cxn ang="0">
                  <a:pos x="T4" y="T5"/>
                </a:cxn>
              </a:cxnLst>
              <a:rect l="0" t="0" r="r" b="b"/>
              <a:pathLst>
                <a:path w="5" h="24">
                  <a:moveTo>
                    <a:pt x="5" y="0"/>
                  </a:moveTo>
                  <a:cubicBezTo>
                    <a:pt x="4" y="8"/>
                    <a:pt x="2" y="16"/>
                    <a:pt x="0" y="24"/>
                  </a:cubicBezTo>
                  <a:cubicBezTo>
                    <a:pt x="1" y="16"/>
                    <a:pt x="3" y="8"/>
                    <a:pt x="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75"/>
            <p:cNvSpPr>
              <a:spLocks/>
            </p:cNvSpPr>
            <p:nvPr/>
          </p:nvSpPr>
          <p:spPr bwMode="auto">
            <a:xfrm>
              <a:off x="11263313" y="1192213"/>
              <a:ext cx="63500" cy="146050"/>
            </a:xfrm>
            <a:custGeom>
              <a:avLst/>
              <a:gdLst>
                <a:gd name="T0" fmla="*/ 7 w 7"/>
                <a:gd name="T1" fmla="*/ 0 h 16"/>
                <a:gd name="T2" fmla="*/ 0 w 7"/>
                <a:gd name="T3" fmla="*/ 16 h 16"/>
                <a:gd name="T4" fmla="*/ 2 w 7"/>
                <a:gd name="T5" fmla="*/ 8 h 16"/>
                <a:gd name="T6" fmla="*/ 7 w 7"/>
                <a:gd name="T7" fmla="*/ 0 h 16"/>
              </a:gdLst>
              <a:ahLst/>
              <a:cxnLst>
                <a:cxn ang="0">
                  <a:pos x="T0" y="T1"/>
                </a:cxn>
                <a:cxn ang="0">
                  <a:pos x="T2" y="T3"/>
                </a:cxn>
                <a:cxn ang="0">
                  <a:pos x="T4" y="T5"/>
                </a:cxn>
                <a:cxn ang="0">
                  <a:pos x="T6" y="T7"/>
                </a:cxn>
              </a:cxnLst>
              <a:rect l="0" t="0" r="r" b="b"/>
              <a:pathLst>
                <a:path w="7" h="16">
                  <a:moveTo>
                    <a:pt x="7" y="0"/>
                  </a:moveTo>
                  <a:cubicBezTo>
                    <a:pt x="4" y="5"/>
                    <a:pt x="1" y="11"/>
                    <a:pt x="0" y="16"/>
                  </a:cubicBezTo>
                  <a:cubicBezTo>
                    <a:pt x="0" y="13"/>
                    <a:pt x="1" y="10"/>
                    <a:pt x="2" y="8"/>
                  </a:cubicBezTo>
                  <a:cubicBezTo>
                    <a:pt x="3" y="5"/>
                    <a:pt x="5" y="2"/>
                    <a:pt x="7"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76"/>
            <p:cNvSpPr>
              <a:spLocks/>
            </p:cNvSpPr>
            <p:nvPr/>
          </p:nvSpPr>
          <p:spPr bwMode="auto">
            <a:xfrm>
              <a:off x="10982325" y="1092200"/>
              <a:ext cx="344488" cy="182563"/>
            </a:xfrm>
            <a:custGeom>
              <a:avLst/>
              <a:gdLst>
                <a:gd name="T0" fmla="*/ 38 w 38"/>
                <a:gd name="T1" fmla="*/ 7 h 20"/>
                <a:gd name="T2" fmla="*/ 26 w 38"/>
                <a:gd name="T3" fmla="*/ 19 h 20"/>
                <a:gd name="T4" fmla="*/ 13 w 38"/>
                <a:gd name="T5" fmla="*/ 18 h 20"/>
                <a:gd name="T6" fmla="*/ 5 w 38"/>
                <a:gd name="T7" fmla="*/ 11 h 20"/>
                <a:gd name="T8" fmla="*/ 9 w 38"/>
                <a:gd name="T9" fmla="*/ 8 h 20"/>
                <a:gd name="T10" fmla="*/ 31 w 38"/>
                <a:gd name="T11" fmla="*/ 3 h 20"/>
                <a:gd name="T12" fmla="*/ 38 w 38"/>
                <a:gd name="T13" fmla="*/ 7 h 20"/>
              </a:gdLst>
              <a:ahLst/>
              <a:cxnLst>
                <a:cxn ang="0">
                  <a:pos x="T0" y="T1"/>
                </a:cxn>
                <a:cxn ang="0">
                  <a:pos x="T2" y="T3"/>
                </a:cxn>
                <a:cxn ang="0">
                  <a:pos x="T4" y="T5"/>
                </a:cxn>
                <a:cxn ang="0">
                  <a:pos x="T6" y="T7"/>
                </a:cxn>
                <a:cxn ang="0">
                  <a:pos x="T8" y="T9"/>
                </a:cxn>
                <a:cxn ang="0">
                  <a:pos x="T10" y="T11"/>
                </a:cxn>
                <a:cxn ang="0">
                  <a:pos x="T12" y="T13"/>
                </a:cxn>
              </a:cxnLst>
              <a:rect l="0" t="0" r="r" b="b"/>
              <a:pathLst>
                <a:path w="38" h="20">
                  <a:moveTo>
                    <a:pt x="38" y="7"/>
                  </a:moveTo>
                  <a:cubicBezTo>
                    <a:pt x="36" y="13"/>
                    <a:pt x="31" y="17"/>
                    <a:pt x="26" y="19"/>
                  </a:cubicBezTo>
                  <a:cubicBezTo>
                    <a:pt x="21" y="20"/>
                    <a:pt x="17" y="19"/>
                    <a:pt x="13" y="18"/>
                  </a:cubicBezTo>
                  <a:cubicBezTo>
                    <a:pt x="11" y="17"/>
                    <a:pt x="0" y="15"/>
                    <a:pt x="5" y="11"/>
                  </a:cubicBezTo>
                  <a:cubicBezTo>
                    <a:pt x="7" y="10"/>
                    <a:pt x="8" y="9"/>
                    <a:pt x="9" y="8"/>
                  </a:cubicBezTo>
                  <a:cubicBezTo>
                    <a:pt x="13" y="0"/>
                    <a:pt x="24" y="0"/>
                    <a:pt x="31" y="3"/>
                  </a:cubicBezTo>
                  <a:cubicBezTo>
                    <a:pt x="32" y="3"/>
                    <a:pt x="38" y="7"/>
                    <a:pt x="38" y="7"/>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77"/>
            <p:cNvSpPr>
              <a:spLocks/>
            </p:cNvSpPr>
            <p:nvPr/>
          </p:nvSpPr>
          <p:spPr bwMode="auto">
            <a:xfrm>
              <a:off x="11155363" y="1155700"/>
              <a:ext cx="171450" cy="82550"/>
            </a:xfrm>
            <a:custGeom>
              <a:avLst/>
              <a:gdLst>
                <a:gd name="T0" fmla="*/ 19 w 19"/>
                <a:gd name="T1" fmla="*/ 0 h 9"/>
                <a:gd name="T2" fmla="*/ 10 w 19"/>
                <a:gd name="T3" fmla="*/ 6 h 9"/>
                <a:gd name="T4" fmla="*/ 5 w 19"/>
                <a:gd name="T5" fmla="*/ 8 h 9"/>
                <a:gd name="T6" fmla="*/ 0 w 19"/>
                <a:gd name="T7" fmla="*/ 9 h 9"/>
                <a:gd name="T8" fmla="*/ 10 w 19"/>
                <a:gd name="T9" fmla="*/ 6 h 9"/>
                <a:gd name="T10" fmla="*/ 15 w 19"/>
                <a:gd name="T11" fmla="*/ 3 h 9"/>
                <a:gd name="T12" fmla="*/ 19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19" y="0"/>
                  </a:moveTo>
                  <a:cubicBezTo>
                    <a:pt x="17" y="3"/>
                    <a:pt x="14" y="5"/>
                    <a:pt x="10" y="6"/>
                  </a:cubicBezTo>
                  <a:cubicBezTo>
                    <a:pt x="9" y="7"/>
                    <a:pt x="7" y="8"/>
                    <a:pt x="5" y="8"/>
                  </a:cubicBezTo>
                  <a:cubicBezTo>
                    <a:pt x="4" y="8"/>
                    <a:pt x="2" y="9"/>
                    <a:pt x="0" y="9"/>
                  </a:cubicBezTo>
                  <a:cubicBezTo>
                    <a:pt x="3" y="8"/>
                    <a:pt x="7" y="7"/>
                    <a:pt x="10" y="6"/>
                  </a:cubicBezTo>
                  <a:cubicBezTo>
                    <a:pt x="12" y="5"/>
                    <a:pt x="13" y="4"/>
                    <a:pt x="15" y="3"/>
                  </a:cubicBezTo>
                  <a:cubicBezTo>
                    <a:pt x="16" y="2"/>
                    <a:pt x="18" y="2"/>
                    <a:pt x="1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78"/>
            <p:cNvSpPr>
              <a:spLocks/>
            </p:cNvSpPr>
            <p:nvPr/>
          </p:nvSpPr>
          <p:spPr bwMode="auto">
            <a:xfrm>
              <a:off x="11109325" y="1146175"/>
              <a:ext cx="207963" cy="55563"/>
            </a:xfrm>
            <a:custGeom>
              <a:avLst/>
              <a:gdLst>
                <a:gd name="T0" fmla="*/ 23 w 23"/>
                <a:gd name="T1" fmla="*/ 0 h 6"/>
                <a:gd name="T2" fmla="*/ 0 w 23"/>
                <a:gd name="T3" fmla="*/ 6 h 6"/>
                <a:gd name="T4" fmla="*/ 23 w 23"/>
                <a:gd name="T5" fmla="*/ 0 h 6"/>
              </a:gdLst>
              <a:ahLst/>
              <a:cxnLst>
                <a:cxn ang="0">
                  <a:pos x="T0" y="T1"/>
                </a:cxn>
                <a:cxn ang="0">
                  <a:pos x="T2" y="T3"/>
                </a:cxn>
                <a:cxn ang="0">
                  <a:pos x="T4" y="T5"/>
                </a:cxn>
              </a:cxnLst>
              <a:rect l="0" t="0" r="r" b="b"/>
              <a:pathLst>
                <a:path w="23" h="6">
                  <a:moveTo>
                    <a:pt x="23" y="0"/>
                  </a:moveTo>
                  <a:cubicBezTo>
                    <a:pt x="16" y="3"/>
                    <a:pt x="8" y="5"/>
                    <a:pt x="0" y="6"/>
                  </a:cubicBezTo>
                  <a:cubicBezTo>
                    <a:pt x="8" y="4"/>
                    <a:pt x="15" y="2"/>
                    <a:pt x="2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79"/>
            <p:cNvSpPr>
              <a:spLocks/>
            </p:cNvSpPr>
            <p:nvPr/>
          </p:nvSpPr>
          <p:spPr bwMode="auto">
            <a:xfrm>
              <a:off x="11136313" y="1138238"/>
              <a:ext cx="173038" cy="7938"/>
            </a:xfrm>
            <a:custGeom>
              <a:avLst/>
              <a:gdLst>
                <a:gd name="T0" fmla="*/ 19 w 19"/>
                <a:gd name="T1" fmla="*/ 0 h 1"/>
                <a:gd name="T2" fmla="*/ 0 w 19"/>
                <a:gd name="T3" fmla="*/ 1 h 1"/>
                <a:gd name="T4" fmla="*/ 9 w 19"/>
                <a:gd name="T5" fmla="*/ 0 h 1"/>
                <a:gd name="T6" fmla="*/ 19 w 19"/>
                <a:gd name="T7" fmla="*/ 0 h 1"/>
              </a:gdLst>
              <a:ahLst/>
              <a:cxnLst>
                <a:cxn ang="0">
                  <a:pos x="T0" y="T1"/>
                </a:cxn>
                <a:cxn ang="0">
                  <a:pos x="T2" y="T3"/>
                </a:cxn>
                <a:cxn ang="0">
                  <a:pos x="T4" y="T5"/>
                </a:cxn>
                <a:cxn ang="0">
                  <a:pos x="T6" y="T7"/>
                </a:cxn>
              </a:cxnLst>
              <a:rect l="0" t="0" r="r" b="b"/>
              <a:pathLst>
                <a:path w="19" h="1">
                  <a:moveTo>
                    <a:pt x="19" y="0"/>
                  </a:moveTo>
                  <a:cubicBezTo>
                    <a:pt x="12" y="0"/>
                    <a:pt x="6" y="0"/>
                    <a:pt x="0" y="1"/>
                  </a:cubicBezTo>
                  <a:cubicBezTo>
                    <a:pt x="3" y="0"/>
                    <a:pt x="6" y="0"/>
                    <a:pt x="9" y="0"/>
                  </a:cubicBezTo>
                  <a:cubicBezTo>
                    <a:pt x="13" y="0"/>
                    <a:pt x="16" y="0"/>
                    <a:pt x="1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80"/>
            <p:cNvSpPr>
              <a:spLocks/>
            </p:cNvSpPr>
            <p:nvPr/>
          </p:nvSpPr>
          <p:spPr bwMode="auto">
            <a:xfrm>
              <a:off x="11072813" y="901700"/>
              <a:ext cx="263525" cy="244475"/>
            </a:xfrm>
            <a:custGeom>
              <a:avLst/>
              <a:gdLst>
                <a:gd name="T0" fmla="*/ 28 w 29"/>
                <a:gd name="T1" fmla="*/ 26 h 27"/>
                <a:gd name="T2" fmla="*/ 12 w 29"/>
                <a:gd name="T3" fmla="*/ 23 h 27"/>
                <a:gd name="T4" fmla="*/ 5 w 29"/>
                <a:gd name="T5" fmla="*/ 11 h 27"/>
                <a:gd name="T6" fmla="*/ 6 w 29"/>
                <a:gd name="T7" fmla="*/ 2 h 27"/>
                <a:gd name="T8" fmla="*/ 11 w 29"/>
                <a:gd name="T9" fmla="*/ 2 h 27"/>
                <a:gd name="T10" fmla="*/ 28 w 29"/>
                <a:gd name="T11" fmla="*/ 17 h 27"/>
                <a:gd name="T12" fmla="*/ 28 w 2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29" h="27">
                  <a:moveTo>
                    <a:pt x="28" y="26"/>
                  </a:moveTo>
                  <a:cubicBezTo>
                    <a:pt x="23" y="27"/>
                    <a:pt x="17" y="26"/>
                    <a:pt x="12" y="23"/>
                  </a:cubicBezTo>
                  <a:cubicBezTo>
                    <a:pt x="8" y="20"/>
                    <a:pt x="7" y="16"/>
                    <a:pt x="5" y="11"/>
                  </a:cubicBezTo>
                  <a:cubicBezTo>
                    <a:pt x="4" y="9"/>
                    <a:pt x="0" y="0"/>
                    <a:pt x="6" y="2"/>
                  </a:cubicBezTo>
                  <a:cubicBezTo>
                    <a:pt x="8" y="2"/>
                    <a:pt x="9" y="2"/>
                    <a:pt x="11" y="2"/>
                  </a:cubicBezTo>
                  <a:cubicBezTo>
                    <a:pt x="19" y="1"/>
                    <a:pt x="26" y="10"/>
                    <a:pt x="28" y="17"/>
                  </a:cubicBezTo>
                  <a:cubicBezTo>
                    <a:pt x="28" y="18"/>
                    <a:pt x="29" y="26"/>
                    <a:pt x="28"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81"/>
            <p:cNvSpPr>
              <a:spLocks/>
            </p:cNvSpPr>
            <p:nvPr/>
          </p:nvSpPr>
          <p:spPr bwMode="auto">
            <a:xfrm>
              <a:off x="11163300" y="1038225"/>
              <a:ext cx="163513" cy="100013"/>
            </a:xfrm>
            <a:custGeom>
              <a:avLst/>
              <a:gdLst>
                <a:gd name="T0" fmla="*/ 18 w 18"/>
                <a:gd name="T1" fmla="*/ 11 h 11"/>
                <a:gd name="T2" fmla="*/ 8 w 18"/>
                <a:gd name="T3" fmla="*/ 7 h 11"/>
                <a:gd name="T4" fmla="*/ 4 w 18"/>
                <a:gd name="T5" fmla="*/ 4 h 11"/>
                <a:gd name="T6" fmla="*/ 0 w 18"/>
                <a:gd name="T7" fmla="*/ 0 h 11"/>
                <a:gd name="T8" fmla="*/ 9 w 18"/>
                <a:gd name="T9" fmla="*/ 7 h 11"/>
                <a:gd name="T10" fmla="*/ 13 w 18"/>
                <a:gd name="T11" fmla="*/ 9 h 11"/>
                <a:gd name="T12" fmla="*/ 18 w 1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8" y="11"/>
                  </a:moveTo>
                  <a:cubicBezTo>
                    <a:pt x="15" y="11"/>
                    <a:pt x="11" y="9"/>
                    <a:pt x="8" y="7"/>
                  </a:cubicBezTo>
                  <a:cubicBezTo>
                    <a:pt x="7" y="6"/>
                    <a:pt x="6" y="5"/>
                    <a:pt x="4" y="4"/>
                  </a:cubicBezTo>
                  <a:cubicBezTo>
                    <a:pt x="3" y="3"/>
                    <a:pt x="2" y="2"/>
                    <a:pt x="0" y="0"/>
                  </a:cubicBezTo>
                  <a:cubicBezTo>
                    <a:pt x="3" y="3"/>
                    <a:pt x="6" y="5"/>
                    <a:pt x="9" y="7"/>
                  </a:cubicBezTo>
                  <a:cubicBezTo>
                    <a:pt x="10" y="7"/>
                    <a:pt x="12" y="8"/>
                    <a:pt x="13" y="9"/>
                  </a:cubicBezTo>
                  <a:cubicBezTo>
                    <a:pt x="15" y="10"/>
                    <a:pt x="17" y="10"/>
                    <a:pt x="18"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82"/>
            <p:cNvSpPr>
              <a:spLocks/>
            </p:cNvSpPr>
            <p:nvPr/>
          </p:nvSpPr>
          <p:spPr bwMode="auto">
            <a:xfrm>
              <a:off x="11172825" y="982663"/>
              <a:ext cx="163513" cy="146050"/>
            </a:xfrm>
            <a:custGeom>
              <a:avLst/>
              <a:gdLst>
                <a:gd name="T0" fmla="*/ 18 w 18"/>
                <a:gd name="T1" fmla="*/ 16 h 16"/>
                <a:gd name="T2" fmla="*/ 0 w 18"/>
                <a:gd name="T3" fmla="*/ 0 h 16"/>
                <a:gd name="T4" fmla="*/ 18 w 18"/>
                <a:gd name="T5" fmla="*/ 16 h 16"/>
              </a:gdLst>
              <a:ahLst/>
              <a:cxnLst>
                <a:cxn ang="0">
                  <a:pos x="T0" y="T1"/>
                </a:cxn>
                <a:cxn ang="0">
                  <a:pos x="T2" y="T3"/>
                </a:cxn>
                <a:cxn ang="0">
                  <a:pos x="T4" y="T5"/>
                </a:cxn>
              </a:cxnLst>
              <a:rect l="0" t="0" r="r" b="b"/>
              <a:pathLst>
                <a:path w="18" h="16">
                  <a:moveTo>
                    <a:pt x="18" y="16"/>
                  </a:moveTo>
                  <a:cubicBezTo>
                    <a:pt x="11" y="11"/>
                    <a:pt x="5" y="6"/>
                    <a:pt x="0" y="0"/>
                  </a:cubicBezTo>
                  <a:cubicBezTo>
                    <a:pt x="6" y="5"/>
                    <a:pt x="12" y="10"/>
                    <a:pt x="18" y="1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83"/>
            <p:cNvSpPr>
              <a:spLocks/>
            </p:cNvSpPr>
            <p:nvPr/>
          </p:nvSpPr>
          <p:spPr bwMode="auto">
            <a:xfrm>
              <a:off x="11226800" y="982663"/>
              <a:ext cx="109538" cy="127000"/>
            </a:xfrm>
            <a:custGeom>
              <a:avLst/>
              <a:gdLst>
                <a:gd name="T0" fmla="*/ 12 w 12"/>
                <a:gd name="T1" fmla="*/ 14 h 14"/>
                <a:gd name="T2" fmla="*/ 0 w 12"/>
                <a:gd name="T3" fmla="*/ 0 h 14"/>
                <a:gd name="T4" fmla="*/ 7 w 12"/>
                <a:gd name="T5" fmla="*/ 6 h 14"/>
                <a:gd name="T6" fmla="*/ 12 w 12"/>
                <a:gd name="T7" fmla="*/ 14 h 14"/>
              </a:gdLst>
              <a:ahLst/>
              <a:cxnLst>
                <a:cxn ang="0">
                  <a:pos x="T0" y="T1"/>
                </a:cxn>
                <a:cxn ang="0">
                  <a:pos x="T2" y="T3"/>
                </a:cxn>
                <a:cxn ang="0">
                  <a:pos x="T4" y="T5"/>
                </a:cxn>
                <a:cxn ang="0">
                  <a:pos x="T6" y="T7"/>
                </a:cxn>
              </a:cxnLst>
              <a:rect l="0" t="0" r="r" b="b"/>
              <a:pathLst>
                <a:path w="12" h="14">
                  <a:moveTo>
                    <a:pt x="12" y="14"/>
                  </a:moveTo>
                  <a:cubicBezTo>
                    <a:pt x="8" y="9"/>
                    <a:pt x="5" y="4"/>
                    <a:pt x="0" y="0"/>
                  </a:cubicBezTo>
                  <a:cubicBezTo>
                    <a:pt x="3" y="1"/>
                    <a:pt x="5" y="3"/>
                    <a:pt x="7" y="6"/>
                  </a:cubicBezTo>
                  <a:cubicBezTo>
                    <a:pt x="9" y="8"/>
                    <a:pt x="10" y="11"/>
                    <a:pt x="12"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84"/>
            <p:cNvSpPr>
              <a:spLocks/>
            </p:cNvSpPr>
            <p:nvPr/>
          </p:nvSpPr>
          <p:spPr bwMode="auto">
            <a:xfrm>
              <a:off x="11263313" y="1065213"/>
              <a:ext cx="190500" cy="190500"/>
            </a:xfrm>
            <a:custGeom>
              <a:avLst/>
              <a:gdLst>
                <a:gd name="T0" fmla="*/ 19 w 21"/>
                <a:gd name="T1" fmla="*/ 6 h 21"/>
                <a:gd name="T2" fmla="*/ 20 w 21"/>
                <a:gd name="T3" fmla="*/ 5 h 21"/>
                <a:gd name="T4" fmla="*/ 14 w 21"/>
                <a:gd name="T5" fmla="*/ 6 h 21"/>
                <a:gd name="T6" fmla="*/ 15 w 21"/>
                <a:gd name="T7" fmla="*/ 3 h 21"/>
                <a:gd name="T8" fmla="*/ 15 w 21"/>
                <a:gd name="T9" fmla="*/ 1 h 21"/>
                <a:gd name="T10" fmla="*/ 15 w 21"/>
                <a:gd name="T11" fmla="*/ 0 h 21"/>
                <a:gd name="T12" fmla="*/ 11 w 21"/>
                <a:gd name="T13" fmla="*/ 4 h 21"/>
                <a:gd name="T14" fmla="*/ 9 w 21"/>
                <a:gd name="T15" fmla="*/ 1 h 21"/>
                <a:gd name="T16" fmla="*/ 8 w 21"/>
                <a:gd name="T17" fmla="*/ 0 h 21"/>
                <a:gd name="T18" fmla="*/ 8 w 21"/>
                <a:gd name="T19" fmla="*/ 0 h 21"/>
                <a:gd name="T20" fmla="*/ 8 w 21"/>
                <a:gd name="T21" fmla="*/ 4 h 21"/>
                <a:gd name="T22" fmla="*/ 6 w 21"/>
                <a:gd name="T23" fmla="*/ 2 h 21"/>
                <a:gd name="T24" fmla="*/ 5 w 21"/>
                <a:gd name="T25" fmla="*/ 2 h 21"/>
                <a:gd name="T26" fmla="*/ 4 w 21"/>
                <a:gd name="T27" fmla="*/ 1 h 21"/>
                <a:gd name="T28" fmla="*/ 6 w 21"/>
                <a:gd name="T29" fmla="*/ 7 h 21"/>
                <a:gd name="T30" fmla="*/ 2 w 21"/>
                <a:gd name="T31" fmla="*/ 7 h 21"/>
                <a:gd name="T32" fmla="*/ 1 w 21"/>
                <a:gd name="T33" fmla="*/ 7 h 21"/>
                <a:gd name="T34" fmla="*/ 0 w 21"/>
                <a:gd name="T35" fmla="*/ 7 h 21"/>
                <a:gd name="T36" fmla="*/ 5 w 21"/>
                <a:gd name="T37" fmla="*/ 10 h 21"/>
                <a:gd name="T38" fmla="*/ 2 w 21"/>
                <a:gd name="T39" fmla="*/ 12 h 21"/>
                <a:gd name="T40" fmla="*/ 1 w 21"/>
                <a:gd name="T41" fmla="*/ 13 h 21"/>
                <a:gd name="T42" fmla="*/ 0 w 21"/>
                <a:gd name="T43" fmla="*/ 14 h 21"/>
                <a:gd name="T44" fmla="*/ 6 w 21"/>
                <a:gd name="T45" fmla="*/ 13 h 21"/>
                <a:gd name="T46" fmla="*/ 5 w 21"/>
                <a:gd name="T47" fmla="*/ 17 h 21"/>
                <a:gd name="T48" fmla="*/ 5 w 21"/>
                <a:gd name="T49" fmla="*/ 19 h 21"/>
                <a:gd name="T50" fmla="*/ 5 w 21"/>
                <a:gd name="T51" fmla="*/ 19 h 21"/>
                <a:gd name="T52" fmla="*/ 9 w 21"/>
                <a:gd name="T53" fmla="*/ 16 h 21"/>
                <a:gd name="T54" fmla="*/ 10 w 21"/>
                <a:gd name="T55" fmla="*/ 19 h 21"/>
                <a:gd name="T56" fmla="*/ 11 w 21"/>
                <a:gd name="T57" fmla="*/ 20 h 21"/>
                <a:gd name="T58" fmla="*/ 11 w 21"/>
                <a:gd name="T59" fmla="*/ 21 h 21"/>
                <a:gd name="T60" fmla="*/ 12 w 21"/>
                <a:gd name="T61" fmla="*/ 15 h 21"/>
                <a:gd name="T62" fmla="*/ 16 w 21"/>
                <a:gd name="T63" fmla="*/ 17 h 21"/>
                <a:gd name="T64" fmla="*/ 17 w 21"/>
                <a:gd name="T65" fmla="*/ 18 h 21"/>
                <a:gd name="T66" fmla="*/ 18 w 21"/>
                <a:gd name="T67" fmla="*/ 18 h 21"/>
                <a:gd name="T68" fmla="*/ 15 w 21"/>
                <a:gd name="T69" fmla="*/ 13 h 21"/>
                <a:gd name="T70" fmla="*/ 19 w 21"/>
                <a:gd name="T71" fmla="*/ 12 h 21"/>
                <a:gd name="T72" fmla="*/ 20 w 21"/>
                <a:gd name="T73" fmla="*/ 12 h 21"/>
                <a:gd name="T74" fmla="*/ 21 w 21"/>
                <a:gd name="T75" fmla="*/ 12 h 21"/>
                <a:gd name="T76" fmla="*/ 16 w 21"/>
                <a:gd name="T77" fmla="*/ 9 h 21"/>
                <a:gd name="T78" fmla="*/ 18 w 21"/>
                <a:gd name="T79" fmla="*/ 7 h 21"/>
                <a:gd name="T80" fmla="*/ 19 w 21"/>
                <a:gd name="T81"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21">
                  <a:moveTo>
                    <a:pt x="19" y="6"/>
                  </a:moveTo>
                  <a:cubicBezTo>
                    <a:pt x="20" y="5"/>
                    <a:pt x="20" y="5"/>
                    <a:pt x="20" y="5"/>
                  </a:cubicBezTo>
                  <a:cubicBezTo>
                    <a:pt x="20" y="5"/>
                    <a:pt x="19" y="6"/>
                    <a:pt x="14" y="6"/>
                  </a:cubicBezTo>
                  <a:cubicBezTo>
                    <a:pt x="15" y="5"/>
                    <a:pt x="15" y="4"/>
                    <a:pt x="15" y="3"/>
                  </a:cubicBezTo>
                  <a:cubicBezTo>
                    <a:pt x="15" y="2"/>
                    <a:pt x="15" y="2"/>
                    <a:pt x="15" y="1"/>
                  </a:cubicBezTo>
                  <a:cubicBezTo>
                    <a:pt x="15" y="1"/>
                    <a:pt x="15" y="1"/>
                    <a:pt x="15" y="0"/>
                  </a:cubicBezTo>
                  <a:cubicBezTo>
                    <a:pt x="15" y="0"/>
                    <a:pt x="14" y="2"/>
                    <a:pt x="11" y="4"/>
                  </a:cubicBezTo>
                  <a:cubicBezTo>
                    <a:pt x="11" y="3"/>
                    <a:pt x="10" y="2"/>
                    <a:pt x="9" y="1"/>
                  </a:cubicBezTo>
                  <a:cubicBezTo>
                    <a:pt x="9" y="1"/>
                    <a:pt x="9" y="1"/>
                    <a:pt x="8" y="0"/>
                  </a:cubicBezTo>
                  <a:cubicBezTo>
                    <a:pt x="8" y="0"/>
                    <a:pt x="8" y="0"/>
                    <a:pt x="8" y="0"/>
                  </a:cubicBezTo>
                  <a:cubicBezTo>
                    <a:pt x="8" y="0"/>
                    <a:pt x="8" y="1"/>
                    <a:pt x="8" y="4"/>
                  </a:cubicBezTo>
                  <a:cubicBezTo>
                    <a:pt x="7" y="3"/>
                    <a:pt x="7" y="3"/>
                    <a:pt x="6" y="2"/>
                  </a:cubicBezTo>
                  <a:cubicBezTo>
                    <a:pt x="6" y="2"/>
                    <a:pt x="5" y="2"/>
                    <a:pt x="5" y="2"/>
                  </a:cubicBezTo>
                  <a:cubicBezTo>
                    <a:pt x="5" y="2"/>
                    <a:pt x="4" y="2"/>
                    <a:pt x="4" y="1"/>
                  </a:cubicBezTo>
                  <a:cubicBezTo>
                    <a:pt x="4" y="1"/>
                    <a:pt x="5" y="2"/>
                    <a:pt x="6" y="7"/>
                  </a:cubicBezTo>
                  <a:cubicBezTo>
                    <a:pt x="5" y="6"/>
                    <a:pt x="4" y="7"/>
                    <a:pt x="2" y="7"/>
                  </a:cubicBezTo>
                  <a:cubicBezTo>
                    <a:pt x="2" y="7"/>
                    <a:pt x="1" y="7"/>
                    <a:pt x="1" y="7"/>
                  </a:cubicBezTo>
                  <a:cubicBezTo>
                    <a:pt x="1" y="7"/>
                    <a:pt x="0" y="7"/>
                    <a:pt x="0" y="7"/>
                  </a:cubicBezTo>
                  <a:cubicBezTo>
                    <a:pt x="0" y="7"/>
                    <a:pt x="1" y="7"/>
                    <a:pt x="5" y="10"/>
                  </a:cubicBezTo>
                  <a:cubicBezTo>
                    <a:pt x="4" y="11"/>
                    <a:pt x="3" y="11"/>
                    <a:pt x="2" y="12"/>
                  </a:cubicBezTo>
                  <a:cubicBezTo>
                    <a:pt x="2" y="13"/>
                    <a:pt x="1" y="13"/>
                    <a:pt x="1" y="13"/>
                  </a:cubicBezTo>
                  <a:cubicBezTo>
                    <a:pt x="1" y="13"/>
                    <a:pt x="1" y="14"/>
                    <a:pt x="0" y="14"/>
                  </a:cubicBezTo>
                  <a:cubicBezTo>
                    <a:pt x="0" y="14"/>
                    <a:pt x="2" y="13"/>
                    <a:pt x="6" y="13"/>
                  </a:cubicBezTo>
                  <a:cubicBezTo>
                    <a:pt x="5" y="15"/>
                    <a:pt x="5" y="16"/>
                    <a:pt x="5" y="17"/>
                  </a:cubicBezTo>
                  <a:cubicBezTo>
                    <a:pt x="5" y="17"/>
                    <a:pt x="5" y="18"/>
                    <a:pt x="5" y="19"/>
                  </a:cubicBezTo>
                  <a:cubicBezTo>
                    <a:pt x="5" y="19"/>
                    <a:pt x="5" y="19"/>
                    <a:pt x="5" y="19"/>
                  </a:cubicBezTo>
                  <a:cubicBezTo>
                    <a:pt x="5" y="19"/>
                    <a:pt x="5" y="18"/>
                    <a:pt x="9" y="16"/>
                  </a:cubicBezTo>
                  <a:cubicBezTo>
                    <a:pt x="9" y="17"/>
                    <a:pt x="10" y="18"/>
                    <a:pt x="10" y="19"/>
                  </a:cubicBezTo>
                  <a:cubicBezTo>
                    <a:pt x="11" y="19"/>
                    <a:pt x="11" y="20"/>
                    <a:pt x="11" y="20"/>
                  </a:cubicBezTo>
                  <a:cubicBezTo>
                    <a:pt x="11" y="20"/>
                    <a:pt x="11" y="21"/>
                    <a:pt x="11" y="21"/>
                  </a:cubicBezTo>
                  <a:cubicBezTo>
                    <a:pt x="11" y="21"/>
                    <a:pt x="11" y="19"/>
                    <a:pt x="12" y="15"/>
                  </a:cubicBezTo>
                  <a:cubicBezTo>
                    <a:pt x="13" y="16"/>
                    <a:pt x="15" y="17"/>
                    <a:pt x="16" y="17"/>
                  </a:cubicBezTo>
                  <a:cubicBezTo>
                    <a:pt x="16" y="17"/>
                    <a:pt x="17" y="17"/>
                    <a:pt x="17" y="18"/>
                  </a:cubicBezTo>
                  <a:cubicBezTo>
                    <a:pt x="17" y="18"/>
                    <a:pt x="17" y="18"/>
                    <a:pt x="18" y="18"/>
                  </a:cubicBezTo>
                  <a:cubicBezTo>
                    <a:pt x="18" y="18"/>
                    <a:pt x="17" y="17"/>
                    <a:pt x="15" y="13"/>
                  </a:cubicBezTo>
                  <a:cubicBezTo>
                    <a:pt x="16" y="13"/>
                    <a:pt x="18" y="13"/>
                    <a:pt x="19" y="12"/>
                  </a:cubicBezTo>
                  <a:cubicBezTo>
                    <a:pt x="19" y="12"/>
                    <a:pt x="20" y="12"/>
                    <a:pt x="20" y="12"/>
                  </a:cubicBezTo>
                  <a:cubicBezTo>
                    <a:pt x="20" y="12"/>
                    <a:pt x="21" y="12"/>
                    <a:pt x="21" y="12"/>
                  </a:cubicBezTo>
                  <a:cubicBezTo>
                    <a:pt x="21" y="12"/>
                    <a:pt x="20" y="12"/>
                    <a:pt x="16" y="9"/>
                  </a:cubicBezTo>
                  <a:cubicBezTo>
                    <a:pt x="17" y="9"/>
                    <a:pt x="18" y="8"/>
                    <a:pt x="18" y="7"/>
                  </a:cubicBezTo>
                  <a:cubicBezTo>
                    <a:pt x="19" y="6"/>
                    <a:pt x="19" y="6"/>
                    <a:pt x="19" y="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0" name="组合 519"/>
          <p:cNvGrpSpPr/>
          <p:nvPr/>
        </p:nvGrpSpPr>
        <p:grpSpPr>
          <a:xfrm>
            <a:off x="6961188" y="3184525"/>
            <a:ext cx="715962" cy="746126"/>
            <a:chOff x="6961188" y="3184525"/>
            <a:chExt cx="715962" cy="746126"/>
          </a:xfrm>
        </p:grpSpPr>
        <p:sp>
          <p:nvSpPr>
            <p:cNvPr id="521" name="Freeform 85"/>
            <p:cNvSpPr>
              <a:spLocks/>
            </p:cNvSpPr>
            <p:nvPr/>
          </p:nvSpPr>
          <p:spPr bwMode="auto">
            <a:xfrm>
              <a:off x="7251700" y="3184525"/>
              <a:ext cx="198438" cy="355600"/>
            </a:xfrm>
            <a:custGeom>
              <a:avLst/>
              <a:gdLst>
                <a:gd name="T0" fmla="*/ 8 w 22"/>
                <a:gd name="T1" fmla="*/ 38 h 39"/>
                <a:gd name="T2" fmla="*/ 1 w 22"/>
                <a:gd name="T3" fmla="*/ 24 h 39"/>
                <a:gd name="T4" fmla="*/ 5 w 22"/>
                <a:gd name="T5" fmla="*/ 11 h 39"/>
                <a:gd name="T6" fmla="*/ 13 w 22"/>
                <a:gd name="T7" fmla="*/ 6 h 39"/>
                <a:gd name="T8" fmla="*/ 15 w 22"/>
                <a:gd name="T9" fmla="*/ 10 h 39"/>
                <a:gd name="T10" fmla="*/ 15 w 22"/>
                <a:gd name="T11" fmla="*/ 32 h 39"/>
                <a:gd name="T12" fmla="*/ 8 w 22"/>
                <a:gd name="T13" fmla="*/ 38 h 39"/>
              </a:gdLst>
              <a:ahLst/>
              <a:cxnLst>
                <a:cxn ang="0">
                  <a:pos x="T0" y="T1"/>
                </a:cxn>
                <a:cxn ang="0">
                  <a:pos x="T2" y="T3"/>
                </a:cxn>
                <a:cxn ang="0">
                  <a:pos x="T4" y="T5"/>
                </a:cxn>
                <a:cxn ang="0">
                  <a:pos x="T6" y="T7"/>
                </a:cxn>
                <a:cxn ang="0">
                  <a:pos x="T8" y="T9"/>
                </a:cxn>
                <a:cxn ang="0">
                  <a:pos x="T10" y="T11"/>
                </a:cxn>
                <a:cxn ang="0">
                  <a:pos x="T12" y="T13"/>
                </a:cxn>
              </a:cxnLst>
              <a:rect l="0" t="0" r="r" b="b"/>
              <a:pathLst>
                <a:path w="22" h="39">
                  <a:moveTo>
                    <a:pt x="8" y="38"/>
                  </a:moveTo>
                  <a:cubicBezTo>
                    <a:pt x="4" y="35"/>
                    <a:pt x="1" y="29"/>
                    <a:pt x="1" y="24"/>
                  </a:cubicBezTo>
                  <a:cubicBezTo>
                    <a:pt x="0" y="19"/>
                    <a:pt x="2" y="15"/>
                    <a:pt x="5" y="11"/>
                  </a:cubicBezTo>
                  <a:cubicBezTo>
                    <a:pt x="6" y="9"/>
                    <a:pt x="10" y="0"/>
                    <a:pt x="13" y="6"/>
                  </a:cubicBezTo>
                  <a:cubicBezTo>
                    <a:pt x="14" y="7"/>
                    <a:pt x="14" y="8"/>
                    <a:pt x="15" y="10"/>
                  </a:cubicBezTo>
                  <a:cubicBezTo>
                    <a:pt x="22" y="15"/>
                    <a:pt x="19" y="26"/>
                    <a:pt x="15" y="32"/>
                  </a:cubicBezTo>
                  <a:cubicBezTo>
                    <a:pt x="14" y="33"/>
                    <a:pt x="9" y="39"/>
                    <a:pt x="8" y="3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86"/>
            <p:cNvSpPr>
              <a:spLocks/>
            </p:cNvSpPr>
            <p:nvPr/>
          </p:nvSpPr>
          <p:spPr bwMode="auto">
            <a:xfrm>
              <a:off x="7296150" y="3349625"/>
              <a:ext cx="26988" cy="180975"/>
            </a:xfrm>
            <a:custGeom>
              <a:avLst/>
              <a:gdLst>
                <a:gd name="T0" fmla="*/ 3 w 3"/>
                <a:gd name="T1" fmla="*/ 20 h 20"/>
                <a:gd name="T2" fmla="*/ 0 w 3"/>
                <a:gd name="T3" fmla="*/ 10 h 20"/>
                <a:gd name="T4" fmla="*/ 0 w 3"/>
                <a:gd name="T5" fmla="*/ 5 h 20"/>
                <a:gd name="T6" fmla="*/ 0 w 3"/>
                <a:gd name="T7" fmla="*/ 0 h 20"/>
                <a:gd name="T8" fmla="*/ 1 w 3"/>
                <a:gd name="T9" fmla="*/ 10 h 20"/>
                <a:gd name="T10" fmla="*/ 2 w 3"/>
                <a:gd name="T11" fmla="*/ 15 h 20"/>
                <a:gd name="T12" fmla="*/ 3 w 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 h="20">
                  <a:moveTo>
                    <a:pt x="3" y="20"/>
                  </a:moveTo>
                  <a:cubicBezTo>
                    <a:pt x="1" y="17"/>
                    <a:pt x="0" y="14"/>
                    <a:pt x="0" y="10"/>
                  </a:cubicBezTo>
                  <a:cubicBezTo>
                    <a:pt x="0" y="9"/>
                    <a:pt x="0" y="7"/>
                    <a:pt x="0" y="5"/>
                  </a:cubicBezTo>
                  <a:cubicBezTo>
                    <a:pt x="0" y="3"/>
                    <a:pt x="0" y="2"/>
                    <a:pt x="0" y="0"/>
                  </a:cubicBezTo>
                  <a:cubicBezTo>
                    <a:pt x="0" y="3"/>
                    <a:pt x="0" y="7"/>
                    <a:pt x="1" y="10"/>
                  </a:cubicBezTo>
                  <a:cubicBezTo>
                    <a:pt x="1" y="12"/>
                    <a:pt x="1" y="14"/>
                    <a:pt x="2" y="15"/>
                  </a:cubicBezTo>
                  <a:cubicBezTo>
                    <a:pt x="2" y="17"/>
                    <a:pt x="3" y="19"/>
                    <a:pt x="3" y="2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87"/>
            <p:cNvSpPr>
              <a:spLocks/>
            </p:cNvSpPr>
            <p:nvPr/>
          </p:nvSpPr>
          <p:spPr bwMode="auto">
            <a:xfrm>
              <a:off x="7332663" y="3313113"/>
              <a:ext cx="9525" cy="217488"/>
            </a:xfrm>
            <a:custGeom>
              <a:avLst/>
              <a:gdLst>
                <a:gd name="T0" fmla="*/ 1 w 1"/>
                <a:gd name="T1" fmla="*/ 24 h 24"/>
                <a:gd name="T2" fmla="*/ 1 w 1"/>
                <a:gd name="T3" fmla="*/ 0 h 24"/>
                <a:gd name="T4" fmla="*/ 1 w 1"/>
                <a:gd name="T5" fmla="*/ 24 h 24"/>
              </a:gdLst>
              <a:ahLst/>
              <a:cxnLst>
                <a:cxn ang="0">
                  <a:pos x="T0" y="T1"/>
                </a:cxn>
                <a:cxn ang="0">
                  <a:pos x="T2" y="T3"/>
                </a:cxn>
                <a:cxn ang="0">
                  <a:pos x="T4" y="T5"/>
                </a:cxn>
              </a:cxnLst>
              <a:rect l="0" t="0" r="r" b="b"/>
              <a:pathLst>
                <a:path w="1" h="24">
                  <a:moveTo>
                    <a:pt x="1" y="24"/>
                  </a:moveTo>
                  <a:cubicBezTo>
                    <a:pt x="0" y="16"/>
                    <a:pt x="0" y="8"/>
                    <a:pt x="1" y="0"/>
                  </a:cubicBezTo>
                  <a:cubicBezTo>
                    <a:pt x="1" y="8"/>
                    <a:pt x="1" y="16"/>
                    <a:pt x="1" y="2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88"/>
            <p:cNvSpPr>
              <a:spLocks/>
            </p:cNvSpPr>
            <p:nvPr/>
          </p:nvSpPr>
          <p:spPr bwMode="auto">
            <a:xfrm>
              <a:off x="7350125" y="3349625"/>
              <a:ext cx="36513" cy="163513"/>
            </a:xfrm>
            <a:custGeom>
              <a:avLst/>
              <a:gdLst>
                <a:gd name="T0" fmla="*/ 0 w 4"/>
                <a:gd name="T1" fmla="*/ 18 h 18"/>
                <a:gd name="T2" fmla="*/ 3 w 4"/>
                <a:gd name="T3" fmla="*/ 0 h 18"/>
                <a:gd name="T4" fmla="*/ 3 w 4"/>
                <a:gd name="T5" fmla="*/ 10 h 18"/>
                <a:gd name="T6" fmla="*/ 0 w 4"/>
                <a:gd name="T7" fmla="*/ 18 h 18"/>
              </a:gdLst>
              <a:ahLst/>
              <a:cxnLst>
                <a:cxn ang="0">
                  <a:pos x="T0" y="T1"/>
                </a:cxn>
                <a:cxn ang="0">
                  <a:pos x="T2" y="T3"/>
                </a:cxn>
                <a:cxn ang="0">
                  <a:pos x="T4" y="T5"/>
                </a:cxn>
                <a:cxn ang="0">
                  <a:pos x="T6" y="T7"/>
                </a:cxn>
              </a:cxnLst>
              <a:rect l="0" t="0" r="r" b="b"/>
              <a:pathLst>
                <a:path w="4" h="18">
                  <a:moveTo>
                    <a:pt x="0" y="18"/>
                  </a:moveTo>
                  <a:cubicBezTo>
                    <a:pt x="1" y="12"/>
                    <a:pt x="3" y="7"/>
                    <a:pt x="3" y="0"/>
                  </a:cubicBezTo>
                  <a:cubicBezTo>
                    <a:pt x="4" y="4"/>
                    <a:pt x="4" y="7"/>
                    <a:pt x="3" y="10"/>
                  </a:cubicBezTo>
                  <a:cubicBezTo>
                    <a:pt x="2" y="13"/>
                    <a:pt x="1" y="16"/>
                    <a:pt x="0" y="1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89"/>
            <p:cNvSpPr>
              <a:spLocks/>
            </p:cNvSpPr>
            <p:nvPr/>
          </p:nvSpPr>
          <p:spPr bwMode="auto">
            <a:xfrm>
              <a:off x="7350125" y="3403600"/>
              <a:ext cx="327025" cy="182563"/>
            </a:xfrm>
            <a:custGeom>
              <a:avLst/>
              <a:gdLst>
                <a:gd name="T0" fmla="*/ 0 w 36"/>
                <a:gd name="T1" fmla="*/ 16 h 20"/>
                <a:gd name="T2" fmla="*/ 10 w 36"/>
                <a:gd name="T3" fmla="*/ 2 h 20"/>
                <a:gd name="T4" fmla="*/ 23 w 36"/>
                <a:gd name="T5" fmla="*/ 0 h 20"/>
                <a:gd name="T6" fmla="*/ 32 w 36"/>
                <a:gd name="T7" fmla="*/ 5 h 20"/>
                <a:gd name="T8" fmla="*/ 29 w 36"/>
                <a:gd name="T9" fmla="*/ 9 h 20"/>
                <a:gd name="T10" fmla="*/ 8 w 36"/>
                <a:gd name="T11" fmla="*/ 19 h 20"/>
                <a:gd name="T12" fmla="*/ 0 w 36"/>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36" h="20">
                  <a:moveTo>
                    <a:pt x="0" y="16"/>
                  </a:moveTo>
                  <a:cubicBezTo>
                    <a:pt x="2" y="10"/>
                    <a:pt x="5" y="5"/>
                    <a:pt x="10" y="2"/>
                  </a:cubicBezTo>
                  <a:cubicBezTo>
                    <a:pt x="14" y="0"/>
                    <a:pt x="19" y="0"/>
                    <a:pt x="23" y="0"/>
                  </a:cubicBezTo>
                  <a:cubicBezTo>
                    <a:pt x="25" y="1"/>
                    <a:pt x="36" y="0"/>
                    <a:pt x="32" y="5"/>
                  </a:cubicBezTo>
                  <a:cubicBezTo>
                    <a:pt x="30" y="7"/>
                    <a:pt x="30" y="7"/>
                    <a:pt x="29" y="9"/>
                  </a:cubicBezTo>
                  <a:cubicBezTo>
                    <a:pt x="26" y="17"/>
                    <a:pt x="16" y="20"/>
                    <a:pt x="8" y="19"/>
                  </a:cubicBezTo>
                  <a:cubicBezTo>
                    <a:pt x="8" y="19"/>
                    <a:pt x="0" y="17"/>
                    <a:pt x="0" y="1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90"/>
            <p:cNvSpPr>
              <a:spLocks/>
            </p:cNvSpPr>
            <p:nvPr/>
          </p:nvSpPr>
          <p:spPr bwMode="auto">
            <a:xfrm>
              <a:off x="7350125" y="3430588"/>
              <a:ext cx="153988" cy="119063"/>
            </a:xfrm>
            <a:custGeom>
              <a:avLst/>
              <a:gdLst>
                <a:gd name="T0" fmla="*/ 0 w 17"/>
                <a:gd name="T1" fmla="*/ 13 h 13"/>
                <a:gd name="T2" fmla="*/ 8 w 17"/>
                <a:gd name="T3" fmla="*/ 5 h 13"/>
                <a:gd name="T4" fmla="*/ 12 w 17"/>
                <a:gd name="T5" fmla="*/ 2 h 13"/>
                <a:gd name="T6" fmla="*/ 17 w 17"/>
                <a:gd name="T7" fmla="*/ 0 h 13"/>
                <a:gd name="T8" fmla="*/ 8 w 17"/>
                <a:gd name="T9" fmla="*/ 6 h 13"/>
                <a:gd name="T10" fmla="*/ 4 w 17"/>
                <a:gd name="T11" fmla="*/ 9 h 13"/>
                <a:gd name="T12" fmla="*/ 0 w 1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7" h="13">
                  <a:moveTo>
                    <a:pt x="0" y="13"/>
                  </a:moveTo>
                  <a:cubicBezTo>
                    <a:pt x="2" y="9"/>
                    <a:pt x="5" y="7"/>
                    <a:pt x="8" y="5"/>
                  </a:cubicBezTo>
                  <a:cubicBezTo>
                    <a:pt x="9" y="4"/>
                    <a:pt x="11" y="3"/>
                    <a:pt x="12" y="2"/>
                  </a:cubicBezTo>
                  <a:cubicBezTo>
                    <a:pt x="14" y="2"/>
                    <a:pt x="15" y="1"/>
                    <a:pt x="17" y="0"/>
                  </a:cubicBezTo>
                  <a:cubicBezTo>
                    <a:pt x="14" y="2"/>
                    <a:pt x="11" y="4"/>
                    <a:pt x="8" y="6"/>
                  </a:cubicBezTo>
                  <a:cubicBezTo>
                    <a:pt x="7" y="7"/>
                    <a:pt x="5" y="8"/>
                    <a:pt x="4" y="9"/>
                  </a:cubicBezTo>
                  <a:cubicBezTo>
                    <a:pt x="3" y="10"/>
                    <a:pt x="1" y="11"/>
                    <a:pt x="0" y="1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91"/>
            <p:cNvSpPr>
              <a:spLocks/>
            </p:cNvSpPr>
            <p:nvPr/>
          </p:nvSpPr>
          <p:spPr bwMode="auto">
            <a:xfrm>
              <a:off x="7359650" y="3457575"/>
              <a:ext cx="200025" cy="100013"/>
            </a:xfrm>
            <a:custGeom>
              <a:avLst/>
              <a:gdLst>
                <a:gd name="T0" fmla="*/ 0 w 22"/>
                <a:gd name="T1" fmla="*/ 11 h 11"/>
                <a:gd name="T2" fmla="*/ 22 w 22"/>
                <a:gd name="T3" fmla="*/ 0 h 11"/>
                <a:gd name="T4" fmla="*/ 0 w 22"/>
                <a:gd name="T5" fmla="*/ 11 h 11"/>
              </a:gdLst>
              <a:ahLst/>
              <a:cxnLst>
                <a:cxn ang="0">
                  <a:pos x="T0" y="T1"/>
                </a:cxn>
                <a:cxn ang="0">
                  <a:pos x="T2" y="T3"/>
                </a:cxn>
                <a:cxn ang="0">
                  <a:pos x="T4" y="T5"/>
                </a:cxn>
              </a:cxnLst>
              <a:rect l="0" t="0" r="r" b="b"/>
              <a:pathLst>
                <a:path w="22" h="11">
                  <a:moveTo>
                    <a:pt x="0" y="11"/>
                  </a:moveTo>
                  <a:cubicBezTo>
                    <a:pt x="7" y="7"/>
                    <a:pt x="14" y="3"/>
                    <a:pt x="22" y="0"/>
                  </a:cubicBezTo>
                  <a:cubicBezTo>
                    <a:pt x="15" y="4"/>
                    <a:pt x="8" y="8"/>
                    <a:pt x="0"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92"/>
            <p:cNvSpPr>
              <a:spLocks/>
            </p:cNvSpPr>
            <p:nvPr/>
          </p:nvSpPr>
          <p:spPr bwMode="auto">
            <a:xfrm>
              <a:off x="7378700" y="3513138"/>
              <a:ext cx="161925" cy="44450"/>
            </a:xfrm>
            <a:custGeom>
              <a:avLst/>
              <a:gdLst>
                <a:gd name="T0" fmla="*/ 0 w 18"/>
                <a:gd name="T1" fmla="*/ 5 h 5"/>
                <a:gd name="T2" fmla="*/ 18 w 18"/>
                <a:gd name="T3" fmla="*/ 0 h 5"/>
                <a:gd name="T4" fmla="*/ 9 w 18"/>
                <a:gd name="T5" fmla="*/ 4 h 5"/>
                <a:gd name="T6" fmla="*/ 0 w 18"/>
                <a:gd name="T7" fmla="*/ 5 h 5"/>
              </a:gdLst>
              <a:ahLst/>
              <a:cxnLst>
                <a:cxn ang="0">
                  <a:pos x="T0" y="T1"/>
                </a:cxn>
                <a:cxn ang="0">
                  <a:pos x="T2" y="T3"/>
                </a:cxn>
                <a:cxn ang="0">
                  <a:pos x="T4" y="T5"/>
                </a:cxn>
                <a:cxn ang="0">
                  <a:pos x="T6" y="T7"/>
                </a:cxn>
              </a:cxnLst>
              <a:rect l="0" t="0" r="r" b="b"/>
              <a:pathLst>
                <a:path w="18" h="5">
                  <a:moveTo>
                    <a:pt x="0" y="5"/>
                  </a:moveTo>
                  <a:cubicBezTo>
                    <a:pt x="6" y="4"/>
                    <a:pt x="12" y="3"/>
                    <a:pt x="18" y="0"/>
                  </a:cubicBezTo>
                  <a:cubicBezTo>
                    <a:pt x="15" y="2"/>
                    <a:pt x="12" y="3"/>
                    <a:pt x="9" y="4"/>
                  </a:cubicBezTo>
                  <a:cubicBezTo>
                    <a:pt x="6" y="5"/>
                    <a:pt x="3" y="5"/>
                    <a:pt x="0" y="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93"/>
            <p:cNvSpPr>
              <a:spLocks/>
            </p:cNvSpPr>
            <p:nvPr/>
          </p:nvSpPr>
          <p:spPr bwMode="auto">
            <a:xfrm>
              <a:off x="7342188" y="3567113"/>
              <a:ext cx="280988" cy="236538"/>
            </a:xfrm>
            <a:custGeom>
              <a:avLst/>
              <a:gdLst>
                <a:gd name="T0" fmla="*/ 1 w 31"/>
                <a:gd name="T1" fmla="*/ 1 h 26"/>
                <a:gd name="T2" fmla="*/ 18 w 31"/>
                <a:gd name="T3" fmla="*/ 3 h 26"/>
                <a:gd name="T4" fmla="*/ 25 w 31"/>
                <a:gd name="T5" fmla="*/ 15 h 26"/>
                <a:gd name="T6" fmla="*/ 24 w 31"/>
                <a:gd name="T7" fmla="*/ 24 h 26"/>
                <a:gd name="T8" fmla="*/ 20 w 31"/>
                <a:gd name="T9" fmla="*/ 24 h 26"/>
                <a:gd name="T10" fmla="*/ 2 w 31"/>
                <a:gd name="T11" fmla="*/ 9 h 26"/>
                <a:gd name="T12" fmla="*/ 1 w 31"/>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 y="1"/>
                  </a:moveTo>
                  <a:cubicBezTo>
                    <a:pt x="7" y="0"/>
                    <a:pt x="13" y="0"/>
                    <a:pt x="18" y="3"/>
                  </a:cubicBezTo>
                  <a:cubicBezTo>
                    <a:pt x="22" y="6"/>
                    <a:pt x="23" y="10"/>
                    <a:pt x="25" y="15"/>
                  </a:cubicBezTo>
                  <a:cubicBezTo>
                    <a:pt x="26" y="17"/>
                    <a:pt x="31" y="26"/>
                    <a:pt x="24" y="24"/>
                  </a:cubicBezTo>
                  <a:cubicBezTo>
                    <a:pt x="22" y="24"/>
                    <a:pt x="22" y="24"/>
                    <a:pt x="20" y="24"/>
                  </a:cubicBezTo>
                  <a:cubicBezTo>
                    <a:pt x="11" y="25"/>
                    <a:pt x="4" y="17"/>
                    <a:pt x="2" y="9"/>
                  </a:cubicBezTo>
                  <a:cubicBezTo>
                    <a:pt x="2" y="9"/>
                    <a:pt x="0" y="1"/>
                    <a:pt x="1"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94"/>
            <p:cNvSpPr>
              <a:spLocks/>
            </p:cNvSpPr>
            <p:nvPr/>
          </p:nvSpPr>
          <p:spPr bwMode="auto">
            <a:xfrm>
              <a:off x="7350125" y="3576638"/>
              <a:ext cx="173038" cy="90488"/>
            </a:xfrm>
            <a:custGeom>
              <a:avLst/>
              <a:gdLst>
                <a:gd name="T0" fmla="*/ 0 w 19"/>
                <a:gd name="T1" fmla="*/ 0 h 10"/>
                <a:gd name="T2" fmla="*/ 10 w 19"/>
                <a:gd name="T3" fmla="*/ 3 h 10"/>
                <a:gd name="T4" fmla="*/ 15 w 19"/>
                <a:gd name="T5" fmla="*/ 6 h 10"/>
                <a:gd name="T6" fmla="*/ 19 w 19"/>
                <a:gd name="T7" fmla="*/ 10 h 10"/>
                <a:gd name="T8" fmla="*/ 10 w 19"/>
                <a:gd name="T9" fmla="*/ 4 h 10"/>
                <a:gd name="T10" fmla="*/ 5 w 19"/>
                <a:gd name="T11" fmla="*/ 1 h 10"/>
                <a:gd name="T12" fmla="*/ 0 w 1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9" h="10">
                  <a:moveTo>
                    <a:pt x="0" y="0"/>
                  </a:moveTo>
                  <a:cubicBezTo>
                    <a:pt x="4" y="0"/>
                    <a:pt x="7" y="1"/>
                    <a:pt x="10" y="3"/>
                  </a:cubicBezTo>
                  <a:cubicBezTo>
                    <a:pt x="12" y="4"/>
                    <a:pt x="13" y="5"/>
                    <a:pt x="15" y="6"/>
                  </a:cubicBezTo>
                  <a:cubicBezTo>
                    <a:pt x="16" y="7"/>
                    <a:pt x="17" y="8"/>
                    <a:pt x="19" y="10"/>
                  </a:cubicBezTo>
                  <a:cubicBezTo>
                    <a:pt x="16" y="7"/>
                    <a:pt x="13" y="5"/>
                    <a:pt x="10" y="4"/>
                  </a:cubicBezTo>
                  <a:cubicBezTo>
                    <a:pt x="8" y="3"/>
                    <a:pt x="7" y="2"/>
                    <a:pt x="5" y="1"/>
                  </a:cubicBezTo>
                  <a:cubicBezTo>
                    <a:pt x="4" y="1"/>
                    <a:pt x="2" y="0"/>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95"/>
            <p:cNvSpPr>
              <a:spLocks/>
            </p:cNvSpPr>
            <p:nvPr/>
          </p:nvSpPr>
          <p:spPr bwMode="auto">
            <a:xfrm>
              <a:off x="7350125" y="3586163"/>
              <a:ext cx="173038" cy="136525"/>
            </a:xfrm>
            <a:custGeom>
              <a:avLst/>
              <a:gdLst>
                <a:gd name="T0" fmla="*/ 0 w 19"/>
                <a:gd name="T1" fmla="*/ 0 h 15"/>
                <a:gd name="T2" fmla="*/ 19 w 19"/>
                <a:gd name="T3" fmla="*/ 15 h 15"/>
                <a:gd name="T4" fmla="*/ 0 w 19"/>
                <a:gd name="T5" fmla="*/ 0 h 15"/>
              </a:gdLst>
              <a:ahLst/>
              <a:cxnLst>
                <a:cxn ang="0">
                  <a:pos x="T0" y="T1"/>
                </a:cxn>
                <a:cxn ang="0">
                  <a:pos x="T2" y="T3"/>
                </a:cxn>
                <a:cxn ang="0">
                  <a:pos x="T4" y="T5"/>
                </a:cxn>
              </a:cxnLst>
              <a:rect l="0" t="0" r="r" b="b"/>
              <a:pathLst>
                <a:path w="19" h="15">
                  <a:moveTo>
                    <a:pt x="0" y="0"/>
                  </a:moveTo>
                  <a:cubicBezTo>
                    <a:pt x="6" y="5"/>
                    <a:pt x="13" y="9"/>
                    <a:pt x="19" y="15"/>
                  </a:cubicBezTo>
                  <a:cubicBezTo>
                    <a:pt x="12" y="10"/>
                    <a:pt x="6" y="5"/>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96"/>
            <p:cNvSpPr>
              <a:spLocks/>
            </p:cNvSpPr>
            <p:nvPr/>
          </p:nvSpPr>
          <p:spPr bwMode="auto">
            <a:xfrm>
              <a:off x="7350125" y="3603625"/>
              <a:ext cx="109538" cy="127000"/>
            </a:xfrm>
            <a:custGeom>
              <a:avLst/>
              <a:gdLst>
                <a:gd name="T0" fmla="*/ 0 w 12"/>
                <a:gd name="T1" fmla="*/ 0 h 14"/>
                <a:gd name="T2" fmla="*/ 12 w 12"/>
                <a:gd name="T3" fmla="*/ 14 h 14"/>
                <a:gd name="T4" fmla="*/ 5 w 12"/>
                <a:gd name="T5" fmla="*/ 8 h 14"/>
                <a:gd name="T6" fmla="*/ 0 w 12"/>
                <a:gd name="T7" fmla="*/ 0 h 14"/>
              </a:gdLst>
              <a:ahLst/>
              <a:cxnLst>
                <a:cxn ang="0">
                  <a:pos x="T0" y="T1"/>
                </a:cxn>
                <a:cxn ang="0">
                  <a:pos x="T2" y="T3"/>
                </a:cxn>
                <a:cxn ang="0">
                  <a:pos x="T4" y="T5"/>
                </a:cxn>
                <a:cxn ang="0">
                  <a:pos x="T6" y="T7"/>
                </a:cxn>
              </a:cxnLst>
              <a:rect l="0" t="0" r="r" b="b"/>
              <a:pathLst>
                <a:path w="12" h="14">
                  <a:moveTo>
                    <a:pt x="0" y="0"/>
                  </a:moveTo>
                  <a:cubicBezTo>
                    <a:pt x="4" y="5"/>
                    <a:pt x="8" y="10"/>
                    <a:pt x="12" y="14"/>
                  </a:cubicBezTo>
                  <a:cubicBezTo>
                    <a:pt x="9" y="12"/>
                    <a:pt x="7" y="10"/>
                    <a:pt x="5" y="8"/>
                  </a:cubicBezTo>
                  <a:cubicBezTo>
                    <a:pt x="3" y="5"/>
                    <a:pt x="1"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97"/>
            <p:cNvSpPr>
              <a:spLocks/>
            </p:cNvSpPr>
            <p:nvPr/>
          </p:nvSpPr>
          <p:spPr bwMode="auto">
            <a:xfrm>
              <a:off x="7169150" y="3576638"/>
              <a:ext cx="209550" cy="354013"/>
            </a:xfrm>
            <a:custGeom>
              <a:avLst/>
              <a:gdLst>
                <a:gd name="T0" fmla="*/ 17 w 23"/>
                <a:gd name="T1" fmla="*/ 1 h 39"/>
                <a:gd name="T2" fmla="*/ 22 w 23"/>
                <a:gd name="T3" fmla="*/ 17 h 39"/>
                <a:gd name="T4" fmla="*/ 15 w 23"/>
                <a:gd name="T5" fmla="*/ 29 h 39"/>
                <a:gd name="T6" fmla="*/ 7 w 23"/>
                <a:gd name="T7" fmla="*/ 32 h 39"/>
                <a:gd name="T8" fmla="*/ 5 w 23"/>
                <a:gd name="T9" fmla="*/ 28 h 39"/>
                <a:gd name="T10" fmla="*/ 10 w 23"/>
                <a:gd name="T11" fmla="*/ 6 h 39"/>
                <a:gd name="T12" fmla="*/ 17 w 23"/>
                <a:gd name="T13" fmla="*/ 1 h 39"/>
              </a:gdLst>
              <a:ahLst/>
              <a:cxnLst>
                <a:cxn ang="0">
                  <a:pos x="T0" y="T1"/>
                </a:cxn>
                <a:cxn ang="0">
                  <a:pos x="T2" y="T3"/>
                </a:cxn>
                <a:cxn ang="0">
                  <a:pos x="T4" y="T5"/>
                </a:cxn>
                <a:cxn ang="0">
                  <a:pos x="T6" y="T7"/>
                </a:cxn>
                <a:cxn ang="0">
                  <a:pos x="T8" y="T9"/>
                </a:cxn>
                <a:cxn ang="0">
                  <a:pos x="T10" y="T11"/>
                </a:cxn>
                <a:cxn ang="0">
                  <a:pos x="T12" y="T13"/>
                </a:cxn>
              </a:cxnLst>
              <a:rect l="0" t="0" r="r" b="b"/>
              <a:pathLst>
                <a:path w="23" h="39">
                  <a:moveTo>
                    <a:pt x="17" y="1"/>
                  </a:moveTo>
                  <a:cubicBezTo>
                    <a:pt x="21" y="6"/>
                    <a:pt x="23" y="11"/>
                    <a:pt x="22" y="17"/>
                  </a:cubicBezTo>
                  <a:cubicBezTo>
                    <a:pt x="22" y="22"/>
                    <a:pt x="19" y="25"/>
                    <a:pt x="15" y="29"/>
                  </a:cubicBezTo>
                  <a:cubicBezTo>
                    <a:pt x="14" y="30"/>
                    <a:pt x="8" y="39"/>
                    <a:pt x="7" y="32"/>
                  </a:cubicBezTo>
                  <a:cubicBezTo>
                    <a:pt x="6" y="30"/>
                    <a:pt x="6" y="29"/>
                    <a:pt x="5" y="28"/>
                  </a:cubicBezTo>
                  <a:cubicBezTo>
                    <a:pt x="0" y="21"/>
                    <a:pt x="4" y="11"/>
                    <a:pt x="10" y="6"/>
                  </a:cubicBezTo>
                  <a:cubicBezTo>
                    <a:pt x="11" y="5"/>
                    <a:pt x="17" y="0"/>
                    <a:pt x="17"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98"/>
            <p:cNvSpPr>
              <a:spLocks/>
            </p:cNvSpPr>
            <p:nvPr/>
          </p:nvSpPr>
          <p:spPr bwMode="auto">
            <a:xfrm>
              <a:off x="7323138" y="3586163"/>
              <a:ext cx="19050" cy="190500"/>
            </a:xfrm>
            <a:custGeom>
              <a:avLst/>
              <a:gdLst>
                <a:gd name="T0" fmla="*/ 0 w 2"/>
                <a:gd name="T1" fmla="*/ 0 h 21"/>
                <a:gd name="T2" fmla="*/ 2 w 2"/>
                <a:gd name="T3" fmla="*/ 11 h 21"/>
                <a:gd name="T4" fmla="*/ 1 w 2"/>
                <a:gd name="T5" fmla="*/ 16 h 21"/>
                <a:gd name="T6" fmla="*/ 0 w 2"/>
                <a:gd name="T7" fmla="*/ 21 h 21"/>
                <a:gd name="T8" fmla="*/ 1 w 2"/>
                <a:gd name="T9" fmla="*/ 11 h 21"/>
                <a:gd name="T10" fmla="*/ 1 w 2"/>
                <a:gd name="T11" fmla="*/ 5 h 21"/>
                <a:gd name="T12" fmla="*/ 0 w 2"/>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 h="21">
                  <a:moveTo>
                    <a:pt x="0" y="0"/>
                  </a:moveTo>
                  <a:cubicBezTo>
                    <a:pt x="2" y="3"/>
                    <a:pt x="2" y="7"/>
                    <a:pt x="2" y="11"/>
                  </a:cubicBezTo>
                  <a:cubicBezTo>
                    <a:pt x="2" y="12"/>
                    <a:pt x="2" y="14"/>
                    <a:pt x="1" y="16"/>
                  </a:cubicBezTo>
                  <a:cubicBezTo>
                    <a:pt x="1" y="18"/>
                    <a:pt x="0" y="19"/>
                    <a:pt x="0" y="21"/>
                  </a:cubicBezTo>
                  <a:cubicBezTo>
                    <a:pt x="0" y="17"/>
                    <a:pt x="1" y="14"/>
                    <a:pt x="1" y="11"/>
                  </a:cubicBezTo>
                  <a:cubicBezTo>
                    <a:pt x="1" y="9"/>
                    <a:pt x="1" y="7"/>
                    <a:pt x="1" y="5"/>
                  </a:cubicBezTo>
                  <a:cubicBezTo>
                    <a:pt x="1" y="4"/>
                    <a:pt x="1"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99"/>
            <p:cNvSpPr>
              <a:spLocks/>
            </p:cNvSpPr>
            <p:nvPr/>
          </p:nvSpPr>
          <p:spPr bwMode="auto">
            <a:xfrm>
              <a:off x="7269163" y="3586163"/>
              <a:ext cx="46038" cy="217488"/>
            </a:xfrm>
            <a:custGeom>
              <a:avLst/>
              <a:gdLst>
                <a:gd name="T0" fmla="*/ 5 w 5"/>
                <a:gd name="T1" fmla="*/ 0 h 24"/>
                <a:gd name="T2" fmla="*/ 0 w 5"/>
                <a:gd name="T3" fmla="*/ 24 h 24"/>
                <a:gd name="T4" fmla="*/ 5 w 5"/>
                <a:gd name="T5" fmla="*/ 0 h 24"/>
              </a:gdLst>
              <a:ahLst/>
              <a:cxnLst>
                <a:cxn ang="0">
                  <a:pos x="T0" y="T1"/>
                </a:cxn>
                <a:cxn ang="0">
                  <a:pos x="T2" y="T3"/>
                </a:cxn>
                <a:cxn ang="0">
                  <a:pos x="T4" y="T5"/>
                </a:cxn>
              </a:cxnLst>
              <a:rect l="0" t="0" r="r" b="b"/>
              <a:pathLst>
                <a:path w="5" h="24">
                  <a:moveTo>
                    <a:pt x="5" y="0"/>
                  </a:moveTo>
                  <a:cubicBezTo>
                    <a:pt x="4" y="8"/>
                    <a:pt x="2" y="16"/>
                    <a:pt x="0" y="24"/>
                  </a:cubicBezTo>
                  <a:cubicBezTo>
                    <a:pt x="1" y="16"/>
                    <a:pt x="3" y="8"/>
                    <a:pt x="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00"/>
            <p:cNvSpPr>
              <a:spLocks/>
            </p:cNvSpPr>
            <p:nvPr/>
          </p:nvSpPr>
          <p:spPr bwMode="auto">
            <a:xfrm>
              <a:off x="7232650" y="3594100"/>
              <a:ext cx="63500" cy="155575"/>
            </a:xfrm>
            <a:custGeom>
              <a:avLst/>
              <a:gdLst>
                <a:gd name="T0" fmla="*/ 7 w 7"/>
                <a:gd name="T1" fmla="*/ 0 h 17"/>
                <a:gd name="T2" fmla="*/ 0 w 7"/>
                <a:gd name="T3" fmla="*/ 17 h 17"/>
                <a:gd name="T4" fmla="*/ 3 w 7"/>
                <a:gd name="T5" fmla="*/ 8 h 17"/>
                <a:gd name="T6" fmla="*/ 7 w 7"/>
                <a:gd name="T7" fmla="*/ 0 h 17"/>
              </a:gdLst>
              <a:ahLst/>
              <a:cxnLst>
                <a:cxn ang="0">
                  <a:pos x="T0" y="T1"/>
                </a:cxn>
                <a:cxn ang="0">
                  <a:pos x="T2" y="T3"/>
                </a:cxn>
                <a:cxn ang="0">
                  <a:pos x="T4" y="T5"/>
                </a:cxn>
                <a:cxn ang="0">
                  <a:pos x="T6" y="T7"/>
                </a:cxn>
              </a:cxnLst>
              <a:rect l="0" t="0" r="r" b="b"/>
              <a:pathLst>
                <a:path w="7" h="17">
                  <a:moveTo>
                    <a:pt x="7" y="0"/>
                  </a:moveTo>
                  <a:cubicBezTo>
                    <a:pt x="5" y="6"/>
                    <a:pt x="2" y="11"/>
                    <a:pt x="0" y="17"/>
                  </a:cubicBezTo>
                  <a:cubicBezTo>
                    <a:pt x="1" y="14"/>
                    <a:pt x="2" y="11"/>
                    <a:pt x="3" y="8"/>
                  </a:cubicBezTo>
                  <a:cubicBezTo>
                    <a:pt x="4" y="6"/>
                    <a:pt x="6" y="3"/>
                    <a:pt x="7"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01"/>
            <p:cNvSpPr>
              <a:spLocks/>
            </p:cNvSpPr>
            <p:nvPr/>
          </p:nvSpPr>
          <p:spPr bwMode="auto">
            <a:xfrm>
              <a:off x="6961188" y="3494088"/>
              <a:ext cx="344488" cy="192088"/>
            </a:xfrm>
            <a:custGeom>
              <a:avLst/>
              <a:gdLst>
                <a:gd name="T0" fmla="*/ 38 w 38"/>
                <a:gd name="T1" fmla="*/ 8 h 21"/>
                <a:gd name="T2" fmla="*/ 26 w 38"/>
                <a:gd name="T3" fmla="*/ 19 h 21"/>
                <a:gd name="T4" fmla="*/ 13 w 38"/>
                <a:gd name="T5" fmla="*/ 18 h 21"/>
                <a:gd name="T6" fmla="*/ 5 w 38"/>
                <a:gd name="T7" fmla="*/ 12 h 21"/>
                <a:gd name="T8" fmla="*/ 9 w 38"/>
                <a:gd name="T9" fmla="*/ 9 h 21"/>
                <a:gd name="T10" fmla="*/ 31 w 38"/>
                <a:gd name="T11" fmla="*/ 3 h 21"/>
                <a:gd name="T12" fmla="*/ 38 w 38"/>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38" h="21">
                  <a:moveTo>
                    <a:pt x="38" y="8"/>
                  </a:moveTo>
                  <a:cubicBezTo>
                    <a:pt x="36" y="13"/>
                    <a:pt x="31" y="18"/>
                    <a:pt x="26" y="19"/>
                  </a:cubicBezTo>
                  <a:cubicBezTo>
                    <a:pt x="21" y="21"/>
                    <a:pt x="17" y="20"/>
                    <a:pt x="13" y="18"/>
                  </a:cubicBezTo>
                  <a:cubicBezTo>
                    <a:pt x="11" y="18"/>
                    <a:pt x="0" y="16"/>
                    <a:pt x="5" y="12"/>
                  </a:cubicBezTo>
                  <a:cubicBezTo>
                    <a:pt x="7" y="11"/>
                    <a:pt x="8" y="10"/>
                    <a:pt x="9" y="9"/>
                  </a:cubicBezTo>
                  <a:cubicBezTo>
                    <a:pt x="13" y="1"/>
                    <a:pt x="24" y="0"/>
                    <a:pt x="31" y="3"/>
                  </a:cubicBezTo>
                  <a:cubicBezTo>
                    <a:pt x="32" y="4"/>
                    <a:pt x="38" y="7"/>
                    <a:pt x="38" y="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02"/>
            <p:cNvSpPr>
              <a:spLocks/>
            </p:cNvSpPr>
            <p:nvPr/>
          </p:nvSpPr>
          <p:spPr bwMode="auto">
            <a:xfrm>
              <a:off x="7132638" y="3567113"/>
              <a:ext cx="173038" cy="82550"/>
            </a:xfrm>
            <a:custGeom>
              <a:avLst/>
              <a:gdLst>
                <a:gd name="T0" fmla="*/ 19 w 19"/>
                <a:gd name="T1" fmla="*/ 0 h 9"/>
                <a:gd name="T2" fmla="*/ 10 w 19"/>
                <a:gd name="T3" fmla="*/ 6 h 9"/>
                <a:gd name="T4" fmla="*/ 5 w 19"/>
                <a:gd name="T5" fmla="*/ 8 h 9"/>
                <a:gd name="T6" fmla="*/ 0 w 19"/>
                <a:gd name="T7" fmla="*/ 9 h 9"/>
                <a:gd name="T8" fmla="*/ 10 w 19"/>
                <a:gd name="T9" fmla="*/ 5 h 9"/>
                <a:gd name="T10" fmla="*/ 15 w 19"/>
                <a:gd name="T11" fmla="*/ 3 h 9"/>
                <a:gd name="T12" fmla="*/ 19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19" y="0"/>
                  </a:moveTo>
                  <a:cubicBezTo>
                    <a:pt x="17" y="3"/>
                    <a:pt x="13" y="5"/>
                    <a:pt x="10" y="6"/>
                  </a:cubicBezTo>
                  <a:cubicBezTo>
                    <a:pt x="9" y="7"/>
                    <a:pt x="7" y="7"/>
                    <a:pt x="5" y="8"/>
                  </a:cubicBezTo>
                  <a:cubicBezTo>
                    <a:pt x="3" y="8"/>
                    <a:pt x="2" y="8"/>
                    <a:pt x="0" y="9"/>
                  </a:cubicBezTo>
                  <a:cubicBezTo>
                    <a:pt x="3" y="8"/>
                    <a:pt x="7" y="7"/>
                    <a:pt x="10" y="5"/>
                  </a:cubicBezTo>
                  <a:cubicBezTo>
                    <a:pt x="12" y="5"/>
                    <a:pt x="13" y="4"/>
                    <a:pt x="15" y="3"/>
                  </a:cubicBezTo>
                  <a:cubicBezTo>
                    <a:pt x="16" y="2"/>
                    <a:pt x="18" y="1"/>
                    <a:pt x="1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03"/>
            <p:cNvSpPr>
              <a:spLocks/>
            </p:cNvSpPr>
            <p:nvPr/>
          </p:nvSpPr>
          <p:spPr bwMode="auto">
            <a:xfrm>
              <a:off x="7088188" y="3557588"/>
              <a:ext cx="207963" cy="55563"/>
            </a:xfrm>
            <a:custGeom>
              <a:avLst/>
              <a:gdLst>
                <a:gd name="T0" fmla="*/ 23 w 23"/>
                <a:gd name="T1" fmla="*/ 0 h 6"/>
                <a:gd name="T2" fmla="*/ 0 w 23"/>
                <a:gd name="T3" fmla="*/ 6 h 6"/>
                <a:gd name="T4" fmla="*/ 23 w 23"/>
                <a:gd name="T5" fmla="*/ 0 h 6"/>
              </a:gdLst>
              <a:ahLst/>
              <a:cxnLst>
                <a:cxn ang="0">
                  <a:pos x="T0" y="T1"/>
                </a:cxn>
                <a:cxn ang="0">
                  <a:pos x="T2" y="T3"/>
                </a:cxn>
                <a:cxn ang="0">
                  <a:pos x="T4" y="T5"/>
                </a:cxn>
              </a:cxnLst>
              <a:rect l="0" t="0" r="r" b="b"/>
              <a:pathLst>
                <a:path w="23" h="6">
                  <a:moveTo>
                    <a:pt x="23" y="0"/>
                  </a:moveTo>
                  <a:cubicBezTo>
                    <a:pt x="16" y="2"/>
                    <a:pt x="8" y="4"/>
                    <a:pt x="0" y="6"/>
                  </a:cubicBezTo>
                  <a:cubicBezTo>
                    <a:pt x="8" y="3"/>
                    <a:pt x="15" y="1"/>
                    <a:pt x="2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04"/>
            <p:cNvSpPr>
              <a:spLocks/>
            </p:cNvSpPr>
            <p:nvPr/>
          </p:nvSpPr>
          <p:spPr bwMode="auto">
            <a:xfrm>
              <a:off x="7115175" y="3540125"/>
              <a:ext cx="171450" cy="17463"/>
            </a:xfrm>
            <a:custGeom>
              <a:avLst/>
              <a:gdLst>
                <a:gd name="T0" fmla="*/ 19 w 19"/>
                <a:gd name="T1" fmla="*/ 1 h 2"/>
                <a:gd name="T2" fmla="*/ 0 w 19"/>
                <a:gd name="T3" fmla="*/ 2 h 2"/>
                <a:gd name="T4" fmla="*/ 9 w 19"/>
                <a:gd name="T5" fmla="*/ 0 h 2"/>
                <a:gd name="T6" fmla="*/ 19 w 19"/>
                <a:gd name="T7" fmla="*/ 1 h 2"/>
              </a:gdLst>
              <a:ahLst/>
              <a:cxnLst>
                <a:cxn ang="0">
                  <a:pos x="T0" y="T1"/>
                </a:cxn>
                <a:cxn ang="0">
                  <a:pos x="T2" y="T3"/>
                </a:cxn>
                <a:cxn ang="0">
                  <a:pos x="T4" y="T5"/>
                </a:cxn>
                <a:cxn ang="0">
                  <a:pos x="T6" y="T7"/>
                </a:cxn>
              </a:cxnLst>
              <a:rect l="0" t="0" r="r" b="b"/>
              <a:pathLst>
                <a:path w="19" h="2">
                  <a:moveTo>
                    <a:pt x="19" y="1"/>
                  </a:moveTo>
                  <a:cubicBezTo>
                    <a:pt x="12" y="1"/>
                    <a:pt x="6" y="1"/>
                    <a:pt x="0" y="2"/>
                  </a:cubicBezTo>
                  <a:cubicBezTo>
                    <a:pt x="3" y="1"/>
                    <a:pt x="6" y="1"/>
                    <a:pt x="9" y="0"/>
                  </a:cubicBezTo>
                  <a:cubicBezTo>
                    <a:pt x="12" y="0"/>
                    <a:pt x="16" y="0"/>
                    <a:pt x="19"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05"/>
            <p:cNvSpPr>
              <a:spLocks/>
            </p:cNvSpPr>
            <p:nvPr/>
          </p:nvSpPr>
          <p:spPr bwMode="auto">
            <a:xfrm>
              <a:off x="7051675" y="3313113"/>
              <a:ext cx="263525" cy="244475"/>
            </a:xfrm>
            <a:custGeom>
              <a:avLst/>
              <a:gdLst>
                <a:gd name="T0" fmla="*/ 28 w 29"/>
                <a:gd name="T1" fmla="*/ 26 h 27"/>
                <a:gd name="T2" fmla="*/ 12 w 29"/>
                <a:gd name="T3" fmla="*/ 22 h 27"/>
                <a:gd name="T4" fmla="*/ 5 w 29"/>
                <a:gd name="T5" fmla="*/ 11 h 27"/>
                <a:gd name="T6" fmla="*/ 6 w 29"/>
                <a:gd name="T7" fmla="*/ 1 h 27"/>
                <a:gd name="T8" fmla="*/ 11 w 29"/>
                <a:gd name="T9" fmla="*/ 2 h 27"/>
                <a:gd name="T10" fmla="*/ 28 w 29"/>
                <a:gd name="T11" fmla="*/ 17 h 27"/>
                <a:gd name="T12" fmla="*/ 28 w 2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29" h="27">
                  <a:moveTo>
                    <a:pt x="28" y="26"/>
                  </a:moveTo>
                  <a:cubicBezTo>
                    <a:pt x="23" y="27"/>
                    <a:pt x="17" y="26"/>
                    <a:pt x="12" y="22"/>
                  </a:cubicBezTo>
                  <a:cubicBezTo>
                    <a:pt x="8" y="20"/>
                    <a:pt x="7" y="15"/>
                    <a:pt x="5" y="11"/>
                  </a:cubicBezTo>
                  <a:cubicBezTo>
                    <a:pt x="4" y="9"/>
                    <a:pt x="0" y="0"/>
                    <a:pt x="6" y="1"/>
                  </a:cubicBezTo>
                  <a:cubicBezTo>
                    <a:pt x="8" y="2"/>
                    <a:pt x="9" y="2"/>
                    <a:pt x="11" y="2"/>
                  </a:cubicBezTo>
                  <a:cubicBezTo>
                    <a:pt x="19" y="1"/>
                    <a:pt x="26" y="10"/>
                    <a:pt x="28" y="17"/>
                  </a:cubicBezTo>
                  <a:cubicBezTo>
                    <a:pt x="28" y="18"/>
                    <a:pt x="29" y="25"/>
                    <a:pt x="28"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06"/>
            <p:cNvSpPr>
              <a:spLocks/>
            </p:cNvSpPr>
            <p:nvPr/>
          </p:nvSpPr>
          <p:spPr bwMode="auto">
            <a:xfrm>
              <a:off x="7142163" y="3449638"/>
              <a:ext cx="163513" cy="100013"/>
            </a:xfrm>
            <a:custGeom>
              <a:avLst/>
              <a:gdLst>
                <a:gd name="T0" fmla="*/ 18 w 18"/>
                <a:gd name="T1" fmla="*/ 11 h 11"/>
                <a:gd name="T2" fmla="*/ 8 w 18"/>
                <a:gd name="T3" fmla="*/ 7 h 11"/>
                <a:gd name="T4" fmla="*/ 4 w 18"/>
                <a:gd name="T5" fmla="*/ 4 h 11"/>
                <a:gd name="T6" fmla="*/ 0 w 18"/>
                <a:gd name="T7" fmla="*/ 0 h 11"/>
                <a:gd name="T8" fmla="*/ 9 w 18"/>
                <a:gd name="T9" fmla="*/ 6 h 11"/>
                <a:gd name="T10" fmla="*/ 13 w 18"/>
                <a:gd name="T11" fmla="*/ 9 h 11"/>
                <a:gd name="T12" fmla="*/ 18 w 1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8" y="11"/>
                  </a:moveTo>
                  <a:cubicBezTo>
                    <a:pt x="15" y="10"/>
                    <a:pt x="11" y="9"/>
                    <a:pt x="8" y="7"/>
                  </a:cubicBezTo>
                  <a:cubicBezTo>
                    <a:pt x="7" y="6"/>
                    <a:pt x="5" y="5"/>
                    <a:pt x="4" y="4"/>
                  </a:cubicBezTo>
                  <a:cubicBezTo>
                    <a:pt x="3" y="3"/>
                    <a:pt x="1" y="2"/>
                    <a:pt x="0" y="0"/>
                  </a:cubicBezTo>
                  <a:cubicBezTo>
                    <a:pt x="3" y="2"/>
                    <a:pt x="6" y="5"/>
                    <a:pt x="9" y="6"/>
                  </a:cubicBezTo>
                  <a:cubicBezTo>
                    <a:pt x="10" y="7"/>
                    <a:pt x="12" y="8"/>
                    <a:pt x="13" y="9"/>
                  </a:cubicBezTo>
                  <a:cubicBezTo>
                    <a:pt x="15" y="10"/>
                    <a:pt x="17" y="10"/>
                    <a:pt x="18"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107"/>
            <p:cNvSpPr>
              <a:spLocks/>
            </p:cNvSpPr>
            <p:nvPr/>
          </p:nvSpPr>
          <p:spPr bwMode="auto">
            <a:xfrm>
              <a:off x="7151688" y="3394075"/>
              <a:ext cx="163513" cy="136525"/>
            </a:xfrm>
            <a:custGeom>
              <a:avLst/>
              <a:gdLst>
                <a:gd name="T0" fmla="*/ 18 w 18"/>
                <a:gd name="T1" fmla="*/ 15 h 15"/>
                <a:gd name="T2" fmla="*/ 0 w 18"/>
                <a:gd name="T3" fmla="*/ 0 h 15"/>
                <a:gd name="T4" fmla="*/ 18 w 18"/>
                <a:gd name="T5" fmla="*/ 15 h 15"/>
              </a:gdLst>
              <a:ahLst/>
              <a:cxnLst>
                <a:cxn ang="0">
                  <a:pos x="T0" y="T1"/>
                </a:cxn>
                <a:cxn ang="0">
                  <a:pos x="T2" y="T3"/>
                </a:cxn>
                <a:cxn ang="0">
                  <a:pos x="T4" y="T5"/>
                </a:cxn>
              </a:cxnLst>
              <a:rect l="0" t="0" r="r" b="b"/>
              <a:pathLst>
                <a:path w="18" h="15">
                  <a:moveTo>
                    <a:pt x="18" y="15"/>
                  </a:moveTo>
                  <a:cubicBezTo>
                    <a:pt x="11" y="11"/>
                    <a:pt x="5" y="6"/>
                    <a:pt x="0" y="0"/>
                  </a:cubicBezTo>
                  <a:cubicBezTo>
                    <a:pt x="6" y="5"/>
                    <a:pt x="12" y="10"/>
                    <a:pt x="18" y="1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108"/>
            <p:cNvSpPr>
              <a:spLocks/>
            </p:cNvSpPr>
            <p:nvPr/>
          </p:nvSpPr>
          <p:spPr bwMode="auto">
            <a:xfrm>
              <a:off x="7205663" y="3384550"/>
              <a:ext cx="109538" cy="128588"/>
            </a:xfrm>
            <a:custGeom>
              <a:avLst/>
              <a:gdLst>
                <a:gd name="T0" fmla="*/ 12 w 12"/>
                <a:gd name="T1" fmla="*/ 14 h 14"/>
                <a:gd name="T2" fmla="*/ 0 w 12"/>
                <a:gd name="T3" fmla="*/ 0 h 14"/>
                <a:gd name="T4" fmla="*/ 7 w 12"/>
                <a:gd name="T5" fmla="*/ 7 h 14"/>
                <a:gd name="T6" fmla="*/ 12 w 12"/>
                <a:gd name="T7" fmla="*/ 14 h 14"/>
              </a:gdLst>
              <a:ahLst/>
              <a:cxnLst>
                <a:cxn ang="0">
                  <a:pos x="T0" y="T1"/>
                </a:cxn>
                <a:cxn ang="0">
                  <a:pos x="T2" y="T3"/>
                </a:cxn>
                <a:cxn ang="0">
                  <a:pos x="T4" y="T5"/>
                </a:cxn>
                <a:cxn ang="0">
                  <a:pos x="T6" y="T7"/>
                </a:cxn>
              </a:cxnLst>
              <a:rect l="0" t="0" r="r" b="b"/>
              <a:pathLst>
                <a:path w="12" h="14">
                  <a:moveTo>
                    <a:pt x="12" y="14"/>
                  </a:moveTo>
                  <a:cubicBezTo>
                    <a:pt x="8" y="10"/>
                    <a:pt x="4" y="5"/>
                    <a:pt x="0" y="0"/>
                  </a:cubicBezTo>
                  <a:cubicBezTo>
                    <a:pt x="3" y="2"/>
                    <a:pt x="5" y="4"/>
                    <a:pt x="7" y="7"/>
                  </a:cubicBezTo>
                  <a:cubicBezTo>
                    <a:pt x="9" y="9"/>
                    <a:pt x="10" y="12"/>
                    <a:pt x="12"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109"/>
            <p:cNvSpPr>
              <a:spLocks/>
            </p:cNvSpPr>
            <p:nvPr/>
          </p:nvSpPr>
          <p:spPr bwMode="auto">
            <a:xfrm>
              <a:off x="7242175" y="3476625"/>
              <a:ext cx="190500" cy="180975"/>
            </a:xfrm>
            <a:custGeom>
              <a:avLst/>
              <a:gdLst>
                <a:gd name="T0" fmla="*/ 19 w 21"/>
                <a:gd name="T1" fmla="*/ 5 h 20"/>
                <a:gd name="T2" fmla="*/ 20 w 21"/>
                <a:gd name="T3" fmla="*/ 5 h 20"/>
                <a:gd name="T4" fmla="*/ 14 w 21"/>
                <a:gd name="T5" fmla="*/ 6 h 20"/>
                <a:gd name="T6" fmla="*/ 15 w 21"/>
                <a:gd name="T7" fmla="*/ 2 h 20"/>
                <a:gd name="T8" fmla="*/ 15 w 21"/>
                <a:gd name="T9" fmla="*/ 1 h 20"/>
                <a:gd name="T10" fmla="*/ 15 w 21"/>
                <a:gd name="T11" fmla="*/ 0 h 20"/>
                <a:gd name="T12" fmla="*/ 11 w 21"/>
                <a:gd name="T13" fmla="*/ 4 h 20"/>
                <a:gd name="T14" fmla="*/ 9 w 21"/>
                <a:gd name="T15" fmla="*/ 1 h 20"/>
                <a:gd name="T16" fmla="*/ 8 w 21"/>
                <a:gd name="T17" fmla="*/ 0 h 20"/>
                <a:gd name="T18" fmla="*/ 8 w 21"/>
                <a:gd name="T19" fmla="*/ 0 h 20"/>
                <a:gd name="T20" fmla="*/ 8 w 21"/>
                <a:gd name="T21" fmla="*/ 3 h 20"/>
                <a:gd name="T22" fmla="*/ 6 w 21"/>
                <a:gd name="T23" fmla="*/ 2 h 20"/>
                <a:gd name="T24" fmla="*/ 5 w 21"/>
                <a:gd name="T25" fmla="*/ 1 h 20"/>
                <a:gd name="T26" fmla="*/ 4 w 21"/>
                <a:gd name="T27" fmla="*/ 1 h 20"/>
                <a:gd name="T28" fmla="*/ 6 w 21"/>
                <a:gd name="T29" fmla="*/ 6 h 20"/>
                <a:gd name="T30" fmla="*/ 2 w 21"/>
                <a:gd name="T31" fmla="*/ 6 h 20"/>
                <a:gd name="T32" fmla="*/ 1 w 21"/>
                <a:gd name="T33" fmla="*/ 7 h 20"/>
                <a:gd name="T34" fmla="*/ 0 w 21"/>
                <a:gd name="T35" fmla="*/ 7 h 20"/>
                <a:gd name="T36" fmla="*/ 5 w 21"/>
                <a:gd name="T37" fmla="*/ 10 h 20"/>
                <a:gd name="T38" fmla="*/ 2 w 21"/>
                <a:gd name="T39" fmla="*/ 12 h 20"/>
                <a:gd name="T40" fmla="*/ 1 w 21"/>
                <a:gd name="T41" fmla="*/ 13 h 20"/>
                <a:gd name="T42" fmla="*/ 0 w 21"/>
                <a:gd name="T43" fmla="*/ 14 h 20"/>
                <a:gd name="T44" fmla="*/ 6 w 21"/>
                <a:gd name="T45" fmla="*/ 13 h 20"/>
                <a:gd name="T46" fmla="*/ 5 w 21"/>
                <a:gd name="T47" fmla="*/ 17 h 20"/>
                <a:gd name="T48" fmla="*/ 5 w 21"/>
                <a:gd name="T49" fmla="*/ 18 h 20"/>
                <a:gd name="T50" fmla="*/ 5 w 21"/>
                <a:gd name="T51" fmla="*/ 19 h 20"/>
                <a:gd name="T52" fmla="*/ 9 w 21"/>
                <a:gd name="T53" fmla="*/ 15 h 20"/>
                <a:gd name="T54" fmla="*/ 10 w 21"/>
                <a:gd name="T55" fmla="*/ 19 h 20"/>
                <a:gd name="T56" fmla="*/ 11 w 21"/>
                <a:gd name="T57" fmla="*/ 20 h 20"/>
                <a:gd name="T58" fmla="*/ 11 w 21"/>
                <a:gd name="T59" fmla="*/ 20 h 20"/>
                <a:gd name="T60" fmla="*/ 12 w 21"/>
                <a:gd name="T61" fmla="*/ 15 h 20"/>
                <a:gd name="T62" fmla="*/ 16 w 21"/>
                <a:gd name="T63" fmla="*/ 17 h 20"/>
                <a:gd name="T64" fmla="*/ 17 w 21"/>
                <a:gd name="T65" fmla="*/ 17 h 20"/>
                <a:gd name="T66" fmla="*/ 18 w 21"/>
                <a:gd name="T67" fmla="*/ 18 h 20"/>
                <a:gd name="T68" fmla="*/ 15 w 21"/>
                <a:gd name="T69" fmla="*/ 13 h 20"/>
                <a:gd name="T70" fmla="*/ 19 w 21"/>
                <a:gd name="T71" fmla="*/ 12 h 20"/>
                <a:gd name="T72" fmla="*/ 20 w 21"/>
                <a:gd name="T73" fmla="*/ 12 h 20"/>
                <a:gd name="T74" fmla="*/ 21 w 21"/>
                <a:gd name="T75" fmla="*/ 12 h 20"/>
                <a:gd name="T76" fmla="*/ 16 w 21"/>
                <a:gd name="T77" fmla="*/ 9 h 20"/>
                <a:gd name="T78" fmla="*/ 18 w 21"/>
                <a:gd name="T79" fmla="*/ 7 h 20"/>
                <a:gd name="T80" fmla="*/ 19 w 21"/>
                <a:gd name="T81"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20">
                  <a:moveTo>
                    <a:pt x="19" y="5"/>
                  </a:moveTo>
                  <a:cubicBezTo>
                    <a:pt x="19" y="5"/>
                    <a:pt x="20" y="5"/>
                    <a:pt x="20" y="5"/>
                  </a:cubicBezTo>
                  <a:cubicBezTo>
                    <a:pt x="20" y="5"/>
                    <a:pt x="19" y="6"/>
                    <a:pt x="14" y="6"/>
                  </a:cubicBezTo>
                  <a:cubicBezTo>
                    <a:pt x="15" y="5"/>
                    <a:pt x="15" y="4"/>
                    <a:pt x="15" y="2"/>
                  </a:cubicBezTo>
                  <a:cubicBezTo>
                    <a:pt x="15" y="2"/>
                    <a:pt x="15" y="1"/>
                    <a:pt x="15" y="1"/>
                  </a:cubicBezTo>
                  <a:cubicBezTo>
                    <a:pt x="15" y="1"/>
                    <a:pt x="15" y="0"/>
                    <a:pt x="15" y="0"/>
                  </a:cubicBezTo>
                  <a:cubicBezTo>
                    <a:pt x="15" y="0"/>
                    <a:pt x="14" y="1"/>
                    <a:pt x="11" y="4"/>
                  </a:cubicBezTo>
                  <a:cubicBezTo>
                    <a:pt x="11" y="3"/>
                    <a:pt x="10" y="2"/>
                    <a:pt x="9" y="1"/>
                  </a:cubicBezTo>
                  <a:cubicBezTo>
                    <a:pt x="9" y="1"/>
                    <a:pt x="9" y="0"/>
                    <a:pt x="8" y="0"/>
                  </a:cubicBezTo>
                  <a:cubicBezTo>
                    <a:pt x="8" y="0"/>
                    <a:pt x="8" y="0"/>
                    <a:pt x="8" y="0"/>
                  </a:cubicBezTo>
                  <a:cubicBezTo>
                    <a:pt x="8" y="0"/>
                    <a:pt x="8" y="0"/>
                    <a:pt x="8" y="3"/>
                  </a:cubicBezTo>
                  <a:cubicBezTo>
                    <a:pt x="7" y="3"/>
                    <a:pt x="7" y="3"/>
                    <a:pt x="6" y="2"/>
                  </a:cubicBezTo>
                  <a:cubicBezTo>
                    <a:pt x="6" y="2"/>
                    <a:pt x="5" y="2"/>
                    <a:pt x="5" y="1"/>
                  </a:cubicBezTo>
                  <a:cubicBezTo>
                    <a:pt x="5" y="1"/>
                    <a:pt x="4" y="1"/>
                    <a:pt x="4" y="1"/>
                  </a:cubicBezTo>
                  <a:cubicBezTo>
                    <a:pt x="4" y="1"/>
                    <a:pt x="5" y="2"/>
                    <a:pt x="6" y="6"/>
                  </a:cubicBezTo>
                  <a:cubicBezTo>
                    <a:pt x="5" y="6"/>
                    <a:pt x="3" y="6"/>
                    <a:pt x="2" y="6"/>
                  </a:cubicBezTo>
                  <a:cubicBezTo>
                    <a:pt x="2" y="6"/>
                    <a:pt x="1" y="7"/>
                    <a:pt x="1" y="7"/>
                  </a:cubicBezTo>
                  <a:cubicBezTo>
                    <a:pt x="1" y="7"/>
                    <a:pt x="0" y="7"/>
                    <a:pt x="0" y="7"/>
                  </a:cubicBezTo>
                  <a:cubicBezTo>
                    <a:pt x="0" y="7"/>
                    <a:pt x="1" y="7"/>
                    <a:pt x="5" y="10"/>
                  </a:cubicBezTo>
                  <a:cubicBezTo>
                    <a:pt x="4" y="10"/>
                    <a:pt x="3" y="11"/>
                    <a:pt x="2" y="12"/>
                  </a:cubicBezTo>
                  <a:cubicBezTo>
                    <a:pt x="1" y="12"/>
                    <a:pt x="1" y="13"/>
                    <a:pt x="1" y="13"/>
                  </a:cubicBezTo>
                  <a:cubicBezTo>
                    <a:pt x="1" y="13"/>
                    <a:pt x="0" y="13"/>
                    <a:pt x="0" y="14"/>
                  </a:cubicBezTo>
                  <a:cubicBezTo>
                    <a:pt x="0" y="14"/>
                    <a:pt x="1" y="13"/>
                    <a:pt x="6" y="13"/>
                  </a:cubicBezTo>
                  <a:cubicBezTo>
                    <a:pt x="5" y="14"/>
                    <a:pt x="5" y="16"/>
                    <a:pt x="5" y="17"/>
                  </a:cubicBezTo>
                  <a:cubicBezTo>
                    <a:pt x="5" y="17"/>
                    <a:pt x="5" y="18"/>
                    <a:pt x="5" y="18"/>
                  </a:cubicBezTo>
                  <a:cubicBezTo>
                    <a:pt x="5" y="18"/>
                    <a:pt x="5" y="19"/>
                    <a:pt x="5" y="19"/>
                  </a:cubicBezTo>
                  <a:cubicBezTo>
                    <a:pt x="5" y="19"/>
                    <a:pt x="5" y="18"/>
                    <a:pt x="9" y="15"/>
                  </a:cubicBezTo>
                  <a:cubicBezTo>
                    <a:pt x="9" y="16"/>
                    <a:pt x="10" y="18"/>
                    <a:pt x="10" y="19"/>
                  </a:cubicBezTo>
                  <a:cubicBezTo>
                    <a:pt x="10" y="19"/>
                    <a:pt x="11" y="20"/>
                    <a:pt x="11" y="20"/>
                  </a:cubicBezTo>
                  <a:cubicBezTo>
                    <a:pt x="11" y="20"/>
                    <a:pt x="11" y="20"/>
                    <a:pt x="11" y="20"/>
                  </a:cubicBezTo>
                  <a:cubicBezTo>
                    <a:pt x="11" y="20"/>
                    <a:pt x="11" y="19"/>
                    <a:pt x="12" y="15"/>
                  </a:cubicBezTo>
                  <a:cubicBezTo>
                    <a:pt x="13" y="16"/>
                    <a:pt x="14" y="16"/>
                    <a:pt x="16" y="17"/>
                  </a:cubicBezTo>
                  <a:cubicBezTo>
                    <a:pt x="16" y="17"/>
                    <a:pt x="17" y="17"/>
                    <a:pt x="17" y="17"/>
                  </a:cubicBezTo>
                  <a:cubicBezTo>
                    <a:pt x="17" y="18"/>
                    <a:pt x="17" y="18"/>
                    <a:pt x="18" y="18"/>
                  </a:cubicBezTo>
                  <a:cubicBezTo>
                    <a:pt x="18" y="18"/>
                    <a:pt x="17" y="17"/>
                    <a:pt x="15" y="13"/>
                  </a:cubicBezTo>
                  <a:cubicBezTo>
                    <a:pt x="16" y="13"/>
                    <a:pt x="18" y="12"/>
                    <a:pt x="19" y="12"/>
                  </a:cubicBezTo>
                  <a:cubicBezTo>
                    <a:pt x="19" y="12"/>
                    <a:pt x="20" y="12"/>
                    <a:pt x="20" y="12"/>
                  </a:cubicBezTo>
                  <a:cubicBezTo>
                    <a:pt x="20" y="12"/>
                    <a:pt x="21" y="12"/>
                    <a:pt x="21" y="12"/>
                  </a:cubicBezTo>
                  <a:cubicBezTo>
                    <a:pt x="21" y="12"/>
                    <a:pt x="20" y="12"/>
                    <a:pt x="16" y="9"/>
                  </a:cubicBezTo>
                  <a:cubicBezTo>
                    <a:pt x="17" y="8"/>
                    <a:pt x="18" y="8"/>
                    <a:pt x="18" y="7"/>
                  </a:cubicBezTo>
                  <a:cubicBezTo>
                    <a:pt x="19" y="6"/>
                    <a:pt x="19" y="6"/>
                    <a:pt x="19" y="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6" name="组合 545"/>
          <p:cNvGrpSpPr/>
          <p:nvPr/>
        </p:nvGrpSpPr>
        <p:grpSpPr>
          <a:xfrm>
            <a:off x="10314668" y="2352471"/>
            <a:ext cx="481013" cy="501650"/>
            <a:chOff x="7296150" y="536575"/>
            <a:chExt cx="481013" cy="501650"/>
          </a:xfrm>
        </p:grpSpPr>
        <p:sp>
          <p:nvSpPr>
            <p:cNvPr id="547" name="Freeform 110"/>
            <p:cNvSpPr>
              <a:spLocks/>
            </p:cNvSpPr>
            <p:nvPr/>
          </p:nvSpPr>
          <p:spPr bwMode="auto">
            <a:xfrm>
              <a:off x="7496175" y="536575"/>
              <a:ext cx="127000" cy="246063"/>
            </a:xfrm>
            <a:custGeom>
              <a:avLst/>
              <a:gdLst>
                <a:gd name="T0" fmla="*/ 5 w 14"/>
                <a:gd name="T1" fmla="*/ 26 h 27"/>
                <a:gd name="T2" fmla="*/ 0 w 14"/>
                <a:gd name="T3" fmla="*/ 17 h 27"/>
                <a:gd name="T4" fmla="*/ 3 w 14"/>
                <a:gd name="T5" fmla="*/ 8 h 27"/>
                <a:gd name="T6" fmla="*/ 8 w 14"/>
                <a:gd name="T7" fmla="*/ 4 h 27"/>
                <a:gd name="T8" fmla="*/ 10 w 14"/>
                <a:gd name="T9" fmla="*/ 7 h 27"/>
                <a:gd name="T10" fmla="*/ 9 w 14"/>
                <a:gd name="T11" fmla="*/ 22 h 27"/>
                <a:gd name="T12" fmla="*/ 5 w 14"/>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4" h="27">
                  <a:moveTo>
                    <a:pt x="5" y="26"/>
                  </a:moveTo>
                  <a:cubicBezTo>
                    <a:pt x="2" y="24"/>
                    <a:pt x="0" y="20"/>
                    <a:pt x="0" y="17"/>
                  </a:cubicBezTo>
                  <a:cubicBezTo>
                    <a:pt x="0" y="13"/>
                    <a:pt x="1" y="11"/>
                    <a:pt x="3" y="8"/>
                  </a:cubicBezTo>
                  <a:cubicBezTo>
                    <a:pt x="3" y="7"/>
                    <a:pt x="6" y="0"/>
                    <a:pt x="8" y="4"/>
                  </a:cubicBezTo>
                  <a:cubicBezTo>
                    <a:pt x="9" y="6"/>
                    <a:pt x="9" y="6"/>
                    <a:pt x="10" y="7"/>
                  </a:cubicBezTo>
                  <a:cubicBezTo>
                    <a:pt x="14" y="11"/>
                    <a:pt x="13" y="18"/>
                    <a:pt x="9" y="22"/>
                  </a:cubicBezTo>
                  <a:cubicBezTo>
                    <a:pt x="9" y="23"/>
                    <a:pt x="6" y="27"/>
                    <a:pt x="5"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111"/>
            <p:cNvSpPr>
              <a:spLocks/>
            </p:cNvSpPr>
            <p:nvPr/>
          </p:nvSpPr>
          <p:spPr bwMode="auto">
            <a:xfrm>
              <a:off x="7513638" y="655638"/>
              <a:ext cx="26988" cy="117475"/>
            </a:xfrm>
            <a:custGeom>
              <a:avLst/>
              <a:gdLst>
                <a:gd name="T0" fmla="*/ 3 w 3"/>
                <a:gd name="T1" fmla="*/ 13 h 13"/>
                <a:gd name="T2" fmla="*/ 1 w 3"/>
                <a:gd name="T3" fmla="*/ 7 h 13"/>
                <a:gd name="T4" fmla="*/ 1 w 3"/>
                <a:gd name="T5" fmla="*/ 0 h 13"/>
                <a:gd name="T6" fmla="*/ 1 w 3"/>
                <a:gd name="T7" fmla="*/ 7 h 13"/>
                <a:gd name="T8" fmla="*/ 3 w 3"/>
                <a:gd name="T9" fmla="*/ 13 h 13"/>
              </a:gdLst>
              <a:ahLst/>
              <a:cxnLst>
                <a:cxn ang="0">
                  <a:pos x="T0" y="T1"/>
                </a:cxn>
                <a:cxn ang="0">
                  <a:pos x="T2" y="T3"/>
                </a:cxn>
                <a:cxn ang="0">
                  <a:pos x="T4" y="T5"/>
                </a:cxn>
                <a:cxn ang="0">
                  <a:pos x="T6" y="T7"/>
                </a:cxn>
                <a:cxn ang="0">
                  <a:pos x="T8" y="T9"/>
                </a:cxn>
              </a:cxnLst>
              <a:rect l="0" t="0" r="r" b="b"/>
              <a:pathLst>
                <a:path w="3" h="13">
                  <a:moveTo>
                    <a:pt x="3" y="13"/>
                  </a:moveTo>
                  <a:cubicBezTo>
                    <a:pt x="2" y="11"/>
                    <a:pt x="1" y="9"/>
                    <a:pt x="1" y="7"/>
                  </a:cubicBezTo>
                  <a:cubicBezTo>
                    <a:pt x="1" y="4"/>
                    <a:pt x="0" y="2"/>
                    <a:pt x="1" y="0"/>
                  </a:cubicBezTo>
                  <a:cubicBezTo>
                    <a:pt x="1" y="2"/>
                    <a:pt x="1" y="4"/>
                    <a:pt x="1" y="7"/>
                  </a:cubicBezTo>
                  <a:cubicBezTo>
                    <a:pt x="2" y="9"/>
                    <a:pt x="2" y="11"/>
                    <a:pt x="3" y="1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112"/>
            <p:cNvSpPr>
              <a:spLocks/>
            </p:cNvSpPr>
            <p:nvPr/>
          </p:nvSpPr>
          <p:spPr bwMode="auto">
            <a:xfrm>
              <a:off x="7550150" y="628650"/>
              <a:ext cx="0" cy="144463"/>
            </a:xfrm>
            <a:custGeom>
              <a:avLst/>
              <a:gdLst>
                <a:gd name="T0" fmla="*/ 16 h 16"/>
                <a:gd name="T1" fmla="*/ 8 h 16"/>
                <a:gd name="T2" fmla="*/ 0 h 16"/>
                <a:gd name="T3" fmla="*/ 8 h 16"/>
                <a:gd name="T4" fmla="*/ 16 h 16"/>
              </a:gdLst>
              <a:ahLst/>
              <a:cxnLst>
                <a:cxn ang="0">
                  <a:pos x="0" y="T0"/>
                </a:cxn>
                <a:cxn ang="0">
                  <a:pos x="0" y="T1"/>
                </a:cxn>
                <a:cxn ang="0">
                  <a:pos x="0" y="T2"/>
                </a:cxn>
                <a:cxn ang="0">
                  <a:pos x="0" y="T3"/>
                </a:cxn>
                <a:cxn ang="0">
                  <a:pos x="0" y="T4"/>
                </a:cxn>
              </a:cxnLst>
              <a:rect l="0" t="0" r="r" b="b"/>
              <a:pathLst>
                <a:path h="16">
                  <a:moveTo>
                    <a:pt x="0" y="16"/>
                  </a:moveTo>
                  <a:cubicBezTo>
                    <a:pt x="0" y="13"/>
                    <a:pt x="0" y="11"/>
                    <a:pt x="0" y="8"/>
                  </a:cubicBezTo>
                  <a:cubicBezTo>
                    <a:pt x="0" y="5"/>
                    <a:pt x="0" y="3"/>
                    <a:pt x="0" y="0"/>
                  </a:cubicBezTo>
                  <a:cubicBezTo>
                    <a:pt x="0" y="3"/>
                    <a:pt x="0" y="5"/>
                    <a:pt x="0" y="8"/>
                  </a:cubicBezTo>
                  <a:cubicBezTo>
                    <a:pt x="0" y="11"/>
                    <a:pt x="0" y="13"/>
                    <a:pt x="0" y="1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113"/>
            <p:cNvSpPr>
              <a:spLocks/>
            </p:cNvSpPr>
            <p:nvPr/>
          </p:nvSpPr>
          <p:spPr bwMode="auto">
            <a:xfrm>
              <a:off x="7559675" y="655638"/>
              <a:ext cx="26988" cy="109538"/>
            </a:xfrm>
            <a:custGeom>
              <a:avLst/>
              <a:gdLst>
                <a:gd name="T0" fmla="*/ 0 w 3"/>
                <a:gd name="T1" fmla="*/ 12 h 12"/>
                <a:gd name="T2" fmla="*/ 1 w 3"/>
                <a:gd name="T3" fmla="*/ 6 h 12"/>
                <a:gd name="T4" fmla="*/ 2 w 3"/>
                <a:gd name="T5" fmla="*/ 0 h 12"/>
                <a:gd name="T6" fmla="*/ 2 w 3"/>
                <a:gd name="T7" fmla="*/ 6 h 12"/>
                <a:gd name="T8" fmla="*/ 0 w 3"/>
                <a:gd name="T9" fmla="*/ 12 h 12"/>
              </a:gdLst>
              <a:ahLst/>
              <a:cxnLst>
                <a:cxn ang="0">
                  <a:pos x="T0" y="T1"/>
                </a:cxn>
                <a:cxn ang="0">
                  <a:pos x="T2" y="T3"/>
                </a:cxn>
                <a:cxn ang="0">
                  <a:pos x="T4" y="T5"/>
                </a:cxn>
                <a:cxn ang="0">
                  <a:pos x="T6" y="T7"/>
                </a:cxn>
                <a:cxn ang="0">
                  <a:pos x="T8" y="T9"/>
                </a:cxn>
              </a:cxnLst>
              <a:rect l="0" t="0" r="r" b="b"/>
              <a:pathLst>
                <a:path w="3" h="12">
                  <a:moveTo>
                    <a:pt x="0" y="12"/>
                  </a:moveTo>
                  <a:cubicBezTo>
                    <a:pt x="0" y="10"/>
                    <a:pt x="1" y="8"/>
                    <a:pt x="1" y="6"/>
                  </a:cubicBezTo>
                  <a:cubicBezTo>
                    <a:pt x="2" y="4"/>
                    <a:pt x="2" y="2"/>
                    <a:pt x="2" y="0"/>
                  </a:cubicBezTo>
                  <a:cubicBezTo>
                    <a:pt x="3" y="2"/>
                    <a:pt x="2" y="4"/>
                    <a:pt x="2" y="6"/>
                  </a:cubicBezTo>
                  <a:cubicBezTo>
                    <a:pt x="1" y="8"/>
                    <a:pt x="1" y="10"/>
                    <a:pt x="0" y="12"/>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114"/>
            <p:cNvSpPr>
              <a:spLocks/>
            </p:cNvSpPr>
            <p:nvPr/>
          </p:nvSpPr>
          <p:spPr bwMode="auto">
            <a:xfrm>
              <a:off x="7559675" y="692150"/>
              <a:ext cx="217488" cy="117475"/>
            </a:xfrm>
            <a:custGeom>
              <a:avLst/>
              <a:gdLst>
                <a:gd name="T0" fmla="*/ 0 w 24"/>
                <a:gd name="T1" fmla="*/ 10 h 13"/>
                <a:gd name="T2" fmla="*/ 7 w 24"/>
                <a:gd name="T3" fmla="*/ 1 h 13"/>
                <a:gd name="T4" fmla="*/ 15 w 24"/>
                <a:gd name="T5" fmla="*/ 0 h 13"/>
                <a:gd name="T6" fmla="*/ 21 w 24"/>
                <a:gd name="T7" fmla="*/ 3 h 13"/>
                <a:gd name="T8" fmla="*/ 19 w 24"/>
                <a:gd name="T9" fmla="*/ 6 h 13"/>
                <a:gd name="T10" fmla="*/ 6 w 24"/>
                <a:gd name="T11" fmla="*/ 12 h 13"/>
                <a:gd name="T12" fmla="*/ 0 w 24"/>
                <a:gd name="T13" fmla="*/ 1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0" y="10"/>
                  </a:moveTo>
                  <a:cubicBezTo>
                    <a:pt x="1" y="7"/>
                    <a:pt x="3" y="3"/>
                    <a:pt x="7" y="1"/>
                  </a:cubicBezTo>
                  <a:cubicBezTo>
                    <a:pt x="9" y="0"/>
                    <a:pt x="12" y="0"/>
                    <a:pt x="15" y="0"/>
                  </a:cubicBezTo>
                  <a:cubicBezTo>
                    <a:pt x="17" y="0"/>
                    <a:pt x="24" y="0"/>
                    <a:pt x="21" y="3"/>
                  </a:cubicBezTo>
                  <a:cubicBezTo>
                    <a:pt x="20" y="4"/>
                    <a:pt x="20" y="5"/>
                    <a:pt x="19" y="6"/>
                  </a:cubicBezTo>
                  <a:cubicBezTo>
                    <a:pt x="18" y="11"/>
                    <a:pt x="11" y="13"/>
                    <a:pt x="6" y="12"/>
                  </a:cubicBezTo>
                  <a:cubicBezTo>
                    <a:pt x="5" y="12"/>
                    <a:pt x="0" y="11"/>
                    <a:pt x="0" y="1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115"/>
            <p:cNvSpPr>
              <a:spLocks/>
            </p:cNvSpPr>
            <p:nvPr/>
          </p:nvSpPr>
          <p:spPr bwMode="auto">
            <a:xfrm>
              <a:off x="7559675" y="709613"/>
              <a:ext cx="98425" cy="73025"/>
            </a:xfrm>
            <a:custGeom>
              <a:avLst/>
              <a:gdLst>
                <a:gd name="T0" fmla="*/ 0 w 11"/>
                <a:gd name="T1" fmla="*/ 8 h 8"/>
                <a:gd name="T2" fmla="*/ 5 w 11"/>
                <a:gd name="T3" fmla="*/ 3 h 8"/>
                <a:gd name="T4" fmla="*/ 11 w 11"/>
                <a:gd name="T5" fmla="*/ 0 h 8"/>
                <a:gd name="T6" fmla="*/ 5 w 11"/>
                <a:gd name="T7" fmla="*/ 4 h 8"/>
                <a:gd name="T8" fmla="*/ 0 w 11"/>
                <a:gd name="T9" fmla="*/ 8 h 8"/>
              </a:gdLst>
              <a:ahLst/>
              <a:cxnLst>
                <a:cxn ang="0">
                  <a:pos x="T0" y="T1"/>
                </a:cxn>
                <a:cxn ang="0">
                  <a:pos x="T2" y="T3"/>
                </a:cxn>
                <a:cxn ang="0">
                  <a:pos x="T4" y="T5"/>
                </a:cxn>
                <a:cxn ang="0">
                  <a:pos x="T6" y="T7"/>
                </a:cxn>
                <a:cxn ang="0">
                  <a:pos x="T8" y="T9"/>
                </a:cxn>
              </a:cxnLst>
              <a:rect l="0" t="0" r="r" b="b"/>
              <a:pathLst>
                <a:path w="11" h="8">
                  <a:moveTo>
                    <a:pt x="0" y="8"/>
                  </a:moveTo>
                  <a:cubicBezTo>
                    <a:pt x="1" y="6"/>
                    <a:pt x="3" y="5"/>
                    <a:pt x="5" y="3"/>
                  </a:cubicBezTo>
                  <a:cubicBezTo>
                    <a:pt x="7" y="2"/>
                    <a:pt x="9" y="1"/>
                    <a:pt x="11" y="0"/>
                  </a:cubicBezTo>
                  <a:cubicBezTo>
                    <a:pt x="9" y="1"/>
                    <a:pt x="7" y="2"/>
                    <a:pt x="5" y="4"/>
                  </a:cubicBezTo>
                  <a:cubicBezTo>
                    <a:pt x="3" y="5"/>
                    <a:pt x="2" y="6"/>
                    <a:pt x="0" y="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116"/>
            <p:cNvSpPr>
              <a:spLocks/>
            </p:cNvSpPr>
            <p:nvPr/>
          </p:nvSpPr>
          <p:spPr bwMode="auto">
            <a:xfrm>
              <a:off x="7567613" y="728663"/>
              <a:ext cx="127000" cy="63500"/>
            </a:xfrm>
            <a:custGeom>
              <a:avLst/>
              <a:gdLst>
                <a:gd name="T0" fmla="*/ 0 w 14"/>
                <a:gd name="T1" fmla="*/ 7 h 7"/>
                <a:gd name="T2" fmla="*/ 7 w 14"/>
                <a:gd name="T3" fmla="*/ 3 h 7"/>
                <a:gd name="T4" fmla="*/ 14 w 14"/>
                <a:gd name="T5" fmla="*/ 0 h 7"/>
                <a:gd name="T6" fmla="*/ 7 w 14"/>
                <a:gd name="T7" fmla="*/ 4 h 7"/>
                <a:gd name="T8" fmla="*/ 0 w 14"/>
                <a:gd name="T9" fmla="*/ 7 h 7"/>
              </a:gdLst>
              <a:ahLst/>
              <a:cxnLst>
                <a:cxn ang="0">
                  <a:pos x="T0" y="T1"/>
                </a:cxn>
                <a:cxn ang="0">
                  <a:pos x="T2" y="T3"/>
                </a:cxn>
                <a:cxn ang="0">
                  <a:pos x="T4" y="T5"/>
                </a:cxn>
                <a:cxn ang="0">
                  <a:pos x="T6" y="T7"/>
                </a:cxn>
                <a:cxn ang="0">
                  <a:pos x="T8" y="T9"/>
                </a:cxn>
              </a:cxnLst>
              <a:rect l="0" t="0" r="r" b="b"/>
              <a:pathLst>
                <a:path w="14" h="7">
                  <a:moveTo>
                    <a:pt x="0" y="7"/>
                  </a:moveTo>
                  <a:cubicBezTo>
                    <a:pt x="2" y="6"/>
                    <a:pt x="4" y="4"/>
                    <a:pt x="7" y="3"/>
                  </a:cubicBezTo>
                  <a:cubicBezTo>
                    <a:pt x="9" y="2"/>
                    <a:pt x="12" y="1"/>
                    <a:pt x="14" y="0"/>
                  </a:cubicBezTo>
                  <a:cubicBezTo>
                    <a:pt x="12" y="1"/>
                    <a:pt x="9" y="2"/>
                    <a:pt x="7" y="4"/>
                  </a:cubicBezTo>
                  <a:cubicBezTo>
                    <a:pt x="5" y="5"/>
                    <a:pt x="2" y="6"/>
                    <a:pt x="0"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117"/>
            <p:cNvSpPr>
              <a:spLocks/>
            </p:cNvSpPr>
            <p:nvPr/>
          </p:nvSpPr>
          <p:spPr bwMode="auto">
            <a:xfrm>
              <a:off x="7577138" y="765175"/>
              <a:ext cx="109538" cy="26988"/>
            </a:xfrm>
            <a:custGeom>
              <a:avLst/>
              <a:gdLst>
                <a:gd name="T0" fmla="*/ 0 w 12"/>
                <a:gd name="T1" fmla="*/ 3 h 3"/>
                <a:gd name="T2" fmla="*/ 6 w 12"/>
                <a:gd name="T3" fmla="*/ 2 h 3"/>
                <a:gd name="T4" fmla="*/ 12 w 12"/>
                <a:gd name="T5" fmla="*/ 0 h 3"/>
                <a:gd name="T6" fmla="*/ 6 w 12"/>
                <a:gd name="T7" fmla="*/ 2 h 3"/>
                <a:gd name="T8" fmla="*/ 0 w 12"/>
                <a:gd name="T9" fmla="*/ 3 h 3"/>
              </a:gdLst>
              <a:ahLst/>
              <a:cxnLst>
                <a:cxn ang="0">
                  <a:pos x="T0" y="T1"/>
                </a:cxn>
                <a:cxn ang="0">
                  <a:pos x="T2" y="T3"/>
                </a:cxn>
                <a:cxn ang="0">
                  <a:pos x="T4" y="T5"/>
                </a:cxn>
                <a:cxn ang="0">
                  <a:pos x="T6" y="T7"/>
                </a:cxn>
                <a:cxn ang="0">
                  <a:pos x="T8" y="T9"/>
                </a:cxn>
              </a:cxnLst>
              <a:rect l="0" t="0" r="r" b="b"/>
              <a:pathLst>
                <a:path w="12" h="3">
                  <a:moveTo>
                    <a:pt x="0" y="3"/>
                  </a:moveTo>
                  <a:cubicBezTo>
                    <a:pt x="2" y="3"/>
                    <a:pt x="4" y="3"/>
                    <a:pt x="6" y="2"/>
                  </a:cubicBezTo>
                  <a:cubicBezTo>
                    <a:pt x="8" y="2"/>
                    <a:pt x="10" y="1"/>
                    <a:pt x="12" y="0"/>
                  </a:cubicBezTo>
                  <a:cubicBezTo>
                    <a:pt x="10" y="1"/>
                    <a:pt x="8" y="2"/>
                    <a:pt x="6" y="2"/>
                  </a:cubicBezTo>
                  <a:cubicBezTo>
                    <a:pt x="4" y="3"/>
                    <a:pt x="2" y="3"/>
                    <a:pt x="0" y="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118"/>
            <p:cNvSpPr>
              <a:spLocks/>
            </p:cNvSpPr>
            <p:nvPr/>
          </p:nvSpPr>
          <p:spPr bwMode="auto">
            <a:xfrm>
              <a:off x="7550150" y="801688"/>
              <a:ext cx="190500" cy="153988"/>
            </a:xfrm>
            <a:custGeom>
              <a:avLst/>
              <a:gdLst>
                <a:gd name="T0" fmla="*/ 1 w 21"/>
                <a:gd name="T1" fmla="*/ 0 h 17"/>
                <a:gd name="T2" fmla="*/ 12 w 21"/>
                <a:gd name="T3" fmla="*/ 2 h 17"/>
                <a:gd name="T4" fmla="*/ 17 w 21"/>
                <a:gd name="T5" fmla="*/ 10 h 17"/>
                <a:gd name="T6" fmla="*/ 17 w 21"/>
                <a:gd name="T7" fmla="*/ 16 h 17"/>
                <a:gd name="T8" fmla="*/ 13 w 21"/>
                <a:gd name="T9" fmla="*/ 16 h 17"/>
                <a:gd name="T10" fmla="*/ 2 w 21"/>
                <a:gd name="T11" fmla="*/ 6 h 17"/>
                <a:gd name="T12" fmla="*/ 1 w 21"/>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1" h="17">
                  <a:moveTo>
                    <a:pt x="1" y="0"/>
                  </a:moveTo>
                  <a:cubicBezTo>
                    <a:pt x="5" y="0"/>
                    <a:pt x="9" y="0"/>
                    <a:pt x="12" y="2"/>
                  </a:cubicBezTo>
                  <a:cubicBezTo>
                    <a:pt x="15" y="4"/>
                    <a:pt x="16" y="7"/>
                    <a:pt x="17" y="10"/>
                  </a:cubicBezTo>
                  <a:cubicBezTo>
                    <a:pt x="18" y="11"/>
                    <a:pt x="21" y="17"/>
                    <a:pt x="17" y="16"/>
                  </a:cubicBezTo>
                  <a:cubicBezTo>
                    <a:pt x="15" y="16"/>
                    <a:pt x="15" y="16"/>
                    <a:pt x="13" y="16"/>
                  </a:cubicBezTo>
                  <a:cubicBezTo>
                    <a:pt x="8" y="17"/>
                    <a:pt x="3" y="11"/>
                    <a:pt x="2" y="6"/>
                  </a:cubicBezTo>
                  <a:cubicBezTo>
                    <a:pt x="1" y="6"/>
                    <a:pt x="0" y="1"/>
                    <a:pt x="1" y="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19"/>
            <p:cNvSpPr>
              <a:spLocks/>
            </p:cNvSpPr>
            <p:nvPr/>
          </p:nvSpPr>
          <p:spPr bwMode="auto">
            <a:xfrm>
              <a:off x="7559675" y="801688"/>
              <a:ext cx="107950" cy="63500"/>
            </a:xfrm>
            <a:custGeom>
              <a:avLst/>
              <a:gdLst>
                <a:gd name="T0" fmla="*/ 0 w 12"/>
                <a:gd name="T1" fmla="*/ 0 h 7"/>
                <a:gd name="T2" fmla="*/ 7 w 12"/>
                <a:gd name="T3" fmla="*/ 3 h 7"/>
                <a:gd name="T4" fmla="*/ 12 w 12"/>
                <a:gd name="T5" fmla="*/ 7 h 7"/>
                <a:gd name="T6" fmla="*/ 7 w 12"/>
                <a:gd name="T7" fmla="*/ 3 h 7"/>
                <a:gd name="T8" fmla="*/ 0 w 12"/>
                <a:gd name="T9" fmla="*/ 0 h 7"/>
              </a:gdLst>
              <a:ahLst/>
              <a:cxnLst>
                <a:cxn ang="0">
                  <a:pos x="T0" y="T1"/>
                </a:cxn>
                <a:cxn ang="0">
                  <a:pos x="T2" y="T3"/>
                </a:cxn>
                <a:cxn ang="0">
                  <a:pos x="T4" y="T5"/>
                </a:cxn>
                <a:cxn ang="0">
                  <a:pos x="T6" y="T7"/>
                </a:cxn>
                <a:cxn ang="0">
                  <a:pos x="T8" y="T9"/>
                </a:cxn>
              </a:cxnLst>
              <a:rect l="0" t="0" r="r" b="b"/>
              <a:pathLst>
                <a:path w="12" h="7">
                  <a:moveTo>
                    <a:pt x="0" y="0"/>
                  </a:moveTo>
                  <a:cubicBezTo>
                    <a:pt x="3" y="0"/>
                    <a:pt x="5" y="1"/>
                    <a:pt x="7" y="3"/>
                  </a:cubicBezTo>
                  <a:cubicBezTo>
                    <a:pt x="9" y="4"/>
                    <a:pt x="11" y="5"/>
                    <a:pt x="12" y="7"/>
                  </a:cubicBezTo>
                  <a:cubicBezTo>
                    <a:pt x="11" y="6"/>
                    <a:pt x="9" y="4"/>
                    <a:pt x="7" y="3"/>
                  </a:cubicBezTo>
                  <a:cubicBezTo>
                    <a:pt x="5" y="2"/>
                    <a:pt x="2" y="1"/>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120"/>
            <p:cNvSpPr>
              <a:spLocks/>
            </p:cNvSpPr>
            <p:nvPr/>
          </p:nvSpPr>
          <p:spPr bwMode="auto">
            <a:xfrm>
              <a:off x="7559675" y="809625"/>
              <a:ext cx="107950" cy="92075"/>
            </a:xfrm>
            <a:custGeom>
              <a:avLst/>
              <a:gdLst>
                <a:gd name="T0" fmla="*/ 0 w 12"/>
                <a:gd name="T1" fmla="*/ 0 h 10"/>
                <a:gd name="T2" fmla="*/ 6 w 12"/>
                <a:gd name="T3" fmla="*/ 5 h 10"/>
                <a:gd name="T4" fmla="*/ 12 w 12"/>
                <a:gd name="T5" fmla="*/ 10 h 10"/>
                <a:gd name="T6" fmla="*/ 6 w 12"/>
                <a:gd name="T7" fmla="*/ 5 h 10"/>
                <a:gd name="T8" fmla="*/ 0 w 12"/>
                <a:gd name="T9" fmla="*/ 0 h 10"/>
              </a:gdLst>
              <a:ahLst/>
              <a:cxnLst>
                <a:cxn ang="0">
                  <a:pos x="T0" y="T1"/>
                </a:cxn>
                <a:cxn ang="0">
                  <a:pos x="T2" y="T3"/>
                </a:cxn>
                <a:cxn ang="0">
                  <a:pos x="T4" y="T5"/>
                </a:cxn>
                <a:cxn ang="0">
                  <a:pos x="T6" y="T7"/>
                </a:cxn>
                <a:cxn ang="0">
                  <a:pos x="T8" y="T9"/>
                </a:cxn>
              </a:cxnLst>
              <a:rect l="0" t="0" r="r" b="b"/>
              <a:pathLst>
                <a:path w="12" h="10">
                  <a:moveTo>
                    <a:pt x="0" y="0"/>
                  </a:moveTo>
                  <a:cubicBezTo>
                    <a:pt x="2" y="2"/>
                    <a:pt x="4" y="3"/>
                    <a:pt x="6" y="5"/>
                  </a:cubicBezTo>
                  <a:cubicBezTo>
                    <a:pt x="8" y="7"/>
                    <a:pt x="10" y="8"/>
                    <a:pt x="12" y="10"/>
                  </a:cubicBezTo>
                  <a:cubicBezTo>
                    <a:pt x="10" y="9"/>
                    <a:pt x="8" y="7"/>
                    <a:pt x="6" y="5"/>
                  </a:cubicBezTo>
                  <a:cubicBezTo>
                    <a:pt x="4" y="4"/>
                    <a:pt x="2"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121"/>
            <p:cNvSpPr>
              <a:spLocks/>
            </p:cNvSpPr>
            <p:nvPr/>
          </p:nvSpPr>
          <p:spPr bwMode="auto">
            <a:xfrm>
              <a:off x="7559675" y="828675"/>
              <a:ext cx="71438" cy="80963"/>
            </a:xfrm>
            <a:custGeom>
              <a:avLst/>
              <a:gdLst>
                <a:gd name="T0" fmla="*/ 0 w 8"/>
                <a:gd name="T1" fmla="*/ 0 h 9"/>
                <a:gd name="T2" fmla="*/ 4 w 8"/>
                <a:gd name="T3" fmla="*/ 4 h 9"/>
                <a:gd name="T4" fmla="*/ 8 w 8"/>
                <a:gd name="T5" fmla="*/ 9 h 9"/>
                <a:gd name="T6" fmla="*/ 3 w 8"/>
                <a:gd name="T7" fmla="*/ 5 h 9"/>
                <a:gd name="T8" fmla="*/ 0 w 8"/>
                <a:gd name="T9" fmla="*/ 0 h 9"/>
              </a:gdLst>
              <a:ahLst/>
              <a:cxnLst>
                <a:cxn ang="0">
                  <a:pos x="T0" y="T1"/>
                </a:cxn>
                <a:cxn ang="0">
                  <a:pos x="T2" y="T3"/>
                </a:cxn>
                <a:cxn ang="0">
                  <a:pos x="T4" y="T5"/>
                </a:cxn>
                <a:cxn ang="0">
                  <a:pos x="T6" y="T7"/>
                </a:cxn>
                <a:cxn ang="0">
                  <a:pos x="T8" y="T9"/>
                </a:cxn>
              </a:cxnLst>
              <a:rect l="0" t="0" r="r" b="b"/>
              <a:pathLst>
                <a:path w="8" h="9">
                  <a:moveTo>
                    <a:pt x="0" y="0"/>
                  </a:moveTo>
                  <a:cubicBezTo>
                    <a:pt x="1" y="1"/>
                    <a:pt x="2" y="3"/>
                    <a:pt x="4" y="4"/>
                  </a:cubicBezTo>
                  <a:cubicBezTo>
                    <a:pt x="5" y="6"/>
                    <a:pt x="7" y="7"/>
                    <a:pt x="8" y="9"/>
                  </a:cubicBezTo>
                  <a:cubicBezTo>
                    <a:pt x="6" y="8"/>
                    <a:pt x="5" y="6"/>
                    <a:pt x="3" y="5"/>
                  </a:cubicBezTo>
                  <a:cubicBezTo>
                    <a:pt x="2" y="3"/>
                    <a:pt x="1" y="1"/>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122"/>
            <p:cNvSpPr>
              <a:spLocks/>
            </p:cNvSpPr>
            <p:nvPr/>
          </p:nvSpPr>
          <p:spPr bwMode="auto">
            <a:xfrm>
              <a:off x="7432675" y="809625"/>
              <a:ext cx="144463" cy="228600"/>
            </a:xfrm>
            <a:custGeom>
              <a:avLst/>
              <a:gdLst>
                <a:gd name="T0" fmla="*/ 12 w 16"/>
                <a:gd name="T1" fmla="*/ 0 h 25"/>
                <a:gd name="T2" fmla="*/ 15 w 16"/>
                <a:gd name="T3" fmla="*/ 11 h 25"/>
                <a:gd name="T4" fmla="*/ 11 w 16"/>
                <a:gd name="T5" fmla="*/ 19 h 25"/>
                <a:gd name="T6" fmla="*/ 5 w 16"/>
                <a:gd name="T7" fmla="*/ 21 h 25"/>
                <a:gd name="T8" fmla="*/ 4 w 16"/>
                <a:gd name="T9" fmla="*/ 18 h 25"/>
                <a:gd name="T10" fmla="*/ 7 w 16"/>
                <a:gd name="T11" fmla="*/ 3 h 25"/>
                <a:gd name="T12" fmla="*/ 12 w 1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16" h="25">
                  <a:moveTo>
                    <a:pt x="12" y="0"/>
                  </a:moveTo>
                  <a:cubicBezTo>
                    <a:pt x="15" y="3"/>
                    <a:pt x="16" y="7"/>
                    <a:pt x="15" y="11"/>
                  </a:cubicBezTo>
                  <a:cubicBezTo>
                    <a:pt x="15" y="14"/>
                    <a:pt x="13" y="16"/>
                    <a:pt x="11" y="19"/>
                  </a:cubicBezTo>
                  <a:cubicBezTo>
                    <a:pt x="10" y="20"/>
                    <a:pt x="6" y="25"/>
                    <a:pt x="5" y="21"/>
                  </a:cubicBezTo>
                  <a:cubicBezTo>
                    <a:pt x="5" y="20"/>
                    <a:pt x="5" y="19"/>
                    <a:pt x="4" y="18"/>
                  </a:cubicBezTo>
                  <a:cubicBezTo>
                    <a:pt x="0" y="13"/>
                    <a:pt x="3" y="7"/>
                    <a:pt x="7" y="3"/>
                  </a:cubicBezTo>
                  <a:cubicBezTo>
                    <a:pt x="8" y="3"/>
                    <a:pt x="12" y="0"/>
                    <a:pt x="12" y="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123"/>
            <p:cNvSpPr>
              <a:spLocks/>
            </p:cNvSpPr>
            <p:nvPr/>
          </p:nvSpPr>
          <p:spPr bwMode="auto">
            <a:xfrm>
              <a:off x="7540625" y="809625"/>
              <a:ext cx="9525" cy="128588"/>
            </a:xfrm>
            <a:custGeom>
              <a:avLst/>
              <a:gdLst>
                <a:gd name="T0" fmla="*/ 0 w 1"/>
                <a:gd name="T1" fmla="*/ 0 h 14"/>
                <a:gd name="T2" fmla="*/ 1 w 1"/>
                <a:gd name="T3" fmla="*/ 7 h 14"/>
                <a:gd name="T4" fmla="*/ 0 w 1"/>
                <a:gd name="T5" fmla="*/ 14 h 14"/>
                <a:gd name="T6" fmla="*/ 1 w 1"/>
                <a:gd name="T7" fmla="*/ 7 h 14"/>
                <a:gd name="T8" fmla="*/ 0 w 1"/>
                <a:gd name="T9" fmla="*/ 0 h 14"/>
              </a:gdLst>
              <a:ahLst/>
              <a:cxnLst>
                <a:cxn ang="0">
                  <a:pos x="T0" y="T1"/>
                </a:cxn>
                <a:cxn ang="0">
                  <a:pos x="T2" y="T3"/>
                </a:cxn>
                <a:cxn ang="0">
                  <a:pos x="T4" y="T5"/>
                </a:cxn>
                <a:cxn ang="0">
                  <a:pos x="T6" y="T7"/>
                </a:cxn>
                <a:cxn ang="0">
                  <a:pos x="T8" y="T9"/>
                </a:cxn>
              </a:cxnLst>
              <a:rect l="0" t="0" r="r" b="b"/>
              <a:pathLst>
                <a:path w="1" h="14">
                  <a:moveTo>
                    <a:pt x="0" y="0"/>
                  </a:moveTo>
                  <a:cubicBezTo>
                    <a:pt x="1" y="2"/>
                    <a:pt x="1" y="5"/>
                    <a:pt x="1" y="7"/>
                  </a:cubicBezTo>
                  <a:cubicBezTo>
                    <a:pt x="1" y="10"/>
                    <a:pt x="1" y="12"/>
                    <a:pt x="0" y="14"/>
                  </a:cubicBezTo>
                  <a:cubicBezTo>
                    <a:pt x="0" y="12"/>
                    <a:pt x="1" y="10"/>
                    <a:pt x="1" y="7"/>
                  </a:cubicBezTo>
                  <a:cubicBezTo>
                    <a:pt x="1" y="5"/>
                    <a:pt x="1"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124"/>
            <p:cNvSpPr>
              <a:spLocks/>
            </p:cNvSpPr>
            <p:nvPr/>
          </p:nvSpPr>
          <p:spPr bwMode="auto">
            <a:xfrm>
              <a:off x="7504113" y="809625"/>
              <a:ext cx="28575" cy="146050"/>
            </a:xfrm>
            <a:custGeom>
              <a:avLst/>
              <a:gdLst>
                <a:gd name="T0" fmla="*/ 3 w 3"/>
                <a:gd name="T1" fmla="*/ 0 h 16"/>
                <a:gd name="T2" fmla="*/ 2 w 3"/>
                <a:gd name="T3" fmla="*/ 8 h 16"/>
                <a:gd name="T4" fmla="*/ 0 w 3"/>
                <a:gd name="T5" fmla="*/ 16 h 16"/>
                <a:gd name="T6" fmla="*/ 1 w 3"/>
                <a:gd name="T7" fmla="*/ 8 h 16"/>
                <a:gd name="T8" fmla="*/ 3 w 3"/>
                <a:gd name="T9" fmla="*/ 0 h 16"/>
              </a:gdLst>
              <a:ahLst/>
              <a:cxnLst>
                <a:cxn ang="0">
                  <a:pos x="T0" y="T1"/>
                </a:cxn>
                <a:cxn ang="0">
                  <a:pos x="T2" y="T3"/>
                </a:cxn>
                <a:cxn ang="0">
                  <a:pos x="T4" y="T5"/>
                </a:cxn>
                <a:cxn ang="0">
                  <a:pos x="T6" y="T7"/>
                </a:cxn>
                <a:cxn ang="0">
                  <a:pos x="T8" y="T9"/>
                </a:cxn>
              </a:cxnLst>
              <a:rect l="0" t="0" r="r" b="b"/>
              <a:pathLst>
                <a:path w="3" h="16">
                  <a:moveTo>
                    <a:pt x="3" y="0"/>
                  </a:moveTo>
                  <a:cubicBezTo>
                    <a:pt x="3" y="3"/>
                    <a:pt x="2" y="6"/>
                    <a:pt x="2" y="8"/>
                  </a:cubicBezTo>
                  <a:cubicBezTo>
                    <a:pt x="1" y="11"/>
                    <a:pt x="1" y="13"/>
                    <a:pt x="0" y="16"/>
                  </a:cubicBezTo>
                  <a:cubicBezTo>
                    <a:pt x="0" y="13"/>
                    <a:pt x="1" y="11"/>
                    <a:pt x="1" y="8"/>
                  </a:cubicBezTo>
                  <a:cubicBezTo>
                    <a:pt x="2" y="6"/>
                    <a:pt x="2" y="3"/>
                    <a:pt x="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25"/>
            <p:cNvSpPr>
              <a:spLocks/>
            </p:cNvSpPr>
            <p:nvPr/>
          </p:nvSpPr>
          <p:spPr bwMode="auto">
            <a:xfrm>
              <a:off x="7486650" y="819150"/>
              <a:ext cx="36513" cy="100013"/>
            </a:xfrm>
            <a:custGeom>
              <a:avLst/>
              <a:gdLst>
                <a:gd name="T0" fmla="*/ 4 w 4"/>
                <a:gd name="T1" fmla="*/ 0 h 11"/>
                <a:gd name="T2" fmla="*/ 2 w 4"/>
                <a:gd name="T3" fmla="*/ 6 h 11"/>
                <a:gd name="T4" fmla="*/ 0 w 4"/>
                <a:gd name="T5" fmla="*/ 11 h 11"/>
                <a:gd name="T6" fmla="*/ 1 w 4"/>
                <a:gd name="T7" fmla="*/ 5 h 11"/>
                <a:gd name="T8" fmla="*/ 4 w 4"/>
                <a:gd name="T9" fmla="*/ 0 h 11"/>
              </a:gdLst>
              <a:ahLst/>
              <a:cxnLst>
                <a:cxn ang="0">
                  <a:pos x="T0" y="T1"/>
                </a:cxn>
                <a:cxn ang="0">
                  <a:pos x="T2" y="T3"/>
                </a:cxn>
                <a:cxn ang="0">
                  <a:pos x="T4" y="T5"/>
                </a:cxn>
                <a:cxn ang="0">
                  <a:pos x="T6" y="T7"/>
                </a:cxn>
                <a:cxn ang="0">
                  <a:pos x="T8" y="T9"/>
                </a:cxn>
              </a:cxnLst>
              <a:rect l="0" t="0" r="r" b="b"/>
              <a:pathLst>
                <a:path w="4" h="11">
                  <a:moveTo>
                    <a:pt x="4" y="0"/>
                  </a:moveTo>
                  <a:cubicBezTo>
                    <a:pt x="3" y="2"/>
                    <a:pt x="2" y="4"/>
                    <a:pt x="2" y="6"/>
                  </a:cubicBezTo>
                  <a:cubicBezTo>
                    <a:pt x="1" y="8"/>
                    <a:pt x="0" y="9"/>
                    <a:pt x="0" y="11"/>
                  </a:cubicBezTo>
                  <a:cubicBezTo>
                    <a:pt x="0" y="9"/>
                    <a:pt x="0" y="7"/>
                    <a:pt x="1" y="5"/>
                  </a:cubicBezTo>
                  <a:cubicBezTo>
                    <a:pt x="2" y="4"/>
                    <a:pt x="3" y="2"/>
                    <a:pt x="4"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126"/>
            <p:cNvSpPr>
              <a:spLocks/>
            </p:cNvSpPr>
            <p:nvPr/>
          </p:nvSpPr>
          <p:spPr bwMode="auto">
            <a:xfrm>
              <a:off x="7296150" y="755650"/>
              <a:ext cx="236538" cy="127000"/>
            </a:xfrm>
            <a:custGeom>
              <a:avLst/>
              <a:gdLst>
                <a:gd name="T0" fmla="*/ 26 w 26"/>
                <a:gd name="T1" fmla="*/ 5 h 14"/>
                <a:gd name="T2" fmla="*/ 17 w 26"/>
                <a:gd name="T3" fmla="*/ 13 h 14"/>
                <a:gd name="T4" fmla="*/ 8 w 26"/>
                <a:gd name="T5" fmla="*/ 12 h 14"/>
                <a:gd name="T6" fmla="*/ 4 w 26"/>
                <a:gd name="T7" fmla="*/ 8 h 14"/>
                <a:gd name="T8" fmla="*/ 6 w 26"/>
                <a:gd name="T9" fmla="*/ 5 h 14"/>
                <a:gd name="T10" fmla="*/ 21 w 26"/>
                <a:gd name="T11" fmla="*/ 2 h 14"/>
                <a:gd name="T12" fmla="*/ 26 w 26"/>
                <a:gd name="T13" fmla="*/ 5 h 14"/>
              </a:gdLst>
              <a:ahLst/>
              <a:cxnLst>
                <a:cxn ang="0">
                  <a:pos x="T0" y="T1"/>
                </a:cxn>
                <a:cxn ang="0">
                  <a:pos x="T2" y="T3"/>
                </a:cxn>
                <a:cxn ang="0">
                  <a:pos x="T4" y="T5"/>
                </a:cxn>
                <a:cxn ang="0">
                  <a:pos x="T6" y="T7"/>
                </a:cxn>
                <a:cxn ang="0">
                  <a:pos x="T8" y="T9"/>
                </a:cxn>
                <a:cxn ang="0">
                  <a:pos x="T10" y="T11"/>
                </a:cxn>
                <a:cxn ang="0">
                  <a:pos x="T12" y="T13"/>
                </a:cxn>
              </a:cxnLst>
              <a:rect l="0" t="0" r="r" b="b"/>
              <a:pathLst>
                <a:path w="26" h="14">
                  <a:moveTo>
                    <a:pt x="26" y="5"/>
                  </a:moveTo>
                  <a:cubicBezTo>
                    <a:pt x="24" y="8"/>
                    <a:pt x="21" y="11"/>
                    <a:pt x="17" y="13"/>
                  </a:cubicBezTo>
                  <a:cubicBezTo>
                    <a:pt x="14" y="14"/>
                    <a:pt x="11" y="13"/>
                    <a:pt x="8" y="12"/>
                  </a:cubicBezTo>
                  <a:cubicBezTo>
                    <a:pt x="7" y="11"/>
                    <a:pt x="0" y="10"/>
                    <a:pt x="4" y="8"/>
                  </a:cubicBezTo>
                  <a:cubicBezTo>
                    <a:pt x="5" y="7"/>
                    <a:pt x="5" y="6"/>
                    <a:pt x="6" y="5"/>
                  </a:cubicBezTo>
                  <a:cubicBezTo>
                    <a:pt x="9" y="0"/>
                    <a:pt x="16" y="0"/>
                    <a:pt x="21" y="2"/>
                  </a:cubicBezTo>
                  <a:cubicBezTo>
                    <a:pt x="21" y="2"/>
                    <a:pt x="26" y="4"/>
                    <a:pt x="26" y="5"/>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27"/>
            <p:cNvSpPr>
              <a:spLocks/>
            </p:cNvSpPr>
            <p:nvPr/>
          </p:nvSpPr>
          <p:spPr bwMode="auto">
            <a:xfrm>
              <a:off x="7413625" y="801688"/>
              <a:ext cx="119063" cy="53975"/>
            </a:xfrm>
            <a:custGeom>
              <a:avLst/>
              <a:gdLst>
                <a:gd name="T0" fmla="*/ 13 w 13"/>
                <a:gd name="T1" fmla="*/ 0 h 6"/>
                <a:gd name="T2" fmla="*/ 7 w 13"/>
                <a:gd name="T3" fmla="*/ 4 h 6"/>
                <a:gd name="T4" fmla="*/ 0 w 13"/>
                <a:gd name="T5" fmla="*/ 6 h 6"/>
                <a:gd name="T6" fmla="*/ 6 w 13"/>
                <a:gd name="T7" fmla="*/ 3 h 6"/>
                <a:gd name="T8" fmla="*/ 13 w 13"/>
                <a:gd name="T9" fmla="*/ 0 h 6"/>
              </a:gdLst>
              <a:ahLst/>
              <a:cxnLst>
                <a:cxn ang="0">
                  <a:pos x="T0" y="T1"/>
                </a:cxn>
                <a:cxn ang="0">
                  <a:pos x="T2" y="T3"/>
                </a:cxn>
                <a:cxn ang="0">
                  <a:pos x="T4" y="T5"/>
                </a:cxn>
                <a:cxn ang="0">
                  <a:pos x="T6" y="T7"/>
                </a:cxn>
                <a:cxn ang="0">
                  <a:pos x="T8" y="T9"/>
                </a:cxn>
              </a:cxnLst>
              <a:rect l="0" t="0" r="r" b="b"/>
              <a:pathLst>
                <a:path w="13" h="6">
                  <a:moveTo>
                    <a:pt x="13" y="0"/>
                  </a:moveTo>
                  <a:cubicBezTo>
                    <a:pt x="11" y="2"/>
                    <a:pt x="9" y="3"/>
                    <a:pt x="7" y="4"/>
                  </a:cubicBezTo>
                  <a:cubicBezTo>
                    <a:pt x="4" y="5"/>
                    <a:pt x="2" y="5"/>
                    <a:pt x="0" y="6"/>
                  </a:cubicBezTo>
                  <a:cubicBezTo>
                    <a:pt x="2" y="5"/>
                    <a:pt x="4" y="4"/>
                    <a:pt x="6" y="3"/>
                  </a:cubicBezTo>
                  <a:cubicBezTo>
                    <a:pt x="9" y="3"/>
                    <a:pt x="11" y="1"/>
                    <a:pt x="1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28"/>
            <p:cNvSpPr>
              <a:spLocks/>
            </p:cNvSpPr>
            <p:nvPr/>
          </p:nvSpPr>
          <p:spPr bwMode="auto">
            <a:xfrm>
              <a:off x="7386638" y="792163"/>
              <a:ext cx="136525" cy="36513"/>
            </a:xfrm>
            <a:custGeom>
              <a:avLst/>
              <a:gdLst>
                <a:gd name="T0" fmla="*/ 15 w 15"/>
                <a:gd name="T1" fmla="*/ 0 h 4"/>
                <a:gd name="T2" fmla="*/ 7 w 15"/>
                <a:gd name="T3" fmla="*/ 2 h 4"/>
                <a:gd name="T4" fmla="*/ 0 w 15"/>
                <a:gd name="T5" fmla="*/ 4 h 4"/>
                <a:gd name="T6" fmla="*/ 7 w 15"/>
                <a:gd name="T7" fmla="*/ 2 h 4"/>
                <a:gd name="T8" fmla="*/ 15 w 15"/>
                <a:gd name="T9" fmla="*/ 0 h 4"/>
              </a:gdLst>
              <a:ahLst/>
              <a:cxnLst>
                <a:cxn ang="0">
                  <a:pos x="T0" y="T1"/>
                </a:cxn>
                <a:cxn ang="0">
                  <a:pos x="T2" y="T3"/>
                </a:cxn>
                <a:cxn ang="0">
                  <a:pos x="T4" y="T5"/>
                </a:cxn>
                <a:cxn ang="0">
                  <a:pos x="T6" y="T7"/>
                </a:cxn>
                <a:cxn ang="0">
                  <a:pos x="T8" y="T9"/>
                </a:cxn>
              </a:cxnLst>
              <a:rect l="0" t="0" r="r" b="b"/>
              <a:pathLst>
                <a:path w="15" h="4">
                  <a:moveTo>
                    <a:pt x="15" y="0"/>
                  </a:moveTo>
                  <a:cubicBezTo>
                    <a:pt x="13" y="1"/>
                    <a:pt x="10" y="2"/>
                    <a:pt x="7" y="2"/>
                  </a:cubicBezTo>
                  <a:cubicBezTo>
                    <a:pt x="5" y="3"/>
                    <a:pt x="2" y="4"/>
                    <a:pt x="0" y="4"/>
                  </a:cubicBezTo>
                  <a:cubicBezTo>
                    <a:pt x="2" y="3"/>
                    <a:pt x="5" y="3"/>
                    <a:pt x="7" y="2"/>
                  </a:cubicBezTo>
                  <a:cubicBezTo>
                    <a:pt x="10" y="1"/>
                    <a:pt x="12" y="1"/>
                    <a:pt x="1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29"/>
            <p:cNvSpPr>
              <a:spLocks/>
            </p:cNvSpPr>
            <p:nvPr/>
          </p:nvSpPr>
          <p:spPr bwMode="auto">
            <a:xfrm>
              <a:off x="7405688" y="782638"/>
              <a:ext cx="107950" cy="9525"/>
            </a:xfrm>
            <a:custGeom>
              <a:avLst/>
              <a:gdLst>
                <a:gd name="T0" fmla="*/ 12 w 12"/>
                <a:gd name="T1" fmla="*/ 1 h 1"/>
                <a:gd name="T2" fmla="*/ 6 w 12"/>
                <a:gd name="T3" fmla="*/ 1 h 1"/>
                <a:gd name="T4" fmla="*/ 0 w 12"/>
                <a:gd name="T5" fmla="*/ 1 h 1"/>
                <a:gd name="T6" fmla="*/ 6 w 12"/>
                <a:gd name="T7" fmla="*/ 0 h 1"/>
                <a:gd name="T8" fmla="*/ 12 w 12"/>
                <a:gd name="T9" fmla="*/ 1 h 1"/>
              </a:gdLst>
              <a:ahLst/>
              <a:cxnLst>
                <a:cxn ang="0">
                  <a:pos x="T0" y="T1"/>
                </a:cxn>
                <a:cxn ang="0">
                  <a:pos x="T2" y="T3"/>
                </a:cxn>
                <a:cxn ang="0">
                  <a:pos x="T4" y="T5"/>
                </a:cxn>
                <a:cxn ang="0">
                  <a:pos x="T6" y="T7"/>
                </a:cxn>
                <a:cxn ang="0">
                  <a:pos x="T8" y="T9"/>
                </a:cxn>
              </a:cxnLst>
              <a:rect l="0" t="0" r="r" b="b"/>
              <a:pathLst>
                <a:path w="12" h="1">
                  <a:moveTo>
                    <a:pt x="12" y="1"/>
                  </a:moveTo>
                  <a:cubicBezTo>
                    <a:pt x="10" y="1"/>
                    <a:pt x="8" y="1"/>
                    <a:pt x="6" y="1"/>
                  </a:cubicBezTo>
                  <a:cubicBezTo>
                    <a:pt x="4" y="1"/>
                    <a:pt x="2" y="1"/>
                    <a:pt x="0" y="1"/>
                  </a:cubicBezTo>
                  <a:cubicBezTo>
                    <a:pt x="2" y="0"/>
                    <a:pt x="4" y="0"/>
                    <a:pt x="6" y="0"/>
                  </a:cubicBezTo>
                  <a:cubicBezTo>
                    <a:pt x="8" y="0"/>
                    <a:pt x="10" y="0"/>
                    <a:pt x="12"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130"/>
            <p:cNvSpPr>
              <a:spLocks/>
            </p:cNvSpPr>
            <p:nvPr/>
          </p:nvSpPr>
          <p:spPr bwMode="auto">
            <a:xfrm>
              <a:off x="7359650" y="628650"/>
              <a:ext cx="173038" cy="163513"/>
            </a:xfrm>
            <a:custGeom>
              <a:avLst/>
              <a:gdLst>
                <a:gd name="T0" fmla="*/ 19 w 19"/>
                <a:gd name="T1" fmla="*/ 17 h 18"/>
                <a:gd name="T2" fmla="*/ 8 w 19"/>
                <a:gd name="T3" fmla="*/ 15 h 18"/>
                <a:gd name="T4" fmla="*/ 3 w 19"/>
                <a:gd name="T5" fmla="*/ 7 h 18"/>
                <a:gd name="T6" fmla="*/ 4 w 19"/>
                <a:gd name="T7" fmla="*/ 1 h 18"/>
                <a:gd name="T8" fmla="*/ 7 w 19"/>
                <a:gd name="T9" fmla="*/ 1 h 18"/>
                <a:gd name="T10" fmla="*/ 18 w 19"/>
                <a:gd name="T11" fmla="*/ 11 h 18"/>
                <a:gd name="T12" fmla="*/ 19 w 19"/>
                <a:gd name="T13" fmla="*/ 17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19" y="17"/>
                  </a:moveTo>
                  <a:cubicBezTo>
                    <a:pt x="15" y="18"/>
                    <a:pt x="11" y="17"/>
                    <a:pt x="8" y="15"/>
                  </a:cubicBezTo>
                  <a:cubicBezTo>
                    <a:pt x="5" y="13"/>
                    <a:pt x="4" y="10"/>
                    <a:pt x="3" y="7"/>
                  </a:cubicBezTo>
                  <a:cubicBezTo>
                    <a:pt x="3" y="6"/>
                    <a:pt x="0" y="0"/>
                    <a:pt x="4" y="1"/>
                  </a:cubicBezTo>
                  <a:cubicBezTo>
                    <a:pt x="5" y="1"/>
                    <a:pt x="6" y="2"/>
                    <a:pt x="7" y="1"/>
                  </a:cubicBezTo>
                  <a:cubicBezTo>
                    <a:pt x="13" y="1"/>
                    <a:pt x="17" y="6"/>
                    <a:pt x="18" y="11"/>
                  </a:cubicBezTo>
                  <a:cubicBezTo>
                    <a:pt x="19" y="12"/>
                    <a:pt x="19" y="17"/>
                    <a:pt x="19" y="17"/>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131"/>
            <p:cNvSpPr>
              <a:spLocks/>
            </p:cNvSpPr>
            <p:nvPr/>
          </p:nvSpPr>
          <p:spPr bwMode="auto">
            <a:xfrm>
              <a:off x="7423150" y="719138"/>
              <a:ext cx="109538" cy="63500"/>
            </a:xfrm>
            <a:custGeom>
              <a:avLst/>
              <a:gdLst>
                <a:gd name="T0" fmla="*/ 12 w 12"/>
                <a:gd name="T1" fmla="*/ 7 h 7"/>
                <a:gd name="T2" fmla="*/ 5 w 12"/>
                <a:gd name="T3" fmla="*/ 5 h 7"/>
                <a:gd name="T4" fmla="*/ 0 w 12"/>
                <a:gd name="T5" fmla="*/ 0 h 7"/>
                <a:gd name="T6" fmla="*/ 5 w 12"/>
                <a:gd name="T7" fmla="*/ 4 h 7"/>
                <a:gd name="T8" fmla="*/ 12 w 12"/>
                <a:gd name="T9" fmla="*/ 7 h 7"/>
              </a:gdLst>
              <a:ahLst/>
              <a:cxnLst>
                <a:cxn ang="0">
                  <a:pos x="T0" y="T1"/>
                </a:cxn>
                <a:cxn ang="0">
                  <a:pos x="T2" y="T3"/>
                </a:cxn>
                <a:cxn ang="0">
                  <a:pos x="T4" y="T5"/>
                </a:cxn>
                <a:cxn ang="0">
                  <a:pos x="T6" y="T7"/>
                </a:cxn>
                <a:cxn ang="0">
                  <a:pos x="T8" y="T9"/>
                </a:cxn>
              </a:cxnLst>
              <a:rect l="0" t="0" r="r" b="b"/>
              <a:pathLst>
                <a:path w="12" h="7">
                  <a:moveTo>
                    <a:pt x="12" y="7"/>
                  </a:moveTo>
                  <a:cubicBezTo>
                    <a:pt x="9" y="7"/>
                    <a:pt x="7" y="6"/>
                    <a:pt x="5" y="5"/>
                  </a:cubicBezTo>
                  <a:cubicBezTo>
                    <a:pt x="3" y="4"/>
                    <a:pt x="1" y="2"/>
                    <a:pt x="0" y="0"/>
                  </a:cubicBezTo>
                  <a:cubicBezTo>
                    <a:pt x="2" y="2"/>
                    <a:pt x="3" y="3"/>
                    <a:pt x="5" y="4"/>
                  </a:cubicBezTo>
                  <a:cubicBezTo>
                    <a:pt x="7" y="6"/>
                    <a:pt x="9" y="7"/>
                    <a:pt x="12"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132"/>
            <p:cNvSpPr>
              <a:spLocks/>
            </p:cNvSpPr>
            <p:nvPr/>
          </p:nvSpPr>
          <p:spPr bwMode="auto">
            <a:xfrm>
              <a:off x="7423150" y="682625"/>
              <a:ext cx="109538" cy="90488"/>
            </a:xfrm>
            <a:custGeom>
              <a:avLst/>
              <a:gdLst>
                <a:gd name="T0" fmla="*/ 12 w 12"/>
                <a:gd name="T1" fmla="*/ 10 h 10"/>
                <a:gd name="T2" fmla="*/ 6 w 12"/>
                <a:gd name="T3" fmla="*/ 5 h 10"/>
                <a:gd name="T4" fmla="*/ 0 w 12"/>
                <a:gd name="T5" fmla="*/ 0 h 10"/>
                <a:gd name="T6" fmla="*/ 6 w 12"/>
                <a:gd name="T7" fmla="*/ 5 h 10"/>
                <a:gd name="T8" fmla="*/ 12 w 12"/>
                <a:gd name="T9" fmla="*/ 10 h 10"/>
              </a:gdLst>
              <a:ahLst/>
              <a:cxnLst>
                <a:cxn ang="0">
                  <a:pos x="T0" y="T1"/>
                </a:cxn>
                <a:cxn ang="0">
                  <a:pos x="T2" y="T3"/>
                </a:cxn>
                <a:cxn ang="0">
                  <a:pos x="T4" y="T5"/>
                </a:cxn>
                <a:cxn ang="0">
                  <a:pos x="T6" y="T7"/>
                </a:cxn>
                <a:cxn ang="0">
                  <a:pos x="T8" y="T9"/>
                </a:cxn>
              </a:cxnLst>
              <a:rect l="0" t="0" r="r" b="b"/>
              <a:pathLst>
                <a:path w="12" h="10">
                  <a:moveTo>
                    <a:pt x="12" y="10"/>
                  </a:moveTo>
                  <a:cubicBezTo>
                    <a:pt x="10" y="9"/>
                    <a:pt x="8" y="7"/>
                    <a:pt x="6" y="5"/>
                  </a:cubicBezTo>
                  <a:cubicBezTo>
                    <a:pt x="4" y="4"/>
                    <a:pt x="2" y="2"/>
                    <a:pt x="0" y="0"/>
                  </a:cubicBezTo>
                  <a:cubicBezTo>
                    <a:pt x="2" y="2"/>
                    <a:pt x="4" y="3"/>
                    <a:pt x="6" y="5"/>
                  </a:cubicBezTo>
                  <a:cubicBezTo>
                    <a:pt x="8" y="7"/>
                    <a:pt x="10" y="9"/>
                    <a:pt x="12" y="1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133"/>
            <p:cNvSpPr>
              <a:spLocks/>
            </p:cNvSpPr>
            <p:nvPr/>
          </p:nvSpPr>
          <p:spPr bwMode="auto">
            <a:xfrm>
              <a:off x="7459663" y="682625"/>
              <a:ext cx="73025" cy="82550"/>
            </a:xfrm>
            <a:custGeom>
              <a:avLst/>
              <a:gdLst>
                <a:gd name="T0" fmla="*/ 8 w 8"/>
                <a:gd name="T1" fmla="*/ 9 h 9"/>
                <a:gd name="T2" fmla="*/ 4 w 8"/>
                <a:gd name="T3" fmla="*/ 4 h 9"/>
                <a:gd name="T4" fmla="*/ 0 w 8"/>
                <a:gd name="T5" fmla="*/ 0 h 9"/>
                <a:gd name="T6" fmla="*/ 5 w 8"/>
                <a:gd name="T7" fmla="*/ 4 h 9"/>
                <a:gd name="T8" fmla="*/ 8 w 8"/>
                <a:gd name="T9" fmla="*/ 9 h 9"/>
              </a:gdLst>
              <a:ahLst/>
              <a:cxnLst>
                <a:cxn ang="0">
                  <a:pos x="T0" y="T1"/>
                </a:cxn>
                <a:cxn ang="0">
                  <a:pos x="T2" y="T3"/>
                </a:cxn>
                <a:cxn ang="0">
                  <a:pos x="T4" y="T5"/>
                </a:cxn>
                <a:cxn ang="0">
                  <a:pos x="T6" y="T7"/>
                </a:cxn>
                <a:cxn ang="0">
                  <a:pos x="T8" y="T9"/>
                </a:cxn>
              </a:cxnLst>
              <a:rect l="0" t="0" r="r" b="b"/>
              <a:pathLst>
                <a:path w="8" h="9">
                  <a:moveTo>
                    <a:pt x="8" y="9"/>
                  </a:moveTo>
                  <a:cubicBezTo>
                    <a:pt x="7" y="7"/>
                    <a:pt x="6" y="6"/>
                    <a:pt x="4" y="4"/>
                  </a:cubicBezTo>
                  <a:cubicBezTo>
                    <a:pt x="3" y="3"/>
                    <a:pt x="2" y="1"/>
                    <a:pt x="0" y="0"/>
                  </a:cubicBezTo>
                  <a:cubicBezTo>
                    <a:pt x="2" y="1"/>
                    <a:pt x="3" y="2"/>
                    <a:pt x="5" y="4"/>
                  </a:cubicBezTo>
                  <a:cubicBezTo>
                    <a:pt x="6" y="6"/>
                    <a:pt x="7" y="7"/>
                    <a:pt x="8" y="9"/>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134"/>
            <p:cNvSpPr>
              <a:spLocks/>
            </p:cNvSpPr>
            <p:nvPr/>
          </p:nvSpPr>
          <p:spPr bwMode="auto">
            <a:xfrm>
              <a:off x="7486650" y="736600"/>
              <a:ext cx="127000" cy="128588"/>
            </a:xfrm>
            <a:custGeom>
              <a:avLst/>
              <a:gdLst>
                <a:gd name="T0" fmla="*/ 13 w 14"/>
                <a:gd name="T1" fmla="*/ 4 h 14"/>
                <a:gd name="T2" fmla="*/ 13 w 14"/>
                <a:gd name="T3" fmla="*/ 3 h 14"/>
                <a:gd name="T4" fmla="*/ 10 w 14"/>
                <a:gd name="T5" fmla="*/ 4 h 14"/>
                <a:gd name="T6" fmla="*/ 10 w 14"/>
                <a:gd name="T7" fmla="*/ 2 h 14"/>
                <a:gd name="T8" fmla="*/ 10 w 14"/>
                <a:gd name="T9" fmla="*/ 1 h 14"/>
                <a:gd name="T10" fmla="*/ 10 w 14"/>
                <a:gd name="T11" fmla="*/ 0 h 14"/>
                <a:gd name="T12" fmla="*/ 7 w 14"/>
                <a:gd name="T13" fmla="*/ 3 h 14"/>
                <a:gd name="T14" fmla="*/ 6 w 14"/>
                <a:gd name="T15" fmla="*/ 1 h 14"/>
                <a:gd name="T16" fmla="*/ 5 w 14"/>
                <a:gd name="T17" fmla="*/ 0 h 14"/>
                <a:gd name="T18" fmla="*/ 5 w 14"/>
                <a:gd name="T19" fmla="*/ 0 h 14"/>
                <a:gd name="T20" fmla="*/ 5 w 14"/>
                <a:gd name="T21" fmla="*/ 2 h 14"/>
                <a:gd name="T22" fmla="*/ 4 w 14"/>
                <a:gd name="T23" fmla="*/ 2 h 14"/>
                <a:gd name="T24" fmla="*/ 3 w 14"/>
                <a:gd name="T25" fmla="*/ 1 h 14"/>
                <a:gd name="T26" fmla="*/ 3 w 14"/>
                <a:gd name="T27" fmla="*/ 1 h 14"/>
                <a:gd name="T28" fmla="*/ 4 w 14"/>
                <a:gd name="T29" fmla="*/ 4 h 14"/>
                <a:gd name="T30" fmla="*/ 1 w 14"/>
                <a:gd name="T31" fmla="*/ 4 h 14"/>
                <a:gd name="T32" fmla="*/ 0 w 14"/>
                <a:gd name="T33" fmla="*/ 5 h 14"/>
                <a:gd name="T34" fmla="*/ 0 w 14"/>
                <a:gd name="T35" fmla="*/ 5 h 14"/>
                <a:gd name="T36" fmla="*/ 3 w 14"/>
                <a:gd name="T37" fmla="*/ 7 h 14"/>
                <a:gd name="T38" fmla="*/ 1 w 14"/>
                <a:gd name="T39" fmla="*/ 8 h 14"/>
                <a:gd name="T40" fmla="*/ 0 w 14"/>
                <a:gd name="T41" fmla="*/ 9 h 14"/>
                <a:gd name="T42" fmla="*/ 0 w 14"/>
                <a:gd name="T43" fmla="*/ 9 h 14"/>
                <a:gd name="T44" fmla="*/ 4 w 14"/>
                <a:gd name="T45" fmla="*/ 9 h 14"/>
                <a:gd name="T46" fmla="*/ 3 w 14"/>
                <a:gd name="T47" fmla="*/ 11 h 14"/>
                <a:gd name="T48" fmla="*/ 3 w 14"/>
                <a:gd name="T49" fmla="*/ 12 h 14"/>
                <a:gd name="T50" fmla="*/ 3 w 14"/>
                <a:gd name="T51" fmla="*/ 13 h 14"/>
                <a:gd name="T52" fmla="*/ 6 w 14"/>
                <a:gd name="T53" fmla="*/ 10 h 14"/>
                <a:gd name="T54" fmla="*/ 7 w 14"/>
                <a:gd name="T55" fmla="*/ 13 h 14"/>
                <a:gd name="T56" fmla="*/ 7 w 14"/>
                <a:gd name="T57" fmla="*/ 14 h 14"/>
                <a:gd name="T58" fmla="*/ 7 w 14"/>
                <a:gd name="T59" fmla="*/ 14 h 14"/>
                <a:gd name="T60" fmla="*/ 8 w 14"/>
                <a:gd name="T61" fmla="*/ 10 h 14"/>
                <a:gd name="T62" fmla="*/ 10 w 14"/>
                <a:gd name="T63" fmla="*/ 11 h 14"/>
                <a:gd name="T64" fmla="*/ 11 w 14"/>
                <a:gd name="T65" fmla="*/ 12 h 14"/>
                <a:gd name="T66" fmla="*/ 12 w 14"/>
                <a:gd name="T67" fmla="*/ 12 h 14"/>
                <a:gd name="T68" fmla="*/ 10 w 14"/>
                <a:gd name="T69" fmla="*/ 9 h 14"/>
                <a:gd name="T70" fmla="*/ 12 w 14"/>
                <a:gd name="T71" fmla="*/ 8 h 14"/>
                <a:gd name="T72" fmla="*/ 13 w 14"/>
                <a:gd name="T73" fmla="*/ 8 h 14"/>
                <a:gd name="T74" fmla="*/ 14 w 14"/>
                <a:gd name="T75" fmla="*/ 8 h 14"/>
                <a:gd name="T76" fmla="*/ 11 w 14"/>
                <a:gd name="T77" fmla="*/ 6 h 14"/>
                <a:gd name="T78" fmla="*/ 12 w 14"/>
                <a:gd name="T79" fmla="*/ 5 h 14"/>
                <a:gd name="T80" fmla="*/ 13 w 14"/>
                <a:gd name="T8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14">
                  <a:moveTo>
                    <a:pt x="13" y="4"/>
                  </a:moveTo>
                  <a:cubicBezTo>
                    <a:pt x="13" y="4"/>
                    <a:pt x="13" y="3"/>
                    <a:pt x="13" y="3"/>
                  </a:cubicBezTo>
                  <a:cubicBezTo>
                    <a:pt x="13" y="3"/>
                    <a:pt x="12" y="4"/>
                    <a:pt x="10" y="4"/>
                  </a:cubicBezTo>
                  <a:cubicBezTo>
                    <a:pt x="10" y="3"/>
                    <a:pt x="10" y="3"/>
                    <a:pt x="10" y="2"/>
                  </a:cubicBezTo>
                  <a:cubicBezTo>
                    <a:pt x="10" y="1"/>
                    <a:pt x="10" y="1"/>
                    <a:pt x="10" y="1"/>
                  </a:cubicBezTo>
                  <a:cubicBezTo>
                    <a:pt x="10" y="1"/>
                    <a:pt x="10" y="0"/>
                    <a:pt x="10" y="0"/>
                  </a:cubicBezTo>
                  <a:cubicBezTo>
                    <a:pt x="10" y="0"/>
                    <a:pt x="9" y="1"/>
                    <a:pt x="7" y="3"/>
                  </a:cubicBezTo>
                  <a:cubicBezTo>
                    <a:pt x="7" y="2"/>
                    <a:pt x="7" y="2"/>
                    <a:pt x="6" y="1"/>
                  </a:cubicBezTo>
                  <a:cubicBezTo>
                    <a:pt x="6" y="1"/>
                    <a:pt x="6" y="0"/>
                    <a:pt x="5" y="0"/>
                  </a:cubicBezTo>
                  <a:cubicBezTo>
                    <a:pt x="5" y="0"/>
                    <a:pt x="5" y="0"/>
                    <a:pt x="5" y="0"/>
                  </a:cubicBezTo>
                  <a:cubicBezTo>
                    <a:pt x="5" y="0"/>
                    <a:pt x="5" y="0"/>
                    <a:pt x="5" y="2"/>
                  </a:cubicBezTo>
                  <a:cubicBezTo>
                    <a:pt x="5" y="2"/>
                    <a:pt x="4" y="2"/>
                    <a:pt x="4" y="2"/>
                  </a:cubicBezTo>
                  <a:cubicBezTo>
                    <a:pt x="4" y="1"/>
                    <a:pt x="3" y="1"/>
                    <a:pt x="3" y="1"/>
                  </a:cubicBezTo>
                  <a:cubicBezTo>
                    <a:pt x="3" y="1"/>
                    <a:pt x="3" y="1"/>
                    <a:pt x="3" y="1"/>
                  </a:cubicBezTo>
                  <a:cubicBezTo>
                    <a:pt x="3" y="1"/>
                    <a:pt x="3" y="2"/>
                    <a:pt x="4" y="4"/>
                  </a:cubicBezTo>
                  <a:cubicBezTo>
                    <a:pt x="3" y="4"/>
                    <a:pt x="2" y="4"/>
                    <a:pt x="1" y="4"/>
                  </a:cubicBezTo>
                  <a:cubicBezTo>
                    <a:pt x="1" y="4"/>
                    <a:pt x="1" y="5"/>
                    <a:pt x="0" y="5"/>
                  </a:cubicBezTo>
                  <a:cubicBezTo>
                    <a:pt x="0" y="5"/>
                    <a:pt x="0" y="5"/>
                    <a:pt x="0" y="5"/>
                  </a:cubicBezTo>
                  <a:cubicBezTo>
                    <a:pt x="0" y="5"/>
                    <a:pt x="1" y="5"/>
                    <a:pt x="3" y="7"/>
                  </a:cubicBezTo>
                  <a:cubicBezTo>
                    <a:pt x="2" y="7"/>
                    <a:pt x="2" y="8"/>
                    <a:pt x="1" y="8"/>
                  </a:cubicBezTo>
                  <a:cubicBezTo>
                    <a:pt x="1" y="8"/>
                    <a:pt x="1" y="9"/>
                    <a:pt x="0" y="9"/>
                  </a:cubicBezTo>
                  <a:cubicBezTo>
                    <a:pt x="0" y="9"/>
                    <a:pt x="0" y="9"/>
                    <a:pt x="0" y="9"/>
                  </a:cubicBezTo>
                  <a:cubicBezTo>
                    <a:pt x="0" y="9"/>
                    <a:pt x="1" y="9"/>
                    <a:pt x="4" y="9"/>
                  </a:cubicBezTo>
                  <a:cubicBezTo>
                    <a:pt x="3" y="10"/>
                    <a:pt x="3" y="11"/>
                    <a:pt x="3" y="11"/>
                  </a:cubicBezTo>
                  <a:cubicBezTo>
                    <a:pt x="3" y="12"/>
                    <a:pt x="3" y="12"/>
                    <a:pt x="3" y="12"/>
                  </a:cubicBezTo>
                  <a:cubicBezTo>
                    <a:pt x="3" y="13"/>
                    <a:pt x="3" y="13"/>
                    <a:pt x="3" y="13"/>
                  </a:cubicBezTo>
                  <a:cubicBezTo>
                    <a:pt x="3" y="13"/>
                    <a:pt x="3" y="12"/>
                    <a:pt x="6" y="10"/>
                  </a:cubicBezTo>
                  <a:cubicBezTo>
                    <a:pt x="6" y="11"/>
                    <a:pt x="6" y="12"/>
                    <a:pt x="7" y="13"/>
                  </a:cubicBezTo>
                  <a:cubicBezTo>
                    <a:pt x="7" y="13"/>
                    <a:pt x="7" y="13"/>
                    <a:pt x="7" y="14"/>
                  </a:cubicBezTo>
                  <a:cubicBezTo>
                    <a:pt x="7" y="14"/>
                    <a:pt x="7" y="14"/>
                    <a:pt x="7" y="14"/>
                  </a:cubicBezTo>
                  <a:cubicBezTo>
                    <a:pt x="7" y="14"/>
                    <a:pt x="7" y="13"/>
                    <a:pt x="8" y="10"/>
                  </a:cubicBezTo>
                  <a:cubicBezTo>
                    <a:pt x="9" y="11"/>
                    <a:pt x="10" y="11"/>
                    <a:pt x="10" y="11"/>
                  </a:cubicBezTo>
                  <a:cubicBezTo>
                    <a:pt x="11" y="12"/>
                    <a:pt x="11" y="12"/>
                    <a:pt x="11" y="12"/>
                  </a:cubicBezTo>
                  <a:cubicBezTo>
                    <a:pt x="11" y="12"/>
                    <a:pt x="12" y="12"/>
                    <a:pt x="12" y="12"/>
                  </a:cubicBezTo>
                  <a:cubicBezTo>
                    <a:pt x="12" y="12"/>
                    <a:pt x="11" y="11"/>
                    <a:pt x="10" y="9"/>
                  </a:cubicBezTo>
                  <a:cubicBezTo>
                    <a:pt x="11" y="9"/>
                    <a:pt x="12" y="9"/>
                    <a:pt x="12" y="8"/>
                  </a:cubicBezTo>
                  <a:cubicBezTo>
                    <a:pt x="13" y="8"/>
                    <a:pt x="13" y="8"/>
                    <a:pt x="13" y="8"/>
                  </a:cubicBezTo>
                  <a:cubicBezTo>
                    <a:pt x="14" y="8"/>
                    <a:pt x="14" y="8"/>
                    <a:pt x="14" y="8"/>
                  </a:cubicBezTo>
                  <a:cubicBezTo>
                    <a:pt x="14" y="8"/>
                    <a:pt x="13" y="8"/>
                    <a:pt x="11" y="6"/>
                  </a:cubicBezTo>
                  <a:cubicBezTo>
                    <a:pt x="11" y="6"/>
                    <a:pt x="12" y="5"/>
                    <a:pt x="12" y="5"/>
                  </a:cubicBezTo>
                  <a:cubicBezTo>
                    <a:pt x="12" y="4"/>
                    <a:pt x="13" y="4"/>
                    <a:pt x="13"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72" name="组合 571"/>
          <p:cNvGrpSpPr/>
          <p:nvPr/>
        </p:nvGrpSpPr>
        <p:grpSpPr>
          <a:xfrm>
            <a:off x="10928350" y="3276600"/>
            <a:ext cx="479426" cy="500063"/>
            <a:chOff x="10928350" y="3276600"/>
            <a:chExt cx="479426" cy="500063"/>
          </a:xfrm>
        </p:grpSpPr>
        <p:sp>
          <p:nvSpPr>
            <p:cNvPr id="573" name="Freeform 135"/>
            <p:cNvSpPr>
              <a:spLocks/>
            </p:cNvSpPr>
            <p:nvPr/>
          </p:nvSpPr>
          <p:spPr bwMode="auto">
            <a:xfrm>
              <a:off x="11128375" y="3276600"/>
              <a:ext cx="125413" cy="236538"/>
            </a:xfrm>
            <a:custGeom>
              <a:avLst/>
              <a:gdLst>
                <a:gd name="T0" fmla="*/ 5 w 14"/>
                <a:gd name="T1" fmla="*/ 26 h 26"/>
                <a:gd name="T2" fmla="*/ 0 w 14"/>
                <a:gd name="T3" fmla="*/ 16 h 26"/>
                <a:gd name="T4" fmla="*/ 3 w 14"/>
                <a:gd name="T5" fmla="*/ 7 h 26"/>
                <a:gd name="T6" fmla="*/ 8 w 14"/>
                <a:gd name="T7" fmla="*/ 4 h 26"/>
                <a:gd name="T8" fmla="*/ 10 w 14"/>
                <a:gd name="T9" fmla="*/ 6 h 26"/>
                <a:gd name="T10" fmla="*/ 10 w 14"/>
                <a:gd name="T11" fmla="*/ 22 h 26"/>
                <a:gd name="T12" fmla="*/ 5 w 14"/>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5" y="26"/>
                  </a:moveTo>
                  <a:cubicBezTo>
                    <a:pt x="2" y="23"/>
                    <a:pt x="0" y="20"/>
                    <a:pt x="0" y="16"/>
                  </a:cubicBezTo>
                  <a:cubicBezTo>
                    <a:pt x="0" y="13"/>
                    <a:pt x="1" y="10"/>
                    <a:pt x="3" y="7"/>
                  </a:cubicBezTo>
                  <a:cubicBezTo>
                    <a:pt x="3" y="6"/>
                    <a:pt x="6" y="0"/>
                    <a:pt x="8" y="4"/>
                  </a:cubicBezTo>
                  <a:cubicBezTo>
                    <a:pt x="9" y="5"/>
                    <a:pt x="9" y="5"/>
                    <a:pt x="10" y="6"/>
                  </a:cubicBezTo>
                  <a:cubicBezTo>
                    <a:pt x="14" y="10"/>
                    <a:pt x="13" y="17"/>
                    <a:pt x="10" y="22"/>
                  </a:cubicBezTo>
                  <a:cubicBezTo>
                    <a:pt x="9" y="22"/>
                    <a:pt x="6" y="26"/>
                    <a:pt x="5"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136"/>
            <p:cNvSpPr>
              <a:spLocks/>
            </p:cNvSpPr>
            <p:nvPr/>
          </p:nvSpPr>
          <p:spPr bwMode="auto">
            <a:xfrm>
              <a:off x="11145838" y="3384550"/>
              <a:ext cx="26988" cy="128588"/>
            </a:xfrm>
            <a:custGeom>
              <a:avLst/>
              <a:gdLst>
                <a:gd name="T0" fmla="*/ 3 w 3"/>
                <a:gd name="T1" fmla="*/ 14 h 14"/>
                <a:gd name="T2" fmla="*/ 1 w 3"/>
                <a:gd name="T3" fmla="*/ 7 h 14"/>
                <a:gd name="T4" fmla="*/ 1 w 3"/>
                <a:gd name="T5" fmla="*/ 0 h 14"/>
                <a:gd name="T6" fmla="*/ 1 w 3"/>
                <a:gd name="T7" fmla="*/ 7 h 14"/>
                <a:gd name="T8" fmla="*/ 3 w 3"/>
                <a:gd name="T9" fmla="*/ 14 h 14"/>
              </a:gdLst>
              <a:ahLst/>
              <a:cxnLst>
                <a:cxn ang="0">
                  <a:pos x="T0" y="T1"/>
                </a:cxn>
                <a:cxn ang="0">
                  <a:pos x="T2" y="T3"/>
                </a:cxn>
                <a:cxn ang="0">
                  <a:pos x="T4" y="T5"/>
                </a:cxn>
                <a:cxn ang="0">
                  <a:pos x="T6" y="T7"/>
                </a:cxn>
                <a:cxn ang="0">
                  <a:pos x="T8" y="T9"/>
                </a:cxn>
              </a:cxnLst>
              <a:rect l="0" t="0" r="r" b="b"/>
              <a:pathLst>
                <a:path w="3" h="14">
                  <a:moveTo>
                    <a:pt x="3" y="14"/>
                  </a:moveTo>
                  <a:cubicBezTo>
                    <a:pt x="2" y="12"/>
                    <a:pt x="1" y="9"/>
                    <a:pt x="1" y="7"/>
                  </a:cubicBezTo>
                  <a:cubicBezTo>
                    <a:pt x="1" y="5"/>
                    <a:pt x="0" y="2"/>
                    <a:pt x="1" y="0"/>
                  </a:cubicBezTo>
                  <a:cubicBezTo>
                    <a:pt x="1" y="2"/>
                    <a:pt x="1" y="5"/>
                    <a:pt x="1" y="7"/>
                  </a:cubicBezTo>
                  <a:cubicBezTo>
                    <a:pt x="2" y="9"/>
                    <a:pt x="2" y="11"/>
                    <a:pt x="3"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137"/>
            <p:cNvSpPr>
              <a:spLocks/>
            </p:cNvSpPr>
            <p:nvPr/>
          </p:nvSpPr>
          <p:spPr bwMode="auto">
            <a:xfrm>
              <a:off x="11182350" y="3357563"/>
              <a:ext cx="0" cy="146050"/>
            </a:xfrm>
            <a:custGeom>
              <a:avLst/>
              <a:gdLst>
                <a:gd name="T0" fmla="*/ 16 h 16"/>
                <a:gd name="T1" fmla="*/ 8 h 16"/>
                <a:gd name="T2" fmla="*/ 0 h 16"/>
                <a:gd name="T3" fmla="*/ 8 h 16"/>
                <a:gd name="T4" fmla="*/ 16 h 16"/>
              </a:gdLst>
              <a:ahLst/>
              <a:cxnLst>
                <a:cxn ang="0">
                  <a:pos x="0" y="T0"/>
                </a:cxn>
                <a:cxn ang="0">
                  <a:pos x="0" y="T1"/>
                </a:cxn>
                <a:cxn ang="0">
                  <a:pos x="0" y="T2"/>
                </a:cxn>
                <a:cxn ang="0">
                  <a:pos x="0" y="T3"/>
                </a:cxn>
                <a:cxn ang="0">
                  <a:pos x="0" y="T4"/>
                </a:cxn>
              </a:cxnLst>
              <a:rect l="0" t="0" r="r" b="b"/>
              <a:pathLst>
                <a:path h="16">
                  <a:moveTo>
                    <a:pt x="0" y="16"/>
                  </a:moveTo>
                  <a:cubicBezTo>
                    <a:pt x="0" y="14"/>
                    <a:pt x="0" y="11"/>
                    <a:pt x="0" y="8"/>
                  </a:cubicBezTo>
                  <a:cubicBezTo>
                    <a:pt x="0" y="6"/>
                    <a:pt x="0" y="3"/>
                    <a:pt x="0" y="0"/>
                  </a:cubicBezTo>
                  <a:cubicBezTo>
                    <a:pt x="0" y="3"/>
                    <a:pt x="0" y="6"/>
                    <a:pt x="0" y="8"/>
                  </a:cubicBezTo>
                  <a:cubicBezTo>
                    <a:pt x="0" y="11"/>
                    <a:pt x="0" y="14"/>
                    <a:pt x="0" y="1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138"/>
            <p:cNvSpPr>
              <a:spLocks/>
            </p:cNvSpPr>
            <p:nvPr/>
          </p:nvSpPr>
          <p:spPr bwMode="auto">
            <a:xfrm>
              <a:off x="11190288" y="3384550"/>
              <a:ext cx="28575" cy="109538"/>
            </a:xfrm>
            <a:custGeom>
              <a:avLst/>
              <a:gdLst>
                <a:gd name="T0" fmla="*/ 0 w 3"/>
                <a:gd name="T1" fmla="*/ 12 h 12"/>
                <a:gd name="T2" fmla="*/ 1 w 3"/>
                <a:gd name="T3" fmla="*/ 6 h 12"/>
                <a:gd name="T4" fmla="*/ 2 w 3"/>
                <a:gd name="T5" fmla="*/ 0 h 12"/>
                <a:gd name="T6" fmla="*/ 2 w 3"/>
                <a:gd name="T7" fmla="*/ 6 h 12"/>
                <a:gd name="T8" fmla="*/ 0 w 3"/>
                <a:gd name="T9" fmla="*/ 12 h 12"/>
              </a:gdLst>
              <a:ahLst/>
              <a:cxnLst>
                <a:cxn ang="0">
                  <a:pos x="T0" y="T1"/>
                </a:cxn>
                <a:cxn ang="0">
                  <a:pos x="T2" y="T3"/>
                </a:cxn>
                <a:cxn ang="0">
                  <a:pos x="T4" y="T5"/>
                </a:cxn>
                <a:cxn ang="0">
                  <a:pos x="T6" y="T7"/>
                </a:cxn>
                <a:cxn ang="0">
                  <a:pos x="T8" y="T9"/>
                </a:cxn>
              </a:cxnLst>
              <a:rect l="0" t="0" r="r" b="b"/>
              <a:pathLst>
                <a:path w="3" h="12">
                  <a:moveTo>
                    <a:pt x="0" y="12"/>
                  </a:moveTo>
                  <a:cubicBezTo>
                    <a:pt x="0" y="10"/>
                    <a:pt x="1" y="8"/>
                    <a:pt x="1" y="6"/>
                  </a:cubicBezTo>
                  <a:cubicBezTo>
                    <a:pt x="2" y="4"/>
                    <a:pt x="2" y="2"/>
                    <a:pt x="2" y="0"/>
                  </a:cubicBezTo>
                  <a:cubicBezTo>
                    <a:pt x="3" y="2"/>
                    <a:pt x="2" y="4"/>
                    <a:pt x="2" y="6"/>
                  </a:cubicBezTo>
                  <a:cubicBezTo>
                    <a:pt x="1" y="8"/>
                    <a:pt x="1" y="10"/>
                    <a:pt x="0" y="12"/>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139"/>
            <p:cNvSpPr>
              <a:spLocks/>
            </p:cNvSpPr>
            <p:nvPr/>
          </p:nvSpPr>
          <p:spPr bwMode="auto">
            <a:xfrm>
              <a:off x="11190288" y="3421063"/>
              <a:ext cx="217488" cy="128588"/>
            </a:xfrm>
            <a:custGeom>
              <a:avLst/>
              <a:gdLst>
                <a:gd name="T0" fmla="*/ 0 w 24"/>
                <a:gd name="T1" fmla="*/ 10 h 14"/>
                <a:gd name="T2" fmla="*/ 7 w 24"/>
                <a:gd name="T3" fmla="*/ 1 h 14"/>
                <a:gd name="T4" fmla="*/ 15 w 24"/>
                <a:gd name="T5" fmla="*/ 0 h 14"/>
                <a:gd name="T6" fmla="*/ 21 w 24"/>
                <a:gd name="T7" fmla="*/ 3 h 14"/>
                <a:gd name="T8" fmla="*/ 19 w 24"/>
                <a:gd name="T9" fmla="*/ 6 h 14"/>
                <a:gd name="T10" fmla="*/ 6 w 24"/>
                <a:gd name="T11" fmla="*/ 13 h 14"/>
                <a:gd name="T12" fmla="*/ 0 w 24"/>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0" y="10"/>
                  </a:moveTo>
                  <a:cubicBezTo>
                    <a:pt x="1" y="7"/>
                    <a:pt x="3" y="3"/>
                    <a:pt x="7" y="1"/>
                  </a:cubicBezTo>
                  <a:cubicBezTo>
                    <a:pt x="9" y="0"/>
                    <a:pt x="12" y="0"/>
                    <a:pt x="15" y="0"/>
                  </a:cubicBezTo>
                  <a:cubicBezTo>
                    <a:pt x="17" y="0"/>
                    <a:pt x="24" y="0"/>
                    <a:pt x="21" y="3"/>
                  </a:cubicBezTo>
                  <a:cubicBezTo>
                    <a:pt x="20" y="4"/>
                    <a:pt x="20" y="5"/>
                    <a:pt x="19" y="6"/>
                  </a:cubicBezTo>
                  <a:cubicBezTo>
                    <a:pt x="18" y="12"/>
                    <a:pt x="11" y="14"/>
                    <a:pt x="6" y="13"/>
                  </a:cubicBezTo>
                  <a:cubicBezTo>
                    <a:pt x="5" y="12"/>
                    <a:pt x="0" y="11"/>
                    <a:pt x="0" y="1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140"/>
            <p:cNvSpPr>
              <a:spLocks/>
            </p:cNvSpPr>
            <p:nvPr/>
          </p:nvSpPr>
          <p:spPr bwMode="auto">
            <a:xfrm>
              <a:off x="11190288" y="3440113"/>
              <a:ext cx="100013" cy="73025"/>
            </a:xfrm>
            <a:custGeom>
              <a:avLst/>
              <a:gdLst>
                <a:gd name="T0" fmla="*/ 0 w 11"/>
                <a:gd name="T1" fmla="*/ 8 h 8"/>
                <a:gd name="T2" fmla="*/ 5 w 11"/>
                <a:gd name="T3" fmla="*/ 3 h 8"/>
                <a:gd name="T4" fmla="*/ 11 w 11"/>
                <a:gd name="T5" fmla="*/ 0 h 8"/>
                <a:gd name="T6" fmla="*/ 5 w 11"/>
                <a:gd name="T7" fmla="*/ 4 h 8"/>
                <a:gd name="T8" fmla="*/ 0 w 11"/>
                <a:gd name="T9" fmla="*/ 8 h 8"/>
              </a:gdLst>
              <a:ahLst/>
              <a:cxnLst>
                <a:cxn ang="0">
                  <a:pos x="T0" y="T1"/>
                </a:cxn>
                <a:cxn ang="0">
                  <a:pos x="T2" y="T3"/>
                </a:cxn>
                <a:cxn ang="0">
                  <a:pos x="T4" y="T5"/>
                </a:cxn>
                <a:cxn ang="0">
                  <a:pos x="T6" y="T7"/>
                </a:cxn>
                <a:cxn ang="0">
                  <a:pos x="T8" y="T9"/>
                </a:cxn>
              </a:cxnLst>
              <a:rect l="0" t="0" r="r" b="b"/>
              <a:pathLst>
                <a:path w="11" h="8">
                  <a:moveTo>
                    <a:pt x="0" y="8"/>
                  </a:moveTo>
                  <a:cubicBezTo>
                    <a:pt x="1" y="6"/>
                    <a:pt x="3" y="5"/>
                    <a:pt x="5" y="3"/>
                  </a:cubicBezTo>
                  <a:cubicBezTo>
                    <a:pt x="7" y="2"/>
                    <a:pt x="9" y="1"/>
                    <a:pt x="11" y="0"/>
                  </a:cubicBezTo>
                  <a:cubicBezTo>
                    <a:pt x="9" y="1"/>
                    <a:pt x="7" y="2"/>
                    <a:pt x="5" y="4"/>
                  </a:cubicBezTo>
                  <a:cubicBezTo>
                    <a:pt x="3" y="5"/>
                    <a:pt x="2" y="7"/>
                    <a:pt x="0" y="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141"/>
            <p:cNvSpPr>
              <a:spLocks/>
            </p:cNvSpPr>
            <p:nvPr/>
          </p:nvSpPr>
          <p:spPr bwMode="auto">
            <a:xfrm>
              <a:off x="11199813" y="3457575"/>
              <a:ext cx="127000" cy="63500"/>
            </a:xfrm>
            <a:custGeom>
              <a:avLst/>
              <a:gdLst>
                <a:gd name="T0" fmla="*/ 0 w 14"/>
                <a:gd name="T1" fmla="*/ 7 h 7"/>
                <a:gd name="T2" fmla="*/ 7 w 14"/>
                <a:gd name="T3" fmla="*/ 3 h 7"/>
                <a:gd name="T4" fmla="*/ 14 w 14"/>
                <a:gd name="T5" fmla="*/ 0 h 7"/>
                <a:gd name="T6" fmla="*/ 7 w 14"/>
                <a:gd name="T7" fmla="*/ 4 h 7"/>
                <a:gd name="T8" fmla="*/ 0 w 14"/>
                <a:gd name="T9" fmla="*/ 7 h 7"/>
              </a:gdLst>
              <a:ahLst/>
              <a:cxnLst>
                <a:cxn ang="0">
                  <a:pos x="T0" y="T1"/>
                </a:cxn>
                <a:cxn ang="0">
                  <a:pos x="T2" y="T3"/>
                </a:cxn>
                <a:cxn ang="0">
                  <a:pos x="T4" y="T5"/>
                </a:cxn>
                <a:cxn ang="0">
                  <a:pos x="T6" y="T7"/>
                </a:cxn>
                <a:cxn ang="0">
                  <a:pos x="T8" y="T9"/>
                </a:cxn>
              </a:cxnLst>
              <a:rect l="0" t="0" r="r" b="b"/>
              <a:pathLst>
                <a:path w="14" h="7">
                  <a:moveTo>
                    <a:pt x="0" y="7"/>
                  </a:moveTo>
                  <a:cubicBezTo>
                    <a:pt x="2" y="6"/>
                    <a:pt x="4" y="5"/>
                    <a:pt x="7" y="3"/>
                  </a:cubicBezTo>
                  <a:cubicBezTo>
                    <a:pt x="9" y="2"/>
                    <a:pt x="12" y="1"/>
                    <a:pt x="14" y="0"/>
                  </a:cubicBezTo>
                  <a:cubicBezTo>
                    <a:pt x="12" y="2"/>
                    <a:pt x="9" y="3"/>
                    <a:pt x="7" y="4"/>
                  </a:cubicBezTo>
                  <a:cubicBezTo>
                    <a:pt x="5" y="5"/>
                    <a:pt x="2" y="6"/>
                    <a:pt x="0"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142"/>
            <p:cNvSpPr>
              <a:spLocks/>
            </p:cNvSpPr>
            <p:nvPr/>
          </p:nvSpPr>
          <p:spPr bwMode="auto">
            <a:xfrm>
              <a:off x="11209338" y="3494088"/>
              <a:ext cx="107950" cy="36513"/>
            </a:xfrm>
            <a:custGeom>
              <a:avLst/>
              <a:gdLst>
                <a:gd name="T0" fmla="*/ 0 w 12"/>
                <a:gd name="T1" fmla="*/ 4 h 4"/>
                <a:gd name="T2" fmla="*/ 6 w 12"/>
                <a:gd name="T3" fmla="*/ 2 h 4"/>
                <a:gd name="T4" fmla="*/ 12 w 12"/>
                <a:gd name="T5" fmla="*/ 0 h 4"/>
                <a:gd name="T6" fmla="*/ 6 w 12"/>
                <a:gd name="T7" fmla="*/ 3 h 4"/>
                <a:gd name="T8" fmla="*/ 0 w 12"/>
                <a:gd name="T9" fmla="*/ 4 h 4"/>
              </a:gdLst>
              <a:ahLst/>
              <a:cxnLst>
                <a:cxn ang="0">
                  <a:pos x="T0" y="T1"/>
                </a:cxn>
                <a:cxn ang="0">
                  <a:pos x="T2" y="T3"/>
                </a:cxn>
                <a:cxn ang="0">
                  <a:pos x="T4" y="T5"/>
                </a:cxn>
                <a:cxn ang="0">
                  <a:pos x="T6" y="T7"/>
                </a:cxn>
                <a:cxn ang="0">
                  <a:pos x="T8" y="T9"/>
                </a:cxn>
              </a:cxnLst>
              <a:rect l="0" t="0" r="r" b="b"/>
              <a:pathLst>
                <a:path w="12" h="4">
                  <a:moveTo>
                    <a:pt x="0" y="4"/>
                  </a:moveTo>
                  <a:cubicBezTo>
                    <a:pt x="2" y="3"/>
                    <a:pt x="4" y="3"/>
                    <a:pt x="6" y="2"/>
                  </a:cubicBezTo>
                  <a:cubicBezTo>
                    <a:pt x="8" y="2"/>
                    <a:pt x="10" y="1"/>
                    <a:pt x="12" y="0"/>
                  </a:cubicBezTo>
                  <a:cubicBezTo>
                    <a:pt x="10" y="2"/>
                    <a:pt x="8" y="2"/>
                    <a:pt x="6" y="3"/>
                  </a:cubicBezTo>
                  <a:cubicBezTo>
                    <a:pt x="4" y="3"/>
                    <a:pt x="2" y="4"/>
                    <a:pt x="0"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143"/>
            <p:cNvSpPr>
              <a:spLocks/>
            </p:cNvSpPr>
            <p:nvPr/>
          </p:nvSpPr>
          <p:spPr bwMode="auto">
            <a:xfrm>
              <a:off x="11190288" y="3530600"/>
              <a:ext cx="182563" cy="155575"/>
            </a:xfrm>
            <a:custGeom>
              <a:avLst/>
              <a:gdLst>
                <a:gd name="T0" fmla="*/ 0 w 20"/>
                <a:gd name="T1" fmla="*/ 1 h 17"/>
                <a:gd name="T2" fmla="*/ 11 w 20"/>
                <a:gd name="T3" fmla="*/ 2 h 17"/>
                <a:gd name="T4" fmla="*/ 16 w 20"/>
                <a:gd name="T5" fmla="*/ 10 h 17"/>
                <a:gd name="T6" fmla="*/ 16 w 20"/>
                <a:gd name="T7" fmla="*/ 16 h 17"/>
                <a:gd name="T8" fmla="*/ 12 w 20"/>
                <a:gd name="T9" fmla="*/ 16 h 17"/>
                <a:gd name="T10" fmla="*/ 1 w 20"/>
                <a:gd name="T11" fmla="*/ 6 h 17"/>
                <a:gd name="T12" fmla="*/ 0 w 2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0" y="1"/>
                  </a:moveTo>
                  <a:cubicBezTo>
                    <a:pt x="4" y="0"/>
                    <a:pt x="8" y="0"/>
                    <a:pt x="11" y="2"/>
                  </a:cubicBezTo>
                  <a:cubicBezTo>
                    <a:pt x="14" y="4"/>
                    <a:pt x="15" y="7"/>
                    <a:pt x="16" y="10"/>
                  </a:cubicBezTo>
                  <a:cubicBezTo>
                    <a:pt x="17" y="11"/>
                    <a:pt x="20" y="17"/>
                    <a:pt x="16" y="16"/>
                  </a:cubicBezTo>
                  <a:cubicBezTo>
                    <a:pt x="14" y="16"/>
                    <a:pt x="14" y="16"/>
                    <a:pt x="12" y="16"/>
                  </a:cubicBezTo>
                  <a:cubicBezTo>
                    <a:pt x="7" y="17"/>
                    <a:pt x="2" y="11"/>
                    <a:pt x="1" y="6"/>
                  </a:cubicBezTo>
                  <a:cubicBezTo>
                    <a:pt x="0" y="6"/>
                    <a:pt x="0" y="1"/>
                    <a:pt x="0"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144"/>
            <p:cNvSpPr>
              <a:spLocks/>
            </p:cNvSpPr>
            <p:nvPr/>
          </p:nvSpPr>
          <p:spPr bwMode="auto">
            <a:xfrm>
              <a:off x="11190288" y="3540125"/>
              <a:ext cx="109538" cy="53975"/>
            </a:xfrm>
            <a:custGeom>
              <a:avLst/>
              <a:gdLst>
                <a:gd name="T0" fmla="*/ 0 w 12"/>
                <a:gd name="T1" fmla="*/ 0 h 6"/>
                <a:gd name="T2" fmla="*/ 7 w 12"/>
                <a:gd name="T3" fmla="*/ 2 h 6"/>
                <a:gd name="T4" fmla="*/ 12 w 12"/>
                <a:gd name="T5" fmla="*/ 6 h 6"/>
                <a:gd name="T6" fmla="*/ 7 w 12"/>
                <a:gd name="T7" fmla="*/ 2 h 6"/>
                <a:gd name="T8" fmla="*/ 0 w 12"/>
                <a:gd name="T9" fmla="*/ 0 h 6"/>
              </a:gdLst>
              <a:ahLst/>
              <a:cxnLst>
                <a:cxn ang="0">
                  <a:pos x="T0" y="T1"/>
                </a:cxn>
                <a:cxn ang="0">
                  <a:pos x="T2" y="T3"/>
                </a:cxn>
                <a:cxn ang="0">
                  <a:pos x="T4" y="T5"/>
                </a:cxn>
                <a:cxn ang="0">
                  <a:pos x="T6" y="T7"/>
                </a:cxn>
                <a:cxn ang="0">
                  <a:pos x="T8" y="T9"/>
                </a:cxn>
              </a:cxnLst>
              <a:rect l="0" t="0" r="r" b="b"/>
              <a:pathLst>
                <a:path w="12" h="6">
                  <a:moveTo>
                    <a:pt x="0" y="0"/>
                  </a:moveTo>
                  <a:cubicBezTo>
                    <a:pt x="3" y="0"/>
                    <a:pt x="5" y="1"/>
                    <a:pt x="7" y="2"/>
                  </a:cubicBezTo>
                  <a:cubicBezTo>
                    <a:pt x="9" y="3"/>
                    <a:pt x="11" y="4"/>
                    <a:pt x="12" y="6"/>
                  </a:cubicBezTo>
                  <a:cubicBezTo>
                    <a:pt x="11" y="5"/>
                    <a:pt x="9" y="3"/>
                    <a:pt x="7" y="2"/>
                  </a:cubicBezTo>
                  <a:cubicBezTo>
                    <a:pt x="5" y="1"/>
                    <a:pt x="2" y="0"/>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145"/>
            <p:cNvSpPr>
              <a:spLocks/>
            </p:cNvSpPr>
            <p:nvPr/>
          </p:nvSpPr>
          <p:spPr bwMode="auto">
            <a:xfrm>
              <a:off x="11190288" y="3540125"/>
              <a:ext cx="109538" cy="90488"/>
            </a:xfrm>
            <a:custGeom>
              <a:avLst/>
              <a:gdLst>
                <a:gd name="T0" fmla="*/ 0 w 12"/>
                <a:gd name="T1" fmla="*/ 0 h 10"/>
                <a:gd name="T2" fmla="*/ 6 w 12"/>
                <a:gd name="T3" fmla="*/ 5 h 10"/>
                <a:gd name="T4" fmla="*/ 12 w 12"/>
                <a:gd name="T5" fmla="*/ 10 h 10"/>
                <a:gd name="T6" fmla="*/ 6 w 12"/>
                <a:gd name="T7" fmla="*/ 6 h 10"/>
                <a:gd name="T8" fmla="*/ 0 w 12"/>
                <a:gd name="T9" fmla="*/ 0 h 10"/>
              </a:gdLst>
              <a:ahLst/>
              <a:cxnLst>
                <a:cxn ang="0">
                  <a:pos x="T0" y="T1"/>
                </a:cxn>
                <a:cxn ang="0">
                  <a:pos x="T2" y="T3"/>
                </a:cxn>
                <a:cxn ang="0">
                  <a:pos x="T4" y="T5"/>
                </a:cxn>
                <a:cxn ang="0">
                  <a:pos x="T6" y="T7"/>
                </a:cxn>
                <a:cxn ang="0">
                  <a:pos x="T8" y="T9"/>
                </a:cxn>
              </a:cxnLst>
              <a:rect l="0" t="0" r="r" b="b"/>
              <a:pathLst>
                <a:path w="12" h="10">
                  <a:moveTo>
                    <a:pt x="0" y="0"/>
                  </a:moveTo>
                  <a:cubicBezTo>
                    <a:pt x="2" y="2"/>
                    <a:pt x="4" y="4"/>
                    <a:pt x="6" y="5"/>
                  </a:cubicBezTo>
                  <a:cubicBezTo>
                    <a:pt x="8" y="7"/>
                    <a:pt x="10" y="8"/>
                    <a:pt x="12" y="10"/>
                  </a:cubicBezTo>
                  <a:cubicBezTo>
                    <a:pt x="10" y="9"/>
                    <a:pt x="8" y="7"/>
                    <a:pt x="6" y="6"/>
                  </a:cubicBezTo>
                  <a:cubicBezTo>
                    <a:pt x="4" y="4"/>
                    <a:pt x="2"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146"/>
            <p:cNvSpPr>
              <a:spLocks/>
            </p:cNvSpPr>
            <p:nvPr/>
          </p:nvSpPr>
          <p:spPr bwMode="auto">
            <a:xfrm>
              <a:off x="11190288" y="3557588"/>
              <a:ext cx="73025" cy="82550"/>
            </a:xfrm>
            <a:custGeom>
              <a:avLst/>
              <a:gdLst>
                <a:gd name="T0" fmla="*/ 0 w 8"/>
                <a:gd name="T1" fmla="*/ 0 h 9"/>
                <a:gd name="T2" fmla="*/ 4 w 8"/>
                <a:gd name="T3" fmla="*/ 5 h 9"/>
                <a:gd name="T4" fmla="*/ 8 w 8"/>
                <a:gd name="T5" fmla="*/ 9 h 9"/>
                <a:gd name="T6" fmla="*/ 3 w 8"/>
                <a:gd name="T7" fmla="*/ 5 h 9"/>
                <a:gd name="T8" fmla="*/ 0 w 8"/>
                <a:gd name="T9" fmla="*/ 0 h 9"/>
              </a:gdLst>
              <a:ahLst/>
              <a:cxnLst>
                <a:cxn ang="0">
                  <a:pos x="T0" y="T1"/>
                </a:cxn>
                <a:cxn ang="0">
                  <a:pos x="T2" y="T3"/>
                </a:cxn>
                <a:cxn ang="0">
                  <a:pos x="T4" y="T5"/>
                </a:cxn>
                <a:cxn ang="0">
                  <a:pos x="T6" y="T7"/>
                </a:cxn>
                <a:cxn ang="0">
                  <a:pos x="T8" y="T9"/>
                </a:cxn>
              </a:cxnLst>
              <a:rect l="0" t="0" r="r" b="b"/>
              <a:pathLst>
                <a:path w="8" h="9">
                  <a:moveTo>
                    <a:pt x="0" y="0"/>
                  </a:moveTo>
                  <a:cubicBezTo>
                    <a:pt x="1" y="1"/>
                    <a:pt x="2" y="3"/>
                    <a:pt x="4" y="5"/>
                  </a:cubicBezTo>
                  <a:cubicBezTo>
                    <a:pt x="5" y="6"/>
                    <a:pt x="7" y="8"/>
                    <a:pt x="8" y="9"/>
                  </a:cubicBezTo>
                  <a:cubicBezTo>
                    <a:pt x="6" y="8"/>
                    <a:pt x="5" y="6"/>
                    <a:pt x="3" y="5"/>
                  </a:cubicBezTo>
                  <a:cubicBezTo>
                    <a:pt x="2" y="3"/>
                    <a:pt x="1"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147"/>
            <p:cNvSpPr>
              <a:spLocks/>
            </p:cNvSpPr>
            <p:nvPr/>
          </p:nvSpPr>
          <p:spPr bwMode="auto">
            <a:xfrm>
              <a:off x="11064875" y="3540125"/>
              <a:ext cx="144463" cy="236538"/>
            </a:xfrm>
            <a:custGeom>
              <a:avLst/>
              <a:gdLst>
                <a:gd name="T0" fmla="*/ 12 w 16"/>
                <a:gd name="T1" fmla="*/ 1 h 26"/>
                <a:gd name="T2" fmla="*/ 15 w 16"/>
                <a:gd name="T3" fmla="*/ 11 h 26"/>
                <a:gd name="T4" fmla="*/ 11 w 16"/>
                <a:gd name="T5" fmla="*/ 19 h 26"/>
                <a:gd name="T6" fmla="*/ 5 w 16"/>
                <a:gd name="T7" fmla="*/ 21 h 26"/>
                <a:gd name="T8" fmla="*/ 4 w 16"/>
                <a:gd name="T9" fmla="*/ 18 h 26"/>
                <a:gd name="T10" fmla="*/ 7 w 16"/>
                <a:gd name="T11" fmla="*/ 3 h 26"/>
                <a:gd name="T12" fmla="*/ 12 w 16"/>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16" h="26">
                  <a:moveTo>
                    <a:pt x="12" y="1"/>
                  </a:moveTo>
                  <a:cubicBezTo>
                    <a:pt x="15" y="4"/>
                    <a:pt x="16" y="7"/>
                    <a:pt x="15" y="11"/>
                  </a:cubicBezTo>
                  <a:cubicBezTo>
                    <a:pt x="15" y="14"/>
                    <a:pt x="13" y="17"/>
                    <a:pt x="11" y="19"/>
                  </a:cubicBezTo>
                  <a:cubicBezTo>
                    <a:pt x="10" y="20"/>
                    <a:pt x="6" y="26"/>
                    <a:pt x="5" y="21"/>
                  </a:cubicBezTo>
                  <a:cubicBezTo>
                    <a:pt x="5" y="20"/>
                    <a:pt x="5" y="19"/>
                    <a:pt x="4" y="18"/>
                  </a:cubicBezTo>
                  <a:cubicBezTo>
                    <a:pt x="0" y="14"/>
                    <a:pt x="3" y="7"/>
                    <a:pt x="7" y="3"/>
                  </a:cubicBezTo>
                  <a:cubicBezTo>
                    <a:pt x="8" y="3"/>
                    <a:pt x="12" y="0"/>
                    <a:pt x="12"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148"/>
            <p:cNvSpPr>
              <a:spLocks/>
            </p:cNvSpPr>
            <p:nvPr/>
          </p:nvSpPr>
          <p:spPr bwMode="auto">
            <a:xfrm>
              <a:off x="11172825" y="3549650"/>
              <a:ext cx="9525" cy="117475"/>
            </a:xfrm>
            <a:custGeom>
              <a:avLst/>
              <a:gdLst>
                <a:gd name="T0" fmla="*/ 0 w 1"/>
                <a:gd name="T1" fmla="*/ 0 h 13"/>
                <a:gd name="T2" fmla="*/ 1 w 1"/>
                <a:gd name="T3" fmla="*/ 7 h 13"/>
                <a:gd name="T4" fmla="*/ 0 w 1"/>
                <a:gd name="T5" fmla="*/ 13 h 13"/>
                <a:gd name="T6" fmla="*/ 1 w 1"/>
                <a:gd name="T7" fmla="*/ 6 h 13"/>
                <a:gd name="T8" fmla="*/ 0 w 1"/>
                <a:gd name="T9" fmla="*/ 0 h 13"/>
              </a:gdLst>
              <a:ahLst/>
              <a:cxnLst>
                <a:cxn ang="0">
                  <a:pos x="T0" y="T1"/>
                </a:cxn>
                <a:cxn ang="0">
                  <a:pos x="T2" y="T3"/>
                </a:cxn>
                <a:cxn ang="0">
                  <a:pos x="T4" y="T5"/>
                </a:cxn>
                <a:cxn ang="0">
                  <a:pos x="T6" y="T7"/>
                </a:cxn>
                <a:cxn ang="0">
                  <a:pos x="T8" y="T9"/>
                </a:cxn>
              </a:cxnLst>
              <a:rect l="0" t="0" r="r" b="b"/>
              <a:pathLst>
                <a:path w="1" h="13">
                  <a:moveTo>
                    <a:pt x="0" y="0"/>
                  </a:moveTo>
                  <a:cubicBezTo>
                    <a:pt x="1" y="2"/>
                    <a:pt x="1" y="4"/>
                    <a:pt x="1" y="7"/>
                  </a:cubicBezTo>
                  <a:cubicBezTo>
                    <a:pt x="1" y="9"/>
                    <a:pt x="1" y="11"/>
                    <a:pt x="0" y="13"/>
                  </a:cubicBezTo>
                  <a:cubicBezTo>
                    <a:pt x="0" y="11"/>
                    <a:pt x="1" y="9"/>
                    <a:pt x="1" y="6"/>
                  </a:cubicBezTo>
                  <a:cubicBezTo>
                    <a:pt x="1" y="4"/>
                    <a:pt x="1"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149"/>
            <p:cNvSpPr>
              <a:spLocks/>
            </p:cNvSpPr>
            <p:nvPr/>
          </p:nvSpPr>
          <p:spPr bwMode="auto">
            <a:xfrm>
              <a:off x="11136313" y="3549650"/>
              <a:ext cx="26988" cy="136525"/>
            </a:xfrm>
            <a:custGeom>
              <a:avLst/>
              <a:gdLst>
                <a:gd name="T0" fmla="*/ 3 w 3"/>
                <a:gd name="T1" fmla="*/ 0 h 15"/>
                <a:gd name="T2" fmla="*/ 2 w 3"/>
                <a:gd name="T3" fmla="*/ 7 h 15"/>
                <a:gd name="T4" fmla="*/ 0 w 3"/>
                <a:gd name="T5" fmla="*/ 15 h 15"/>
                <a:gd name="T6" fmla="*/ 1 w 3"/>
                <a:gd name="T7" fmla="*/ 7 h 15"/>
                <a:gd name="T8" fmla="*/ 3 w 3"/>
                <a:gd name="T9" fmla="*/ 0 h 15"/>
              </a:gdLst>
              <a:ahLst/>
              <a:cxnLst>
                <a:cxn ang="0">
                  <a:pos x="T0" y="T1"/>
                </a:cxn>
                <a:cxn ang="0">
                  <a:pos x="T2" y="T3"/>
                </a:cxn>
                <a:cxn ang="0">
                  <a:pos x="T4" y="T5"/>
                </a:cxn>
                <a:cxn ang="0">
                  <a:pos x="T6" y="T7"/>
                </a:cxn>
                <a:cxn ang="0">
                  <a:pos x="T8" y="T9"/>
                </a:cxn>
              </a:cxnLst>
              <a:rect l="0" t="0" r="r" b="b"/>
              <a:pathLst>
                <a:path w="3" h="15">
                  <a:moveTo>
                    <a:pt x="3" y="0"/>
                  </a:moveTo>
                  <a:cubicBezTo>
                    <a:pt x="3" y="2"/>
                    <a:pt x="2" y="5"/>
                    <a:pt x="2" y="7"/>
                  </a:cubicBezTo>
                  <a:cubicBezTo>
                    <a:pt x="1" y="10"/>
                    <a:pt x="1" y="13"/>
                    <a:pt x="0" y="15"/>
                  </a:cubicBezTo>
                  <a:cubicBezTo>
                    <a:pt x="0" y="13"/>
                    <a:pt x="1" y="10"/>
                    <a:pt x="1" y="7"/>
                  </a:cubicBezTo>
                  <a:cubicBezTo>
                    <a:pt x="2" y="5"/>
                    <a:pt x="2" y="2"/>
                    <a:pt x="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150"/>
            <p:cNvSpPr>
              <a:spLocks/>
            </p:cNvSpPr>
            <p:nvPr/>
          </p:nvSpPr>
          <p:spPr bwMode="auto">
            <a:xfrm>
              <a:off x="11118850" y="3549650"/>
              <a:ext cx="36513" cy="107950"/>
            </a:xfrm>
            <a:custGeom>
              <a:avLst/>
              <a:gdLst>
                <a:gd name="T0" fmla="*/ 4 w 4"/>
                <a:gd name="T1" fmla="*/ 0 h 12"/>
                <a:gd name="T2" fmla="*/ 2 w 4"/>
                <a:gd name="T3" fmla="*/ 6 h 12"/>
                <a:gd name="T4" fmla="*/ 0 w 4"/>
                <a:gd name="T5" fmla="*/ 12 h 12"/>
                <a:gd name="T6" fmla="*/ 1 w 4"/>
                <a:gd name="T7" fmla="*/ 6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cubicBezTo>
                    <a:pt x="3" y="2"/>
                    <a:pt x="2" y="4"/>
                    <a:pt x="2" y="6"/>
                  </a:cubicBezTo>
                  <a:cubicBezTo>
                    <a:pt x="1" y="8"/>
                    <a:pt x="0" y="10"/>
                    <a:pt x="0" y="12"/>
                  </a:cubicBezTo>
                  <a:cubicBezTo>
                    <a:pt x="0" y="10"/>
                    <a:pt x="0" y="8"/>
                    <a:pt x="1" y="6"/>
                  </a:cubicBezTo>
                  <a:cubicBezTo>
                    <a:pt x="2" y="4"/>
                    <a:pt x="3" y="2"/>
                    <a:pt x="4"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151"/>
            <p:cNvSpPr>
              <a:spLocks/>
            </p:cNvSpPr>
            <p:nvPr/>
          </p:nvSpPr>
          <p:spPr bwMode="auto">
            <a:xfrm>
              <a:off x="10928350" y="3486150"/>
              <a:ext cx="234950" cy="127000"/>
            </a:xfrm>
            <a:custGeom>
              <a:avLst/>
              <a:gdLst>
                <a:gd name="T0" fmla="*/ 26 w 26"/>
                <a:gd name="T1" fmla="*/ 5 h 14"/>
                <a:gd name="T2" fmla="*/ 17 w 26"/>
                <a:gd name="T3" fmla="*/ 13 h 14"/>
                <a:gd name="T4" fmla="*/ 8 w 26"/>
                <a:gd name="T5" fmla="*/ 12 h 14"/>
                <a:gd name="T6" fmla="*/ 4 w 26"/>
                <a:gd name="T7" fmla="*/ 8 h 14"/>
                <a:gd name="T8" fmla="*/ 6 w 26"/>
                <a:gd name="T9" fmla="*/ 5 h 14"/>
                <a:gd name="T10" fmla="*/ 21 w 26"/>
                <a:gd name="T11" fmla="*/ 2 h 14"/>
                <a:gd name="T12" fmla="*/ 26 w 26"/>
                <a:gd name="T13" fmla="*/ 5 h 14"/>
              </a:gdLst>
              <a:ahLst/>
              <a:cxnLst>
                <a:cxn ang="0">
                  <a:pos x="T0" y="T1"/>
                </a:cxn>
                <a:cxn ang="0">
                  <a:pos x="T2" y="T3"/>
                </a:cxn>
                <a:cxn ang="0">
                  <a:pos x="T4" y="T5"/>
                </a:cxn>
                <a:cxn ang="0">
                  <a:pos x="T6" y="T7"/>
                </a:cxn>
                <a:cxn ang="0">
                  <a:pos x="T8" y="T9"/>
                </a:cxn>
                <a:cxn ang="0">
                  <a:pos x="T10" y="T11"/>
                </a:cxn>
                <a:cxn ang="0">
                  <a:pos x="T12" y="T13"/>
                </a:cxn>
              </a:cxnLst>
              <a:rect l="0" t="0" r="r" b="b"/>
              <a:pathLst>
                <a:path w="26" h="14">
                  <a:moveTo>
                    <a:pt x="26" y="5"/>
                  </a:moveTo>
                  <a:cubicBezTo>
                    <a:pt x="24" y="9"/>
                    <a:pt x="21" y="12"/>
                    <a:pt x="17" y="13"/>
                  </a:cubicBezTo>
                  <a:cubicBezTo>
                    <a:pt x="14" y="14"/>
                    <a:pt x="11" y="13"/>
                    <a:pt x="8" y="12"/>
                  </a:cubicBezTo>
                  <a:cubicBezTo>
                    <a:pt x="7" y="12"/>
                    <a:pt x="0" y="10"/>
                    <a:pt x="4" y="8"/>
                  </a:cubicBezTo>
                  <a:cubicBezTo>
                    <a:pt x="5" y="7"/>
                    <a:pt x="5" y="7"/>
                    <a:pt x="6" y="5"/>
                  </a:cubicBezTo>
                  <a:cubicBezTo>
                    <a:pt x="9" y="0"/>
                    <a:pt x="16" y="0"/>
                    <a:pt x="21" y="2"/>
                  </a:cubicBezTo>
                  <a:cubicBezTo>
                    <a:pt x="21" y="2"/>
                    <a:pt x="26" y="5"/>
                    <a:pt x="26" y="5"/>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152"/>
            <p:cNvSpPr>
              <a:spLocks/>
            </p:cNvSpPr>
            <p:nvPr/>
          </p:nvSpPr>
          <p:spPr bwMode="auto">
            <a:xfrm>
              <a:off x="11045825" y="3530600"/>
              <a:ext cx="117475" cy="55563"/>
            </a:xfrm>
            <a:custGeom>
              <a:avLst/>
              <a:gdLst>
                <a:gd name="T0" fmla="*/ 13 w 13"/>
                <a:gd name="T1" fmla="*/ 0 h 6"/>
                <a:gd name="T2" fmla="*/ 7 w 13"/>
                <a:gd name="T3" fmla="*/ 4 h 6"/>
                <a:gd name="T4" fmla="*/ 0 w 13"/>
                <a:gd name="T5" fmla="*/ 6 h 6"/>
                <a:gd name="T6" fmla="*/ 6 w 13"/>
                <a:gd name="T7" fmla="*/ 4 h 6"/>
                <a:gd name="T8" fmla="*/ 13 w 13"/>
                <a:gd name="T9" fmla="*/ 0 h 6"/>
              </a:gdLst>
              <a:ahLst/>
              <a:cxnLst>
                <a:cxn ang="0">
                  <a:pos x="T0" y="T1"/>
                </a:cxn>
                <a:cxn ang="0">
                  <a:pos x="T2" y="T3"/>
                </a:cxn>
                <a:cxn ang="0">
                  <a:pos x="T4" y="T5"/>
                </a:cxn>
                <a:cxn ang="0">
                  <a:pos x="T6" y="T7"/>
                </a:cxn>
                <a:cxn ang="0">
                  <a:pos x="T8" y="T9"/>
                </a:cxn>
              </a:cxnLst>
              <a:rect l="0" t="0" r="r" b="b"/>
              <a:pathLst>
                <a:path w="13" h="6">
                  <a:moveTo>
                    <a:pt x="13" y="0"/>
                  </a:moveTo>
                  <a:cubicBezTo>
                    <a:pt x="11" y="2"/>
                    <a:pt x="9" y="3"/>
                    <a:pt x="7" y="4"/>
                  </a:cubicBezTo>
                  <a:cubicBezTo>
                    <a:pt x="4" y="5"/>
                    <a:pt x="2" y="6"/>
                    <a:pt x="0" y="6"/>
                  </a:cubicBezTo>
                  <a:cubicBezTo>
                    <a:pt x="2" y="5"/>
                    <a:pt x="4" y="5"/>
                    <a:pt x="6" y="4"/>
                  </a:cubicBezTo>
                  <a:cubicBezTo>
                    <a:pt x="9" y="3"/>
                    <a:pt x="11" y="2"/>
                    <a:pt x="1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153"/>
            <p:cNvSpPr>
              <a:spLocks/>
            </p:cNvSpPr>
            <p:nvPr/>
          </p:nvSpPr>
          <p:spPr bwMode="auto">
            <a:xfrm>
              <a:off x="11018838" y="3521075"/>
              <a:ext cx="136525" cy="36513"/>
            </a:xfrm>
            <a:custGeom>
              <a:avLst/>
              <a:gdLst>
                <a:gd name="T0" fmla="*/ 15 w 15"/>
                <a:gd name="T1" fmla="*/ 0 h 4"/>
                <a:gd name="T2" fmla="*/ 7 w 15"/>
                <a:gd name="T3" fmla="*/ 3 h 4"/>
                <a:gd name="T4" fmla="*/ 0 w 15"/>
                <a:gd name="T5" fmla="*/ 4 h 4"/>
                <a:gd name="T6" fmla="*/ 7 w 15"/>
                <a:gd name="T7" fmla="*/ 2 h 4"/>
                <a:gd name="T8" fmla="*/ 15 w 15"/>
                <a:gd name="T9" fmla="*/ 0 h 4"/>
              </a:gdLst>
              <a:ahLst/>
              <a:cxnLst>
                <a:cxn ang="0">
                  <a:pos x="T0" y="T1"/>
                </a:cxn>
                <a:cxn ang="0">
                  <a:pos x="T2" y="T3"/>
                </a:cxn>
                <a:cxn ang="0">
                  <a:pos x="T4" y="T5"/>
                </a:cxn>
                <a:cxn ang="0">
                  <a:pos x="T6" y="T7"/>
                </a:cxn>
                <a:cxn ang="0">
                  <a:pos x="T8" y="T9"/>
                </a:cxn>
              </a:cxnLst>
              <a:rect l="0" t="0" r="r" b="b"/>
              <a:pathLst>
                <a:path w="15" h="4">
                  <a:moveTo>
                    <a:pt x="15" y="0"/>
                  </a:moveTo>
                  <a:cubicBezTo>
                    <a:pt x="13" y="1"/>
                    <a:pt x="10" y="2"/>
                    <a:pt x="7" y="3"/>
                  </a:cubicBezTo>
                  <a:cubicBezTo>
                    <a:pt x="5" y="3"/>
                    <a:pt x="2" y="4"/>
                    <a:pt x="0" y="4"/>
                  </a:cubicBezTo>
                  <a:cubicBezTo>
                    <a:pt x="2" y="3"/>
                    <a:pt x="5" y="3"/>
                    <a:pt x="7" y="2"/>
                  </a:cubicBezTo>
                  <a:cubicBezTo>
                    <a:pt x="10" y="2"/>
                    <a:pt x="12" y="1"/>
                    <a:pt x="1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154"/>
            <p:cNvSpPr>
              <a:spLocks/>
            </p:cNvSpPr>
            <p:nvPr/>
          </p:nvSpPr>
          <p:spPr bwMode="auto">
            <a:xfrm>
              <a:off x="11036300" y="3513138"/>
              <a:ext cx="109538" cy="17463"/>
            </a:xfrm>
            <a:custGeom>
              <a:avLst/>
              <a:gdLst>
                <a:gd name="T0" fmla="*/ 12 w 12"/>
                <a:gd name="T1" fmla="*/ 1 h 2"/>
                <a:gd name="T2" fmla="*/ 6 w 12"/>
                <a:gd name="T3" fmla="*/ 1 h 2"/>
                <a:gd name="T4" fmla="*/ 0 w 12"/>
                <a:gd name="T5" fmla="*/ 2 h 2"/>
                <a:gd name="T6" fmla="*/ 6 w 12"/>
                <a:gd name="T7" fmla="*/ 0 h 2"/>
                <a:gd name="T8" fmla="*/ 12 w 12"/>
                <a:gd name="T9" fmla="*/ 1 h 2"/>
              </a:gdLst>
              <a:ahLst/>
              <a:cxnLst>
                <a:cxn ang="0">
                  <a:pos x="T0" y="T1"/>
                </a:cxn>
                <a:cxn ang="0">
                  <a:pos x="T2" y="T3"/>
                </a:cxn>
                <a:cxn ang="0">
                  <a:pos x="T4" y="T5"/>
                </a:cxn>
                <a:cxn ang="0">
                  <a:pos x="T6" y="T7"/>
                </a:cxn>
                <a:cxn ang="0">
                  <a:pos x="T8" y="T9"/>
                </a:cxn>
              </a:cxnLst>
              <a:rect l="0" t="0" r="r" b="b"/>
              <a:pathLst>
                <a:path w="12" h="2">
                  <a:moveTo>
                    <a:pt x="12" y="1"/>
                  </a:moveTo>
                  <a:cubicBezTo>
                    <a:pt x="10" y="1"/>
                    <a:pt x="8" y="1"/>
                    <a:pt x="6" y="1"/>
                  </a:cubicBezTo>
                  <a:cubicBezTo>
                    <a:pt x="4" y="1"/>
                    <a:pt x="2" y="1"/>
                    <a:pt x="0" y="2"/>
                  </a:cubicBezTo>
                  <a:cubicBezTo>
                    <a:pt x="2" y="1"/>
                    <a:pt x="4" y="1"/>
                    <a:pt x="6" y="0"/>
                  </a:cubicBezTo>
                  <a:cubicBezTo>
                    <a:pt x="8" y="0"/>
                    <a:pt x="10" y="0"/>
                    <a:pt x="12"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155"/>
            <p:cNvSpPr>
              <a:spLocks/>
            </p:cNvSpPr>
            <p:nvPr/>
          </p:nvSpPr>
          <p:spPr bwMode="auto">
            <a:xfrm>
              <a:off x="10991850" y="3357563"/>
              <a:ext cx="171450" cy="163513"/>
            </a:xfrm>
            <a:custGeom>
              <a:avLst/>
              <a:gdLst>
                <a:gd name="T0" fmla="*/ 19 w 19"/>
                <a:gd name="T1" fmla="*/ 18 h 18"/>
                <a:gd name="T2" fmla="*/ 8 w 19"/>
                <a:gd name="T3" fmla="*/ 15 h 18"/>
                <a:gd name="T4" fmla="*/ 3 w 19"/>
                <a:gd name="T5" fmla="*/ 8 h 18"/>
                <a:gd name="T6" fmla="*/ 4 w 19"/>
                <a:gd name="T7" fmla="*/ 1 h 18"/>
                <a:gd name="T8" fmla="*/ 7 w 19"/>
                <a:gd name="T9" fmla="*/ 2 h 18"/>
                <a:gd name="T10" fmla="*/ 19 w 19"/>
                <a:gd name="T11" fmla="*/ 12 h 18"/>
                <a:gd name="T12" fmla="*/ 19 w 1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19" y="18"/>
                  </a:moveTo>
                  <a:cubicBezTo>
                    <a:pt x="15" y="18"/>
                    <a:pt x="11" y="18"/>
                    <a:pt x="8" y="15"/>
                  </a:cubicBezTo>
                  <a:cubicBezTo>
                    <a:pt x="5" y="13"/>
                    <a:pt x="4" y="11"/>
                    <a:pt x="3" y="8"/>
                  </a:cubicBezTo>
                  <a:cubicBezTo>
                    <a:pt x="3" y="6"/>
                    <a:pt x="0" y="0"/>
                    <a:pt x="4" y="1"/>
                  </a:cubicBezTo>
                  <a:cubicBezTo>
                    <a:pt x="5" y="2"/>
                    <a:pt x="6" y="2"/>
                    <a:pt x="7" y="2"/>
                  </a:cubicBezTo>
                  <a:cubicBezTo>
                    <a:pt x="13" y="1"/>
                    <a:pt x="17" y="7"/>
                    <a:pt x="19" y="12"/>
                  </a:cubicBezTo>
                  <a:cubicBezTo>
                    <a:pt x="19" y="12"/>
                    <a:pt x="19" y="17"/>
                    <a:pt x="19" y="1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156"/>
            <p:cNvSpPr>
              <a:spLocks/>
            </p:cNvSpPr>
            <p:nvPr/>
          </p:nvSpPr>
          <p:spPr bwMode="auto">
            <a:xfrm>
              <a:off x="11055350" y="3457575"/>
              <a:ext cx="107950" cy="63500"/>
            </a:xfrm>
            <a:custGeom>
              <a:avLst/>
              <a:gdLst>
                <a:gd name="T0" fmla="*/ 12 w 12"/>
                <a:gd name="T1" fmla="*/ 7 h 7"/>
                <a:gd name="T2" fmla="*/ 5 w 12"/>
                <a:gd name="T3" fmla="*/ 4 h 7"/>
                <a:gd name="T4" fmla="*/ 0 w 12"/>
                <a:gd name="T5" fmla="*/ 0 h 7"/>
                <a:gd name="T6" fmla="*/ 5 w 12"/>
                <a:gd name="T7" fmla="*/ 4 h 7"/>
                <a:gd name="T8" fmla="*/ 12 w 12"/>
                <a:gd name="T9" fmla="*/ 7 h 7"/>
              </a:gdLst>
              <a:ahLst/>
              <a:cxnLst>
                <a:cxn ang="0">
                  <a:pos x="T0" y="T1"/>
                </a:cxn>
                <a:cxn ang="0">
                  <a:pos x="T2" y="T3"/>
                </a:cxn>
                <a:cxn ang="0">
                  <a:pos x="T4" y="T5"/>
                </a:cxn>
                <a:cxn ang="0">
                  <a:pos x="T6" y="T7"/>
                </a:cxn>
                <a:cxn ang="0">
                  <a:pos x="T8" y="T9"/>
                </a:cxn>
              </a:cxnLst>
              <a:rect l="0" t="0" r="r" b="b"/>
              <a:pathLst>
                <a:path w="12" h="7">
                  <a:moveTo>
                    <a:pt x="12" y="7"/>
                  </a:moveTo>
                  <a:cubicBezTo>
                    <a:pt x="9" y="6"/>
                    <a:pt x="7" y="5"/>
                    <a:pt x="5" y="4"/>
                  </a:cubicBezTo>
                  <a:cubicBezTo>
                    <a:pt x="3" y="3"/>
                    <a:pt x="1" y="1"/>
                    <a:pt x="0" y="0"/>
                  </a:cubicBezTo>
                  <a:cubicBezTo>
                    <a:pt x="2" y="1"/>
                    <a:pt x="3" y="2"/>
                    <a:pt x="5" y="4"/>
                  </a:cubicBezTo>
                  <a:cubicBezTo>
                    <a:pt x="7" y="5"/>
                    <a:pt x="9" y="6"/>
                    <a:pt x="12"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157"/>
            <p:cNvSpPr>
              <a:spLocks/>
            </p:cNvSpPr>
            <p:nvPr/>
          </p:nvSpPr>
          <p:spPr bwMode="auto">
            <a:xfrm>
              <a:off x="11055350" y="3413125"/>
              <a:ext cx="107950" cy="100013"/>
            </a:xfrm>
            <a:custGeom>
              <a:avLst/>
              <a:gdLst>
                <a:gd name="T0" fmla="*/ 12 w 12"/>
                <a:gd name="T1" fmla="*/ 11 h 11"/>
                <a:gd name="T2" fmla="*/ 6 w 12"/>
                <a:gd name="T3" fmla="*/ 6 h 11"/>
                <a:gd name="T4" fmla="*/ 0 w 12"/>
                <a:gd name="T5" fmla="*/ 0 h 11"/>
                <a:gd name="T6" fmla="*/ 6 w 12"/>
                <a:gd name="T7" fmla="*/ 5 h 11"/>
                <a:gd name="T8" fmla="*/ 12 w 12"/>
                <a:gd name="T9" fmla="*/ 11 h 11"/>
              </a:gdLst>
              <a:ahLst/>
              <a:cxnLst>
                <a:cxn ang="0">
                  <a:pos x="T0" y="T1"/>
                </a:cxn>
                <a:cxn ang="0">
                  <a:pos x="T2" y="T3"/>
                </a:cxn>
                <a:cxn ang="0">
                  <a:pos x="T4" y="T5"/>
                </a:cxn>
                <a:cxn ang="0">
                  <a:pos x="T6" y="T7"/>
                </a:cxn>
                <a:cxn ang="0">
                  <a:pos x="T8" y="T9"/>
                </a:cxn>
              </a:cxnLst>
              <a:rect l="0" t="0" r="r" b="b"/>
              <a:pathLst>
                <a:path w="12" h="11">
                  <a:moveTo>
                    <a:pt x="12" y="11"/>
                  </a:moveTo>
                  <a:cubicBezTo>
                    <a:pt x="10" y="9"/>
                    <a:pt x="8" y="7"/>
                    <a:pt x="6" y="6"/>
                  </a:cubicBezTo>
                  <a:cubicBezTo>
                    <a:pt x="4" y="4"/>
                    <a:pt x="2" y="2"/>
                    <a:pt x="0" y="0"/>
                  </a:cubicBezTo>
                  <a:cubicBezTo>
                    <a:pt x="2" y="2"/>
                    <a:pt x="4" y="4"/>
                    <a:pt x="6" y="5"/>
                  </a:cubicBezTo>
                  <a:cubicBezTo>
                    <a:pt x="8" y="7"/>
                    <a:pt x="10" y="9"/>
                    <a:pt x="12"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158"/>
            <p:cNvSpPr>
              <a:spLocks/>
            </p:cNvSpPr>
            <p:nvPr/>
          </p:nvSpPr>
          <p:spPr bwMode="auto">
            <a:xfrm>
              <a:off x="11091863" y="3413125"/>
              <a:ext cx="71438" cy="80963"/>
            </a:xfrm>
            <a:custGeom>
              <a:avLst/>
              <a:gdLst>
                <a:gd name="T0" fmla="*/ 8 w 8"/>
                <a:gd name="T1" fmla="*/ 9 h 9"/>
                <a:gd name="T2" fmla="*/ 4 w 8"/>
                <a:gd name="T3" fmla="*/ 4 h 9"/>
                <a:gd name="T4" fmla="*/ 0 w 8"/>
                <a:gd name="T5" fmla="*/ 0 h 9"/>
                <a:gd name="T6" fmla="*/ 5 w 8"/>
                <a:gd name="T7" fmla="*/ 4 h 9"/>
                <a:gd name="T8" fmla="*/ 8 w 8"/>
                <a:gd name="T9" fmla="*/ 9 h 9"/>
              </a:gdLst>
              <a:ahLst/>
              <a:cxnLst>
                <a:cxn ang="0">
                  <a:pos x="T0" y="T1"/>
                </a:cxn>
                <a:cxn ang="0">
                  <a:pos x="T2" y="T3"/>
                </a:cxn>
                <a:cxn ang="0">
                  <a:pos x="T4" y="T5"/>
                </a:cxn>
                <a:cxn ang="0">
                  <a:pos x="T6" y="T7"/>
                </a:cxn>
                <a:cxn ang="0">
                  <a:pos x="T8" y="T9"/>
                </a:cxn>
              </a:cxnLst>
              <a:rect l="0" t="0" r="r" b="b"/>
              <a:pathLst>
                <a:path w="8" h="9">
                  <a:moveTo>
                    <a:pt x="8" y="9"/>
                  </a:moveTo>
                  <a:cubicBezTo>
                    <a:pt x="7" y="8"/>
                    <a:pt x="6" y="6"/>
                    <a:pt x="4" y="4"/>
                  </a:cubicBezTo>
                  <a:cubicBezTo>
                    <a:pt x="3" y="3"/>
                    <a:pt x="2" y="1"/>
                    <a:pt x="0" y="0"/>
                  </a:cubicBezTo>
                  <a:cubicBezTo>
                    <a:pt x="2" y="1"/>
                    <a:pt x="3" y="3"/>
                    <a:pt x="5" y="4"/>
                  </a:cubicBezTo>
                  <a:cubicBezTo>
                    <a:pt x="6" y="6"/>
                    <a:pt x="7" y="7"/>
                    <a:pt x="8" y="9"/>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159"/>
            <p:cNvSpPr>
              <a:spLocks/>
            </p:cNvSpPr>
            <p:nvPr/>
          </p:nvSpPr>
          <p:spPr bwMode="auto">
            <a:xfrm>
              <a:off x="11118850" y="3467100"/>
              <a:ext cx="127000" cy="127000"/>
            </a:xfrm>
            <a:custGeom>
              <a:avLst/>
              <a:gdLst>
                <a:gd name="T0" fmla="*/ 13 w 14"/>
                <a:gd name="T1" fmla="*/ 4 h 14"/>
                <a:gd name="T2" fmla="*/ 13 w 14"/>
                <a:gd name="T3" fmla="*/ 4 h 14"/>
                <a:gd name="T4" fmla="*/ 10 w 14"/>
                <a:gd name="T5" fmla="*/ 4 h 14"/>
                <a:gd name="T6" fmla="*/ 10 w 14"/>
                <a:gd name="T7" fmla="*/ 2 h 14"/>
                <a:gd name="T8" fmla="*/ 10 w 14"/>
                <a:gd name="T9" fmla="*/ 1 h 14"/>
                <a:gd name="T10" fmla="*/ 10 w 14"/>
                <a:gd name="T11" fmla="*/ 1 h 14"/>
                <a:gd name="T12" fmla="*/ 7 w 14"/>
                <a:gd name="T13" fmla="*/ 3 h 14"/>
                <a:gd name="T14" fmla="*/ 6 w 14"/>
                <a:gd name="T15" fmla="*/ 1 h 14"/>
                <a:gd name="T16" fmla="*/ 5 w 14"/>
                <a:gd name="T17" fmla="*/ 0 h 14"/>
                <a:gd name="T18" fmla="*/ 5 w 14"/>
                <a:gd name="T19" fmla="*/ 0 h 14"/>
                <a:gd name="T20" fmla="*/ 5 w 14"/>
                <a:gd name="T21" fmla="*/ 3 h 14"/>
                <a:gd name="T22" fmla="*/ 4 w 14"/>
                <a:gd name="T23" fmla="*/ 2 h 14"/>
                <a:gd name="T24" fmla="*/ 3 w 14"/>
                <a:gd name="T25" fmla="*/ 1 h 14"/>
                <a:gd name="T26" fmla="*/ 3 w 14"/>
                <a:gd name="T27" fmla="*/ 1 h 14"/>
                <a:gd name="T28" fmla="*/ 4 w 14"/>
                <a:gd name="T29" fmla="*/ 5 h 14"/>
                <a:gd name="T30" fmla="*/ 1 w 14"/>
                <a:gd name="T31" fmla="*/ 5 h 14"/>
                <a:gd name="T32" fmla="*/ 0 w 14"/>
                <a:gd name="T33" fmla="*/ 5 h 14"/>
                <a:gd name="T34" fmla="*/ 0 w 14"/>
                <a:gd name="T35" fmla="*/ 5 h 14"/>
                <a:gd name="T36" fmla="*/ 3 w 14"/>
                <a:gd name="T37" fmla="*/ 7 h 14"/>
                <a:gd name="T38" fmla="*/ 1 w 14"/>
                <a:gd name="T39" fmla="*/ 8 h 14"/>
                <a:gd name="T40" fmla="*/ 0 w 14"/>
                <a:gd name="T41" fmla="*/ 9 h 14"/>
                <a:gd name="T42" fmla="*/ 0 w 14"/>
                <a:gd name="T43" fmla="*/ 9 h 14"/>
                <a:gd name="T44" fmla="*/ 4 w 14"/>
                <a:gd name="T45" fmla="*/ 9 h 14"/>
                <a:gd name="T46" fmla="*/ 3 w 14"/>
                <a:gd name="T47" fmla="*/ 12 h 14"/>
                <a:gd name="T48" fmla="*/ 3 w 14"/>
                <a:gd name="T49" fmla="*/ 13 h 14"/>
                <a:gd name="T50" fmla="*/ 3 w 14"/>
                <a:gd name="T51" fmla="*/ 13 h 14"/>
                <a:gd name="T52" fmla="*/ 6 w 14"/>
                <a:gd name="T53" fmla="*/ 11 h 14"/>
                <a:gd name="T54" fmla="*/ 7 w 14"/>
                <a:gd name="T55" fmla="*/ 13 h 14"/>
                <a:gd name="T56" fmla="*/ 7 w 14"/>
                <a:gd name="T57" fmla="*/ 14 h 14"/>
                <a:gd name="T58" fmla="*/ 7 w 14"/>
                <a:gd name="T59" fmla="*/ 14 h 14"/>
                <a:gd name="T60" fmla="*/ 8 w 14"/>
                <a:gd name="T61" fmla="*/ 11 h 14"/>
                <a:gd name="T62" fmla="*/ 10 w 14"/>
                <a:gd name="T63" fmla="*/ 12 h 14"/>
                <a:gd name="T64" fmla="*/ 11 w 14"/>
                <a:gd name="T65" fmla="*/ 12 h 14"/>
                <a:gd name="T66" fmla="*/ 12 w 14"/>
                <a:gd name="T67" fmla="*/ 12 h 14"/>
                <a:gd name="T68" fmla="*/ 10 w 14"/>
                <a:gd name="T69" fmla="*/ 9 h 14"/>
                <a:gd name="T70" fmla="*/ 12 w 14"/>
                <a:gd name="T71" fmla="*/ 9 h 14"/>
                <a:gd name="T72" fmla="*/ 13 w 14"/>
                <a:gd name="T73" fmla="*/ 8 h 14"/>
                <a:gd name="T74" fmla="*/ 14 w 14"/>
                <a:gd name="T75" fmla="*/ 8 h 14"/>
                <a:gd name="T76" fmla="*/ 11 w 14"/>
                <a:gd name="T77" fmla="*/ 7 h 14"/>
                <a:gd name="T78" fmla="*/ 12 w 14"/>
                <a:gd name="T79" fmla="*/ 5 h 14"/>
                <a:gd name="T80" fmla="*/ 13 w 14"/>
                <a:gd name="T8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14">
                  <a:moveTo>
                    <a:pt x="13" y="4"/>
                  </a:moveTo>
                  <a:cubicBezTo>
                    <a:pt x="13" y="4"/>
                    <a:pt x="13" y="4"/>
                    <a:pt x="13" y="4"/>
                  </a:cubicBezTo>
                  <a:cubicBezTo>
                    <a:pt x="13" y="4"/>
                    <a:pt x="12" y="4"/>
                    <a:pt x="10" y="4"/>
                  </a:cubicBezTo>
                  <a:cubicBezTo>
                    <a:pt x="10" y="4"/>
                    <a:pt x="10" y="3"/>
                    <a:pt x="10" y="2"/>
                  </a:cubicBezTo>
                  <a:cubicBezTo>
                    <a:pt x="10" y="2"/>
                    <a:pt x="10" y="1"/>
                    <a:pt x="10" y="1"/>
                  </a:cubicBezTo>
                  <a:cubicBezTo>
                    <a:pt x="10" y="1"/>
                    <a:pt x="10" y="1"/>
                    <a:pt x="10" y="1"/>
                  </a:cubicBezTo>
                  <a:cubicBezTo>
                    <a:pt x="10" y="1"/>
                    <a:pt x="9" y="1"/>
                    <a:pt x="7" y="3"/>
                  </a:cubicBezTo>
                  <a:cubicBezTo>
                    <a:pt x="7" y="3"/>
                    <a:pt x="7" y="2"/>
                    <a:pt x="6" y="1"/>
                  </a:cubicBezTo>
                  <a:cubicBezTo>
                    <a:pt x="6" y="1"/>
                    <a:pt x="6" y="1"/>
                    <a:pt x="5" y="0"/>
                  </a:cubicBezTo>
                  <a:cubicBezTo>
                    <a:pt x="5" y="0"/>
                    <a:pt x="5" y="0"/>
                    <a:pt x="5" y="0"/>
                  </a:cubicBezTo>
                  <a:cubicBezTo>
                    <a:pt x="5" y="0"/>
                    <a:pt x="5" y="1"/>
                    <a:pt x="5" y="3"/>
                  </a:cubicBezTo>
                  <a:cubicBezTo>
                    <a:pt x="5" y="2"/>
                    <a:pt x="4" y="2"/>
                    <a:pt x="4" y="2"/>
                  </a:cubicBezTo>
                  <a:cubicBezTo>
                    <a:pt x="4" y="2"/>
                    <a:pt x="3" y="2"/>
                    <a:pt x="3" y="1"/>
                  </a:cubicBezTo>
                  <a:cubicBezTo>
                    <a:pt x="3" y="1"/>
                    <a:pt x="3" y="1"/>
                    <a:pt x="3" y="1"/>
                  </a:cubicBezTo>
                  <a:cubicBezTo>
                    <a:pt x="3" y="1"/>
                    <a:pt x="3" y="2"/>
                    <a:pt x="4" y="5"/>
                  </a:cubicBezTo>
                  <a:cubicBezTo>
                    <a:pt x="3" y="5"/>
                    <a:pt x="2" y="5"/>
                    <a:pt x="1" y="5"/>
                  </a:cubicBezTo>
                  <a:cubicBezTo>
                    <a:pt x="1" y="5"/>
                    <a:pt x="1" y="5"/>
                    <a:pt x="0" y="5"/>
                  </a:cubicBezTo>
                  <a:cubicBezTo>
                    <a:pt x="0" y="5"/>
                    <a:pt x="0" y="5"/>
                    <a:pt x="0" y="5"/>
                  </a:cubicBezTo>
                  <a:cubicBezTo>
                    <a:pt x="0" y="5"/>
                    <a:pt x="1" y="5"/>
                    <a:pt x="3" y="7"/>
                  </a:cubicBezTo>
                  <a:cubicBezTo>
                    <a:pt x="2" y="7"/>
                    <a:pt x="2" y="8"/>
                    <a:pt x="1" y="8"/>
                  </a:cubicBezTo>
                  <a:cubicBezTo>
                    <a:pt x="1" y="9"/>
                    <a:pt x="1" y="9"/>
                    <a:pt x="0" y="9"/>
                  </a:cubicBezTo>
                  <a:cubicBezTo>
                    <a:pt x="0" y="9"/>
                    <a:pt x="0" y="9"/>
                    <a:pt x="0" y="9"/>
                  </a:cubicBezTo>
                  <a:cubicBezTo>
                    <a:pt x="0" y="9"/>
                    <a:pt x="1" y="9"/>
                    <a:pt x="4" y="9"/>
                  </a:cubicBezTo>
                  <a:cubicBezTo>
                    <a:pt x="3" y="10"/>
                    <a:pt x="3" y="11"/>
                    <a:pt x="3" y="12"/>
                  </a:cubicBezTo>
                  <a:cubicBezTo>
                    <a:pt x="3" y="12"/>
                    <a:pt x="3" y="12"/>
                    <a:pt x="3" y="13"/>
                  </a:cubicBezTo>
                  <a:cubicBezTo>
                    <a:pt x="3" y="13"/>
                    <a:pt x="3" y="13"/>
                    <a:pt x="3" y="13"/>
                  </a:cubicBezTo>
                  <a:cubicBezTo>
                    <a:pt x="3" y="13"/>
                    <a:pt x="3" y="12"/>
                    <a:pt x="6" y="11"/>
                  </a:cubicBezTo>
                  <a:cubicBezTo>
                    <a:pt x="6" y="11"/>
                    <a:pt x="6" y="12"/>
                    <a:pt x="7" y="13"/>
                  </a:cubicBezTo>
                  <a:cubicBezTo>
                    <a:pt x="7" y="13"/>
                    <a:pt x="7" y="13"/>
                    <a:pt x="7" y="14"/>
                  </a:cubicBezTo>
                  <a:cubicBezTo>
                    <a:pt x="7" y="14"/>
                    <a:pt x="7" y="14"/>
                    <a:pt x="7" y="14"/>
                  </a:cubicBezTo>
                  <a:cubicBezTo>
                    <a:pt x="7" y="14"/>
                    <a:pt x="7" y="13"/>
                    <a:pt x="8" y="11"/>
                  </a:cubicBezTo>
                  <a:cubicBezTo>
                    <a:pt x="9" y="11"/>
                    <a:pt x="10" y="11"/>
                    <a:pt x="10" y="12"/>
                  </a:cubicBezTo>
                  <a:cubicBezTo>
                    <a:pt x="11" y="12"/>
                    <a:pt x="11" y="12"/>
                    <a:pt x="11" y="12"/>
                  </a:cubicBezTo>
                  <a:cubicBezTo>
                    <a:pt x="11" y="12"/>
                    <a:pt x="12" y="12"/>
                    <a:pt x="12" y="12"/>
                  </a:cubicBezTo>
                  <a:cubicBezTo>
                    <a:pt x="12" y="12"/>
                    <a:pt x="11" y="12"/>
                    <a:pt x="10" y="9"/>
                  </a:cubicBezTo>
                  <a:cubicBezTo>
                    <a:pt x="11" y="9"/>
                    <a:pt x="12" y="9"/>
                    <a:pt x="12" y="9"/>
                  </a:cubicBezTo>
                  <a:cubicBezTo>
                    <a:pt x="13" y="8"/>
                    <a:pt x="13" y="8"/>
                    <a:pt x="13" y="8"/>
                  </a:cubicBezTo>
                  <a:cubicBezTo>
                    <a:pt x="14" y="8"/>
                    <a:pt x="14" y="8"/>
                    <a:pt x="14" y="8"/>
                  </a:cubicBezTo>
                  <a:cubicBezTo>
                    <a:pt x="14" y="8"/>
                    <a:pt x="13" y="8"/>
                    <a:pt x="11" y="7"/>
                  </a:cubicBezTo>
                  <a:cubicBezTo>
                    <a:pt x="11" y="6"/>
                    <a:pt x="12" y="5"/>
                    <a:pt x="12" y="5"/>
                  </a:cubicBezTo>
                  <a:cubicBezTo>
                    <a:pt x="12" y="5"/>
                    <a:pt x="13" y="4"/>
                    <a:pt x="13"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8" name="组合 597"/>
          <p:cNvGrpSpPr/>
          <p:nvPr/>
        </p:nvGrpSpPr>
        <p:grpSpPr>
          <a:xfrm>
            <a:off x="1417638" y="4912648"/>
            <a:ext cx="958850" cy="1001713"/>
            <a:chOff x="2116138" y="3157538"/>
            <a:chExt cx="958850" cy="1001713"/>
          </a:xfrm>
        </p:grpSpPr>
        <p:sp>
          <p:nvSpPr>
            <p:cNvPr id="599" name="Freeform 185"/>
            <p:cNvSpPr>
              <a:spLocks/>
            </p:cNvSpPr>
            <p:nvPr/>
          </p:nvSpPr>
          <p:spPr bwMode="auto">
            <a:xfrm>
              <a:off x="2505075" y="3157538"/>
              <a:ext cx="261938" cy="482600"/>
            </a:xfrm>
            <a:custGeom>
              <a:avLst/>
              <a:gdLst>
                <a:gd name="T0" fmla="*/ 11 w 29"/>
                <a:gd name="T1" fmla="*/ 52 h 53"/>
                <a:gd name="T2" fmla="*/ 0 w 29"/>
                <a:gd name="T3" fmla="*/ 32 h 53"/>
                <a:gd name="T4" fmla="*/ 6 w 29"/>
                <a:gd name="T5" fmla="*/ 15 h 53"/>
                <a:gd name="T6" fmla="*/ 17 w 29"/>
                <a:gd name="T7" fmla="*/ 8 h 53"/>
                <a:gd name="T8" fmla="*/ 21 w 29"/>
                <a:gd name="T9" fmla="*/ 13 h 53"/>
                <a:gd name="T10" fmla="*/ 20 w 29"/>
                <a:gd name="T11" fmla="*/ 44 h 53"/>
                <a:gd name="T12" fmla="*/ 11 w 29"/>
                <a:gd name="T13" fmla="*/ 52 h 53"/>
              </a:gdLst>
              <a:ahLst/>
              <a:cxnLst>
                <a:cxn ang="0">
                  <a:pos x="T0" y="T1"/>
                </a:cxn>
                <a:cxn ang="0">
                  <a:pos x="T2" y="T3"/>
                </a:cxn>
                <a:cxn ang="0">
                  <a:pos x="T4" y="T5"/>
                </a:cxn>
                <a:cxn ang="0">
                  <a:pos x="T6" y="T7"/>
                </a:cxn>
                <a:cxn ang="0">
                  <a:pos x="T8" y="T9"/>
                </a:cxn>
                <a:cxn ang="0">
                  <a:pos x="T10" y="T11"/>
                </a:cxn>
                <a:cxn ang="0">
                  <a:pos x="T12" y="T13"/>
                </a:cxn>
              </a:cxnLst>
              <a:rect l="0" t="0" r="r" b="b"/>
              <a:pathLst>
                <a:path w="29" h="53">
                  <a:moveTo>
                    <a:pt x="11" y="52"/>
                  </a:moveTo>
                  <a:cubicBezTo>
                    <a:pt x="5" y="47"/>
                    <a:pt x="1" y="40"/>
                    <a:pt x="0" y="32"/>
                  </a:cubicBezTo>
                  <a:cubicBezTo>
                    <a:pt x="0" y="26"/>
                    <a:pt x="3" y="21"/>
                    <a:pt x="6" y="15"/>
                  </a:cubicBezTo>
                  <a:cubicBezTo>
                    <a:pt x="8" y="13"/>
                    <a:pt x="14" y="0"/>
                    <a:pt x="17" y="8"/>
                  </a:cubicBezTo>
                  <a:cubicBezTo>
                    <a:pt x="18" y="11"/>
                    <a:pt x="19" y="11"/>
                    <a:pt x="21" y="13"/>
                  </a:cubicBezTo>
                  <a:cubicBezTo>
                    <a:pt x="29" y="21"/>
                    <a:pt x="26" y="36"/>
                    <a:pt x="20" y="44"/>
                  </a:cubicBezTo>
                  <a:cubicBezTo>
                    <a:pt x="19" y="45"/>
                    <a:pt x="12" y="53"/>
                    <a:pt x="11" y="52"/>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86"/>
            <p:cNvSpPr>
              <a:spLocks/>
            </p:cNvSpPr>
            <p:nvPr/>
          </p:nvSpPr>
          <p:spPr bwMode="auto">
            <a:xfrm>
              <a:off x="2559050" y="3376613"/>
              <a:ext cx="46038" cy="254000"/>
            </a:xfrm>
            <a:custGeom>
              <a:avLst/>
              <a:gdLst>
                <a:gd name="T0" fmla="*/ 5 w 5"/>
                <a:gd name="T1" fmla="*/ 28 h 28"/>
                <a:gd name="T2" fmla="*/ 0 w 5"/>
                <a:gd name="T3" fmla="*/ 15 h 28"/>
                <a:gd name="T4" fmla="*/ 0 w 5"/>
                <a:gd name="T5" fmla="*/ 8 h 28"/>
                <a:gd name="T6" fmla="*/ 0 w 5"/>
                <a:gd name="T7" fmla="*/ 0 h 28"/>
                <a:gd name="T8" fmla="*/ 2 w 5"/>
                <a:gd name="T9" fmla="*/ 14 h 28"/>
                <a:gd name="T10" fmla="*/ 3 w 5"/>
                <a:gd name="T11" fmla="*/ 21 h 28"/>
                <a:gd name="T12" fmla="*/ 5 w 5"/>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5" y="28"/>
                  </a:moveTo>
                  <a:cubicBezTo>
                    <a:pt x="2" y="24"/>
                    <a:pt x="1" y="19"/>
                    <a:pt x="0" y="15"/>
                  </a:cubicBezTo>
                  <a:cubicBezTo>
                    <a:pt x="0" y="12"/>
                    <a:pt x="0" y="10"/>
                    <a:pt x="0" y="8"/>
                  </a:cubicBezTo>
                  <a:cubicBezTo>
                    <a:pt x="0" y="5"/>
                    <a:pt x="0" y="3"/>
                    <a:pt x="0" y="0"/>
                  </a:cubicBezTo>
                  <a:cubicBezTo>
                    <a:pt x="1" y="5"/>
                    <a:pt x="1" y="10"/>
                    <a:pt x="2" y="14"/>
                  </a:cubicBezTo>
                  <a:cubicBezTo>
                    <a:pt x="2" y="17"/>
                    <a:pt x="2" y="19"/>
                    <a:pt x="3" y="21"/>
                  </a:cubicBezTo>
                  <a:cubicBezTo>
                    <a:pt x="4" y="24"/>
                    <a:pt x="4" y="26"/>
                    <a:pt x="5" y="2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187"/>
            <p:cNvSpPr>
              <a:spLocks/>
            </p:cNvSpPr>
            <p:nvPr/>
          </p:nvSpPr>
          <p:spPr bwMode="auto">
            <a:xfrm>
              <a:off x="2622550" y="3330575"/>
              <a:ext cx="9525" cy="300038"/>
            </a:xfrm>
            <a:custGeom>
              <a:avLst/>
              <a:gdLst>
                <a:gd name="T0" fmla="*/ 0 w 1"/>
                <a:gd name="T1" fmla="*/ 33 h 33"/>
                <a:gd name="T2" fmla="*/ 0 w 1"/>
                <a:gd name="T3" fmla="*/ 16 h 33"/>
                <a:gd name="T4" fmla="*/ 0 w 1"/>
                <a:gd name="T5" fmla="*/ 0 h 33"/>
                <a:gd name="T6" fmla="*/ 1 w 1"/>
                <a:gd name="T7" fmla="*/ 16 h 33"/>
                <a:gd name="T8" fmla="*/ 0 w 1"/>
                <a:gd name="T9" fmla="*/ 33 h 33"/>
              </a:gdLst>
              <a:ahLst/>
              <a:cxnLst>
                <a:cxn ang="0">
                  <a:pos x="T0" y="T1"/>
                </a:cxn>
                <a:cxn ang="0">
                  <a:pos x="T2" y="T3"/>
                </a:cxn>
                <a:cxn ang="0">
                  <a:pos x="T4" y="T5"/>
                </a:cxn>
                <a:cxn ang="0">
                  <a:pos x="T6" y="T7"/>
                </a:cxn>
                <a:cxn ang="0">
                  <a:pos x="T8" y="T9"/>
                </a:cxn>
              </a:cxnLst>
              <a:rect l="0" t="0" r="r" b="b"/>
              <a:pathLst>
                <a:path w="1" h="33">
                  <a:moveTo>
                    <a:pt x="0" y="33"/>
                  </a:moveTo>
                  <a:cubicBezTo>
                    <a:pt x="0" y="27"/>
                    <a:pt x="0" y="22"/>
                    <a:pt x="0" y="16"/>
                  </a:cubicBezTo>
                  <a:cubicBezTo>
                    <a:pt x="0" y="11"/>
                    <a:pt x="0" y="6"/>
                    <a:pt x="0" y="0"/>
                  </a:cubicBezTo>
                  <a:cubicBezTo>
                    <a:pt x="1" y="6"/>
                    <a:pt x="1" y="11"/>
                    <a:pt x="1" y="16"/>
                  </a:cubicBezTo>
                  <a:cubicBezTo>
                    <a:pt x="1" y="22"/>
                    <a:pt x="1" y="27"/>
                    <a:pt x="0" y="3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188"/>
            <p:cNvSpPr>
              <a:spLocks/>
            </p:cNvSpPr>
            <p:nvPr/>
          </p:nvSpPr>
          <p:spPr bwMode="auto">
            <a:xfrm>
              <a:off x="2641600" y="3384550"/>
              <a:ext cx="44450" cy="228600"/>
            </a:xfrm>
            <a:custGeom>
              <a:avLst/>
              <a:gdLst>
                <a:gd name="T0" fmla="*/ 0 w 5"/>
                <a:gd name="T1" fmla="*/ 25 h 25"/>
                <a:gd name="T2" fmla="*/ 1 w 5"/>
                <a:gd name="T3" fmla="*/ 19 h 25"/>
                <a:gd name="T4" fmla="*/ 3 w 5"/>
                <a:gd name="T5" fmla="*/ 13 h 25"/>
                <a:gd name="T6" fmla="*/ 4 w 5"/>
                <a:gd name="T7" fmla="*/ 7 h 25"/>
                <a:gd name="T8" fmla="*/ 4 w 5"/>
                <a:gd name="T9" fmla="*/ 0 h 25"/>
                <a:gd name="T10" fmla="*/ 4 w 5"/>
                <a:gd name="T11" fmla="*/ 13 h 25"/>
                <a:gd name="T12" fmla="*/ 0 w 5"/>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5" h="25">
                  <a:moveTo>
                    <a:pt x="0" y="25"/>
                  </a:moveTo>
                  <a:cubicBezTo>
                    <a:pt x="1" y="19"/>
                    <a:pt x="1" y="19"/>
                    <a:pt x="1" y="19"/>
                  </a:cubicBezTo>
                  <a:cubicBezTo>
                    <a:pt x="2" y="17"/>
                    <a:pt x="2" y="15"/>
                    <a:pt x="3" y="13"/>
                  </a:cubicBezTo>
                  <a:cubicBezTo>
                    <a:pt x="3" y="11"/>
                    <a:pt x="3" y="9"/>
                    <a:pt x="4" y="7"/>
                  </a:cubicBezTo>
                  <a:cubicBezTo>
                    <a:pt x="4" y="4"/>
                    <a:pt x="4" y="2"/>
                    <a:pt x="4" y="0"/>
                  </a:cubicBezTo>
                  <a:cubicBezTo>
                    <a:pt x="5" y="5"/>
                    <a:pt x="5" y="9"/>
                    <a:pt x="4" y="13"/>
                  </a:cubicBezTo>
                  <a:cubicBezTo>
                    <a:pt x="3" y="17"/>
                    <a:pt x="2" y="21"/>
                    <a:pt x="0" y="2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89"/>
            <p:cNvSpPr>
              <a:spLocks/>
            </p:cNvSpPr>
            <p:nvPr/>
          </p:nvSpPr>
          <p:spPr bwMode="auto">
            <a:xfrm>
              <a:off x="2641600" y="3449638"/>
              <a:ext cx="433388" cy="254000"/>
            </a:xfrm>
            <a:custGeom>
              <a:avLst/>
              <a:gdLst>
                <a:gd name="T0" fmla="*/ 0 w 48"/>
                <a:gd name="T1" fmla="*/ 22 h 28"/>
                <a:gd name="T2" fmla="*/ 13 w 48"/>
                <a:gd name="T3" fmla="*/ 4 h 28"/>
                <a:gd name="T4" fmla="*/ 31 w 48"/>
                <a:gd name="T5" fmla="*/ 1 h 28"/>
                <a:gd name="T6" fmla="*/ 42 w 48"/>
                <a:gd name="T7" fmla="*/ 8 h 28"/>
                <a:gd name="T8" fmla="*/ 39 w 48"/>
                <a:gd name="T9" fmla="*/ 13 h 28"/>
                <a:gd name="T10" fmla="*/ 11 w 48"/>
                <a:gd name="T11" fmla="*/ 26 h 28"/>
                <a:gd name="T12" fmla="*/ 0 w 48"/>
                <a:gd name="T13" fmla="*/ 22 h 28"/>
              </a:gdLst>
              <a:ahLst/>
              <a:cxnLst>
                <a:cxn ang="0">
                  <a:pos x="T0" y="T1"/>
                </a:cxn>
                <a:cxn ang="0">
                  <a:pos x="T2" y="T3"/>
                </a:cxn>
                <a:cxn ang="0">
                  <a:pos x="T4" y="T5"/>
                </a:cxn>
                <a:cxn ang="0">
                  <a:pos x="T6" y="T7"/>
                </a:cxn>
                <a:cxn ang="0">
                  <a:pos x="T8" y="T9"/>
                </a:cxn>
                <a:cxn ang="0">
                  <a:pos x="T10" y="T11"/>
                </a:cxn>
                <a:cxn ang="0">
                  <a:pos x="T12" y="T13"/>
                </a:cxn>
              </a:cxnLst>
              <a:rect l="0" t="0" r="r" b="b"/>
              <a:pathLst>
                <a:path w="48" h="28">
                  <a:moveTo>
                    <a:pt x="0" y="22"/>
                  </a:moveTo>
                  <a:cubicBezTo>
                    <a:pt x="2" y="14"/>
                    <a:pt x="6" y="8"/>
                    <a:pt x="13" y="4"/>
                  </a:cubicBezTo>
                  <a:cubicBezTo>
                    <a:pt x="19" y="0"/>
                    <a:pt x="25" y="1"/>
                    <a:pt x="31" y="1"/>
                  </a:cubicBezTo>
                  <a:cubicBezTo>
                    <a:pt x="34" y="2"/>
                    <a:pt x="48" y="1"/>
                    <a:pt x="42" y="8"/>
                  </a:cubicBezTo>
                  <a:cubicBezTo>
                    <a:pt x="40" y="10"/>
                    <a:pt x="40" y="11"/>
                    <a:pt x="39" y="13"/>
                  </a:cubicBezTo>
                  <a:cubicBezTo>
                    <a:pt x="35" y="24"/>
                    <a:pt x="21" y="28"/>
                    <a:pt x="11" y="26"/>
                  </a:cubicBezTo>
                  <a:cubicBezTo>
                    <a:pt x="10" y="26"/>
                    <a:pt x="0" y="23"/>
                    <a:pt x="0" y="22"/>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190"/>
            <p:cNvSpPr>
              <a:spLocks/>
            </p:cNvSpPr>
            <p:nvPr/>
          </p:nvSpPr>
          <p:spPr bwMode="auto">
            <a:xfrm>
              <a:off x="2641600" y="3494088"/>
              <a:ext cx="207963" cy="155575"/>
            </a:xfrm>
            <a:custGeom>
              <a:avLst/>
              <a:gdLst>
                <a:gd name="T0" fmla="*/ 0 w 23"/>
                <a:gd name="T1" fmla="*/ 17 h 17"/>
                <a:gd name="T2" fmla="*/ 10 w 23"/>
                <a:gd name="T3" fmla="*/ 7 h 17"/>
                <a:gd name="T4" fmla="*/ 16 w 23"/>
                <a:gd name="T5" fmla="*/ 3 h 17"/>
                <a:gd name="T6" fmla="*/ 23 w 23"/>
                <a:gd name="T7" fmla="*/ 0 h 17"/>
                <a:gd name="T8" fmla="*/ 11 w 23"/>
                <a:gd name="T9" fmla="*/ 8 h 17"/>
                <a:gd name="T10" fmla="*/ 5 w 23"/>
                <a:gd name="T11" fmla="*/ 12 h 17"/>
                <a:gd name="T12" fmla="*/ 0 w 2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23" h="17">
                  <a:moveTo>
                    <a:pt x="0" y="17"/>
                  </a:moveTo>
                  <a:cubicBezTo>
                    <a:pt x="2" y="13"/>
                    <a:pt x="6" y="9"/>
                    <a:pt x="10" y="7"/>
                  </a:cubicBezTo>
                  <a:cubicBezTo>
                    <a:pt x="12" y="5"/>
                    <a:pt x="14" y="4"/>
                    <a:pt x="16" y="3"/>
                  </a:cubicBezTo>
                  <a:cubicBezTo>
                    <a:pt x="18" y="2"/>
                    <a:pt x="21" y="1"/>
                    <a:pt x="23" y="0"/>
                  </a:cubicBezTo>
                  <a:cubicBezTo>
                    <a:pt x="19" y="3"/>
                    <a:pt x="14" y="5"/>
                    <a:pt x="11" y="8"/>
                  </a:cubicBezTo>
                  <a:cubicBezTo>
                    <a:pt x="9" y="9"/>
                    <a:pt x="7" y="10"/>
                    <a:pt x="5" y="12"/>
                  </a:cubicBezTo>
                  <a:cubicBezTo>
                    <a:pt x="3" y="13"/>
                    <a:pt x="2" y="15"/>
                    <a:pt x="0" y="1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191"/>
            <p:cNvSpPr>
              <a:spLocks/>
            </p:cNvSpPr>
            <p:nvPr/>
          </p:nvSpPr>
          <p:spPr bwMode="auto">
            <a:xfrm>
              <a:off x="2649538" y="3530600"/>
              <a:ext cx="263525" cy="127000"/>
            </a:xfrm>
            <a:custGeom>
              <a:avLst/>
              <a:gdLst>
                <a:gd name="T0" fmla="*/ 0 w 29"/>
                <a:gd name="T1" fmla="*/ 14 h 14"/>
                <a:gd name="T2" fmla="*/ 15 w 29"/>
                <a:gd name="T3" fmla="*/ 7 h 14"/>
                <a:gd name="T4" fmla="*/ 29 w 29"/>
                <a:gd name="T5" fmla="*/ 0 h 14"/>
                <a:gd name="T6" fmla="*/ 15 w 29"/>
                <a:gd name="T7" fmla="*/ 8 h 14"/>
                <a:gd name="T8" fmla="*/ 0 w 29"/>
                <a:gd name="T9" fmla="*/ 14 h 14"/>
              </a:gdLst>
              <a:ahLst/>
              <a:cxnLst>
                <a:cxn ang="0">
                  <a:pos x="T0" y="T1"/>
                </a:cxn>
                <a:cxn ang="0">
                  <a:pos x="T2" y="T3"/>
                </a:cxn>
                <a:cxn ang="0">
                  <a:pos x="T4" y="T5"/>
                </a:cxn>
                <a:cxn ang="0">
                  <a:pos x="T6" y="T7"/>
                </a:cxn>
                <a:cxn ang="0">
                  <a:pos x="T8" y="T9"/>
                </a:cxn>
              </a:cxnLst>
              <a:rect l="0" t="0" r="r" b="b"/>
              <a:pathLst>
                <a:path w="29" h="14">
                  <a:moveTo>
                    <a:pt x="0" y="14"/>
                  </a:moveTo>
                  <a:cubicBezTo>
                    <a:pt x="5" y="12"/>
                    <a:pt x="10" y="9"/>
                    <a:pt x="15" y="7"/>
                  </a:cubicBezTo>
                  <a:cubicBezTo>
                    <a:pt x="19" y="4"/>
                    <a:pt x="24" y="2"/>
                    <a:pt x="29" y="0"/>
                  </a:cubicBezTo>
                  <a:cubicBezTo>
                    <a:pt x="25" y="3"/>
                    <a:pt x="20" y="5"/>
                    <a:pt x="15" y="8"/>
                  </a:cubicBezTo>
                  <a:cubicBezTo>
                    <a:pt x="10" y="10"/>
                    <a:pt x="5" y="12"/>
                    <a:pt x="0"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192"/>
            <p:cNvSpPr>
              <a:spLocks/>
            </p:cNvSpPr>
            <p:nvPr/>
          </p:nvSpPr>
          <p:spPr bwMode="auto">
            <a:xfrm>
              <a:off x="2676525" y="3613150"/>
              <a:ext cx="217488" cy="53975"/>
            </a:xfrm>
            <a:custGeom>
              <a:avLst/>
              <a:gdLst>
                <a:gd name="T0" fmla="*/ 0 w 24"/>
                <a:gd name="T1" fmla="*/ 6 h 6"/>
                <a:gd name="T2" fmla="*/ 6 w 24"/>
                <a:gd name="T3" fmla="*/ 5 h 6"/>
                <a:gd name="T4" fmla="*/ 12 w 24"/>
                <a:gd name="T5" fmla="*/ 3 h 6"/>
                <a:gd name="T6" fmla="*/ 18 w 24"/>
                <a:gd name="T7" fmla="*/ 2 h 6"/>
                <a:gd name="T8" fmla="*/ 24 w 24"/>
                <a:gd name="T9" fmla="*/ 0 h 6"/>
                <a:gd name="T10" fmla="*/ 12 w 24"/>
                <a:gd name="T11" fmla="*/ 4 h 6"/>
                <a:gd name="T12" fmla="*/ 0 w 2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4" h="6">
                  <a:moveTo>
                    <a:pt x="0" y="6"/>
                  </a:moveTo>
                  <a:cubicBezTo>
                    <a:pt x="6" y="5"/>
                    <a:pt x="6" y="5"/>
                    <a:pt x="6" y="5"/>
                  </a:cubicBezTo>
                  <a:cubicBezTo>
                    <a:pt x="8" y="4"/>
                    <a:pt x="10" y="4"/>
                    <a:pt x="12" y="3"/>
                  </a:cubicBezTo>
                  <a:cubicBezTo>
                    <a:pt x="14" y="3"/>
                    <a:pt x="16" y="2"/>
                    <a:pt x="18" y="2"/>
                  </a:cubicBezTo>
                  <a:cubicBezTo>
                    <a:pt x="20" y="1"/>
                    <a:pt x="22" y="0"/>
                    <a:pt x="24" y="0"/>
                  </a:cubicBezTo>
                  <a:cubicBezTo>
                    <a:pt x="20" y="2"/>
                    <a:pt x="16" y="3"/>
                    <a:pt x="12" y="4"/>
                  </a:cubicBezTo>
                  <a:cubicBezTo>
                    <a:pt x="8" y="5"/>
                    <a:pt x="4" y="6"/>
                    <a:pt x="0" y="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193"/>
            <p:cNvSpPr>
              <a:spLocks/>
            </p:cNvSpPr>
            <p:nvPr/>
          </p:nvSpPr>
          <p:spPr bwMode="auto">
            <a:xfrm>
              <a:off x="2632075" y="3676650"/>
              <a:ext cx="371475" cy="317500"/>
            </a:xfrm>
            <a:custGeom>
              <a:avLst/>
              <a:gdLst>
                <a:gd name="T0" fmla="*/ 1 w 41"/>
                <a:gd name="T1" fmla="*/ 1 h 35"/>
                <a:gd name="T2" fmla="*/ 23 w 41"/>
                <a:gd name="T3" fmla="*/ 5 h 35"/>
                <a:gd name="T4" fmla="*/ 33 w 41"/>
                <a:gd name="T5" fmla="*/ 20 h 35"/>
                <a:gd name="T6" fmla="*/ 32 w 41"/>
                <a:gd name="T7" fmla="*/ 33 h 35"/>
                <a:gd name="T8" fmla="*/ 26 w 41"/>
                <a:gd name="T9" fmla="*/ 32 h 35"/>
                <a:gd name="T10" fmla="*/ 2 w 41"/>
                <a:gd name="T11" fmla="*/ 13 h 35"/>
                <a:gd name="T12" fmla="*/ 1 w 41"/>
                <a:gd name="T13" fmla="*/ 1 h 35"/>
              </a:gdLst>
              <a:ahLst/>
              <a:cxnLst>
                <a:cxn ang="0">
                  <a:pos x="T0" y="T1"/>
                </a:cxn>
                <a:cxn ang="0">
                  <a:pos x="T2" y="T3"/>
                </a:cxn>
                <a:cxn ang="0">
                  <a:pos x="T4" y="T5"/>
                </a:cxn>
                <a:cxn ang="0">
                  <a:pos x="T6" y="T7"/>
                </a:cxn>
                <a:cxn ang="0">
                  <a:pos x="T8" y="T9"/>
                </a:cxn>
                <a:cxn ang="0">
                  <a:pos x="T10" y="T11"/>
                </a:cxn>
                <a:cxn ang="0">
                  <a:pos x="T12" y="T13"/>
                </a:cxn>
              </a:cxnLst>
              <a:rect l="0" t="0" r="r" b="b"/>
              <a:pathLst>
                <a:path w="41" h="35">
                  <a:moveTo>
                    <a:pt x="1" y="1"/>
                  </a:moveTo>
                  <a:cubicBezTo>
                    <a:pt x="9" y="0"/>
                    <a:pt x="17" y="0"/>
                    <a:pt x="23" y="5"/>
                  </a:cubicBezTo>
                  <a:cubicBezTo>
                    <a:pt x="28" y="8"/>
                    <a:pt x="31" y="14"/>
                    <a:pt x="33" y="20"/>
                  </a:cubicBezTo>
                  <a:cubicBezTo>
                    <a:pt x="34" y="22"/>
                    <a:pt x="41" y="35"/>
                    <a:pt x="32" y="33"/>
                  </a:cubicBezTo>
                  <a:cubicBezTo>
                    <a:pt x="30" y="32"/>
                    <a:pt x="29" y="32"/>
                    <a:pt x="26" y="32"/>
                  </a:cubicBezTo>
                  <a:cubicBezTo>
                    <a:pt x="14" y="34"/>
                    <a:pt x="5" y="23"/>
                    <a:pt x="2" y="13"/>
                  </a:cubicBezTo>
                  <a:cubicBezTo>
                    <a:pt x="2" y="12"/>
                    <a:pt x="0" y="1"/>
                    <a:pt x="1"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194"/>
            <p:cNvSpPr>
              <a:spLocks/>
            </p:cNvSpPr>
            <p:nvPr/>
          </p:nvSpPr>
          <p:spPr bwMode="auto">
            <a:xfrm>
              <a:off x="2641600" y="3686175"/>
              <a:ext cx="225425" cy="117475"/>
            </a:xfrm>
            <a:custGeom>
              <a:avLst/>
              <a:gdLst>
                <a:gd name="T0" fmla="*/ 0 w 25"/>
                <a:gd name="T1" fmla="*/ 0 h 13"/>
                <a:gd name="T2" fmla="*/ 14 w 25"/>
                <a:gd name="T3" fmla="*/ 5 h 13"/>
                <a:gd name="T4" fmla="*/ 20 w 25"/>
                <a:gd name="T5" fmla="*/ 9 h 13"/>
                <a:gd name="T6" fmla="*/ 25 w 25"/>
                <a:gd name="T7" fmla="*/ 13 h 13"/>
                <a:gd name="T8" fmla="*/ 13 w 25"/>
                <a:gd name="T9" fmla="*/ 6 h 13"/>
                <a:gd name="T10" fmla="*/ 7 w 25"/>
                <a:gd name="T11" fmla="*/ 2 h 13"/>
                <a:gd name="T12" fmla="*/ 0 w 25"/>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5" h="13">
                  <a:moveTo>
                    <a:pt x="0" y="0"/>
                  </a:moveTo>
                  <a:cubicBezTo>
                    <a:pt x="5" y="0"/>
                    <a:pt x="9" y="2"/>
                    <a:pt x="14" y="5"/>
                  </a:cubicBezTo>
                  <a:cubicBezTo>
                    <a:pt x="16" y="6"/>
                    <a:pt x="18" y="7"/>
                    <a:pt x="20" y="9"/>
                  </a:cubicBezTo>
                  <a:cubicBezTo>
                    <a:pt x="21" y="10"/>
                    <a:pt x="23" y="12"/>
                    <a:pt x="25" y="13"/>
                  </a:cubicBezTo>
                  <a:cubicBezTo>
                    <a:pt x="21" y="11"/>
                    <a:pt x="17" y="8"/>
                    <a:pt x="13" y="6"/>
                  </a:cubicBezTo>
                  <a:cubicBezTo>
                    <a:pt x="11" y="4"/>
                    <a:pt x="9" y="3"/>
                    <a:pt x="7" y="2"/>
                  </a:cubicBezTo>
                  <a:cubicBezTo>
                    <a:pt x="5" y="2"/>
                    <a:pt x="2" y="1"/>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195"/>
            <p:cNvSpPr>
              <a:spLocks/>
            </p:cNvSpPr>
            <p:nvPr/>
          </p:nvSpPr>
          <p:spPr bwMode="auto">
            <a:xfrm>
              <a:off x="2632075" y="3703638"/>
              <a:ext cx="234950" cy="182563"/>
            </a:xfrm>
            <a:custGeom>
              <a:avLst/>
              <a:gdLst>
                <a:gd name="T0" fmla="*/ 0 w 26"/>
                <a:gd name="T1" fmla="*/ 0 h 20"/>
                <a:gd name="T2" fmla="*/ 13 w 26"/>
                <a:gd name="T3" fmla="*/ 9 h 20"/>
                <a:gd name="T4" fmla="*/ 26 w 26"/>
                <a:gd name="T5" fmla="*/ 20 h 20"/>
                <a:gd name="T6" fmla="*/ 13 w 26"/>
                <a:gd name="T7" fmla="*/ 10 h 20"/>
                <a:gd name="T8" fmla="*/ 0 w 26"/>
                <a:gd name="T9" fmla="*/ 0 h 20"/>
              </a:gdLst>
              <a:ahLst/>
              <a:cxnLst>
                <a:cxn ang="0">
                  <a:pos x="T0" y="T1"/>
                </a:cxn>
                <a:cxn ang="0">
                  <a:pos x="T2" y="T3"/>
                </a:cxn>
                <a:cxn ang="0">
                  <a:pos x="T4" y="T5"/>
                </a:cxn>
                <a:cxn ang="0">
                  <a:pos x="T6" y="T7"/>
                </a:cxn>
                <a:cxn ang="0">
                  <a:pos x="T8" y="T9"/>
                </a:cxn>
              </a:cxnLst>
              <a:rect l="0" t="0" r="r" b="b"/>
              <a:pathLst>
                <a:path w="26" h="20">
                  <a:moveTo>
                    <a:pt x="0" y="0"/>
                  </a:moveTo>
                  <a:cubicBezTo>
                    <a:pt x="5" y="3"/>
                    <a:pt x="9" y="6"/>
                    <a:pt x="13" y="9"/>
                  </a:cubicBezTo>
                  <a:cubicBezTo>
                    <a:pt x="18" y="13"/>
                    <a:pt x="22" y="16"/>
                    <a:pt x="26" y="20"/>
                  </a:cubicBezTo>
                  <a:cubicBezTo>
                    <a:pt x="21" y="17"/>
                    <a:pt x="17" y="14"/>
                    <a:pt x="13" y="10"/>
                  </a:cubicBezTo>
                  <a:cubicBezTo>
                    <a:pt x="8" y="7"/>
                    <a:pt x="4" y="4"/>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196"/>
            <p:cNvSpPr>
              <a:spLocks/>
            </p:cNvSpPr>
            <p:nvPr/>
          </p:nvSpPr>
          <p:spPr bwMode="auto">
            <a:xfrm>
              <a:off x="2641600" y="3730625"/>
              <a:ext cx="144463" cy="163513"/>
            </a:xfrm>
            <a:custGeom>
              <a:avLst/>
              <a:gdLst>
                <a:gd name="T0" fmla="*/ 0 w 16"/>
                <a:gd name="T1" fmla="*/ 0 h 18"/>
                <a:gd name="T2" fmla="*/ 4 w 16"/>
                <a:gd name="T3" fmla="*/ 4 h 18"/>
                <a:gd name="T4" fmla="*/ 8 w 16"/>
                <a:gd name="T5" fmla="*/ 9 h 18"/>
                <a:gd name="T6" fmla="*/ 12 w 16"/>
                <a:gd name="T7" fmla="*/ 14 h 18"/>
                <a:gd name="T8" fmla="*/ 16 w 16"/>
                <a:gd name="T9" fmla="*/ 18 h 18"/>
                <a:gd name="T10" fmla="*/ 7 w 16"/>
                <a:gd name="T11" fmla="*/ 10 h 18"/>
                <a:gd name="T12" fmla="*/ 0 w 1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6" h="18">
                  <a:moveTo>
                    <a:pt x="0" y="0"/>
                  </a:moveTo>
                  <a:cubicBezTo>
                    <a:pt x="4" y="4"/>
                    <a:pt x="4" y="4"/>
                    <a:pt x="4" y="4"/>
                  </a:cubicBezTo>
                  <a:cubicBezTo>
                    <a:pt x="5" y="6"/>
                    <a:pt x="6" y="8"/>
                    <a:pt x="8" y="9"/>
                  </a:cubicBezTo>
                  <a:cubicBezTo>
                    <a:pt x="9" y="11"/>
                    <a:pt x="10" y="12"/>
                    <a:pt x="12" y="14"/>
                  </a:cubicBezTo>
                  <a:cubicBezTo>
                    <a:pt x="13" y="15"/>
                    <a:pt x="15" y="17"/>
                    <a:pt x="16" y="18"/>
                  </a:cubicBezTo>
                  <a:cubicBezTo>
                    <a:pt x="12" y="16"/>
                    <a:pt x="9" y="13"/>
                    <a:pt x="7" y="10"/>
                  </a:cubicBezTo>
                  <a:cubicBezTo>
                    <a:pt x="4" y="7"/>
                    <a:pt x="2"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197"/>
            <p:cNvSpPr>
              <a:spLocks/>
            </p:cNvSpPr>
            <p:nvPr/>
          </p:nvSpPr>
          <p:spPr bwMode="auto">
            <a:xfrm>
              <a:off x="2397125" y="3694113"/>
              <a:ext cx="279400" cy="465138"/>
            </a:xfrm>
            <a:custGeom>
              <a:avLst/>
              <a:gdLst>
                <a:gd name="T0" fmla="*/ 23 w 31"/>
                <a:gd name="T1" fmla="*/ 1 h 51"/>
                <a:gd name="T2" fmla="*/ 30 w 31"/>
                <a:gd name="T3" fmla="*/ 22 h 51"/>
                <a:gd name="T4" fmla="*/ 21 w 31"/>
                <a:gd name="T5" fmla="*/ 38 h 51"/>
                <a:gd name="T6" fmla="*/ 9 w 31"/>
                <a:gd name="T7" fmla="*/ 43 h 51"/>
                <a:gd name="T8" fmla="*/ 6 w 31"/>
                <a:gd name="T9" fmla="*/ 37 h 51"/>
                <a:gd name="T10" fmla="*/ 13 w 31"/>
                <a:gd name="T11" fmla="*/ 7 h 51"/>
                <a:gd name="T12" fmla="*/ 23 w 31"/>
                <a:gd name="T13" fmla="*/ 1 h 51"/>
              </a:gdLst>
              <a:ahLst/>
              <a:cxnLst>
                <a:cxn ang="0">
                  <a:pos x="T0" y="T1"/>
                </a:cxn>
                <a:cxn ang="0">
                  <a:pos x="T2" y="T3"/>
                </a:cxn>
                <a:cxn ang="0">
                  <a:pos x="T4" y="T5"/>
                </a:cxn>
                <a:cxn ang="0">
                  <a:pos x="T6" y="T7"/>
                </a:cxn>
                <a:cxn ang="0">
                  <a:pos x="T8" y="T9"/>
                </a:cxn>
                <a:cxn ang="0">
                  <a:pos x="T10" y="T11"/>
                </a:cxn>
                <a:cxn ang="0">
                  <a:pos x="T12" y="T13"/>
                </a:cxn>
              </a:cxnLst>
              <a:rect l="0" t="0" r="r" b="b"/>
              <a:pathLst>
                <a:path w="31" h="51">
                  <a:moveTo>
                    <a:pt x="23" y="1"/>
                  </a:moveTo>
                  <a:cubicBezTo>
                    <a:pt x="28" y="7"/>
                    <a:pt x="31" y="15"/>
                    <a:pt x="30" y="22"/>
                  </a:cubicBezTo>
                  <a:cubicBezTo>
                    <a:pt x="29" y="29"/>
                    <a:pt x="25" y="33"/>
                    <a:pt x="21" y="38"/>
                  </a:cubicBezTo>
                  <a:cubicBezTo>
                    <a:pt x="19" y="40"/>
                    <a:pt x="10" y="51"/>
                    <a:pt x="9" y="43"/>
                  </a:cubicBezTo>
                  <a:cubicBezTo>
                    <a:pt x="8" y="40"/>
                    <a:pt x="8" y="39"/>
                    <a:pt x="6" y="37"/>
                  </a:cubicBezTo>
                  <a:cubicBezTo>
                    <a:pt x="0" y="27"/>
                    <a:pt x="5" y="14"/>
                    <a:pt x="13" y="7"/>
                  </a:cubicBezTo>
                  <a:cubicBezTo>
                    <a:pt x="14" y="6"/>
                    <a:pt x="22" y="0"/>
                    <a:pt x="23"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198"/>
            <p:cNvSpPr>
              <a:spLocks/>
            </p:cNvSpPr>
            <p:nvPr/>
          </p:nvSpPr>
          <p:spPr bwMode="auto">
            <a:xfrm>
              <a:off x="2595563" y="3703638"/>
              <a:ext cx="26988" cy="255588"/>
            </a:xfrm>
            <a:custGeom>
              <a:avLst/>
              <a:gdLst>
                <a:gd name="T0" fmla="*/ 1 w 3"/>
                <a:gd name="T1" fmla="*/ 0 h 28"/>
                <a:gd name="T2" fmla="*/ 3 w 3"/>
                <a:gd name="T3" fmla="*/ 14 h 28"/>
                <a:gd name="T4" fmla="*/ 2 w 3"/>
                <a:gd name="T5" fmla="*/ 21 h 28"/>
                <a:gd name="T6" fmla="*/ 0 w 3"/>
                <a:gd name="T7" fmla="*/ 28 h 28"/>
                <a:gd name="T8" fmla="*/ 2 w 3"/>
                <a:gd name="T9" fmla="*/ 14 h 28"/>
                <a:gd name="T10" fmla="*/ 2 w 3"/>
                <a:gd name="T11" fmla="*/ 7 h 28"/>
                <a:gd name="T12" fmla="*/ 1 w 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3" h="28">
                  <a:moveTo>
                    <a:pt x="1" y="0"/>
                  </a:moveTo>
                  <a:cubicBezTo>
                    <a:pt x="3" y="4"/>
                    <a:pt x="3" y="9"/>
                    <a:pt x="3" y="14"/>
                  </a:cubicBezTo>
                  <a:cubicBezTo>
                    <a:pt x="3" y="17"/>
                    <a:pt x="3" y="19"/>
                    <a:pt x="2" y="21"/>
                  </a:cubicBezTo>
                  <a:cubicBezTo>
                    <a:pt x="2" y="24"/>
                    <a:pt x="1" y="26"/>
                    <a:pt x="0" y="28"/>
                  </a:cubicBezTo>
                  <a:cubicBezTo>
                    <a:pt x="1" y="23"/>
                    <a:pt x="2" y="19"/>
                    <a:pt x="2" y="14"/>
                  </a:cubicBezTo>
                  <a:cubicBezTo>
                    <a:pt x="2" y="12"/>
                    <a:pt x="2" y="9"/>
                    <a:pt x="2" y="7"/>
                  </a:cubicBezTo>
                  <a:cubicBezTo>
                    <a:pt x="2" y="5"/>
                    <a:pt x="2" y="2"/>
                    <a:pt x="1"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199"/>
            <p:cNvSpPr>
              <a:spLocks/>
            </p:cNvSpPr>
            <p:nvPr/>
          </p:nvSpPr>
          <p:spPr bwMode="auto">
            <a:xfrm>
              <a:off x="2532063" y="3703638"/>
              <a:ext cx="53975" cy="290513"/>
            </a:xfrm>
            <a:custGeom>
              <a:avLst/>
              <a:gdLst>
                <a:gd name="T0" fmla="*/ 6 w 6"/>
                <a:gd name="T1" fmla="*/ 0 h 32"/>
                <a:gd name="T2" fmla="*/ 4 w 6"/>
                <a:gd name="T3" fmla="*/ 16 h 32"/>
                <a:gd name="T4" fmla="*/ 0 w 6"/>
                <a:gd name="T5" fmla="*/ 32 h 32"/>
                <a:gd name="T6" fmla="*/ 2 w 6"/>
                <a:gd name="T7" fmla="*/ 16 h 32"/>
                <a:gd name="T8" fmla="*/ 6 w 6"/>
                <a:gd name="T9" fmla="*/ 0 h 32"/>
              </a:gdLst>
              <a:ahLst/>
              <a:cxnLst>
                <a:cxn ang="0">
                  <a:pos x="T0" y="T1"/>
                </a:cxn>
                <a:cxn ang="0">
                  <a:pos x="T2" y="T3"/>
                </a:cxn>
                <a:cxn ang="0">
                  <a:pos x="T4" y="T5"/>
                </a:cxn>
                <a:cxn ang="0">
                  <a:pos x="T6" y="T7"/>
                </a:cxn>
                <a:cxn ang="0">
                  <a:pos x="T8" y="T9"/>
                </a:cxn>
              </a:cxnLst>
              <a:rect l="0" t="0" r="r" b="b"/>
              <a:pathLst>
                <a:path w="6" h="32">
                  <a:moveTo>
                    <a:pt x="6" y="0"/>
                  </a:moveTo>
                  <a:cubicBezTo>
                    <a:pt x="6" y="6"/>
                    <a:pt x="5" y="11"/>
                    <a:pt x="4" y="16"/>
                  </a:cubicBezTo>
                  <a:cubicBezTo>
                    <a:pt x="2" y="21"/>
                    <a:pt x="1" y="26"/>
                    <a:pt x="0" y="32"/>
                  </a:cubicBezTo>
                  <a:cubicBezTo>
                    <a:pt x="0" y="26"/>
                    <a:pt x="1" y="21"/>
                    <a:pt x="2" y="16"/>
                  </a:cubicBezTo>
                  <a:cubicBezTo>
                    <a:pt x="4" y="11"/>
                    <a:pt x="5" y="5"/>
                    <a:pt x="6"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200"/>
            <p:cNvSpPr>
              <a:spLocks/>
            </p:cNvSpPr>
            <p:nvPr/>
          </p:nvSpPr>
          <p:spPr bwMode="auto">
            <a:xfrm>
              <a:off x="2487613" y="3722688"/>
              <a:ext cx="80963" cy="200025"/>
            </a:xfrm>
            <a:custGeom>
              <a:avLst/>
              <a:gdLst>
                <a:gd name="T0" fmla="*/ 9 w 9"/>
                <a:gd name="T1" fmla="*/ 0 h 22"/>
                <a:gd name="T2" fmla="*/ 7 w 9"/>
                <a:gd name="T3" fmla="*/ 5 h 22"/>
                <a:gd name="T4" fmla="*/ 4 w 9"/>
                <a:gd name="T5" fmla="*/ 11 h 22"/>
                <a:gd name="T6" fmla="*/ 2 w 9"/>
                <a:gd name="T7" fmla="*/ 17 h 22"/>
                <a:gd name="T8" fmla="*/ 0 w 9"/>
                <a:gd name="T9" fmla="*/ 22 h 22"/>
                <a:gd name="T10" fmla="*/ 3 w 9"/>
                <a:gd name="T11" fmla="*/ 10 h 22"/>
                <a:gd name="T12" fmla="*/ 9 w 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9" h="22">
                  <a:moveTo>
                    <a:pt x="9" y="0"/>
                  </a:moveTo>
                  <a:cubicBezTo>
                    <a:pt x="7" y="5"/>
                    <a:pt x="7" y="5"/>
                    <a:pt x="7" y="5"/>
                  </a:cubicBezTo>
                  <a:cubicBezTo>
                    <a:pt x="6" y="7"/>
                    <a:pt x="5" y="9"/>
                    <a:pt x="4" y="11"/>
                  </a:cubicBezTo>
                  <a:cubicBezTo>
                    <a:pt x="3" y="13"/>
                    <a:pt x="2" y="15"/>
                    <a:pt x="2" y="17"/>
                  </a:cubicBezTo>
                  <a:cubicBezTo>
                    <a:pt x="1" y="19"/>
                    <a:pt x="0" y="20"/>
                    <a:pt x="0" y="22"/>
                  </a:cubicBezTo>
                  <a:cubicBezTo>
                    <a:pt x="0" y="18"/>
                    <a:pt x="1" y="14"/>
                    <a:pt x="3" y="10"/>
                  </a:cubicBezTo>
                  <a:cubicBezTo>
                    <a:pt x="5" y="7"/>
                    <a:pt x="7" y="3"/>
                    <a:pt x="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201"/>
            <p:cNvSpPr>
              <a:spLocks/>
            </p:cNvSpPr>
            <p:nvPr/>
          </p:nvSpPr>
          <p:spPr bwMode="auto">
            <a:xfrm>
              <a:off x="2116138" y="3586163"/>
              <a:ext cx="461963" cy="254000"/>
            </a:xfrm>
            <a:custGeom>
              <a:avLst/>
              <a:gdLst>
                <a:gd name="T0" fmla="*/ 51 w 51"/>
                <a:gd name="T1" fmla="*/ 10 h 28"/>
                <a:gd name="T2" fmla="*/ 34 w 51"/>
                <a:gd name="T3" fmla="*/ 26 h 28"/>
                <a:gd name="T4" fmla="*/ 17 w 51"/>
                <a:gd name="T5" fmla="*/ 24 h 28"/>
                <a:gd name="T6" fmla="*/ 7 w 51"/>
                <a:gd name="T7" fmla="*/ 16 h 28"/>
                <a:gd name="T8" fmla="*/ 11 w 51"/>
                <a:gd name="T9" fmla="*/ 11 h 28"/>
                <a:gd name="T10" fmla="*/ 41 w 51"/>
                <a:gd name="T11" fmla="*/ 4 h 28"/>
                <a:gd name="T12" fmla="*/ 51 w 51"/>
                <a:gd name="T13" fmla="*/ 10 h 28"/>
              </a:gdLst>
              <a:ahLst/>
              <a:cxnLst>
                <a:cxn ang="0">
                  <a:pos x="T0" y="T1"/>
                </a:cxn>
                <a:cxn ang="0">
                  <a:pos x="T2" y="T3"/>
                </a:cxn>
                <a:cxn ang="0">
                  <a:pos x="T4" y="T5"/>
                </a:cxn>
                <a:cxn ang="0">
                  <a:pos x="T6" y="T7"/>
                </a:cxn>
                <a:cxn ang="0">
                  <a:pos x="T8" y="T9"/>
                </a:cxn>
                <a:cxn ang="0">
                  <a:pos x="T10" y="T11"/>
                </a:cxn>
                <a:cxn ang="0">
                  <a:pos x="T12" y="T13"/>
                </a:cxn>
              </a:cxnLst>
              <a:rect l="0" t="0" r="r" b="b"/>
              <a:pathLst>
                <a:path w="51" h="28">
                  <a:moveTo>
                    <a:pt x="51" y="10"/>
                  </a:moveTo>
                  <a:cubicBezTo>
                    <a:pt x="48" y="17"/>
                    <a:pt x="42" y="23"/>
                    <a:pt x="34" y="26"/>
                  </a:cubicBezTo>
                  <a:cubicBezTo>
                    <a:pt x="28" y="28"/>
                    <a:pt x="22" y="26"/>
                    <a:pt x="17" y="24"/>
                  </a:cubicBezTo>
                  <a:cubicBezTo>
                    <a:pt x="14" y="23"/>
                    <a:pt x="0" y="21"/>
                    <a:pt x="7" y="16"/>
                  </a:cubicBezTo>
                  <a:cubicBezTo>
                    <a:pt x="9" y="14"/>
                    <a:pt x="10" y="13"/>
                    <a:pt x="11" y="11"/>
                  </a:cubicBezTo>
                  <a:cubicBezTo>
                    <a:pt x="17" y="1"/>
                    <a:pt x="32" y="0"/>
                    <a:pt x="41" y="4"/>
                  </a:cubicBezTo>
                  <a:cubicBezTo>
                    <a:pt x="42" y="4"/>
                    <a:pt x="51" y="9"/>
                    <a:pt x="51" y="1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202"/>
            <p:cNvSpPr>
              <a:spLocks/>
            </p:cNvSpPr>
            <p:nvPr/>
          </p:nvSpPr>
          <p:spPr bwMode="auto">
            <a:xfrm>
              <a:off x="2341563" y="3676650"/>
              <a:ext cx="236538" cy="109538"/>
            </a:xfrm>
            <a:custGeom>
              <a:avLst/>
              <a:gdLst>
                <a:gd name="T0" fmla="*/ 26 w 26"/>
                <a:gd name="T1" fmla="*/ 0 h 12"/>
                <a:gd name="T2" fmla="*/ 14 w 26"/>
                <a:gd name="T3" fmla="*/ 8 h 12"/>
                <a:gd name="T4" fmla="*/ 7 w 26"/>
                <a:gd name="T5" fmla="*/ 11 h 12"/>
                <a:gd name="T6" fmla="*/ 0 w 26"/>
                <a:gd name="T7" fmla="*/ 12 h 12"/>
                <a:gd name="T8" fmla="*/ 14 w 26"/>
                <a:gd name="T9" fmla="*/ 7 h 12"/>
                <a:gd name="T10" fmla="*/ 20 w 26"/>
                <a:gd name="T11" fmla="*/ 4 h 12"/>
                <a:gd name="T12" fmla="*/ 26 w 2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6" h="12">
                  <a:moveTo>
                    <a:pt x="26" y="0"/>
                  </a:moveTo>
                  <a:cubicBezTo>
                    <a:pt x="23" y="4"/>
                    <a:pt x="18" y="6"/>
                    <a:pt x="14" y="8"/>
                  </a:cubicBezTo>
                  <a:cubicBezTo>
                    <a:pt x="12" y="9"/>
                    <a:pt x="10" y="10"/>
                    <a:pt x="7" y="11"/>
                  </a:cubicBezTo>
                  <a:cubicBezTo>
                    <a:pt x="5" y="11"/>
                    <a:pt x="3" y="12"/>
                    <a:pt x="0" y="12"/>
                  </a:cubicBezTo>
                  <a:cubicBezTo>
                    <a:pt x="5" y="10"/>
                    <a:pt x="9" y="9"/>
                    <a:pt x="14" y="7"/>
                  </a:cubicBezTo>
                  <a:cubicBezTo>
                    <a:pt x="16" y="6"/>
                    <a:pt x="18" y="5"/>
                    <a:pt x="20" y="4"/>
                  </a:cubicBezTo>
                  <a:cubicBezTo>
                    <a:pt x="22" y="3"/>
                    <a:pt x="24" y="2"/>
                    <a:pt x="26"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203"/>
            <p:cNvSpPr>
              <a:spLocks/>
            </p:cNvSpPr>
            <p:nvPr/>
          </p:nvSpPr>
          <p:spPr bwMode="auto">
            <a:xfrm>
              <a:off x="2287588" y="3667125"/>
              <a:ext cx="280988" cy="73025"/>
            </a:xfrm>
            <a:custGeom>
              <a:avLst/>
              <a:gdLst>
                <a:gd name="T0" fmla="*/ 31 w 31"/>
                <a:gd name="T1" fmla="*/ 0 h 8"/>
                <a:gd name="T2" fmla="*/ 15 w 31"/>
                <a:gd name="T3" fmla="*/ 4 h 8"/>
                <a:gd name="T4" fmla="*/ 0 w 31"/>
                <a:gd name="T5" fmla="*/ 8 h 8"/>
                <a:gd name="T6" fmla="*/ 15 w 31"/>
                <a:gd name="T7" fmla="*/ 3 h 8"/>
                <a:gd name="T8" fmla="*/ 31 w 31"/>
                <a:gd name="T9" fmla="*/ 0 h 8"/>
              </a:gdLst>
              <a:ahLst/>
              <a:cxnLst>
                <a:cxn ang="0">
                  <a:pos x="T0" y="T1"/>
                </a:cxn>
                <a:cxn ang="0">
                  <a:pos x="T2" y="T3"/>
                </a:cxn>
                <a:cxn ang="0">
                  <a:pos x="T4" y="T5"/>
                </a:cxn>
                <a:cxn ang="0">
                  <a:pos x="T6" y="T7"/>
                </a:cxn>
                <a:cxn ang="0">
                  <a:pos x="T8" y="T9"/>
                </a:cxn>
              </a:cxnLst>
              <a:rect l="0" t="0" r="r" b="b"/>
              <a:pathLst>
                <a:path w="31" h="8">
                  <a:moveTo>
                    <a:pt x="31" y="0"/>
                  </a:moveTo>
                  <a:cubicBezTo>
                    <a:pt x="26" y="2"/>
                    <a:pt x="21" y="3"/>
                    <a:pt x="15" y="4"/>
                  </a:cubicBezTo>
                  <a:cubicBezTo>
                    <a:pt x="10" y="5"/>
                    <a:pt x="5" y="7"/>
                    <a:pt x="0" y="8"/>
                  </a:cubicBezTo>
                  <a:cubicBezTo>
                    <a:pt x="5" y="6"/>
                    <a:pt x="10" y="5"/>
                    <a:pt x="15" y="3"/>
                  </a:cubicBezTo>
                  <a:cubicBezTo>
                    <a:pt x="20" y="2"/>
                    <a:pt x="26" y="1"/>
                    <a:pt x="31"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204"/>
            <p:cNvSpPr>
              <a:spLocks/>
            </p:cNvSpPr>
            <p:nvPr/>
          </p:nvSpPr>
          <p:spPr bwMode="auto">
            <a:xfrm>
              <a:off x="2324100" y="3649663"/>
              <a:ext cx="227013" cy="17463"/>
            </a:xfrm>
            <a:custGeom>
              <a:avLst/>
              <a:gdLst>
                <a:gd name="T0" fmla="*/ 25 w 25"/>
                <a:gd name="T1" fmla="*/ 1 h 2"/>
                <a:gd name="T2" fmla="*/ 18 w 25"/>
                <a:gd name="T3" fmla="*/ 1 h 2"/>
                <a:gd name="T4" fmla="*/ 12 w 25"/>
                <a:gd name="T5" fmla="*/ 1 h 2"/>
                <a:gd name="T6" fmla="*/ 6 w 25"/>
                <a:gd name="T7" fmla="*/ 1 h 2"/>
                <a:gd name="T8" fmla="*/ 0 w 25"/>
                <a:gd name="T9" fmla="*/ 2 h 2"/>
                <a:gd name="T10" fmla="*/ 12 w 25"/>
                <a:gd name="T11" fmla="*/ 0 h 2"/>
                <a:gd name="T12" fmla="*/ 25 w 25"/>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5" h="2">
                  <a:moveTo>
                    <a:pt x="25" y="1"/>
                  </a:moveTo>
                  <a:cubicBezTo>
                    <a:pt x="18" y="1"/>
                    <a:pt x="18" y="1"/>
                    <a:pt x="18" y="1"/>
                  </a:cubicBezTo>
                  <a:cubicBezTo>
                    <a:pt x="16" y="1"/>
                    <a:pt x="14" y="1"/>
                    <a:pt x="12" y="1"/>
                  </a:cubicBezTo>
                  <a:cubicBezTo>
                    <a:pt x="10" y="1"/>
                    <a:pt x="8" y="1"/>
                    <a:pt x="6" y="1"/>
                  </a:cubicBezTo>
                  <a:cubicBezTo>
                    <a:pt x="4" y="1"/>
                    <a:pt x="2" y="2"/>
                    <a:pt x="0" y="2"/>
                  </a:cubicBezTo>
                  <a:cubicBezTo>
                    <a:pt x="4" y="0"/>
                    <a:pt x="8" y="0"/>
                    <a:pt x="12" y="0"/>
                  </a:cubicBezTo>
                  <a:cubicBezTo>
                    <a:pt x="16" y="0"/>
                    <a:pt x="21" y="0"/>
                    <a:pt x="25"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205"/>
            <p:cNvSpPr>
              <a:spLocks/>
            </p:cNvSpPr>
            <p:nvPr/>
          </p:nvSpPr>
          <p:spPr bwMode="auto">
            <a:xfrm>
              <a:off x="2233613" y="3330575"/>
              <a:ext cx="361950" cy="327025"/>
            </a:xfrm>
            <a:custGeom>
              <a:avLst/>
              <a:gdLst>
                <a:gd name="T0" fmla="*/ 38 w 40"/>
                <a:gd name="T1" fmla="*/ 35 h 36"/>
                <a:gd name="T2" fmla="*/ 16 w 40"/>
                <a:gd name="T3" fmla="*/ 31 h 36"/>
                <a:gd name="T4" fmla="*/ 7 w 40"/>
                <a:gd name="T5" fmla="*/ 15 h 36"/>
                <a:gd name="T6" fmla="*/ 8 w 40"/>
                <a:gd name="T7" fmla="*/ 2 h 36"/>
                <a:gd name="T8" fmla="*/ 15 w 40"/>
                <a:gd name="T9" fmla="*/ 3 h 36"/>
                <a:gd name="T10" fmla="*/ 38 w 40"/>
                <a:gd name="T11" fmla="*/ 23 h 36"/>
                <a:gd name="T12" fmla="*/ 38 w 40"/>
                <a:gd name="T13" fmla="*/ 35 h 36"/>
              </a:gdLst>
              <a:ahLst/>
              <a:cxnLst>
                <a:cxn ang="0">
                  <a:pos x="T0" y="T1"/>
                </a:cxn>
                <a:cxn ang="0">
                  <a:pos x="T2" y="T3"/>
                </a:cxn>
                <a:cxn ang="0">
                  <a:pos x="T4" y="T5"/>
                </a:cxn>
                <a:cxn ang="0">
                  <a:pos x="T6" y="T7"/>
                </a:cxn>
                <a:cxn ang="0">
                  <a:pos x="T8" y="T9"/>
                </a:cxn>
                <a:cxn ang="0">
                  <a:pos x="T10" y="T11"/>
                </a:cxn>
                <a:cxn ang="0">
                  <a:pos x="T12" y="T13"/>
                </a:cxn>
              </a:cxnLst>
              <a:rect l="0" t="0" r="r" b="b"/>
              <a:pathLst>
                <a:path w="40" h="36">
                  <a:moveTo>
                    <a:pt x="38" y="35"/>
                  </a:moveTo>
                  <a:cubicBezTo>
                    <a:pt x="31" y="36"/>
                    <a:pt x="23" y="35"/>
                    <a:pt x="16" y="31"/>
                  </a:cubicBezTo>
                  <a:cubicBezTo>
                    <a:pt x="11" y="27"/>
                    <a:pt x="9" y="21"/>
                    <a:pt x="7" y="15"/>
                  </a:cubicBezTo>
                  <a:cubicBezTo>
                    <a:pt x="6" y="13"/>
                    <a:pt x="0" y="0"/>
                    <a:pt x="8" y="2"/>
                  </a:cubicBezTo>
                  <a:cubicBezTo>
                    <a:pt x="11" y="3"/>
                    <a:pt x="12" y="3"/>
                    <a:pt x="15" y="3"/>
                  </a:cubicBezTo>
                  <a:cubicBezTo>
                    <a:pt x="26" y="2"/>
                    <a:pt x="35" y="13"/>
                    <a:pt x="38" y="23"/>
                  </a:cubicBezTo>
                  <a:cubicBezTo>
                    <a:pt x="38" y="24"/>
                    <a:pt x="40" y="35"/>
                    <a:pt x="38" y="35"/>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206"/>
            <p:cNvSpPr>
              <a:spLocks/>
            </p:cNvSpPr>
            <p:nvPr/>
          </p:nvSpPr>
          <p:spPr bwMode="auto">
            <a:xfrm>
              <a:off x="2360613" y="3521075"/>
              <a:ext cx="217488" cy="128588"/>
            </a:xfrm>
            <a:custGeom>
              <a:avLst/>
              <a:gdLst>
                <a:gd name="T0" fmla="*/ 24 w 24"/>
                <a:gd name="T1" fmla="*/ 14 h 14"/>
                <a:gd name="T2" fmla="*/ 11 w 24"/>
                <a:gd name="T3" fmla="*/ 9 h 14"/>
                <a:gd name="T4" fmla="*/ 5 w 24"/>
                <a:gd name="T5" fmla="*/ 5 h 14"/>
                <a:gd name="T6" fmla="*/ 0 w 24"/>
                <a:gd name="T7" fmla="*/ 0 h 14"/>
                <a:gd name="T8" fmla="*/ 12 w 24"/>
                <a:gd name="T9" fmla="*/ 8 h 14"/>
                <a:gd name="T10" fmla="*/ 18 w 24"/>
                <a:gd name="T11" fmla="*/ 12 h 14"/>
                <a:gd name="T12" fmla="*/ 24 w 2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24" y="14"/>
                  </a:moveTo>
                  <a:cubicBezTo>
                    <a:pt x="20" y="14"/>
                    <a:pt x="15" y="12"/>
                    <a:pt x="11" y="9"/>
                  </a:cubicBezTo>
                  <a:cubicBezTo>
                    <a:pt x="9" y="8"/>
                    <a:pt x="7" y="6"/>
                    <a:pt x="5" y="5"/>
                  </a:cubicBezTo>
                  <a:cubicBezTo>
                    <a:pt x="3" y="3"/>
                    <a:pt x="2" y="2"/>
                    <a:pt x="0" y="0"/>
                  </a:cubicBezTo>
                  <a:cubicBezTo>
                    <a:pt x="4" y="3"/>
                    <a:pt x="8" y="6"/>
                    <a:pt x="12" y="8"/>
                  </a:cubicBezTo>
                  <a:cubicBezTo>
                    <a:pt x="14" y="9"/>
                    <a:pt x="16" y="11"/>
                    <a:pt x="18" y="12"/>
                  </a:cubicBezTo>
                  <a:cubicBezTo>
                    <a:pt x="20" y="12"/>
                    <a:pt x="22" y="13"/>
                    <a:pt x="24"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207"/>
            <p:cNvSpPr>
              <a:spLocks/>
            </p:cNvSpPr>
            <p:nvPr/>
          </p:nvSpPr>
          <p:spPr bwMode="auto">
            <a:xfrm>
              <a:off x="2360613" y="3449638"/>
              <a:ext cx="225425" cy="180975"/>
            </a:xfrm>
            <a:custGeom>
              <a:avLst/>
              <a:gdLst>
                <a:gd name="T0" fmla="*/ 25 w 25"/>
                <a:gd name="T1" fmla="*/ 20 h 20"/>
                <a:gd name="T2" fmla="*/ 12 w 25"/>
                <a:gd name="T3" fmla="*/ 10 h 20"/>
                <a:gd name="T4" fmla="*/ 0 w 25"/>
                <a:gd name="T5" fmla="*/ 0 h 20"/>
                <a:gd name="T6" fmla="*/ 13 w 25"/>
                <a:gd name="T7" fmla="*/ 9 h 20"/>
                <a:gd name="T8" fmla="*/ 25 w 25"/>
                <a:gd name="T9" fmla="*/ 20 h 20"/>
              </a:gdLst>
              <a:ahLst/>
              <a:cxnLst>
                <a:cxn ang="0">
                  <a:pos x="T0" y="T1"/>
                </a:cxn>
                <a:cxn ang="0">
                  <a:pos x="T2" y="T3"/>
                </a:cxn>
                <a:cxn ang="0">
                  <a:pos x="T4" y="T5"/>
                </a:cxn>
                <a:cxn ang="0">
                  <a:pos x="T6" y="T7"/>
                </a:cxn>
                <a:cxn ang="0">
                  <a:pos x="T8" y="T9"/>
                </a:cxn>
              </a:cxnLst>
              <a:rect l="0" t="0" r="r" b="b"/>
              <a:pathLst>
                <a:path w="25" h="20">
                  <a:moveTo>
                    <a:pt x="25" y="20"/>
                  </a:moveTo>
                  <a:cubicBezTo>
                    <a:pt x="21" y="17"/>
                    <a:pt x="17" y="14"/>
                    <a:pt x="12" y="10"/>
                  </a:cubicBezTo>
                  <a:cubicBezTo>
                    <a:pt x="8" y="7"/>
                    <a:pt x="4" y="3"/>
                    <a:pt x="0" y="0"/>
                  </a:cubicBezTo>
                  <a:cubicBezTo>
                    <a:pt x="5" y="3"/>
                    <a:pt x="9" y="6"/>
                    <a:pt x="13" y="9"/>
                  </a:cubicBezTo>
                  <a:cubicBezTo>
                    <a:pt x="17" y="13"/>
                    <a:pt x="21" y="16"/>
                    <a:pt x="25" y="2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208"/>
            <p:cNvSpPr>
              <a:spLocks/>
            </p:cNvSpPr>
            <p:nvPr/>
          </p:nvSpPr>
          <p:spPr bwMode="auto">
            <a:xfrm>
              <a:off x="2441575" y="3440113"/>
              <a:ext cx="144463" cy="173038"/>
            </a:xfrm>
            <a:custGeom>
              <a:avLst/>
              <a:gdLst>
                <a:gd name="T0" fmla="*/ 16 w 16"/>
                <a:gd name="T1" fmla="*/ 19 h 19"/>
                <a:gd name="T2" fmla="*/ 12 w 16"/>
                <a:gd name="T3" fmla="*/ 14 h 19"/>
                <a:gd name="T4" fmla="*/ 8 w 16"/>
                <a:gd name="T5" fmla="*/ 9 h 19"/>
                <a:gd name="T6" fmla="*/ 4 w 16"/>
                <a:gd name="T7" fmla="*/ 4 h 19"/>
                <a:gd name="T8" fmla="*/ 0 w 16"/>
                <a:gd name="T9" fmla="*/ 0 h 19"/>
                <a:gd name="T10" fmla="*/ 9 w 16"/>
                <a:gd name="T11" fmla="*/ 8 h 19"/>
                <a:gd name="T12" fmla="*/ 16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16" y="19"/>
                  </a:moveTo>
                  <a:cubicBezTo>
                    <a:pt x="12" y="14"/>
                    <a:pt x="12" y="14"/>
                    <a:pt x="12" y="14"/>
                  </a:cubicBezTo>
                  <a:cubicBezTo>
                    <a:pt x="11" y="12"/>
                    <a:pt x="10" y="10"/>
                    <a:pt x="8" y="9"/>
                  </a:cubicBezTo>
                  <a:cubicBezTo>
                    <a:pt x="7" y="7"/>
                    <a:pt x="6" y="6"/>
                    <a:pt x="4" y="4"/>
                  </a:cubicBezTo>
                  <a:cubicBezTo>
                    <a:pt x="3" y="3"/>
                    <a:pt x="2" y="1"/>
                    <a:pt x="0" y="0"/>
                  </a:cubicBezTo>
                  <a:cubicBezTo>
                    <a:pt x="4" y="2"/>
                    <a:pt x="7" y="5"/>
                    <a:pt x="9" y="8"/>
                  </a:cubicBezTo>
                  <a:cubicBezTo>
                    <a:pt x="12" y="11"/>
                    <a:pt x="14" y="15"/>
                    <a:pt x="16" y="19"/>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209"/>
            <p:cNvSpPr>
              <a:spLocks/>
            </p:cNvSpPr>
            <p:nvPr/>
          </p:nvSpPr>
          <p:spPr bwMode="auto">
            <a:xfrm>
              <a:off x="2495550" y="3549650"/>
              <a:ext cx="254000" cy="254000"/>
            </a:xfrm>
            <a:custGeom>
              <a:avLst/>
              <a:gdLst>
                <a:gd name="T0" fmla="*/ 26 w 28"/>
                <a:gd name="T1" fmla="*/ 8 h 28"/>
                <a:gd name="T2" fmla="*/ 26 w 28"/>
                <a:gd name="T3" fmla="*/ 7 h 28"/>
                <a:gd name="T4" fmla="*/ 19 w 28"/>
                <a:gd name="T5" fmla="*/ 9 h 28"/>
                <a:gd name="T6" fmla="*/ 19 w 28"/>
                <a:gd name="T7" fmla="*/ 4 h 28"/>
                <a:gd name="T8" fmla="*/ 19 w 28"/>
                <a:gd name="T9" fmla="*/ 2 h 28"/>
                <a:gd name="T10" fmla="*/ 19 w 28"/>
                <a:gd name="T11" fmla="*/ 1 h 28"/>
                <a:gd name="T12" fmla="*/ 14 w 28"/>
                <a:gd name="T13" fmla="*/ 6 h 28"/>
                <a:gd name="T14" fmla="*/ 12 w 28"/>
                <a:gd name="T15" fmla="*/ 2 h 28"/>
                <a:gd name="T16" fmla="*/ 11 w 28"/>
                <a:gd name="T17" fmla="*/ 1 h 28"/>
                <a:gd name="T18" fmla="*/ 10 w 28"/>
                <a:gd name="T19" fmla="*/ 0 h 28"/>
                <a:gd name="T20" fmla="*/ 10 w 28"/>
                <a:gd name="T21" fmla="*/ 5 h 28"/>
                <a:gd name="T22" fmla="*/ 8 w 28"/>
                <a:gd name="T23" fmla="*/ 4 h 28"/>
                <a:gd name="T24" fmla="*/ 6 w 28"/>
                <a:gd name="T25" fmla="*/ 3 h 28"/>
                <a:gd name="T26" fmla="*/ 5 w 28"/>
                <a:gd name="T27" fmla="*/ 2 h 28"/>
                <a:gd name="T28" fmla="*/ 7 w 28"/>
                <a:gd name="T29" fmla="*/ 9 h 28"/>
                <a:gd name="T30" fmla="*/ 3 w 28"/>
                <a:gd name="T31" fmla="*/ 9 h 28"/>
                <a:gd name="T32" fmla="*/ 0 w 28"/>
                <a:gd name="T33" fmla="*/ 10 h 28"/>
                <a:gd name="T34" fmla="*/ 0 w 28"/>
                <a:gd name="T35" fmla="*/ 10 h 28"/>
                <a:gd name="T36" fmla="*/ 6 w 28"/>
                <a:gd name="T37" fmla="*/ 14 h 28"/>
                <a:gd name="T38" fmla="*/ 2 w 28"/>
                <a:gd name="T39" fmla="*/ 17 h 28"/>
                <a:gd name="T40" fmla="*/ 0 w 28"/>
                <a:gd name="T41" fmla="*/ 18 h 28"/>
                <a:gd name="T42" fmla="*/ 0 w 28"/>
                <a:gd name="T43" fmla="*/ 19 h 28"/>
                <a:gd name="T44" fmla="*/ 7 w 28"/>
                <a:gd name="T45" fmla="*/ 19 h 28"/>
                <a:gd name="T46" fmla="*/ 6 w 28"/>
                <a:gd name="T47" fmla="*/ 23 h 28"/>
                <a:gd name="T48" fmla="*/ 6 w 28"/>
                <a:gd name="T49" fmla="*/ 25 h 28"/>
                <a:gd name="T50" fmla="*/ 6 w 28"/>
                <a:gd name="T51" fmla="*/ 26 h 28"/>
                <a:gd name="T52" fmla="*/ 11 w 28"/>
                <a:gd name="T53" fmla="*/ 21 h 28"/>
                <a:gd name="T54" fmla="*/ 13 w 28"/>
                <a:gd name="T55" fmla="*/ 26 h 28"/>
                <a:gd name="T56" fmla="*/ 14 w 28"/>
                <a:gd name="T57" fmla="*/ 28 h 28"/>
                <a:gd name="T58" fmla="*/ 15 w 28"/>
                <a:gd name="T59" fmla="*/ 28 h 28"/>
                <a:gd name="T60" fmla="*/ 16 w 28"/>
                <a:gd name="T61" fmla="*/ 21 h 28"/>
                <a:gd name="T62" fmla="*/ 21 w 28"/>
                <a:gd name="T63" fmla="*/ 23 h 28"/>
                <a:gd name="T64" fmla="*/ 22 w 28"/>
                <a:gd name="T65" fmla="*/ 24 h 28"/>
                <a:gd name="T66" fmla="*/ 23 w 28"/>
                <a:gd name="T67" fmla="*/ 25 h 28"/>
                <a:gd name="T68" fmla="*/ 20 w 28"/>
                <a:gd name="T69" fmla="*/ 18 h 28"/>
                <a:gd name="T70" fmla="*/ 25 w 28"/>
                <a:gd name="T71" fmla="*/ 17 h 28"/>
                <a:gd name="T72" fmla="*/ 27 w 28"/>
                <a:gd name="T73" fmla="*/ 17 h 28"/>
                <a:gd name="T74" fmla="*/ 28 w 28"/>
                <a:gd name="T75" fmla="*/ 16 h 28"/>
                <a:gd name="T76" fmla="*/ 21 w 28"/>
                <a:gd name="T77" fmla="*/ 13 h 28"/>
                <a:gd name="T78" fmla="*/ 24 w 28"/>
                <a:gd name="T79" fmla="*/ 10 h 28"/>
                <a:gd name="T80" fmla="*/ 26 w 28"/>
                <a:gd name="T81"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28">
                  <a:moveTo>
                    <a:pt x="26" y="8"/>
                  </a:moveTo>
                  <a:cubicBezTo>
                    <a:pt x="26" y="8"/>
                    <a:pt x="26" y="7"/>
                    <a:pt x="26" y="7"/>
                  </a:cubicBezTo>
                  <a:cubicBezTo>
                    <a:pt x="26" y="7"/>
                    <a:pt x="25" y="8"/>
                    <a:pt x="19" y="9"/>
                  </a:cubicBezTo>
                  <a:cubicBezTo>
                    <a:pt x="19" y="7"/>
                    <a:pt x="19" y="5"/>
                    <a:pt x="19" y="4"/>
                  </a:cubicBezTo>
                  <a:cubicBezTo>
                    <a:pt x="19" y="3"/>
                    <a:pt x="19" y="2"/>
                    <a:pt x="19" y="2"/>
                  </a:cubicBezTo>
                  <a:cubicBezTo>
                    <a:pt x="19" y="2"/>
                    <a:pt x="19" y="1"/>
                    <a:pt x="19" y="1"/>
                  </a:cubicBezTo>
                  <a:cubicBezTo>
                    <a:pt x="19" y="1"/>
                    <a:pt x="19" y="2"/>
                    <a:pt x="14" y="6"/>
                  </a:cubicBezTo>
                  <a:cubicBezTo>
                    <a:pt x="14" y="5"/>
                    <a:pt x="13" y="4"/>
                    <a:pt x="12" y="2"/>
                  </a:cubicBezTo>
                  <a:cubicBezTo>
                    <a:pt x="11" y="2"/>
                    <a:pt x="11" y="1"/>
                    <a:pt x="11" y="1"/>
                  </a:cubicBezTo>
                  <a:cubicBezTo>
                    <a:pt x="11" y="0"/>
                    <a:pt x="10" y="0"/>
                    <a:pt x="10" y="0"/>
                  </a:cubicBezTo>
                  <a:cubicBezTo>
                    <a:pt x="10" y="0"/>
                    <a:pt x="10" y="1"/>
                    <a:pt x="10" y="5"/>
                  </a:cubicBezTo>
                  <a:cubicBezTo>
                    <a:pt x="9" y="5"/>
                    <a:pt x="8" y="4"/>
                    <a:pt x="8" y="4"/>
                  </a:cubicBezTo>
                  <a:cubicBezTo>
                    <a:pt x="7" y="3"/>
                    <a:pt x="6" y="3"/>
                    <a:pt x="6" y="3"/>
                  </a:cubicBezTo>
                  <a:cubicBezTo>
                    <a:pt x="6" y="3"/>
                    <a:pt x="5" y="2"/>
                    <a:pt x="5" y="2"/>
                  </a:cubicBezTo>
                  <a:cubicBezTo>
                    <a:pt x="5" y="2"/>
                    <a:pt x="6" y="4"/>
                    <a:pt x="7" y="9"/>
                  </a:cubicBezTo>
                  <a:cubicBezTo>
                    <a:pt x="6" y="9"/>
                    <a:pt x="4" y="9"/>
                    <a:pt x="3" y="9"/>
                  </a:cubicBezTo>
                  <a:cubicBezTo>
                    <a:pt x="2" y="9"/>
                    <a:pt x="1" y="9"/>
                    <a:pt x="0" y="10"/>
                  </a:cubicBezTo>
                  <a:cubicBezTo>
                    <a:pt x="0" y="10"/>
                    <a:pt x="0" y="10"/>
                    <a:pt x="0" y="10"/>
                  </a:cubicBezTo>
                  <a:cubicBezTo>
                    <a:pt x="0" y="10"/>
                    <a:pt x="1" y="10"/>
                    <a:pt x="6" y="14"/>
                  </a:cubicBezTo>
                  <a:cubicBezTo>
                    <a:pt x="4" y="15"/>
                    <a:pt x="3" y="16"/>
                    <a:pt x="2" y="17"/>
                  </a:cubicBezTo>
                  <a:cubicBezTo>
                    <a:pt x="1" y="17"/>
                    <a:pt x="1" y="18"/>
                    <a:pt x="0" y="18"/>
                  </a:cubicBezTo>
                  <a:cubicBezTo>
                    <a:pt x="0" y="18"/>
                    <a:pt x="0" y="19"/>
                    <a:pt x="0" y="19"/>
                  </a:cubicBezTo>
                  <a:cubicBezTo>
                    <a:pt x="0" y="19"/>
                    <a:pt x="1" y="18"/>
                    <a:pt x="7" y="19"/>
                  </a:cubicBezTo>
                  <a:cubicBezTo>
                    <a:pt x="7" y="20"/>
                    <a:pt x="6" y="22"/>
                    <a:pt x="6" y="23"/>
                  </a:cubicBezTo>
                  <a:cubicBezTo>
                    <a:pt x="6" y="24"/>
                    <a:pt x="6" y="25"/>
                    <a:pt x="6" y="25"/>
                  </a:cubicBezTo>
                  <a:cubicBezTo>
                    <a:pt x="6" y="26"/>
                    <a:pt x="6" y="26"/>
                    <a:pt x="6" y="26"/>
                  </a:cubicBezTo>
                  <a:cubicBezTo>
                    <a:pt x="6" y="26"/>
                    <a:pt x="7" y="25"/>
                    <a:pt x="11" y="21"/>
                  </a:cubicBezTo>
                  <a:cubicBezTo>
                    <a:pt x="12" y="23"/>
                    <a:pt x="13" y="24"/>
                    <a:pt x="13" y="26"/>
                  </a:cubicBezTo>
                  <a:cubicBezTo>
                    <a:pt x="14" y="26"/>
                    <a:pt x="14" y="27"/>
                    <a:pt x="14" y="28"/>
                  </a:cubicBezTo>
                  <a:cubicBezTo>
                    <a:pt x="14" y="28"/>
                    <a:pt x="15" y="28"/>
                    <a:pt x="15" y="28"/>
                  </a:cubicBezTo>
                  <a:cubicBezTo>
                    <a:pt x="15" y="28"/>
                    <a:pt x="14" y="27"/>
                    <a:pt x="16" y="21"/>
                  </a:cubicBezTo>
                  <a:cubicBezTo>
                    <a:pt x="18" y="22"/>
                    <a:pt x="19" y="23"/>
                    <a:pt x="21" y="23"/>
                  </a:cubicBezTo>
                  <a:cubicBezTo>
                    <a:pt x="21" y="24"/>
                    <a:pt x="22" y="24"/>
                    <a:pt x="22" y="24"/>
                  </a:cubicBezTo>
                  <a:cubicBezTo>
                    <a:pt x="23" y="24"/>
                    <a:pt x="23" y="24"/>
                    <a:pt x="23" y="25"/>
                  </a:cubicBezTo>
                  <a:cubicBezTo>
                    <a:pt x="23" y="25"/>
                    <a:pt x="22" y="23"/>
                    <a:pt x="20" y="18"/>
                  </a:cubicBezTo>
                  <a:cubicBezTo>
                    <a:pt x="22" y="18"/>
                    <a:pt x="23" y="17"/>
                    <a:pt x="25" y="17"/>
                  </a:cubicBezTo>
                  <a:cubicBezTo>
                    <a:pt x="25" y="17"/>
                    <a:pt x="26" y="17"/>
                    <a:pt x="27" y="17"/>
                  </a:cubicBezTo>
                  <a:cubicBezTo>
                    <a:pt x="27" y="17"/>
                    <a:pt x="27" y="16"/>
                    <a:pt x="28" y="16"/>
                  </a:cubicBezTo>
                  <a:cubicBezTo>
                    <a:pt x="28" y="16"/>
                    <a:pt x="26" y="16"/>
                    <a:pt x="21" y="13"/>
                  </a:cubicBezTo>
                  <a:cubicBezTo>
                    <a:pt x="22" y="12"/>
                    <a:pt x="23" y="11"/>
                    <a:pt x="24" y="10"/>
                  </a:cubicBezTo>
                  <a:cubicBezTo>
                    <a:pt x="25" y="9"/>
                    <a:pt x="25" y="8"/>
                    <a:pt x="26" y="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4" name="组合 623"/>
          <p:cNvGrpSpPr/>
          <p:nvPr/>
        </p:nvGrpSpPr>
        <p:grpSpPr>
          <a:xfrm>
            <a:off x="3197073" y="3284253"/>
            <a:ext cx="2549525" cy="2620962"/>
            <a:chOff x="4951413" y="369888"/>
            <a:chExt cx="2549525" cy="2620962"/>
          </a:xfrm>
        </p:grpSpPr>
        <p:sp>
          <p:nvSpPr>
            <p:cNvPr id="625" name="Freeform 84"/>
            <p:cNvSpPr>
              <a:spLocks/>
            </p:cNvSpPr>
            <p:nvPr/>
          </p:nvSpPr>
          <p:spPr bwMode="auto">
            <a:xfrm>
              <a:off x="4951413" y="427038"/>
              <a:ext cx="2549525" cy="2563812"/>
            </a:xfrm>
            <a:custGeom>
              <a:avLst/>
              <a:gdLst>
                <a:gd name="T0" fmla="*/ 677 w 677"/>
                <a:gd name="T1" fmla="*/ 339 h 681"/>
                <a:gd name="T2" fmla="*/ 583 w 677"/>
                <a:gd name="T3" fmla="*/ 105 h 681"/>
                <a:gd name="T4" fmla="*/ 542 w 677"/>
                <a:gd name="T5" fmla="*/ 42 h 681"/>
                <a:gd name="T6" fmla="*/ 477 w 677"/>
                <a:gd name="T7" fmla="*/ 30 h 681"/>
                <a:gd name="T8" fmla="*/ 338 w 677"/>
                <a:gd name="T9" fmla="*/ 0 h 681"/>
                <a:gd name="T10" fmla="*/ 199 w 677"/>
                <a:gd name="T11" fmla="*/ 30 h 681"/>
                <a:gd name="T12" fmla="*/ 135 w 677"/>
                <a:gd name="T13" fmla="*/ 42 h 681"/>
                <a:gd name="T14" fmla="*/ 93 w 677"/>
                <a:gd name="T15" fmla="*/ 105 h 681"/>
                <a:gd name="T16" fmla="*/ 0 w 677"/>
                <a:gd name="T17" fmla="*/ 339 h 681"/>
                <a:gd name="T18" fmla="*/ 214 w 677"/>
                <a:gd name="T19" fmla="*/ 655 h 681"/>
                <a:gd name="T20" fmla="*/ 338 w 677"/>
                <a:gd name="T21" fmla="*/ 681 h 681"/>
                <a:gd name="T22" fmla="*/ 457 w 677"/>
                <a:gd name="T23" fmla="*/ 657 h 681"/>
                <a:gd name="T24" fmla="*/ 677 w 677"/>
                <a:gd name="T25" fmla="*/ 339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7" h="681">
                  <a:moveTo>
                    <a:pt x="677" y="339"/>
                  </a:moveTo>
                  <a:cubicBezTo>
                    <a:pt x="677" y="248"/>
                    <a:pt x="641" y="165"/>
                    <a:pt x="583" y="105"/>
                  </a:cubicBezTo>
                  <a:cubicBezTo>
                    <a:pt x="578" y="79"/>
                    <a:pt x="564" y="56"/>
                    <a:pt x="542" y="42"/>
                  </a:cubicBezTo>
                  <a:cubicBezTo>
                    <a:pt x="522" y="30"/>
                    <a:pt x="500" y="27"/>
                    <a:pt x="477" y="30"/>
                  </a:cubicBezTo>
                  <a:cubicBezTo>
                    <a:pt x="435" y="11"/>
                    <a:pt x="388" y="0"/>
                    <a:pt x="338" y="0"/>
                  </a:cubicBezTo>
                  <a:cubicBezTo>
                    <a:pt x="289" y="0"/>
                    <a:pt x="242" y="11"/>
                    <a:pt x="199" y="30"/>
                  </a:cubicBezTo>
                  <a:cubicBezTo>
                    <a:pt x="177" y="26"/>
                    <a:pt x="154" y="30"/>
                    <a:pt x="135" y="42"/>
                  </a:cubicBezTo>
                  <a:cubicBezTo>
                    <a:pt x="112" y="56"/>
                    <a:pt x="98" y="79"/>
                    <a:pt x="93" y="105"/>
                  </a:cubicBezTo>
                  <a:cubicBezTo>
                    <a:pt x="35" y="166"/>
                    <a:pt x="0" y="249"/>
                    <a:pt x="0" y="339"/>
                  </a:cubicBezTo>
                  <a:cubicBezTo>
                    <a:pt x="0" y="482"/>
                    <a:pt x="88" y="605"/>
                    <a:pt x="214" y="655"/>
                  </a:cubicBezTo>
                  <a:cubicBezTo>
                    <a:pt x="252" y="672"/>
                    <a:pt x="294" y="681"/>
                    <a:pt x="338" y="681"/>
                  </a:cubicBezTo>
                  <a:cubicBezTo>
                    <a:pt x="380" y="681"/>
                    <a:pt x="420" y="673"/>
                    <a:pt x="457" y="657"/>
                  </a:cubicBezTo>
                  <a:cubicBezTo>
                    <a:pt x="586" y="609"/>
                    <a:pt x="677" y="485"/>
                    <a:pt x="677" y="339"/>
                  </a:cubicBezTo>
                  <a:close/>
                </a:path>
              </a:pathLst>
            </a:custGeom>
            <a:solidFill>
              <a:srgbClr val="CE1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Oval 85"/>
            <p:cNvSpPr>
              <a:spLocks noChangeArrowheads="1"/>
            </p:cNvSpPr>
            <p:nvPr/>
          </p:nvSpPr>
          <p:spPr bwMode="auto">
            <a:xfrm>
              <a:off x="4951413" y="369888"/>
              <a:ext cx="2549525" cy="2552700"/>
            </a:xfrm>
            <a:prstGeom prst="ellipse">
              <a:avLst/>
            </a:pr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Oval 86"/>
            <p:cNvSpPr>
              <a:spLocks noChangeArrowheads="1"/>
            </p:cNvSpPr>
            <p:nvPr/>
          </p:nvSpPr>
          <p:spPr bwMode="auto">
            <a:xfrm>
              <a:off x="5011738" y="430213"/>
              <a:ext cx="2428875" cy="2428875"/>
            </a:xfrm>
            <a:prstGeom prst="ellipse">
              <a:avLst/>
            </a:prstGeom>
            <a:solidFill>
              <a:srgbClr val="CE1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87"/>
            <p:cNvSpPr>
              <a:spLocks/>
            </p:cNvSpPr>
            <p:nvPr/>
          </p:nvSpPr>
          <p:spPr bwMode="auto">
            <a:xfrm>
              <a:off x="5241926" y="411163"/>
              <a:ext cx="949325" cy="1047750"/>
            </a:xfrm>
            <a:custGeom>
              <a:avLst/>
              <a:gdLst>
                <a:gd name="T0" fmla="*/ 215 w 252"/>
                <a:gd name="T1" fmla="*/ 83 h 278"/>
                <a:gd name="T2" fmla="*/ 194 w 252"/>
                <a:gd name="T3" fmla="*/ 247 h 278"/>
                <a:gd name="T4" fmla="*/ 37 w 252"/>
                <a:gd name="T5" fmla="*/ 195 h 278"/>
                <a:gd name="T6" fmla="*/ 58 w 252"/>
                <a:gd name="T7" fmla="*/ 31 h 278"/>
                <a:gd name="T8" fmla="*/ 215 w 252"/>
                <a:gd name="T9" fmla="*/ 83 h 278"/>
              </a:gdLst>
              <a:ahLst/>
              <a:cxnLst>
                <a:cxn ang="0">
                  <a:pos x="T0" y="T1"/>
                </a:cxn>
                <a:cxn ang="0">
                  <a:pos x="T2" y="T3"/>
                </a:cxn>
                <a:cxn ang="0">
                  <a:pos x="T4" y="T5"/>
                </a:cxn>
                <a:cxn ang="0">
                  <a:pos x="T6" y="T7"/>
                </a:cxn>
                <a:cxn ang="0">
                  <a:pos x="T8" y="T9"/>
                </a:cxn>
              </a:cxnLst>
              <a:rect l="0" t="0" r="r" b="b"/>
              <a:pathLst>
                <a:path w="252" h="278">
                  <a:moveTo>
                    <a:pt x="215" y="83"/>
                  </a:moveTo>
                  <a:cubicBezTo>
                    <a:pt x="252" y="143"/>
                    <a:pt x="243" y="216"/>
                    <a:pt x="194" y="247"/>
                  </a:cubicBezTo>
                  <a:cubicBezTo>
                    <a:pt x="145" y="278"/>
                    <a:pt x="75" y="255"/>
                    <a:pt x="37" y="195"/>
                  </a:cubicBezTo>
                  <a:cubicBezTo>
                    <a:pt x="0" y="135"/>
                    <a:pt x="9" y="62"/>
                    <a:pt x="58" y="31"/>
                  </a:cubicBezTo>
                  <a:cubicBezTo>
                    <a:pt x="107" y="0"/>
                    <a:pt x="177" y="23"/>
                    <a:pt x="215"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88"/>
            <p:cNvSpPr>
              <a:spLocks/>
            </p:cNvSpPr>
            <p:nvPr/>
          </p:nvSpPr>
          <p:spPr bwMode="auto">
            <a:xfrm>
              <a:off x="5376863" y="592138"/>
              <a:ext cx="757238" cy="836612"/>
            </a:xfrm>
            <a:custGeom>
              <a:avLst/>
              <a:gdLst>
                <a:gd name="T0" fmla="*/ 171 w 201"/>
                <a:gd name="T1" fmla="*/ 66 h 222"/>
                <a:gd name="T2" fmla="*/ 155 w 201"/>
                <a:gd name="T3" fmla="*/ 197 h 222"/>
                <a:gd name="T4" fmla="*/ 30 w 201"/>
                <a:gd name="T5" fmla="*/ 155 h 222"/>
                <a:gd name="T6" fmla="*/ 46 w 201"/>
                <a:gd name="T7" fmla="*/ 25 h 222"/>
                <a:gd name="T8" fmla="*/ 171 w 201"/>
                <a:gd name="T9" fmla="*/ 66 h 222"/>
              </a:gdLst>
              <a:ahLst/>
              <a:cxnLst>
                <a:cxn ang="0">
                  <a:pos x="T0" y="T1"/>
                </a:cxn>
                <a:cxn ang="0">
                  <a:pos x="T2" y="T3"/>
                </a:cxn>
                <a:cxn ang="0">
                  <a:pos x="T4" y="T5"/>
                </a:cxn>
                <a:cxn ang="0">
                  <a:pos x="T6" y="T7"/>
                </a:cxn>
                <a:cxn ang="0">
                  <a:pos x="T8" y="T9"/>
                </a:cxn>
              </a:cxnLst>
              <a:rect l="0" t="0" r="r" b="b"/>
              <a:pathLst>
                <a:path w="201" h="222">
                  <a:moveTo>
                    <a:pt x="171" y="66"/>
                  </a:moveTo>
                  <a:cubicBezTo>
                    <a:pt x="201" y="114"/>
                    <a:pt x="194" y="172"/>
                    <a:pt x="155" y="197"/>
                  </a:cubicBezTo>
                  <a:cubicBezTo>
                    <a:pt x="116" y="222"/>
                    <a:pt x="60" y="203"/>
                    <a:pt x="30" y="155"/>
                  </a:cubicBezTo>
                  <a:cubicBezTo>
                    <a:pt x="0" y="108"/>
                    <a:pt x="7" y="49"/>
                    <a:pt x="46" y="25"/>
                  </a:cubicBezTo>
                  <a:cubicBezTo>
                    <a:pt x="85" y="0"/>
                    <a:pt x="141" y="19"/>
                    <a:pt x="171" y="66"/>
                  </a:cubicBezTo>
                  <a:close/>
                </a:path>
              </a:pathLst>
            </a:custGeom>
            <a:solidFill>
              <a:srgbClr val="FC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89"/>
            <p:cNvSpPr>
              <a:spLocks/>
            </p:cNvSpPr>
            <p:nvPr/>
          </p:nvSpPr>
          <p:spPr bwMode="auto">
            <a:xfrm>
              <a:off x="6257926" y="411163"/>
              <a:ext cx="952500" cy="1047750"/>
            </a:xfrm>
            <a:custGeom>
              <a:avLst/>
              <a:gdLst>
                <a:gd name="T0" fmla="*/ 38 w 253"/>
                <a:gd name="T1" fmla="*/ 83 h 278"/>
                <a:gd name="T2" fmla="*/ 58 w 253"/>
                <a:gd name="T3" fmla="*/ 247 h 278"/>
                <a:gd name="T4" fmla="*/ 215 w 253"/>
                <a:gd name="T5" fmla="*/ 195 h 278"/>
                <a:gd name="T6" fmla="*/ 195 w 253"/>
                <a:gd name="T7" fmla="*/ 31 h 278"/>
                <a:gd name="T8" fmla="*/ 38 w 253"/>
                <a:gd name="T9" fmla="*/ 83 h 278"/>
              </a:gdLst>
              <a:ahLst/>
              <a:cxnLst>
                <a:cxn ang="0">
                  <a:pos x="T0" y="T1"/>
                </a:cxn>
                <a:cxn ang="0">
                  <a:pos x="T2" y="T3"/>
                </a:cxn>
                <a:cxn ang="0">
                  <a:pos x="T4" y="T5"/>
                </a:cxn>
                <a:cxn ang="0">
                  <a:pos x="T6" y="T7"/>
                </a:cxn>
                <a:cxn ang="0">
                  <a:pos x="T8" y="T9"/>
                </a:cxn>
              </a:cxnLst>
              <a:rect l="0" t="0" r="r" b="b"/>
              <a:pathLst>
                <a:path w="253" h="278">
                  <a:moveTo>
                    <a:pt x="38" y="83"/>
                  </a:moveTo>
                  <a:cubicBezTo>
                    <a:pt x="0" y="143"/>
                    <a:pt x="9" y="216"/>
                    <a:pt x="58" y="247"/>
                  </a:cubicBezTo>
                  <a:cubicBezTo>
                    <a:pt x="107" y="278"/>
                    <a:pt x="177" y="255"/>
                    <a:pt x="215" y="195"/>
                  </a:cubicBezTo>
                  <a:cubicBezTo>
                    <a:pt x="253" y="135"/>
                    <a:pt x="244" y="62"/>
                    <a:pt x="195" y="31"/>
                  </a:cubicBezTo>
                  <a:cubicBezTo>
                    <a:pt x="146" y="0"/>
                    <a:pt x="75" y="23"/>
                    <a:pt x="38"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90"/>
            <p:cNvSpPr>
              <a:spLocks/>
            </p:cNvSpPr>
            <p:nvPr/>
          </p:nvSpPr>
          <p:spPr bwMode="auto">
            <a:xfrm>
              <a:off x="6315076" y="592138"/>
              <a:ext cx="760413" cy="836612"/>
            </a:xfrm>
            <a:custGeom>
              <a:avLst/>
              <a:gdLst>
                <a:gd name="T0" fmla="*/ 30 w 202"/>
                <a:gd name="T1" fmla="*/ 66 h 222"/>
                <a:gd name="T2" fmla="*/ 47 w 202"/>
                <a:gd name="T3" fmla="*/ 197 h 222"/>
                <a:gd name="T4" fmla="*/ 172 w 202"/>
                <a:gd name="T5" fmla="*/ 155 h 222"/>
                <a:gd name="T6" fmla="*/ 155 w 202"/>
                <a:gd name="T7" fmla="*/ 25 h 222"/>
                <a:gd name="T8" fmla="*/ 30 w 202"/>
                <a:gd name="T9" fmla="*/ 66 h 222"/>
              </a:gdLst>
              <a:ahLst/>
              <a:cxnLst>
                <a:cxn ang="0">
                  <a:pos x="T0" y="T1"/>
                </a:cxn>
                <a:cxn ang="0">
                  <a:pos x="T2" y="T3"/>
                </a:cxn>
                <a:cxn ang="0">
                  <a:pos x="T4" y="T5"/>
                </a:cxn>
                <a:cxn ang="0">
                  <a:pos x="T6" y="T7"/>
                </a:cxn>
                <a:cxn ang="0">
                  <a:pos x="T8" y="T9"/>
                </a:cxn>
              </a:cxnLst>
              <a:rect l="0" t="0" r="r" b="b"/>
              <a:pathLst>
                <a:path w="202" h="222">
                  <a:moveTo>
                    <a:pt x="30" y="66"/>
                  </a:moveTo>
                  <a:cubicBezTo>
                    <a:pt x="0" y="114"/>
                    <a:pt x="8" y="172"/>
                    <a:pt x="47" y="197"/>
                  </a:cubicBezTo>
                  <a:cubicBezTo>
                    <a:pt x="86" y="222"/>
                    <a:pt x="142" y="203"/>
                    <a:pt x="172" y="155"/>
                  </a:cubicBezTo>
                  <a:cubicBezTo>
                    <a:pt x="202" y="108"/>
                    <a:pt x="194" y="49"/>
                    <a:pt x="155" y="25"/>
                  </a:cubicBezTo>
                  <a:cubicBezTo>
                    <a:pt x="116" y="0"/>
                    <a:pt x="61" y="19"/>
                    <a:pt x="30" y="66"/>
                  </a:cubicBezTo>
                  <a:close/>
                </a:path>
              </a:pathLst>
            </a:custGeom>
            <a:solidFill>
              <a:srgbClr val="FC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91"/>
            <p:cNvSpPr>
              <a:spLocks/>
            </p:cNvSpPr>
            <p:nvPr/>
          </p:nvSpPr>
          <p:spPr bwMode="auto">
            <a:xfrm>
              <a:off x="5667376" y="2005013"/>
              <a:ext cx="1117600" cy="930275"/>
            </a:xfrm>
            <a:custGeom>
              <a:avLst/>
              <a:gdLst>
                <a:gd name="T0" fmla="*/ 148 w 297"/>
                <a:gd name="T1" fmla="*/ 0 h 247"/>
                <a:gd name="T2" fmla="*/ 148 w 297"/>
                <a:gd name="T3" fmla="*/ 0 h 247"/>
                <a:gd name="T4" fmla="*/ 15 w 297"/>
                <a:gd name="T5" fmla="*/ 121 h 247"/>
                <a:gd name="T6" fmla="*/ 0 w 297"/>
                <a:gd name="T7" fmla="*/ 208 h 247"/>
                <a:gd name="T8" fmla="*/ 148 w 297"/>
                <a:gd name="T9" fmla="*/ 247 h 247"/>
                <a:gd name="T10" fmla="*/ 297 w 297"/>
                <a:gd name="T11" fmla="*/ 208 h 247"/>
                <a:gd name="T12" fmla="*/ 282 w 297"/>
                <a:gd name="T13" fmla="*/ 121 h 247"/>
                <a:gd name="T14" fmla="*/ 148 w 297"/>
                <a:gd name="T15" fmla="*/ 0 h 2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7" h="247">
                  <a:moveTo>
                    <a:pt x="148" y="0"/>
                  </a:moveTo>
                  <a:cubicBezTo>
                    <a:pt x="148" y="0"/>
                    <a:pt x="148" y="0"/>
                    <a:pt x="148" y="0"/>
                  </a:cubicBezTo>
                  <a:cubicBezTo>
                    <a:pt x="83" y="0"/>
                    <a:pt x="26" y="51"/>
                    <a:pt x="15" y="121"/>
                  </a:cubicBezTo>
                  <a:cubicBezTo>
                    <a:pt x="0" y="208"/>
                    <a:pt x="0" y="208"/>
                    <a:pt x="0" y="208"/>
                  </a:cubicBezTo>
                  <a:cubicBezTo>
                    <a:pt x="44" y="233"/>
                    <a:pt x="95" y="247"/>
                    <a:pt x="148" y="247"/>
                  </a:cubicBezTo>
                  <a:cubicBezTo>
                    <a:pt x="202" y="247"/>
                    <a:pt x="252" y="233"/>
                    <a:pt x="297" y="208"/>
                  </a:cubicBezTo>
                  <a:cubicBezTo>
                    <a:pt x="282" y="121"/>
                    <a:pt x="282" y="121"/>
                    <a:pt x="282" y="121"/>
                  </a:cubicBezTo>
                  <a:cubicBezTo>
                    <a:pt x="270" y="51"/>
                    <a:pt x="214" y="0"/>
                    <a:pt x="148" y="0"/>
                  </a:cubicBezTo>
                  <a:close/>
                </a:path>
              </a:pathLst>
            </a:custGeom>
            <a:solidFill>
              <a:srgbClr val="FF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92"/>
            <p:cNvSpPr>
              <a:spLocks/>
            </p:cNvSpPr>
            <p:nvPr/>
          </p:nvSpPr>
          <p:spPr bwMode="auto">
            <a:xfrm>
              <a:off x="5922963" y="2005013"/>
              <a:ext cx="603250" cy="304800"/>
            </a:xfrm>
            <a:custGeom>
              <a:avLst/>
              <a:gdLst>
                <a:gd name="T0" fmla="*/ 80 w 160"/>
                <a:gd name="T1" fmla="*/ 81 h 81"/>
                <a:gd name="T2" fmla="*/ 160 w 160"/>
                <a:gd name="T3" fmla="*/ 28 h 81"/>
                <a:gd name="T4" fmla="*/ 80 w 160"/>
                <a:gd name="T5" fmla="*/ 0 h 81"/>
                <a:gd name="T6" fmla="*/ 80 w 160"/>
                <a:gd name="T7" fmla="*/ 0 h 81"/>
                <a:gd name="T8" fmla="*/ 0 w 160"/>
                <a:gd name="T9" fmla="*/ 28 h 81"/>
                <a:gd name="T10" fmla="*/ 80 w 160"/>
                <a:gd name="T11" fmla="*/ 81 h 81"/>
              </a:gdLst>
              <a:ahLst/>
              <a:cxnLst>
                <a:cxn ang="0">
                  <a:pos x="T0" y="T1"/>
                </a:cxn>
                <a:cxn ang="0">
                  <a:pos x="T2" y="T3"/>
                </a:cxn>
                <a:cxn ang="0">
                  <a:pos x="T4" y="T5"/>
                </a:cxn>
                <a:cxn ang="0">
                  <a:pos x="T6" y="T7"/>
                </a:cxn>
                <a:cxn ang="0">
                  <a:pos x="T8" y="T9"/>
                </a:cxn>
                <a:cxn ang="0">
                  <a:pos x="T10" y="T11"/>
                </a:cxn>
              </a:cxnLst>
              <a:rect l="0" t="0" r="r" b="b"/>
              <a:pathLst>
                <a:path w="160" h="81">
                  <a:moveTo>
                    <a:pt x="80" y="81"/>
                  </a:moveTo>
                  <a:cubicBezTo>
                    <a:pt x="117" y="81"/>
                    <a:pt x="148" y="59"/>
                    <a:pt x="160" y="28"/>
                  </a:cubicBezTo>
                  <a:cubicBezTo>
                    <a:pt x="138" y="10"/>
                    <a:pt x="110" y="0"/>
                    <a:pt x="80" y="0"/>
                  </a:cubicBezTo>
                  <a:cubicBezTo>
                    <a:pt x="80" y="0"/>
                    <a:pt x="80" y="0"/>
                    <a:pt x="80" y="0"/>
                  </a:cubicBezTo>
                  <a:cubicBezTo>
                    <a:pt x="51" y="0"/>
                    <a:pt x="23" y="10"/>
                    <a:pt x="0" y="28"/>
                  </a:cubicBezTo>
                  <a:cubicBezTo>
                    <a:pt x="12" y="59"/>
                    <a:pt x="44" y="81"/>
                    <a:pt x="80" y="81"/>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Oval 93"/>
            <p:cNvSpPr>
              <a:spLocks noChangeArrowheads="1"/>
            </p:cNvSpPr>
            <p:nvPr/>
          </p:nvSpPr>
          <p:spPr bwMode="auto">
            <a:xfrm>
              <a:off x="5678488" y="847725"/>
              <a:ext cx="1092200" cy="1427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94"/>
            <p:cNvSpPr>
              <a:spLocks/>
            </p:cNvSpPr>
            <p:nvPr/>
          </p:nvSpPr>
          <p:spPr bwMode="auto">
            <a:xfrm>
              <a:off x="6100763" y="2151063"/>
              <a:ext cx="252413" cy="150812"/>
            </a:xfrm>
            <a:custGeom>
              <a:avLst/>
              <a:gdLst>
                <a:gd name="T0" fmla="*/ 67 w 67"/>
                <a:gd name="T1" fmla="*/ 16 h 40"/>
                <a:gd name="T2" fmla="*/ 33 w 67"/>
                <a:gd name="T3" fmla="*/ 40 h 40"/>
                <a:gd name="T4" fmla="*/ 0 w 67"/>
                <a:gd name="T5" fmla="*/ 16 h 40"/>
                <a:gd name="T6" fmla="*/ 33 w 67"/>
                <a:gd name="T7" fmla="*/ 0 h 40"/>
                <a:gd name="T8" fmla="*/ 67 w 67"/>
                <a:gd name="T9" fmla="*/ 16 h 40"/>
              </a:gdLst>
              <a:ahLst/>
              <a:cxnLst>
                <a:cxn ang="0">
                  <a:pos x="T0" y="T1"/>
                </a:cxn>
                <a:cxn ang="0">
                  <a:pos x="T2" y="T3"/>
                </a:cxn>
                <a:cxn ang="0">
                  <a:pos x="T4" y="T5"/>
                </a:cxn>
                <a:cxn ang="0">
                  <a:pos x="T6" y="T7"/>
                </a:cxn>
                <a:cxn ang="0">
                  <a:pos x="T8" y="T9"/>
                </a:cxn>
              </a:cxnLst>
              <a:rect l="0" t="0" r="r" b="b"/>
              <a:pathLst>
                <a:path w="67" h="40">
                  <a:moveTo>
                    <a:pt x="67" y="16"/>
                  </a:moveTo>
                  <a:cubicBezTo>
                    <a:pt x="67" y="29"/>
                    <a:pt x="43" y="40"/>
                    <a:pt x="33" y="40"/>
                  </a:cubicBezTo>
                  <a:cubicBezTo>
                    <a:pt x="23" y="40"/>
                    <a:pt x="0" y="29"/>
                    <a:pt x="0" y="16"/>
                  </a:cubicBezTo>
                  <a:cubicBezTo>
                    <a:pt x="0" y="3"/>
                    <a:pt x="15" y="0"/>
                    <a:pt x="33" y="0"/>
                  </a:cubicBezTo>
                  <a:cubicBezTo>
                    <a:pt x="52" y="0"/>
                    <a:pt x="67" y="3"/>
                    <a:pt x="67" y="16"/>
                  </a:cubicBezTo>
                  <a:close/>
                </a:path>
              </a:pathLst>
            </a:custGeom>
            <a:solidFill>
              <a:srgbClr val="2029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95"/>
            <p:cNvSpPr>
              <a:spLocks/>
            </p:cNvSpPr>
            <p:nvPr/>
          </p:nvSpPr>
          <p:spPr bwMode="auto">
            <a:xfrm>
              <a:off x="5848351" y="1379538"/>
              <a:ext cx="319088" cy="184150"/>
            </a:xfrm>
            <a:custGeom>
              <a:avLst/>
              <a:gdLst>
                <a:gd name="T0" fmla="*/ 85 w 85"/>
                <a:gd name="T1" fmla="*/ 49 h 49"/>
                <a:gd name="T2" fmla="*/ 74 w 85"/>
                <a:gd name="T3" fmla="*/ 21 h 49"/>
                <a:gd name="T4" fmla="*/ 70 w 85"/>
                <a:gd name="T5" fmla="*/ 16 h 49"/>
                <a:gd name="T6" fmla="*/ 64 w 85"/>
                <a:gd name="T7" fmla="*/ 12 h 49"/>
                <a:gd name="T8" fmla="*/ 58 w 85"/>
                <a:gd name="T9" fmla="*/ 9 h 49"/>
                <a:gd name="T10" fmla="*/ 55 w 85"/>
                <a:gd name="T11" fmla="*/ 9 h 49"/>
                <a:gd name="T12" fmla="*/ 51 w 85"/>
                <a:gd name="T13" fmla="*/ 8 h 49"/>
                <a:gd name="T14" fmla="*/ 28 w 85"/>
                <a:gd name="T15" fmla="*/ 17 h 49"/>
                <a:gd name="T16" fmla="*/ 16 w 85"/>
                <a:gd name="T17" fmla="*/ 40 h 49"/>
                <a:gd name="T18" fmla="*/ 7 w 85"/>
                <a:gd name="T19" fmla="*/ 46 h 49"/>
                <a:gd name="T20" fmla="*/ 1 w 85"/>
                <a:gd name="T21" fmla="*/ 36 h 49"/>
                <a:gd name="T22" fmla="*/ 1 w 85"/>
                <a:gd name="T23" fmla="*/ 35 h 49"/>
                <a:gd name="T24" fmla="*/ 20 w 85"/>
                <a:gd name="T25" fmla="*/ 8 h 49"/>
                <a:gd name="T26" fmla="*/ 36 w 85"/>
                <a:gd name="T27" fmla="*/ 1 h 49"/>
                <a:gd name="T28" fmla="*/ 52 w 85"/>
                <a:gd name="T29" fmla="*/ 1 h 49"/>
                <a:gd name="T30" fmla="*/ 56 w 85"/>
                <a:gd name="T31" fmla="*/ 2 h 49"/>
                <a:gd name="T32" fmla="*/ 60 w 85"/>
                <a:gd name="T33" fmla="*/ 3 h 49"/>
                <a:gd name="T34" fmla="*/ 67 w 85"/>
                <a:gd name="T35" fmla="*/ 7 h 49"/>
                <a:gd name="T36" fmla="*/ 73 w 85"/>
                <a:gd name="T37" fmla="*/ 13 h 49"/>
                <a:gd name="T38" fmla="*/ 77 w 85"/>
                <a:gd name="T39" fmla="*/ 19 h 49"/>
                <a:gd name="T40" fmla="*/ 85 w 85"/>
                <a:gd name="T4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49">
                  <a:moveTo>
                    <a:pt x="85" y="49"/>
                  </a:moveTo>
                  <a:cubicBezTo>
                    <a:pt x="83" y="39"/>
                    <a:pt x="80" y="29"/>
                    <a:pt x="74" y="21"/>
                  </a:cubicBezTo>
                  <a:cubicBezTo>
                    <a:pt x="73" y="19"/>
                    <a:pt x="71" y="18"/>
                    <a:pt x="70" y="16"/>
                  </a:cubicBezTo>
                  <a:cubicBezTo>
                    <a:pt x="68" y="15"/>
                    <a:pt x="66" y="13"/>
                    <a:pt x="64" y="12"/>
                  </a:cubicBezTo>
                  <a:cubicBezTo>
                    <a:pt x="62" y="11"/>
                    <a:pt x="60" y="10"/>
                    <a:pt x="58" y="9"/>
                  </a:cubicBezTo>
                  <a:cubicBezTo>
                    <a:pt x="57" y="9"/>
                    <a:pt x="56" y="9"/>
                    <a:pt x="55" y="9"/>
                  </a:cubicBezTo>
                  <a:cubicBezTo>
                    <a:pt x="54" y="8"/>
                    <a:pt x="52" y="8"/>
                    <a:pt x="51" y="8"/>
                  </a:cubicBezTo>
                  <a:cubicBezTo>
                    <a:pt x="42" y="8"/>
                    <a:pt x="34" y="11"/>
                    <a:pt x="28" y="17"/>
                  </a:cubicBezTo>
                  <a:cubicBezTo>
                    <a:pt x="22" y="23"/>
                    <a:pt x="18" y="31"/>
                    <a:pt x="16" y="40"/>
                  </a:cubicBezTo>
                  <a:cubicBezTo>
                    <a:pt x="15" y="44"/>
                    <a:pt x="11" y="47"/>
                    <a:pt x="7" y="46"/>
                  </a:cubicBezTo>
                  <a:cubicBezTo>
                    <a:pt x="3" y="45"/>
                    <a:pt x="0" y="41"/>
                    <a:pt x="1" y="36"/>
                  </a:cubicBezTo>
                  <a:cubicBezTo>
                    <a:pt x="1" y="36"/>
                    <a:pt x="1" y="36"/>
                    <a:pt x="1" y="35"/>
                  </a:cubicBezTo>
                  <a:cubicBezTo>
                    <a:pt x="5" y="25"/>
                    <a:pt x="11" y="15"/>
                    <a:pt x="20" y="8"/>
                  </a:cubicBezTo>
                  <a:cubicBezTo>
                    <a:pt x="25" y="5"/>
                    <a:pt x="30" y="2"/>
                    <a:pt x="36" y="1"/>
                  </a:cubicBezTo>
                  <a:cubicBezTo>
                    <a:pt x="41" y="0"/>
                    <a:pt x="47" y="0"/>
                    <a:pt x="52" y="1"/>
                  </a:cubicBezTo>
                  <a:cubicBezTo>
                    <a:pt x="54" y="1"/>
                    <a:pt x="55" y="1"/>
                    <a:pt x="56" y="2"/>
                  </a:cubicBezTo>
                  <a:cubicBezTo>
                    <a:pt x="58" y="2"/>
                    <a:pt x="59" y="2"/>
                    <a:pt x="60" y="3"/>
                  </a:cubicBezTo>
                  <a:cubicBezTo>
                    <a:pt x="63" y="4"/>
                    <a:pt x="65" y="5"/>
                    <a:pt x="67" y="7"/>
                  </a:cubicBezTo>
                  <a:cubicBezTo>
                    <a:pt x="70" y="9"/>
                    <a:pt x="71" y="11"/>
                    <a:pt x="73" y="13"/>
                  </a:cubicBezTo>
                  <a:cubicBezTo>
                    <a:pt x="75" y="15"/>
                    <a:pt x="76" y="17"/>
                    <a:pt x="77" y="19"/>
                  </a:cubicBezTo>
                  <a:cubicBezTo>
                    <a:pt x="82" y="29"/>
                    <a:pt x="84" y="39"/>
                    <a:pt x="85" y="49"/>
                  </a:cubicBezTo>
                  <a:close/>
                </a:path>
              </a:pathLst>
            </a:custGeom>
            <a:solidFill>
              <a:srgbClr val="2029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96"/>
            <p:cNvSpPr>
              <a:spLocks/>
            </p:cNvSpPr>
            <p:nvPr/>
          </p:nvSpPr>
          <p:spPr bwMode="auto">
            <a:xfrm>
              <a:off x="6276976" y="1379538"/>
              <a:ext cx="315913" cy="184150"/>
            </a:xfrm>
            <a:custGeom>
              <a:avLst/>
              <a:gdLst>
                <a:gd name="T0" fmla="*/ 0 w 84"/>
                <a:gd name="T1" fmla="*/ 49 h 49"/>
                <a:gd name="T2" fmla="*/ 7 w 84"/>
                <a:gd name="T3" fmla="*/ 19 h 49"/>
                <a:gd name="T4" fmla="*/ 11 w 84"/>
                <a:gd name="T5" fmla="*/ 13 h 49"/>
                <a:gd name="T6" fmla="*/ 17 w 84"/>
                <a:gd name="T7" fmla="*/ 7 h 49"/>
                <a:gd name="T8" fmla="*/ 24 w 84"/>
                <a:gd name="T9" fmla="*/ 3 h 49"/>
                <a:gd name="T10" fmla="*/ 28 w 84"/>
                <a:gd name="T11" fmla="*/ 2 h 49"/>
                <a:gd name="T12" fmla="*/ 32 w 84"/>
                <a:gd name="T13" fmla="*/ 1 h 49"/>
                <a:gd name="T14" fmla="*/ 49 w 84"/>
                <a:gd name="T15" fmla="*/ 1 h 49"/>
                <a:gd name="T16" fmla="*/ 64 w 84"/>
                <a:gd name="T17" fmla="*/ 8 h 49"/>
                <a:gd name="T18" fmla="*/ 83 w 84"/>
                <a:gd name="T19" fmla="*/ 35 h 49"/>
                <a:gd name="T20" fmla="*/ 79 w 84"/>
                <a:gd name="T21" fmla="*/ 45 h 49"/>
                <a:gd name="T22" fmla="*/ 69 w 84"/>
                <a:gd name="T23" fmla="*/ 41 h 49"/>
                <a:gd name="T24" fmla="*/ 68 w 84"/>
                <a:gd name="T25" fmla="*/ 40 h 49"/>
                <a:gd name="T26" fmla="*/ 56 w 84"/>
                <a:gd name="T27" fmla="*/ 17 h 49"/>
                <a:gd name="T28" fmla="*/ 33 w 84"/>
                <a:gd name="T29" fmla="*/ 8 h 49"/>
                <a:gd name="T30" fmla="*/ 30 w 84"/>
                <a:gd name="T31" fmla="*/ 9 h 49"/>
                <a:gd name="T32" fmla="*/ 26 w 84"/>
                <a:gd name="T33" fmla="*/ 9 h 49"/>
                <a:gd name="T34" fmla="*/ 20 w 84"/>
                <a:gd name="T35" fmla="*/ 12 h 49"/>
                <a:gd name="T36" fmla="*/ 15 w 84"/>
                <a:gd name="T37" fmla="*/ 16 h 49"/>
                <a:gd name="T38" fmla="*/ 10 w 84"/>
                <a:gd name="T39" fmla="*/ 21 h 49"/>
                <a:gd name="T40" fmla="*/ 0 w 84"/>
                <a:gd name="T4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49">
                  <a:moveTo>
                    <a:pt x="0" y="49"/>
                  </a:moveTo>
                  <a:cubicBezTo>
                    <a:pt x="0" y="39"/>
                    <a:pt x="2" y="29"/>
                    <a:pt x="7" y="19"/>
                  </a:cubicBezTo>
                  <a:cubicBezTo>
                    <a:pt x="8" y="17"/>
                    <a:pt x="10" y="15"/>
                    <a:pt x="11" y="13"/>
                  </a:cubicBezTo>
                  <a:cubicBezTo>
                    <a:pt x="13" y="11"/>
                    <a:pt x="15" y="9"/>
                    <a:pt x="17" y="7"/>
                  </a:cubicBezTo>
                  <a:cubicBezTo>
                    <a:pt x="19" y="5"/>
                    <a:pt x="22" y="4"/>
                    <a:pt x="24" y="3"/>
                  </a:cubicBezTo>
                  <a:cubicBezTo>
                    <a:pt x="25" y="2"/>
                    <a:pt x="27" y="2"/>
                    <a:pt x="28" y="2"/>
                  </a:cubicBezTo>
                  <a:cubicBezTo>
                    <a:pt x="29" y="1"/>
                    <a:pt x="31" y="1"/>
                    <a:pt x="32" y="1"/>
                  </a:cubicBezTo>
                  <a:cubicBezTo>
                    <a:pt x="37" y="0"/>
                    <a:pt x="43" y="0"/>
                    <a:pt x="49" y="1"/>
                  </a:cubicBezTo>
                  <a:cubicBezTo>
                    <a:pt x="54" y="2"/>
                    <a:pt x="59" y="5"/>
                    <a:pt x="64" y="8"/>
                  </a:cubicBezTo>
                  <a:cubicBezTo>
                    <a:pt x="73" y="15"/>
                    <a:pt x="79" y="25"/>
                    <a:pt x="83" y="35"/>
                  </a:cubicBezTo>
                  <a:cubicBezTo>
                    <a:pt x="84" y="39"/>
                    <a:pt x="82" y="44"/>
                    <a:pt x="79" y="45"/>
                  </a:cubicBezTo>
                  <a:cubicBezTo>
                    <a:pt x="75" y="47"/>
                    <a:pt x="70" y="45"/>
                    <a:pt x="69" y="41"/>
                  </a:cubicBezTo>
                  <a:cubicBezTo>
                    <a:pt x="68" y="41"/>
                    <a:pt x="68" y="40"/>
                    <a:pt x="68" y="40"/>
                  </a:cubicBezTo>
                  <a:cubicBezTo>
                    <a:pt x="66" y="31"/>
                    <a:pt x="62" y="23"/>
                    <a:pt x="56" y="17"/>
                  </a:cubicBezTo>
                  <a:cubicBezTo>
                    <a:pt x="51" y="11"/>
                    <a:pt x="42" y="8"/>
                    <a:pt x="33" y="8"/>
                  </a:cubicBezTo>
                  <a:cubicBezTo>
                    <a:pt x="32" y="8"/>
                    <a:pt x="31" y="8"/>
                    <a:pt x="30" y="9"/>
                  </a:cubicBezTo>
                  <a:cubicBezTo>
                    <a:pt x="28" y="9"/>
                    <a:pt x="27" y="9"/>
                    <a:pt x="26" y="9"/>
                  </a:cubicBezTo>
                  <a:cubicBezTo>
                    <a:pt x="24" y="10"/>
                    <a:pt x="22" y="11"/>
                    <a:pt x="20" y="12"/>
                  </a:cubicBezTo>
                  <a:cubicBezTo>
                    <a:pt x="18" y="13"/>
                    <a:pt x="16" y="15"/>
                    <a:pt x="15" y="16"/>
                  </a:cubicBezTo>
                  <a:cubicBezTo>
                    <a:pt x="13" y="18"/>
                    <a:pt x="11" y="19"/>
                    <a:pt x="10" y="21"/>
                  </a:cubicBezTo>
                  <a:cubicBezTo>
                    <a:pt x="4" y="29"/>
                    <a:pt x="1" y="39"/>
                    <a:pt x="0" y="49"/>
                  </a:cubicBezTo>
                  <a:close/>
                </a:path>
              </a:pathLst>
            </a:custGeom>
            <a:solidFill>
              <a:srgbClr val="2029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97"/>
            <p:cNvSpPr>
              <a:spLocks/>
            </p:cNvSpPr>
            <p:nvPr/>
          </p:nvSpPr>
          <p:spPr bwMode="auto">
            <a:xfrm>
              <a:off x="6375401" y="1993900"/>
              <a:ext cx="312738" cy="168275"/>
            </a:xfrm>
            <a:custGeom>
              <a:avLst/>
              <a:gdLst>
                <a:gd name="T0" fmla="*/ 0 w 83"/>
                <a:gd name="T1" fmla="*/ 45 h 45"/>
                <a:gd name="T2" fmla="*/ 16 w 83"/>
                <a:gd name="T3" fmla="*/ 37 h 45"/>
                <a:gd name="T4" fmla="*/ 38 w 83"/>
                <a:gd name="T5" fmla="*/ 25 h 45"/>
                <a:gd name="T6" fmla="*/ 82 w 83"/>
                <a:gd name="T7" fmla="*/ 4 h 45"/>
                <a:gd name="T8" fmla="*/ 80 w 83"/>
                <a:gd name="T9" fmla="*/ 1 h 45"/>
                <a:gd name="T10" fmla="*/ 37 w 83"/>
                <a:gd name="T11" fmla="*/ 21 h 45"/>
                <a:gd name="T12" fmla="*/ 16 w 83"/>
                <a:gd name="T13" fmla="*/ 33 h 45"/>
                <a:gd name="T14" fmla="*/ 0 w 83"/>
                <a:gd name="T15" fmla="*/ 44 h 45"/>
                <a:gd name="T16" fmla="*/ 0 w 83"/>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45">
                  <a:moveTo>
                    <a:pt x="0" y="45"/>
                  </a:moveTo>
                  <a:cubicBezTo>
                    <a:pt x="6" y="44"/>
                    <a:pt x="11" y="40"/>
                    <a:pt x="16" y="37"/>
                  </a:cubicBezTo>
                  <a:cubicBezTo>
                    <a:pt x="23" y="33"/>
                    <a:pt x="30" y="29"/>
                    <a:pt x="38" y="25"/>
                  </a:cubicBezTo>
                  <a:cubicBezTo>
                    <a:pt x="52" y="18"/>
                    <a:pt x="67" y="11"/>
                    <a:pt x="82" y="4"/>
                  </a:cubicBezTo>
                  <a:cubicBezTo>
                    <a:pt x="83" y="3"/>
                    <a:pt x="82" y="0"/>
                    <a:pt x="80" y="1"/>
                  </a:cubicBezTo>
                  <a:cubicBezTo>
                    <a:pt x="66" y="7"/>
                    <a:pt x="51" y="13"/>
                    <a:pt x="37" y="21"/>
                  </a:cubicBezTo>
                  <a:cubicBezTo>
                    <a:pt x="30" y="25"/>
                    <a:pt x="23" y="29"/>
                    <a:pt x="16" y="33"/>
                  </a:cubicBezTo>
                  <a:cubicBezTo>
                    <a:pt x="10" y="36"/>
                    <a:pt x="3" y="39"/>
                    <a:pt x="0" y="44"/>
                  </a:cubicBezTo>
                  <a:cubicBezTo>
                    <a:pt x="0" y="44"/>
                    <a:pt x="0" y="45"/>
                    <a:pt x="0" y="45"/>
                  </a:cubicBezTo>
                  <a:close/>
                </a:path>
              </a:pathLst>
            </a:custGeom>
            <a:solidFill>
              <a:srgbClr val="2029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98"/>
            <p:cNvSpPr>
              <a:spLocks/>
            </p:cNvSpPr>
            <p:nvPr/>
          </p:nvSpPr>
          <p:spPr bwMode="auto">
            <a:xfrm>
              <a:off x="6370638" y="1752600"/>
              <a:ext cx="581025" cy="373062"/>
            </a:xfrm>
            <a:custGeom>
              <a:avLst/>
              <a:gdLst>
                <a:gd name="T0" fmla="*/ 2 w 154"/>
                <a:gd name="T1" fmla="*/ 99 h 99"/>
                <a:gd name="T2" fmla="*/ 76 w 154"/>
                <a:gd name="T3" fmla="*/ 50 h 99"/>
                <a:gd name="T4" fmla="*/ 152 w 154"/>
                <a:gd name="T5" fmla="*/ 5 h 99"/>
                <a:gd name="T6" fmla="*/ 150 w 154"/>
                <a:gd name="T7" fmla="*/ 1 h 99"/>
                <a:gd name="T8" fmla="*/ 72 w 154"/>
                <a:gd name="T9" fmla="*/ 47 h 99"/>
                <a:gd name="T10" fmla="*/ 1 w 154"/>
                <a:gd name="T11" fmla="*/ 96 h 99"/>
                <a:gd name="T12" fmla="*/ 2 w 154"/>
                <a:gd name="T13" fmla="*/ 99 h 99"/>
              </a:gdLst>
              <a:ahLst/>
              <a:cxnLst>
                <a:cxn ang="0">
                  <a:pos x="T0" y="T1"/>
                </a:cxn>
                <a:cxn ang="0">
                  <a:pos x="T2" y="T3"/>
                </a:cxn>
                <a:cxn ang="0">
                  <a:pos x="T4" y="T5"/>
                </a:cxn>
                <a:cxn ang="0">
                  <a:pos x="T6" y="T7"/>
                </a:cxn>
                <a:cxn ang="0">
                  <a:pos x="T8" y="T9"/>
                </a:cxn>
                <a:cxn ang="0">
                  <a:pos x="T10" y="T11"/>
                </a:cxn>
                <a:cxn ang="0">
                  <a:pos x="T12" y="T13"/>
                </a:cxn>
              </a:cxnLst>
              <a:rect l="0" t="0" r="r" b="b"/>
              <a:pathLst>
                <a:path w="154" h="99">
                  <a:moveTo>
                    <a:pt x="2" y="99"/>
                  </a:moveTo>
                  <a:cubicBezTo>
                    <a:pt x="28" y="83"/>
                    <a:pt x="51" y="66"/>
                    <a:pt x="76" y="50"/>
                  </a:cubicBezTo>
                  <a:cubicBezTo>
                    <a:pt x="101" y="35"/>
                    <a:pt x="127" y="20"/>
                    <a:pt x="152" y="5"/>
                  </a:cubicBezTo>
                  <a:cubicBezTo>
                    <a:pt x="154" y="3"/>
                    <a:pt x="152" y="0"/>
                    <a:pt x="150" y="1"/>
                  </a:cubicBezTo>
                  <a:cubicBezTo>
                    <a:pt x="123" y="14"/>
                    <a:pt x="97" y="30"/>
                    <a:pt x="72" y="47"/>
                  </a:cubicBezTo>
                  <a:cubicBezTo>
                    <a:pt x="48" y="62"/>
                    <a:pt x="23" y="78"/>
                    <a:pt x="1" y="96"/>
                  </a:cubicBezTo>
                  <a:cubicBezTo>
                    <a:pt x="0" y="98"/>
                    <a:pt x="1" y="99"/>
                    <a:pt x="2" y="99"/>
                  </a:cubicBezTo>
                  <a:close/>
                </a:path>
              </a:pathLst>
            </a:custGeom>
            <a:solidFill>
              <a:srgbClr val="2029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99"/>
            <p:cNvSpPr>
              <a:spLocks/>
            </p:cNvSpPr>
            <p:nvPr/>
          </p:nvSpPr>
          <p:spPr bwMode="auto">
            <a:xfrm>
              <a:off x="6370638" y="2101850"/>
              <a:ext cx="403225" cy="87312"/>
            </a:xfrm>
            <a:custGeom>
              <a:avLst/>
              <a:gdLst>
                <a:gd name="T0" fmla="*/ 1 w 107"/>
                <a:gd name="T1" fmla="*/ 22 h 23"/>
                <a:gd name="T2" fmla="*/ 24 w 107"/>
                <a:gd name="T3" fmla="*/ 19 h 23"/>
                <a:gd name="T4" fmla="*/ 52 w 107"/>
                <a:gd name="T5" fmla="*/ 14 h 23"/>
                <a:gd name="T6" fmla="*/ 106 w 107"/>
                <a:gd name="T7" fmla="*/ 3 h 23"/>
                <a:gd name="T8" fmla="*/ 105 w 107"/>
                <a:gd name="T9" fmla="*/ 0 h 23"/>
                <a:gd name="T10" fmla="*/ 51 w 107"/>
                <a:gd name="T11" fmla="*/ 10 h 23"/>
                <a:gd name="T12" fmla="*/ 25 w 107"/>
                <a:gd name="T13" fmla="*/ 15 h 23"/>
                <a:gd name="T14" fmla="*/ 1 w 107"/>
                <a:gd name="T15" fmla="*/ 21 h 23"/>
                <a:gd name="T16" fmla="*/ 1 w 107"/>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3">
                  <a:moveTo>
                    <a:pt x="1" y="22"/>
                  </a:moveTo>
                  <a:cubicBezTo>
                    <a:pt x="9" y="23"/>
                    <a:pt x="16" y="20"/>
                    <a:pt x="24" y="19"/>
                  </a:cubicBezTo>
                  <a:cubicBezTo>
                    <a:pt x="33" y="17"/>
                    <a:pt x="43" y="16"/>
                    <a:pt x="52" y="14"/>
                  </a:cubicBezTo>
                  <a:cubicBezTo>
                    <a:pt x="70" y="10"/>
                    <a:pt x="88" y="7"/>
                    <a:pt x="106" y="3"/>
                  </a:cubicBezTo>
                  <a:cubicBezTo>
                    <a:pt x="107" y="2"/>
                    <a:pt x="107" y="0"/>
                    <a:pt x="105" y="0"/>
                  </a:cubicBezTo>
                  <a:cubicBezTo>
                    <a:pt x="87" y="3"/>
                    <a:pt x="69" y="7"/>
                    <a:pt x="51" y="10"/>
                  </a:cubicBezTo>
                  <a:cubicBezTo>
                    <a:pt x="42" y="12"/>
                    <a:pt x="33" y="13"/>
                    <a:pt x="25" y="15"/>
                  </a:cubicBezTo>
                  <a:cubicBezTo>
                    <a:pt x="17" y="17"/>
                    <a:pt x="8" y="18"/>
                    <a:pt x="1" y="21"/>
                  </a:cubicBezTo>
                  <a:cubicBezTo>
                    <a:pt x="0" y="21"/>
                    <a:pt x="1" y="22"/>
                    <a:pt x="1" y="22"/>
                  </a:cubicBezTo>
                  <a:close/>
                </a:path>
              </a:pathLst>
            </a:custGeom>
            <a:solidFill>
              <a:srgbClr val="2029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100"/>
            <p:cNvSpPr>
              <a:spLocks/>
            </p:cNvSpPr>
            <p:nvPr/>
          </p:nvSpPr>
          <p:spPr bwMode="auto">
            <a:xfrm>
              <a:off x="5765801" y="1993900"/>
              <a:ext cx="311150" cy="168275"/>
            </a:xfrm>
            <a:custGeom>
              <a:avLst/>
              <a:gdLst>
                <a:gd name="T0" fmla="*/ 83 w 83"/>
                <a:gd name="T1" fmla="*/ 44 h 45"/>
                <a:gd name="T2" fmla="*/ 69 w 83"/>
                <a:gd name="T3" fmla="*/ 34 h 45"/>
                <a:gd name="T4" fmla="*/ 46 w 83"/>
                <a:gd name="T5" fmla="*/ 21 h 45"/>
                <a:gd name="T6" fmla="*/ 3 w 83"/>
                <a:gd name="T7" fmla="*/ 1 h 45"/>
                <a:gd name="T8" fmla="*/ 2 w 83"/>
                <a:gd name="T9" fmla="*/ 4 h 45"/>
                <a:gd name="T10" fmla="*/ 46 w 83"/>
                <a:gd name="T11" fmla="*/ 25 h 45"/>
                <a:gd name="T12" fmla="*/ 67 w 83"/>
                <a:gd name="T13" fmla="*/ 37 h 45"/>
                <a:gd name="T14" fmla="*/ 83 w 83"/>
                <a:gd name="T15" fmla="*/ 45 h 45"/>
                <a:gd name="T16" fmla="*/ 83 w 83"/>
                <a:gd name="T1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45">
                  <a:moveTo>
                    <a:pt x="83" y="44"/>
                  </a:moveTo>
                  <a:cubicBezTo>
                    <a:pt x="80" y="39"/>
                    <a:pt x="74" y="37"/>
                    <a:pt x="69" y="34"/>
                  </a:cubicBezTo>
                  <a:cubicBezTo>
                    <a:pt x="62" y="29"/>
                    <a:pt x="54" y="25"/>
                    <a:pt x="46" y="21"/>
                  </a:cubicBezTo>
                  <a:cubicBezTo>
                    <a:pt x="32" y="13"/>
                    <a:pt x="18" y="7"/>
                    <a:pt x="3" y="1"/>
                  </a:cubicBezTo>
                  <a:cubicBezTo>
                    <a:pt x="1" y="0"/>
                    <a:pt x="0" y="3"/>
                    <a:pt x="2" y="4"/>
                  </a:cubicBezTo>
                  <a:cubicBezTo>
                    <a:pt x="17" y="11"/>
                    <a:pt x="31" y="18"/>
                    <a:pt x="46" y="25"/>
                  </a:cubicBezTo>
                  <a:cubicBezTo>
                    <a:pt x="53" y="29"/>
                    <a:pt x="60" y="33"/>
                    <a:pt x="67" y="37"/>
                  </a:cubicBezTo>
                  <a:cubicBezTo>
                    <a:pt x="72" y="40"/>
                    <a:pt x="77" y="44"/>
                    <a:pt x="83" y="45"/>
                  </a:cubicBezTo>
                  <a:cubicBezTo>
                    <a:pt x="83" y="45"/>
                    <a:pt x="83" y="44"/>
                    <a:pt x="83" y="44"/>
                  </a:cubicBezTo>
                  <a:close/>
                </a:path>
              </a:pathLst>
            </a:custGeom>
            <a:solidFill>
              <a:srgbClr val="2029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101"/>
            <p:cNvSpPr>
              <a:spLocks/>
            </p:cNvSpPr>
            <p:nvPr/>
          </p:nvSpPr>
          <p:spPr bwMode="auto">
            <a:xfrm>
              <a:off x="5502276" y="1752600"/>
              <a:ext cx="582613" cy="373062"/>
            </a:xfrm>
            <a:custGeom>
              <a:avLst/>
              <a:gdLst>
                <a:gd name="T0" fmla="*/ 154 w 155"/>
                <a:gd name="T1" fmla="*/ 96 h 99"/>
                <a:gd name="T2" fmla="*/ 82 w 155"/>
                <a:gd name="T3" fmla="*/ 47 h 99"/>
                <a:gd name="T4" fmla="*/ 5 w 155"/>
                <a:gd name="T5" fmla="*/ 1 h 99"/>
                <a:gd name="T6" fmla="*/ 3 w 155"/>
                <a:gd name="T7" fmla="*/ 5 h 99"/>
                <a:gd name="T8" fmla="*/ 78 w 155"/>
                <a:gd name="T9" fmla="*/ 50 h 99"/>
                <a:gd name="T10" fmla="*/ 152 w 155"/>
                <a:gd name="T11" fmla="*/ 99 h 99"/>
                <a:gd name="T12" fmla="*/ 154 w 155"/>
                <a:gd name="T13" fmla="*/ 96 h 99"/>
              </a:gdLst>
              <a:ahLst/>
              <a:cxnLst>
                <a:cxn ang="0">
                  <a:pos x="T0" y="T1"/>
                </a:cxn>
                <a:cxn ang="0">
                  <a:pos x="T2" y="T3"/>
                </a:cxn>
                <a:cxn ang="0">
                  <a:pos x="T4" y="T5"/>
                </a:cxn>
                <a:cxn ang="0">
                  <a:pos x="T6" y="T7"/>
                </a:cxn>
                <a:cxn ang="0">
                  <a:pos x="T8" y="T9"/>
                </a:cxn>
                <a:cxn ang="0">
                  <a:pos x="T10" y="T11"/>
                </a:cxn>
                <a:cxn ang="0">
                  <a:pos x="T12" y="T13"/>
                </a:cxn>
              </a:cxnLst>
              <a:rect l="0" t="0" r="r" b="b"/>
              <a:pathLst>
                <a:path w="155" h="99">
                  <a:moveTo>
                    <a:pt x="154" y="96"/>
                  </a:moveTo>
                  <a:cubicBezTo>
                    <a:pt x="132" y="78"/>
                    <a:pt x="107" y="62"/>
                    <a:pt x="82" y="47"/>
                  </a:cubicBezTo>
                  <a:cubicBezTo>
                    <a:pt x="57" y="30"/>
                    <a:pt x="31" y="14"/>
                    <a:pt x="5" y="1"/>
                  </a:cubicBezTo>
                  <a:cubicBezTo>
                    <a:pt x="2" y="0"/>
                    <a:pt x="0" y="3"/>
                    <a:pt x="3" y="5"/>
                  </a:cubicBezTo>
                  <a:cubicBezTo>
                    <a:pt x="27" y="20"/>
                    <a:pt x="53" y="35"/>
                    <a:pt x="78" y="50"/>
                  </a:cubicBezTo>
                  <a:cubicBezTo>
                    <a:pt x="103" y="66"/>
                    <a:pt x="127" y="83"/>
                    <a:pt x="152" y="99"/>
                  </a:cubicBezTo>
                  <a:cubicBezTo>
                    <a:pt x="153" y="99"/>
                    <a:pt x="155" y="98"/>
                    <a:pt x="154" y="96"/>
                  </a:cubicBezTo>
                  <a:close/>
                </a:path>
              </a:pathLst>
            </a:custGeom>
            <a:solidFill>
              <a:srgbClr val="2029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102"/>
            <p:cNvSpPr>
              <a:spLocks/>
            </p:cNvSpPr>
            <p:nvPr/>
          </p:nvSpPr>
          <p:spPr bwMode="auto">
            <a:xfrm>
              <a:off x="5678488" y="2101850"/>
              <a:ext cx="403225" cy="87312"/>
            </a:xfrm>
            <a:custGeom>
              <a:avLst/>
              <a:gdLst>
                <a:gd name="T0" fmla="*/ 107 w 107"/>
                <a:gd name="T1" fmla="*/ 21 h 23"/>
                <a:gd name="T2" fmla="*/ 84 w 107"/>
                <a:gd name="T3" fmla="*/ 16 h 23"/>
                <a:gd name="T4" fmla="*/ 57 w 107"/>
                <a:gd name="T5" fmla="*/ 10 h 23"/>
                <a:gd name="T6" fmla="*/ 2 w 107"/>
                <a:gd name="T7" fmla="*/ 0 h 23"/>
                <a:gd name="T8" fmla="*/ 2 w 107"/>
                <a:gd name="T9" fmla="*/ 3 h 23"/>
                <a:gd name="T10" fmla="*/ 56 w 107"/>
                <a:gd name="T11" fmla="*/ 14 h 23"/>
                <a:gd name="T12" fmla="*/ 82 w 107"/>
                <a:gd name="T13" fmla="*/ 19 h 23"/>
                <a:gd name="T14" fmla="*/ 106 w 107"/>
                <a:gd name="T15" fmla="*/ 22 h 23"/>
                <a:gd name="T16" fmla="*/ 107 w 107"/>
                <a:gd name="T17"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3">
                  <a:moveTo>
                    <a:pt x="107" y="21"/>
                  </a:moveTo>
                  <a:cubicBezTo>
                    <a:pt x="100" y="18"/>
                    <a:pt x="92" y="17"/>
                    <a:pt x="84" y="16"/>
                  </a:cubicBezTo>
                  <a:cubicBezTo>
                    <a:pt x="75" y="14"/>
                    <a:pt x="66" y="12"/>
                    <a:pt x="57" y="10"/>
                  </a:cubicBezTo>
                  <a:cubicBezTo>
                    <a:pt x="38" y="7"/>
                    <a:pt x="20" y="3"/>
                    <a:pt x="2" y="0"/>
                  </a:cubicBezTo>
                  <a:cubicBezTo>
                    <a:pt x="1" y="0"/>
                    <a:pt x="0" y="2"/>
                    <a:pt x="2" y="3"/>
                  </a:cubicBezTo>
                  <a:cubicBezTo>
                    <a:pt x="19" y="7"/>
                    <a:pt x="38" y="10"/>
                    <a:pt x="56" y="14"/>
                  </a:cubicBezTo>
                  <a:cubicBezTo>
                    <a:pt x="64" y="15"/>
                    <a:pt x="73" y="17"/>
                    <a:pt x="82" y="19"/>
                  </a:cubicBezTo>
                  <a:cubicBezTo>
                    <a:pt x="90" y="20"/>
                    <a:pt x="98" y="23"/>
                    <a:pt x="106" y="22"/>
                  </a:cubicBezTo>
                  <a:cubicBezTo>
                    <a:pt x="107" y="22"/>
                    <a:pt x="107" y="21"/>
                    <a:pt x="107" y="21"/>
                  </a:cubicBezTo>
                  <a:close/>
                </a:path>
              </a:pathLst>
            </a:custGeom>
            <a:solidFill>
              <a:srgbClr val="2029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Oval 103"/>
            <p:cNvSpPr>
              <a:spLocks noChangeArrowheads="1"/>
            </p:cNvSpPr>
            <p:nvPr/>
          </p:nvSpPr>
          <p:spPr bwMode="auto">
            <a:xfrm>
              <a:off x="6076951" y="2452688"/>
              <a:ext cx="57150" cy="60325"/>
            </a:xfrm>
            <a:prstGeom prst="ellipse">
              <a:avLst/>
            </a:pr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Oval 104"/>
            <p:cNvSpPr>
              <a:spLocks noChangeArrowheads="1"/>
            </p:cNvSpPr>
            <p:nvPr/>
          </p:nvSpPr>
          <p:spPr bwMode="auto">
            <a:xfrm>
              <a:off x="6329363" y="2452688"/>
              <a:ext cx="60325" cy="60325"/>
            </a:xfrm>
            <a:prstGeom prst="ellipse">
              <a:avLst/>
            </a:pr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Rectangle 105"/>
            <p:cNvSpPr>
              <a:spLocks noChangeArrowheads="1"/>
            </p:cNvSpPr>
            <p:nvPr/>
          </p:nvSpPr>
          <p:spPr bwMode="auto">
            <a:xfrm>
              <a:off x="6107113" y="2466975"/>
              <a:ext cx="252413" cy="26987"/>
            </a:xfrm>
            <a:prstGeom prst="rect">
              <a:avLst/>
            </a:prstGeom>
            <a:solidFill>
              <a:srgbClr val="EAB00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Oval 106"/>
            <p:cNvSpPr>
              <a:spLocks noChangeArrowheads="1"/>
            </p:cNvSpPr>
            <p:nvPr/>
          </p:nvSpPr>
          <p:spPr bwMode="auto">
            <a:xfrm>
              <a:off x="6076951" y="2562225"/>
              <a:ext cx="57150" cy="60325"/>
            </a:xfrm>
            <a:prstGeom prst="ellipse">
              <a:avLst/>
            </a:pr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Oval 107"/>
            <p:cNvSpPr>
              <a:spLocks noChangeArrowheads="1"/>
            </p:cNvSpPr>
            <p:nvPr/>
          </p:nvSpPr>
          <p:spPr bwMode="auto">
            <a:xfrm>
              <a:off x="6329363" y="2562225"/>
              <a:ext cx="60325" cy="60325"/>
            </a:xfrm>
            <a:prstGeom prst="ellipse">
              <a:avLst/>
            </a:pr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Rectangle 108"/>
            <p:cNvSpPr>
              <a:spLocks noChangeArrowheads="1"/>
            </p:cNvSpPr>
            <p:nvPr/>
          </p:nvSpPr>
          <p:spPr bwMode="auto">
            <a:xfrm>
              <a:off x="6107113" y="2576513"/>
              <a:ext cx="252413" cy="30162"/>
            </a:xfrm>
            <a:prstGeom prst="rect">
              <a:avLst/>
            </a:prstGeom>
            <a:solidFill>
              <a:srgbClr val="EAB00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Oval 109"/>
            <p:cNvSpPr>
              <a:spLocks noChangeArrowheads="1"/>
            </p:cNvSpPr>
            <p:nvPr/>
          </p:nvSpPr>
          <p:spPr bwMode="auto">
            <a:xfrm>
              <a:off x="6076951" y="2674938"/>
              <a:ext cx="57150" cy="60325"/>
            </a:xfrm>
            <a:prstGeom prst="ellipse">
              <a:avLst/>
            </a:pr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Oval 110"/>
            <p:cNvSpPr>
              <a:spLocks noChangeArrowheads="1"/>
            </p:cNvSpPr>
            <p:nvPr/>
          </p:nvSpPr>
          <p:spPr bwMode="auto">
            <a:xfrm>
              <a:off x="6329363" y="2674938"/>
              <a:ext cx="60325" cy="60325"/>
            </a:xfrm>
            <a:prstGeom prst="ellipse">
              <a:avLst/>
            </a:pr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Rectangle 111"/>
            <p:cNvSpPr>
              <a:spLocks noChangeArrowheads="1"/>
            </p:cNvSpPr>
            <p:nvPr/>
          </p:nvSpPr>
          <p:spPr bwMode="auto">
            <a:xfrm>
              <a:off x="6107113" y="2689225"/>
              <a:ext cx="252413" cy="26987"/>
            </a:xfrm>
            <a:prstGeom prst="rect">
              <a:avLst/>
            </a:prstGeom>
            <a:solidFill>
              <a:srgbClr val="EAB00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112"/>
            <p:cNvSpPr>
              <a:spLocks/>
            </p:cNvSpPr>
            <p:nvPr/>
          </p:nvSpPr>
          <p:spPr bwMode="auto">
            <a:xfrm>
              <a:off x="5121276" y="1344613"/>
              <a:ext cx="266700" cy="155575"/>
            </a:xfrm>
            <a:custGeom>
              <a:avLst/>
              <a:gdLst>
                <a:gd name="T0" fmla="*/ 36 w 71"/>
                <a:gd name="T1" fmla="*/ 15 h 41"/>
                <a:gd name="T2" fmla="*/ 0 w 71"/>
                <a:gd name="T3" fmla="*/ 0 h 41"/>
                <a:gd name="T4" fmla="*/ 17 w 71"/>
                <a:gd name="T5" fmla="*/ 39 h 41"/>
                <a:gd name="T6" fmla="*/ 36 w 71"/>
                <a:gd name="T7" fmla="*/ 41 h 41"/>
                <a:gd name="T8" fmla="*/ 54 w 71"/>
                <a:gd name="T9" fmla="*/ 39 h 41"/>
                <a:gd name="T10" fmla="*/ 71 w 71"/>
                <a:gd name="T11" fmla="*/ 0 h 41"/>
                <a:gd name="T12" fmla="*/ 36 w 71"/>
                <a:gd name="T13" fmla="*/ 15 h 41"/>
              </a:gdLst>
              <a:ahLst/>
              <a:cxnLst>
                <a:cxn ang="0">
                  <a:pos x="T0" y="T1"/>
                </a:cxn>
                <a:cxn ang="0">
                  <a:pos x="T2" y="T3"/>
                </a:cxn>
                <a:cxn ang="0">
                  <a:pos x="T4" y="T5"/>
                </a:cxn>
                <a:cxn ang="0">
                  <a:pos x="T6" y="T7"/>
                </a:cxn>
                <a:cxn ang="0">
                  <a:pos x="T8" y="T9"/>
                </a:cxn>
                <a:cxn ang="0">
                  <a:pos x="T10" y="T11"/>
                </a:cxn>
                <a:cxn ang="0">
                  <a:pos x="T12" y="T13"/>
                </a:cxn>
              </a:cxnLst>
              <a:rect l="0" t="0" r="r" b="b"/>
              <a:pathLst>
                <a:path w="71" h="41">
                  <a:moveTo>
                    <a:pt x="36" y="15"/>
                  </a:moveTo>
                  <a:cubicBezTo>
                    <a:pt x="16" y="15"/>
                    <a:pt x="0" y="0"/>
                    <a:pt x="0" y="0"/>
                  </a:cubicBezTo>
                  <a:cubicBezTo>
                    <a:pt x="0" y="3"/>
                    <a:pt x="7" y="26"/>
                    <a:pt x="17" y="39"/>
                  </a:cubicBezTo>
                  <a:cubicBezTo>
                    <a:pt x="19" y="41"/>
                    <a:pt x="30" y="41"/>
                    <a:pt x="36" y="41"/>
                  </a:cubicBezTo>
                  <a:cubicBezTo>
                    <a:pt x="41" y="41"/>
                    <a:pt x="53" y="41"/>
                    <a:pt x="54" y="39"/>
                  </a:cubicBezTo>
                  <a:cubicBezTo>
                    <a:pt x="64" y="26"/>
                    <a:pt x="71" y="3"/>
                    <a:pt x="71" y="0"/>
                  </a:cubicBezTo>
                  <a:cubicBezTo>
                    <a:pt x="71" y="0"/>
                    <a:pt x="55" y="15"/>
                    <a:pt x="36" y="15"/>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113"/>
            <p:cNvSpPr>
              <a:spLocks/>
            </p:cNvSpPr>
            <p:nvPr/>
          </p:nvSpPr>
          <p:spPr bwMode="auto">
            <a:xfrm>
              <a:off x="5121276" y="1303338"/>
              <a:ext cx="266700" cy="109537"/>
            </a:xfrm>
            <a:custGeom>
              <a:avLst/>
              <a:gdLst>
                <a:gd name="T0" fmla="*/ 71 w 71"/>
                <a:gd name="T1" fmla="*/ 11 h 29"/>
                <a:gd name="T2" fmla="*/ 36 w 71"/>
                <a:gd name="T3" fmla="*/ 29 h 29"/>
                <a:gd name="T4" fmla="*/ 0 w 71"/>
                <a:gd name="T5" fmla="*/ 11 h 29"/>
                <a:gd name="T6" fmla="*/ 36 w 71"/>
                <a:gd name="T7" fmla="*/ 20 h 29"/>
                <a:gd name="T8" fmla="*/ 71 w 71"/>
                <a:gd name="T9" fmla="*/ 11 h 29"/>
              </a:gdLst>
              <a:ahLst/>
              <a:cxnLst>
                <a:cxn ang="0">
                  <a:pos x="T0" y="T1"/>
                </a:cxn>
                <a:cxn ang="0">
                  <a:pos x="T2" y="T3"/>
                </a:cxn>
                <a:cxn ang="0">
                  <a:pos x="T4" y="T5"/>
                </a:cxn>
                <a:cxn ang="0">
                  <a:pos x="T6" y="T7"/>
                </a:cxn>
                <a:cxn ang="0">
                  <a:pos x="T8" y="T9"/>
                </a:cxn>
              </a:cxnLst>
              <a:rect l="0" t="0" r="r" b="b"/>
              <a:pathLst>
                <a:path w="71" h="29">
                  <a:moveTo>
                    <a:pt x="71" y="11"/>
                  </a:moveTo>
                  <a:cubicBezTo>
                    <a:pt x="71" y="13"/>
                    <a:pt x="55" y="29"/>
                    <a:pt x="36" y="29"/>
                  </a:cubicBezTo>
                  <a:cubicBezTo>
                    <a:pt x="16" y="29"/>
                    <a:pt x="0" y="13"/>
                    <a:pt x="0" y="11"/>
                  </a:cubicBezTo>
                  <a:cubicBezTo>
                    <a:pt x="0" y="0"/>
                    <a:pt x="16" y="20"/>
                    <a:pt x="36" y="20"/>
                  </a:cubicBezTo>
                  <a:cubicBezTo>
                    <a:pt x="55" y="20"/>
                    <a:pt x="71" y="0"/>
                    <a:pt x="71" y="11"/>
                  </a:cubicBezTo>
                  <a:close/>
                </a:path>
              </a:pathLst>
            </a:custGeom>
            <a:solidFill>
              <a:srgbClr val="F4B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114"/>
            <p:cNvSpPr>
              <a:spLocks/>
            </p:cNvSpPr>
            <p:nvPr/>
          </p:nvSpPr>
          <p:spPr bwMode="auto">
            <a:xfrm>
              <a:off x="5195888" y="1338263"/>
              <a:ext cx="117475" cy="41275"/>
            </a:xfrm>
            <a:custGeom>
              <a:avLst/>
              <a:gdLst>
                <a:gd name="T0" fmla="*/ 31 w 31"/>
                <a:gd name="T1" fmla="*/ 8 h 11"/>
                <a:gd name="T2" fmla="*/ 16 w 31"/>
                <a:gd name="T3" fmla="*/ 0 h 11"/>
                <a:gd name="T4" fmla="*/ 0 w 31"/>
                <a:gd name="T5" fmla="*/ 8 h 11"/>
                <a:gd name="T6" fmla="*/ 16 w 31"/>
                <a:gd name="T7" fmla="*/ 11 h 11"/>
                <a:gd name="T8" fmla="*/ 31 w 31"/>
                <a:gd name="T9" fmla="*/ 8 h 11"/>
              </a:gdLst>
              <a:ahLst/>
              <a:cxnLst>
                <a:cxn ang="0">
                  <a:pos x="T0" y="T1"/>
                </a:cxn>
                <a:cxn ang="0">
                  <a:pos x="T2" y="T3"/>
                </a:cxn>
                <a:cxn ang="0">
                  <a:pos x="T4" y="T5"/>
                </a:cxn>
                <a:cxn ang="0">
                  <a:pos x="T6" y="T7"/>
                </a:cxn>
                <a:cxn ang="0">
                  <a:pos x="T8" y="T9"/>
                </a:cxn>
              </a:cxnLst>
              <a:rect l="0" t="0" r="r" b="b"/>
              <a:pathLst>
                <a:path w="31" h="11">
                  <a:moveTo>
                    <a:pt x="31" y="8"/>
                  </a:moveTo>
                  <a:cubicBezTo>
                    <a:pt x="27" y="3"/>
                    <a:pt x="22" y="0"/>
                    <a:pt x="16" y="0"/>
                  </a:cubicBezTo>
                  <a:cubicBezTo>
                    <a:pt x="10" y="0"/>
                    <a:pt x="4" y="3"/>
                    <a:pt x="0" y="8"/>
                  </a:cubicBezTo>
                  <a:cubicBezTo>
                    <a:pt x="5" y="10"/>
                    <a:pt x="10" y="11"/>
                    <a:pt x="16" y="11"/>
                  </a:cubicBezTo>
                  <a:cubicBezTo>
                    <a:pt x="21" y="11"/>
                    <a:pt x="26" y="10"/>
                    <a:pt x="31" y="8"/>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115"/>
            <p:cNvSpPr>
              <a:spLocks/>
            </p:cNvSpPr>
            <p:nvPr/>
          </p:nvSpPr>
          <p:spPr bwMode="auto">
            <a:xfrm>
              <a:off x="5181601" y="1368425"/>
              <a:ext cx="146050" cy="44450"/>
            </a:xfrm>
            <a:custGeom>
              <a:avLst/>
              <a:gdLst>
                <a:gd name="T0" fmla="*/ 20 w 39"/>
                <a:gd name="T1" fmla="*/ 3 h 12"/>
                <a:gd name="T2" fmla="*/ 4 w 39"/>
                <a:gd name="T3" fmla="*/ 0 h 12"/>
                <a:gd name="T4" fmla="*/ 0 w 39"/>
                <a:gd name="T5" fmla="*/ 7 h 12"/>
                <a:gd name="T6" fmla="*/ 20 w 39"/>
                <a:gd name="T7" fmla="*/ 12 h 12"/>
                <a:gd name="T8" fmla="*/ 39 w 39"/>
                <a:gd name="T9" fmla="*/ 7 h 12"/>
                <a:gd name="T10" fmla="*/ 35 w 39"/>
                <a:gd name="T11" fmla="*/ 0 h 12"/>
                <a:gd name="T12" fmla="*/ 20 w 39"/>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39" h="12">
                  <a:moveTo>
                    <a:pt x="20" y="3"/>
                  </a:moveTo>
                  <a:cubicBezTo>
                    <a:pt x="14" y="3"/>
                    <a:pt x="9" y="2"/>
                    <a:pt x="4" y="0"/>
                  </a:cubicBezTo>
                  <a:cubicBezTo>
                    <a:pt x="2" y="2"/>
                    <a:pt x="1" y="4"/>
                    <a:pt x="0" y="7"/>
                  </a:cubicBezTo>
                  <a:cubicBezTo>
                    <a:pt x="6" y="10"/>
                    <a:pt x="13" y="12"/>
                    <a:pt x="20" y="12"/>
                  </a:cubicBezTo>
                  <a:cubicBezTo>
                    <a:pt x="27" y="12"/>
                    <a:pt x="33" y="10"/>
                    <a:pt x="39" y="7"/>
                  </a:cubicBezTo>
                  <a:cubicBezTo>
                    <a:pt x="38" y="4"/>
                    <a:pt x="37" y="2"/>
                    <a:pt x="35" y="0"/>
                  </a:cubicBezTo>
                  <a:cubicBezTo>
                    <a:pt x="30" y="2"/>
                    <a:pt x="25" y="3"/>
                    <a:pt x="20" y="3"/>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Oval 116"/>
            <p:cNvSpPr>
              <a:spLocks noChangeArrowheads="1"/>
            </p:cNvSpPr>
            <p:nvPr/>
          </p:nvSpPr>
          <p:spPr bwMode="auto">
            <a:xfrm>
              <a:off x="5275263" y="1352550"/>
              <a:ext cx="15875" cy="15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117"/>
            <p:cNvSpPr>
              <a:spLocks/>
            </p:cNvSpPr>
            <p:nvPr/>
          </p:nvSpPr>
          <p:spPr bwMode="auto">
            <a:xfrm>
              <a:off x="5407026" y="2170113"/>
              <a:ext cx="252413" cy="244475"/>
            </a:xfrm>
            <a:custGeom>
              <a:avLst/>
              <a:gdLst>
                <a:gd name="T0" fmla="*/ 29 w 67"/>
                <a:gd name="T1" fmla="*/ 35 h 65"/>
                <a:gd name="T2" fmla="*/ 11 w 67"/>
                <a:gd name="T3" fmla="*/ 0 h 65"/>
                <a:gd name="T4" fmla="*/ 0 w 67"/>
                <a:gd name="T5" fmla="*/ 42 h 65"/>
                <a:gd name="T6" fmla="*/ 14 w 67"/>
                <a:gd name="T7" fmla="*/ 55 h 65"/>
                <a:gd name="T8" fmla="*/ 29 w 67"/>
                <a:gd name="T9" fmla="*/ 65 h 65"/>
                <a:gd name="T10" fmla="*/ 67 w 67"/>
                <a:gd name="T11" fmla="*/ 44 h 65"/>
                <a:gd name="T12" fmla="*/ 29 w 67"/>
                <a:gd name="T13" fmla="*/ 35 h 65"/>
              </a:gdLst>
              <a:ahLst/>
              <a:cxnLst>
                <a:cxn ang="0">
                  <a:pos x="T0" y="T1"/>
                </a:cxn>
                <a:cxn ang="0">
                  <a:pos x="T2" y="T3"/>
                </a:cxn>
                <a:cxn ang="0">
                  <a:pos x="T4" y="T5"/>
                </a:cxn>
                <a:cxn ang="0">
                  <a:pos x="T6" y="T7"/>
                </a:cxn>
                <a:cxn ang="0">
                  <a:pos x="T8" y="T9"/>
                </a:cxn>
                <a:cxn ang="0">
                  <a:pos x="T10" y="T11"/>
                </a:cxn>
                <a:cxn ang="0">
                  <a:pos x="T12" y="T13"/>
                </a:cxn>
              </a:cxnLst>
              <a:rect l="0" t="0" r="r" b="b"/>
              <a:pathLst>
                <a:path w="67" h="65">
                  <a:moveTo>
                    <a:pt x="29" y="35"/>
                  </a:moveTo>
                  <a:cubicBezTo>
                    <a:pt x="14" y="22"/>
                    <a:pt x="11" y="0"/>
                    <a:pt x="11" y="0"/>
                  </a:cubicBezTo>
                  <a:cubicBezTo>
                    <a:pt x="9" y="3"/>
                    <a:pt x="1" y="25"/>
                    <a:pt x="0" y="42"/>
                  </a:cubicBezTo>
                  <a:cubicBezTo>
                    <a:pt x="0" y="44"/>
                    <a:pt x="9" y="51"/>
                    <a:pt x="14" y="55"/>
                  </a:cubicBezTo>
                  <a:cubicBezTo>
                    <a:pt x="18" y="58"/>
                    <a:pt x="27" y="65"/>
                    <a:pt x="29" y="65"/>
                  </a:cubicBezTo>
                  <a:cubicBezTo>
                    <a:pt x="45" y="60"/>
                    <a:pt x="65" y="47"/>
                    <a:pt x="67" y="44"/>
                  </a:cubicBezTo>
                  <a:cubicBezTo>
                    <a:pt x="67" y="44"/>
                    <a:pt x="45" y="47"/>
                    <a:pt x="29" y="35"/>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118"/>
            <p:cNvSpPr>
              <a:spLocks/>
            </p:cNvSpPr>
            <p:nvPr/>
          </p:nvSpPr>
          <p:spPr bwMode="auto">
            <a:xfrm>
              <a:off x="5441951" y="2139950"/>
              <a:ext cx="244475" cy="214312"/>
            </a:xfrm>
            <a:custGeom>
              <a:avLst/>
              <a:gdLst>
                <a:gd name="T0" fmla="*/ 58 w 65"/>
                <a:gd name="T1" fmla="*/ 52 h 57"/>
                <a:gd name="T2" fmla="*/ 19 w 65"/>
                <a:gd name="T3" fmla="*/ 45 h 57"/>
                <a:gd name="T4" fmla="*/ 2 w 65"/>
                <a:gd name="T5" fmla="*/ 8 h 57"/>
                <a:gd name="T6" fmla="*/ 24 w 65"/>
                <a:gd name="T7" fmla="*/ 38 h 57"/>
                <a:gd name="T8" fmla="*/ 58 w 65"/>
                <a:gd name="T9" fmla="*/ 52 h 57"/>
              </a:gdLst>
              <a:ahLst/>
              <a:cxnLst>
                <a:cxn ang="0">
                  <a:pos x="T0" y="T1"/>
                </a:cxn>
                <a:cxn ang="0">
                  <a:pos x="T2" y="T3"/>
                </a:cxn>
                <a:cxn ang="0">
                  <a:pos x="T4" y="T5"/>
                </a:cxn>
                <a:cxn ang="0">
                  <a:pos x="T6" y="T7"/>
                </a:cxn>
                <a:cxn ang="0">
                  <a:pos x="T8" y="T9"/>
                </a:cxn>
              </a:cxnLst>
              <a:rect l="0" t="0" r="r" b="b"/>
              <a:pathLst>
                <a:path w="65" h="57">
                  <a:moveTo>
                    <a:pt x="58" y="52"/>
                  </a:moveTo>
                  <a:cubicBezTo>
                    <a:pt x="57" y="54"/>
                    <a:pt x="34" y="57"/>
                    <a:pt x="19" y="45"/>
                  </a:cubicBezTo>
                  <a:cubicBezTo>
                    <a:pt x="3" y="33"/>
                    <a:pt x="0" y="10"/>
                    <a:pt x="2" y="8"/>
                  </a:cubicBezTo>
                  <a:cubicBezTo>
                    <a:pt x="9" y="0"/>
                    <a:pt x="9" y="26"/>
                    <a:pt x="24" y="38"/>
                  </a:cubicBezTo>
                  <a:cubicBezTo>
                    <a:pt x="40" y="50"/>
                    <a:pt x="65" y="44"/>
                    <a:pt x="58" y="52"/>
                  </a:cubicBezTo>
                  <a:close/>
                </a:path>
              </a:pathLst>
            </a:custGeom>
            <a:solidFill>
              <a:srgbClr val="F4B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119"/>
            <p:cNvSpPr>
              <a:spLocks/>
            </p:cNvSpPr>
            <p:nvPr/>
          </p:nvSpPr>
          <p:spPr bwMode="auto">
            <a:xfrm>
              <a:off x="5494338" y="2230438"/>
              <a:ext cx="93663" cy="74612"/>
            </a:xfrm>
            <a:custGeom>
              <a:avLst/>
              <a:gdLst>
                <a:gd name="T0" fmla="*/ 25 w 25"/>
                <a:gd name="T1" fmla="*/ 20 h 20"/>
                <a:gd name="T2" fmla="*/ 17 w 25"/>
                <a:gd name="T3" fmla="*/ 5 h 20"/>
                <a:gd name="T4" fmla="*/ 0 w 25"/>
                <a:gd name="T5" fmla="*/ 1 h 20"/>
                <a:gd name="T6" fmla="*/ 10 w 25"/>
                <a:gd name="T7" fmla="*/ 14 h 20"/>
                <a:gd name="T8" fmla="*/ 25 w 25"/>
                <a:gd name="T9" fmla="*/ 20 h 20"/>
              </a:gdLst>
              <a:ahLst/>
              <a:cxnLst>
                <a:cxn ang="0">
                  <a:pos x="T0" y="T1"/>
                </a:cxn>
                <a:cxn ang="0">
                  <a:pos x="T2" y="T3"/>
                </a:cxn>
                <a:cxn ang="0">
                  <a:pos x="T4" y="T5"/>
                </a:cxn>
                <a:cxn ang="0">
                  <a:pos x="T6" y="T7"/>
                </a:cxn>
                <a:cxn ang="0">
                  <a:pos x="T8" y="T9"/>
                </a:cxn>
              </a:cxnLst>
              <a:rect l="0" t="0" r="r" b="b"/>
              <a:pathLst>
                <a:path w="25" h="20">
                  <a:moveTo>
                    <a:pt x="25" y="20"/>
                  </a:moveTo>
                  <a:cubicBezTo>
                    <a:pt x="24" y="15"/>
                    <a:pt x="22" y="9"/>
                    <a:pt x="17" y="5"/>
                  </a:cubicBezTo>
                  <a:cubicBezTo>
                    <a:pt x="12" y="1"/>
                    <a:pt x="6" y="0"/>
                    <a:pt x="0" y="1"/>
                  </a:cubicBezTo>
                  <a:cubicBezTo>
                    <a:pt x="3" y="6"/>
                    <a:pt x="6" y="10"/>
                    <a:pt x="10" y="14"/>
                  </a:cubicBezTo>
                  <a:cubicBezTo>
                    <a:pt x="14" y="17"/>
                    <a:pt x="20" y="19"/>
                    <a:pt x="25" y="20"/>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120"/>
            <p:cNvSpPr>
              <a:spLocks/>
            </p:cNvSpPr>
            <p:nvPr/>
          </p:nvSpPr>
          <p:spPr bwMode="auto">
            <a:xfrm>
              <a:off x="5464176" y="2233613"/>
              <a:ext cx="123825" cy="106362"/>
            </a:xfrm>
            <a:custGeom>
              <a:avLst/>
              <a:gdLst>
                <a:gd name="T0" fmla="*/ 18 w 33"/>
                <a:gd name="T1" fmla="*/ 13 h 28"/>
                <a:gd name="T2" fmla="*/ 8 w 33"/>
                <a:gd name="T3" fmla="*/ 0 h 28"/>
                <a:gd name="T4" fmla="*/ 0 w 33"/>
                <a:gd name="T5" fmla="*/ 4 h 28"/>
                <a:gd name="T6" fmla="*/ 13 w 33"/>
                <a:gd name="T7" fmla="*/ 20 h 28"/>
                <a:gd name="T8" fmla="*/ 31 w 33"/>
                <a:gd name="T9" fmla="*/ 28 h 28"/>
                <a:gd name="T10" fmla="*/ 33 w 33"/>
                <a:gd name="T11" fmla="*/ 19 h 28"/>
                <a:gd name="T12" fmla="*/ 18 w 33"/>
                <a:gd name="T13" fmla="*/ 13 h 28"/>
              </a:gdLst>
              <a:ahLst/>
              <a:cxnLst>
                <a:cxn ang="0">
                  <a:pos x="T0" y="T1"/>
                </a:cxn>
                <a:cxn ang="0">
                  <a:pos x="T2" y="T3"/>
                </a:cxn>
                <a:cxn ang="0">
                  <a:pos x="T4" y="T5"/>
                </a:cxn>
                <a:cxn ang="0">
                  <a:pos x="T6" y="T7"/>
                </a:cxn>
                <a:cxn ang="0">
                  <a:pos x="T8" y="T9"/>
                </a:cxn>
                <a:cxn ang="0">
                  <a:pos x="T10" y="T11"/>
                </a:cxn>
                <a:cxn ang="0">
                  <a:pos x="T12" y="T13"/>
                </a:cxn>
              </a:cxnLst>
              <a:rect l="0" t="0" r="r" b="b"/>
              <a:pathLst>
                <a:path w="33" h="28">
                  <a:moveTo>
                    <a:pt x="18" y="13"/>
                  </a:moveTo>
                  <a:cubicBezTo>
                    <a:pt x="14" y="9"/>
                    <a:pt x="11" y="5"/>
                    <a:pt x="8" y="0"/>
                  </a:cubicBezTo>
                  <a:cubicBezTo>
                    <a:pt x="6" y="1"/>
                    <a:pt x="3" y="2"/>
                    <a:pt x="0" y="4"/>
                  </a:cubicBezTo>
                  <a:cubicBezTo>
                    <a:pt x="3" y="10"/>
                    <a:pt x="7" y="16"/>
                    <a:pt x="13" y="20"/>
                  </a:cubicBezTo>
                  <a:cubicBezTo>
                    <a:pt x="18" y="24"/>
                    <a:pt x="25" y="27"/>
                    <a:pt x="31" y="28"/>
                  </a:cubicBezTo>
                  <a:cubicBezTo>
                    <a:pt x="32" y="25"/>
                    <a:pt x="33" y="22"/>
                    <a:pt x="33" y="19"/>
                  </a:cubicBezTo>
                  <a:cubicBezTo>
                    <a:pt x="28" y="18"/>
                    <a:pt x="22" y="16"/>
                    <a:pt x="18" y="13"/>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121"/>
            <p:cNvSpPr>
              <a:spLocks/>
            </p:cNvSpPr>
            <p:nvPr/>
          </p:nvSpPr>
          <p:spPr bwMode="auto">
            <a:xfrm>
              <a:off x="5554663" y="2274888"/>
              <a:ext cx="22225" cy="19050"/>
            </a:xfrm>
            <a:custGeom>
              <a:avLst/>
              <a:gdLst>
                <a:gd name="T0" fmla="*/ 5 w 6"/>
                <a:gd name="T1" fmla="*/ 4 h 5"/>
                <a:gd name="T2" fmla="*/ 2 w 6"/>
                <a:gd name="T3" fmla="*/ 4 h 5"/>
                <a:gd name="T4" fmla="*/ 1 w 6"/>
                <a:gd name="T5" fmla="*/ 1 h 5"/>
                <a:gd name="T6" fmla="*/ 4 w 6"/>
                <a:gd name="T7" fmla="*/ 0 h 5"/>
                <a:gd name="T8" fmla="*/ 5 w 6"/>
                <a:gd name="T9" fmla="*/ 4 h 5"/>
              </a:gdLst>
              <a:ahLst/>
              <a:cxnLst>
                <a:cxn ang="0">
                  <a:pos x="T0" y="T1"/>
                </a:cxn>
                <a:cxn ang="0">
                  <a:pos x="T2" y="T3"/>
                </a:cxn>
                <a:cxn ang="0">
                  <a:pos x="T4" y="T5"/>
                </a:cxn>
                <a:cxn ang="0">
                  <a:pos x="T6" y="T7"/>
                </a:cxn>
                <a:cxn ang="0">
                  <a:pos x="T8" y="T9"/>
                </a:cxn>
              </a:cxnLst>
              <a:rect l="0" t="0" r="r" b="b"/>
              <a:pathLst>
                <a:path w="6" h="5">
                  <a:moveTo>
                    <a:pt x="5" y="4"/>
                  </a:moveTo>
                  <a:cubicBezTo>
                    <a:pt x="4" y="5"/>
                    <a:pt x="3" y="5"/>
                    <a:pt x="2" y="4"/>
                  </a:cubicBezTo>
                  <a:cubicBezTo>
                    <a:pt x="0" y="3"/>
                    <a:pt x="0" y="2"/>
                    <a:pt x="1" y="1"/>
                  </a:cubicBezTo>
                  <a:cubicBezTo>
                    <a:pt x="2" y="0"/>
                    <a:pt x="3" y="0"/>
                    <a:pt x="4" y="0"/>
                  </a:cubicBezTo>
                  <a:cubicBezTo>
                    <a:pt x="6" y="1"/>
                    <a:pt x="6" y="3"/>
                    <a:pt x="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122"/>
            <p:cNvSpPr>
              <a:spLocks/>
            </p:cNvSpPr>
            <p:nvPr/>
          </p:nvSpPr>
          <p:spPr bwMode="auto">
            <a:xfrm>
              <a:off x="5140326" y="1763713"/>
              <a:ext cx="252413" cy="247650"/>
            </a:xfrm>
            <a:custGeom>
              <a:avLst/>
              <a:gdLst>
                <a:gd name="T0" fmla="*/ 37 w 67"/>
                <a:gd name="T1" fmla="*/ 35 h 66"/>
                <a:gd name="T2" fmla="*/ 0 w 67"/>
                <a:gd name="T3" fmla="*/ 47 h 66"/>
                <a:gd name="T4" fmla="*/ 38 w 67"/>
                <a:gd name="T5" fmla="*/ 65 h 66"/>
                <a:gd name="T6" fmla="*/ 54 w 67"/>
                <a:gd name="T7" fmla="*/ 55 h 66"/>
                <a:gd name="T8" fmla="*/ 67 w 67"/>
                <a:gd name="T9" fmla="*/ 41 h 66"/>
                <a:gd name="T10" fmla="*/ 54 w 67"/>
                <a:gd name="T11" fmla="*/ 0 h 66"/>
                <a:gd name="T12" fmla="*/ 37 w 67"/>
                <a:gd name="T13" fmla="*/ 35 h 66"/>
              </a:gdLst>
              <a:ahLst/>
              <a:cxnLst>
                <a:cxn ang="0">
                  <a:pos x="T0" y="T1"/>
                </a:cxn>
                <a:cxn ang="0">
                  <a:pos x="T2" y="T3"/>
                </a:cxn>
                <a:cxn ang="0">
                  <a:pos x="T4" y="T5"/>
                </a:cxn>
                <a:cxn ang="0">
                  <a:pos x="T6" y="T7"/>
                </a:cxn>
                <a:cxn ang="0">
                  <a:pos x="T8" y="T9"/>
                </a:cxn>
                <a:cxn ang="0">
                  <a:pos x="T10" y="T11"/>
                </a:cxn>
                <a:cxn ang="0">
                  <a:pos x="T12" y="T13"/>
                </a:cxn>
              </a:cxnLst>
              <a:rect l="0" t="0" r="r" b="b"/>
              <a:pathLst>
                <a:path w="67" h="66">
                  <a:moveTo>
                    <a:pt x="37" y="35"/>
                  </a:moveTo>
                  <a:cubicBezTo>
                    <a:pt x="22" y="48"/>
                    <a:pt x="0" y="47"/>
                    <a:pt x="0" y="47"/>
                  </a:cubicBezTo>
                  <a:cubicBezTo>
                    <a:pt x="2" y="49"/>
                    <a:pt x="22" y="62"/>
                    <a:pt x="38" y="65"/>
                  </a:cubicBezTo>
                  <a:cubicBezTo>
                    <a:pt x="41" y="66"/>
                    <a:pt x="50" y="58"/>
                    <a:pt x="54" y="55"/>
                  </a:cubicBezTo>
                  <a:cubicBezTo>
                    <a:pt x="58" y="51"/>
                    <a:pt x="67" y="44"/>
                    <a:pt x="67" y="41"/>
                  </a:cubicBezTo>
                  <a:cubicBezTo>
                    <a:pt x="65" y="25"/>
                    <a:pt x="56" y="3"/>
                    <a:pt x="54" y="0"/>
                  </a:cubicBezTo>
                  <a:cubicBezTo>
                    <a:pt x="54" y="0"/>
                    <a:pt x="52" y="23"/>
                    <a:pt x="37" y="35"/>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123"/>
            <p:cNvSpPr>
              <a:spLocks/>
            </p:cNvSpPr>
            <p:nvPr/>
          </p:nvSpPr>
          <p:spPr bwMode="auto">
            <a:xfrm>
              <a:off x="5113338" y="1733550"/>
              <a:ext cx="238125" cy="217487"/>
            </a:xfrm>
            <a:custGeom>
              <a:avLst/>
              <a:gdLst>
                <a:gd name="T0" fmla="*/ 61 w 63"/>
                <a:gd name="T1" fmla="*/ 8 h 58"/>
                <a:gd name="T2" fmla="*/ 46 w 63"/>
                <a:gd name="T3" fmla="*/ 46 h 58"/>
                <a:gd name="T4" fmla="*/ 7 w 63"/>
                <a:gd name="T5" fmla="*/ 55 h 58"/>
                <a:gd name="T6" fmla="*/ 40 w 63"/>
                <a:gd name="T7" fmla="*/ 39 h 58"/>
                <a:gd name="T8" fmla="*/ 61 w 63"/>
                <a:gd name="T9" fmla="*/ 8 h 58"/>
              </a:gdLst>
              <a:ahLst/>
              <a:cxnLst>
                <a:cxn ang="0">
                  <a:pos x="T0" y="T1"/>
                </a:cxn>
                <a:cxn ang="0">
                  <a:pos x="T2" y="T3"/>
                </a:cxn>
                <a:cxn ang="0">
                  <a:pos x="T4" y="T5"/>
                </a:cxn>
                <a:cxn ang="0">
                  <a:pos x="T6" y="T7"/>
                </a:cxn>
                <a:cxn ang="0">
                  <a:pos x="T8" y="T9"/>
                </a:cxn>
              </a:cxnLst>
              <a:rect l="0" t="0" r="r" b="b"/>
              <a:pathLst>
                <a:path w="63" h="58">
                  <a:moveTo>
                    <a:pt x="61" y="8"/>
                  </a:moveTo>
                  <a:cubicBezTo>
                    <a:pt x="63" y="10"/>
                    <a:pt x="61" y="33"/>
                    <a:pt x="46" y="46"/>
                  </a:cubicBezTo>
                  <a:cubicBezTo>
                    <a:pt x="31" y="58"/>
                    <a:pt x="9" y="57"/>
                    <a:pt x="7" y="55"/>
                  </a:cubicBezTo>
                  <a:cubicBezTo>
                    <a:pt x="0" y="46"/>
                    <a:pt x="25" y="52"/>
                    <a:pt x="40" y="39"/>
                  </a:cubicBezTo>
                  <a:cubicBezTo>
                    <a:pt x="55" y="26"/>
                    <a:pt x="54" y="0"/>
                    <a:pt x="61" y="8"/>
                  </a:cubicBezTo>
                  <a:close/>
                </a:path>
              </a:pathLst>
            </a:custGeom>
            <a:solidFill>
              <a:srgbClr val="F4B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124"/>
            <p:cNvSpPr>
              <a:spLocks/>
            </p:cNvSpPr>
            <p:nvPr/>
          </p:nvSpPr>
          <p:spPr bwMode="auto">
            <a:xfrm>
              <a:off x="5211763" y="1827213"/>
              <a:ext cx="85725" cy="79375"/>
            </a:xfrm>
            <a:custGeom>
              <a:avLst/>
              <a:gdLst>
                <a:gd name="T0" fmla="*/ 23 w 23"/>
                <a:gd name="T1" fmla="*/ 1 h 21"/>
                <a:gd name="T2" fmla="*/ 7 w 23"/>
                <a:gd name="T3" fmla="*/ 5 h 21"/>
                <a:gd name="T4" fmla="*/ 0 w 23"/>
                <a:gd name="T5" fmla="*/ 21 h 21"/>
                <a:gd name="T6" fmla="*/ 14 w 23"/>
                <a:gd name="T7" fmla="*/ 14 h 21"/>
                <a:gd name="T8" fmla="*/ 23 w 23"/>
                <a:gd name="T9" fmla="*/ 1 h 21"/>
              </a:gdLst>
              <a:ahLst/>
              <a:cxnLst>
                <a:cxn ang="0">
                  <a:pos x="T0" y="T1"/>
                </a:cxn>
                <a:cxn ang="0">
                  <a:pos x="T2" y="T3"/>
                </a:cxn>
                <a:cxn ang="0">
                  <a:pos x="T4" y="T5"/>
                </a:cxn>
                <a:cxn ang="0">
                  <a:pos x="T6" y="T7"/>
                </a:cxn>
                <a:cxn ang="0">
                  <a:pos x="T8" y="T9"/>
                </a:cxn>
              </a:cxnLst>
              <a:rect l="0" t="0" r="r" b="b"/>
              <a:pathLst>
                <a:path w="23" h="21">
                  <a:moveTo>
                    <a:pt x="23" y="1"/>
                  </a:moveTo>
                  <a:cubicBezTo>
                    <a:pt x="18" y="0"/>
                    <a:pt x="12" y="1"/>
                    <a:pt x="7" y="5"/>
                  </a:cubicBezTo>
                  <a:cubicBezTo>
                    <a:pt x="2" y="9"/>
                    <a:pt x="0" y="15"/>
                    <a:pt x="0" y="21"/>
                  </a:cubicBezTo>
                  <a:cubicBezTo>
                    <a:pt x="5" y="20"/>
                    <a:pt x="10" y="17"/>
                    <a:pt x="14" y="14"/>
                  </a:cubicBezTo>
                  <a:cubicBezTo>
                    <a:pt x="18" y="10"/>
                    <a:pt x="21" y="6"/>
                    <a:pt x="23" y="1"/>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125"/>
            <p:cNvSpPr>
              <a:spLocks/>
            </p:cNvSpPr>
            <p:nvPr/>
          </p:nvSpPr>
          <p:spPr bwMode="auto">
            <a:xfrm>
              <a:off x="5211763" y="1831975"/>
              <a:ext cx="120650" cy="104775"/>
            </a:xfrm>
            <a:custGeom>
              <a:avLst/>
              <a:gdLst>
                <a:gd name="T0" fmla="*/ 14 w 32"/>
                <a:gd name="T1" fmla="*/ 13 h 28"/>
                <a:gd name="T2" fmla="*/ 0 w 32"/>
                <a:gd name="T3" fmla="*/ 20 h 28"/>
                <a:gd name="T4" fmla="*/ 2 w 32"/>
                <a:gd name="T5" fmla="*/ 28 h 28"/>
                <a:gd name="T6" fmla="*/ 20 w 32"/>
                <a:gd name="T7" fmla="*/ 20 h 28"/>
                <a:gd name="T8" fmla="*/ 32 w 32"/>
                <a:gd name="T9" fmla="*/ 3 h 28"/>
                <a:gd name="T10" fmla="*/ 23 w 32"/>
                <a:gd name="T11" fmla="*/ 0 h 28"/>
                <a:gd name="T12" fmla="*/ 14 w 32"/>
                <a:gd name="T13" fmla="*/ 13 h 28"/>
              </a:gdLst>
              <a:ahLst/>
              <a:cxnLst>
                <a:cxn ang="0">
                  <a:pos x="T0" y="T1"/>
                </a:cxn>
                <a:cxn ang="0">
                  <a:pos x="T2" y="T3"/>
                </a:cxn>
                <a:cxn ang="0">
                  <a:pos x="T4" y="T5"/>
                </a:cxn>
                <a:cxn ang="0">
                  <a:pos x="T6" y="T7"/>
                </a:cxn>
                <a:cxn ang="0">
                  <a:pos x="T8" y="T9"/>
                </a:cxn>
                <a:cxn ang="0">
                  <a:pos x="T10" y="T11"/>
                </a:cxn>
                <a:cxn ang="0">
                  <a:pos x="T12" y="T13"/>
                </a:cxn>
              </a:cxnLst>
              <a:rect l="0" t="0" r="r" b="b"/>
              <a:pathLst>
                <a:path w="32" h="28">
                  <a:moveTo>
                    <a:pt x="14" y="13"/>
                  </a:moveTo>
                  <a:cubicBezTo>
                    <a:pt x="10" y="16"/>
                    <a:pt x="5" y="19"/>
                    <a:pt x="0" y="20"/>
                  </a:cubicBezTo>
                  <a:cubicBezTo>
                    <a:pt x="0" y="23"/>
                    <a:pt x="1" y="26"/>
                    <a:pt x="2" y="28"/>
                  </a:cubicBezTo>
                  <a:cubicBezTo>
                    <a:pt x="8" y="27"/>
                    <a:pt x="15" y="24"/>
                    <a:pt x="20" y="20"/>
                  </a:cubicBezTo>
                  <a:cubicBezTo>
                    <a:pt x="25" y="15"/>
                    <a:pt x="29" y="9"/>
                    <a:pt x="32" y="3"/>
                  </a:cubicBezTo>
                  <a:cubicBezTo>
                    <a:pt x="29" y="2"/>
                    <a:pt x="26" y="0"/>
                    <a:pt x="23" y="0"/>
                  </a:cubicBezTo>
                  <a:cubicBezTo>
                    <a:pt x="21" y="5"/>
                    <a:pt x="18" y="9"/>
                    <a:pt x="14" y="13"/>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126"/>
            <p:cNvSpPr>
              <a:spLocks/>
            </p:cNvSpPr>
            <p:nvPr/>
          </p:nvSpPr>
          <p:spPr bwMode="auto">
            <a:xfrm>
              <a:off x="5264151" y="1835150"/>
              <a:ext cx="19050" cy="22225"/>
            </a:xfrm>
            <a:custGeom>
              <a:avLst/>
              <a:gdLst>
                <a:gd name="T0" fmla="*/ 4 w 5"/>
                <a:gd name="T1" fmla="*/ 2 h 6"/>
                <a:gd name="T2" fmla="*/ 4 w 5"/>
                <a:gd name="T3" fmla="*/ 5 h 6"/>
                <a:gd name="T4" fmla="*/ 0 w 5"/>
                <a:gd name="T5" fmla="*/ 5 h 6"/>
                <a:gd name="T6" fmla="*/ 1 w 5"/>
                <a:gd name="T7" fmla="*/ 1 h 6"/>
                <a:gd name="T8" fmla="*/ 4 w 5"/>
                <a:gd name="T9" fmla="*/ 2 h 6"/>
              </a:gdLst>
              <a:ahLst/>
              <a:cxnLst>
                <a:cxn ang="0">
                  <a:pos x="T0" y="T1"/>
                </a:cxn>
                <a:cxn ang="0">
                  <a:pos x="T2" y="T3"/>
                </a:cxn>
                <a:cxn ang="0">
                  <a:pos x="T4" y="T5"/>
                </a:cxn>
                <a:cxn ang="0">
                  <a:pos x="T6" y="T7"/>
                </a:cxn>
                <a:cxn ang="0">
                  <a:pos x="T8" y="T9"/>
                </a:cxn>
              </a:cxnLst>
              <a:rect l="0" t="0" r="r" b="b"/>
              <a:pathLst>
                <a:path w="5" h="6">
                  <a:moveTo>
                    <a:pt x="4" y="2"/>
                  </a:moveTo>
                  <a:cubicBezTo>
                    <a:pt x="5" y="3"/>
                    <a:pt x="5" y="4"/>
                    <a:pt x="4" y="5"/>
                  </a:cubicBezTo>
                  <a:cubicBezTo>
                    <a:pt x="3" y="6"/>
                    <a:pt x="1" y="6"/>
                    <a:pt x="0" y="5"/>
                  </a:cubicBezTo>
                  <a:cubicBezTo>
                    <a:pt x="0" y="4"/>
                    <a:pt x="0" y="2"/>
                    <a:pt x="1" y="1"/>
                  </a:cubicBezTo>
                  <a:cubicBezTo>
                    <a:pt x="2" y="0"/>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127"/>
            <p:cNvSpPr>
              <a:spLocks/>
            </p:cNvSpPr>
            <p:nvPr/>
          </p:nvSpPr>
          <p:spPr bwMode="auto">
            <a:xfrm>
              <a:off x="6891338" y="1296988"/>
              <a:ext cx="228600" cy="258762"/>
            </a:xfrm>
            <a:custGeom>
              <a:avLst/>
              <a:gdLst>
                <a:gd name="T0" fmla="*/ 30 w 61"/>
                <a:gd name="T1" fmla="*/ 39 h 69"/>
                <a:gd name="T2" fmla="*/ 0 w 61"/>
                <a:gd name="T3" fmla="*/ 63 h 69"/>
                <a:gd name="T4" fmla="*/ 42 w 61"/>
                <a:gd name="T5" fmla="*/ 67 h 69"/>
                <a:gd name="T6" fmla="*/ 53 w 61"/>
                <a:gd name="T7" fmla="*/ 51 h 69"/>
                <a:gd name="T8" fmla="*/ 60 w 61"/>
                <a:gd name="T9" fmla="*/ 34 h 69"/>
                <a:gd name="T10" fmla="*/ 33 w 61"/>
                <a:gd name="T11" fmla="*/ 0 h 69"/>
                <a:gd name="T12" fmla="*/ 30 w 61"/>
                <a:gd name="T13" fmla="*/ 39 h 69"/>
              </a:gdLst>
              <a:ahLst/>
              <a:cxnLst>
                <a:cxn ang="0">
                  <a:pos x="T0" y="T1"/>
                </a:cxn>
                <a:cxn ang="0">
                  <a:pos x="T2" y="T3"/>
                </a:cxn>
                <a:cxn ang="0">
                  <a:pos x="T4" y="T5"/>
                </a:cxn>
                <a:cxn ang="0">
                  <a:pos x="T6" y="T7"/>
                </a:cxn>
                <a:cxn ang="0">
                  <a:pos x="T8" y="T9"/>
                </a:cxn>
                <a:cxn ang="0">
                  <a:pos x="T10" y="T11"/>
                </a:cxn>
                <a:cxn ang="0">
                  <a:pos x="T12" y="T13"/>
                </a:cxn>
              </a:cxnLst>
              <a:rect l="0" t="0" r="r" b="b"/>
              <a:pathLst>
                <a:path w="61" h="69">
                  <a:moveTo>
                    <a:pt x="30" y="39"/>
                  </a:moveTo>
                  <a:cubicBezTo>
                    <a:pt x="21" y="57"/>
                    <a:pt x="0" y="63"/>
                    <a:pt x="0" y="63"/>
                  </a:cubicBezTo>
                  <a:cubicBezTo>
                    <a:pt x="3" y="65"/>
                    <a:pt x="26" y="69"/>
                    <a:pt x="42" y="67"/>
                  </a:cubicBezTo>
                  <a:cubicBezTo>
                    <a:pt x="45" y="66"/>
                    <a:pt x="50" y="56"/>
                    <a:pt x="53" y="51"/>
                  </a:cubicBezTo>
                  <a:cubicBezTo>
                    <a:pt x="55" y="46"/>
                    <a:pt x="61" y="36"/>
                    <a:pt x="60" y="34"/>
                  </a:cubicBezTo>
                  <a:cubicBezTo>
                    <a:pt x="52" y="19"/>
                    <a:pt x="36" y="2"/>
                    <a:pt x="33" y="0"/>
                  </a:cubicBezTo>
                  <a:cubicBezTo>
                    <a:pt x="33" y="0"/>
                    <a:pt x="39" y="22"/>
                    <a:pt x="30" y="39"/>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128"/>
            <p:cNvSpPr>
              <a:spLocks/>
            </p:cNvSpPr>
            <p:nvPr/>
          </p:nvSpPr>
          <p:spPr bwMode="auto">
            <a:xfrm>
              <a:off x="6853238" y="1277938"/>
              <a:ext cx="195263" cy="263525"/>
            </a:xfrm>
            <a:custGeom>
              <a:avLst/>
              <a:gdLst>
                <a:gd name="T0" fmla="*/ 43 w 52"/>
                <a:gd name="T1" fmla="*/ 5 h 70"/>
                <a:gd name="T2" fmla="*/ 43 w 52"/>
                <a:gd name="T3" fmla="*/ 46 h 70"/>
                <a:gd name="T4" fmla="*/ 10 w 52"/>
                <a:gd name="T5" fmla="*/ 68 h 70"/>
                <a:gd name="T6" fmla="*/ 35 w 52"/>
                <a:gd name="T7" fmla="*/ 41 h 70"/>
                <a:gd name="T8" fmla="*/ 43 w 52"/>
                <a:gd name="T9" fmla="*/ 5 h 70"/>
              </a:gdLst>
              <a:ahLst/>
              <a:cxnLst>
                <a:cxn ang="0">
                  <a:pos x="T0" y="T1"/>
                </a:cxn>
                <a:cxn ang="0">
                  <a:pos x="T2" y="T3"/>
                </a:cxn>
                <a:cxn ang="0">
                  <a:pos x="T4" y="T5"/>
                </a:cxn>
                <a:cxn ang="0">
                  <a:pos x="T6" y="T7"/>
                </a:cxn>
                <a:cxn ang="0">
                  <a:pos x="T8" y="T9"/>
                </a:cxn>
              </a:cxnLst>
              <a:rect l="0" t="0" r="r" b="b"/>
              <a:pathLst>
                <a:path w="52" h="70">
                  <a:moveTo>
                    <a:pt x="43" y="5"/>
                  </a:moveTo>
                  <a:cubicBezTo>
                    <a:pt x="45" y="7"/>
                    <a:pt x="52" y="28"/>
                    <a:pt x="43" y="46"/>
                  </a:cubicBezTo>
                  <a:cubicBezTo>
                    <a:pt x="34" y="63"/>
                    <a:pt x="12" y="70"/>
                    <a:pt x="10" y="68"/>
                  </a:cubicBezTo>
                  <a:cubicBezTo>
                    <a:pt x="0" y="63"/>
                    <a:pt x="26" y="59"/>
                    <a:pt x="35" y="41"/>
                  </a:cubicBezTo>
                  <a:cubicBezTo>
                    <a:pt x="44" y="24"/>
                    <a:pt x="33" y="0"/>
                    <a:pt x="43" y="5"/>
                  </a:cubicBezTo>
                  <a:close/>
                </a:path>
              </a:pathLst>
            </a:custGeom>
            <a:solidFill>
              <a:srgbClr val="F4B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129"/>
            <p:cNvSpPr>
              <a:spLocks/>
            </p:cNvSpPr>
            <p:nvPr/>
          </p:nvSpPr>
          <p:spPr bwMode="auto">
            <a:xfrm>
              <a:off x="6935788" y="1374775"/>
              <a:ext cx="65088" cy="103187"/>
            </a:xfrm>
            <a:custGeom>
              <a:avLst/>
              <a:gdLst>
                <a:gd name="T0" fmla="*/ 17 w 17"/>
                <a:gd name="T1" fmla="*/ 0 h 27"/>
                <a:gd name="T2" fmla="*/ 3 w 17"/>
                <a:gd name="T3" fmla="*/ 10 h 27"/>
                <a:gd name="T4" fmla="*/ 2 w 17"/>
                <a:gd name="T5" fmla="*/ 27 h 27"/>
                <a:gd name="T6" fmla="*/ 13 w 17"/>
                <a:gd name="T7" fmla="*/ 15 h 27"/>
                <a:gd name="T8" fmla="*/ 17 w 17"/>
                <a:gd name="T9" fmla="*/ 0 h 27"/>
              </a:gdLst>
              <a:ahLst/>
              <a:cxnLst>
                <a:cxn ang="0">
                  <a:pos x="T0" y="T1"/>
                </a:cxn>
                <a:cxn ang="0">
                  <a:pos x="T2" y="T3"/>
                </a:cxn>
                <a:cxn ang="0">
                  <a:pos x="T4" y="T5"/>
                </a:cxn>
                <a:cxn ang="0">
                  <a:pos x="T6" y="T7"/>
                </a:cxn>
                <a:cxn ang="0">
                  <a:pos x="T8" y="T9"/>
                </a:cxn>
              </a:cxnLst>
              <a:rect l="0" t="0" r="r" b="b"/>
              <a:pathLst>
                <a:path w="17" h="27">
                  <a:moveTo>
                    <a:pt x="17" y="0"/>
                  </a:moveTo>
                  <a:cubicBezTo>
                    <a:pt x="11" y="1"/>
                    <a:pt x="6" y="5"/>
                    <a:pt x="3" y="10"/>
                  </a:cubicBezTo>
                  <a:cubicBezTo>
                    <a:pt x="0" y="16"/>
                    <a:pt x="0" y="22"/>
                    <a:pt x="2" y="27"/>
                  </a:cubicBezTo>
                  <a:cubicBezTo>
                    <a:pt x="6" y="24"/>
                    <a:pt x="10" y="20"/>
                    <a:pt x="13" y="15"/>
                  </a:cubicBezTo>
                  <a:cubicBezTo>
                    <a:pt x="15" y="10"/>
                    <a:pt x="16" y="5"/>
                    <a:pt x="17" y="0"/>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130"/>
            <p:cNvSpPr>
              <a:spLocks/>
            </p:cNvSpPr>
            <p:nvPr/>
          </p:nvSpPr>
          <p:spPr bwMode="auto">
            <a:xfrm>
              <a:off x="6943726" y="1371600"/>
              <a:ext cx="87313" cy="131762"/>
            </a:xfrm>
            <a:custGeom>
              <a:avLst/>
              <a:gdLst>
                <a:gd name="T0" fmla="*/ 11 w 23"/>
                <a:gd name="T1" fmla="*/ 16 h 35"/>
                <a:gd name="T2" fmla="*/ 0 w 23"/>
                <a:gd name="T3" fmla="*/ 28 h 35"/>
                <a:gd name="T4" fmla="*/ 5 w 23"/>
                <a:gd name="T5" fmla="*/ 35 h 35"/>
                <a:gd name="T6" fmla="*/ 19 w 23"/>
                <a:gd name="T7" fmla="*/ 21 h 35"/>
                <a:gd name="T8" fmla="*/ 23 w 23"/>
                <a:gd name="T9" fmla="*/ 1 h 35"/>
                <a:gd name="T10" fmla="*/ 15 w 23"/>
                <a:gd name="T11" fmla="*/ 1 h 35"/>
                <a:gd name="T12" fmla="*/ 11 w 23"/>
                <a:gd name="T13" fmla="*/ 16 h 35"/>
              </a:gdLst>
              <a:ahLst/>
              <a:cxnLst>
                <a:cxn ang="0">
                  <a:pos x="T0" y="T1"/>
                </a:cxn>
                <a:cxn ang="0">
                  <a:pos x="T2" y="T3"/>
                </a:cxn>
                <a:cxn ang="0">
                  <a:pos x="T4" y="T5"/>
                </a:cxn>
                <a:cxn ang="0">
                  <a:pos x="T6" y="T7"/>
                </a:cxn>
                <a:cxn ang="0">
                  <a:pos x="T8" y="T9"/>
                </a:cxn>
                <a:cxn ang="0">
                  <a:pos x="T10" y="T11"/>
                </a:cxn>
                <a:cxn ang="0">
                  <a:pos x="T12" y="T13"/>
                </a:cxn>
              </a:cxnLst>
              <a:rect l="0" t="0" r="r" b="b"/>
              <a:pathLst>
                <a:path w="23" h="35">
                  <a:moveTo>
                    <a:pt x="11" y="16"/>
                  </a:moveTo>
                  <a:cubicBezTo>
                    <a:pt x="8" y="21"/>
                    <a:pt x="4" y="25"/>
                    <a:pt x="0" y="28"/>
                  </a:cubicBezTo>
                  <a:cubicBezTo>
                    <a:pt x="1" y="31"/>
                    <a:pt x="3" y="33"/>
                    <a:pt x="5" y="35"/>
                  </a:cubicBezTo>
                  <a:cubicBezTo>
                    <a:pt x="10" y="32"/>
                    <a:pt x="15" y="27"/>
                    <a:pt x="19" y="21"/>
                  </a:cubicBezTo>
                  <a:cubicBezTo>
                    <a:pt x="22" y="14"/>
                    <a:pt x="23" y="7"/>
                    <a:pt x="23" y="1"/>
                  </a:cubicBezTo>
                  <a:cubicBezTo>
                    <a:pt x="20" y="0"/>
                    <a:pt x="17" y="0"/>
                    <a:pt x="15" y="1"/>
                  </a:cubicBezTo>
                  <a:cubicBezTo>
                    <a:pt x="14" y="6"/>
                    <a:pt x="13" y="11"/>
                    <a:pt x="11" y="16"/>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131"/>
            <p:cNvSpPr>
              <a:spLocks/>
            </p:cNvSpPr>
            <p:nvPr/>
          </p:nvSpPr>
          <p:spPr bwMode="auto">
            <a:xfrm>
              <a:off x="6970713" y="1390650"/>
              <a:ext cx="17463" cy="19050"/>
            </a:xfrm>
            <a:custGeom>
              <a:avLst/>
              <a:gdLst>
                <a:gd name="T0" fmla="*/ 4 w 5"/>
                <a:gd name="T1" fmla="*/ 0 h 5"/>
                <a:gd name="T2" fmla="*/ 5 w 5"/>
                <a:gd name="T3" fmla="*/ 4 h 5"/>
                <a:gd name="T4" fmla="*/ 1 w 5"/>
                <a:gd name="T5" fmla="*/ 5 h 5"/>
                <a:gd name="T6" fmla="*/ 0 w 5"/>
                <a:gd name="T7" fmla="*/ 1 h 5"/>
                <a:gd name="T8" fmla="*/ 4 w 5"/>
                <a:gd name="T9" fmla="*/ 0 h 5"/>
              </a:gdLst>
              <a:ahLst/>
              <a:cxnLst>
                <a:cxn ang="0">
                  <a:pos x="T0" y="T1"/>
                </a:cxn>
                <a:cxn ang="0">
                  <a:pos x="T2" y="T3"/>
                </a:cxn>
                <a:cxn ang="0">
                  <a:pos x="T4" y="T5"/>
                </a:cxn>
                <a:cxn ang="0">
                  <a:pos x="T6" y="T7"/>
                </a:cxn>
                <a:cxn ang="0">
                  <a:pos x="T8" y="T9"/>
                </a:cxn>
              </a:cxnLst>
              <a:rect l="0" t="0" r="r" b="b"/>
              <a:pathLst>
                <a:path w="5" h="5">
                  <a:moveTo>
                    <a:pt x="4" y="0"/>
                  </a:moveTo>
                  <a:cubicBezTo>
                    <a:pt x="5" y="1"/>
                    <a:pt x="5" y="3"/>
                    <a:pt x="5" y="4"/>
                  </a:cubicBezTo>
                  <a:cubicBezTo>
                    <a:pt x="4" y="5"/>
                    <a:pt x="2" y="5"/>
                    <a:pt x="1" y="5"/>
                  </a:cubicBezTo>
                  <a:cubicBezTo>
                    <a:pt x="0" y="4"/>
                    <a:pt x="0" y="3"/>
                    <a:pt x="0" y="1"/>
                  </a:cubicBezTo>
                  <a:cubicBezTo>
                    <a:pt x="1" y="0"/>
                    <a:pt x="2"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132"/>
            <p:cNvSpPr>
              <a:spLocks/>
            </p:cNvSpPr>
            <p:nvPr/>
          </p:nvSpPr>
          <p:spPr bwMode="auto">
            <a:xfrm>
              <a:off x="7037388" y="1692275"/>
              <a:ext cx="263525" cy="195262"/>
            </a:xfrm>
            <a:custGeom>
              <a:avLst/>
              <a:gdLst>
                <a:gd name="T0" fmla="*/ 38 w 70"/>
                <a:gd name="T1" fmla="*/ 24 h 52"/>
                <a:gd name="T2" fmla="*/ 0 w 70"/>
                <a:gd name="T3" fmla="*/ 17 h 52"/>
                <a:gd name="T4" fmla="*/ 26 w 70"/>
                <a:gd name="T5" fmla="*/ 51 h 52"/>
                <a:gd name="T6" fmla="*/ 45 w 70"/>
                <a:gd name="T7" fmla="*/ 48 h 52"/>
                <a:gd name="T8" fmla="*/ 62 w 70"/>
                <a:gd name="T9" fmla="*/ 42 h 52"/>
                <a:gd name="T10" fmla="*/ 69 w 70"/>
                <a:gd name="T11" fmla="*/ 0 h 52"/>
                <a:gd name="T12" fmla="*/ 38 w 70"/>
                <a:gd name="T13" fmla="*/ 24 h 52"/>
              </a:gdLst>
              <a:ahLst/>
              <a:cxnLst>
                <a:cxn ang="0">
                  <a:pos x="T0" y="T1"/>
                </a:cxn>
                <a:cxn ang="0">
                  <a:pos x="T2" y="T3"/>
                </a:cxn>
                <a:cxn ang="0">
                  <a:pos x="T4" y="T5"/>
                </a:cxn>
                <a:cxn ang="0">
                  <a:pos x="T6" y="T7"/>
                </a:cxn>
                <a:cxn ang="0">
                  <a:pos x="T8" y="T9"/>
                </a:cxn>
                <a:cxn ang="0">
                  <a:pos x="T10" y="T11"/>
                </a:cxn>
                <a:cxn ang="0">
                  <a:pos x="T12" y="T13"/>
                </a:cxn>
              </a:cxnLst>
              <a:rect l="0" t="0" r="r" b="b"/>
              <a:pathLst>
                <a:path w="70" h="52">
                  <a:moveTo>
                    <a:pt x="38" y="24"/>
                  </a:moveTo>
                  <a:cubicBezTo>
                    <a:pt x="19" y="28"/>
                    <a:pt x="0" y="17"/>
                    <a:pt x="0" y="17"/>
                  </a:cubicBezTo>
                  <a:cubicBezTo>
                    <a:pt x="1" y="20"/>
                    <a:pt x="13" y="40"/>
                    <a:pt x="26" y="51"/>
                  </a:cubicBezTo>
                  <a:cubicBezTo>
                    <a:pt x="28" y="52"/>
                    <a:pt x="39" y="50"/>
                    <a:pt x="45" y="48"/>
                  </a:cubicBezTo>
                  <a:cubicBezTo>
                    <a:pt x="50" y="47"/>
                    <a:pt x="61" y="44"/>
                    <a:pt x="62" y="42"/>
                  </a:cubicBezTo>
                  <a:cubicBezTo>
                    <a:pt x="69" y="27"/>
                    <a:pt x="70" y="3"/>
                    <a:pt x="69" y="0"/>
                  </a:cubicBezTo>
                  <a:cubicBezTo>
                    <a:pt x="69" y="0"/>
                    <a:pt x="58" y="19"/>
                    <a:pt x="38" y="24"/>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133"/>
            <p:cNvSpPr>
              <a:spLocks/>
            </p:cNvSpPr>
            <p:nvPr/>
          </p:nvSpPr>
          <p:spPr bwMode="auto">
            <a:xfrm>
              <a:off x="7031038" y="1651000"/>
              <a:ext cx="269875" cy="157162"/>
            </a:xfrm>
            <a:custGeom>
              <a:avLst/>
              <a:gdLst>
                <a:gd name="T0" fmla="*/ 71 w 72"/>
                <a:gd name="T1" fmla="*/ 11 h 42"/>
                <a:gd name="T2" fmla="*/ 41 w 72"/>
                <a:gd name="T3" fmla="*/ 37 h 42"/>
                <a:gd name="T4" fmla="*/ 2 w 72"/>
                <a:gd name="T5" fmla="*/ 28 h 42"/>
                <a:gd name="T6" fmla="*/ 39 w 72"/>
                <a:gd name="T7" fmla="*/ 29 h 42"/>
                <a:gd name="T8" fmla="*/ 71 w 72"/>
                <a:gd name="T9" fmla="*/ 11 h 42"/>
              </a:gdLst>
              <a:ahLst/>
              <a:cxnLst>
                <a:cxn ang="0">
                  <a:pos x="T0" y="T1"/>
                </a:cxn>
                <a:cxn ang="0">
                  <a:pos x="T2" y="T3"/>
                </a:cxn>
                <a:cxn ang="0">
                  <a:pos x="T4" y="T5"/>
                </a:cxn>
                <a:cxn ang="0">
                  <a:pos x="T6" y="T7"/>
                </a:cxn>
                <a:cxn ang="0">
                  <a:pos x="T8" y="T9"/>
                </a:cxn>
              </a:cxnLst>
              <a:rect l="0" t="0" r="r" b="b"/>
              <a:pathLst>
                <a:path w="72" h="42">
                  <a:moveTo>
                    <a:pt x="71" y="11"/>
                  </a:moveTo>
                  <a:cubicBezTo>
                    <a:pt x="72" y="13"/>
                    <a:pt x="60" y="33"/>
                    <a:pt x="41" y="37"/>
                  </a:cubicBezTo>
                  <a:cubicBezTo>
                    <a:pt x="22" y="42"/>
                    <a:pt x="3" y="30"/>
                    <a:pt x="2" y="28"/>
                  </a:cubicBezTo>
                  <a:cubicBezTo>
                    <a:pt x="0" y="17"/>
                    <a:pt x="20" y="33"/>
                    <a:pt x="39" y="29"/>
                  </a:cubicBezTo>
                  <a:cubicBezTo>
                    <a:pt x="58" y="24"/>
                    <a:pt x="69" y="0"/>
                    <a:pt x="71" y="11"/>
                  </a:cubicBezTo>
                  <a:close/>
                </a:path>
              </a:pathLst>
            </a:custGeom>
            <a:solidFill>
              <a:srgbClr val="F4B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134"/>
            <p:cNvSpPr>
              <a:spLocks/>
            </p:cNvSpPr>
            <p:nvPr/>
          </p:nvSpPr>
          <p:spPr bwMode="auto">
            <a:xfrm>
              <a:off x="7116763" y="1711325"/>
              <a:ext cx="112713" cy="52387"/>
            </a:xfrm>
            <a:custGeom>
              <a:avLst/>
              <a:gdLst>
                <a:gd name="T0" fmla="*/ 30 w 30"/>
                <a:gd name="T1" fmla="*/ 5 h 14"/>
                <a:gd name="T2" fmla="*/ 13 w 30"/>
                <a:gd name="T3" fmla="*/ 2 h 14"/>
                <a:gd name="T4" fmla="*/ 0 w 30"/>
                <a:gd name="T5" fmla="*/ 13 h 14"/>
                <a:gd name="T6" fmla="*/ 16 w 30"/>
                <a:gd name="T7" fmla="*/ 13 h 14"/>
                <a:gd name="T8" fmla="*/ 30 w 30"/>
                <a:gd name="T9" fmla="*/ 5 h 14"/>
              </a:gdLst>
              <a:ahLst/>
              <a:cxnLst>
                <a:cxn ang="0">
                  <a:pos x="T0" y="T1"/>
                </a:cxn>
                <a:cxn ang="0">
                  <a:pos x="T2" y="T3"/>
                </a:cxn>
                <a:cxn ang="0">
                  <a:pos x="T4" y="T5"/>
                </a:cxn>
                <a:cxn ang="0">
                  <a:pos x="T6" y="T7"/>
                </a:cxn>
                <a:cxn ang="0">
                  <a:pos x="T8" y="T9"/>
                </a:cxn>
              </a:cxnLst>
              <a:rect l="0" t="0" r="r" b="b"/>
              <a:pathLst>
                <a:path w="30" h="14">
                  <a:moveTo>
                    <a:pt x="30" y="5"/>
                  </a:moveTo>
                  <a:cubicBezTo>
                    <a:pt x="25" y="2"/>
                    <a:pt x="19" y="0"/>
                    <a:pt x="13" y="2"/>
                  </a:cubicBezTo>
                  <a:cubicBezTo>
                    <a:pt x="7" y="3"/>
                    <a:pt x="3" y="8"/>
                    <a:pt x="0" y="13"/>
                  </a:cubicBezTo>
                  <a:cubicBezTo>
                    <a:pt x="5" y="14"/>
                    <a:pt x="11" y="14"/>
                    <a:pt x="16" y="13"/>
                  </a:cubicBezTo>
                  <a:cubicBezTo>
                    <a:pt x="21" y="11"/>
                    <a:pt x="26" y="8"/>
                    <a:pt x="30" y="5"/>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135"/>
            <p:cNvSpPr>
              <a:spLocks/>
            </p:cNvSpPr>
            <p:nvPr/>
          </p:nvSpPr>
          <p:spPr bwMode="auto">
            <a:xfrm>
              <a:off x="7108826" y="1728788"/>
              <a:ext cx="142875" cy="68262"/>
            </a:xfrm>
            <a:custGeom>
              <a:avLst/>
              <a:gdLst>
                <a:gd name="T0" fmla="*/ 18 w 38"/>
                <a:gd name="T1" fmla="*/ 8 h 18"/>
                <a:gd name="T2" fmla="*/ 2 w 38"/>
                <a:gd name="T3" fmla="*/ 8 h 18"/>
                <a:gd name="T4" fmla="*/ 0 w 38"/>
                <a:gd name="T5" fmla="*/ 16 h 18"/>
                <a:gd name="T6" fmla="*/ 20 w 38"/>
                <a:gd name="T7" fmla="*/ 16 h 18"/>
                <a:gd name="T8" fmla="*/ 38 w 38"/>
                <a:gd name="T9" fmla="*/ 7 h 18"/>
                <a:gd name="T10" fmla="*/ 32 w 38"/>
                <a:gd name="T11" fmla="*/ 0 h 18"/>
                <a:gd name="T12" fmla="*/ 18 w 38"/>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8" h="18">
                  <a:moveTo>
                    <a:pt x="18" y="8"/>
                  </a:moveTo>
                  <a:cubicBezTo>
                    <a:pt x="13" y="9"/>
                    <a:pt x="7" y="9"/>
                    <a:pt x="2" y="8"/>
                  </a:cubicBezTo>
                  <a:cubicBezTo>
                    <a:pt x="1" y="10"/>
                    <a:pt x="0" y="13"/>
                    <a:pt x="0" y="16"/>
                  </a:cubicBezTo>
                  <a:cubicBezTo>
                    <a:pt x="6" y="18"/>
                    <a:pt x="13" y="18"/>
                    <a:pt x="20" y="16"/>
                  </a:cubicBezTo>
                  <a:cubicBezTo>
                    <a:pt x="27" y="15"/>
                    <a:pt x="33" y="11"/>
                    <a:pt x="38" y="7"/>
                  </a:cubicBezTo>
                  <a:cubicBezTo>
                    <a:pt x="36" y="4"/>
                    <a:pt x="34" y="2"/>
                    <a:pt x="32" y="0"/>
                  </a:cubicBezTo>
                  <a:cubicBezTo>
                    <a:pt x="28" y="3"/>
                    <a:pt x="23" y="6"/>
                    <a:pt x="18" y="8"/>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136"/>
            <p:cNvSpPr>
              <a:spLocks/>
            </p:cNvSpPr>
            <p:nvPr/>
          </p:nvSpPr>
          <p:spPr bwMode="auto">
            <a:xfrm>
              <a:off x="7188201" y="1722438"/>
              <a:ext cx="19050" cy="22225"/>
            </a:xfrm>
            <a:custGeom>
              <a:avLst/>
              <a:gdLst>
                <a:gd name="T0" fmla="*/ 5 w 5"/>
                <a:gd name="T1" fmla="*/ 2 h 6"/>
                <a:gd name="T2" fmla="*/ 3 w 5"/>
                <a:gd name="T3" fmla="*/ 5 h 6"/>
                <a:gd name="T4" fmla="*/ 0 w 5"/>
                <a:gd name="T5" fmla="*/ 3 h 6"/>
                <a:gd name="T6" fmla="*/ 2 w 5"/>
                <a:gd name="T7" fmla="*/ 1 h 6"/>
                <a:gd name="T8" fmla="*/ 5 w 5"/>
                <a:gd name="T9" fmla="*/ 2 h 6"/>
              </a:gdLst>
              <a:ahLst/>
              <a:cxnLst>
                <a:cxn ang="0">
                  <a:pos x="T0" y="T1"/>
                </a:cxn>
                <a:cxn ang="0">
                  <a:pos x="T2" y="T3"/>
                </a:cxn>
                <a:cxn ang="0">
                  <a:pos x="T4" y="T5"/>
                </a:cxn>
                <a:cxn ang="0">
                  <a:pos x="T6" y="T7"/>
                </a:cxn>
                <a:cxn ang="0">
                  <a:pos x="T8" y="T9"/>
                </a:cxn>
              </a:cxnLst>
              <a:rect l="0" t="0" r="r" b="b"/>
              <a:pathLst>
                <a:path w="5" h="6">
                  <a:moveTo>
                    <a:pt x="5" y="2"/>
                  </a:moveTo>
                  <a:cubicBezTo>
                    <a:pt x="5" y="4"/>
                    <a:pt x="5" y="5"/>
                    <a:pt x="3" y="5"/>
                  </a:cubicBezTo>
                  <a:cubicBezTo>
                    <a:pt x="2" y="6"/>
                    <a:pt x="1" y="5"/>
                    <a:pt x="0" y="3"/>
                  </a:cubicBezTo>
                  <a:cubicBezTo>
                    <a:pt x="0" y="2"/>
                    <a:pt x="1" y="1"/>
                    <a:pt x="2" y="1"/>
                  </a:cubicBezTo>
                  <a:cubicBezTo>
                    <a:pt x="3" y="0"/>
                    <a:pt x="5" y="1"/>
                    <a:pt x="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137"/>
            <p:cNvSpPr>
              <a:spLocks/>
            </p:cNvSpPr>
            <p:nvPr/>
          </p:nvSpPr>
          <p:spPr bwMode="auto">
            <a:xfrm>
              <a:off x="6883401" y="2200275"/>
              <a:ext cx="161925" cy="266700"/>
            </a:xfrm>
            <a:custGeom>
              <a:avLst/>
              <a:gdLst>
                <a:gd name="T0" fmla="*/ 26 w 43"/>
                <a:gd name="T1" fmla="*/ 35 h 71"/>
                <a:gd name="T2" fmla="*/ 43 w 43"/>
                <a:gd name="T3" fmla="*/ 0 h 71"/>
                <a:gd name="T4" fmla="*/ 3 w 43"/>
                <a:gd name="T5" fmla="*/ 16 h 71"/>
                <a:gd name="T6" fmla="*/ 0 w 43"/>
                <a:gd name="T7" fmla="*/ 34 h 71"/>
                <a:gd name="T8" fmla="*/ 2 w 43"/>
                <a:gd name="T9" fmla="*/ 53 h 71"/>
                <a:gd name="T10" fmla="*/ 41 w 43"/>
                <a:gd name="T11" fmla="*/ 71 h 71"/>
                <a:gd name="T12" fmla="*/ 26 w 43"/>
                <a:gd name="T13" fmla="*/ 35 h 71"/>
              </a:gdLst>
              <a:ahLst/>
              <a:cxnLst>
                <a:cxn ang="0">
                  <a:pos x="T0" y="T1"/>
                </a:cxn>
                <a:cxn ang="0">
                  <a:pos x="T2" y="T3"/>
                </a:cxn>
                <a:cxn ang="0">
                  <a:pos x="T4" y="T5"/>
                </a:cxn>
                <a:cxn ang="0">
                  <a:pos x="T6" y="T7"/>
                </a:cxn>
                <a:cxn ang="0">
                  <a:pos x="T8" y="T9"/>
                </a:cxn>
                <a:cxn ang="0">
                  <a:pos x="T10" y="T11"/>
                </a:cxn>
                <a:cxn ang="0">
                  <a:pos x="T12" y="T13"/>
                </a:cxn>
              </a:cxnLst>
              <a:rect l="0" t="0" r="r" b="b"/>
              <a:pathLst>
                <a:path w="43" h="71">
                  <a:moveTo>
                    <a:pt x="26" y="35"/>
                  </a:moveTo>
                  <a:cubicBezTo>
                    <a:pt x="27" y="15"/>
                    <a:pt x="43" y="0"/>
                    <a:pt x="43" y="0"/>
                  </a:cubicBezTo>
                  <a:cubicBezTo>
                    <a:pt x="39" y="0"/>
                    <a:pt x="16" y="6"/>
                    <a:pt x="3" y="16"/>
                  </a:cubicBezTo>
                  <a:cubicBezTo>
                    <a:pt x="1" y="17"/>
                    <a:pt x="1" y="29"/>
                    <a:pt x="0" y="34"/>
                  </a:cubicBezTo>
                  <a:cubicBezTo>
                    <a:pt x="0" y="40"/>
                    <a:pt x="0" y="51"/>
                    <a:pt x="2" y="53"/>
                  </a:cubicBezTo>
                  <a:cubicBezTo>
                    <a:pt x="15" y="63"/>
                    <a:pt x="37" y="71"/>
                    <a:pt x="41" y="71"/>
                  </a:cubicBezTo>
                  <a:cubicBezTo>
                    <a:pt x="41" y="71"/>
                    <a:pt x="26" y="55"/>
                    <a:pt x="26" y="35"/>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138"/>
            <p:cNvSpPr>
              <a:spLocks/>
            </p:cNvSpPr>
            <p:nvPr/>
          </p:nvSpPr>
          <p:spPr bwMode="auto">
            <a:xfrm>
              <a:off x="6970713" y="2200275"/>
              <a:ext cx="115888" cy="266700"/>
            </a:xfrm>
            <a:custGeom>
              <a:avLst/>
              <a:gdLst>
                <a:gd name="T0" fmla="*/ 18 w 31"/>
                <a:gd name="T1" fmla="*/ 71 h 71"/>
                <a:gd name="T2" fmla="*/ 0 w 31"/>
                <a:gd name="T3" fmla="*/ 35 h 71"/>
                <a:gd name="T4" fmla="*/ 20 w 31"/>
                <a:gd name="T5" fmla="*/ 0 h 71"/>
                <a:gd name="T6" fmla="*/ 9 w 31"/>
                <a:gd name="T7" fmla="*/ 35 h 71"/>
                <a:gd name="T8" fmla="*/ 18 w 31"/>
                <a:gd name="T9" fmla="*/ 71 h 71"/>
              </a:gdLst>
              <a:ahLst/>
              <a:cxnLst>
                <a:cxn ang="0">
                  <a:pos x="T0" y="T1"/>
                </a:cxn>
                <a:cxn ang="0">
                  <a:pos x="T2" y="T3"/>
                </a:cxn>
                <a:cxn ang="0">
                  <a:pos x="T4" y="T5"/>
                </a:cxn>
                <a:cxn ang="0">
                  <a:pos x="T6" y="T7"/>
                </a:cxn>
                <a:cxn ang="0">
                  <a:pos x="T8" y="T9"/>
                </a:cxn>
              </a:cxnLst>
              <a:rect l="0" t="0" r="r" b="b"/>
              <a:pathLst>
                <a:path w="31" h="71">
                  <a:moveTo>
                    <a:pt x="18" y="71"/>
                  </a:moveTo>
                  <a:cubicBezTo>
                    <a:pt x="15" y="71"/>
                    <a:pt x="0" y="55"/>
                    <a:pt x="0" y="35"/>
                  </a:cubicBezTo>
                  <a:cubicBezTo>
                    <a:pt x="1" y="15"/>
                    <a:pt x="17" y="0"/>
                    <a:pt x="20" y="0"/>
                  </a:cubicBezTo>
                  <a:cubicBezTo>
                    <a:pt x="31" y="0"/>
                    <a:pt x="10" y="16"/>
                    <a:pt x="9" y="35"/>
                  </a:cubicBezTo>
                  <a:cubicBezTo>
                    <a:pt x="9" y="55"/>
                    <a:pt x="29" y="71"/>
                    <a:pt x="18" y="71"/>
                  </a:cubicBezTo>
                  <a:close/>
                </a:path>
              </a:pathLst>
            </a:custGeom>
            <a:solidFill>
              <a:srgbClr val="F4B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139"/>
            <p:cNvSpPr>
              <a:spLocks/>
            </p:cNvSpPr>
            <p:nvPr/>
          </p:nvSpPr>
          <p:spPr bwMode="auto">
            <a:xfrm>
              <a:off x="7004051" y="2274888"/>
              <a:ext cx="41275" cy="117475"/>
            </a:xfrm>
            <a:custGeom>
              <a:avLst/>
              <a:gdLst>
                <a:gd name="T0" fmla="*/ 3 w 11"/>
                <a:gd name="T1" fmla="*/ 31 h 31"/>
                <a:gd name="T2" fmla="*/ 11 w 11"/>
                <a:gd name="T3" fmla="*/ 15 h 31"/>
                <a:gd name="T4" fmla="*/ 4 w 11"/>
                <a:gd name="T5" fmla="*/ 0 h 31"/>
                <a:gd name="T6" fmla="*/ 0 w 11"/>
                <a:gd name="T7" fmla="*/ 15 h 31"/>
                <a:gd name="T8" fmla="*/ 3 w 11"/>
                <a:gd name="T9" fmla="*/ 31 h 31"/>
              </a:gdLst>
              <a:ahLst/>
              <a:cxnLst>
                <a:cxn ang="0">
                  <a:pos x="T0" y="T1"/>
                </a:cxn>
                <a:cxn ang="0">
                  <a:pos x="T2" y="T3"/>
                </a:cxn>
                <a:cxn ang="0">
                  <a:pos x="T4" y="T5"/>
                </a:cxn>
                <a:cxn ang="0">
                  <a:pos x="T6" y="T7"/>
                </a:cxn>
                <a:cxn ang="0">
                  <a:pos x="T8" y="T9"/>
                </a:cxn>
              </a:cxnLst>
              <a:rect l="0" t="0" r="r" b="b"/>
              <a:pathLst>
                <a:path w="11" h="31">
                  <a:moveTo>
                    <a:pt x="3" y="31"/>
                  </a:moveTo>
                  <a:cubicBezTo>
                    <a:pt x="8" y="27"/>
                    <a:pt x="11" y="22"/>
                    <a:pt x="11" y="15"/>
                  </a:cubicBezTo>
                  <a:cubicBezTo>
                    <a:pt x="11" y="9"/>
                    <a:pt x="9" y="4"/>
                    <a:pt x="4" y="0"/>
                  </a:cubicBezTo>
                  <a:cubicBezTo>
                    <a:pt x="2" y="5"/>
                    <a:pt x="0" y="10"/>
                    <a:pt x="0" y="15"/>
                  </a:cubicBezTo>
                  <a:cubicBezTo>
                    <a:pt x="0" y="21"/>
                    <a:pt x="1" y="26"/>
                    <a:pt x="3" y="31"/>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140"/>
            <p:cNvSpPr>
              <a:spLocks/>
            </p:cNvSpPr>
            <p:nvPr/>
          </p:nvSpPr>
          <p:spPr bwMode="auto">
            <a:xfrm>
              <a:off x="6970713" y="2260600"/>
              <a:ext cx="47625" cy="142875"/>
            </a:xfrm>
            <a:custGeom>
              <a:avLst/>
              <a:gdLst>
                <a:gd name="T0" fmla="*/ 9 w 13"/>
                <a:gd name="T1" fmla="*/ 19 h 38"/>
                <a:gd name="T2" fmla="*/ 13 w 13"/>
                <a:gd name="T3" fmla="*/ 4 h 38"/>
                <a:gd name="T4" fmla="*/ 6 w 13"/>
                <a:gd name="T5" fmla="*/ 0 h 38"/>
                <a:gd name="T6" fmla="*/ 0 w 13"/>
                <a:gd name="T7" fmla="*/ 19 h 38"/>
                <a:gd name="T8" fmla="*/ 5 w 13"/>
                <a:gd name="T9" fmla="*/ 38 h 38"/>
                <a:gd name="T10" fmla="*/ 12 w 13"/>
                <a:gd name="T11" fmla="*/ 35 h 38"/>
                <a:gd name="T12" fmla="*/ 9 w 13"/>
                <a:gd name="T13" fmla="*/ 19 h 38"/>
              </a:gdLst>
              <a:ahLst/>
              <a:cxnLst>
                <a:cxn ang="0">
                  <a:pos x="T0" y="T1"/>
                </a:cxn>
                <a:cxn ang="0">
                  <a:pos x="T2" y="T3"/>
                </a:cxn>
                <a:cxn ang="0">
                  <a:pos x="T4" y="T5"/>
                </a:cxn>
                <a:cxn ang="0">
                  <a:pos x="T6" y="T7"/>
                </a:cxn>
                <a:cxn ang="0">
                  <a:pos x="T8" y="T9"/>
                </a:cxn>
                <a:cxn ang="0">
                  <a:pos x="T10" y="T11"/>
                </a:cxn>
                <a:cxn ang="0">
                  <a:pos x="T12" y="T13"/>
                </a:cxn>
              </a:cxnLst>
              <a:rect l="0" t="0" r="r" b="b"/>
              <a:pathLst>
                <a:path w="13" h="38">
                  <a:moveTo>
                    <a:pt x="9" y="19"/>
                  </a:moveTo>
                  <a:cubicBezTo>
                    <a:pt x="9" y="14"/>
                    <a:pt x="11" y="9"/>
                    <a:pt x="13" y="4"/>
                  </a:cubicBezTo>
                  <a:cubicBezTo>
                    <a:pt x="11" y="2"/>
                    <a:pt x="8" y="1"/>
                    <a:pt x="6" y="0"/>
                  </a:cubicBezTo>
                  <a:cubicBezTo>
                    <a:pt x="3" y="5"/>
                    <a:pt x="0" y="12"/>
                    <a:pt x="0" y="19"/>
                  </a:cubicBezTo>
                  <a:cubicBezTo>
                    <a:pt x="0" y="26"/>
                    <a:pt x="2" y="33"/>
                    <a:pt x="5" y="38"/>
                  </a:cubicBezTo>
                  <a:cubicBezTo>
                    <a:pt x="7" y="38"/>
                    <a:pt x="10" y="36"/>
                    <a:pt x="12" y="35"/>
                  </a:cubicBezTo>
                  <a:cubicBezTo>
                    <a:pt x="10" y="30"/>
                    <a:pt x="9" y="25"/>
                    <a:pt x="9" y="19"/>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141"/>
            <p:cNvSpPr>
              <a:spLocks/>
            </p:cNvSpPr>
            <p:nvPr/>
          </p:nvSpPr>
          <p:spPr bwMode="auto">
            <a:xfrm>
              <a:off x="7015163" y="2351088"/>
              <a:ext cx="19050" cy="19050"/>
            </a:xfrm>
            <a:custGeom>
              <a:avLst/>
              <a:gdLst>
                <a:gd name="T0" fmla="*/ 2 w 5"/>
                <a:gd name="T1" fmla="*/ 5 h 5"/>
                <a:gd name="T2" fmla="*/ 0 w 5"/>
                <a:gd name="T3" fmla="*/ 2 h 5"/>
                <a:gd name="T4" fmla="*/ 2 w 5"/>
                <a:gd name="T5" fmla="*/ 0 h 5"/>
                <a:gd name="T6" fmla="*/ 5 w 5"/>
                <a:gd name="T7" fmla="*/ 3 h 5"/>
                <a:gd name="T8" fmla="*/ 2 w 5"/>
                <a:gd name="T9" fmla="*/ 5 h 5"/>
              </a:gdLst>
              <a:ahLst/>
              <a:cxnLst>
                <a:cxn ang="0">
                  <a:pos x="T0" y="T1"/>
                </a:cxn>
                <a:cxn ang="0">
                  <a:pos x="T2" y="T3"/>
                </a:cxn>
                <a:cxn ang="0">
                  <a:pos x="T4" y="T5"/>
                </a:cxn>
                <a:cxn ang="0">
                  <a:pos x="T6" y="T7"/>
                </a:cxn>
                <a:cxn ang="0">
                  <a:pos x="T8" y="T9"/>
                </a:cxn>
              </a:cxnLst>
              <a:rect l="0" t="0" r="r" b="b"/>
              <a:pathLst>
                <a:path w="5" h="5">
                  <a:moveTo>
                    <a:pt x="2" y="5"/>
                  </a:moveTo>
                  <a:cubicBezTo>
                    <a:pt x="1" y="5"/>
                    <a:pt x="0" y="4"/>
                    <a:pt x="0" y="2"/>
                  </a:cubicBezTo>
                  <a:cubicBezTo>
                    <a:pt x="0" y="1"/>
                    <a:pt x="1" y="0"/>
                    <a:pt x="2" y="0"/>
                  </a:cubicBezTo>
                  <a:cubicBezTo>
                    <a:pt x="4" y="0"/>
                    <a:pt x="5" y="1"/>
                    <a:pt x="5" y="3"/>
                  </a:cubicBezTo>
                  <a:cubicBezTo>
                    <a:pt x="5" y="4"/>
                    <a:pt x="3" y="5"/>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142"/>
            <p:cNvSpPr>
              <a:spLocks/>
            </p:cNvSpPr>
            <p:nvPr/>
          </p:nvSpPr>
          <p:spPr bwMode="auto">
            <a:xfrm>
              <a:off x="7023101" y="1917700"/>
              <a:ext cx="255588" cy="233362"/>
            </a:xfrm>
            <a:custGeom>
              <a:avLst/>
              <a:gdLst>
                <a:gd name="T0" fmla="*/ 29 w 68"/>
                <a:gd name="T1" fmla="*/ 32 h 62"/>
                <a:gd name="T2" fmla="*/ 7 w 68"/>
                <a:gd name="T3" fmla="*/ 0 h 62"/>
                <a:gd name="T4" fmla="*/ 1 w 68"/>
                <a:gd name="T5" fmla="*/ 42 h 62"/>
                <a:gd name="T6" fmla="*/ 16 w 68"/>
                <a:gd name="T7" fmla="*/ 53 h 62"/>
                <a:gd name="T8" fmla="*/ 33 w 68"/>
                <a:gd name="T9" fmla="*/ 61 h 62"/>
                <a:gd name="T10" fmla="*/ 68 w 68"/>
                <a:gd name="T11" fmla="*/ 37 h 62"/>
                <a:gd name="T12" fmla="*/ 29 w 68"/>
                <a:gd name="T13" fmla="*/ 32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29" y="32"/>
                  </a:moveTo>
                  <a:cubicBezTo>
                    <a:pt x="13" y="21"/>
                    <a:pt x="7" y="0"/>
                    <a:pt x="7" y="0"/>
                  </a:cubicBezTo>
                  <a:cubicBezTo>
                    <a:pt x="5" y="3"/>
                    <a:pt x="0" y="25"/>
                    <a:pt x="1" y="42"/>
                  </a:cubicBezTo>
                  <a:cubicBezTo>
                    <a:pt x="2" y="45"/>
                    <a:pt x="12" y="51"/>
                    <a:pt x="16" y="53"/>
                  </a:cubicBezTo>
                  <a:cubicBezTo>
                    <a:pt x="21" y="56"/>
                    <a:pt x="31" y="62"/>
                    <a:pt x="33" y="61"/>
                  </a:cubicBezTo>
                  <a:cubicBezTo>
                    <a:pt x="48" y="55"/>
                    <a:pt x="66" y="40"/>
                    <a:pt x="68" y="37"/>
                  </a:cubicBezTo>
                  <a:cubicBezTo>
                    <a:pt x="68" y="37"/>
                    <a:pt x="46" y="42"/>
                    <a:pt x="29" y="32"/>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143"/>
            <p:cNvSpPr>
              <a:spLocks/>
            </p:cNvSpPr>
            <p:nvPr/>
          </p:nvSpPr>
          <p:spPr bwMode="auto">
            <a:xfrm>
              <a:off x="7045326" y="1879600"/>
              <a:ext cx="255588" cy="203200"/>
            </a:xfrm>
            <a:custGeom>
              <a:avLst/>
              <a:gdLst>
                <a:gd name="T0" fmla="*/ 62 w 68"/>
                <a:gd name="T1" fmla="*/ 47 h 54"/>
                <a:gd name="T2" fmla="*/ 22 w 68"/>
                <a:gd name="T3" fmla="*/ 44 h 54"/>
                <a:gd name="T4" fmla="*/ 1 w 68"/>
                <a:gd name="T5" fmla="*/ 10 h 54"/>
                <a:gd name="T6" fmla="*/ 27 w 68"/>
                <a:gd name="T7" fmla="*/ 36 h 54"/>
                <a:gd name="T8" fmla="*/ 62 w 68"/>
                <a:gd name="T9" fmla="*/ 47 h 54"/>
              </a:gdLst>
              <a:ahLst/>
              <a:cxnLst>
                <a:cxn ang="0">
                  <a:pos x="T0" y="T1"/>
                </a:cxn>
                <a:cxn ang="0">
                  <a:pos x="T2" y="T3"/>
                </a:cxn>
                <a:cxn ang="0">
                  <a:pos x="T4" y="T5"/>
                </a:cxn>
                <a:cxn ang="0">
                  <a:pos x="T6" y="T7"/>
                </a:cxn>
                <a:cxn ang="0">
                  <a:pos x="T8" y="T9"/>
                </a:cxn>
              </a:cxnLst>
              <a:rect l="0" t="0" r="r" b="b"/>
              <a:pathLst>
                <a:path w="68" h="54">
                  <a:moveTo>
                    <a:pt x="62" y="47"/>
                  </a:moveTo>
                  <a:cubicBezTo>
                    <a:pt x="61" y="49"/>
                    <a:pt x="39" y="54"/>
                    <a:pt x="22" y="44"/>
                  </a:cubicBezTo>
                  <a:cubicBezTo>
                    <a:pt x="5" y="34"/>
                    <a:pt x="0" y="12"/>
                    <a:pt x="1" y="10"/>
                  </a:cubicBezTo>
                  <a:cubicBezTo>
                    <a:pt x="7" y="0"/>
                    <a:pt x="10" y="26"/>
                    <a:pt x="27" y="36"/>
                  </a:cubicBezTo>
                  <a:cubicBezTo>
                    <a:pt x="43" y="47"/>
                    <a:pt x="68" y="37"/>
                    <a:pt x="62" y="47"/>
                  </a:cubicBezTo>
                  <a:close/>
                </a:path>
              </a:pathLst>
            </a:custGeom>
            <a:solidFill>
              <a:srgbClr val="F4B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144"/>
            <p:cNvSpPr>
              <a:spLocks/>
            </p:cNvSpPr>
            <p:nvPr/>
          </p:nvSpPr>
          <p:spPr bwMode="auto">
            <a:xfrm>
              <a:off x="7102476" y="1966913"/>
              <a:ext cx="101600" cy="68262"/>
            </a:xfrm>
            <a:custGeom>
              <a:avLst/>
              <a:gdLst>
                <a:gd name="T0" fmla="*/ 27 w 27"/>
                <a:gd name="T1" fmla="*/ 18 h 18"/>
                <a:gd name="T2" fmla="*/ 17 w 27"/>
                <a:gd name="T3" fmla="*/ 4 h 18"/>
                <a:gd name="T4" fmla="*/ 0 w 27"/>
                <a:gd name="T5" fmla="*/ 2 h 18"/>
                <a:gd name="T6" fmla="*/ 12 w 27"/>
                <a:gd name="T7" fmla="*/ 13 h 18"/>
                <a:gd name="T8" fmla="*/ 27 w 27"/>
                <a:gd name="T9" fmla="*/ 18 h 18"/>
              </a:gdLst>
              <a:ahLst/>
              <a:cxnLst>
                <a:cxn ang="0">
                  <a:pos x="T0" y="T1"/>
                </a:cxn>
                <a:cxn ang="0">
                  <a:pos x="T2" y="T3"/>
                </a:cxn>
                <a:cxn ang="0">
                  <a:pos x="T4" y="T5"/>
                </a:cxn>
                <a:cxn ang="0">
                  <a:pos x="T6" y="T7"/>
                </a:cxn>
                <a:cxn ang="0">
                  <a:pos x="T8" y="T9"/>
                </a:cxn>
              </a:cxnLst>
              <a:rect l="0" t="0" r="r" b="b"/>
              <a:pathLst>
                <a:path w="27" h="18">
                  <a:moveTo>
                    <a:pt x="27" y="18"/>
                  </a:moveTo>
                  <a:cubicBezTo>
                    <a:pt x="26" y="13"/>
                    <a:pt x="23" y="7"/>
                    <a:pt x="17" y="4"/>
                  </a:cubicBezTo>
                  <a:cubicBezTo>
                    <a:pt x="12" y="1"/>
                    <a:pt x="6" y="0"/>
                    <a:pt x="0" y="2"/>
                  </a:cubicBezTo>
                  <a:cubicBezTo>
                    <a:pt x="3" y="6"/>
                    <a:pt x="7" y="10"/>
                    <a:pt x="12" y="13"/>
                  </a:cubicBezTo>
                  <a:cubicBezTo>
                    <a:pt x="16" y="16"/>
                    <a:pt x="22" y="18"/>
                    <a:pt x="27" y="18"/>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145"/>
            <p:cNvSpPr>
              <a:spLocks/>
            </p:cNvSpPr>
            <p:nvPr/>
          </p:nvSpPr>
          <p:spPr bwMode="auto">
            <a:xfrm>
              <a:off x="7075488" y="1974850"/>
              <a:ext cx="128588" cy="93662"/>
            </a:xfrm>
            <a:custGeom>
              <a:avLst/>
              <a:gdLst>
                <a:gd name="T0" fmla="*/ 19 w 34"/>
                <a:gd name="T1" fmla="*/ 11 h 25"/>
                <a:gd name="T2" fmla="*/ 7 w 34"/>
                <a:gd name="T3" fmla="*/ 0 h 25"/>
                <a:gd name="T4" fmla="*/ 0 w 34"/>
                <a:gd name="T5" fmla="*/ 5 h 25"/>
                <a:gd name="T6" fmla="*/ 14 w 34"/>
                <a:gd name="T7" fmla="*/ 19 h 25"/>
                <a:gd name="T8" fmla="*/ 33 w 34"/>
                <a:gd name="T9" fmla="*/ 25 h 25"/>
                <a:gd name="T10" fmla="*/ 34 w 34"/>
                <a:gd name="T11" fmla="*/ 16 h 25"/>
                <a:gd name="T12" fmla="*/ 19 w 34"/>
                <a:gd name="T13" fmla="*/ 11 h 25"/>
              </a:gdLst>
              <a:ahLst/>
              <a:cxnLst>
                <a:cxn ang="0">
                  <a:pos x="T0" y="T1"/>
                </a:cxn>
                <a:cxn ang="0">
                  <a:pos x="T2" y="T3"/>
                </a:cxn>
                <a:cxn ang="0">
                  <a:pos x="T4" y="T5"/>
                </a:cxn>
                <a:cxn ang="0">
                  <a:pos x="T6" y="T7"/>
                </a:cxn>
                <a:cxn ang="0">
                  <a:pos x="T8" y="T9"/>
                </a:cxn>
                <a:cxn ang="0">
                  <a:pos x="T10" y="T11"/>
                </a:cxn>
                <a:cxn ang="0">
                  <a:pos x="T12" y="T13"/>
                </a:cxn>
              </a:cxnLst>
              <a:rect l="0" t="0" r="r" b="b"/>
              <a:pathLst>
                <a:path w="34" h="25">
                  <a:moveTo>
                    <a:pt x="19" y="11"/>
                  </a:moveTo>
                  <a:cubicBezTo>
                    <a:pt x="14" y="8"/>
                    <a:pt x="10" y="4"/>
                    <a:pt x="7" y="0"/>
                  </a:cubicBezTo>
                  <a:cubicBezTo>
                    <a:pt x="5" y="1"/>
                    <a:pt x="2" y="3"/>
                    <a:pt x="0" y="5"/>
                  </a:cubicBezTo>
                  <a:cubicBezTo>
                    <a:pt x="3" y="10"/>
                    <a:pt x="8" y="15"/>
                    <a:pt x="14" y="19"/>
                  </a:cubicBezTo>
                  <a:cubicBezTo>
                    <a:pt x="20" y="23"/>
                    <a:pt x="27" y="24"/>
                    <a:pt x="33" y="25"/>
                  </a:cubicBezTo>
                  <a:cubicBezTo>
                    <a:pt x="34" y="22"/>
                    <a:pt x="34" y="19"/>
                    <a:pt x="34" y="16"/>
                  </a:cubicBezTo>
                  <a:cubicBezTo>
                    <a:pt x="29" y="16"/>
                    <a:pt x="23" y="14"/>
                    <a:pt x="19" y="11"/>
                  </a:cubicBezTo>
                  <a:close/>
                </a:path>
              </a:pathLst>
            </a:custGeom>
            <a:solidFill>
              <a:srgbClr val="FFC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146"/>
            <p:cNvSpPr>
              <a:spLocks/>
            </p:cNvSpPr>
            <p:nvPr/>
          </p:nvSpPr>
          <p:spPr bwMode="auto">
            <a:xfrm>
              <a:off x="7169151" y="2005013"/>
              <a:ext cx="19050" cy="17462"/>
            </a:xfrm>
            <a:custGeom>
              <a:avLst/>
              <a:gdLst>
                <a:gd name="T0" fmla="*/ 5 w 5"/>
                <a:gd name="T1" fmla="*/ 4 h 5"/>
                <a:gd name="T2" fmla="*/ 1 w 5"/>
                <a:gd name="T3" fmla="*/ 5 h 5"/>
                <a:gd name="T4" fmla="*/ 0 w 5"/>
                <a:gd name="T5" fmla="*/ 1 h 5"/>
                <a:gd name="T6" fmla="*/ 4 w 5"/>
                <a:gd name="T7" fmla="*/ 1 h 5"/>
                <a:gd name="T8" fmla="*/ 5 w 5"/>
                <a:gd name="T9" fmla="*/ 4 h 5"/>
              </a:gdLst>
              <a:ahLst/>
              <a:cxnLst>
                <a:cxn ang="0">
                  <a:pos x="T0" y="T1"/>
                </a:cxn>
                <a:cxn ang="0">
                  <a:pos x="T2" y="T3"/>
                </a:cxn>
                <a:cxn ang="0">
                  <a:pos x="T4" y="T5"/>
                </a:cxn>
                <a:cxn ang="0">
                  <a:pos x="T6" y="T7"/>
                </a:cxn>
                <a:cxn ang="0">
                  <a:pos x="T8" y="T9"/>
                </a:cxn>
              </a:cxnLst>
              <a:rect l="0" t="0" r="r" b="b"/>
              <a:pathLst>
                <a:path w="5" h="5">
                  <a:moveTo>
                    <a:pt x="5" y="4"/>
                  </a:moveTo>
                  <a:cubicBezTo>
                    <a:pt x="4" y="5"/>
                    <a:pt x="2" y="5"/>
                    <a:pt x="1" y="5"/>
                  </a:cubicBezTo>
                  <a:cubicBezTo>
                    <a:pt x="0" y="4"/>
                    <a:pt x="0" y="3"/>
                    <a:pt x="0" y="1"/>
                  </a:cubicBezTo>
                  <a:cubicBezTo>
                    <a:pt x="1" y="0"/>
                    <a:pt x="3" y="0"/>
                    <a:pt x="4" y="1"/>
                  </a:cubicBezTo>
                  <a:cubicBezTo>
                    <a:pt x="5" y="1"/>
                    <a:pt x="5" y="3"/>
                    <a:pt x="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0" name="组合 299"/>
          <p:cNvGrpSpPr/>
          <p:nvPr/>
        </p:nvGrpSpPr>
        <p:grpSpPr>
          <a:xfrm>
            <a:off x="4320875" y="515417"/>
            <a:ext cx="5065283" cy="1828047"/>
            <a:chOff x="2778619" y="3612896"/>
            <a:chExt cx="7007225" cy="2528888"/>
          </a:xfrm>
        </p:grpSpPr>
        <p:sp>
          <p:nvSpPr>
            <p:cNvPr id="301" name="Freeform 89"/>
            <p:cNvSpPr>
              <a:spLocks noEditPoints="1"/>
            </p:cNvSpPr>
            <p:nvPr/>
          </p:nvSpPr>
          <p:spPr bwMode="auto">
            <a:xfrm>
              <a:off x="2778619" y="3974846"/>
              <a:ext cx="4797425" cy="2162175"/>
            </a:xfrm>
            <a:custGeom>
              <a:avLst/>
              <a:gdLst>
                <a:gd name="T0" fmla="*/ 10 w 1278"/>
                <a:gd name="T1" fmla="*/ 494 h 576"/>
                <a:gd name="T2" fmla="*/ 247 w 1278"/>
                <a:gd name="T3" fmla="*/ 224 h 576"/>
                <a:gd name="T4" fmla="*/ 245 w 1278"/>
                <a:gd name="T5" fmla="*/ 109 h 576"/>
                <a:gd name="T6" fmla="*/ 132 w 1278"/>
                <a:gd name="T7" fmla="*/ 113 h 576"/>
                <a:gd name="T8" fmla="*/ 2 w 1278"/>
                <a:gd name="T9" fmla="*/ 183 h 576"/>
                <a:gd name="T10" fmla="*/ 51 w 1278"/>
                <a:gd name="T11" fmla="*/ 52 h 576"/>
                <a:gd name="T12" fmla="*/ 327 w 1278"/>
                <a:gd name="T13" fmla="*/ 45 h 576"/>
                <a:gd name="T14" fmla="*/ 349 w 1278"/>
                <a:gd name="T15" fmla="*/ 259 h 576"/>
                <a:gd name="T16" fmla="*/ 157 w 1278"/>
                <a:gd name="T17" fmla="*/ 480 h 576"/>
                <a:gd name="T18" fmla="*/ 303 w 1278"/>
                <a:gd name="T19" fmla="*/ 482 h 576"/>
                <a:gd name="T20" fmla="*/ 393 w 1278"/>
                <a:gd name="T21" fmla="*/ 426 h 576"/>
                <a:gd name="T22" fmla="*/ 10 w 1278"/>
                <a:gd name="T23" fmla="*/ 568 h 576"/>
                <a:gd name="T24" fmla="*/ 783 w 1278"/>
                <a:gd name="T25" fmla="*/ 518 h 576"/>
                <a:gd name="T26" fmla="*/ 506 w 1278"/>
                <a:gd name="T27" fmla="*/ 518 h 576"/>
                <a:gd name="T28" fmla="*/ 455 w 1278"/>
                <a:gd name="T29" fmla="*/ 226 h 576"/>
                <a:gd name="T30" fmla="*/ 644 w 1278"/>
                <a:gd name="T31" fmla="*/ 0 h 576"/>
                <a:gd name="T32" fmla="*/ 834 w 1278"/>
                <a:gd name="T33" fmla="*/ 226 h 576"/>
                <a:gd name="T34" fmla="*/ 722 w 1278"/>
                <a:gd name="T35" fmla="*/ 215 h 576"/>
                <a:gd name="T36" fmla="*/ 644 w 1278"/>
                <a:gd name="T37" fmla="*/ 86 h 576"/>
                <a:gd name="T38" fmla="*/ 567 w 1278"/>
                <a:gd name="T39" fmla="*/ 215 h 576"/>
                <a:gd name="T40" fmla="*/ 587 w 1278"/>
                <a:gd name="T41" fmla="*/ 459 h 576"/>
                <a:gd name="T42" fmla="*/ 702 w 1278"/>
                <a:gd name="T43" fmla="*/ 459 h 576"/>
                <a:gd name="T44" fmla="*/ 722 w 1278"/>
                <a:gd name="T45" fmla="*/ 215 h 576"/>
                <a:gd name="T46" fmla="*/ 896 w 1278"/>
                <a:gd name="T47" fmla="*/ 494 h 576"/>
                <a:gd name="T48" fmla="*/ 1133 w 1278"/>
                <a:gd name="T49" fmla="*/ 224 h 576"/>
                <a:gd name="T50" fmla="*/ 1130 w 1278"/>
                <a:gd name="T51" fmla="*/ 109 h 576"/>
                <a:gd name="T52" fmla="*/ 1017 w 1278"/>
                <a:gd name="T53" fmla="*/ 113 h 576"/>
                <a:gd name="T54" fmla="*/ 887 w 1278"/>
                <a:gd name="T55" fmla="*/ 183 h 576"/>
                <a:gd name="T56" fmla="*/ 937 w 1278"/>
                <a:gd name="T57" fmla="*/ 52 h 576"/>
                <a:gd name="T58" fmla="*/ 1212 w 1278"/>
                <a:gd name="T59" fmla="*/ 45 h 576"/>
                <a:gd name="T60" fmla="*/ 1234 w 1278"/>
                <a:gd name="T61" fmla="*/ 259 h 576"/>
                <a:gd name="T62" fmla="*/ 1042 w 1278"/>
                <a:gd name="T63" fmla="*/ 480 h 576"/>
                <a:gd name="T64" fmla="*/ 1188 w 1278"/>
                <a:gd name="T65" fmla="*/ 482 h 576"/>
                <a:gd name="T66" fmla="*/ 1278 w 1278"/>
                <a:gd name="T67" fmla="*/ 426 h 576"/>
                <a:gd name="T68" fmla="*/ 896 w 1278"/>
                <a:gd name="T69" fmla="*/ 568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78" h="576">
                  <a:moveTo>
                    <a:pt x="10" y="568"/>
                  </a:moveTo>
                  <a:cubicBezTo>
                    <a:pt x="10" y="494"/>
                    <a:pt x="10" y="494"/>
                    <a:pt x="10" y="494"/>
                  </a:cubicBezTo>
                  <a:cubicBezTo>
                    <a:pt x="192" y="300"/>
                    <a:pt x="192" y="300"/>
                    <a:pt x="192" y="300"/>
                  </a:cubicBezTo>
                  <a:cubicBezTo>
                    <a:pt x="218" y="270"/>
                    <a:pt x="236" y="245"/>
                    <a:pt x="247" y="224"/>
                  </a:cubicBezTo>
                  <a:cubicBezTo>
                    <a:pt x="258" y="203"/>
                    <a:pt x="264" y="184"/>
                    <a:pt x="264" y="167"/>
                  </a:cubicBezTo>
                  <a:cubicBezTo>
                    <a:pt x="264" y="143"/>
                    <a:pt x="257" y="124"/>
                    <a:pt x="245" y="109"/>
                  </a:cubicBezTo>
                  <a:cubicBezTo>
                    <a:pt x="232" y="94"/>
                    <a:pt x="214" y="86"/>
                    <a:pt x="191" y="86"/>
                  </a:cubicBezTo>
                  <a:cubicBezTo>
                    <a:pt x="165" y="86"/>
                    <a:pt x="145" y="95"/>
                    <a:pt x="132" y="113"/>
                  </a:cubicBezTo>
                  <a:cubicBezTo>
                    <a:pt x="118" y="130"/>
                    <a:pt x="111" y="154"/>
                    <a:pt x="111" y="183"/>
                  </a:cubicBezTo>
                  <a:cubicBezTo>
                    <a:pt x="2" y="183"/>
                    <a:pt x="2" y="183"/>
                    <a:pt x="2" y="183"/>
                  </a:cubicBezTo>
                  <a:cubicBezTo>
                    <a:pt x="2" y="180"/>
                    <a:pt x="2" y="180"/>
                    <a:pt x="2" y="180"/>
                  </a:cubicBezTo>
                  <a:cubicBezTo>
                    <a:pt x="0" y="130"/>
                    <a:pt x="17" y="87"/>
                    <a:pt x="51" y="52"/>
                  </a:cubicBezTo>
                  <a:cubicBezTo>
                    <a:pt x="86" y="17"/>
                    <a:pt x="132" y="0"/>
                    <a:pt x="191" y="0"/>
                  </a:cubicBezTo>
                  <a:cubicBezTo>
                    <a:pt x="248" y="0"/>
                    <a:pt x="294" y="15"/>
                    <a:pt x="327" y="45"/>
                  </a:cubicBezTo>
                  <a:cubicBezTo>
                    <a:pt x="360" y="75"/>
                    <a:pt x="376" y="115"/>
                    <a:pt x="376" y="165"/>
                  </a:cubicBezTo>
                  <a:cubicBezTo>
                    <a:pt x="376" y="198"/>
                    <a:pt x="367" y="230"/>
                    <a:pt x="349" y="259"/>
                  </a:cubicBezTo>
                  <a:cubicBezTo>
                    <a:pt x="330" y="287"/>
                    <a:pt x="299" y="325"/>
                    <a:pt x="256" y="371"/>
                  </a:cubicBezTo>
                  <a:cubicBezTo>
                    <a:pt x="157" y="480"/>
                    <a:pt x="157" y="480"/>
                    <a:pt x="157" y="480"/>
                  </a:cubicBezTo>
                  <a:cubicBezTo>
                    <a:pt x="157" y="482"/>
                    <a:pt x="157" y="482"/>
                    <a:pt x="157" y="482"/>
                  </a:cubicBezTo>
                  <a:cubicBezTo>
                    <a:pt x="303" y="482"/>
                    <a:pt x="303" y="482"/>
                    <a:pt x="303" y="482"/>
                  </a:cubicBezTo>
                  <a:cubicBezTo>
                    <a:pt x="307" y="426"/>
                    <a:pt x="307" y="426"/>
                    <a:pt x="307" y="426"/>
                  </a:cubicBezTo>
                  <a:cubicBezTo>
                    <a:pt x="393" y="426"/>
                    <a:pt x="393" y="426"/>
                    <a:pt x="393" y="426"/>
                  </a:cubicBezTo>
                  <a:cubicBezTo>
                    <a:pt x="393" y="568"/>
                    <a:pt x="393" y="568"/>
                    <a:pt x="393" y="568"/>
                  </a:cubicBezTo>
                  <a:lnTo>
                    <a:pt x="10" y="568"/>
                  </a:lnTo>
                  <a:close/>
                  <a:moveTo>
                    <a:pt x="834" y="350"/>
                  </a:moveTo>
                  <a:cubicBezTo>
                    <a:pt x="834" y="424"/>
                    <a:pt x="817" y="480"/>
                    <a:pt x="783" y="518"/>
                  </a:cubicBezTo>
                  <a:cubicBezTo>
                    <a:pt x="749" y="557"/>
                    <a:pt x="703" y="576"/>
                    <a:pt x="645" y="576"/>
                  </a:cubicBezTo>
                  <a:cubicBezTo>
                    <a:pt x="586" y="576"/>
                    <a:pt x="540" y="557"/>
                    <a:pt x="506" y="518"/>
                  </a:cubicBezTo>
                  <a:cubicBezTo>
                    <a:pt x="472" y="480"/>
                    <a:pt x="455" y="424"/>
                    <a:pt x="455" y="350"/>
                  </a:cubicBezTo>
                  <a:cubicBezTo>
                    <a:pt x="455" y="226"/>
                    <a:pt x="455" y="226"/>
                    <a:pt x="455" y="226"/>
                  </a:cubicBezTo>
                  <a:cubicBezTo>
                    <a:pt x="455" y="152"/>
                    <a:pt x="472" y="96"/>
                    <a:pt x="506" y="58"/>
                  </a:cubicBezTo>
                  <a:cubicBezTo>
                    <a:pt x="540" y="19"/>
                    <a:pt x="586" y="0"/>
                    <a:pt x="644" y="0"/>
                  </a:cubicBezTo>
                  <a:cubicBezTo>
                    <a:pt x="702" y="0"/>
                    <a:pt x="748" y="19"/>
                    <a:pt x="782" y="58"/>
                  </a:cubicBezTo>
                  <a:cubicBezTo>
                    <a:pt x="817" y="96"/>
                    <a:pt x="834" y="152"/>
                    <a:pt x="834" y="226"/>
                  </a:cubicBezTo>
                  <a:lnTo>
                    <a:pt x="834" y="350"/>
                  </a:lnTo>
                  <a:close/>
                  <a:moveTo>
                    <a:pt x="722" y="215"/>
                  </a:moveTo>
                  <a:cubicBezTo>
                    <a:pt x="722" y="170"/>
                    <a:pt x="715" y="138"/>
                    <a:pt x="702" y="117"/>
                  </a:cubicBezTo>
                  <a:cubicBezTo>
                    <a:pt x="689" y="97"/>
                    <a:pt x="669" y="86"/>
                    <a:pt x="644" y="86"/>
                  </a:cubicBezTo>
                  <a:cubicBezTo>
                    <a:pt x="619" y="86"/>
                    <a:pt x="600" y="96"/>
                    <a:pt x="586" y="117"/>
                  </a:cubicBezTo>
                  <a:cubicBezTo>
                    <a:pt x="573" y="138"/>
                    <a:pt x="567" y="170"/>
                    <a:pt x="567" y="215"/>
                  </a:cubicBezTo>
                  <a:cubicBezTo>
                    <a:pt x="567" y="360"/>
                    <a:pt x="567" y="360"/>
                    <a:pt x="567" y="360"/>
                  </a:cubicBezTo>
                  <a:cubicBezTo>
                    <a:pt x="567" y="406"/>
                    <a:pt x="573" y="438"/>
                    <a:pt x="587" y="459"/>
                  </a:cubicBezTo>
                  <a:cubicBezTo>
                    <a:pt x="600" y="479"/>
                    <a:pt x="619" y="490"/>
                    <a:pt x="645" y="490"/>
                  </a:cubicBezTo>
                  <a:cubicBezTo>
                    <a:pt x="670" y="490"/>
                    <a:pt x="689" y="479"/>
                    <a:pt x="702" y="459"/>
                  </a:cubicBezTo>
                  <a:cubicBezTo>
                    <a:pt x="715" y="438"/>
                    <a:pt x="722" y="406"/>
                    <a:pt x="722" y="360"/>
                  </a:cubicBezTo>
                  <a:lnTo>
                    <a:pt x="722" y="215"/>
                  </a:lnTo>
                  <a:close/>
                  <a:moveTo>
                    <a:pt x="896" y="568"/>
                  </a:moveTo>
                  <a:cubicBezTo>
                    <a:pt x="896" y="494"/>
                    <a:pt x="896" y="494"/>
                    <a:pt x="896" y="494"/>
                  </a:cubicBezTo>
                  <a:cubicBezTo>
                    <a:pt x="1077" y="300"/>
                    <a:pt x="1077" y="300"/>
                    <a:pt x="1077" y="300"/>
                  </a:cubicBezTo>
                  <a:cubicBezTo>
                    <a:pt x="1103" y="270"/>
                    <a:pt x="1122" y="245"/>
                    <a:pt x="1133" y="224"/>
                  </a:cubicBezTo>
                  <a:cubicBezTo>
                    <a:pt x="1144" y="203"/>
                    <a:pt x="1149" y="184"/>
                    <a:pt x="1149" y="167"/>
                  </a:cubicBezTo>
                  <a:cubicBezTo>
                    <a:pt x="1149" y="143"/>
                    <a:pt x="1143" y="124"/>
                    <a:pt x="1130" y="109"/>
                  </a:cubicBezTo>
                  <a:cubicBezTo>
                    <a:pt x="1117" y="94"/>
                    <a:pt x="1099" y="86"/>
                    <a:pt x="1076" y="86"/>
                  </a:cubicBezTo>
                  <a:cubicBezTo>
                    <a:pt x="1050" y="86"/>
                    <a:pt x="1030" y="95"/>
                    <a:pt x="1017" y="113"/>
                  </a:cubicBezTo>
                  <a:cubicBezTo>
                    <a:pt x="1004" y="130"/>
                    <a:pt x="997" y="154"/>
                    <a:pt x="997" y="183"/>
                  </a:cubicBezTo>
                  <a:cubicBezTo>
                    <a:pt x="887" y="183"/>
                    <a:pt x="887" y="183"/>
                    <a:pt x="887" y="183"/>
                  </a:cubicBezTo>
                  <a:cubicBezTo>
                    <a:pt x="887" y="180"/>
                    <a:pt x="887" y="180"/>
                    <a:pt x="887" y="180"/>
                  </a:cubicBezTo>
                  <a:cubicBezTo>
                    <a:pt x="886" y="130"/>
                    <a:pt x="902" y="87"/>
                    <a:pt x="937" y="52"/>
                  </a:cubicBezTo>
                  <a:cubicBezTo>
                    <a:pt x="971" y="17"/>
                    <a:pt x="1018" y="0"/>
                    <a:pt x="1076" y="0"/>
                  </a:cubicBezTo>
                  <a:cubicBezTo>
                    <a:pt x="1134" y="0"/>
                    <a:pt x="1179" y="15"/>
                    <a:pt x="1212" y="45"/>
                  </a:cubicBezTo>
                  <a:cubicBezTo>
                    <a:pt x="1245" y="75"/>
                    <a:pt x="1262" y="115"/>
                    <a:pt x="1262" y="165"/>
                  </a:cubicBezTo>
                  <a:cubicBezTo>
                    <a:pt x="1262" y="198"/>
                    <a:pt x="1252" y="230"/>
                    <a:pt x="1234" y="259"/>
                  </a:cubicBezTo>
                  <a:cubicBezTo>
                    <a:pt x="1215" y="287"/>
                    <a:pt x="1184" y="325"/>
                    <a:pt x="1141" y="371"/>
                  </a:cubicBezTo>
                  <a:cubicBezTo>
                    <a:pt x="1042" y="480"/>
                    <a:pt x="1042" y="480"/>
                    <a:pt x="1042" y="480"/>
                  </a:cubicBezTo>
                  <a:cubicBezTo>
                    <a:pt x="1043" y="482"/>
                    <a:pt x="1043" y="482"/>
                    <a:pt x="1043" y="482"/>
                  </a:cubicBezTo>
                  <a:cubicBezTo>
                    <a:pt x="1188" y="482"/>
                    <a:pt x="1188" y="482"/>
                    <a:pt x="1188" y="482"/>
                  </a:cubicBezTo>
                  <a:cubicBezTo>
                    <a:pt x="1193" y="426"/>
                    <a:pt x="1193" y="426"/>
                    <a:pt x="1193" y="426"/>
                  </a:cubicBezTo>
                  <a:cubicBezTo>
                    <a:pt x="1278" y="426"/>
                    <a:pt x="1278" y="426"/>
                    <a:pt x="1278" y="426"/>
                  </a:cubicBezTo>
                  <a:cubicBezTo>
                    <a:pt x="1278" y="568"/>
                    <a:pt x="1278" y="568"/>
                    <a:pt x="1278" y="568"/>
                  </a:cubicBezTo>
                  <a:lnTo>
                    <a:pt x="896" y="5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02" name="组合 301"/>
            <p:cNvGrpSpPr/>
            <p:nvPr/>
          </p:nvGrpSpPr>
          <p:grpSpPr>
            <a:xfrm>
              <a:off x="7315694" y="3612896"/>
              <a:ext cx="2470150" cy="2528888"/>
              <a:chOff x="7366001" y="3105151"/>
              <a:chExt cx="2470150" cy="2528888"/>
            </a:xfrm>
          </p:grpSpPr>
          <p:sp>
            <p:nvSpPr>
              <p:cNvPr id="303" name="Freeform 66"/>
              <p:cNvSpPr>
                <a:spLocks/>
              </p:cNvSpPr>
              <p:nvPr/>
            </p:nvSpPr>
            <p:spPr bwMode="auto">
              <a:xfrm>
                <a:off x="8737601" y="5441951"/>
                <a:ext cx="584200" cy="192088"/>
              </a:xfrm>
              <a:custGeom>
                <a:avLst/>
                <a:gdLst>
                  <a:gd name="T0" fmla="*/ 156 w 156"/>
                  <a:gd name="T1" fmla="*/ 50 h 51"/>
                  <a:gd name="T2" fmla="*/ 42 w 156"/>
                  <a:gd name="T3" fmla="*/ 4 h 51"/>
                  <a:gd name="T4" fmla="*/ 0 w 156"/>
                  <a:gd name="T5" fmla="*/ 50 h 51"/>
                  <a:gd name="T6" fmla="*/ 156 w 156"/>
                  <a:gd name="T7" fmla="*/ 50 h 51"/>
                </a:gdLst>
                <a:ahLst/>
                <a:cxnLst>
                  <a:cxn ang="0">
                    <a:pos x="T0" y="T1"/>
                  </a:cxn>
                  <a:cxn ang="0">
                    <a:pos x="T2" y="T3"/>
                  </a:cxn>
                  <a:cxn ang="0">
                    <a:pos x="T4" y="T5"/>
                  </a:cxn>
                  <a:cxn ang="0">
                    <a:pos x="T6" y="T7"/>
                  </a:cxn>
                </a:cxnLst>
                <a:rect l="0" t="0" r="r" b="b"/>
                <a:pathLst>
                  <a:path w="156" h="51">
                    <a:moveTo>
                      <a:pt x="156" y="50"/>
                    </a:moveTo>
                    <a:cubicBezTo>
                      <a:pt x="156" y="24"/>
                      <a:pt x="103" y="0"/>
                      <a:pt x="42" y="4"/>
                    </a:cubicBezTo>
                    <a:cubicBezTo>
                      <a:pt x="2" y="6"/>
                      <a:pt x="0" y="18"/>
                      <a:pt x="0" y="50"/>
                    </a:cubicBezTo>
                    <a:cubicBezTo>
                      <a:pt x="0" y="51"/>
                      <a:pt x="137" y="50"/>
                      <a:pt x="156"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67"/>
              <p:cNvSpPr>
                <a:spLocks/>
              </p:cNvSpPr>
              <p:nvPr/>
            </p:nvSpPr>
            <p:spPr bwMode="auto">
              <a:xfrm>
                <a:off x="7712076" y="5441951"/>
                <a:ext cx="585788" cy="192088"/>
              </a:xfrm>
              <a:custGeom>
                <a:avLst/>
                <a:gdLst>
                  <a:gd name="T0" fmla="*/ 0 w 156"/>
                  <a:gd name="T1" fmla="*/ 50 h 51"/>
                  <a:gd name="T2" fmla="*/ 114 w 156"/>
                  <a:gd name="T3" fmla="*/ 4 h 51"/>
                  <a:gd name="T4" fmla="*/ 156 w 156"/>
                  <a:gd name="T5" fmla="*/ 50 h 51"/>
                  <a:gd name="T6" fmla="*/ 0 w 156"/>
                  <a:gd name="T7" fmla="*/ 50 h 51"/>
                </a:gdLst>
                <a:ahLst/>
                <a:cxnLst>
                  <a:cxn ang="0">
                    <a:pos x="T0" y="T1"/>
                  </a:cxn>
                  <a:cxn ang="0">
                    <a:pos x="T2" y="T3"/>
                  </a:cxn>
                  <a:cxn ang="0">
                    <a:pos x="T4" y="T5"/>
                  </a:cxn>
                  <a:cxn ang="0">
                    <a:pos x="T6" y="T7"/>
                  </a:cxn>
                </a:cxnLst>
                <a:rect l="0" t="0" r="r" b="b"/>
                <a:pathLst>
                  <a:path w="156" h="51">
                    <a:moveTo>
                      <a:pt x="0" y="50"/>
                    </a:moveTo>
                    <a:cubicBezTo>
                      <a:pt x="0" y="24"/>
                      <a:pt x="53" y="0"/>
                      <a:pt x="114" y="4"/>
                    </a:cubicBezTo>
                    <a:cubicBezTo>
                      <a:pt x="154" y="6"/>
                      <a:pt x="156" y="18"/>
                      <a:pt x="156" y="50"/>
                    </a:cubicBezTo>
                    <a:cubicBezTo>
                      <a:pt x="156" y="51"/>
                      <a:pt x="19" y="50"/>
                      <a:pt x="0"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68"/>
              <p:cNvSpPr>
                <a:spLocks noEditPoints="1"/>
              </p:cNvSpPr>
              <p:nvPr/>
            </p:nvSpPr>
            <p:spPr bwMode="auto">
              <a:xfrm>
                <a:off x="7805738" y="3467101"/>
                <a:ext cx="1422400" cy="2162175"/>
              </a:xfrm>
              <a:custGeom>
                <a:avLst/>
                <a:gdLst>
                  <a:gd name="T0" fmla="*/ 379 w 379"/>
                  <a:gd name="T1" fmla="*/ 350 h 576"/>
                  <a:gd name="T2" fmla="*/ 328 w 379"/>
                  <a:gd name="T3" fmla="*/ 518 h 576"/>
                  <a:gd name="T4" fmla="*/ 190 w 379"/>
                  <a:gd name="T5" fmla="*/ 576 h 576"/>
                  <a:gd name="T6" fmla="*/ 51 w 379"/>
                  <a:gd name="T7" fmla="*/ 518 h 576"/>
                  <a:gd name="T8" fmla="*/ 0 w 379"/>
                  <a:gd name="T9" fmla="*/ 350 h 576"/>
                  <a:gd name="T10" fmla="*/ 0 w 379"/>
                  <a:gd name="T11" fmla="*/ 316 h 576"/>
                  <a:gd name="T12" fmla="*/ 0 w 379"/>
                  <a:gd name="T13" fmla="*/ 313 h 576"/>
                  <a:gd name="T14" fmla="*/ 0 w 379"/>
                  <a:gd name="T15" fmla="*/ 226 h 576"/>
                  <a:gd name="T16" fmla="*/ 51 w 379"/>
                  <a:gd name="T17" fmla="*/ 58 h 576"/>
                  <a:gd name="T18" fmla="*/ 189 w 379"/>
                  <a:gd name="T19" fmla="*/ 0 h 576"/>
                  <a:gd name="T20" fmla="*/ 328 w 379"/>
                  <a:gd name="T21" fmla="*/ 58 h 576"/>
                  <a:gd name="T22" fmla="*/ 379 w 379"/>
                  <a:gd name="T23" fmla="*/ 226 h 576"/>
                  <a:gd name="T24" fmla="*/ 379 w 379"/>
                  <a:gd name="T25" fmla="*/ 350 h 576"/>
                  <a:gd name="T26" fmla="*/ 60 w 379"/>
                  <a:gd name="T27" fmla="*/ 321 h 576"/>
                  <a:gd name="T28" fmla="*/ 60 w 379"/>
                  <a:gd name="T29" fmla="*/ 331 h 576"/>
                  <a:gd name="T30" fmla="*/ 60 w 379"/>
                  <a:gd name="T31" fmla="*/ 405 h 576"/>
                  <a:gd name="T32" fmla="*/ 95 w 379"/>
                  <a:gd name="T33" fmla="*/ 505 h 576"/>
                  <a:gd name="T34" fmla="*/ 190 w 379"/>
                  <a:gd name="T35" fmla="*/ 540 h 576"/>
                  <a:gd name="T36" fmla="*/ 284 w 379"/>
                  <a:gd name="T37" fmla="*/ 505 h 576"/>
                  <a:gd name="T38" fmla="*/ 319 w 379"/>
                  <a:gd name="T39" fmla="*/ 405 h 576"/>
                  <a:gd name="T40" fmla="*/ 319 w 379"/>
                  <a:gd name="T41" fmla="*/ 331 h 576"/>
                  <a:gd name="T42" fmla="*/ 284 w 379"/>
                  <a:gd name="T43" fmla="*/ 231 h 576"/>
                  <a:gd name="T44" fmla="*/ 189 w 379"/>
                  <a:gd name="T45" fmla="*/ 197 h 576"/>
                  <a:gd name="T46" fmla="*/ 95 w 379"/>
                  <a:gd name="T47" fmla="*/ 231 h 576"/>
                  <a:gd name="T48" fmla="*/ 60 w 379"/>
                  <a:gd name="T49" fmla="*/ 318 h 576"/>
                  <a:gd name="T50" fmla="*/ 60 w 379"/>
                  <a:gd name="T51" fmla="*/ 321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9" h="576">
                    <a:moveTo>
                      <a:pt x="379" y="350"/>
                    </a:moveTo>
                    <a:cubicBezTo>
                      <a:pt x="379" y="424"/>
                      <a:pt x="362" y="480"/>
                      <a:pt x="328" y="518"/>
                    </a:cubicBezTo>
                    <a:cubicBezTo>
                      <a:pt x="294" y="557"/>
                      <a:pt x="248" y="576"/>
                      <a:pt x="190" y="576"/>
                    </a:cubicBezTo>
                    <a:cubicBezTo>
                      <a:pt x="132" y="576"/>
                      <a:pt x="85" y="557"/>
                      <a:pt x="51" y="518"/>
                    </a:cubicBezTo>
                    <a:cubicBezTo>
                      <a:pt x="17" y="480"/>
                      <a:pt x="0" y="424"/>
                      <a:pt x="0" y="350"/>
                    </a:cubicBezTo>
                    <a:cubicBezTo>
                      <a:pt x="0" y="316"/>
                      <a:pt x="0" y="316"/>
                      <a:pt x="0" y="316"/>
                    </a:cubicBezTo>
                    <a:cubicBezTo>
                      <a:pt x="0" y="313"/>
                      <a:pt x="0" y="313"/>
                      <a:pt x="0" y="313"/>
                    </a:cubicBezTo>
                    <a:cubicBezTo>
                      <a:pt x="0" y="226"/>
                      <a:pt x="0" y="226"/>
                      <a:pt x="0" y="226"/>
                    </a:cubicBezTo>
                    <a:cubicBezTo>
                      <a:pt x="0" y="152"/>
                      <a:pt x="17" y="96"/>
                      <a:pt x="51" y="58"/>
                    </a:cubicBezTo>
                    <a:cubicBezTo>
                      <a:pt x="85" y="19"/>
                      <a:pt x="131" y="0"/>
                      <a:pt x="189" y="0"/>
                    </a:cubicBezTo>
                    <a:cubicBezTo>
                      <a:pt x="247" y="0"/>
                      <a:pt x="293" y="19"/>
                      <a:pt x="328" y="58"/>
                    </a:cubicBezTo>
                    <a:cubicBezTo>
                      <a:pt x="362" y="96"/>
                      <a:pt x="379" y="152"/>
                      <a:pt x="379" y="226"/>
                    </a:cubicBezTo>
                    <a:lnTo>
                      <a:pt x="379" y="350"/>
                    </a:lnTo>
                    <a:close/>
                    <a:moveTo>
                      <a:pt x="60" y="321"/>
                    </a:moveTo>
                    <a:cubicBezTo>
                      <a:pt x="60" y="324"/>
                      <a:pt x="60" y="328"/>
                      <a:pt x="60" y="331"/>
                    </a:cubicBezTo>
                    <a:cubicBezTo>
                      <a:pt x="60" y="405"/>
                      <a:pt x="60" y="405"/>
                      <a:pt x="60" y="405"/>
                    </a:cubicBezTo>
                    <a:cubicBezTo>
                      <a:pt x="60" y="449"/>
                      <a:pt x="72" y="482"/>
                      <a:pt x="95" y="505"/>
                    </a:cubicBezTo>
                    <a:cubicBezTo>
                      <a:pt x="118" y="528"/>
                      <a:pt x="150" y="539"/>
                      <a:pt x="190" y="540"/>
                    </a:cubicBezTo>
                    <a:cubicBezTo>
                      <a:pt x="230" y="539"/>
                      <a:pt x="261" y="528"/>
                      <a:pt x="284" y="505"/>
                    </a:cubicBezTo>
                    <a:cubicBezTo>
                      <a:pt x="308" y="482"/>
                      <a:pt x="319" y="449"/>
                      <a:pt x="319" y="405"/>
                    </a:cubicBezTo>
                    <a:cubicBezTo>
                      <a:pt x="319" y="331"/>
                      <a:pt x="319" y="331"/>
                      <a:pt x="319" y="331"/>
                    </a:cubicBezTo>
                    <a:cubicBezTo>
                      <a:pt x="319" y="288"/>
                      <a:pt x="307" y="254"/>
                      <a:pt x="284" y="231"/>
                    </a:cubicBezTo>
                    <a:cubicBezTo>
                      <a:pt x="261" y="208"/>
                      <a:pt x="229" y="197"/>
                      <a:pt x="189" y="197"/>
                    </a:cubicBezTo>
                    <a:cubicBezTo>
                      <a:pt x="150" y="197"/>
                      <a:pt x="118" y="208"/>
                      <a:pt x="95" y="231"/>
                    </a:cubicBezTo>
                    <a:cubicBezTo>
                      <a:pt x="74" y="252"/>
                      <a:pt x="63" y="281"/>
                      <a:pt x="60" y="318"/>
                    </a:cubicBezTo>
                    <a:lnTo>
                      <a:pt x="60" y="3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69"/>
              <p:cNvSpPr>
                <a:spLocks/>
              </p:cNvSpPr>
              <p:nvPr/>
            </p:nvSpPr>
            <p:spPr bwMode="auto">
              <a:xfrm>
                <a:off x="8991601" y="3863976"/>
                <a:ext cx="844550" cy="1754188"/>
              </a:xfrm>
              <a:custGeom>
                <a:avLst/>
                <a:gdLst>
                  <a:gd name="T0" fmla="*/ 42 w 225"/>
                  <a:gd name="T1" fmla="*/ 356 h 467"/>
                  <a:gd name="T2" fmla="*/ 9 w 225"/>
                  <a:gd name="T3" fmla="*/ 382 h 467"/>
                  <a:gd name="T4" fmla="*/ 218 w 225"/>
                  <a:gd name="T5" fmla="*/ 314 h 467"/>
                  <a:gd name="T6" fmla="*/ 92 w 225"/>
                  <a:gd name="T7" fmla="*/ 106 h 467"/>
                  <a:gd name="T8" fmla="*/ 205 w 225"/>
                  <a:gd name="T9" fmla="*/ 80 h 467"/>
                  <a:gd name="T10" fmla="*/ 216 w 225"/>
                  <a:gd name="T11" fmla="*/ 78 h 467"/>
                  <a:gd name="T12" fmla="*/ 71 w 225"/>
                  <a:gd name="T13" fmla="*/ 106 h 467"/>
                  <a:gd name="T14" fmla="*/ 195 w 225"/>
                  <a:gd name="T15" fmla="*/ 307 h 467"/>
                  <a:gd name="T16" fmla="*/ 42 w 225"/>
                  <a:gd name="T17" fmla="*/ 35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467">
                    <a:moveTo>
                      <a:pt x="42" y="356"/>
                    </a:moveTo>
                    <a:cubicBezTo>
                      <a:pt x="35" y="340"/>
                      <a:pt x="0" y="367"/>
                      <a:pt x="9" y="382"/>
                    </a:cubicBezTo>
                    <a:cubicBezTo>
                      <a:pt x="57" y="467"/>
                      <a:pt x="214" y="436"/>
                      <a:pt x="218" y="314"/>
                    </a:cubicBezTo>
                    <a:cubicBezTo>
                      <a:pt x="222" y="202"/>
                      <a:pt x="96" y="177"/>
                      <a:pt x="92" y="106"/>
                    </a:cubicBezTo>
                    <a:cubicBezTo>
                      <a:pt x="87" y="32"/>
                      <a:pt x="176" y="27"/>
                      <a:pt x="205" y="80"/>
                    </a:cubicBezTo>
                    <a:cubicBezTo>
                      <a:pt x="214" y="96"/>
                      <a:pt x="225" y="93"/>
                      <a:pt x="216" y="78"/>
                    </a:cubicBezTo>
                    <a:cubicBezTo>
                      <a:pt x="174" y="0"/>
                      <a:pt x="65" y="23"/>
                      <a:pt x="71" y="106"/>
                    </a:cubicBezTo>
                    <a:cubicBezTo>
                      <a:pt x="77" y="193"/>
                      <a:pt x="200" y="213"/>
                      <a:pt x="195" y="307"/>
                    </a:cubicBezTo>
                    <a:cubicBezTo>
                      <a:pt x="191" y="388"/>
                      <a:pt x="71" y="421"/>
                      <a:pt x="42" y="356"/>
                    </a:cubicBezTo>
                    <a:close/>
                  </a:path>
                </a:pathLst>
              </a:custGeom>
              <a:solidFill>
                <a:srgbClr val="FA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70"/>
              <p:cNvSpPr>
                <a:spLocks/>
              </p:cNvSpPr>
              <p:nvPr/>
            </p:nvSpPr>
            <p:spPr bwMode="auto">
              <a:xfrm>
                <a:off x="8504238" y="4171951"/>
                <a:ext cx="630238" cy="508000"/>
              </a:xfrm>
              <a:custGeom>
                <a:avLst/>
                <a:gdLst>
                  <a:gd name="T0" fmla="*/ 134 w 168"/>
                  <a:gd name="T1" fmla="*/ 21 h 135"/>
                  <a:gd name="T2" fmla="*/ 166 w 168"/>
                  <a:gd name="T3" fmla="*/ 28 h 135"/>
                  <a:gd name="T4" fmla="*/ 12 w 168"/>
                  <a:gd name="T5" fmla="*/ 105 h 135"/>
                  <a:gd name="T6" fmla="*/ 19 w 168"/>
                  <a:gd name="T7" fmla="*/ 90 h 135"/>
                  <a:gd name="T8" fmla="*/ 134 w 168"/>
                  <a:gd name="T9" fmla="*/ 21 h 135"/>
                </a:gdLst>
                <a:ahLst/>
                <a:cxnLst>
                  <a:cxn ang="0">
                    <a:pos x="T0" y="T1"/>
                  </a:cxn>
                  <a:cxn ang="0">
                    <a:pos x="T2" y="T3"/>
                  </a:cxn>
                  <a:cxn ang="0">
                    <a:pos x="T4" y="T5"/>
                  </a:cxn>
                  <a:cxn ang="0">
                    <a:pos x="T6" y="T7"/>
                  </a:cxn>
                  <a:cxn ang="0">
                    <a:pos x="T8" y="T9"/>
                  </a:cxn>
                </a:cxnLst>
                <a:rect l="0" t="0" r="r" b="b"/>
                <a:pathLst>
                  <a:path w="168" h="135">
                    <a:moveTo>
                      <a:pt x="134" y="21"/>
                    </a:moveTo>
                    <a:cubicBezTo>
                      <a:pt x="136" y="0"/>
                      <a:pt x="168" y="4"/>
                      <a:pt x="166" y="28"/>
                    </a:cubicBezTo>
                    <a:cubicBezTo>
                      <a:pt x="158" y="111"/>
                      <a:pt x="82" y="135"/>
                      <a:pt x="12" y="105"/>
                    </a:cubicBezTo>
                    <a:cubicBezTo>
                      <a:pt x="0" y="99"/>
                      <a:pt x="6" y="84"/>
                      <a:pt x="19" y="90"/>
                    </a:cubicBezTo>
                    <a:cubicBezTo>
                      <a:pt x="75" y="113"/>
                      <a:pt x="128" y="90"/>
                      <a:pt x="134" y="21"/>
                    </a:cubicBezTo>
                    <a:close/>
                  </a:path>
                </a:pathLst>
              </a:custGeom>
              <a:solidFill>
                <a:srgbClr val="FA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71"/>
              <p:cNvSpPr>
                <a:spLocks/>
              </p:cNvSpPr>
              <p:nvPr/>
            </p:nvSpPr>
            <p:spPr bwMode="auto">
              <a:xfrm>
                <a:off x="7899401" y="4171951"/>
                <a:ext cx="635000" cy="508000"/>
              </a:xfrm>
              <a:custGeom>
                <a:avLst/>
                <a:gdLst>
                  <a:gd name="T0" fmla="*/ 34 w 169"/>
                  <a:gd name="T1" fmla="*/ 21 h 135"/>
                  <a:gd name="T2" fmla="*/ 2 w 169"/>
                  <a:gd name="T3" fmla="*/ 28 h 135"/>
                  <a:gd name="T4" fmla="*/ 156 w 169"/>
                  <a:gd name="T5" fmla="*/ 105 h 135"/>
                  <a:gd name="T6" fmla="*/ 149 w 169"/>
                  <a:gd name="T7" fmla="*/ 90 h 135"/>
                  <a:gd name="T8" fmla="*/ 34 w 169"/>
                  <a:gd name="T9" fmla="*/ 21 h 135"/>
                </a:gdLst>
                <a:ahLst/>
                <a:cxnLst>
                  <a:cxn ang="0">
                    <a:pos x="T0" y="T1"/>
                  </a:cxn>
                  <a:cxn ang="0">
                    <a:pos x="T2" y="T3"/>
                  </a:cxn>
                  <a:cxn ang="0">
                    <a:pos x="T4" y="T5"/>
                  </a:cxn>
                  <a:cxn ang="0">
                    <a:pos x="T6" y="T7"/>
                  </a:cxn>
                  <a:cxn ang="0">
                    <a:pos x="T8" y="T9"/>
                  </a:cxn>
                </a:cxnLst>
                <a:rect l="0" t="0" r="r" b="b"/>
                <a:pathLst>
                  <a:path w="169" h="135">
                    <a:moveTo>
                      <a:pt x="34" y="21"/>
                    </a:moveTo>
                    <a:cubicBezTo>
                      <a:pt x="32" y="0"/>
                      <a:pt x="0" y="4"/>
                      <a:pt x="2" y="28"/>
                    </a:cubicBezTo>
                    <a:cubicBezTo>
                      <a:pt x="10" y="111"/>
                      <a:pt x="86" y="135"/>
                      <a:pt x="156" y="105"/>
                    </a:cubicBezTo>
                    <a:cubicBezTo>
                      <a:pt x="169" y="99"/>
                      <a:pt x="162" y="84"/>
                      <a:pt x="149" y="90"/>
                    </a:cubicBezTo>
                    <a:cubicBezTo>
                      <a:pt x="93" y="113"/>
                      <a:pt x="40" y="90"/>
                      <a:pt x="34" y="21"/>
                    </a:cubicBezTo>
                    <a:close/>
                  </a:path>
                </a:pathLst>
              </a:custGeom>
              <a:solidFill>
                <a:srgbClr val="FA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72"/>
              <p:cNvSpPr>
                <a:spLocks/>
              </p:cNvSpPr>
              <p:nvPr/>
            </p:nvSpPr>
            <p:spPr bwMode="auto">
              <a:xfrm>
                <a:off x="8432801" y="4383088"/>
                <a:ext cx="104775" cy="176213"/>
              </a:xfrm>
              <a:custGeom>
                <a:avLst/>
                <a:gdLst>
                  <a:gd name="T0" fmla="*/ 23 w 28"/>
                  <a:gd name="T1" fmla="*/ 29 h 47"/>
                  <a:gd name="T2" fmla="*/ 13 w 28"/>
                  <a:gd name="T3" fmla="*/ 47 h 47"/>
                  <a:gd name="T4" fmla="*/ 3 w 28"/>
                  <a:gd name="T5" fmla="*/ 23 h 47"/>
                  <a:gd name="T6" fmla="*/ 24 w 28"/>
                  <a:gd name="T7" fmla="*/ 6 h 47"/>
                  <a:gd name="T8" fmla="*/ 23 w 28"/>
                  <a:gd name="T9" fmla="*/ 29 h 47"/>
                </a:gdLst>
                <a:ahLst/>
                <a:cxnLst>
                  <a:cxn ang="0">
                    <a:pos x="T0" y="T1"/>
                  </a:cxn>
                  <a:cxn ang="0">
                    <a:pos x="T2" y="T3"/>
                  </a:cxn>
                  <a:cxn ang="0">
                    <a:pos x="T4" y="T5"/>
                  </a:cxn>
                  <a:cxn ang="0">
                    <a:pos x="T6" y="T7"/>
                  </a:cxn>
                  <a:cxn ang="0">
                    <a:pos x="T8" y="T9"/>
                  </a:cxn>
                </a:cxnLst>
                <a:rect l="0" t="0" r="r" b="b"/>
                <a:pathLst>
                  <a:path w="28" h="47">
                    <a:moveTo>
                      <a:pt x="23" y="29"/>
                    </a:moveTo>
                    <a:cubicBezTo>
                      <a:pt x="26" y="43"/>
                      <a:pt x="21" y="47"/>
                      <a:pt x="13" y="47"/>
                    </a:cubicBezTo>
                    <a:cubicBezTo>
                      <a:pt x="0" y="46"/>
                      <a:pt x="0" y="33"/>
                      <a:pt x="3" y="23"/>
                    </a:cubicBezTo>
                    <a:cubicBezTo>
                      <a:pt x="7" y="10"/>
                      <a:pt x="20" y="0"/>
                      <a:pt x="24" y="6"/>
                    </a:cubicBezTo>
                    <a:cubicBezTo>
                      <a:pt x="28" y="11"/>
                      <a:pt x="21" y="21"/>
                      <a:pt x="23" y="29"/>
                    </a:cubicBezTo>
                    <a:close/>
                  </a:path>
                </a:pathLst>
              </a:custGeom>
              <a:solidFill>
                <a:srgbClr val="FA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73"/>
              <p:cNvSpPr>
                <a:spLocks/>
              </p:cNvSpPr>
              <p:nvPr/>
            </p:nvSpPr>
            <p:spPr bwMode="auto">
              <a:xfrm>
                <a:off x="8493126" y="4383088"/>
                <a:ext cx="107950" cy="176213"/>
              </a:xfrm>
              <a:custGeom>
                <a:avLst/>
                <a:gdLst>
                  <a:gd name="T0" fmla="*/ 6 w 29"/>
                  <a:gd name="T1" fmla="*/ 29 h 47"/>
                  <a:gd name="T2" fmla="*/ 15 w 29"/>
                  <a:gd name="T3" fmla="*/ 47 h 47"/>
                  <a:gd name="T4" fmla="*/ 25 w 29"/>
                  <a:gd name="T5" fmla="*/ 23 h 47"/>
                  <a:gd name="T6" fmla="*/ 4 w 29"/>
                  <a:gd name="T7" fmla="*/ 6 h 47"/>
                  <a:gd name="T8" fmla="*/ 6 w 29"/>
                  <a:gd name="T9" fmla="*/ 29 h 47"/>
                </a:gdLst>
                <a:ahLst/>
                <a:cxnLst>
                  <a:cxn ang="0">
                    <a:pos x="T0" y="T1"/>
                  </a:cxn>
                  <a:cxn ang="0">
                    <a:pos x="T2" y="T3"/>
                  </a:cxn>
                  <a:cxn ang="0">
                    <a:pos x="T4" y="T5"/>
                  </a:cxn>
                  <a:cxn ang="0">
                    <a:pos x="T6" y="T7"/>
                  </a:cxn>
                  <a:cxn ang="0">
                    <a:pos x="T8" y="T9"/>
                  </a:cxn>
                </a:cxnLst>
                <a:rect l="0" t="0" r="r" b="b"/>
                <a:pathLst>
                  <a:path w="29" h="47">
                    <a:moveTo>
                      <a:pt x="6" y="29"/>
                    </a:moveTo>
                    <a:cubicBezTo>
                      <a:pt x="3" y="43"/>
                      <a:pt x="8" y="47"/>
                      <a:pt x="15" y="47"/>
                    </a:cubicBezTo>
                    <a:cubicBezTo>
                      <a:pt x="28" y="46"/>
                      <a:pt x="29" y="33"/>
                      <a:pt x="25" y="23"/>
                    </a:cubicBezTo>
                    <a:cubicBezTo>
                      <a:pt x="22" y="10"/>
                      <a:pt x="8" y="0"/>
                      <a:pt x="4" y="6"/>
                    </a:cubicBezTo>
                    <a:cubicBezTo>
                      <a:pt x="0" y="11"/>
                      <a:pt x="7" y="21"/>
                      <a:pt x="6" y="29"/>
                    </a:cubicBezTo>
                    <a:close/>
                  </a:path>
                </a:pathLst>
              </a:custGeom>
              <a:solidFill>
                <a:srgbClr val="FA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74"/>
              <p:cNvSpPr>
                <a:spLocks/>
              </p:cNvSpPr>
              <p:nvPr/>
            </p:nvSpPr>
            <p:spPr bwMode="auto">
              <a:xfrm>
                <a:off x="8642351" y="3917951"/>
                <a:ext cx="147638" cy="96838"/>
              </a:xfrm>
              <a:custGeom>
                <a:avLst/>
                <a:gdLst>
                  <a:gd name="T0" fmla="*/ 22 w 39"/>
                  <a:gd name="T1" fmla="*/ 2 h 26"/>
                  <a:gd name="T2" fmla="*/ 38 w 39"/>
                  <a:gd name="T3" fmla="*/ 17 h 26"/>
                  <a:gd name="T4" fmla="*/ 17 w 39"/>
                  <a:gd name="T5" fmla="*/ 23 h 26"/>
                  <a:gd name="T6" fmla="*/ 1 w 39"/>
                  <a:gd name="T7" fmla="*/ 8 h 26"/>
                  <a:gd name="T8" fmla="*/ 22 w 39"/>
                  <a:gd name="T9" fmla="*/ 2 h 26"/>
                </a:gdLst>
                <a:ahLst/>
                <a:cxnLst>
                  <a:cxn ang="0">
                    <a:pos x="T0" y="T1"/>
                  </a:cxn>
                  <a:cxn ang="0">
                    <a:pos x="T2" y="T3"/>
                  </a:cxn>
                  <a:cxn ang="0">
                    <a:pos x="T4" y="T5"/>
                  </a:cxn>
                  <a:cxn ang="0">
                    <a:pos x="T6" y="T7"/>
                  </a:cxn>
                  <a:cxn ang="0">
                    <a:pos x="T8" y="T9"/>
                  </a:cxn>
                </a:cxnLst>
                <a:rect l="0" t="0" r="r" b="b"/>
                <a:pathLst>
                  <a:path w="39" h="26">
                    <a:moveTo>
                      <a:pt x="22" y="2"/>
                    </a:moveTo>
                    <a:cubicBezTo>
                      <a:pt x="32" y="5"/>
                      <a:pt x="39" y="12"/>
                      <a:pt x="38" y="17"/>
                    </a:cubicBezTo>
                    <a:cubicBezTo>
                      <a:pt x="36" y="23"/>
                      <a:pt x="27" y="26"/>
                      <a:pt x="17" y="23"/>
                    </a:cubicBezTo>
                    <a:cubicBezTo>
                      <a:pt x="7" y="21"/>
                      <a:pt x="0" y="14"/>
                      <a:pt x="1" y="8"/>
                    </a:cubicBezTo>
                    <a:cubicBezTo>
                      <a:pt x="3" y="3"/>
                      <a:pt x="12" y="0"/>
                      <a:pt x="22" y="2"/>
                    </a:cubicBezTo>
                    <a:close/>
                  </a:path>
                </a:pathLst>
              </a:custGeom>
              <a:solidFill>
                <a:srgbClr val="FA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75"/>
              <p:cNvSpPr>
                <a:spLocks/>
              </p:cNvSpPr>
              <p:nvPr/>
            </p:nvSpPr>
            <p:spPr bwMode="auto">
              <a:xfrm>
                <a:off x="7366001" y="3105151"/>
                <a:ext cx="950913" cy="854075"/>
              </a:xfrm>
              <a:custGeom>
                <a:avLst/>
                <a:gdLst>
                  <a:gd name="T0" fmla="*/ 230 w 253"/>
                  <a:gd name="T1" fmla="*/ 157 h 227"/>
                  <a:gd name="T2" fmla="*/ 129 w 253"/>
                  <a:gd name="T3" fmla="*/ 44 h 227"/>
                  <a:gd name="T4" fmla="*/ 60 w 253"/>
                  <a:gd name="T5" fmla="*/ 143 h 227"/>
                  <a:gd name="T6" fmla="*/ 230 w 253"/>
                  <a:gd name="T7" fmla="*/ 157 h 227"/>
                </a:gdLst>
                <a:ahLst/>
                <a:cxnLst>
                  <a:cxn ang="0">
                    <a:pos x="T0" y="T1"/>
                  </a:cxn>
                  <a:cxn ang="0">
                    <a:pos x="T2" y="T3"/>
                  </a:cxn>
                  <a:cxn ang="0">
                    <a:pos x="T4" y="T5"/>
                  </a:cxn>
                  <a:cxn ang="0">
                    <a:pos x="T6" y="T7"/>
                  </a:cxn>
                </a:cxnLst>
                <a:rect l="0" t="0" r="r" b="b"/>
                <a:pathLst>
                  <a:path w="253" h="227">
                    <a:moveTo>
                      <a:pt x="230" y="157"/>
                    </a:moveTo>
                    <a:cubicBezTo>
                      <a:pt x="209" y="157"/>
                      <a:pt x="177" y="72"/>
                      <a:pt x="129" y="44"/>
                    </a:cubicBezTo>
                    <a:cubicBezTo>
                      <a:pt x="52" y="0"/>
                      <a:pt x="0" y="94"/>
                      <a:pt x="60" y="143"/>
                    </a:cubicBezTo>
                    <a:cubicBezTo>
                      <a:pt x="163" y="227"/>
                      <a:pt x="253" y="158"/>
                      <a:pt x="230" y="1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76"/>
              <p:cNvSpPr>
                <a:spLocks/>
              </p:cNvSpPr>
              <p:nvPr/>
            </p:nvSpPr>
            <p:spPr bwMode="auto">
              <a:xfrm>
                <a:off x="8459788" y="3976688"/>
                <a:ext cx="123825" cy="98425"/>
              </a:xfrm>
              <a:custGeom>
                <a:avLst/>
                <a:gdLst>
                  <a:gd name="T0" fmla="*/ 0 w 33"/>
                  <a:gd name="T1" fmla="*/ 17 h 26"/>
                  <a:gd name="T2" fmla="*/ 33 w 33"/>
                  <a:gd name="T3" fmla="*/ 18 h 26"/>
                  <a:gd name="T4" fmla="*/ 15 w 33"/>
                  <a:gd name="T5" fmla="*/ 0 h 26"/>
                  <a:gd name="T6" fmla="*/ 0 w 33"/>
                  <a:gd name="T7" fmla="*/ 17 h 26"/>
                </a:gdLst>
                <a:ahLst/>
                <a:cxnLst>
                  <a:cxn ang="0">
                    <a:pos x="T0" y="T1"/>
                  </a:cxn>
                  <a:cxn ang="0">
                    <a:pos x="T2" y="T3"/>
                  </a:cxn>
                  <a:cxn ang="0">
                    <a:pos x="T4" y="T5"/>
                  </a:cxn>
                  <a:cxn ang="0">
                    <a:pos x="T6" y="T7"/>
                  </a:cxn>
                </a:cxnLst>
                <a:rect l="0" t="0" r="r" b="b"/>
                <a:pathLst>
                  <a:path w="33" h="26">
                    <a:moveTo>
                      <a:pt x="0" y="17"/>
                    </a:moveTo>
                    <a:cubicBezTo>
                      <a:pt x="4" y="23"/>
                      <a:pt x="22" y="26"/>
                      <a:pt x="33" y="18"/>
                    </a:cubicBezTo>
                    <a:cubicBezTo>
                      <a:pt x="23" y="10"/>
                      <a:pt x="15" y="0"/>
                      <a:pt x="15" y="0"/>
                    </a:cubicBezTo>
                    <a:cubicBezTo>
                      <a:pt x="15" y="0"/>
                      <a:pt x="12" y="12"/>
                      <a:pt x="0" y="17"/>
                    </a:cubicBezTo>
                    <a:close/>
                  </a:path>
                </a:pathLst>
              </a:custGeom>
              <a:solidFill>
                <a:srgbClr val="E0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77"/>
              <p:cNvSpPr>
                <a:spLocks/>
              </p:cNvSpPr>
              <p:nvPr/>
            </p:nvSpPr>
            <p:spPr bwMode="auto">
              <a:xfrm>
                <a:off x="8402638" y="3940176"/>
                <a:ext cx="131763" cy="131763"/>
              </a:xfrm>
              <a:custGeom>
                <a:avLst/>
                <a:gdLst>
                  <a:gd name="T0" fmla="*/ 26 w 35"/>
                  <a:gd name="T1" fmla="*/ 5 h 35"/>
                  <a:gd name="T2" fmla="*/ 24 w 35"/>
                  <a:gd name="T3" fmla="*/ 10 h 35"/>
                  <a:gd name="T4" fmla="*/ 16 w 35"/>
                  <a:gd name="T5" fmla="*/ 20 h 35"/>
                  <a:gd name="T6" fmla="*/ 4 w 35"/>
                  <a:gd name="T7" fmla="*/ 25 h 35"/>
                  <a:gd name="T8" fmla="*/ 0 w 35"/>
                  <a:gd name="T9" fmla="*/ 30 h 35"/>
                  <a:gd name="T10" fmla="*/ 5 w 35"/>
                  <a:gd name="T11" fmla="*/ 35 h 35"/>
                  <a:gd name="T12" fmla="*/ 17 w 35"/>
                  <a:gd name="T13" fmla="*/ 31 h 35"/>
                  <a:gd name="T14" fmla="*/ 30 w 35"/>
                  <a:gd name="T15" fmla="*/ 19 h 35"/>
                  <a:gd name="T16" fmla="*/ 34 w 35"/>
                  <a:gd name="T17" fmla="*/ 12 h 35"/>
                  <a:gd name="T18" fmla="*/ 35 w 35"/>
                  <a:gd name="T19" fmla="*/ 5 h 35"/>
                  <a:gd name="T20" fmla="*/ 30 w 35"/>
                  <a:gd name="T21" fmla="*/ 0 h 35"/>
                  <a:gd name="T22" fmla="*/ 26 w 35"/>
                  <a:gd name="T2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35">
                    <a:moveTo>
                      <a:pt x="26" y="5"/>
                    </a:moveTo>
                    <a:cubicBezTo>
                      <a:pt x="26" y="6"/>
                      <a:pt x="25" y="8"/>
                      <a:pt x="24" y="10"/>
                    </a:cubicBezTo>
                    <a:cubicBezTo>
                      <a:pt x="23" y="13"/>
                      <a:pt x="20" y="17"/>
                      <a:pt x="16" y="20"/>
                    </a:cubicBezTo>
                    <a:cubicBezTo>
                      <a:pt x="13" y="23"/>
                      <a:pt x="9" y="25"/>
                      <a:pt x="4" y="25"/>
                    </a:cubicBezTo>
                    <a:cubicBezTo>
                      <a:pt x="2" y="26"/>
                      <a:pt x="0" y="28"/>
                      <a:pt x="0" y="30"/>
                    </a:cubicBezTo>
                    <a:cubicBezTo>
                      <a:pt x="0" y="33"/>
                      <a:pt x="2" y="35"/>
                      <a:pt x="5" y="35"/>
                    </a:cubicBezTo>
                    <a:cubicBezTo>
                      <a:pt x="9" y="35"/>
                      <a:pt x="14" y="33"/>
                      <a:pt x="17" y="31"/>
                    </a:cubicBezTo>
                    <a:cubicBezTo>
                      <a:pt x="23" y="28"/>
                      <a:pt x="27" y="23"/>
                      <a:pt x="30" y="19"/>
                    </a:cubicBezTo>
                    <a:cubicBezTo>
                      <a:pt x="32" y="17"/>
                      <a:pt x="33" y="14"/>
                      <a:pt x="34" y="12"/>
                    </a:cubicBezTo>
                    <a:cubicBezTo>
                      <a:pt x="35" y="10"/>
                      <a:pt x="35" y="7"/>
                      <a:pt x="35" y="5"/>
                    </a:cubicBezTo>
                    <a:cubicBezTo>
                      <a:pt x="35" y="2"/>
                      <a:pt x="33" y="0"/>
                      <a:pt x="30" y="0"/>
                    </a:cubicBezTo>
                    <a:cubicBezTo>
                      <a:pt x="28" y="0"/>
                      <a:pt x="26" y="2"/>
                      <a:pt x="26" y="5"/>
                    </a:cubicBezTo>
                    <a:close/>
                  </a:path>
                </a:pathLst>
              </a:custGeom>
              <a:solidFill>
                <a:srgbClr val="24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78"/>
              <p:cNvSpPr>
                <a:spLocks/>
              </p:cNvSpPr>
              <p:nvPr/>
            </p:nvSpPr>
            <p:spPr bwMode="auto">
              <a:xfrm>
                <a:off x="8501063" y="3940176"/>
                <a:ext cx="130175" cy="131763"/>
              </a:xfrm>
              <a:custGeom>
                <a:avLst/>
                <a:gdLst>
                  <a:gd name="T0" fmla="*/ 0 w 35"/>
                  <a:gd name="T1" fmla="*/ 5 h 35"/>
                  <a:gd name="T2" fmla="*/ 2 w 35"/>
                  <a:gd name="T3" fmla="*/ 14 h 35"/>
                  <a:gd name="T4" fmla="*/ 12 w 35"/>
                  <a:gd name="T5" fmla="*/ 28 h 35"/>
                  <a:gd name="T6" fmla="*/ 30 w 35"/>
                  <a:gd name="T7" fmla="*/ 35 h 35"/>
                  <a:gd name="T8" fmla="*/ 35 w 35"/>
                  <a:gd name="T9" fmla="*/ 30 h 35"/>
                  <a:gd name="T10" fmla="*/ 31 w 35"/>
                  <a:gd name="T11" fmla="*/ 25 h 35"/>
                  <a:gd name="T12" fmla="*/ 22 w 35"/>
                  <a:gd name="T13" fmla="*/ 23 h 35"/>
                  <a:gd name="T14" fmla="*/ 13 w 35"/>
                  <a:gd name="T15" fmla="*/ 14 h 35"/>
                  <a:gd name="T16" fmla="*/ 10 w 35"/>
                  <a:gd name="T17" fmla="*/ 9 h 35"/>
                  <a:gd name="T18" fmla="*/ 9 w 35"/>
                  <a:gd name="T19" fmla="*/ 5 h 35"/>
                  <a:gd name="T20" fmla="*/ 4 w 35"/>
                  <a:gd name="T21" fmla="*/ 0 h 35"/>
                  <a:gd name="T22" fmla="*/ 0 w 35"/>
                  <a:gd name="T2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35">
                    <a:moveTo>
                      <a:pt x="0" y="5"/>
                    </a:moveTo>
                    <a:cubicBezTo>
                      <a:pt x="0" y="8"/>
                      <a:pt x="1" y="11"/>
                      <a:pt x="2" y="14"/>
                    </a:cubicBezTo>
                    <a:cubicBezTo>
                      <a:pt x="4" y="19"/>
                      <a:pt x="8" y="24"/>
                      <a:pt x="12" y="28"/>
                    </a:cubicBezTo>
                    <a:cubicBezTo>
                      <a:pt x="17" y="31"/>
                      <a:pt x="23" y="35"/>
                      <a:pt x="30" y="35"/>
                    </a:cubicBezTo>
                    <a:cubicBezTo>
                      <a:pt x="33" y="35"/>
                      <a:pt x="35" y="33"/>
                      <a:pt x="35" y="30"/>
                    </a:cubicBezTo>
                    <a:cubicBezTo>
                      <a:pt x="35" y="28"/>
                      <a:pt x="33" y="26"/>
                      <a:pt x="31" y="25"/>
                    </a:cubicBezTo>
                    <a:cubicBezTo>
                      <a:pt x="28" y="25"/>
                      <a:pt x="25" y="24"/>
                      <a:pt x="22" y="23"/>
                    </a:cubicBezTo>
                    <a:cubicBezTo>
                      <a:pt x="18" y="21"/>
                      <a:pt x="15" y="17"/>
                      <a:pt x="13" y="14"/>
                    </a:cubicBezTo>
                    <a:cubicBezTo>
                      <a:pt x="12" y="12"/>
                      <a:pt x="11" y="10"/>
                      <a:pt x="10" y="9"/>
                    </a:cubicBezTo>
                    <a:cubicBezTo>
                      <a:pt x="9" y="7"/>
                      <a:pt x="9" y="6"/>
                      <a:pt x="9" y="5"/>
                    </a:cubicBezTo>
                    <a:cubicBezTo>
                      <a:pt x="9" y="2"/>
                      <a:pt x="7" y="0"/>
                      <a:pt x="4" y="0"/>
                    </a:cubicBezTo>
                    <a:cubicBezTo>
                      <a:pt x="2" y="0"/>
                      <a:pt x="0" y="2"/>
                      <a:pt x="0" y="5"/>
                    </a:cubicBezTo>
                    <a:close/>
                  </a:path>
                </a:pathLst>
              </a:custGeom>
              <a:solidFill>
                <a:srgbClr val="24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Oval 79"/>
              <p:cNvSpPr>
                <a:spLocks noChangeArrowheads="1"/>
              </p:cNvSpPr>
              <p:nvPr/>
            </p:nvSpPr>
            <p:spPr bwMode="auto">
              <a:xfrm>
                <a:off x="8462963" y="3890963"/>
                <a:ext cx="109538" cy="93663"/>
              </a:xfrm>
              <a:prstGeom prst="ellipse">
                <a:avLst/>
              </a:prstGeom>
              <a:solidFill>
                <a:srgbClr val="24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80"/>
              <p:cNvSpPr>
                <a:spLocks/>
              </p:cNvSpPr>
              <p:nvPr/>
            </p:nvSpPr>
            <p:spPr bwMode="auto">
              <a:xfrm>
                <a:off x="8270876" y="3830638"/>
                <a:ext cx="176213" cy="57150"/>
              </a:xfrm>
              <a:custGeom>
                <a:avLst/>
                <a:gdLst>
                  <a:gd name="T0" fmla="*/ 7 w 47"/>
                  <a:gd name="T1" fmla="*/ 14 h 15"/>
                  <a:gd name="T2" fmla="*/ 24 w 47"/>
                  <a:gd name="T3" fmla="*/ 10 h 15"/>
                  <a:gd name="T4" fmla="*/ 39 w 47"/>
                  <a:gd name="T5" fmla="*/ 13 h 15"/>
                  <a:gd name="T6" fmla="*/ 45 w 47"/>
                  <a:gd name="T7" fmla="*/ 11 h 15"/>
                  <a:gd name="T8" fmla="*/ 44 w 47"/>
                  <a:gd name="T9" fmla="*/ 5 h 15"/>
                  <a:gd name="T10" fmla="*/ 24 w 47"/>
                  <a:gd name="T11" fmla="*/ 0 h 15"/>
                  <a:gd name="T12" fmla="*/ 3 w 47"/>
                  <a:gd name="T13" fmla="*/ 5 h 15"/>
                  <a:gd name="T14" fmla="*/ 1 w 47"/>
                  <a:gd name="T15" fmla="*/ 11 h 15"/>
                  <a:gd name="T16" fmla="*/ 7 w 47"/>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7" y="14"/>
                    </a:moveTo>
                    <a:cubicBezTo>
                      <a:pt x="13" y="11"/>
                      <a:pt x="19" y="10"/>
                      <a:pt x="24" y="10"/>
                    </a:cubicBezTo>
                    <a:cubicBezTo>
                      <a:pt x="30" y="10"/>
                      <a:pt x="35" y="11"/>
                      <a:pt x="39" y="13"/>
                    </a:cubicBezTo>
                    <a:cubicBezTo>
                      <a:pt x="41" y="14"/>
                      <a:pt x="44" y="14"/>
                      <a:pt x="45" y="11"/>
                    </a:cubicBezTo>
                    <a:cubicBezTo>
                      <a:pt x="47" y="9"/>
                      <a:pt x="46" y="6"/>
                      <a:pt x="44" y="5"/>
                    </a:cubicBezTo>
                    <a:cubicBezTo>
                      <a:pt x="38" y="2"/>
                      <a:pt x="31" y="0"/>
                      <a:pt x="24" y="0"/>
                    </a:cubicBezTo>
                    <a:cubicBezTo>
                      <a:pt x="17" y="0"/>
                      <a:pt x="10" y="2"/>
                      <a:pt x="3" y="5"/>
                    </a:cubicBezTo>
                    <a:cubicBezTo>
                      <a:pt x="1" y="6"/>
                      <a:pt x="0" y="9"/>
                      <a:pt x="1" y="11"/>
                    </a:cubicBezTo>
                    <a:cubicBezTo>
                      <a:pt x="2" y="14"/>
                      <a:pt x="5" y="15"/>
                      <a:pt x="7" y="14"/>
                    </a:cubicBezTo>
                    <a:close/>
                  </a:path>
                </a:pathLst>
              </a:custGeom>
              <a:solidFill>
                <a:srgbClr val="24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81"/>
              <p:cNvSpPr>
                <a:spLocks/>
              </p:cNvSpPr>
              <p:nvPr/>
            </p:nvSpPr>
            <p:spPr bwMode="auto">
              <a:xfrm>
                <a:off x="8586788" y="3830638"/>
                <a:ext cx="176213" cy="57150"/>
              </a:xfrm>
              <a:custGeom>
                <a:avLst/>
                <a:gdLst>
                  <a:gd name="T0" fmla="*/ 44 w 47"/>
                  <a:gd name="T1" fmla="*/ 5 h 15"/>
                  <a:gd name="T2" fmla="*/ 22 w 47"/>
                  <a:gd name="T3" fmla="*/ 0 h 15"/>
                  <a:gd name="T4" fmla="*/ 3 w 47"/>
                  <a:gd name="T5" fmla="*/ 5 h 15"/>
                  <a:gd name="T6" fmla="*/ 2 w 47"/>
                  <a:gd name="T7" fmla="*/ 11 h 15"/>
                  <a:gd name="T8" fmla="*/ 8 w 47"/>
                  <a:gd name="T9" fmla="*/ 13 h 15"/>
                  <a:gd name="T10" fmla="*/ 22 w 47"/>
                  <a:gd name="T11" fmla="*/ 10 h 15"/>
                  <a:gd name="T12" fmla="*/ 39 w 47"/>
                  <a:gd name="T13" fmla="*/ 14 h 15"/>
                  <a:gd name="T14" fmla="*/ 46 w 47"/>
                  <a:gd name="T15" fmla="*/ 11 h 15"/>
                  <a:gd name="T16" fmla="*/ 44 w 47"/>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44" y="5"/>
                    </a:moveTo>
                    <a:cubicBezTo>
                      <a:pt x="37" y="2"/>
                      <a:pt x="30" y="0"/>
                      <a:pt x="22" y="0"/>
                    </a:cubicBezTo>
                    <a:cubicBezTo>
                      <a:pt x="16" y="0"/>
                      <a:pt x="9" y="2"/>
                      <a:pt x="3" y="5"/>
                    </a:cubicBezTo>
                    <a:cubicBezTo>
                      <a:pt x="1" y="6"/>
                      <a:pt x="0" y="9"/>
                      <a:pt x="2" y="11"/>
                    </a:cubicBezTo>
                    <a:cubicBezTo>
                      <a:pt x="3" y="14"/>
                      <a:pt x="6" y="14"/>
                      <a:pt x="8" y="13"/>
                    </a:cubicBezTo>
                    <a:cubicBezTo>
                      <a:pt x="12" y="11"/>
                      <a:pt x="17" y="10"/>
                      <a:pt x="22" y="10"/>
                    </a:cubicBezTo>
                    <a:cubicBezTo>
                      <a:pt x="28" y="10"/>
                      <a:pt x="34" y="11"/>
                      <a:pt x="39" y="14"/>
                    </a:cubicBezTo>
                    <a:cubicBezTo>
                      <a:pt x="42" y="15"/>
                      <a:pt x="45" y="14"/>
                      <a:pt x="46" y="11"/>
                    </a:cubicBezTo>
                    <a:cubicBezTo>
                      <a:pt x="47" y="9"/>
                      <a:pt x="46" y="6"/>
                      <a:pt x="44" y="5"/>
                    </a:cubicBezTo>
                    <a:close/>
                  </a:path>
                </a:pathLst>
              </a:custGeom>
              <a:solidFill>
                <a:srgbClr val="24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Oval 82"/>
              <p:cNvSpPr>
                <a:spLocks noChangeArrowheads="1"/>
              </p:cNvSpPr>
              <p:nvPr/>
            </p:nvSpPr>
            <p:spPr bwMode="auto">
              <a:xfrm>
                <a:off x="8493126" y="3905251"/>
                <a:ext cx="49213" cy="30163"/>
              </a:xfrm>
              <a:prstGeom prst="ellipse">
                <a:avLst/>
              </a:prstGeom>
              <a:solidFill>
                <a:srgbClr val="4C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83"/>
              <p:cNvSpPr>
                <a:spLocks/>
              </p:cNvSpPr>
              <p:nvPr/>
            </p:nvSpPr>
            <p:spPr bwMode="auto">
              <a:xfrm>
                <a:off x="7389813" y="3143251"/>
                <a:ext cx="795338" cy="777875"/>
              </a:xfrm>
              <a:custGeom>
                <a:avLst/>
                <a:gdLst>
                  <a:gd name="T0" fmla="*/ 194 w 212"/>
                  <a:gd name="T1" fmla="*/ 141 h 207"/>
                  <a:gd name="T2" fmla="*/ 101 w 212"/>
                  <a:gd name="T3" fmla="*/ 38 h 207"/>
                  <a:gd name="T4" fmla="*/ 55 w 212"/>
                  <a:gd name="T5" fmla="*/ 130 h 207"/>
                  <a:gd name="T6" fmla="*/ 194 w 212"/>
                  <a:gd name="T7" fmla="*/ 141 h 207"/>
                </a:gdLst>
                <a:ahLst/>
                <a:cxnLst>
                  <a:cxn ang="0">
                    <a:pos x="T0" y="T1"/>
                  </a:cxn>
                  <a:cxn ang="0">
                    <a:pos x="T2" y="T3"/>
                  </a:cxn>
                  <a:cxn ang="0">
                    <a:pos x="T4" y="T5"/>
                  </a:cxn>
                  <a:cxn ang="0">
                    <a:pos x="T6" y="T7"/>
                  </a:cxn>
                </a:cxnLst>
                <a:rect l="0" t="0" r="r" b="b"/>
                <a:pathLst>
                  <a:path w="212" h="207">
                    <a:moveTo>
                      <a:pt x="194" y="141"/>
                    </a:moveTo>
                    <a:cubicBezTo>
                      <a:pt x="150" y="122"/>
                      <a:pt x="117" y="49"/>
                      <a:pt x="101" y="38"/>
                    </a:cubicBezTo>
                    <a:cubicBezTo>
                      <a:pt x="49" y="0"/>
                      <a:pt x="0" y="85"/>
                      <a:pt x="55" y="130"/>
                    </a:cubicBezTo>
                    <a:cubicBezTo>
                      <a:pt x="149" y="207"/>
                      <a:pt x="212" y="148"/>
                      <a:pt x="194" y="141"/>
                    </a:cubicBezTo>
                    <a:close/>
                  </a:path>
                </a:pathLst>
              </a:custGeom>
              <a:solidFill>
                <a:srgbClr val="FA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84"/>
              <p:cNvSpPr>
                <a:spLocks/>
              </p:cNvSpPr>
              <p:nvPr/>
            </p:nvSpPr>
            <p:spPr bwMode="auto">
              <a:xfrm>
                <a:off x="8707438" y="3105151"/>
                <a:ext cx="949325" cy="854075"/>
              </a:xfrm>
              <a:custGeom>
                <a:avLst/>
                <a:gdLst>
                  <a:gd name="T0" fmla="*/ 23 w 253"/>
                  <a:gd name="T1" fmla="*/ 157 h 227"/>
                  <a:gd name="T2" fmla="*/ 124 w 253"/>
                  <a:gd name="T3" fmla="*/ 44 h 227"/>
                  <a:gd name="T4" fmla="*/ 193 w 253"/>
                  <a:gd name="T5" fmla="*/ 143 h 227"/>
                  <a:gd name="T6" fmla="*/ 23 w 253"/>
                  <a:gd name="T7" fmla="*/ 157 h 227"/>
                </a:gdLst>
                <a:ahLst/>
                <a:cxnLst>
                  <a:cxn ang="0">
                    <a:pos x="T0" y="T1"/>
                  </a:cxn>
                  <a:cxn ang="0">
                    <a:pos x="T2" y="T3"/>
                  </a:cxn>
                  <a:cxn ang="0">
                    <a:pos x="T4" y="T5"/>
                  </a:cxn>
                  <a:cxn ang="0">
                    <a:pos x="T6" y="T7"/>
                  </a:cxn>
                </a:cxnLst>
                <a:rect l="0" t="0" r="r" b="b"/>
                <a:pathLst>
                  <a:path w="253" h="227">
                    <a:moveTo>
                      <a:pt x="23" y="157"/>
                    </a:moveTo>
                    <a:cubicBezTo>
                      <a:pt x="44" y="157"/>
                      <a:pt x="76" y="72"/>
                      <a:pt x="124" y="44"/>
                    </a:cubicBezTo>
                    <a:cubicBezTo>
                      <a:pt x="201" y="0"/>
                      <a:pt x="253" y="94"/>
                      <a:pt x="193" y="143"/>
                    </a:cubicBezTo>
                    <a:cubicBezTo>
                      <a:pt x="90" y="227"/>
                      <a:pt x="0" y="158"/>
                      <a:pt x="23" y="1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85"/>
              <p:cNvSpPr>
                <a:spLocks/>
              </p:cNvSpPr>
              <p:nvPr/>
            </p:nvSpPr>
            <p:spPr bwMode="auto">
              <a:xfrm>
                <a:off x="8837613" y="3143251"/>
                <a:ext cx="796925" cy="777875"/>
              </a:xfrm>
              <a:custGeom>
                <a:avLst/>
                <a:gdLst>
                  <a:gd name="T0" fmla="*/ 18 w 212"/>
                  <a:gd name="T1" fmla="*/ 141 h 207"/>
                  <a:gd name="T2" fmla="*/ 111 w 212"/>
                  <a:gd name="T3" fmla="*/ 38 h 207"/>
                  <a:gd name="T4" fmla="*/ 157 w 212"/>
                  <a:gd name="T5" fmla="*/ 130 h 207"/>
                  <a:gd name="T6" fmla="*/ 18 w 212"/>
                  <a:gd name="T7" fmla="*/ 141 h 207"/>
                </a:gdLst>
                <a:ahLst/>
                <a:cxnLst>
                  <a:cxn ang="0">
                    <a:pos x="T0" y="T1"/>
                  </a:cxn>
                  <a:cxn ang="0">
                    <a:pos x="T2" y="T3"/>
                  </a:cxn>
                  <a:cxn ang="0">
                    <a:pos x="T4" y="T5"/>
                  </a:cxn>
                  <a:cxn ang="0">
                    <a:pos x="T6" y="T7"/>
                  </a:cxn>
                </a:cxnLst>
                <a:rect l="0" t="0" r="r" b="b"/>
                <a:pathLst>
                  <a:path w="212" h="207">
                    <a:moveTo>
                      <a:pt x="18" y="141"/>
                    </a:moveTo>
                    <a:cubicBezTo>
                      <a:pt x="62" y="122"/>
                      <a:pt x="95" y="49"/>
                      <a:pt x="111" y="38"/>
                    </a:cubicBezTo>
                    <a:cubicBezTo>
                      <a:pt x="163" y="0"/>
                      <a:pt x="212" y="85"/>
                      <a:pt x="157" y="130"/>
                    </a:cubicBezTo>
                    <a:cubicBezTo>
                      <a:pt x="64" y="207"/>
                      <a:pt x="0" y="148"/>
                      <a:pt x="18" y="141"/>
                    </a:cubicBezTo>
                    <a:close/>
                  </a:path>
                </a:pathLst>
              </a:custGeom>
              <a:solidFill>
                <a:srgbClr val="FA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86"/>
              <p:cNvSpPr>
                <a:spLocks/>
              </p:cNvSpPr>
              <p:nvPr/>
            </p:nvSpPr>
            <p:spPr bwMode="auto">
              <a:xfrm>
                <a:off x="8240713" y="3917951"/>
                <a:ext cx="150813" cy="96838"/>
              </a:xfrm>
              <a:custGeom>
                <a:avLst/>
                <a:gdLst>
                  <a:gd name="T0" fmla="*/ 17 w 40"/>
                  <a:gd name="T1" fmla="*/ 2 h 26"/>
                  <a:gd name="T2" fmla="*/ 2 w 40"/>
                  <a:gd name="T3" fmla="*/ 17 h 26"/>
                  <a:gd name="T4" fmla="*/ 23 w 40"/>
                  <a:gd name="T5" fmla="*/ 23 h 26"/>
                  <a:gd name="T6" fmla="*/ 38 w 40"/>
                  <a:gd name="T7" fmla="*/ 8 h 26"/>
                  <a:gd name="T8" fmla="*/ 17 w 40"/>
                  <a:gd name="T9" fmla="*/ 2 h 26"/>
                </a:gdLst>
                <a:ahLst/>
                <a:cxnLst>
                  <a:cxn ang="0">
                    <a:pos x="T0" y="T1"/>
                  </a:cxn>
                  <a:cxn ang="0">
                    <a:pos x="T2" y="T3"/>
                  </a:cxn>
                  <a:cxn ang="0">
                    <a:pos x="T4" y="T5"/>
                  </a:cxn>
                  <a:cxn ang="0">
                    <a:pos x="T6" y="T7"/>
                  </a:cxn>
                  <a:cxn ang="0">
                    <a:pos x="T8" y="T9"/>
                  </a:cxn>
                </a:cxnLst>
                <a:rect l="0" t="0" r="r" b="b"/>
                <a:pathLst>
                  <a:path w="40" h="26">
                    <a:moveTo>
                      <a:pt x="17" y="2"/>
                    </a:moveTo>
                    <a:cubicBezTo>
                      <a:pt x="7" y="5"/>
                      <a:pt x="0" y="12"/>
                      <a:pt x="2" y="17"/>
                    </a:cubicBezTo>
                    <a:cubicBezTo>
                      <a:pt x="3" y="23"/>
                      <a:pt x="13" y="26"/>
                      <a:pt x="23" y="23"/>
                    </a:cubicBezTo>
                    <a:cubicBezTo>
                      <a:pt x="33" y="21"/>
                      <a:pt x="40" y="14"/>
                      <a:pt x="38" y="8"/>
                    </a:cubicBezTo>
                    <a:cubicBezTo>
                      <a:pt x="37" y="3"/>
                      <a:pt x="28" y="0"/>
                      <a:pt x="17" y="2"/>
                    </a:cubicBezTo>
                    <a:close/>
                  </a:path>
                </a:pathLst>
              </a:custGeom>
              <a:solidFill>
                <a:srgbClr val="FA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87"/>
              <p:cNvSpPr>
                <a:spLocks/>
              </p:cNvSpPr>
              <p:nvPr/>
            </p:nvSpPr>
            <p:spPr bwMode="auto">
              <a:xfrm>
                <a:off x="7685088" y="4746626"/>
                <a:ext cx="552450" cy="796925"/>
              </a:xfrm>
              <a:custGeom>
                <a:avLst/>
                <a:gdLst>
                  <a:gd name="T0" fmla="*/ 56 w 147"/>
                  <a:gd name="T1" fmla="*/ 4 h 212"/>
                  <a:gd name="T2" fmla="*/ 137 w 147"/>
                  <a:gd name="T3" fmla="*/ 99 h 212"/>
                  <a:gd name="T4" fmla="*/ 92 w 147"/>
                  <a:gd name="T5" fmla="*/ 209 h 212"/>
                  <a:gd name="T6" fmla="*/ 10 w 147"/>
                  <a:gd name="T7" fmla="*/ 113 h 212"/>
                  <a:gd name="T8" fmla="*/ 56 w 147"/>
                  <a:gd name="T9" fmla="*/ 4 h 212"/>
                </a:gdLst>
                <a:ahLst/>
                <a:cxnLst>
                  <a:cxn ang="0">
                    <a:pos x="T0" y="T1"/>
                  </a:cxn>
                  <a:cxn ang="0">
                    <a:pos x="T2" y="T3"/>
                  </a:cxn>
                  <a:cxn ang="0">
                    <a:pos x="T4" y="T5"/>
                  </a:cxn>
                  <a:cxn ang="0">
                    <a:pos x="T6" y="T7"/>
                  </a:cxn>
                  <a:cxn ang="0">
                    <a:pos x="T8" y="T9"/>
                  </a:cxn>
                </a:cxnLst>
                <a:rect l="0" t="0" r="r" b="b"/>
                <a:pathLst>
                  <a:path w="147" h="212">
                    <a:moveTo>
                      <a:pt x="56" y="4"/>
                    </a:moveTo>
                    <a:cubicBezTo>
                      <a:pt x="91" y="0"/>
                      <a:pt x="128" y="43"/>
                      <a:pt x="137" y="99"/>
                    </a:cubicBezTo>
                    <a:cubicBezTo>
                      <a:pt x="147" y="156"/>
                      <a:pt x="127" y="205"/>
                      <a:pt x="92" y="209"/>
                    </a:cubicBezTo>
                    <a:cubicBezTo>
                      <a:pt x="57" y="212"/>
                      <a:pt x="20" y="170"/>
                      <a:pt x="10" y="113"/>
                    </a:cubicBezTo>
                    <a:cubicBezTo>
                      <a:pt x="0" y="56"/>
                      <a:pt x="20" y="7"/>
                      <a:pt x="56"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8"/>
              <p:cNvSpPr>
                <a:spLocks/>
              </p:cNvSpPr>
              <p:nvPr/>
            </p:nvSpPr>
            <p:spPr bwMode="auto">
              <a:xfrm>
                <a:off x="8796338" y="4746626"/>
                <a:ext cx="552450" cy="796925"/>
              </a:xfrm>
              <a:custGeom>
                <a:avLst/>
                <a:gdLst>
                  <a:gd name="T0" fmla="*/ 92 w 147"/>
                  <a:gd name="T1" fmla="*/ 4 h 212"/>
                  <a:gd name="T2" fmla="*/ 10 w 147"/>
                  <a:gd name="T3" fmla="*/ 99 h 212"/>
                  <a:gd name="T4" fmla="*/ 55 w 147"/>
                  <a:gd name="T5" fmla="*/ 209 h 212"/>
                  <a:gd name="T6" fmla="*/ 137 w 147"/>
                  <a:gd name="T7" fmla="*/ 113 h 212"/>
                  <a:gd name="T8" fmla="*/ 92 w 147"/>
                  <a:gd name="T9" fmla="*/ 4 h 212"/>
                </a:gdLst>
                <a:ahLst/>
                <a:cxnLst>
                  <a:cxn ang="0">
                    <a:pos x="T0" y="T1"/>
                  </a:cxn>
                  <a:cxn ang="0">
                    <a:pos x="T2" y="T3"/>
                  </a:cxn>
                  <a:cxn ang="0">
                    <a:pos x="T4" y="T5"/>
                  </a:cxn>
                  <a:cxn ang="0">
                    <a:pos x="T6" y="T7"/>
                  </a:cxn>
                  <a:cxn ang="0">
                    <a:pos x="T8" y="T9"/>
                  </a:cxn>
                </a:cxnLst>
                <a:rect l="0" t="0" r="r" b="b"/>
                <a:pathLst>
                  <a:path w="147" h="212">
                    <a:moveTo>
                      <a:pt x="92" y="4"/>
                    </a:moveTo>
                    <a:cubicBezTo>
                      <a:pt x="56" y="0"/>
                      <a:pt x="20" y="43"/>
                      <a:pt x="10" y="99"/>
                    </a:cubicBezTo>
                    <a:cubicBezTo>
                      <a:pt x="0" y="156"/>
                      <a:pt x="20" y="205"/>
                      <a:pt x="55" y="209"/>
                    </a:cubicBezTo>
                    <a:cubicBezTo>
                      <a:pt x="91" y="212"/>
                      <a:pt x="127" y="170"/>
                      <a:pt x="137" y="113"/>
                    </a:cubicBezTo>
                    <a:cubicBezTo>
                      <a:pt x="147" y="56"/>
                      <a:pt x="127" y="7"/>
                      <a:pt x="9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90"/>
              <p:cNvSpPr>
                <a:spLocks/>
              </p:cNvSpPr>
              <p:nvPr/>
            </p:nvSpPr>
            <p:spPr bwMode="auto">
              <a:xfrm>
                <a:off x="8267701" y="3211513"/>
                <a:ext cx="498475" cy="179388"/>
              </a:xfrm>
              <a:custGeom>
                <a:avLst/>
                <a:gdLst>
                  <a:gd name="T0" fmla="*/ 67 w 133"/>
                  <a:gd name="T1" fmla="*/ 0 h 48"/>
                  <a:gd name="T2" fmla="*/ 133 w 133"/>
                  <a:gd name="T3" fmla="*/ 48 h 48"/>
                  <a:gd name="T4" fmla="*/ 0 w 133"/>
                  <a:gd name="T5" fmla="*/ 48 h 48"/>
                  <a:gd name="T6" fmla="*/ 67 w 133"/>
                  <a:gd name="T7" fmla="*/ 0 h 48"/>
                </a:gdLst>
                <a:ahLst/>
                <a:cxnLst>
                  <a:cxn ang="0">
                    <a:pos x="T0" y="T1"/>
                  </a:cxn>
                  <a:cxn ang="0">
                    <a:pos x="T2" y="T3"/>
                  </a:cxn>
                  <a:cxn ang="0">
                    <a:pos x="T4" y="T5"/>
                  </a:cxn>
                  <a:cxn ang="0">
                    <a:pos x="T6" y="T7"/>
                  </a:cxn>
                </a:cxnLst>
                <a:rect l="0" t="0" r="r" b="b"/>
                <a:pathLst>
                  <a:path w="133" h="48">
                    <a:moveTo>
                      <a:pt x="67" y="0"/>
                    </a:moveTo>
                    <a:cubicBezTo>
                      <a:pt x="98" y="0"/>
                      <a:pt x="125" y="20"/>
                      <a:pt x="133" y="48"/>
                    </a:cubicBezTo>
                    <a:cubicBezTo>
                      <a:pt x="0" y="48"/>
                      <a:pt x="0" y="48"/>
                      <a:pt x="0" y="48"/>
                    </a:cubicBezTo>
                    <a:cubicBezTo>
                      <a:pt x="8" y="20"/>
                      <a:pt x="35" y="0"/>
                      <a:pt x="6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91"/>
              <p:cNvSpPr>
                <a:spLocks/>
              </p:cNvSpPr>
              <p:nvPr/>
            </p:nvSpPr>
            <p:spPr bwMode="auto">
              <a:xfrm>
                <a:off x="8429626" y="3211513"/>
                <a:ext cx="176213" cy="179388"/>
              </a:xfrm>
              <a:custGeom>
                <a:avLst/>
                <a:gdLst>
                  <a:gd name="T0" fmla="*/ 24 w 47"/>
                  <a:gd name="T1" fmla="*/ 0 h 48"/>
                  <a:gd name="T2" fmla="*/ 47 w 47"/>
                  <a:gd name="T3" fmla="*/ 48 h 48"/>
                  <a:gd name="T4" fmla="*/ 0 w 47"/>
                  <a:gd name="T5" fmla="*/ 48 h 48"/>
                  <a:gd name="T6" fmla="*/ 24 w 47"/>
                  <a:gd name="T7" fmla="*/ 0 h 48"/>
                </a:gdLst>
                <a:ahLst/>
                <a:cxnLst>
                  <a:cxn ang="0">
                    <a:pos x="T0" y="T1"/>
                  </a:cxn>
                  <a:cxn ang="0">
                    <a:pos x="T2" y="T3"/>
                  </a:cxn>
                  <a:cxn ang="0">
                    <a:pos x="T4" y="T5"/>
                  </a:cxn>
                  <a:cxn ang="0">
                    <a:pos x="T6" y="T7"/>
                  </a:cxn>
                </a:cxnLst>
                <a:rect l="0" t="0" r="r" b="b"/>
                <a:pathLst>
                  <a:path w="47" h="48">
                    <a:moveTo>
                      <a:pt x="24" y="0"/>
                    </a:moveTo>
                    <a:cubicBezTo>
                      <a:pt x="35" y="0"/>
                      <a:pt x="44" y="20"/>
                      <a:pt x="47" y="48"/>
                    </a:cubicBezTo>
                    <a:cubicBezTo>
                      <a:pt x="0" y="48"/>
                      <a:pt x="0" y="48"/>
                      <a:pt x="0" y="48"/>
                    </a:cubicBezTo>
                    <a:cubicBezTo>
                      <a:pt x="3" y="20"/>
                      <a:pt x="12" y="0"/>
                      <a:pt x="24" y="0"/>
                    </a:cubicBezTo>
                    <a:close/>
                  </a:path>
                </a:pathLst>
              </a:custGeom>
              <a:solidFill>
                <a:srgbClr val="FFF5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Oval 92"/>
              <p:cNvSpPr>
                <a:spLocks noChangeArrowheads="1"/>
              </p:cNvSpPr>
              <p:nvPr/>
            </p:nvSpPr>
            <p:spPr bwMode="auto">
              <a:xfrm>
                <a:off x="8485188" y="3148013"/>
                <a:ext cx="63500" cy="63500"/>
              </a:xfrm>
              <a:prstGeom prst="ellipse">
                <a:avLst/>
              </a:prstGeom>
              <a:solidFill>
                <a:srgbClr val="F0D8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93"/>
              <p:cNvSpPr>
                <a:spLocks/>
              </p:cNvSpPr>
              <p:nvPr/>
            </p:nvSpPr>
            <p:spPr bwMode="auto">
              <a:xfrm>
                <a:off x="8210551" y="3384551"/>
                <a:ext cx="612775" cy="123825"/>
              </a:xfrm>
              <a:custGeom>
                <a:avLst/>
                <a:gdLst>
                  <a:gd name="T0" fmla="*/ 31 w 386"/>
                  <a:gd name="T1" fmla="*/ 78 h 78"/>
                  <a:gd name="T2" fmla="*/ 358 w 386"/>
                  <a:gd name="T3" fmla="*/ 78 h 78"/>
                  <a:gd name="T4" fmla="*/ 386 w 386"/>
                  <a:gd name="T5" fmla="*/ 0 h 78"/>
                  <a:gd name="T6" fmla="*/ 0 w 386"/>
                  <a:gd name="T7" fmla="*/ 0 h 78"/>
                  <a:gd name="T8" fmla="*/ 31 w 386"/>
                  <a:gd name="T9" fmla="*/ 78 h 78"/>
                </a:gdLst>
                <a:ahLst/>
                <a:cxnLst>
                  <a:cxn ang="0">
                    <a:pos x="T0" y="T1"/>
                  </a:cxn>
                  <a:cxn ang="0">
                    <a:pos x="T2" y="T3"/>
                  </a:cxn>
                  <a:cxn ang="0">
                    <a:pos x="T4" y="T5"/>
                  </a:cxn>
                  <a:cxn ang="0">
                    <a:pos x="T6" y="T7"/>
                  </a:cxn>
                  <a:cxn ang="0">
                    <a:pos x="T8" y="T9"/>
                  </a:cxn>
                </a:cxnLst>
                <a:rect l="0" t="0" r="r" b="b"/>
                <a:pathLst>
                  <a:path w="386" h="78">
                    <a:moveTo>
                      <a:pt x="31" y="78"/>
                    </a:moveTo>
                    <a:lnTo>
                      <a:pt x="358" y="78"/>
                    </a:lnTo>
                    <a:lnTo>
                      <a:pt x="386" y="0"/>
                    </a:lnTo>
                    <a:lnTo>
                      <a:pt x="0" y="0"/>
                    </a:lnTo>
                    <a:lnTo>
                      <a:pt x="31" y="78"/>
                    </a:lnTo>
                    <a:close/>
                  </a:path>
                </a:pathLst>
              </a:custGeom>
              <a:solidFill>
                <a:srgbClr val="F0D8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94"/>
              <p:cNvSpPr>
                <a:spLocks/>
              </p:cNvSpPr>
              <p:nvPr/>
            </p:nvSpPr>
            <p:spPr bwMode="auto">
              <a:xfrm>
                <a:off x="8677276" y="3830638"/>
                <a:ext cx="427038" cy="123825"/>
              </a:xfrm>
              <a:custGeom>
                <a:avLst/>
                <a:gdLst>
                  <a:gd name="T0" fmla="*/ 3 w 114"/>
                  <a:gd name="T1" fmla="*/ 32 h 33"/>
                  <a:gd name="T2" fmla="*/ 52 w 114"/>
                  <a:gd name="T3" fmla="*/ 13 h 33"/>
                  <a:gd name="T4" fmla="*/ 107 w 114"/>
                  <a:gd name="T5" fmla="*/ 4 h 33"/>
                  <a:gd name="T6" fmla="*/ 112 w 114"/>
                  <a:gd name="T7" fmla="*/ 4 h 33"/>
                  <a:gd name="T8" fmla="*/ 114 w 114"/>
                  <a:gd name="T9" fmla="*/ 3 h 33"/>
                  <a:gd name="T10" fmla="*/ 112 w 114"/>
                  <a:gd name="T11" fmla="*/ 1 h 33"/>
                  <a:gd name="T12" fmla="*/ 107 w 114"/>
                  <a:gd name="T13" fmla="*/ 0 h 33"/>
                  <a:gd name="T14" fmla="*/ 51 w 114"/>
                  <a:gd name="T15" fmla="*/ 9 h 33"/>
                  <a:gd name="T16" fmla="*/ 1 w 114"/>
                  <a:gd name="T17" fmla="*/ 29 h 33"/>
                  <a:gd name="T18" fmla="*/ 0 w 114"/>
                  <a:gd name="T19" fmla="*/ 32 h 33"/>
                  <a:gd name="T20" fmla="*/ 3 w 114"/>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33">
                    <a:moveTo>
                      <a:pt x="3" y="32"/>
                    </a:moveTo>
                    <a:cubicBezTo>
                      <a:pt x="14" y="25"/>
                      <a:pt x="32" y="18"/>
                      <a:pt x="52" y="13"/>
                    </a:cubicBezTo>
                    <a:cubicBezTo>
                      <a:pt x="72" y="7"/>
                      <a:pt x="92" y="4"/>
                      <a:pt x="107" y="4"/>
                    </a:cubicBezTo>
                    <a:cubicBezTo>
                      <a:pt x="109" y="4"/>
                      <a:pt x="111" y="4"/>
                      <a:pt x="112" y="4"/>
                    </a:cubicBezTo>
                    <a:cubicBezTo>
                      <a:pt x="113" y="4"/>
                      <a:pt x="114" y="4"/>
                      <a:pt x="114" y="3"/>
                    </a:cubicBezTo>
                    <a:cubicBezTo>
                      <a:pt x="114" y="2"/>
                      <a:pt x="113" y="1"/>
                      <a:pt x="112" y="1"/>
                    </a:cubicBezTo>
                    <a:cubicBezTo>
                      <a:pt x="111" y="0"/>
                      <a:pt x="109" y="0"/>
                      <a:pt x="107" y="0"/>
                    </a:cubicBezTo>
                    <a:cubicBezTo>
                      <a:pt x="92" y="0"/>
                      <a:pt x="71" y="4"/>
                      <a:pt x="51" y="9"/>
                    </a:cubicBezTo>
                    <a:cubicBezTo>
                      <a:pt x="31" y="14"/>
                      <a:pt x="12" y="21"/>
                      <a:pt x="1" y="29"/>
                    </a:cubicBezTo>
                    <a:cubicBezTo>
                      <a:pt x="0" y="30"/>
                      <a:pt x="0" y="31"/>
                      <a:pt x="0" y="32"/>
                    </a:cubicBezTo>
                    <a:cubicBezTo>
                      <a:pt x="1" y="33"/>
                      <a:pt x="2" y="33"/>
                      <a:pt x="3" y="32"/>
                    </a:cubicBezTo>
                    <a:close/>
                  </a:path>
                </a:pathLst>
              </a:custGeom>
              <a:solidFill>
                <a:srgbClr val="24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95"/>
              <p:cNvSpPr>
                <a:spLocks/>
              </p:cNvSpPr>
              <p:nvPr/>
            </p:nvSpPr>
            <p:spPr bwMode="auto">
              <a:xfrm>
                <a:off x="8699501" y="3898901"/>
                <a:ext cx="439738" cy="71438"/>
              </a:xfrm>
              <a:custGeom>
                <a:avLst/>
                <a:gdLst>
                  <a:gd name="T0" fmla="*/ 3 w 117"/>
                  <a:gd name="T1" fmla="*/ 18 h 19"/>
                  <a:gd name="T2" fmla="*/ 41 w 117"/>
                  <a:gd name="T3" fmla="*/ 7 h 19"/>
                  <a:gd name="T4" fmla="*/ 87 w 117"/>
                  <a:gd name="T5" fmla="*/ 4 h 19"/>
                  <a:gd name="T6" fmla="*/ 115 w 117"/>
                  <a:gd name="T7" fmla="*/ 6 h 19"/>
                  <a:gd name="T8" fmla="*/ 117 w 117"/>
                  <a:gd name="T9" fmla="*/ 4 h 19"/>
                  <a:gd name="T10" fmla="*/ 116 w 117"/>
                  <a:gd name="T11" fmla="*/ 2 h 19"/>
                  <a:gd name="T12" fmla="*/ 87 w 117"/>
                  <a:gd name="T13" fmla="*/ 0 h 19"/>
                  <a:gd name="T14" fmla="*/ 40 w 117"/>
                  <a:gd name="T15" fmla="*/ 4 h 19"/>
                  <a:gd name="T16" fmla="*/ 1 w 117"/>
                  <a:gd name="T17" fmla="*/ 15 h 19"/>
                  <a:gd name="T18" fmla="*/ 0 w 117"/>
                  <a:gd name="T19" fmla="*/ 17 h 19"/>
                  <a:gd name="T20" fmla="*/ 3 w 117"/>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9">
                    <a:moveTo>
                      <a:pt x="3" y="18"/>
                    </a:moveTo>
                    <a:cubicBezTo>
                      <a:pt x="12" y="14"/>
                      <a:pt x="25" y="10"/>
                      <a:pt x="41" y="7"/>
                    </a:cubicBezTo>
                    <a:cubicBezTo>
                      <a:pt x="56" y="5"/>
                      <a:pt x="72" y="4"/>
                      <a:pt x="87" y="4"/>
                    </a:cubicBezTo>
                    <a:cubicBezTo>
                      <a:pt x="98" y="4"/>
                      <a:pt x="107" y="4"/>
                      <a:pt x="115" y="6"/>
                    </a:cubicBezTo>
                    <a:cubicBezTo>
                      <a:pt x="116" y="6"/>
                      <a:pt x="117" y="5"/>
                      <a:pt x="117" y="4"/>
                    </a:cubicBezTo>
                    <a:cubicBezTo>
                      <a:pt x="117" y="3"/>
                      <a:pt x="117" y="2"/>
                      <a:pt x="116" y="2"/>
                    </a:cubicBezTo>
                    <a:cubicBezTo>
                      <a:pt x="108" y="1"/>
                      <a:pt x="98" y="0"/>
                      <a:pt x="87" y="0"/>
                    </a:cubicBezTo>
                    <a:cubicBezTo>
                      <a:pt x="72" y="0"/>
                      <a:pt x="55" y="1"/>
                      <a:pt x="40" y="4"/>
                    </a:cubicBezTo>
                    <a:cubicBezTo>
                      <a:pt x="25" y="6"/>
                      <a:pt x="11" y="10"/>
                      <a:pt x="1" y="15"/>
                    </a:cubicBezTo>
                    <a:cubicBezTo>
                      <a:pt x="0" y="15"/>
                      <a:pt x="0" y="16"/>
                      <a:pt x="0" y="17"/>
                    </a:cubicBezTo>
                    <a:cubicBezTo>
                      <a:pt x="1" y="18"/>
                      <a:pt x="2" y="19"/>
                      <a:pt x="3" y="18"/>
                    </a:cubicBezTo>
                    <a:close/>
                  </a:path>
                </a:pathLst>
              </a:custGeom>
              <a:solidFill>
                <a:srgbClr val="24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96"/>
              <p:cNvSpPr>
                <a:spLocks/>
              </p:cNvSpPr>
              <p:nvPr/>
            </p:nvSpPr>
            <p:spPr bwMode="auto">
              <a:xfrm>
                <a:off x="8691563" y="3962401"/>
                <a:ext cx="442913" cy="52388"/>
              </a:xfrm>
              <a:custGeom>
                <a:avLst/>
                <a:gdLst>
                  <a:gd name="T0" fmla="*/ 3 w 118"/>
                  <a:gd name="T1" fmla="*/ 8 h 14"/>
                  <a:gd name="T2" fmla="*/ 43 w 118"/>
                  <a:gd name="T3" fmla="*/ 3 h 14"/>
                  <a:gd name="T4" fmla="*/ 115 w 118"/>
                  <a:gd name="T5" fmla="*/ 14 h 14"/>
                  <a:gd name="T6" fmla="*/ 118 w 118"/>
                  <a:gd name="T7" fmla="*/ 13 h 14"/>
                  <a:gd name="T8" fmla="*/ 117 w 118"/>
                  <a:gd name="T9" fmla="*/ 10 h 14"/>
                  <a:gd name="T10" fmla="*/ 43 w 118"/>
                  <a:gd name="T11" fmla="*/ 0 h 14"/>
                  <a:gd name="T12" fmla="*/ 2 w 118"/>
                  <a:gd name="T13" fmla="*/ 4 h 14"/>
                  <a:gd name="T14" fmla="*/ 0 w 118"/>
                  <a:gd name="T15" fmla="*/ 7 h 14"/>
                  <a:gd name="T16" fmla="*/ 3 w 118"/>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4">
                    <a:moveTo>
                      <a:pt x="3" y="8"/>
                    </a:moveTo>
                    <a:cubicBezTo>
                      <a:pt x="13" y="5"/>
                      <a:pt x="27" y="3"/>
                      <a:pt x="43" y="3"/>
                    </a:cubicBezTo>
                    <a:cubicBezTo>
                      <a:pt x="69" y="3"/>
                      <a:pt x="99" y="7"/>
                      <a:pt x="115" y="14"/>
                    </a:cubicBezTo>
                    <a:cubicBezTo>
                      <a:pt x="116" y="14"/>
                      <a:pt x="118" y="14"/>
                      <a:pt x="118" y="13"/>
                    </a:cubicBezTo>
                    <a:cubicBezTo>
                      <a:pt x="118" y="12"/>
                      <a:pt x="118" y="10"/>
                      <a:pt x="117" y="10"/>
                    </a:cubicBezTo>
                    <a:cubicBezTo>
                      <a:pt x="100" y="4"/>
                      <a:pt x="70" y="0"/>
                      <a:pt x="43" y="0"/>
                    </a:cubicBezTo>
                    <a:cubicBezTo>
                      <a:pt x="27" y="0"/>
                      <a:pt x="12" y="1"/>
                      <a:pt x="2" y="4"/>
                    </a:cubicBezTo>
                    <a:cubicBezTo>
                      <a:pt x="1" y="5"/>
                      <a:pt x="0" y="6"/>
                      <a:pt x="0" y="7"/>
                    </a:cubicBezTo>
                    <a:cubicBezTo>
                      <a:pt x="1" y="8"/>
                      <a:pt x="2" y="8"/>
                      <a:pt x="3" y="8"/>
                    </a:cubicBezTo>
                    <a:close/>
                  </a:path>
                </a:pathLst>
              </a:custGeom>
              <a:solidFill>
                <a:srgbClr val="24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97"/>
              <p:cNvSpPr>
                <a:spLocks/>
              </p:cNvSpPr>
              <p:nvPr/>
            </p:nvSpPr>
            <p:spPr bwMode="auto">
              <a:xfrm>
                <a:off x="7910513" y="3830638"/>
                <a:ext cx="431800" cy="123825"/>
              </a:xfrm>
              <a:custGeom>
                <a:avLst/>
                <a:gdLst>
                  <a:gd name="T0" fmla="*/ 114 w 115"/>
                  <a:gd name="T1" fmla="*/ 29 h 33"/>
                  <a:gd name="T2" fmla="*/ 64 w 115"/>
                  <a:gd name="T3" fmla="*/ 9 h 33"/>
                  <a:gd name="T4" fmla="*/ 8 w 115"/>
                  <a:gd name="T5" fmla="*/ 0 h 33"/>
                  <a:gd name="T6" fmla="*/ 2 w 115"/>
                  <a:gd name="T7" fmla="*/ 1 h 33"/>
                  <a:gd name="T8" fmla="*/ 0 w 115"/>
                  <a:gd name="T9" fmla="*/ 3 h 33"/>
                  <a:gd name="T10" fmla="*/ 2 w 115"/>
                  <a:gd name="T11" fmla="*/ 4 h 33"/>
                  <a:gd name="T12" fmla="*/ 8 w 115"/>
                  <a:gd name="T13" fmla="*/ 4 h 33"/>
                  <a:gd name="T14" fmla="*/ 63 w 115"/>
                  <a:gd name="T15" fmla="*/ 13 h 33"/>
                  <a:gd name="T16" fmla="*/ 112 w 115"/>
                  <a:gd name="T17" fmla="*/ 32 h 33"/>
                  <a:gd name="T18" fmla="*/ 114 w 115"/>
                  <a:gd name="T19" fmla="*/ 32 h 33"/>
                  <a:gd name="T20" fmla="*/ 114 w 115"/>
                  <a:gd name="T21"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33">
                    <a:moveTo>
                      <a:pt x="114" y="29"/>
                    </a:moveTo>
                    <a:cubicBezTo>
                      <a:pt x="102" y="21"/>
                      <a:pt x="83" y="14"/>
                      <a:pt x="64" y="9"/>
                    </a:cubicBezTo>
                    <a:cubicBezTo>
                      <a:pt x="44" y="4"/>
                      <a:pt x="23" y="0"/>
                      <a:pt x="8" y="0"/>
                    </a:cubicBezTo>
                    <a:cubicBezTo>
                      <a:pt x="6" y="0"/>
                      <a:pt x="4" y="0"/>
                      <a:pt x="2" y="1"/>
                    </a:cubicBezTo>
                    <a:cubicBezTo>
                      <a:pt x="1" y="1"/>
                      <a:pt x="0" y="2"/>
                      <a:pt x="0" y="3"/>
                    </a:cubicBezTo>
                    <a:cubicBezTo>
                      <a:pt x="0" y="4"/>
                      <a:pt x="1" y="4"/>
                      <a:pt x="2" y="4"/>
                    </a:cubicBezTo>
                    <a:cubicBezTo>
                      <a:pt x="4" y="4"/>
                      <a:pt x="6" y="4"/>
                      <a:pt x="8" y="4"/>
                    </a:cubicBezTo>
                    <a:cubicBezTo>
                      <a:pt x="22" y="4"/>
                      <a:pt x="43" y="7"/>
                      <a:pt x="63" y="13"/>
                    </a:cubicBezTo>
                    <a:cubicBezTo>
                      <a:pt x="82" y="18"/>
                      <a:pt x="101" y="25"/>
                      <a:pt x="112" y="32"/>
                    </a:cubicBezTo>
                    <a:cubicBezTo>
                      <a:pt x="113" y="33"/>
                      <a:pt x="114" y="33"/>
                      <a:pt x="114" y="32"/>
                    </a:cubicBezTo>
                    <a:cubicBezTo>
                      <a:pt x="115" y="31"/>
                      <a:pt x="115" y="30"/>
                      <a:pt x="114" y="29"/>
                    </a:cubicBezTo>
                    <a:close/>
                  </a:path>
                </a:pathLst>
              </a:custGeom>
              <a:solidFill>
                <a:srgbClr val="24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98"/>
              <p:cNvSpPr>
                <a:spLocks/>
              </p:cNvSpPr>
              <p:nvPr/>
            </p:nvSpPr>
            <p:spPr bwMode="auto">
              <a:xfrm>
                <a:off x="7877176" y="3898901"/>
                <a:ext cx="442913" cy="71438"/>
              </a:xfrm>
              <a:custGeom>
                <a:avLst/>
                <a:gdLst>
                  <a:gd name="T0" fmla="*/ 117 w 118"/>
                  <a:gd name="T1" fmla="*/ 15 h 19"/>
                  <a:gd name="T2" fmla="*/ 78 w 118"/>
                  <a:gd name="T3" fmla="*/ 4 h 19"/>
                  <a:gd name="T4" fmla="*/ 31 w 118"/>
                  <a:gd name="T5" fmla="*/ 0 h 19"/>
                  <a:gd name="T6" fmla="*/ 2 w 118"/>
                  <a:gd name="T7" fmla="*/ 2 h 19"/>
                  <a:gd name="T8" fmla="*/ 0 w 118"/>
                  <a:gd name="T9" fmla="*/ 4 h 19"/>
                  <a:gd name="T10" fmla="*/ 3 w 118"/>
                  <a:gd name="T11" fmla="*/ 6 h 19"/>
                  <a:gd name="T12" fmla="*/ 31 w 118"/>
                  <a:gd name="T13" fmla="*/ 4 h 19"/>
                  <a:gd name="T14" fmla="*/ 77 w 118"/>
                  <a:gd name="T15" fmla="*/ 7 h 19"/>
                  <a:gd name="T16" fmla="*/ 115 w 118"/>
                  <a:gd name="T17" fmla="*/ 18 h 19"/>
                  <a:gd name="T18" fmla="*/ 117 w 118"/>
                  <a:gd name="T19" fmla="*/ 17 h 19"/>
                  <a:gd name="T20" fmla="*/ 117 w 118"/>
                  <a:gd name="T2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9">
                    <a:moveTo>
                      <a:pt x="117" y="15"/>
                    </a:moveTo>
                    <a:cubicBezTo>
                      <a:pt x="107" y="10"/>
                      <a:pt x="93" y="6"/>
                      <a:pt x="78" y="4"/>
                    </a:cubicBezTo>
                    <a:cubicBezTo>
                      <a:pt x="62" y="1"/>
                      <a:pt x="46" y="0"/>
                      <a:pt x="31" y="0"/>
                    </a:cubicBezTo>
                    <a:cubicBezTo>
                      <a:pt x="20" y="0"/>
                      <a:pt x="10" y="1"/>
                      <a:pt x="2" y="2"/>
                    </a:cubicBezTo>
                    <a:cubicBezTo>
                      <a:pt x="1" y="2"/>
                      <a:pt x="0" y="3"/>
                      <a:pt x="0" y="4"/>
                    </a:cubicBezTo>
                    <a:cubicBezTo>
                      <a:pt x="1" y="5"/>
                      <a:pt x="2" y="6"/>
                      <a:pt x="3" y="6"/>
                    </a:cubicBezTo>
                    <a:cubicBezTo>
                      <a:pt x="10" y="4"/>
                      <a:pt x="20" y="4"/>
                      <a:pt x="31" y="4"/>
                    </a:cubicBezTo>
                    <a:cubicBezTo>
                      <a:pt x="45" y="4"/>
                      <a:pt x="62" y="5"/>
                      <a:pt x="77" y="7"/>
                    </a:cubicBezTo>
                    <a:cubicBezTo>
                      <a:pt x="92" y="10"/>
                      <a:pt x="106" y="14"/>
                      <a:pt x="115" y="18"/>
                    </a:cubicBezTo>
                    <a:cubicBezTo>
                      <a:pt x="116" y="19"/>
                      <a:pt x="117" y="18"/>
                      <a:pt x="117" y="17"/>
                    </a:cubicBezTo>
                    <a:cubicBezTo>
                      <a:pt x="118" y="16"/>
                      <a:pt x="118" y="15"/>
                      <a:pt x="117" y="15"/>
                    </a:cubicBezTo>
                    <a:close/>
                  </a:path>
                </a:pathLst>
              </a:custGeom>
              <a:solidFill>
                <a:srgbClr val="24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99"/>
              <p:cNvSpPr>
                <a:spLocks/>
              </p:cNvSpPr>
              <p:nvPr/>
            </p:nvSpPr>
            <p:spPr bwMode="auto">
              <a:xfrm>
                <a:off x="7880351" y="3962401"/>
                <a:ext cx="447675" cy="52388"/>
              </a:xfrm>
              <a:custGeom>
                <a:avLst/>
                <a:gdLst>
                  <a:gd name="T0" fmla="*/ 117 w 119"/>
                  <a:gd name="T1" fmla="*/ 4 h 14"/>
                  <a:gd name="T2" fmla="*/ 76 w 119"/>
                  <a:gd name="T3" fmla="*/ 0 h 14"/>
                  <a:gd name="T4" fmla="*/ 2 w 119"/>
                  <a:gd name="T5" fmla="*/ 10 h 14"/>
                  <a:gd name="T6" fmla="*/ 1 w 119"/>
                  <a:gd name="T7" fmla="*/ 13 h 14"/>
                  <a:gd name="T8" fmla="*/ 3 w 119"/>
                  <a:gd name="T9" fmla="*/ 14 h 14"/>
                  <a:gd name="T10" fmla="*/ 76 w 119"/>
                  <a:gd name="T11" fmla="*/ 3 h 14"/>
                  <a:gd name="T12" fmla="*/ 116 w 119"/>
                  <a:gd name="T13" fmla="*/ 8 h 14"/>
                  <a:gd name="T14" fmla="*/ 118 w 119"/>
                  <a:gd name="T15" fmla="*/ 7 h 14"/>
                  <a:gd name="T16" fmla="*/ 117 w 119"/>
                  <a:gd name="T17"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4">
                    <a:moveTo>
                      <a:pt x="117" y="4"/>
                    </a:moveTo>
                    <a:cubicBezTo>
                      <a:pt x="106" y="1"/>
                      <a:pt x="92" y="0"/>
                      <a:pt x="76" y="0"/>
                    </a:cubicBezTo>
                    <a:cubicBezTo>
                      <a:pt x="49" y="0"/>
                      <a:pt x="19" y="4"/>
                      <a:pt x="2" y="10"/>
                    </a:cubicBezTo>
                    <a:cubicBezTo>
                      <a:pt x="1" y="10"/>
                      <a:pt x="0" y="12"/>
                      <a:pt x="1" y="13"/>
                    </a:cubicBezTo>
                    <a:cubicBezTo>
                      <a:pt x="1" y="14"/>
                      <a:pt x="2" y="14"/>
                      <a:pt x="3" y="14"/>
                    </a:cubicBezTo>
                    <a:cubicBezTo>
                      <a:pt x="19" y="7"/>
                      <a:pt x="49" y="3"/>
                      <a:pt x="76" y="3"/>
                    </a:cubicBezTo>
                    <a:cubicBezTo>
                      <a:pt x="91" y="3"/>
                      <a:pt x="106" y="5"/>
                      <a:pt x="116" y="8"/>
                    </a:cubicBezTo>
                    <a:cubicBezTo>
                      <a:pt x="117" y="8"/>
                      <a:pt x="118" y="8"/>
                      <a:pt x="118" y="7"/>
                    </a:cubicBezTo>
                    <a:cubicBezTo>
                      <a:pt x="119" y="6"/>
                      <a:pt x="118" y="5"/>
                      <a:pt x="117" y="4"/>
                    </a:cubicBezTo>
                    <a:close/>
                  </a:path>
                </a:pathLst>
              </a:custGeom>
              <a:solidFill>
                <a:srgbClr val="24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431399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 name="图片 17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57" y="0"/>
            <a:ext cx="12207327" cy="6849402"/>
          </a:xfrm>
          <a:prstGeom prst="rect">
            <a:avLst/>
          </a:prstGeom>
        </p:spPr>
      </p:pic>
      <p:grpSp>
        <p:nvGrpSpPr>
          <p:cNvPr id="2" name="组合 1"/>
          <p:cNvGrpSpPr/>
          <p:nvPr/>
        </p:nvGrpSpPr>
        <p:grpSpPr>
          <a:xfrm>
            <a:off x="-2138" y="27648"/>
            <a:ext cx="12192551" cy="6634955"/>
            <a:chOff x="-2138" y="27648"/>
            <a:chExt cx="12192551" cy="6634955"/>
          </a:xfrm>
        </p:grpSpPr>
        <p:sp>
          <p:nvSpPr>
            <p:cNvPr id="3" name="Freeform 7"/>
            <p:cNvSpPr>
              <a:spLocks/>
            </p:cNvSpPr>
            <p:nvPr/>
          </p:nvSpPr>
          <p:spPr bwMode="auto">
            <a:xfrm>
              <a:off x="9525" y="273711"/>
              <a:ext cx="519113" cy="5156200"/>
            </a:xfrm>
            <a:custGeom>
              <a:avLst/>
              <a:gdLst>
                <a:gd name="T0" fmla="*/ 0 w 327"/>
                <a:gd name="T1" fmla="*/ 0 h 1929"/>
                <a:gd name="T2" fmla="*/ 160 w 327"/>
                <a:gd name="T3" fmla="*/ 0 h 1929"/>
                <a:gd name="T4" fmla="*/ 160 w 327"/>
                <a:gd name="T5" fmla="*/ 269 h 1929"/>
                <a:gd name="T6" fmla="*/ 327 w 327"/>
                <a:gd name="T7" fmla="*/ 269 h 1929"/>
                <a:gd name="T8" fmla="*/ 327 w 327"/>
                <a:gd name="T9" fmla="*/ 442 h 1929"/>
                <a:gd name="T10" fmla="*/ 172 w 327"/>
                <a:gd name="T11" fmla="*/ 442 h 1929"/>
                <a:gd name="T12" fmla="*/ 0 w 327"/>
                <a:gd name="T13" fmla="*/ 442 h 1929"/>
                <a:gd name="T14" fmla="*/ 0 w 327"/>
                <a:gd name="T15" fmla="*/ 341 h 1929"/>
                <a:gd name="T16" fmla="*/ 160 w 327"/>
                <a:gd name="T17" fmla="*/ 341 h 1929"/>
                <a:gd name="T18" fmla="*/ 160 w 327"/>
                <a:gd name="T19" fmla="*/ 645 h 1929"/>
                <a:gd name="T20" fmla="*/ 160 w 327"/>
                <a:gd name="T21" fmla="*/ 1929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 h="1929">
                  <a:moveTo>
                    <a:pt x="0" y="0"/>
                  </a:moveTo>
                  <a:lnTo>
                    <a:pt x="160" y="0"/>
                  </a:lnTo>
                  <a:lnTo>
                    <a:pt x="160" y="269"/>
                  </a:lnTo>
                  <a:lnTo>
                    <a:pt x="327" y="269"/>
                  </a:lnTo>
                  <a:lnTo>
                    <a:pt x="327" y="442"/>
                  </a:lnTo>
                  <a:lnTo>
                    <a:pt x="172" y="442"/>
                  </a:lnTo>
                  <a:lnTo>
                    <a:pt x="0" y="442"/>
                  </a:lnTo>
                  <a:lnTo>
                    <a:pt x="0" y="341"/>
                  </a:lnTo>
                  <a:lnTo>
                    <a:pt x="160" y="341"/>
                  </a:lnTo>
                  <a:lnTo>
                    <a:pt x="160" y="645"/>
                  </a:lnTo>
                  <a:lnTo>
                    <a:pt x="160" y="1929"/>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9"/>
            <p:cNvSpPr>
              <a:spLocks/>
            </p:cNvSpPr>
            <p:nvPr/>
          </p:nvSpPr>
          <p:spPr bwMode="auto">
            <a:xfrm>
              <a:off x="11671300" y="273711"/>
              <a:ext cx="519113" cy="5156200"/>
            </a:xfrm>
            <a:custGeom>
              <a:avLst/>
              <a:gdLst>
                <a:gd name="T0" fmla="*/ 327 w 327"/>
                <a:gd name="T1" fmla="*/ 0 h 1929"/>
                <a:gd name="T2" fmla="*/ 167 w 327"/>
                <a:gd name="T3" fmla="*/ 0 h 1929"/>
                <a:gd name="T4" fmla="*/ 167 w 327"/>
                <a:gd name="T5" fmla="*/ 269 h 1929"/>
                <a:gd name="T6" fmla="*/ 0 w 327"/>
                <a:gd name="T7" fmla="*/ 269 h 1929"/>
                <a:gd name="T8" fmla="*/ 0 w 327"/>
                <a:gd name="T9" fmla="*/ 442 h 1929"/>
                <a:gd name="T10" fmla="*/ 155 w 327"/>
                <a:gd name="T11" fmla="*/ 442 h 1929"/>
                <a:gd name="T12" fmla="*/ 327 w 327"/>
                <a:gd name="T13" fmla="*/ 442 h 1929"/>
                <a:gd name="T14" fmla="*/ 327 w 327"/>
                <a:gd name="T15" fmla="*/ 341 h 1929"/>
                <a:gd name="T16" fmla="*/ 167 w 327"/>
                <a:gd name="T17" fmla="*/ 341 h 1929"/>
                <a:gd name="T18" fmla="*/ 167 w 327"/>
                <a:gd name="T19" fmla="*/ 645 h 1929"/>
                <a:gd name="T20" fmla="*/ 167 w 327"/>
                <a:gd name="T21" fmla="*/ 1929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 h="1929">
                  <a:moveTo>
                    <a:pt x="327" y="0"/>
                  </a:moveTo>
                  <a:lnTo>
                    <a:pt x="167" y="0"/>
                  </a:lnTo>
                  <a:lnTo>
                    <a:pt x="167" y="269"/>
                  </a:lnTo>
                  <a:lnTo>
                    <a:pt x="0" y="269"/>
                  </a:lnTo>
                  <a:lnTo>
                    <a:pt x="0" y="442"/>
                  </a:lnTo>
                  <a:lnTo>
                    <a:pt x="155" y="442"/>
                  </a:lnTo>
                  <a:lnTo>
                    <a:pt x="327" y="442"/>
                  </a:lnTo>
                  <a:lnTo>
                    <a:pt x="327" y="341"/>
                  </a:lnTo>
                  <a:lnTo>
                    <a:pt x="167" y="341"/>
                  </a:lnTo>
                  <a:lnTo>
                    <a:pt x="167" y="645"/>
                  </a:lnTo>
                  <a:lnTo>
                    <a:pt x="167" y="1929"/>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9525" y="27648"/>
              <a:ext cx="12180888" cy="465138"/>
              <a:chOff x="9525" y="27648"/>
              <a:chExt cx="12180888" cy="465138"/>
            </a:xfrm>
          </p:grpSpPr>
          <p:sp>
            <p:nvSpPr>
              <p:cNvPr id="12" name="Freeform 6"/>
              <p:cNvSpPr>
                <a:spLocks/>
              </p:cNvSpPr>
              <p:nvPr/>
            </p:nvSpPr>
            <p:spPr bwMode="auto">
              <a:xfrm>
                <a:off x="9525" y="27648"/>
                <a:ext cx="1028700" cy="465138"/>
              </a:xfrm>
              <a:custGeom>
                <a:avLst/>
                <a:gdLst>
                  <a:gd name="T0" fmla="*/ 0 w 648"/>
                  <a:gd name="T1" fmla="*/ 0 h 293"/>
                  <a:gd name="T2" fmla="*/ 0 w 648"/>
                  <a:gd name="T3" fmla="*/ 293 h 293"/>
                  <a:gd name="T4" fmla="*/ 416 w 648"/>
                  <a:gd name="T5" fmla="*/ 293 h 293"/>
                  <a:gd name="T6" fmla="*/ 416 w 648"/>
                  <a:gd name="T7" fmla="*/ 0 h 293"/>
                  <a:gd name="T8" fmla="*/ 238 w 648"/>
                  <a:gd name="T9" fmla="*/ 0 h 293"/>
                  <a:gd name="T10" fmla="*/ 238 w 648"/>
                  <a:gd name="T11" fmla="*/ 143 h 293"/>
                  <a:gd name="T12" fmla="*/ 648 w 648"/>
                  <a:gd name="T13" fmla="*/ 143 h 293"/>
                  <a:gd name="T14" fmla="*/ 648 w 648"/>
                  <a:gd name="T15" fmla="*/ 287 h 293"/>
                  <a:gd name="T16" fmla="*/ 416 w 648"/>
                  <a:gd name="T17"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93">
                    <a:moveTo>
                      <a:pt x="0" y="0"/>
                    </a:moveTo>
                    <a:lnTo>
                      <a:pt x="0" y="293"/>
                    </a:lnTo>
                    <a:lnTo>
                      <a:pt x="416" y="293"/>
                    </a:lnTo>
                    <a:lnTo>
                      <a:pt x="416" y="0"/>
                    </a:lnTo>
                    <a:lnTo>
                      <a:pt x="238" y="0"/>
                    </a:lnTo>
                    <a:lnTo>
                      <a:pt x="238" y="143"/>
                    </a:lnTo>
                    <a:lnTo>
                      <a:pt x="648" y="143"/>
                    </a:lnTo>
                    <a:lnTo>
                      <a:pt x="648" y="287"/>
                    </a:lnTo>
                    <a:lnTo>
                      <a:pt x="416" y="293"/>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p:nvSpPr>
            <p:spPr bwMode="auto">
              <a:xfrm>
                <a:off x="11161713" y="27648"/>
                <a:ext cx="1028700" cy="465138"/>
              </a:xfrm>
              <a:custGeom>
                <a:avLst/>
                <a:gdLst>
                  <a:gd name="T0" fmla="*/ 648 w 648"/>
                  <a:gd name="T1" fmla="*/ 0 h 293"/>
                  <a:gd name="T2" fmla="*/ 648 w 648"/>
                  <a:gd name="T3" fmla="*/ 293 h 293"/>
                  <a:gd name="T4" fmla="*/ 232 w 648"/>
                  <a:gd name="T5" fmla="*/ 293 h 293"/>
                  <a:gd name="T6" fmla="*/ 232 w 648"/>
                  <a:gd name="T7" fmla="*/ 0 h 293"/>
                  <a:gd name="T8" fmla="*/ 410 w 648"/>
                  <a:gd name="T9" fmla="*/ 0 h 293"/>
                  <a:gd name="T10" fmla="*/ 410 w 648"/>
                  <a:gd name="T11" fmla="*/ 143 h 293"/>
                  <a:gd name="T12" fmla="*/ 0 w 648"/>
                  <a:gd name="T13" fmla="*/ 143 h 293"/>
                  <a:gd name="T14" fmla="*/ 0 w 648"/>
                  <a:gd name="T15" fmla="*/ 287 h 293"/>
                  <a:gd name="T16" fmla="*/ 232 w 648"/>
                  <a:gd name="T17"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93">
                    <a:moveTo>
                      <a:pt x="648" y="0"/>
                    </a:moveTo>
                    <a:lnTo>
                      <a:pt x="648" y="293"/>
                    </a:lnTo>
                    <a:lnTo>
                      <a:pt x="232" y="293"/>
                    </a:lnTo>
                    <a:lnTo>
                      <a:pt x="232" y="0"/>
                    </a:lnTo>
                    <a:lnTo>
                      <a:pt x="410" y="0"/>
                    </a:lnTo>
                    <a:lnTo>
                      <a:pt x="410" y="143"/>
                    </a:lnTo>
                    <a:lnTo>
                      <a:pt x="0" y="143"/>
                    </a:lnTo>
                    <a:lnTo>
                      <a:pt x="0" y="287"/>
                    </a:lnTo>
                    <a:lnTo>
                      <a:pt x="232" y="293"/>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10"/>
              <p:cNvSpPr>
                <a:spLocks noChangeShapeType="1"/>
              </p:cNvSpPr>
              <p:nvPr/>
            </p:nvSpPr>
            <p:spPr bwMode="auto">
              <a:xfrm>
                <a:off x="1038225" y="254661"/>
                <a:ext cx="10123488" cy="0"/>
              </a:xfrm>
              <a:prstGeom prst="line">
                <a:avLst/>
              </a:prstGeom>
              <a:noFill/>
              <a:ln w="28575"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2138" y="5392602"/>
              <a:ext cx="12180888" cy="1270001"/>
              <a:chOff x="9525" y="3335998"/>
              <a:chExt cx="12180888" cy="1270001"/>
            </a:xfrm>
          </p:grpSpPr>
          <p:sp>
            <p:nvSpPr>
              <p:cNvPr id="7" name="Line 11"/>
              <p:cNvSpPr>
                <a:spLocks noChangeShapeType="1"/>
              </p:cNvSpPr>
              <p:nvPr/>
            </p:nvSpPr>
            <p:spPr bwMode="auto">
              <a:xfrm>
                <a:off x="1038225" y="4377398"/>
                <a:ext cx="10123488" cy="0"/>
              </a:xfrm>
              <a:prstGeom prst="line">
                <a:avLst/>
              </a:prstGeom>
              <a:noFill/>
              <a:ln w="28575"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2"/>
              <p:cNvSpPr>
                <a:spLocks/>
              </p:cNvSpPr>
              <p:nvPr/>
            </p:nvSpPr>
            <p:spPr bwMode="auto">
              <a:xfrm>
                <a:off x="11161713" y="4150386"/>
                <a:ext cx="1028700" cy="455613"/>
              </a:xfrm>
              <a:custGeom>
                <a:avLst/>
                <a:gdLst>
                  <a:gd name="T0" fmla="*/ 648 w 648"/>
                  <a:gd name="T1" fmla="*/ 287 h 287"/>
                  <a:gd name="T2" fmla="*/ 648 w 648"/>
                  <a:gd name="T3" fmla="*/ 0 h 287"/>
                  <a:gd name="T4" fmla="*/ 232 w 648"/>
                  <a:gd name="T5" fmla="*/ 0 h 287"/>
                  <a:gd name="T6" fmla="*/ 232 w 648"/>
                  <a:gd name="T7" fmla="*/ 287 h 287"/>
                  <a:gd name="T8" fmla="*/ 410 w 648"/>
                  <a:gd name="T9" fmla="*/ 287 h 287"/>
                  <a:gd name="T10" fmla="*/ 410 w 648"/>
                  <a:gd name="T11" fmla="*/ 143 h 287"/>
                  <a:gd name="T12" fmla="*/ 0 w 648"/>
                  <a:gd name="T13" fmla="*/ 143 h 287"/>
                  <a:gd name="T14" fmla="*/ 0 w 648"/>
                  <a:gd name="T15" fmla="*/ 0 h 287"/>
                  <a:gd name="T16" fmla="*/ 232 w 648"/>
                  <a:gd name="T17"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87">
                    <a:moveTo>
                      <a:pt x="648" y="287"/>
                    </a:moveTo>
                    <a:lnTo>
                      <a:pt x="648" y="0"/>
                    </a:lnTo>
                    <a:lnTo>
                      <a:pt x="232" y="0"/>
                    </a:lnTo>
                    <a:lnTo>
                      <a:pt x="232" y="287"/>
                    </a:lnTo>
                    <a:lnTo>
                      <a:pt x="410" y="287"/>
                    </a:lnTo>
                    <a:lnTo>
                      <a:pt x="410" y="143"/>
                    </a:lnTo>
                    <a:lnTo>
                      <a:pt x="0" y="143"/>
                    </a:lnTo>
                    <a:lnTo>
                      <a:pt x="0" y="0"/>
                    </a:lnTo>
                    <a:lnTo>
                      <a:pt x="232"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3"/>
              <p:cNvSpPr>
                <a:spLocks/>
              </p:cNvSpPr>
              <p:nvPr/>
            </p:nvSpPr>
            <p:spPr bwMode="auto">
              <a:xfrm>
                <a:off x="11671300" y="3335998"/>
                <a:ext cx="519113" cy="1023938"/>
              </a:xfrm>
              <a:custGeom>
                <a:avLst/>
                <a:gdLst>
                  <a:gd name="T0" fmla="*/ 327 w 327"/>
                  <a:gd name="T1" fmla="*/ 645 h 645"/>
                  <a:gd name="T2" fmla="*/ 167 w 327"/>
                  <a:gd name="T3" fmla="*/ 645 h 645"/>
                  <a:gd name="T4" fmla="*/ 167 w 327"/>
                  <a:gd name="T5" fmla="*/ 382 h 645"/>
                  <a:gd name="T6" fmla="*/ 0 w 327"/>
                  <a:gd name="T7" fmla="*/ 382 h 645"/>
                  <a:gd name="T8" fmla="*/ 0 w 327"/>
                  <a:gd name="T9" fmla="*/ 203 h 645"/>
                  <a:gd name="T10" fmla="*/ 155 w 327"/>
                  <a:gd name="T11" fmla="*/ 203 h 645"/>
                  <a:gd name="T12" fmla="*/ 327 w 327"/>
                  <a:gd name="T13" fmla="*/ 203 h 645"/>
                  <a:gd name="T14" fmla="*/ 327 w 327"/>
                  <a:gd name="T15" fmla="*/ 304 h 645"/>
                  <a:gd name="T16" fmla="*/ 167 w 327"/>
                  <a:gd name="T17" fmla="*/ 304 h 645"/>
                  <a:gd name="T18" fmla="*/ 167 w 327"/>
                  <a:gd name="T19"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645">
                    <a:moveTo>
                      <a:pt x="327" y="645"/>
                    </a:moveTo>
                    <a:lnTo>
                      <a:pt x="167" y="645"/>
                    </a:lnTo>
                    <a:lnTo>
                      <a:pt x="167" y="382"/>
                    </a:lnTo>
                    <a:lnTo>
                      <a:pt x="0" y="382"/>
                    </a:lnTo>
                    <a:lnTo>
                      <a:pt x="0" y="203"/>
                    </a:lnTo>
                    <a:lnTo>
                      <a:pt x="155" y="203"/>
                    </a:lnTo>
                    <a:lnTo>
                      <a:pt x="327" y="203"/>
                    </a:lnTo>
                    <a:lnTo>
                      <a:pt x="327" y="304"/>
                    </a:lnTo>
                    <a:lnTo>
                      <a:pt x="167" y="304"/>
                    </a:lnTo>
                    <a:lnTo>
                      <a:pt x="167"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4"/>
              <p:cNvSpPr>
                <a:spLocks/>
              </p:cNvSpPr>
              <p:nvPr/>
            </p:nvSpPr>
            <p:spPr bwMode="auto">
              <a:xfrm>
                <a:off x="9525" y="4150386"/>
                <a:ext cx="1028700" cy="455613"/>
              </a:xfrm>
              <a:custGeom>
                <a:avLst/>
                <a:gdLst>
                  <a:gd name="T0" fmla="*/ 0 w 648"/>
                  <a:gd name="T1" fmla="*/ 287 h 287"/>
                  <a:gd name="T2" fmla="*/ 0 w 648"/>
                  <a:gd name="T3" fmla="*/ 0 h 287"/>
                  <a:gd name="T4" fmla="*/ 416 w 648"/>
                  <a:gd name="T5" fmla="*/ 0 h 287"/>
                  <a:gd name="T6" fmla="*/ 416 w 648"/>
                  <a:gd name="T7" fmla="*/ 287 h 287"/>
                  <a:gd name="T8" fmla="*/ 238 w 648"/>
                  <a:gd name="T9" fmla="*/ 287 h 287"/>
                  <a:gd name="T10" fmla="*/ 238 w 648"/>
                  <a:gd name="T11" fmla="*/ 143 h 287"/>
                  <a:gd name="T12" fmla="*/ 648 w 648"/>
                  <a:gd name="T13" fmla="*/ 143 h 287"/>
                  <a:gd name="T14" fmla="*/ 648 w 648"/>
                  <a:gd name="T15" fmla="*/ 0 h 287"/>
                  <a:gd name="T16" fmla="*/ 416 w 648"/>
                  <a:gd name="T17"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87">
                    <a:moveTo>
                      <a:pt x="0" y="287"/>
                    </a:moveTo>
                    <a:lnTo>
                      <a:pt x="0" y="0"/>
                    </a:lnTo>
                    <a:lnTo>
                      <a:pt x="416" y="0"/>
                    </a:lnTo>
                    <a:lnTo>
                      <a:pt x="416" y="287"/>
                    </a:lnTo>
                    <a:lnTo>
                      <a:pt x="238" y="287"/>
                    </a:lnTo>
                    <a:lnTo>
                      <a:pt x="238" y="143"/>
                    </a:lnTo>
                    <a:lnTo>
                      <a:pt x="648" y="143"/>
                    </a:lnTo>
                    <a:lnTo>
                      <a:pt x="648" y="0"/>
                    </a:lnTo>
                    <a:lnTo>
                      <a:pt x="416"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5"/>
              <p:cNvSpPr>
                <a:spLocks/>
              </p:cNvSpPr>
              <p:nvPr/>
            </p:nvSpPr>
            <p:spPr bwMode="auto">
              <a:xfrm>
                <a:off x="9525" y="3335998"/>
                <a:ext cx="519113" cy="1023938"/>
              </a:xfrm>
              <a:custGeom>
                <a:avLst/>
                <a:gdLst>
                  <a:gd name="T0" fmla="*/ 0 w 327"/>
                  <a:gd name="T1" fmla="*/ 645 h 645"/>
                  <a:gd name="T2" fmla="*/ 160 w 327"/>
                  <a:gd name="T3" fmla="*/ 645 h 645"/>
                  <a:gd name="T4" fmla="*/ 160 w 327"/>
                  <a:gd name="T5" fmla="*/ 382 h 645"/>
                  <a:gd name="T6" fmla="*/ 327 w 327"/>
                  <a:gd name="T7" fmla="*/ 382 h 645"/>
                  <a:gd name="T8" fmla="*/ 327 w 327"/>
                  <a:gd name="T9" fmla="*/ 203 h 645"/>
                  <a:gd name="T10" fmla="*/ 172 w 327"/>
                  <a:gd name="T11" fmla="*/ 203 h 645"/>
                  <a:gd name="T12" fmla="*/ 0 w 327"/>
                  <a:gd name="T13" fmla="*/ 203 h 645"/>
                  <a:gd name="T14" fmla="*/ 0 w 327"/>
                  <a:gd name="T15" fmla="*/ 304 h 645"/>
                  <a:gd name="T16" fmla="*/ 160 w 327"/>
                  <a:gd name="T17" fmla="*/ 304 h 645"/>
                  <a:gd name="T18" fmla="*/ 160 w 327"/>
                  <a:gd name="T19"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645">
                    <a:moveTo>
                      <a:pt x="0" y="645"/>
                    </a:moveTo>
                    <a:lnTo>
                      <a:pt x="160" y="645"/>
                    </a:lnTo>
                    <a:lnTo>
                      <a:pt x="160" y="382"/>
                    </a:lnTo>
                    <a:lnTo>
                      <a:pt x="327" y="382"/>
                    </a:lnTo>
                    <a:lnTo>
                      <a:pt x="327" y="203"/>
                    </a:lnTo>
                    <a:lnTo>
                      <a:pt x="172" y="203"/>
                    </a:lnTo>
                    <a:lnTo>
                      <a:pt x="0" y="203"/>
                    </a:lnTo>
                    <a:lnTo>
                      <a:pt x="0" y="304"/>
                    </a:lnTo>
                    <a:lnTo>
                      <a:pt x="160" y="304"/>
                    </a:lnTo>
                    <a:lnTo>
                      <a:pt x="160"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 name="组合 14"/>
          <p:cNvGrpSpPr/>
          <p:nvPr/>
        </p:nvGrpSpPr>
        <p:grpSpPr>
          <a:xfrm>
            <a:off x="1409700" y="282575"/>
            <a:ext cx="877888" cy="3648075"/>
            <a:chOff x="1409700" y="282575"/>
            <a:chExt cx="877888" cy="3648075"/>
          </a:xfrm>
        </p:grpSpPr>
        <p:sp>
          <p:nvSpPr>
            <p:cNvPr id="16" name="Freeform 34"/>
            <p:cNvSpPr>
              <a:spLocks/>
            </p:cNvSpPr>
            <p:nvPr/>
          </p:nvSpPr>
          <p:spPr bwMode="auto">
            <a:xfrm>
              <a:off x="1409700" y="1019175"/>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5"/>
            <p:cNvSpPr>
              <a:spLocks/>
            </p:cNvSpPr>
            <p:nvPr/>
          </p:nvSpPr>
          <p:spPr bwMode="auto">
            <a:xfrm>
              <a:off x="1554163" y="865188"/>
              <a:ext cx="588963" cy="144463"/>
            </a:xfrm>
            <a:custGeom>
              <a:avLst/>
              <a:gdLst>
                <a:gd name="T0" fmla="*/ 371 w 371"/>
                <a:gd name="T1" fmla="*/ 91 h 91"/>
                <a:gd name="T2" fmla="*/ 0 w 371"/>
                <a:gd name="T3" fmla="*/ 91 h 91"/>
                <a:gd name="T4" fmla="*/ 40 w 371"/>
                <a:gd name="T5" fmla="*/ 0 h 91"/>
                <a:gd name="T6" fmla="*/ 331 w 371"/>
                <a:gd name="T7" fmla="*/ 0 h 91"/>
                <a:gd name="T8" fmla="*/ 371 w 371"/>
                <a:gd name="T9" fmla="*/ 91 h 91"/>
              </a:gdLst>
              <a:ahLst/>
              <a:cxnLst>
                <a:cxn ang="0">
                  <a:pos x="T0" y="T1"/>
                </a:cxn>
                <a:cxn ang="0">
                  <a:pos x="T2" y="T3"/>
                </a:cxn>
                <a:cxn ang="0">
                  <a:pos x="T4" y="T5"/>
                </a:cxn>
                <a:cxn ang="0">
                  <a:pos x="T6" y="T7"/>
                </a:cxn>
                <a:cxn ang="0">
                  <a:pos x="T8" y="T9"/>
                </a:cxn>
              </a:cxnLst>
              <a:rect l="0" t="0" r="r" b="b"/>
              <a:pathLst>
                <a:path w="371" h="91">
                  <a:moveTo>
                    <a:pt x="371" y="91"/>
                  </a:moveTo>
                  <a:lnTo>
                    <a:pt x="0" y="91"/>
                  </a:lnTo>
                  <a:lnTo>
                    <a:pt x="40" y="0"/>
                  </a:lnTo>
                  <a:lnTo>
                    <a:pt x="331" y="0"/>
                  </a:lnTo>
                  <a:lnTo>
                    <a:pt x="371" y="91"/>
                  </a:ln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6"/>
            <p:cNvSpPr>
              <a:spLocks/>
            </p:cNvSpPr>
            <p:nvPr/>
          </p:nvSpPr>
          <p:spPr bwMode="auto">
            <a:xfrm>
              <a:off x="1500188" y="1957388"/>
              <a:ext cx="696913" cy="144463"/>
            </a:xfrm>
            <a:custGeom>
              <a:avLst/>
              <a:gdLst>
                <a:gd name="T0" fmla="*/ 0 w 439"/>
                <a:gd name="T1" fmla="*/ 0 h 91"/>
                <a:gd name="T2" fmla="*/ 439 w 439"/>
                <a:gd name="T3" fmla="*/ 0 h 91"/>
                <a:gd name="T4" fmla="*/ 388 w 439"/>
                <a:gd name="T5" fmla="*/ 91 h 91"/>
                <a:gd name="T6" fmla="*/ 51 w 439"/>
                <a:gd name="T7" fmla="*/ 91 h 91"/>
                <a:gd name="T8" fmla="*/ 0 w 439"/>
                <a:gd name="T9" fmla="*/ 0 h 91"/>
              </a:gdLst>
              <a:ahLst/>
              <a:cxnLst>
                <a:cxn ang="0">
                  <a:pos x="T0" y="T1"/>
                </a:cxn>
                <a:cxn ang="0">
                  <a:pos x="T2" y="T3"/>
                </a:cxn>
                <a:cxn ang="0">
                  <a:pos x="T4" y="T5"/>
                </a:cxn>
                <a:cxn ang="0">
                  <a:pos x="T6" y="T7"/>
                </a:cxn>
                <a:cxn ang="0">
                  <a:pos x="T8" y="T9"/>
                </a:cxn>
              </a:cxnLst>
              <a:rect l="0" t="0" r="r" b="b"/>
              <a:pathLst>
                <a:path w="439" h="91">
                  <a:moveTo>
                    <a:pt x="0" y="0"/>
                  </a:moveTo>
                  <a:lnTo>
                    <a:pt x="439" y="0"/>
                  </a:lnTo>
                  <a:lnTo>
                    <a:pt x="388" y="91"/>
                  </a:lnTo>
                  <a:lnTo>
                    <a:pt x="51" y="91"/>
                  </a:lnTo>
                  <a:lnTo>
                    <a:pt x="0" y="0"/>
                  </a:ln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7"/>
            <p:cNvSpPr>
              <a:spLocks/>
            </p:cNvSpPr>
            <p:nvPr/>
          </p:nvSpPr>
          <p:spPr bwMode="auto">
            <a:xfrm>
              <a:off x="1409700" y="1138238"/>
              <a:ext cx="877888" cy="117475"/>
            </a:xfrm>
            <a:custGeom>
              <a:avLst/>
              <a:gdLst>
                <a:gd name="T0" fmla="*/ 553 w 553"/>
                <a:gd name="T1" fmla="*/ 74 h 74"/>
                <a:gd name="T2" fmla="*/ 0 w 553"/>
                <a:gd name="T3" fmla="*/ 74 h 74"/>
                <a:gd name="T4" fmla="*/ 22 w 553"/>
                <a:gd name="T5" fmla="*/ 0 h 74"/>
                <a:gd name="T6" fmla="*/ 530 w 553"/>
                <a:gd name="T7" fmla="*/ 0 h 74"/>
                <a:gd name="T8" fmla="*/ 553 w 553"/>
                <a:gd name="T9" fmla="*/ 74 h 74"/>
              </a:gdLst>
              <a:ahLst/>
              <a:cxnLst>
                <a:cxn ang="0">
                  <a:pos x="T0" y="T1"/>
                </a:cxn>
                <a:cxn ang="0">
                  <a:pos x="T2" y="T3"/>
                </a:cxn>
                <a:cxn ang="0">
                  <a:pos x="T4" y="T5"/>
                </a:cxn>
                <a:cxn ang="0">
                  <a:pos x="T6" y="T7"/>
                </a:cxn>
                <a:cxn ang="0">
                  <a:pos x="T8" y="T9"/>
                </a:cxn>
              </a:cxnLst>
              <a:rect l="0" t="0" r="r" b="b"/>
              <a:pathLst>
                <a:path w="553" h="74">
                  <a:moveTo>
                    <a:pt x="553" y="74"/>
                  </a:moveTo>
                  <a:lnTo>
                    <a:pt x="0" y="74"/>
                  </a:lnTo>
                  <a:lnTo>
                    <a:pt x="22" y="0"/>
                  </a:lnTo>
                  <a:lnTo>
                    <a:pt x="530" y="0"/>
                  </a:lnTo>
                  <a:lnTo>
                    <a:pt x="553" y="74"/>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8"/>
            <p:cNvSpPr>
              <a:spLocks/>
            </p:cNvSpPr>
            <p:nvPr/>
          </p:nvSpPr>
          <p:spPr bwMode="auto">
            <a:xfrm>
              <a:off x="1409700" y="1255713"/>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9"/>
            <p:cNvSpPr>
              <a:spLocks/>
            </p:cNvSpPr>
            <p:nvPr/>
          </p:nvSpPr>
          <p:spPr bwMode="auto">
            <a:xfrm>
              <a:off x="1409700" y="1374775"/>
              <a:ext cx="877888" cy="107950"/>
            </a:xfrm>
            <a:custGeom>
              <a:avLst/>
              <a:gdLst>
                <a:gd name="T0" fmla="*/ 553 w 553"/>
                <a:gd name="T1" fmla="*/ 68 h 68"/>
                <a:gd name="T2" fmla="*/ 0 w 553"/>
                <a:gd name="T3" fmla="*/ 68 h 68"/>
                <a:gd name="T4" fmla="*/ 22 w 553"/>
                <a:gd name="T5" fmla="*/ 0 h 68"/>
                <a:gd name="T6" fmla="*/ 530 w 553"/>
                <a:gd name="T7" fmla="*/ 0 h 68"/>
                <a:gd name="T8" fmla="*/ 553 w 553"/>
                <a:gd name="T9" fmla="*/ 68 h 68"/>
              </a:gdLst>
              <a:ahLst/>
              <a:cxnLst>
                <a:cxn ang="0">
                  <a:pos x="T0" y="T1"/>
                </a:cxn>
                <a:cxn ang="0">
                  <a:pos x="T2" y="T3"/>
                </a:cxn>
                <a:cxn ang="0">
                  <a:pos x="T4" y="T5"/>
                </a:cxn>
                <a:cxn ang="0">
                  <a:pos x="T6" y="T7"/>
                </a:cxn>
                <a:cxn ang="0">
                  <a:pos x="T8" y="T9"/>
                </a:cxn>
              </a:cxnLst>
              <a:rect l="0" t="0" r="r" b="b"/>
              <a:pathLst>
                <a:path w="553" h="68">
                  <a:moveTo>
                    <a:pt x="553" y="68"/>
                  </a:moveTo>
                  <a:lnTo>
                    <a:pt x="0" y="68"/>
                  </a:lnTo>
                  <a:lnTo>
                    <a:pt x="22" y="0"/>
                  </a:lnTo>
                  <a:lnTo>
                    <a:pt x="530" y="0"/>
                  </a:lnTo>
                  <a:lnTo>
                    <a:pt x="553" y="68"/>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0"/>
            <p:cNvSpPr>
              <a:spLocks/>
            </p:cNvSpPr>
            <p:nvPr/>
          </p:nvSpPr>
          <p:spPr bwMode="auto">
            <a:xfrm>
              <a:off x="1409700" y="1482725"/>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1"/>
            <p:cNvSpPr>
              <a:spLocks/>
            </p:cNvSpPr>
            <p:nvPr/>
          </p:nvSpPr>
          <p:spPr bwMode="auto">
            <a:xfrm>
              <a:off x="1409700" y="1601788"/>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2"/>
            <p:cNvSpPr>
              <a:spLocks/>
            </p:cNvSpPr>
            <p:nvPr/>
          </p:nvSpPr>
          <p:spPr bwMode="auto">
            <a:xfrm>
              <a:off x="1409700" y="1720850"/>
              <a:ext cx="877888" cy="107950"/>
            </a:xfrm>
            <a:custGeom>
              <a:avLst/>
              <a:gdLst>
                <a:gd name="T0" fmla="*/ 553 w 553"/>
                <a:gd name="T1" fmla="*/ 68 h 68"/>
                <a:gd name="T2" fmla="*/ 0 w 553"/>
                <a:gd name="T3" fmla="*/ 68 h 68"/>
                <a:gd name="T4" fmla="*/ 22 w 553"/>
                <a:gd name="T5" fmla="*/ 0 h 68"/>
                <a:gd name="T6" fmla="*/ 530 w 553"/>
                <a:gd name="T7" fmla="*/ 0 h 68"/>
                <a:gd name="T8" fmla="*/ 553 w 553"/>
                <a:gd name="T9" fmla="*/ 68 h 68"/>
              </a:gdLst>
              <a:ahLst/>
              <a:cxnLst>
                <a:cxn ang="0">
                  <a:pos x="T0" y="T1"/>
                </a:cxn>
                <a:cxn ang="0">
                  <a:pos x="T2" y="T3"/>
                </a:cxn>
                <a:cxn ang="0">
                  <a:pos x="T4" y="T5"/>
                </a:cxn>
                <a:cxn ang="0">
                  <a:pos x="T6" y="T7"/>
                </a:cxn>
                <a:cxn ang="0">
                  <a:pos x="T8" y="T9"/>
                </a:cxn>
              </a:cxnLst>
              <a:rect l="0" t="0" r="r" b="b"/>
              <a:pathLst>
                <a:path w="553" h="68">
                  <a:moveTo>
                    <a:pt x="553" y="68"/>
                  </a:moveTo>
                  <a:lnTo>
                    <a:pt x="0" y="68"/>
                  </a:lnTo>
                  <a:lnTo>
                    <a:pt x="22" y="0"/>
                  </a:lnTo>
                  <a:lnTo>
                    <a:pt x="530" y="0"/>
                  </a:lnTo>
                  <a:lnTo>
                    <a:pt x="553" y="68"/>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3"/>
            <p:cNvSpPr>
              <a:spLocks/>
            </p:cNvSpPr>
            <p:nvPr/>
          </p:nvSpPr>
          <p:spPr bwMode="auto">
            <a:xfrm>
              <a:off x="1409700" y="1828800"/>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4"/>
            <p:cNvSpPr>
              <a:spLocks/>
            </p:cNvSpPr>
            <p:nvPr/>
          </p:nvSpPr>
          <p:spPr bwMode="auto">
            <a:xfrm>
              <a:off x="1781175" y="792163"/>
              <a:ext cx="134938" cy="73025"/>
            </a:xfrm>
            <a:custGeom>
              <a:avLst/>
              <a:gdLst>
                <a:gd name="T0" fmla="*/ 0 w 15"/>
                <a:gd name="T1" fmla="*/ 8 h 8"/>
                <a:gd name="T2" fmla="*/ 0 w 15"/>
                <a:gd name="T3" fmla="*/ 8 h 8"/>
                <a:gd name="T4" fmla="*/ 8 w 15"/>
                <a:gd name="T5" fmla="*/ 0 h 8"/>
                <a:gd name="T6" fmla="*/ 8 w 15"/>
                <a:gd name="T7" fmla="*/ 0 h 8"/>
                <a:gd name="T8" fmla="*/ 15 w 15"/>
                <a:gd name="T9" fmla="*/ 8 h 8"/>
                <a:gd name="T10" fmla="*/ 15 w 15"/>
                <a:gd name="T11" fmla="*/ 8 h 8"/>
              </a:gdLst>
              <a:ahLst/>
              <a:cxnLst>
                <a:cxn ang="0">
                  <a:pos x="T0" y="T1"/>
                </a:cxn>
                <a:cxn ang="0">
                  <a:pos x="T2" y="T3"/>
                </a:cxn>
                <a:cxn ang="0">
                  <a:pos x="T4" y="T5"/>
                </a:cxn>
                <a:cxn ang="0">
                  <a:pos x="T6" y="T7"/>
                </a:cxn>
                <a:cxn ang="0">
                  <a:pos x="T8" y="T9"/>
                </a:cxn>
                <a:cxn ang="0">
                  <a:pos x="T10" y="T11"/>
                </a:cxn>
              </a:cxnLst>
              <a:rect l="0" t="0" r="r" b="b"/>
              <a:pathLst>
                <a:path w="15" h="8">
                  <a:moveTo>
                    <a:pt x="0" y="8"/>
                  </a:moveTo>
                  <a:cubicBezTo>
                    <a:pt x="0" y="8"/>
                    <a:pt x="0" y="8"/>
                    <a:pt x="0" y="8"/>
                  </a:cubicBezTo>
                  <a:cubicBezTo>
                    <a:pt x="0" y="3"/>
                    <a:pt x="3" y="0"/>
                    <a:pt x="8" y="0"/>
                  </a:cubicBezTo>
                  <a:cubicBezTo>
                    <a:pt x="8" y="0"/>
                    <a:pt x="8" y="0"/>
                    <a:pt x="8" y="0"/>
                  </a:cubicBezTo>
                  <a:cubicBezTo>
                    <a:pt x="12" y="0"/>
                    <a:pt x="15" y="3"/>
                    <a:pt x="15" y="8"/>
                  </a:cubicBezTo>
                  <a:cubicBezTo>
                    <a:pt x="15" y="8"/>
                    <a:pt x="15" y="8"/>
                    <a:pt x="15" y="8"/>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45"/>
            <p:cNvSpPr>
              <a:spLocks noChangeShapeType="1"/>
            </p:cNvSpPr>
            <p:nvPr/>
          </p:nvSpPr>
          <p:spPr bwMode="auto">
            <a:xfrm>
              <a:off x="1852613" y="2101850"/>
              <a:ext cx="0" cy="355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6"/>
            <p:cNvSpPr>
              <a:spLocks/>
            </p:cNvSpPr>
            <p:nvPr/>
          </p:nvSpPr>
          <p:spPr bwMode="auto">
            <a:xfrm>
              <a:off x="1717675" y="2457450"/>
              <a:ext cx="261938" cy="263525"/>
            </a:xfrm>
            <a:custGeom>
              <a:avLst/>
              <a:gdLst>
                <a:gd name="T0" fmla="*/ 85 w 165"/>
                <a:gd name="T1" fmla="*/ 166 h 166"/>
                <a:gd name="T2" fmla="*/ 0 w 165"/>
                <a:gd name="T3" fmla="*/ 86 h 166"/>
                <a:gd name="T4" fmla="*/ 85 w 165"/>
                <a:gd name="T5" fmla="*/ 0 h 166"/>
                <a:gd name="T6" fmla="*/ 165 w 165"/>
                <a:gd name="T7" fmla="*/ 86 h 166"/>
                <a:gd name="T8" fmla="*/ 85 w 165"/>
                <a:gd name="T9" fmla="*/ 166 h 166"/>
              </a:gdLst>
              <a:ahLst/>
              <a:cxnLst>
                <a:cxn ang="0">
                  <a:pos x="T0" y="T1"/>
                </a:cxn>
                <a:cxn ang="0">
                  <a:pos x="T2" y="T3"/>
                </a:cxn>
                <a:cxn ang="0">
                  <a:pos x="T4" y="T5"/>
                </a:cxn>
                <a:cxn ang="0">
                  <a:pos x="T6" y="T7"/>
                </a:cxn>
                <a:cxn ang="0">
                  <a:pos x="T8" y="T9"/>
                </a:cxn>
              </a:cxnLst>
              <a:rect l="0" t="0" r="r" b="b"/>
              <a:pathLst>
                <a:path w="165" h="166">
                  <a:moveTo>
                    <a:pt x="85" y="166"/>
                  </a:moveTo>
                  <a:lnTo>
                    <a:pt x="0" y="86"/>
                  </a:lnTo>
                  <a:lnTo>
                    <a:pt x="85" y="0"/>
                  </a:lnTo>
                  <a:lnTo>
                    <a:pt x="165" y="86"/>
                  </a:lnTo>
                  <a:lnTo>
                    <a:pt x="85" y="166"/>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47"/>
            <p:cNvSpPr>
              <a:spLocks noChangeShapeType="1"/>
            </p:cNvSpPr>
            <p:nvPr/>
          </p:nvSpPr>
          <p:spPr bwMode="auto">
            <a:xfrm flipV="1">
              <a:off x="1852613" y="2457450"/>
              <a:ext cx="0" cy="263525"/>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48"/>
            <p:cNvSpPr>
              <a:spLocks noChangeShapeType="1"/>
            </p:cNvSpPr>
            <p:nvPr/>
          </p:nvSpPr>
          <p:spPr bwMode="auto">
            <a:xfrm flipH="1">
              <a:off x="1717675" y="2593975"/>
              <a:ext cx="261938" cy="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9"/>
            <p:cNvSpPr>
              <a:spLocks/>
            </p:cNvSpPr>
            <p:nvPr/>
          </p:nvSpPr>
          <p:spPr bwMode="auto">
            <a:xfrm>
              <a:off x="1708150" y="2430463"/>
              <a:ext cx="136525" cy="127000"/>
            </a:xfrm>
            <a:custGeom>
              <a:avLst/>
              <a:gdLst>
                <a:gd name="T0" fmla="*/ 4 w 15"/>
                <a:gd name="T1" fmla="*/ 14 h 14"/>
                <a:gd name="T2" fmla="*/ 4 w 15"/>
                <a:gd name="T3" fmla="*/ 3 h 14"/>
                <a:gd name="T4" fmla="*/ 15 w 15"/>
                <a:gd name="T5" fmla="*/ 3 h 14"/>
              </a:gdLst>
              <a:ahLst/>
              <a:cxnLst>
                <a:cxn ang="0">
                  <a:pos x="T0" y="T1"/>
                </a:cxn>
                <a:cxn ang="0">
                  <a:pos x="T2" y="T3"/>
                </a:cxn>
                <a:cxn ang="0">
                  <a:pos x="T4" y="T5"/>
                </a:cxn>
              </a:cxnLst>
              <a:rect l="0" t="0" r="r" b="b"/>
              <a:pathLst>
                <a:path w="15" h="14">
                  <a:moveTo>
                    <a:pt x="4" y="14"/>
                  </a:moveTo>
                  <a:cubicBezTo>
                    <a:pt x="0" y="11"/>
                    <a:pt x="0" y="6"/>
                    <a:pt x="4" y="3"/>
                  </a:cubicBezTo>
                  <a:cubicBezTo>
                    <a:pt x="7" y="0"/>
                    <a:pt x="12" y="0"/>
                    <a:pt x="15" y="3"/>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0"/>
            <p:cNvSpPr>
              <a:spLocks/>
            </p:cNvSpPr>
            <p:nvPr/>
          </p:nvSpPr>
          <p:spPr bwMode="auto">
            <a:xfrm>
              <a:off x="1862138" y="2430463"/>
              <a:ext cx="127000" cy="127000"/>
            </a:xfrm>
            <a:custGeom>
              <a:avLst/>
              <a:gdLst>
                <a:gd name="T0" fmla="*/ 0 w 14"/>
                <a:gd name="T1" fmla="*/ 3 h 14"/>
                <a:gd name="T2" fmla="*/ 11 w 14"/>
                <a:gd name="T3" fmla="*/ 3 h 14"/>
                <a:gd name="T4" fmla="*/ 11 w 14"/>
                <a:gd name="T5" fmla="*/ 14 h 14"/>
              </a:gdLst>
              <a:ahLst/>
              <a:cxnLst>
                <a:cxn ang="0">
                  <a:pos x="T0" y="T1"/>
                </a:cxn>
                <a:cxn ang="0">
                  <a:pos x="T2" y="T3"/>
                </a:cxn>
                <a:cxn ang="0">
                  <a:pos x="T4" y="T5"/>
                </a:cxn>
              </a:cxnLst>
              <a:rect l="0" t="0" r="r" b="b"/>
              <a:pathLst>
                <a:path w="14" h="14">
                  <a:moveTo>
                    <a:pt x="0" y="3"/>
                  </a:moveTo>
                  <a:cubicBezTo>
                    <a:pt x="3" y="0"/>
                    <a:pt x="8" y="0"/>
                    <a:pt x="11" y="3"/>
                  </a:cubicBezTo>
                  <a:cubicBezTo>
                    <a:pt x="14" y="6"/>
                    <a:pt x="14" y="11"/>
                    <a:pt x="11" y="14"/>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1"/>
            <p:cNvSpPr>
              <a:spLocks/>
            </p:cNvSpPr>
            <p:nvPr/>
          </p:nvSpPr>
          <p:spPr bwMode="auto">
            <a:xfrm>
              <a:off x="1989138" y="2511425"/>
              <a:ext cx="71438" cy="146050"/>
            </a:xfrm>
            <a:custGeom>
              <a:avLst/>
              <a:gdLst>
                <a:gd name="T0" fmla="*/ 0 w 8"/>
                <a:gd name="T1" fmla="*/ 0 h 16"/>
                <a:gd name="T2" fmla="*/ 8 w 8"/>
                <a:gd name="T3" fmla="*/ 8 h 16"/>
                <a:gd name="T4" fmla="*/ 0 w 8"/>
                <a:gd name="T5" fmla="*/ 16 h 16"/>
              </a:gdLst>
              <a:ahLst/>
              <a:cxnLst>
                <a:cxn ang="0">
                  <a:pos x="T0" y="T1"/>
                </a:cxn>
                <a:cxn ang="0">
                  <a:pos x="T2" y="T3"/>
                </a:cxn>
                <a:cxn ang="0">
                  <a:pos x="T4" y="T5"/>
                </a:cxn>
              </a:cxnLst>
              <a:rect l="0" t="0" r="r" b="b"/>
              <a:pathLst>
                <a:path w="8" h="16">
                  <a:moveTo>
                    <a:pt x="0" y="0"/>
                  </a:moveTo>
                  <a:cubicBezTo>
                    <a:pt x="4" y="0"/>
                    <a:pt x="8" y="4"/>
                    <a:pt x="8" y="8"/>
                  </a:cubicBezTo>
                  <a:cubicBezTo>
                    <a:pt x="8" y="12"/>
                    <a:pt x="4" y="16"/>
                    <a:pt x="0" y="16"/>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2"/>
            <p:cNvSpPr>
              <a:spLocks/>
            </p:cNvSpPr>
            <p:nvPr/>
          </p:nvSpPr>
          <p:spPr bwMode="auto">
            <a:xfrm>
              <a:off x="1644650" y="2511425"/>
              <a:ext cx="73025" cy="146050"/>
            </a:xfrm>
            <a:custGeom>
              <a:avLst/>
              <a:gdLst>
                <a:gd name="T0" fmla="*/ 8 w 8"/>
                <a:gd name="T1" fmla="*/ 16 h 16"/>
                <a:gd name="T2" fmla="*/ 0 w 8"/>
                <a:gd name="T3" fmla="*/ 8 h 16"/>
                <a:gd name="T4" fmla="*/ 8 w 8"/>
                <a:gd name="T5" fmla="*/ 0 h 16"/>
              </a:gdLst>
              <a:ahLst/>
              <a:cxnLst>
                <a:cxn ang="0">
                  <a:pos x="T0" y="T1"/>
                </a:cxn>
                <a:cxn ang="0">
                  <a:pos x="T2" y="T3"/>
                </a:cxn>
                <a:cxn ang="0">
                  <a:pos x="T4" y="T5"/>
                </a:cxn>
              </a:cxnLst>
              <a:rect l="0" t="0" r="r" b="b"/>
              <a:pathLst>
                <a:path w="8" h="16">
                  <a:moveTo>
                    <a:pt x="8" y="16"/>
                  </a:moveTo>
                  <a:cubicBezTo>
                    <a:pt x="4" y="16"/>
                    <a:pt x="0" y="12"/>
                    <a:pt x="0" y="8"/>
                  </a:cubicBezTo>
                  <a:cubicBezTo>
                    <a:pt x="0" y="4"/>
                    <a:pt x="4" y="0"/>
                    <a:pt x="8" y="0"/>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3"/>
            <p:cNvSpPr>
              <a:spLocks/>
            </p:cNvSpPr>
            <p:nvPr/>
          </p:nvSpPr>
          <p:spPr bwMode="auto">
            <a:xfrm>
              <a:off x="1862138" y="2630488"/>
              <a:ext cx="127000" cy="280988"/>
            </a:xfrm>
            <a:custGeom>
              <a:avLst/>
              <a:gdLst>
                <a:gd name="T0" fmla="*/ 11 w 14"/>
                <a:gd name="T1" fmla="*/ 0 h 31"/>
                <a:gd name="T2" fmla="*/ 11 w 14"/>
                <a:gd name="T3" fmla="*/ 11 h 31"/>
                <a:gd name="T4" fmla="*/ 0 w 14"/>
                <a:gd name="T5" fmla="*/ 11 h 31"/>
                <a:gd name="T6" fmla="*/ 0 w 14"/>
                <a:gd name="T7" fmla="*/ 31 h 31"/>
              </a:gdLst>
              <a:ahLst/>
              <a:cxnLst>
                <a:cxn ang="0">
                  <a:pos x="T0" y="T1"/>
                </a:cxn>
                <a:cxn ang="0">
                  <a:pos x="T2" y="T3"/>
                </a:cxn>
                <a:cxn ang="0">
                  <a:pos x="T4" y="T5"/>
                </a:cxn>
                <a:cxn ang="0">
                  <a:pos x="T6" y="T7"/>
                </a:cxn>
              </a:cxnLst>
              <a:rect l="0" t="0" r="r" b="b"/>
              <a:pathLst>
                <a:path w="14" h="31">
                  <a:moveTo>
                    <a:pt x="11" y="0"/>
                  </a:moveTo>
                  <a:cubicBezTo>
                    <a:pt x="14" y="3"/>
                    <a:pt x="14" y="8"/>
                    <a:pt x="11" y="11"/>
                  </a:cubicBezTo>
                  <a:cubicBezTo>
                    <a:pt x="8" y="14"/>
                    <a:pt x="3" y="14"/>
                    <a:pt x="0" y="11"/>
                  </a:cubicBezTo>
                  <a:cubicBezTo>
                    <a:pt x="0" y="31"/>
                    <a:pt x="0" y="31"/>
                    <a:pt x="0" y="31"/>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4"/>
            <p:cNvSpPr>
              <a:spLocks/>
            </p:cNvSpPr>
            <p:nvPr/>
          </p:nvSpPr>
          <p:spPr bwMode="auto">
            <a:xfrm>
              <a:off x="1708150" y="2630488"/>
              <a:ext cx="136525" cy="127000"/>
            </a:xfrm>
            <a:custGeom>
              <a:avLst/>
              <a:gdLst>
                <a:gd name="T0" fmla="*/ 15 w 15"/>
                <a:gd name="T1" fmla="*/ 11 h 14"/>
                <a:gd name="T2" fmla="*/ 4 w 15"/>
                <a:gd name="T3" fmla="*/ 11 h 14"/>
                <a:gd name="T4" fmla="*/ 4 w 15"/>
                <a:gd name="T5" fmla="*/ 0 h 14"/>
              </a:gdLst>
              <a:ahLst/>
              <a:cxnLst>
                <a:cxn ang="0">
                  <a:pos x="T0" y="T1"/>
                </a:cxn>
                <a:cxn ang="0">
                  <a:pos x="T2" y="T3"/>
                </a:cxn>
                <a:cxn ang="0">
                  <a:pos x="T4" y="T5"/>
                </a:cxn>
              </a:cxnLst>
              <a:rect l="0" t="0" r="r" b="b"/>
              <a:pathLst>
                <a:path w="15" h="14">
                  <a:moveTo>
                    <a:pt x="15" y="11"/>
                  </a:moveTo>
                  <a:cubicBezTo>
                    <a:pt x="12" y="14"/>
                    <a:pt x="7" y="14"/>
                    <a:pt x="4" y="11"/>
                  </a:cubicBezTo>
                  <a:cubicBezTo>
                    <a:pt x="0" y="8"/>
                    <a:pt x="0" y="3"/>
                    <a:pt x="4" y="0"/>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55"/>
            <p:cNvSpPr>
              <a:spLocks noChangeArrowheads="1"/>
            </p:cNvSpPr>
            <p:nvPr/>
          </p:nvSpPr>
          <p:spPr bwMode="auto">
            <a:xfrm>
              <a:off x="1789113" y="2874963"/>
              <a:ext cx="136525" cy="128588"/>
            </a:xfrm>
            <a:prstGeom prst="ellipse">
              <a:avLst/>
            </a:pr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56"/>
            <p:cNvSpPr>
              <a:spLocks noChangeShapeType="1"/>
            </p:cNvSpPr>
            <p:nvPr/>
          </p:nvSpPr>
          <p:spPr bwMode="auto">
            <a:xfrm>
              <a:off x="1808163" y="2940050"/>
              <a:ext cx="0" cy="990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57"/>
            <p:cNvSpPr>
              <a:spLocks noChangeShapeType="1"/>
            </p:cNvSpPr>
            <p:nvPr/>
          </p:nvSpPr>
          <p:spPr bwMode="auto">
            <a:xfrm>
              <a:off x="1862138" y="2940050"/>
              <a:ext cx="0" cy="990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58"/>
            <p:cNvSpPr>
              <a:spLocks noChangeShapeType="1"/>
            </p:cNvSpPr>
            <p:nvPr/>
          </p:nvSpPr>
          <p:spPr bwMode="auto">
            <a:xfrm>
              <a:off x="1906588" y="2940050"/>
              <a:ext cx="0" cy="990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59"/>
            <p:cNvSpPr>
              <a:spLocks noChangeShapeType="1"/>
            </p:cNvSpPr>
            <p:nvPr/>
          </p:nvSpPr>
          <p:spPr bwMode="auto">
            <a:xfrm flipV="1">
              <a:off x="1852613" y="282575"/>
              <a:ext cx="0" cy="509588"/>
            </a:xfrm>
            <a:prstGeom prst="line">
              <a:avLst/>
            </a:prstGeom>
            <a:noFill/>
            <a:ln w="26988"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10982325" y="773113"/>
            <a:ext cx="715963" cy="746125"/>
            <a:chOff x="10982325" y="773113"/>
            <a:chExt cx="715963" cy="746125"/>
          </a:xfrm>
        </p:grpSpPr>
        <p:sp>
          <p:nvSpPr>
            <p:cNvPr id="43" name="Freeform 60"/>
            <p:cNvSpPr>
              <a:spLocks/>
            </p:cNvSpPr>
            <p:nvPr/>
          </p:nvSpPr>
          <p:spPr bwMode="auto">
            <a:xfrm>
              <a:off x="11272838" y="773113"/>
              <a:ext cx="198438" cy="355600"/>
            </a:xfrm>
            <a:custGeom>
              <a:avLst/>
              <a:gdLst>
                <a:gd name="T0" fmla="*/ 9 w 22"/>
                <a:gd name="T1" fmla="*/ 38 h 39"/>
                <a:gd name="T2" fmla="*/ 1 w 22"/>
                <a:gd name="T3" fmla="*/ 24 h 39"/>
                <a:gd name="T4" fmla="*/ 5 w 22"/>
                <a:gd name="T5" fmla="*/ 11 h 39"/>
                <a:gd name="T6" fmla="*/ 13 w 22"/>
                <a:gd name="T7" fmla="*/ 6 h 39"/>
                <a:gd name="T8" fmla="*/ 15 w 22"/>
                <a:gd name="T9" fmla="*/ 10 h 39"/>
                <a:gd name="T10" fmla="*/ 15 w 22"/>
                <a:gd name="T11" fmla="*/ 33 h 39"/>
                <a:gd name="T12" fmla="*/ 9 w 22"/>
                <a:gd name="T13" fmla="*/ 38 h 39"/>
              </a:gdLst>
              <a:ahLst/>
              <a:cxnLst>
                <a:cxn ang="0">
                  <a:pos x="T0" y="T1"/>
                </a:cxn>
                <a:cxn ang="0">
                  <a:pos x="T2" y="T3"/>
                </a:cxn>
                <a:cxn ang="0">
                  <a:pos x="T4" y="T5"/>
                </a:cxn>
                <a:cxn ang="0">
                  <a:pos x="T6" y="T7"/>
                </a:cxn>
                <a:cxn ang="0">
                  <a:pos x="T8" y="T9"/>
                </a:cxn>
                <a:cxn ang="0">
                  <a:pos x="T10" y="T11"/>
                </a:cxn>
                <a:cxn ang="0">
                  <a:pos x="T12" y="T13"/>
                </a:cxn>
              </a:cxnLst>
              <a:rect l="0" t="0" r="r" b="b"/>
              <a:pathLst>
                <a:path w="22" h="39">
                  <a:moveTo>
                    <a:pt x="9" y="38"/>
                  </a:moveTo>
                  <a:cubicBezTo>
                    <a:pt x="4" y="35"/>
                    <a:pt x="1" y="30"/>
                    <a:pt x="1" y="24"/>
                  </a:cubicBezTo>
                  <a:cubicBezTo>
                    <a:pt x="0" y="19"/>
                    <a:pt x="2" y="15"/>
                    <a:pt x="5" y="11"/>
                  </a:cubicBezTo>
                  <a:cubicBezTo>
                    <a:pt x="6" y="9"/>
                    <a:pt x="10" y="0"/>
                    <a:pt x="13" y="6"/>
                  </a:cubicBezTo>
                  <a:cubicBezTo>
                    <a:pt x="14" y="8"/>
                    <a:pt x="14" y="8"/>
                    <a:pt x="15" y="10"/>
                  </a:cubicBezTo>
                  <a:cubicBezTo>
                    <a:pt x="22" y="16"/>
                    <a:pt x="20" y="26"/>
                    <a:pt x="15" y="33"/>
                  </a:cubicBezTo>
                  <a:cubicBezTo>
                    <a:pt x="14" y="33"/>
                    <a:pt x="9" y="39"/>
                    <a:pt x="9" y="3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1"/>
            <p:cNvSpPr>
              <a:spLocks/>
            </p:cNvSpPr>
            <p:nvPr/>
          </p:nvSpPr>
          <p:spPr bwMode="auto">
            <a:xfrm>
              <a:off x="11317288" y="938213"/>
              <a:ext cx="36513" cy="180975"/>
            </a:xfrm>
            <a:custGeom>
              <a:avLst/>
              <a:gdLst>
                <a:gd name="T0" fmla="*/ 4 w 4"/>
                <a:gd name="T1" fmla="*/ 20 h 20"/>
                <a:gd name="T2" fmla="*/ 0 w 4"/>
                <a:gd name="T3" fmla="*/ 11 h 20"/>
                <a:gd name="T4" fmla="*/ 0 w 4"/>
                <a:gd name="T5" fmla="*/ 5 h 20"/>
                <a:gd name="T6" fmla="*/ 0 w 4"/>
                <a:gd name="T7" fmla="*/ 0 h 20"/>
                <a:gd name="T8" fmla="*/ 1 w 4"/>
                <a:gd name="T9" fmla="*/ 10 h 20"/>
                <a:gd name="T10" fmla="*/ 2 w 4"/>
                <a:gd name="T11" fmla="*/ 15 h 20"/>
                <a:gd name="T12" fmla="*/ 4 w 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 h="20">
                  <a:moveTo>
                    <a:pt x="4" y="20"/>
                  </a:moveTo>
                  <a:cubicBezTo>
                    <a:pt x="1" y="18"/>
                    <a:pt x="1" y="14"/>
                    <a:pt x="0" y="11"/>
                  </a:cubicBezTo>
                  <a:cubicBezTo>
                    <a:pt x="0" y="9"/>
                    <a:pt x="0" y="7"/>
                    <a:pt x="0" y="5"/>
                  </a:cubicBezTo>
                  <a:cubicBezTo>
                    <a:pt x="0" y="3"/>
                    <a:pt x="0" y="2"/>
                    <a:pt x="0" y="0"/>
                  </a:cubicBezTo>
                  <a:cubicBezTo>
                    <a:pt x="0" y="3"/>
                    <a:pt x="0" y="7"/>
                    <a:pt x="1" y="10"/>
                  </a:cubicBezTo>
                  <a:cubicBezTo>
                    <a:pt x="1" y="12"/>
                    <a:pt x="1" y="14"/>
                    <a:pt x="2" y="15"/>
                  </a:cubicBezTo>
                  <a:cubicBezTo>
                    <a:pt x="2" y="17"/>
                    <a:pt x="3" y="19"/>
                    <a:pt x="4" y="2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2"/>
            <p:cNvSpPr>
              <a:spLocks/>
            </p:cNvSpPr>
            <p:nvPr/>
          </p:nvSpPr>
          <p:spPr bwMode="auto">
            <a:xfrm>
              <a:off x="11353800" y="901700"/>
              <a:ext cx="9525" cy="217488"/>
            </a:xfrm>
            <a:custGeom>
              <a:avLst/>
              <a:gdLst>
                <a:gd name="T0" fmla="*/ 1 w 1"/>
                <a:gd name="T1" fmla="*/ 24 h 24"/>
                <a:gd name="T2" fmla="*/ 1 w 1"/>
                <a:gd name="T3" fmla="*/ 0 h 24"/>
                <a:gd name="T4" fmla="*/ 1 w 1"/>
                <a:gd name="T5" fmla="*/ 24 h 24"/>
              </a:gdLst>
              <a:ahLst/>
              <a:cxnLst>
                <a:cxn ang="0">
                  <a:pos x="T0" y="T1"/>
                </a:cxn>
                <a:cxn ang="0">
                  <a:pos x="T2" y="T3"/>
                </a:cxn>
                <a:cxn ang="0">
                  <a:pos x="T4" y="T5"/>
                </a:cxn>
              </a:cxnLst>
              <a:rect l="0" t="0" r="r" b="b"/>
              <a:pathLst>
                <a:path w="1" h="24">
                  <a:moveTo>
                    <a:pt x="1" y="24"/>
                  </a:moveTo>
                  <a:cubicBezTo>
                    <a:pt x="0" y="16"/>
                    <a:pt x="0" y="8"/>
                    <a:pt x="1" y="0"/>
                  </a:cubicBezTo>
                  <a:cubicBezTo>
                    <a:pt x="1" y="8"/>
                    <a:pt x="1" y="16"/>
                    <a:pt x="1" y="2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3"/>
            <p:cNvSpPr>
              <a:spLocks/>
            </p:cNvSpPr>
            <p:nvPr/>
          </p:nvSpPr>
          <p:spPr bwMode="auto">
            <a:xfrm>
              <a:off x="11372850" y="946150"/>
              <a:ext cx="34925" cy="163513"/>
            </a:xfrm>
            <a:custGeom>
              <a:avLst/>
              <a:gdLst>
                <a:gd name="T0" fmla="*/ 0 w 4"/>
                <a:gd name="T1" fmla="*/ 18 h 18"/>
                <a:gd name="T2" fmla="*/ 4 w 4"/>
                <a:gd name="T3" fmla="*/ 0 h 18"/>
                <a:gd name="T4" fmla="*/ 3 w 4"/>
                <a:gd name="T5" fmla="*/ 9 h 18"/>
                <a:gd name="T6" fmla="*/ 0 w 4"/>
                <a:gd name="T7" fmla="*/ 18 h 18"/>
              </a:gdLst>
              <a:ahLst/>
              <a:cxnLst>
                <a:cxn ang="0">
                  <a:pos x="T0" y="T1"/>
                </a:cxn>
                <a:cxn ang="0">
                  <a:pos x="T2" y="T3"/>
                </a:cxn>
                <a:cxn ang="0">
                  <a:pos x="T4" y="T5"/>
                </a:cxn>
                <a:cxn ang="0">
                  <a:pos x="T6" y="T7"/>
                </a:cxn>
              </a:cxnLst>
              <a:rect l="0" t="0" r="r" b="b"/>
              <a:pathLst>
                <a:path w="4" h="18">
                  <a:moveTo>
                    <a:pt x="0" y="18"/>
                  </a:moveTo>
                  <a:cubicBezTo>
                    <a:pt x="2" y="12"/>
                    <a:pt x="3" y="6"/>
                    <a:pt x="4" y="0"/>
                  </a:cubicBezTo>
                  <a:cubicBezTo>
                    <a:pt x="4" y="3"/>
                    <a:pt x="4" y="6"/>
                    <a:pt x="3" y="9"/>
                  </a:cubicBezTo>
                  <a:cubicBezTo>
                    <a:pt x="2" y="12"/>
                    <a:pt x="2" y="15"/>
                    <a:pt x="0" y="1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64"/>
            <p:cNvSpPr>
              <a:spLocks/>
            </p:cNvSpPr>
            <p:nvPr/>
          </p:nvSpPr>
          <p:spPr bwMode="auto">
            <a:xfrm>
              <a:off x="11372850" y="992188"/>
              <a:ext cx="325438" cy="182563"/>
            </a:xfrm>
            <a:custGeom>
              <a:avLst/>
              <a:gdLst>
                <a:gd name="T0" fmla="*/ 0 w 36"/>
                <a:gd name="T1" fmla="*/ 16 h 20"/>
                <a:gd name="T2" fmla="*/ 10 w 36"/>
                <a:gd name="T3" fmla="*/ 2 h 20"/>
                <a:gd name="T4" fmla="*/ 23 w 36"/>
                <a:gd name="T5" fmla="*/ 1 h 20"/>
                <a:gd name="T6" fmla="*/ 32 w 36"/>
                <a:gd name="T7" fmla="*/ 5 h 20"/>
                <a:gd name="T8" fmla="*/ 29 w 36"/>
                <a:gd name="T9" fmla="*/ 9 h 20"/>
                <a:gd name="T10" fmla="*/ 8 w 36"/>
                <a:gd name="T11" fmla="*/ 19 h 20"/>
                <a:gd name="T12" fmla="*/ 0 w 36"/>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36" h="20">
                  <a:moveTo>
                    <a:pt x="0" y="16"/>
                  </a:moveTo>
                  <a:cubicBezTo>
                    <a:pt x="2" y="10"/>
                    <a:pt x="5" y="5"/>
                    <a:pt x="10" y="2"/>
                  </a:cubicBezTo>
                  <a:cubicBezTo>
                    <a:pt x="14" y="0"/>
                    <a:pt x="19" y="0"/>
                    <a:pt x="23" y="1"/>
                  </a:cubicBezTo>
                  <a:cubicBezTo>
                    <a:pt x="25" y="1"/>
                    <a:pt x="36" y="0"/>
                    <a:pt x="32" y="5"/>
                  </a:cubicBezTo>
                  <a:cubicBezTo>
                    <a:pt x="30" y="7"/>
                    <a:pt x="30" y="8"/>
                    <a:pt x="29" y="9"/>
                  </a:cubicBezTo>
                  <a:cubicBezTo>
                    <a:pt x="27" y="18"/>
                    <a:pt x="16" y="20"/>
                    <a:pt x="8" y="19"/>
                  </a:cubicBezTo>
                  <a:cubicBezTo>
                    <a:pt x="8" y="19"/>
                    <a:pt x="0" y="17"/>
                    <a:pt x="0" y="1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5"/>
            <p:cNvSpPr>
              <a:spLocks/>
            </p:cNvSpPr>
            <p:nvPr/>
          </p:nvSpPr>
          <p:spPr bwMode="auto">
            <a:xfrm>
              <a:off x="11372850" y="1028700"/>
              <a:ext cx="153988" cy="109538"/>
            </a:xfrm>
            <a:custGeom>
              <a:avLst/>
              <a:gdLst>
                <a:gd name="T0" fmla="*/ 0 w 17"/>
                <a:gd name="T1" fmla="*/ 12 h 12"/>
                <a:gd name="T2" fmla="*/ 8 w 17"/>
                <a:gd name="T3" fmla="*/ 4 h 12"/>
                <a:gd name="T4" fmla="*/ 12 w 17"/>
                <a:gd name="T5" fmla="*/ 2 h 12"/>
                <a:gd name="T6" fmla="*/ 17 w 17"/>
                <a:gd name="T7" fmla="*/ 0 h 12"/>
                <a:gd name="T8" fmla="*/ 8 w 17"/>
                <a:gd name="T9" fmla="*/ 5 h 12"/>
                <a:gd name="T10" fmla="*/ 4 w 17"/>
                <a:gd name="T11" fmla="*/ 8 h 12"/>
                <a:gd name="T12" fmla="*/ 0 w 1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7" h="12">
                  <a:moveTo>
                    <a:pt x="0" y="12"/>
                  </a:moveTo>
                  <a:cubicBezTo>
                    <a:pt x="2" y="9"/>
                    <a:pt x="5" y="6"/>
                    <a:pt x="8" y="4"/>
                  </a:cubicBezTo>
                  <a:cubicBezTo>
                    <a:pt x="9" y="3"/>
                    <a:pt x="11" y="2"/>
                    <a:pt x="12" y="2"/>
                  </a:cubicBezTo>
                  <a:cubicBezTo>
                    <a:pt x="14" y="1"/>
                    <a:pt x="16" y="0"/>
                    <a:pt x="17" y="0"/>
                  </a:cubicBezTo>
                  <a:cubicBezTo>
                    <a:pt x="14" y="1"/>
                    <a:pt x="11" y="3"/>
                    <a:pt x="8" y="5"/>
                  </a:cubicBezTo>
                  <a:cubicBezTo>
                    <a:pt x="7" y="6"/>
                    <a:pt x="5" y="7"/>
                    <a:pt x="4" y="8"/>
                  </a:cubicBezTo>
                  <a:cubicBezTo>
                    <a:pt x="3" y="9"/>
                    <a:pt x="1" y="10"/>
                    <a:pt x="0" y="12"/>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6"/>
            <p:cNvSpPr>
              <a:spLocks/>
            </p:cNvSpPr>
            <p:nvPr/>
          </p:nvSpPr>
          <p:spPr bwMode="auto">
            <a:xfrm>
              <a:off x="11380788" y="1046163"/>
              <a:ext cx="200025" cy="100013"/>
            </a:xfrm>
            <a:custGeom>
              <a:avLst/>
              <a:gdLst>
                <a:gd name="T0" fmla="*/ 0 w 22"/>
                <a:gd name="T1" fmla="*/ 11 h 11"/>
                <a:gd name="T2" fmla="*/ 22 w 22"/>
                <a:gd name="T3" fmla="*/ 0 h 11"/>
                <a:gd name="T4" fmla="*/ 0 w 22"/>
                <a:gd name="T5" fmla="*/ 11 h 11"/>
              </a:gdLst>
              <a:ahLst/>
              <a:cxnLst>
                <a:cxn ang="0">
                  <a:pos x="T0" y="T1"/>
                </a:cxn>
                <a:cxn ang="0">
                  <a:pos x="T2" y="T3"/>
                </a:cxn>
                <a:cxn ang="0">
                  <a:pos x="T4" y="T5"/>
                </a:cxn>
              </a:cxnLst>
              <a:rect l="0" t="0" r="r" b="b"/>
              <a:pathLst>
                <a:path w="22" h="11">
                  <a:moveTo>
                    <a:pt x="0" y="11"/>
                  </a:moveTo>
                  <a:cubicBezTo>
                    <a:pt x="7" y="7"/>
                    <a:pt x="14" y="3"/>
                    <a:pt x="22" y="0"/>
                  </a:cubicBezTo>
                  <a:cubicBezTo>
                    <a:pt x="15" y="4"/>
                    <a:pt x="8" y="8"/>
                    <a:pt x="0"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7"/>
            <p:cNvSpPr>
              <a:spLocks/>
            </p:cNvSpPr>
            <p:nvPr/>
          </p:nvSpPr>
          <p:spPr bwMode="auto">
            <a:xfrm>
              <a:off x="11399838" y="1109663"/>
              <a:ext cx="161925" cy="36513"/>
            </a:xfrm>
            <a:custGeom>
              <a:avLst/>
              <a:gdLst>
                <a:gd name="T0" fmla="*/ 0 w 18"/>
                <a:gd name="T1" fmla="*/ 4 h 4"/>
                <a:gd name="T2" fmla="*/ 18 w 18"/>
                <a:gd name="T3" fmla="*/ 0 h 4"/>
                <a:gd name="T4" fmla="*/ 9 w 18"/>
                <a:gd name="T5" fmla="*/ 3 h 4"/>
                <a:gd name="T6" fmla="*/ 0 w 18"/>
                <a:gd name="T7" fmla="*/ 4 h 4"/>
              </a:gdLst>
              <a:ahLst/>
              <a:cxnLst>
                <a:cxn ang="0">
                  <a:pos x="T0" y="T1"/>
                </a:cxn>
                <a:cxn ang="0">
                  <a:pos x="T2" y="T3"/>
                </a:cxn>
                <a:cxn ang="0">
                  <a:pos x="T4" y="T5"/>
                </a:cxn>
                <a:cxn ang="0">
                  <a:pos x="T6" y="T7"/>
                </a:cxn>
              </a:cxnLst>
              <a:rect l="0" t="0" r="r" b="b"/>
              <a:pathLst>
                <a:path w="18" h="4">
                  <a:moveTo>
                    <a:pt x="0" y="4"/>
                  </a:moveTo>
                  <a:cubicBezTo>
                    <a:pt x="6" y="3"/>
                    <a:pt x="12" y="2"/>
                    <a:pt x="18" y="0"/>
                  </a:cubicBezTo>
                  <a:cubicBezTo>
                    <a:pt x="15" y="1"/>
                    <a:pt x="12" y="2"/>
                    <a:pt x="9" y="3"/>
                  </a:cubicBezTo>
                  <a:cubicBezTo>
                    <a:pt x="6" y="4"/>
                    <a:pt x="3" y="4"/>
                    <a:pt x="0"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8"/>
            <p:cNvSpPr>
              <a:spLocks/>
            </p:cNvSpPr>
            <p:nvPr/>
          </p:nvSpPr>
          <p:spPr bwMode="auto">
            <a:xfrm>
              <a:off x="11363325" y="1155700"/>
              <a:ext cx="280988" cy="236538"/>
            </a:xfrm>
            <a:custGeom>
              <a:avLst/>
              <a:gdLst>
                <a:gd name="T0" fmla="*/ 1 w 31"/>
                <a:gd name="T1" fmla="*/ 1 h 26"/>
                <a:gd name="T2" fmla="*/ 18 w 31"/>
                <a:gd name="T3" fmla="*/ 4 h 26"/>
                <a:gd name="T4" fmla="*/ 25 w 31"/>
                <a:gd name="T5" fmla="*/ 15 h 26"/>
                <a:gd name="T6" fmla="*/ 25 w 31"/>
                <a:gd name="T7" fmla="*/ 24 h 26"/>
                <a:gd name="T8" fmla="*/ 20 w 31"/>
                <a:gd name="T9" fmla="*/ 24 h 26"/>
                <a:gd name="T10" fmla="*/ 2 w 31"/>
                <a:gd name="T11" fmla="*/ 10 h 26"/>
                <a:gd name="T12" fmla="*/ 1 w 31"/>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 y="1"/>
                  </a:moveTo>
                  <a:cubicBezTo>
                    <a:pt x="7" y="0"/>
                    <a:pt x="13" y="0"/>
                    <a:pt x="18" y="4"/>
                  </a:cubicBezTo>
                  <a:cubicBezTo>
                    <a:pt x="22" y="6"/>
                    <a:pt x="23" y="10"/>
                    <a:pt x="25" y="15"/>
                  </a:cubicBezTo>
                  <a:cubicBezTo>
                    <a:pt x="26" y="17"/>
                    <a:pt x="31" y="26"/>
                    <a:pt x="25" y="24"/>
                  </a:cubicBezTo>
                  <a:cubicBezTo>
                    <a:pt x="23" y="24"/>
                    <a:pt x="22" y="24"/>
                    <a:pt x="20" y="24"/>
                  </a:cubicBezTo>
                  <a:cubicBezTo>
                    <a:pt x="11" y="25"/>
                    <a:pt x="4" y="17"/>
                    <a:pt x="2" y="10"/>
                  </a:cubicBezTo>
                  <a:cubicBezTo>
                    <a:pt x="2" y="9"/>
                    <a:pt x="0" y="1"/>
                    <a:pt x="1"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9"/>
            <p:cNvSpPr>
              <a:spLocks/>
            </p:cNvSpPr>
            <p:nvPr/>
          </p:nvSpPr>
          <p:spPr bwMode="auto">
            <a:xfrm>
              <a:off x="11372850" y="1165225"/>
              <a:ext cx="171450" cy="90488"/>
            </a:xfrm>
            <a:custGeom>
              <a:avLst/>
              <a:gdLst>
                <a:gd name="T0" fmla="*/ 0 w 19"/>
                <a:gd name="T1" fmla="*/ 0 h 10"/>
                <a:gd name="T2" fmla="*/ 10 w 19"/>
                <a:gd name="T3" fmla="*/ 3 h 10"/>
                <a:gd name="T4" fmla="*/ 15 w 19"/>
                <a:gd name="T5" fmla="*/ 6 h 10"/>
                <a:gd name="T6" fmla="*/ 19 w 19"/>
                <a:gd name="T7" fmla="*/ 10 h 10"/>
                <a:gd name="T8" fmla="*/ 10 w 19"/>
                <a:gd name="T9" fmla="*/ 4 h 10"/>
                <a:gd name="T10" fmla="*/ 5 w 19"/>
                <a:gd name="T11" fmla="*/ 2 h 10"/>
                <a:gd name="T12" fmla="*/ 0 w 1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9" h="10">
                  <a:moveTo>
                    <a:pt x="0" y="0"/>
                  </a:moveTo>
                  <a:cubicBezTo>
                    <a:pt x="4" y="0"/>
                    <a:pt x="7" y="2"/>
                    <a:pt x="10" y="3"/>
                  </a:cubicBezTo>
                  <a:cubicBezTo>
                    <a:pt x="12" y="4"/>
                    <a:pt x="13" y="5"/>
                    <a:pt x="15" y="6"/>
                  </a:cubicBezTo>
                  <a:cubicBezTo>
                    <a:pt x="16" y="7"/>
                    <a:pt x="17" y="8"/>
                    <a:pt x="19" y="10"/>
                  </a:cubicBezTo>
                  <a:cubicBezTo>
                    <a:pt x="16" y="8"/>
                    <a:pt x="13" y="6"/>
                    <a:pt x="10" y="4"/>
                  </a:cubicBezTo>
                  <a:cubicBezTo>
                    <a:pt x="8" y="3"/>
                    <a:pt x="7" y="2"/>
                    <a:pt x="5" y="2"/>
                  </a:cubicBezTo>
                  <a:cubicBezTo>
                    <a:pt x="4" y="1"/>
                    <a:pt x="2" y="0"/>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0"/>
            <p:cNvSpPr>
              <a:spLocks/>
            </p:cNvSpPr>
            <p:nvPr/>
          </p:nvSpPr>
          <p:spPr bwMode="auto">
            <a:xfrm>
              <a:off x="11372850" y="1174750"/>
              <a:ext cx="171450" cy="136525"/>
            </a:xfrm>
            <a:custGeom>
              <a:avLst/>
              <a:gdLst>
                <a:gd name="T0" fmla="*/ 0 w 19"/>
                <a:gd name="T1" fmla="*/ 0 h 15"/>
                <a:gd name="T2" fmla="*/ 19 w 19"/>
                <a:gd name="T3" fmla="*/ 15 h 15"/>
                <a:gd name="T4" fmla="*/ 0 w 19"/>
                <a:gd name="T5" fmla="*/ 0 h 15"/>
              </a:gdLst>
              <a:ahLst/>
              <a:cxnLst>
                <a:cxn ang="0">
                  <a:pos x="T0" y="T1"/>
                </a:cxn>
                <a:cxn ang="0">
                  <a:pos x="T2" y="T3"/>
                </a:cxn>
                <a:cxn ang="0">
                  <a:pos x="T4" y="T5"/>
                </a:cxn>
              </a:cxnLst>
              <a:rect l="0" t="0" r="r" b="b"/>
              <a:pathLst>
                <a:path w="19" h="15">
                  <a:moveTo>
                    <a:pt x="0" y="0"/>
                  </a:moveTo>
                  <a:cubicBezTo>
                    <a:pt x="6" y="5"/>
                    <a:pt x="13" y="10"/>
                    <a:pt x="19" y="15"/>
                  </a:cubicBezTo>
                  <a:cubicBezTo>
                    <a:pt x="12" y="11"/>
                    <a:pt x="6" y="6"/>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1"/>
            <p:cNvSpPr>
              <a:spLocks/>
            </p:cNvSpPr>
            <p:nvPr/>
          </p:nvSpPr>
          <p:spPr bwMode="auto">
            <a:xfrm>
              <a:off x="11372850" y="1192213"/>
              <a:ext cx="107950" cy="127000"/>
            </a:xfrm>
            <a:custGeom>
              <a:avLst/>
              <a:gdLst>
                <a:gd name="T0" fmla="*/ 0 w 12"/>
                <a:gd name="T1" fmla="*/ 0 h 14"/>
                <a:gd name="T2" fmla="*/ 12 w 12"/>
                <a:gd name="T3" fmla="*/ 14 h 14"/>
                <a:gd name="T4" fmla="*/ 5 w 12"/>
                <a:gd name="T5" fmla="*/ 8 h 14"/>
                <a:gd name="T6" fmla="*/ 0 w 12"/>
                <a:gd name="T7" fmla="*/ 0 h 14"/>
              </a:gdLst>
              <a:ahLst/>
              <a:cxnLst>
                <a:cxn ang="0">
                  <a:pos x="T0" y="T1"/>
                </a:cxn>
                <a:cxn ang="0">
                  <a:pos x="T2" y="T3"/>
                </a:cxn>
                <a:cxn ang="0">
                  <a:pos x="T4" y="T5"/>
                </a:cxn>
                <a:cxn ang="0">
                  <a:pos x="T6" y="T7"/>
                </a:cxn>
              </a:cxnLst>
              <a:rect l="0" t="0" r="r" b="b"/>
              <a:pathLst>
                <a:path w="12" h="14">
                  <a:moveTo>
                    <a:pt x="0" y="0"/>
                  </a:moveTo>
                  <a:cubicBezTo>
                    <a:pt x="4" y="5"/>
                    <a:pt x="8" y="10"/>
                    <a:pt x="12" y="14"/>
                  </a:cubicBezTo>
                  <a:cubicBezTo>
                    <a:pt x="10" y="12"/>
                    <a:pt x="7" y="10"/>
                    <a:pt x="5" y="8"/>
                  </a:cubicBezTo>
                  <a:cubicBezTo>
                    <a:pt x="3" y="5"/>
                    <a:pt x="2"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2"/>
            <p:cNvSpPr>
              <a:spLocks/>
            </p:cNvSpPr>
            <p:nvPr/>
          </p:nvSpPr>
          <p:spPr bwMode="auto">
            <a:xfrm>
              <a:off x="11190288" y="1174750"/>
              <a:ext cx="209550" cy="344488"/>
            </a:xfrm>
            <a:custGeom>
              <a:avLst/>
              <a:gdLst>
                <a:gd name="T0" fmla="*/ 18 w 23"/>
                <a:gd name="T1" fmla="*/ 0 h 38"/>
                <a:gd name="T2" fmla="*/ 22 w 23"/>
                <a:gd name="T3" fmla="*/ 16 h 38"/>
                <a:gd name="T4" fmla="*/ 16 w 23"/>
                <a:gd name="T5" fmla="*/ 28 h 38"/>
                <a:gd name="T6" fmla="*/ 7 w 23"/>
                <a:gd name="T7" fmla="*/ 31 h 38"/>
                <a:gd name="T8" fmla="*/ 5 w 23"/>
                <a:gd name="T9" fmla="*/ 27 h 38"/>
                <a:gd name="T10" fmla="*/ 10 w 23"/>
                <a:gd name="T11" fmla="*/ 5 h 38"/>
                <a:gd name="T12" fmla="*/ 18 w 23"/>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3" h="38">
                  <a:moveTo>
                    <a:pt x="18" y="0"/>
                  </a:moveTo>
                  <a:cubicBezTo>
                    <a:pt x="21" y="5"/>
                    <a:pt x="23" y="11"/>
                    <a:pt x="22" y="16"/>
                  </a:cubicBezTo>
                  <a:cubicBezTo>
                    <a:pt x="22" y="21"/>
                    <a:pt x="19" y="24"/>
                    <a:pt x="16" y="28"/>
                  </a:cubicBezTo>
                  <a:cubicBezTo>
                    <a:pt x="14" y="29"/>
                    <a:pt x="8" y="38"/>
                    <a:pt x="7" y="31"/>
                  </a:cubicBezTo>
                  <a:cubicBezTo>
                    <a:pt x="6" y="29"/>
                    <a:pt x="6" y="29"/>
                    <a:pt x="5" y="27"/>
                  </a:cubicBezTo>
                  <a:cubicBezTo>
                    <a:pt x="0" y="20"/>
                    <a:pt x="4" y="10"/>
                    <a:pt x="10" y="5"/>
                  </a:cubicBezTo>
                  <a:cubicBezTo>
                    <a:pt x="11" y="4"/>
                    <a:pt x="17" y="0"/>
                    <a:pt x="18" y="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3"/>
            <p:cNvSpPr>
              <a:spLocks/>
            </p:cNvSpPr>
            <p:nvPr/>
          </p:nvSpPr>
          <p:spPr bwMode="auto">
            <a:xfrm>
              <a:off x="11344275" y="1174750"/>
              <a:ext cx="19050" cy="190500"/>
            </a:xfrm>
            <a:custGeom>
              <a:avLst/>
              <a:gdLst>
                <a:gd name="T0" fmla="*/ 1 w 2"/>
                <a:gd name="T1" fmla="*/ 0 h 21"/>
                <a:gd name="T2" fmla="*/ 2 w 2"/>
                <a:gd name="T3" fmla="*/ 11 h 21"/>
                <a:gd name="T4" fmla="*/ 1 w 2"/>
                <a:gd name="T5" fmla="*/ 16 h 21"/>
                <a:gd name="T6" fmla="*/ 0 w 2"/>
                <a:gd name="T7" fmla="*/ 21 h 21"/>
                <a:gd name="T8" fmla="*/ 1 w 2"/>
                <a:gd name="T9" fmla="*/ 11 h 21"/>
                <a:gd name="T10" fmla="*/ 1 w 2"/>
                <a:gd name="T11" fmla="*/ 6 h 21"/>
                <a:gd name="T12" fmla="*/ 1 w 2"/>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 h="21">
                  <a:moveTo>
                    <a:pt x="1" y="0"/>
                  </a:moveTo>
                  <a:cubicBezTo>
                    <a:pt x="2" y="4"/>
                    <a:pt x="2" y="7"/>
                    <a:pt x="2" y="11"/>
                  </a:cubicBezTo>
                  <a:cubicBezTo>
                    <a:pt x="2" y="13"/>
                    <a:pt x="2" y="14"/>
                    <a:pt x="1" y="16"/>
                  </a:cubicBezTo>
                  <a:cubicBezTo>
                    <a:pt x="1" y="18"/>
                    <a:pt x="0" y="19"/>
                    <a:pt x="0" y="21"/>
                  </a:cubicBezTo>
                  <a:cubicBezTo>
                    <a:pt x="0" y="18"/>
                    <a:pt x="1" y="14"/>
                    <a:pt x="1" y="11"/>
                  </a:cubicBezTo>
                  <a:cubicBezTo>
                    <a:pt x="1" y="9"/>
                    <a:pt x="1" y="7"/>
                    <a:pt x="1" y="6"/>
                  </a:cubicBezTo>
                  <a:cubicBezTo>
                    <a:pt x="1" y="4"/>
                    <a:pt x="1" y="2"/>
                    <a:pt x="1"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74"/>
            <p:cNvSpPr>
              <a:spLocks/>
            </p:cNvSpPr>
            <p:nvPr/>
          </p:nvSpPr>
          <p:spPr bwMode="auto">
            <a:xfrm>
              <a:off x="11290300" y="1174750"/>
              <a:ext cx="46038" cy="217488"/>
            </a:xfrm>
            <a:custGeom>
              <a:avLst/>
              <a:gdLst>
                <a:gd name="T0" fmla="*/ 5 w 5"/>
                <a:gd name="T1" fmla="*/ 0 h 24"/>
                <a:gd name="T2" fmla="*/ 0 w 5"/>
                <a:gd name="T3" fmla="*/ 24 h 24"/>
                <a:gd name="T4" fmla="*/ 5 w 5"/>
                <a:gd name="T5" fmla="*/ 0 h 24"/>
              </a:gdLst>
              <a:ahLst/>
              <a:cxnLst>
                <a:cxn ang="0">
                  <a:pos x="T0" y="T1"/>
                </a:cxn>
                <a:cxn ang="0">
                  <a:pos x="T2" y="T3"/>
                </a:cxn>
                <a:cxn ang="0">
                  <a:pos x="T4" y="T5"/>
                </a:cxn>
              </a:cxnLst>
              <a:rect l="0" t="0" r="r" b="b"/>
              <a:pathLst>
                <a:path w="5" h="24">
                  <a:moveTo>
                    <a:pt x="5" y="0"/>
                  </a:moveTo>
                  <a:cubicBezTo>
                    <a:pt x="4" y="8"/>
                    <a:pt x="2" y="16"/>
                    <a:pt x="0" y="24"/>
                  </a:cubicBezTo>
                  <a:cubicBezTo>
                    <a:pt x="1" y="16"/>
                    <a:pt x="3" y="8"/>
                    <a:pt x="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75"/>
            <p:cNvSpPr>
              <a:spLocks/>
            </p:cNvSpPr>
            <p:nvPr/>
          </p:nvSpPr>
          <p:spPr bwMode="auto">
            <a:xfrm>
              <a:off x="11263313" y="1192213"/>
              <a:ext cx="63500" cy="146050"/>
            </a:xfrm>
            <a:custGeom>
              <a:avLst/>
              <a:gdLst>
                <a:gd name="T0" fmla="*/ 7 w 7"/>
                <a:gd name="T1" fmla="*/ 0 h 16"/>
                <a:gd name="T2" fmla="*/ 0 w 7"/>
                <a:gd name="T3" fmla="*/ 16 h 16"/>
                <a:gd name="T4" fmla="*/ 2 w 7"/>
                <a:gd name="T5" fmla="*/ 8 h 16"/>
                <a:gd name="T6" fmla="*/ 7 w 7"/>
                <a:gd name="T7" fmla="*/ 0 h 16"/>
              </a:gdLst>
              <a:ahLst/>
              <a:cxnLst>
                <a:cxn ang="0">
                  <a:pos x="T0" y="T1"/>
                </a:cxn>
                <a:cxn ang="0">
                  <a:pos x="T2" y="T3"/>
                </a:cxn>
                <a:cxn ang="0">
                  <a:pos x="T4" y="T5"/>
                </a:cxn>
                <a:cxn ang="0">
                  <a:pos x="T6" y="T7"/>
                </a:cxn>
              </a:cxnLst>
              <a:rect l="0" t="0" r="r" b="b"/>
              <a:pathLst>
                <a:path w="7" h="16">
                  <a:moveTo>
                    <a:pt x="7" y="0"/>
                  </a:moveTo>
                  <a:cubicBezTo>
                    <a:pt x="4" y="5"/>
                    <a:pt x="1" y="11"/>
                    <a:pt x="0" y="16"/>
                  </a:cubicBezTo>
                  <a:cubicBezTo>
                    <a:pt x="0" y="13"/>
                    <a:pt x="1" y="10"/>
                    <a:pt x="2" y="8"/>
                  </a:cubicBezTo>
                  <a:cubicBezTo>
                    <a:pt x="3" y="5"/>
                    <a:pt x="5" y="2"/>
                    <a:pt x="7"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6"/>
            <p:cNvSpPr>
              <a:spLocks/>
            </p:cNvSpPr>
            <p:nvPr/>
          </p:nvSpPr>
          <p:spPr bwMode="auto">
            <a:xfrm>
              <a:off x="10982325" y="1092200"/>
              <a:ext cx="344488" cy="182563"/>
            </a:xfrm>
            <a:custGeom>
              <a:avLst/>
              <a:gdLst>
                <a:gd name="T0" fmla="*/ 38 w 38"/>
                <a:gd name="T1" fmla="*/ 7 h 20"/>
                <a:gd name="T2" fmla="*/ 26 w 38"/>
                <a:gd name="T3" fmla="*/ 19 h 20"/>
                <a:gd name="T4" fmla="*/ 13 w 38"/>
                <a:gd name="T5" fmla="*/ 18 h 20"/>
                <a:gd name="T6" fmla="*/ 5 w 38"/>
                <a:gd name="T7" fmla="*/ 11 h 20"/>
                <a:gd name="T8" fmla="*/ 9 w 38"/>
                <a:gd name="T9" fmla="*/ 8 h 20"/>
                <a:gd name="T10" fmla="*/ 31 w 38"/>
                <a:gd name="T11" fmla="*/ 3 h 20"/>
                <a:gd name="T12" fmla="*/ 38 w 38"/>
                <a:gd name="T13" fmla="*/ 7 h 20"/>
              </a:gdLst>
              <a:ahLst/>
              <a:cxnLst>
                <a:cxn ang="0">
                  <a:pos x="T0" y="T1"/>
                </a:cxn>
                <a:cxn ang="0">
                  <a:pos x="T2" y="T3"/>
                </a:cxn>
                <a:cxn ang="0">
                  <a:pos x="T4" y="T5"/>
                </a:cxn>
                <a:cxn ang="0">
                  <a:pos x="T6" y="T7"/>
                </a:cxn>
                <a:cxn ang="0">
                  <a:pos x="T8" y="T9"/>
                </a:cxn>
                <a:cxn ang="0">
                  <a:pos x="T10" y="T11"/>
                </a:cxn>
                <a:cxn ang="0">
                  <a:pos x="T12" y="T13"/>
                </a:cxn>
              </a:cxnLst>
              <a:rect l="0" t="0" r="r" b="b"/>
              <a:pathLst>
                <a:path w="38" h="20">
                  <a:moveTo>
                    <a:pt x="38" y="7"/>
                  </a:moveTo>
                  <a:cubicBezTo>
                    <a:pt x="36" y="13"/>
                    <a:pt x="31" y="17"/>
                    <a:pt x="26" y="19"/>
                  </a:cubicBezTo>
                  <a:cubicBezTo>
                    <a:pt x="21" y="20"/>
                    <a:pt x="17" y="19"/>
                    <a:pt x="13" y="18"/>
                  </a:cubicBezTo>
                  <a:cubicBezTo>
                    <a:pt x="11" y="17"/>
                    <a:pt x="0" y="15"/>
                    <a:pt x="5" y="11"/>
                  </a:cubicBezTo>
                  <a:cubicBezTo>
                    <a:pt x="7" y="10"/>
                    <a:pt x="8" y="9"/>
                    <a:pt x="9" y="8"/>
                  </a:cubicBezTo>
                  <a:cubicBezTo>
                    <a:pt x="13" y="0"/>
                    <a:pt x="24" y="0"/>
                    <a:pt x="31" y="3"/>
                  </a:cubicBezTo>
                  <a:cubicBezTo>
                    <a:pt x="32" y="3"/>
                    <a:pt x="38" y="7"/>
                    <a:pt x="38" y="7"/>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7"/>
            <p:cNvSpPr>
              <a:spLocks/>
            </p:cNvSpPr>
            <p:nvPr/>
          </p:nvSpPr>
          <p:spPr bwMode="auto">
            <a:xfrm>
              <a:off x="11155363" y="1155700"/>
              <a:ext cx="171450" cy="82550"/>
            </a:xfrm>
            <a:custGeom>
              <a:avLst/>
              <a:gdLst>
                <a:gd name="T0" fmla="*/ 19 w 19"/>
                <a:gd name="T1" fmla="*/ 0 h 9"/>
                <a:gd name="T2" fmla="*/ 10 w 19"/>
                <a:gd name="T3" fmla="*/ 6 h 9"/>
                <a:gd name="T4" fmla="*/ 5 w 19"/>
                <a:gd name="T5" fmla="*/ 8 h 9"/>
                <a:gd name="T6" fmla="*/ 0 w 19"/>
                <a:gd name="T7" fmla="*/ 9 h 9"/>
                <a:gd name="T8" fmla="*/ 10 w 19"/>
                <a:gd name="T9" fmla="*/ 6 h 9"/>
                <a:gd name="T10" fmla="*/ 15 w 19"/>
                <a:gd name="T11" fmla="*/ 3 h 9"/>
                <a:gd name="T12" fmla="*/ 19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19" y="0"/>
                  </a:moveTo>
                  <a:cubicBezTo>
                    <a:pt x="17" y="3"/>
                    <a:pt x="14" y="5"/>
                    <a:pt x="10" y="6"/>
                  </a:cubicBezTo>
                  <a:cubicBezTo>
                    <a:pt x="9" y="7"/>
                    <a:pt x="7" y="8"/>
                    <a:pt x="5" y="8"/>
                  </a:cubicBezTo>
                  <a:cubicBezTo>
                    <a:pt x="4" y="8"/>
                    <a:pt x="2" y="9"/>
                    <a:pt x="0" y="9"/>
                  </a:cubicBezTo>
                  <a:cubicBezTo>
                    <a:pt x="3" y="8"/>
                    <a:pt x="7" y="7"/>
                    <a:pt x="10" y="6"/>
                  </a:cubicBezTo>
                  <a:cubicBezTo>
                    <a:pt x="12" y="5"/>
                    <a:pt x="13" y="4"/>
                    <a:pt x="15" y="3"/>
                  </a:cubicBezTo>
                  <a:cubicBezTo>
                    <a:pt x="16" y="2"/>
                    <a:pt x="18" y="2"/>
                    <a:pt x="1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8"/>
            <p:cNvSpPr>
              <a:spLocks/>
            </p:cNvSpPr>
            <p:nvPr/>
          </p:nvSpPr>
          <p:spPr bwMode="auto">
            <a:xfrm>
              <a:off x="11109325" y="1146175"/>
              <a:ext cx="207963" cy="55563"/>
            </a:xfrm>
            <a:custGeom>
              <a:avLst/>
              <a:gdLst>
                <a:gd name="T0" fmla="*/ 23 w 23"/>
                <a:gd name="T1" fmla="*/ 0 h 6"/>
                <a:gd name="T2" fmla="*/ 0 w 23"/>
                <a:gd name="T3" fmla="*/ 6 h 6"/>
                <a:gd name="T4" fmla="*/ 23 w 23"/>
                <a:gd name="T5" fmla="*/ 0 h 6"/>
              </a:gdLst>
              <a:ahLst/>
              <a:cxnLst>
                <a:cxn ang="0">
                  <a:pos x="T0" y="T1"/>
                </a:cxn>
                <a:cxn ang="0">
                  <a:pos x="T2" y="T3"/>
                </a:cxn>
                <a:cxn ang="0">
                  <a:pos x="T4" y="T5"/>
                </a:cxn>
              </a:cxnLst>
              <a:rect l="0" t="0" r="r" b="b"/>
              <a:pathLst>
                <a:path w="23" h="6">
                  <a:moveTo>
                    <a:pt x="23" y="0"/>
                  </a:moveTo>
                  <a:cubicBezTo>
                    <a:pt x="16" y="3"/>
                    <a:pt x="8" y="5"/>
                    <a:pt x="0" y="6"/>
                  </a:cubicBezTo>
                  <a:cubicBezTo>
                    <a:pt x="8" y="4"/>
                    <a:pt x="15" y="2"/>
                    <a:pt x="2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9"/>
            <p:cNvSpPr>
              <a:spLocks/>
            </p:cNvSpPr>
            <p:nvPr/>
          </p:nvSpPr>
          <p:spPr bwMode="auto">
            <a:xfrm>
              <a:off x="11136313" y="1138238"/>
              <a:ext cx="173038" cy="7938"/>
            </a:xfrm>
            <a:custGeom>
              <a:avLst/>
              <a:gdLst>
                <a:gd name="T0" fmla="*/ 19 w 19"/>
                <a:gd name="T1" fmla="*/ 0 h 1"/>
                <a:gd name="T2" fmla="*/ 0 w 19"/>
                <a:gd name="T3" fmla="*/ 1 h 1"/>
                <a:gd name="T4" fmla="*/ 9 w 19"/>
                <a:gd name="T5" fmla="*/ 0 h 1"/>
                <a:gd name="T6" fmla="*/ 19 w 19"/>
                <a:gd name="T7" fmla="*/ 0 h 1"/>
              </a:gdLst>
              <a:ahLst/>
              <a:cxnLst>
                <a:cxn ang="0">
                  <a:pos x="T0" y="T1"/>
                </a:cxn>
                <a:cxn ang="0">
                  <a:pos x="T2" y="T3"/>
                </a:cxn>
                <a:cxn ang="0">
                  <a:pos x="T4" y="T5"/>
                </a:cxn>
                <a:cxn ang="0">
                  <a:pos x="T6" y="T7"/>
                </a:cxn>
              </a:cxnLst>
              <a:rect l="0" t="0" r="r" b="b"/>
              <a:pathLst>
                <a:path w="19" h="1">
                  <a:moveTo>
                    <a:pt x="19" y="0"/>
                  </a:moveTo>
                  <a:cubicBezTo>
                    <a:pt x="12" y="0"/>
                    <a:pt x="6" y="0"/>
                    <a:pt x="0" y="1"/>
                  </a:cubicBezTo>
                  <a:cubicBezTo>
                    <a:pt x="3" y="0"/>
                    <a:pt x="6" y="0"/>
                    <a:pt x="9" y="0"/>
                  </a:cubicBezTo>
                  <a:cubicBezTo>
                    <a:pt x="13" y="0"/>
                    <a:pt x="16" y="0"/>
                    <a:pt x="1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0"/>
            <p:cNvSpPr>
              <a:spLocks/>
            </p:cNvSpPr>
            <p:nvPr/>
          </p:nvSpPr>
          <p:spPr bwMode="auto">
            <a:xfrm>
              <a:off x="11072813" y="901700"/>
              <a:ext cx="263525" cy="244475"/>
            </a:xfrm>
            <a:custGeom>
              <a:avLst/>
              <a:gdLst>
                <a:gd name="T0" fmla="*/ 28 w 29"/>
                <a:gd name="T1" fmla="*/ 26 h 27"/>
                <a:gd name="T2" fmla="*/ 12 w 29"/>
                <a:gd name="T3" fmla="*/ 23 h 27"/>
                <a:gd name="T4" fmla="*/ 5 w 29"/>
                <a:gd name="T5" fmla="*/ 11 h 27"/>
                <a:gd name="T6" fmla="*/ 6 w 29"/>
                <a:gd name="T7" fmla="*/ 2 h 27"/>
                <a:gd name="T8" fmla="*/ 11 w 29"/>
                <a:gd name="T9" fmla="*/ 2 h 27"/>
                <a:gd name="T10" fmla="*/ 28 w 29"/>
                <a:gd name="T11" fmla="*/ 17 h 27"/>
                <a:gd name="T12" fmla="*/ 28 w 2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29" h="27">
                  <a:moveTo>
                    <a:pt x="28" y="26"/>
                  </a:moveTo>
                  <a:cubicBezTo>
                    <a:pt x="23" y="27"/>
                    <a:pt x="17" y="26"/>
                    <a:pt x="12" y="23"/>
                  </a:cubicBezTo>
                  <a:cubicBezTo>
                    <a:pt x="8" y="20"/>
                    <a:pt x="7" y="16"/>
                    <a:pt x="5" y="11"/>
                  </a:cubicBezTo>
                  <a:cubicBezTo>
                    <a:pt x="4" y="9"/>
                    <a:pt x="0" y="0"/>
                    <a:pt x="6" y="2"/>
                  </a:cubicBezTo>
                  <a:cubicBezTo>
                    <a:pt x="8" y="2"/>
                    <a:pt x="9" y="2"/>
                    <a:pt x="11" y="2"/>
                  </a:cubicBezTo>
                  <a:cubicBezTo>
                    <a:pt x="19" y="1"/>
                    <a:pt x="26" y="10"/>
                    <a:pt x="28" y="17"/>
                  </a:cubicBezTo>
                  <a:cubicBezTo>
                    <a:pt x="28" y="18"/>
                    <a:pt x="29" y="26"/>
                    <a:pt x="28"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1"/>
            <p:cNvSpPr>
              <a:spLocks/>
            </p:cNvSpPr>
            <p:nvPr/>
          </p:nvSpPr>
          <p:spPr bwMode="auto">
            <a:xfrm>
              <a:off x="11163300" y="1038225"/>
              <a:ext cx="163513" cy="100013"/>
            </a:xfrm>
            <a:custGeom>
              <a:avLst/>
              <a:gdLst>
                <a:gd name="T0" fmla="*/ 18 w 18"/>
                <a:gd name="T1" fmla="*/ 11 h 11"/>
                <a:gd name="T2" fmla="*/ 8 w 18"/>
                <a:gd name="T3" fmla="*/ 7 h 11"/>
                <a:gd name="T4" fmla="*/ 4 w 18"/>
                <a:gd name="T5" fmla="*/ 4 h 11"/>
                <a:gd name="T6" fmla="*/ 0 w 18"/>
                <a:gd name="T7" fmla="*/ 0 h 11"/>
                <a:gd name="T8" fmla="*/ 9 w 18"/>
                <a:gd name="T9" fmla="*/ 7 h 11"/>
                <a:gd name="T10" fmla="*/ 13 w 18"/>
                <a:gd name="T11" fmla="*/ 9 h 11"/>
                <a:gd name="T12" fmla="*/ 18 w 1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8" y="11"/>
                  </a:moveTo>
                  <a:cubicBezTo>
                    <a:pt x="15" y="11"/>
                    <a:pt x="11" y="9"/>
                    <a:pt x="8" y="7"/>
                  </a:cubicBezTo>
                  <a:cubicBezTo>
                    <a:pt x="7" y="6"/>
                    <a:pt x="6" y="5"/>
                    <a:pt x="4" y="4"/>
                  </a:cubicBezTo>
                  <a:cubicBezTo>
                    <a:pt x="3" y="3"/>
                    <a:pt x="2" y="2"/>
                    <a:pt x="0" y="0"/>
                  </a:cubicBezTo>
                  <a:cubicBezTo>
                    <a:pt x="3" y="3"/>
                    <a:pt x="6" y="5"/>
                    <a:pt x="9" y="7"/>
                  </a:cubicBezTo>
                  <a:cubicBezTo>
                    <a:pt x="10" y="7"/>
                    <a:pt x="12" y="8"/>
                    <a:pt x="13" y="9"/>
                  </a:cubicBezTo>
                  <a:cubicBezTo>
                    <a:pt x="15" y="10"/>
                    <a:pt x="17" y="10"/>
                    <a:pt x="18"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2"/>
            <p:cNvSpPr>
              <a:spLocks/>
            </p:cNvSpPr>
            <p:nvPr/>
          </p:nvSpPr>
          <p:spPr bwMode="auto">
            <a:xfrm>
              <a:off x="11172825" y="982663"/>
              <a:ext cx="163513" cy="146050"/>
            </a:xfrm>
            <a:custGeom>
              <a:avLst/>
              <a:gdLst>
                <a:gd name="T0" fmla="*/ 18 w 18"/>
                <a:gd name="T1" fmla="*/ 16 h 16"/>
                <a:gd name="T2" fmla="*/ 0 w 18"/>
                <a:gd name="T3" fmla="*/ 0 h 16"/>
                <a:gd name="T4" fmla="*/ 18 w 18"/>
                <a:gd name="T5" fmla="*/ 16 h 16"/>
              </a:gdLst>
              <a:ahLst/>
              <a:cxnLst>
                <a:cxn ang="0">
                  <a:pos x="T0" y="T1"/>
                </a:cxn>
                <a:cxn ang="0">
                  <a:pos x="T2" y="T3"/>
                </a:cxn>
                <a:cxn ang="0">
                  <a:pos x="T4" y="T5"/>
                </a:cxn>
              </a:cxnLst>
              <a:rect l="0" t="0" r="r" b="b"/>
              <a:pathLst>
                <a:path w="18" h="16">
                  <a:moveTo>
                    <a:pt x="18" y="16"/>
                  </a:moveTo>
                  <a:cubicBezTo>
                    <a:pt x="11" y="11"/>
                    <a:pt x="5" y="6"/>
                    <a:pt x="0" y="0"/>
                  </a:cubicBezTo>
                  <a:cubicBezTo>
                    <a:pt x="6" y="5"/>
                    <a:pt x="12" y="10"/>
                    <a:pt x="18" y="1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3"/>
            <p:cNvSpPr>
              <a:spLocks/>
            </p:cNvSpPr>
            <p:nvPr/>
          </p:nvSpPr>
          <p:spPr bwMode="auto">
            <a:xfrm>
              <a:off x="11226800" y="982663"/>
              <a:ext cx="109538" cy="127000"/>
            </a:xfrm>
            <a:custGeom>
              <a:avLst/>
              <a:gdLst>
                <a:gd name="T0" fmla="*/ 12 w 12"/>
                <a:gd name="T1" fmla="*/ 14 h 14"/>
                <a:gd name="T2" fmla="*/ 0 w 12"/>
                <a:gd name="T3" fmla="*/ 0 h 14"/>
                <a:gd name="T4" fmla="*/ 7 w 12"/>
                <a:gd name="T5" fmla="*/ 6 h 14"/>
                <a:gd name="T6" fmla="*/ 12 w 12"/>
                <a:gd name="T7" fmla="*/ 14 h 14"/>
              </a:gdLst>
              <a:ahLst/>
              <a:cxnLst>
                <a:cxn ang="0">
                  <a:pos x="T0" y="T1"/>
                </a:cxn>
                <a:cxn ang="0">
                  <a:pos x="T2" y="T3"/>
                </a:cxn>
                <a:cxn ang="0">
                  <a:pos x="T4" y="T5"/>
                </a:cxn>
                <a:cxn ang="0">
                  <a:pos x="T6" y="T7"/>
                </a:cxn>
              </a:cxnLst>
              <a:rect l="0" t="0" r="r" b="b"/>
              <a:pathLst>
                <a:path w="12" h="14">
                  <a:moveTo>
                    <a:pt x="12" y="14"/>
                  </a:moveTo>
                  <a:cubicBezTo>
                    <a:pt x="8" y="9"/>
                    <a:pt x="5" y="4"/>
                    <a:pt x="0" y="0"/>
                  </a:cubicBezTo>
                  <a:cubicBezTo>
                    <a:pt x="3" y="1"/>
                    <a:pt x="5" y="3"/>
                    <a:pt x="7" y="6"/>
                  </a:cubicBezTo>
                  <a:cubicBezTo>
                    <a:pt x="9" y="8"/>
                    <a:pt x="10" y="11"/>
                    <a:pt x="12"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84"/>
            <p:cNvSpPr>
              <a:spLocks/>
            </p:cNvSpPr>
            <p:nvPr/>
          </p:nvSpPr>
          <p:spPr bwMode="auto">
            <a:xfrm>
              <a:off x="11263313" y="1065213"/>
              <a:ext cx="190500" cy="190500"/>
            </a:xfrm>
            <a:custGeom>
              <a:avLst/>
              <a:gdLst>
                <a:gd name="T0" fmla="*/ 19 w 21"/>
                <a:gd name="T1" fmla="*/ 6 h 21"/>
                <a:gd name="T2" fmla="*/ 20 w 21"/>
                <a:gd name="T3" fmla="*/ 5 h 21"/>
                <a:gd name="T4" fmla="*/ 14 w 21"/>
                <a:gd name="T5" fmla="*/ 6 h 21"/>
                <a:gd name="T6" fmla="*/ 15 w 21"/>
                <a:gd name="T7" fmla="*/ 3 h 21"/>
                <a:gd name="T8" fmla="*/ 15 w 21"/>
                <a:gd name="T9" fmla="*/ 1 h 21"/>
                <a:gd name="T10" fmla="*/ 15 w 21"/>
                <a:gd name="T11" fmla="*/ 0 h 21"/>
                <a:gd name="T12" fmla="*/ 11 w 21"/>
                <a:gd name="T13" fmla="*/ 4 h 21"/>
                <a:gd name="T14" fmla="*/ 9 w 21"/>
                <a:gd name="T15" fmla="*/ 1 h 21"/>
                <a:gd name="T16" fmla="*/ 8 w 21"/>
                <a:gd name="T17" fmla="*/ 0 h 21"/>
                <a:gd name="T18" fmla="*/ 8 w 21"/>
                <a:gd name="T19" fmla="*/ 0 h 21"/>
                <a:gd name="T20" fmla="*/ 8 w 21"/>
                <a:gd name="T21" fmla="*/ 4 h 21"/>
                <a:gd name="T22" fmla="*/ 6 w 21"/>
                <a:gd name="T23" fmla="*/ 2 h 21"/>
                <a:gd name="T24" fmla="*/ 5 w 21"/>
                <a:gd name="T25" fmla="*/ 2 h 21"/>
                <a:gd name="T26" fmla="*/ 4 w 21"/>
                <a:gd name="T27" fmla="*/ 1 h 21"/>
                <a:gd name="T28" fmla="*/ 6 w 21"/>
                <a:gd name="T29" fmla="*/ 7 h 21"/>
                <a:gd name="T30" fmla="*/ 2 w 21"/>
                <a:gd name="T31" fmla="*/ 7 h 21"/>
                <a:gd name="T32" fmla="*/ 1 w 21"/>
                <a:gd name="T33" fmla="*/ 7 h 21"/>
                <a:gd name="T34" fmla="*/ 0 w 21"/>
                <a:gd name="T35" fmla="*/ 7 h 21"/>
                <a:gd name="T36" fmla="*/ 5 w 21"/>
                <a:gd name="T37" fmla="*/ 10 h 21"/>
                <a:gd name="T38" fmla="*/ 2 w 21"/>
                <a:gd name="T39" fmla="*/ 12 h 21"/>
                <a:gd name="T40" fmla="*/ 1 w 21"/>
                <a:gd name="T41" fmla="*/ 13 h 21"/>
                <a:gd name="T42" fmla="*/ 0 w 21"/>
                <a:gd name="T43" fmla="*/ 14 h 21"/>
                <a:gd name="T44" fmla="*/ 6 w 21"/>
                <a:gd name="T45" fmla="*/ 13 h 21"/>
                <a:gd name="T46" fmla="*/ 5 w 21"/>
                <a:gd name="T47" fmla="*/ 17 h 21"/>
                <a:gd name="T48" fmla="*/ 5 w 21"/>
                <a:gd name="T49" fmla="*/ 19 h 21"/>
                <a:gd name="T50" fmla="*/ 5 w 21"/>
                <a:gd name="T51" fmla="*/ 19 h 21"/>
                <a:gd name="T52" fmla="*/ 9 w 21"/>
                <a:gd name="T53" fmla="*/ 16 h 21"/>
                <a:gd name="T54" fmla="*/ 10 w 21"/>
                <a:gd name="T55" fmla="*/ 19 h 21"/>
                <a:gd name="T56" fmla="*/ 11 w 21"/>
                <a:gd name="T57" fmla="*/ 20 h 21"/>
                <a:gd name="T58" fmla="*/ 11 w 21"/>
                <a:gd name="T59" fmla="*/ 21 h 21"/>
                <a:gd name="T60" fmla="*/ 12 w 21"/>
                <a:gd name="T61" fmla="*/ 15 h 21"/>
                <a:gd name="T62" fmla="*/ 16 w 21"/>
                <a:gd name="T63" fmla="*/ 17 h 21"/>
                <a:gd name="T64" fmla="*/ 17 w 21"/>
                <a:gd name="T65" fmla="*/ 18 h 21"/>
                <a:gd name="T66" fmla="*/ 18 w 21"/>
                <a:gd name="T67" fmla="*/ 18 h 21"/>
                <a:gd name="T68" fmla="*/ 15 w 21"/>
                <a:gd name="T69" fmla="*/ 13 h 21"/>
                <a:gd name="T70" fmla="*/ 19 w 21"/>
                <a:gd name="T71" fmla="*/ 12 h 21"/>
                <a:gd name="T72" fmla="*/ 20 w 21"/>
                <a:gd name="T73" fmla="*/ 12 h 21"/>
                <a:gd name="T74" fmla="*/ 21 w 21"/>
                <a:gd name="T75" fmla="*/ 12 h 21"/>
                <a:gd name="T76" fmla="*/ 16 w 21"/>
                <a:gd name="T77" fmla="*/ 9 h 21"/>
                <a:gd name="T78" fmla="*/ 18 w 21"/>
                <a:gd name="T79" fmla="*/ 7 h 21"/>
                <a:gd name="T80" fmla="*/ 19 w 21"/>
                <a:gd name="T81"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21">
                  <a:moveTo>
                    <a:pt x="19" y="6"/>
                  </a:moveTo>
                  <a:cubicBezTo>
                    <a:pt x="20" y="5"/>
                    <a:pt x="20" y="5"/>
                    <a:pt x="20" y="5"/>
                  </a:cubicBezTo>
                  <a:cubicBezTo>
                    <a:pt x="20" y="5"/>
                    <a:pt x="19" y="6"/>
                    <a:pt x="14" y="6"/>
                  </a:cubicBezTo>
                  <a:cubicBezTo>
                    <a:pt x="15" y="5"/>
                    <a:pt x="15" y="4"/>
                    <a:pt x="15" y="3"/>
                  </a:cubicBezTo>
                  <a:cubicBezTo>
                    <a:pt x="15" y="2"/>
                    <a:pt x="15" y="2"/>
                    <a:pt x="15" y="1"/>
                  </a:cubicBezTo>
                  <a:cubicBezTo>
                    <a:pt x="15" y="1"/>
                    <a:pt x="15" y="1"/>
                    <a:pt x="15" y="0"/>
                  </a:cubicBezTo>
                  <a:cubicBezTo>
                    <a:pt x="15" y="0"/>
                    <a:pt x="14" y="2"/>
                    <a:pt x="11" y="4"/>
                  </a:cubicBezTo>
                  <a:cubicBezTo>
                    <a:pt x="11" y="3"/>
                    <a:pt x="10" y="2"/>
                    <a:pt x="9" y="1"/>
                  </a:cubicBezTo>
                  <a:cubicBezTo>
                    <a:pt x="9" y="1"/>
                    <a:pt x="9" y="1"/>
                    <a:pt x="8" y="0"/>
                  </a:cubicBezTo>
                  <a:cubicBezTo>
                    <a:pt x="8" y="0"/>
                    <a:pt x="8" y="0"/>
                    <a:pt x="8" y="0"/>
                  </a:cubicBezTo>
                  <a:cubicBezTo>
                    <a:pt x="8" y="0"/>
                    <a:pt x="8" y="1"/>
                    <a:pt x="8" y="4"/>
                  </a:cubicBezTo>
                  <a:cubicBezTo>
                    <a:pt x="7" y="3"/>
                    <a:pt x="7" y="3"/>
                    <a:pt x="6" y="2"/>
                  </a:cubicBezTo>
                  <a:cubicBezTo>
                    <a:pt x="6" y="2"/>
                    <a:pt x="5" y="2"/>
                    <a:pt x="5" y="2"/>
                  </a:cubicBezTo>
                  <a:cubicBezTo>
                    <a:pt x="5" y="2"/>
                    <a:pt x="4" y="2"/>
                    <a:pt x="4" y="1"/>
                  </a:cubicBezTo>
                  <a:cubicBezTo>
                    <a:pt x="4" y="1"/>
                    <a:pt x="5" y="2"/>
                    <a:pt x="6" y="7"/>
                  </a:cubicBezTo>
                  <a:cubicBezTo>
                    <a:pt x="5" y="6"/>
                    <a:pt x="4" y="7"/>
                    <a:pt x="2" y="7"/>
                  </a:cubicBezTo>
                  <a:cubicBezTo>
                    <a:pt x="2" y="7"/>
                    <a:pt x="1" y="7"/>
                    <a:pt x="1" y="7"/>
                  </a:cubicBezTo>
                  <a:cubicBezTo>
                    <a:pt x="1" y="7"/>
                    <a:pt x="0" y="7"/>
                    <a:pt x="0" y="7"/>
                  </a:cubicBezTo>
                  <a:cubicBezTo>
                    <a:pt x="0" y="7"/>
                    <a:pt x="1" y="7"/>
                    <a:pt x="5" y="10"/>
                  </a:cubicBezTo>
                  <a:cubicBezTo>
                    <a:pt x="4" y="11"/>
                    <a:pt x="3" y="11"/>
                    <a:pt x="2" y="12"/>
                  </a:cubicBezTo>
                  <a:cubicBezTo>
                    <a:pt x="2" y="13"/>
                    <a:pt x="1" y="13"/>
                    <a:pt x="1" y="13"/>
                  </a:cubicBezTo>
                  <a:cubicBezTo>
                    <a:pt x="1" y="13"/>
                    <a:pt x="1" y="14"/>
                    <a:pt x="0" y="14"/>
                  </a:cubicBezTo>
                  <a:cubicBezTo>
                    <a:pt x="0" y="14"/>
                    <a:pt x="2" y="13"/>
                    <a:pt x="6" y="13"/>
                  </a:cubicBezTo>
                  <a:cubicBezTo>
                    <a:pt x="5" y="15"/>
                    <a:pt x="5" y="16"/>
                    <a:pt x="5" y="17"/>
                  </a:cubicBezTo>
                  <a:cubicBezTo>
                    <a:pt x="5" y="17"/>
                    <a:pt x="5" y="18"/>
                    <a:pt x="5" y="19"/>
                  </a:cubicBezTo>
                  <a:cubicBezTo>
                    <a:pt x="5" y="19"/>
                    <a:pt x="5" y="19"/>
                    <a:pt x="5" y="19"/>
                  </a:cubicBezTo>
                  <a:cubicBezTo>
                    <a:pt x="5" y="19"/>
                    <a:pt x="5" y="18"/>
                    <a:pt x="9" y="16"/>
                  </a:cubicBezTo>
                  <a:cubicBezTo>
                    <a:pt x="9" y="17"/>
                    <a:pt x="10" y="18"/>
                    <a:pt x="10" y="19"/>
                  </a:cubicBezTo>
                  <a:cubicBezTo>
                    <a:pt x="11" y="19"/>
                    <a:pt x="11" y="20"/>
                    <a:pt x="11" y="20"/>
                  </a:cubicBezTo>
                  <a:cubicBezTo>
                    <a:pt x="11" y="20"/>
                    <a:pt x="11" y="21"/>
                    <a:pt x="11" y="21"/>
                  </a:cubicBezTo>
                  <a:cubicBezTo>
                    <a:pt x="11" y="21"/>
                    <a:pt x="11" y="19"/>
                    <a:pt x="12" y="15"/>
                  </a:cubicBezTo>
                  <a:cubicBezTo>
                    <a:pt x="13" y="16"/>
                    <a:pt x="15" y="17"/>
                    <a:pt x="16" y="17"/>
                  </a:cubicBezTo>
                  <a:cubicBezTo>
                    <a:pt x="16" y="17"/>
                    <a:pt x="17" y="17"/>
                    <a:pt x="17" y="18"/>
                  </a:cubicBezTo>
                  <a:cubicBezTo>
                    <a:pt x="17" y="18"/>
                    <a:pt x="17" y="18"/>
                    <a:pt x="18" y="18"/>
                  </a:cubicBezTo>
                  <a:cubicBezTo>
                    <a:pt x="18" y="18"/>
                    <a:pt x="17" y="17"/>
                    <a:pt x="15" y="13"/>
                  </a:cubicBezTo>
                  <a:cubicBezTo>
                    <a:pt x="16" y="13"/>
                    <a:pt x="18" y="13"/>
                    <a:pt x="19" y="12"/>
                  </a:cubicBezTo>
                  <a:cubicBezTo>
                    <a:pt x="19" y="12"/>
                    <a:pt x="20" y="12"/>
                    <a:pt x="20" y="12"/>
                  </a:cubicBezTo>
                  <a:cubicBezTo>
                    <a:pt x="20" y="12"/>
                    <a:pt x="21" y="12"/>
                    <a:pt x="21" y="12"/>
                  </a:cubicBezTo>
                  <a:cubicBezTo>
                    <a:pt x="21" y="12"/>
                    <a:pt x="20" y="12"/>
                    <a:pt x="16" y="9"/>
                  </a:cubicBezTo>
                  <a:cubicBezTo>
                    <a:pt x="17" y="9"/>
                    <a:pt x="18" y="8"/>
                    <a:pt x="18" y="7"/>
                  </a:cubicBezTo>
                  <a:cubicBezTo>
                    <a:pt x="19" y="6"/>
                    <a:pt x="19" y="6"/>
                    <a:pt x="19" y="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6961188" y="3184525"/>
            <a:ext cx="715962" cy="746126"/>
            <a:chOff x="6961188" y="3184525"/>
            <a:chExt cx="715962" cy="746126"/>
          </a:xfrm>
        </p:grpSpPr>
        <p:sp>
          <p:nvSpPr>
            <p:cNvPr id="69" name="Freeform 85"/>
            <p:cNvSpPr>
              <a:spLocks/>
            </p:cNvSpPr>
            <p:nvPr/>
          </p:nvSpPr>
          <p:spPr bwMode="auto">
            <a:xfrm>
              <a:off x="7251700" y="3184525"/>
              <a:ext cx="198438" cy="355600"/>
            </a:xfrm>
            <a:custGeom>
              <a:avLst/>
              <a:gdLst>
                <a:gd name="T0" fmla="*/ 8 w 22"/>
                <a:gd name="T1" fmla="*/ 38 h 39"/>
                <a:gd name="T2" fmla="*/ 1 w 22"/>
                <a:gd name="T3" fmla="*/ 24 h 39"/>
                <a:gd name="T4" fmla="*/ 5 w 22"/>
                <a:gd name="T5" fmla="*/ 11 h 39"/>
                <a:gd name="T6" fmla="*/ 13 w 22"/>
                <a:gd name="T7" fmla="*/ 6 h 39"/>
                <a:gd name="T8" fmla="*/ 15 w 22"/>
                <a:gd name="T9" fmla="*/ 10 h 39"/>
                <a:gd name="T10" fmla="*/ 15 w 22"/>
                <a:gd name="T11" fmla="*/ 32 h 39"/>
                <a:gd name="T12" fmla="*/ 8 w 22"/>
                <a:gd name="T13" fmla="*/ 38 h 39"/>
              </a:gdLst>
              <a:ahLst/>
              <a:cxnLst>
                <a:cxn ang="0">
                  <a:pos x="T0" y="T1"/>
                </a:cxn>
                <a:cxn ang="0">
                  <a:pos x="T2" y="T3"/>
                </a:cxn>
                <a:cxn ang="0">
                  <a:pos x="T4" y="T5"/>
                </a:cxn>
                <a:cxn ang="0">
                  <a:pos x="T6" y="T7"/>
                </a:cxn>
                <a:cxn ang="0">
                  <a:pos x="T8" y="T9"/>
                </a:cxn>
                <a:cxn ang="0">
                  <a:pos x="T10" y="T11"/>
                </a:cxn>
                <a:cxn ang="0">
                  <a:pos x="T12" y="T13"/>
                </a:cxn>
              </a:cxnLst>
              <a:rect l="0" t="0" r="r" b="b"/>
              <a:pathLst>
                <a:path w="22" h="39">
                  <a:moveTo>
                    <a:pt x="8" y="38"/>
                  </a:moveTo>
                  <a:cubicBezTo>
                    <a:pt x="4" y="35"/>
                    <a:pt x="1" y="29"/>
                    <a:pt x="1" y="24"/>
                  </a:cubicBezTo>
                  <a:cubicBezTo>
                    <a:pt x="0" y="19"/>
                    <a:pt x="2" y="15"/>
                    <a:pt x="5" y="11"/>
                  </a:cubicBezTo>
                  <a:cubicBezTo>
                    <a:pt x="6" y="9"/>
                    <a:pt x="10" y="0"/>
                    <a:pt x="13" y="6"/>
                  </a:cubicBezTo>
                  <a:cubicBezTo>
                    <a:pt x="14" y="7"/>
                    <a:pt x="14" y="8"/>
                    <a:pt x="15" y="10"/>
                  </a:cubicBezTo>
                  <a:cubicBezTo>
                    <a:pt x="22" y="15"/>
                    <a:pt x="19" y="26"/>
                    <a:pt x="15" y="32"/>
                  </a:cubicBezTo>
                  <a:cubicBezTo>
                    <a:pt x="14" y="33"/>
                    <a:pt x="9" y="39"/>
                    <a:pt x="8" y="3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86"/>
            <p:cNvSpPr>
              <a:spLocks/>
            </p:cNvSpPr>
            <p:nvPr/>
          </p:nvSpPr>
          <p:spPr bwMode="auto">
            <a:xfrm>
              <a:off x="7296150" y="3349625"/>
              <a:ext cx="26988" cy="180975"/>
            </a:xfrm>
            <a:custGeom>
              <a:avLst/>
              <a:gdLst>
                <a:gd name="T0" fmla="*/ 3 w 3"/>
                <a:gd name="T1" fmla="*/ 20 h 20"/>
                <a:gd name="T2" fmla="*/ 0 w 3"/>
                <a:gd name="T3" fmla="*/ 10 h 20"/>
                <a:gd name="T4" fmla="*/ 0 w 3"/>
                <a:gd name="T5" fmla="*/ 5 h 20"/>
                <a:gd name="T6" fmla="*/ 0 w 3"/>
                <a:gd name="T7" fmla="*/ 0 h 20"/>
                <a:gd name="T8" fmla="*/ 1 w 3"/>
                <a:gd name="T9" fmla="*/ 10 h 20"/>
                <a:gd name="T10" fmla="*/ 2 w 3"/>
                <a:gd name="T11" fmla="*/ 15 h 20"/>
                <a:gd name="T12" fmla="*/ 3 w 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 h="20">
                  <a:moveTo>
                    <a:pt x="3" y="20"/>
                  </a:moveTo>
                  <a:cubicBezTo>
                    <a:pt x="1" y="17"/>
                    <a:pt x="0" y="14"/>
                    <a:pt x="0" y="10"/>
                  </a:cubicBezTo>
                  <a:cubicBezTo>
                    <a:pt x="0" y="9"/>
                    <a:pt x="0" y="7"/>
                    <a:pt x="0" y="5"/>
                  </a:cubicBezTo>
                  <a:cubicBezTo>
                    <a:pt x="0" y="3"/>
                    <a:pt x="0" y="2"/>
                    <a:pt x="0" y="0"/>
                  </a:cubicBezTo>
                  <a:cubicBezTo>
                    <a:pt x="0" y="3"/>
                    <a:pt x="0" y="7"/>
                    <a:pt x="1" y="10"/>
                  </a:cubicBezTo>
                  <a:cubicBezTo>
                    <a:pt x="1" y="12"/>
                    <a:pt x="1" y="14"/>
                    <a:pt x="2" y="15"/>
                  </a:cubicBezTo>
                  <a:cubicBezTo>
                    <a:pt x="2" y="17"/>
                    <a:pt x="3" y="19"/>
                    <a:pt x="3" y="2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7"/>
            <p:cNvSpPr>
              <a:spLocks/>
            </p:cNvSpPr>
            <p:nvPr/>
          </p:nvSpPr>
          <p:spPr bwMode="auto">
            <a:xfrm>
              <a:off x="7332663" y="3313113"/>
              <a:ext cx="9525" cy="217488"/>
            </a:xfrm>
            <a:custGeom>
              <a:avLst/>
              <a:gdLst>
                <a:gd name="T0" fmla="*/ 1 w 1"/>
                <a:gd name="T1" fmla="*/ 24 h 24"/>
                <a:gd name="T2" fmla="*/ 1 w 1"/>
                <a:gd name="T3" fmla="*/ 0 h 24"/>
                <a:gd name="T4" fmla="*/ 1 w 1"/>
                <a:gd name="T5" fmla="*/ 24 h 24"/>
              </a:gdLst>
              <a:ahLst/>
              <a:cxnLst>
                <a:cxn ang="0">
                  <a:pos x="T0" y="T1"/>
                </a:cxn>
                <a:cxn ang="0">
                  <a:pos x="T2" y="T3"/>
                </a:cxn>
                <a:cxn ang="0">
                  <a:pos x="T4" y="T5"/>
                </a:cxn>
              </a:cxnLst>
              <a:rect l="0" t="0" r="r" b="b"/>
              <a:pathLst>
                <a:path w="1" h="24">
                  <a:moveTo>
                    <a:pt x="1" y="24"/>
                  </a:moveTo>
                  <a:cubicBezTo>
                    <a:pt x="0" y="16"/>
                    <a:pt x="0" y="8"/>
                    <a:pt x="1" y="0"/>
                  </a:cubicBezTo>
                  <a:cubicBezTo>
                    <a:pt x="1" y="8"/>
                    <a:pt x="1" y="16"/>
                    <a:pt x="1" y="2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8"/>
            <p:cNvSpPr>
              <a:spLocks/>
            </p:cNvSpPr>
            <p:nvPr/>
          </p:nvSpPr>
          <p:spPr bwMode="auto">
            <a:xfrm>
              <a:off x="7350125" y="3349625"/>
              <a:ext cx="36513" cy="163513"/>
            </a:xfrm>
            <a:custGeom>
              <a:avLst/>
              <a:gdLst>
                <a:gd name="T0" fmla="*/ 0 w 4"/>
                <a:gd name="T1" fmla="*/ 18 h 18"/>
                <a:gd name="T2" fmla="*/ 3 w 4"/>
                <a:gd name="T3" fmla="*/ 0 h 18"/>
                <a:gd name="T4" fmla="*/ 3 w 4"/>
                <a:gd name="T5" fmla="*/ 10 h 18"/>
                <a:gd name="T6" fmla="*/ 0 w 4"/>
                <a:gd name="T7" fmla="*/ 18 h 18"/>
              </a:gdLst>
              <a:ahLst/>
              <a:cxnLst>
                <a:cxn ang="0">
                  <a:pos x="T0" y="T1"/>
                </a:cxn>
                <a:cxn ang="0">
                  <a:pos x="T2" y="T3"/>
                </a:cxn>
                <a:cxn ang="0">
                  <a:pos x="T4" y="T5"/>
                </a:cxn>
                <a:cxn ang="0">
                  <a:pos x="T6" y="T7"/>
                </a:cxn>
              </a:cxnLst>
              <a:rect l="0" t="0" r="r" b="b"/>
              <a:pathLst>
                <a:path w="4" h="18">
                  <a:moveTo>
                    <a:pt x="0" y="18"/>
                  </a:moveTo>
                  <a:cubicBezTo>
                    <a:pt x="1" y="12"/>
                    <a:pt x="3" y="7"/>
                    <a:pt x="3" y="0"/>
                  </a:cubicBezTo>
                  <a:cubicBezTo>
                    <a:pt x="4" y="4"/>
                    <a:pt x="4" y="7"/>
                    <a:pt x="3" y="10"/>
                  </a:cubicBezTo>
                  <a:cubicBezTo>
                    <a:pt x="2" y="13"/>
                    <a:pt x="1" y="16"/>
                    <a:pt x="0" y="1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9"/>
            <p:cNvSpPr>
              <a:spLocks/>
            </p:cNvSpPr>
            <p:nvPr/>
          </p:nvSpPr>
          <p:spPr bwMode="auto">
            <a:xfrm>
              <a:off x="7350125" y="3403600"/>
              <a:ext cx="327025" cy="182563"/>
            </a:xfrm>
            <a:custGeom>
              <a:avLst/>
              <a:gdLst>
                <a:gd name="T0" fmla="*/ 0 w 36"/>
                <a:gd name="T1" fmla="*/ 16 h 20"/>
                <a:gd name="T2" fmla="*/ 10 w 36"/>
                <a:gd name="T3" fmla="*/ 2 h 20"/>
                <a:gd name="T4" fmla="*/ 23 w 36"/>
                <a:gd name="T5" fmla="*/ 0 h 20"/>
                <a:gd name="T6" fmla="*/ 32 w 36"/>
                <a:gd name="T7" fmla="*/ 5 h 20"/>
                <a:gd name="T8" fmla="*/ 29 w 36"/>
                <a:gd name="T9" fmla="*/ 9 h 20"/>
                <a:gd name="T10" fmla="*/ 8 w 36"/>
                <a:gd name="T11" fmla="*/ 19 h 20"/>
                <a:gd name="T12" fmla="*/ 0 w 36"/>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36" h="20">
                  <a:moveTo>
                    <a:pt x="0" y="16"/>
                  </a:moveTo>
                  <a:cubicBezTo>
                    <a:pt x="2" y="10"/>
                    <a:pt x="5" y="5"/>
                    <a:pt x="10" y="2"/>
                  </a:cubicBezTo>
                  <a:cubicBezTo>
                    <a:pt x="14" y="0"/>
                    <a:pt x="19" y="0"/>
                    <a:pt x="23" y="0"/>
                  </a:cubicBezTo>
                  <a:cubicBezTo>
                    <a:pt x="25" y="1"/>
                    <a:pt x="36" y="0"/>
                    <a:pt x="32" y="5"/>
                  </a:cubicBezTo>
                  <a:cubicBezTo>
                    <a:pt x="30" y="7"/>
                    <a:pt x="30" y="7"/>
                    <a:pt x="29" y="9"/>
                  </a:cubicBezTo>
                  <a:cubicBezTo>
                    <a:pt x="26" y="17"/>
                    <a:pt x="16" y="20"/>
                    <a:pt x="8" y="19"/>
                  </a:cubicBezTo>
                  <a:cubicBezTo>
                    <a:pt x="8" y="19"/>
                    <a:pt x="0" y="17"/>
                    <a:pt x="0" y="1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0"/>
            <p:cNvSpPr>
              <a:spLocks/>
            </p:cNvSpPr>
            <p:nvPr/>
          </p:nvSpPr>
          <p:spPr bwMode="auto">
            <a:xfrm>
              <a:off x="7350125" y="3430588"/>
              <a:ext cx="153988" cy="119063"/>
            </a:xfrm>
            <a:custGeom>
              <a:avLst/>
              <a:gdLst>
                <a:gd name="T0" fmla="*/ 0 w 17"/>
                <a:gd name="T1" fmla="*/ 13 h 13"/>
                <a:gd name="T2" fmla="*/ 8 w 17"/>
                <a:gd name="T3" fmla="*/ 5 h 13"/>
                <a:gd name="T4" fmla="*/ 12 w 17"/>
                <a:gd name="T5" fmla="*/ 2 h 13"/>
                <a:gd name="T6" fmla="*/ 17 w 17"/>
                <a:gd name="T7" fmla="*/ 0 h 13"/>
                <a:gd name="T8" fmla="*/ 8 w 17"/>
                <a:gd name="T9" fmla="*/ 6 h 13"/>
                <a:gd name="T10" fmla="*/ 4 w 17"/>
                <a:gd name="T11" fmla="*/ 9 h 13"/>
                <a:gd name="T12" fmla="*/ 0 w 1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7" h="13">
                  <a:moveTo>
                    <a:pt x="0" y="13"/>
                  </a:moveTo>
                  <a:cubicBezTo>
                    <a:pt x="2" y="9"/>
                    <a:pt x="5" y="7"/>
                    <a:pt x="8" y="5"/>
                  </a:cubicBezTo>
                  <a:cubicBezTo>
                    <a:pt x="9" y="4"/>
                    <a:pt x="11" y="3"/>
                    <a:pt x="12" y="2"/>
                  </a:cubicBezTo>
                  <a:cubicBezTo>
                    <a:pt x="14" y="2"/>
                    <a:pt x="15" y="1"/>
                    <a:pt x="17" y="0"/>
                  </a:cubicBezTo>
                  <a:cubicBezTo>
                    <a:pt x="14" y="2"/>
                    <a:pt x="11" y="4"/>
                    <a:pt x="8" y="6"/>
                  </a:cubicBezTo>
                  <a:cubicBezTo>
                    <a:pt x="7" y="7"/>
                    <a:pt x="5" y="8"/>
                    <a:pt x="4" y="9"/>
                  </a:cubicBezTo>
                  <a:cubicBezTo>
                    <a:pt x="3" y="10"/>
                    <a:pt x="1" y="11"/>
                    <a:pt x="0" y="1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91"/>
            <p:cNvSpPr>
              <a:spLocks/>
            </p:cNvSpPr>
            <p:nvPr/>
          </p:nvSpPr>
          <p:spPr bwMode="auto">
            <a:xfrm>
              <a:off x="7359650" y="3457575"/>
              <a:ext cx="200025" cy="100013"/>
            </a:xfrm>
            <a:custGeom>
              <a:avLst/>
              <a:gdLst>
                <a:gd name="T0" fmla="*/ 0 w 22"/>
                <a:gd name="T1" fmla="*/ 11 h 11"/>
                <a:gd name="T2" fmla="*/ 22 w 22"/>
                <a:gd name="T3" fmla="*/ 0 h 11"/>
                <a:gd name="T4" fmla="*/ 0 w 22"/>
                <a:gd name="T5" fmla="*/ 11 h 11"/>
              </a:gdLst>
              <a:ahLst/>
              <a:cxnLst>
                <a:cxn ang="0">
                  <a:pos x="T0" y="T1"/>
                </a:cxn>
                <a:cxn ang="0">
                  <a:pos x="T2" y="T3"/>
                </a:cxn>
                <a:cxn ang="0">
                  <a:pos x="T4" y="T5"/>
                </a:cxn>
              </a:cxnLst>
              <a:rect l="0" t="0" r="r" b="b"/>
              <a:pathLst>
                <a:path w="22" h="11">
                  <a:moveTo>
                    <a:pt x="0" y="11"/>
                  </a:moveTo>
                  <a:cubicBezTo>
                    <a:pt x="7" y="7"/>
                    <a:pt x="14" y="3"/>
                    <a:pt x="22" y="0"/>
                  </a:cubicBezTo>
                  <a:cubicBezTo>
                    <a:pt x="15" y="4"/>
                    <a:pt x="8" y="8"/>
                    <a:pt x="0"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2"/>
            <p:cNvSpPr>
              <a:spLocks/>
            </p:cNvSpPr>
            <p:nvPr/>
          </p:nvSpPr>
          <p:spPr bwMode="auto">
            <a:xfrm>
              <a:off x="7378700" y="3513138"/>
              <a:ext cx="161925" cy="44450"/>
            </a:xfrm>
            <a:custGeom>
              <a:avLst/>
              <a:gdLst>
                <a:gd name="T0" fmla="*/ 0 w 18"/>
                <a:gd name="T1" fmla="*/ 5 h 5"/>
                <a:gd name="T2" fmla="*/ 18 w 18"/>
                <a:gd name="T3" fmla="*/ 0 h 5"/>
                <a:gd name="T4" fmla="*/ 9 w 18"/>
                <a:gd name="T5" fmla="*/ 4 h 5"/>
                <a:gd name="T6" fmla="*/ 0 w 18"/>
                <a:gd name="T7" fmla="*/ 5 h 5"/>
              </a:gdLst>
              <a:ahLst/>
              <a:cxnLst>
                <a:cxn ang="0">
                  <a:pos x="T0" y="T1"/>
                </a:cxn>
                <a:cxn ang="0">
                  <a:pos x="T2" y="T3"/>
                </a:cxn>
                <a:cxn ang="0">
                  <a:pos x="T4" y="T5"/>
                </a:cxn>
                <a:cxn ang="0">
                  <a:pos x="T6" y="T7"/>
                </a:cxn>
              </a:cxnLst>
              <a:rect l="0" t="0" r="r" b="b"/>
              <a:pathLst>
                <a:path w="18" h="5">
                  <a:moveTo>
                    <a:pt x="0" y="5"/>
                  </a:moveTo>
                  <a:cubicBezTo>
                    <a:pt x="6" y="4"/>
                    <a:pt x="12" y="3"/>
                    <a:pt x="18" y="0"/>
                  </a:cubicBezTo>
                  <a:cubicBezTo>
                    <a:pt x="15" y="2"/>
                    <a:pt x="12" y="3"/>
                    <a:pt x="9" y="4"/>
                  </a:cubicBezTo>
                  <a:cubicBezTo>
                    <a:pt x="6" y="5"/>
                    <a:pt x="3" y="5"/>
                    <a:pt x="0" y="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3"/>
            <p:cNvSpPr>
              <a:spLocks/>
            </p:cNvSpPr>
            <p:nvPr/>
          </p:nvSpPr>
          <p:spPr bwMode="auto">
            <a:xfrm>
              <a:off x="7342188" y="3567113"/>
              <a:ext cx="280988" cy="236538"/>
            </a:xfrm>
            <a:custGeom>
              <a:avLst/>
              <a:gdLst>
                <a:gd name="T0" fmla="*/ 1 w 31"/>
                <a:gd name="T1" fmla="*/ 1 h 26"/>
                <a:gd name="T2" fmla="*/ 18 w 31"/>
                <a:gd name="T3" fmla="*/ 3 h 26"/>
                <a:gd name="T4" fmla="*/ 25 w 31"/>
                <a:gd name="T5" fmla="*/ 15 h 26"/>
                <a:gd name="T6" fmla="*/ 24 w 31"/>
                <a:gd name="T7" fmla="*/ 24 h 26"/>
                <a:gd name="T8" fmla="*/ 20 w 31"/>
                <a:gd name="T9" fmla="*/ 24 h 26"/>
                <a:gd name="T10" fmla="*/ 2 w 31"/>
                <a:gd name="T11" fmla="*/ 9 h 26"/>
                <a:gd name="T12" fmla="*/ 1 w 31"/>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 y="1"/>
                  </a:moveTo>
                  <a:cubicBezTo>
                    <a:pt x="7" y="0"/>
                    <a:pt x="13" y="0"/>
                    <a:pt x="18" y="3"/>
                  </a:cubicBezTo>
                  <a:cubicBezTo>
                    <a:pt x="22" y="6"/>
                    <a:pt x="23" y="10"/>
                    <a:pt x="25" y="15"/>
                  </a:cubicBezTo>
                  <a:cubicBezTo>
                    <a:pt x="26" y="17"/>
                    <a:pt x="31" y="26"/>
                    <a:pt x="24" y="24"/>
                  </a:cubicBezTo>
                  <a:cubicBezTo>
                    <a:pt x="22" y="24"/>
                    <a:pt x="22" y="24"/>
                    <a:pt x="20" y="24"/>
                  </a:cubicBezTo>
                  <a:cubicBezTo>
                    <a:pt x="11" y="25"/>
                    <a:pt x="4" y="17"/>
                    <a:pt x="2" y="9"/>
                  </a:cubicBezTo>
                  <a:cubicBezTo>
                    <a:pt x="2" y="9"/>
                    <a:pt x="0" y="1"/>
                    <a:pt x="1"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94"/>
            <p:cNvSpPr>
              <a:spLocks/>
            </p:cNvSpPr>
            <p:nvPr/>
          </p:nvSpPr>
          <p:spPr bwMode="auto">
            <a:xfrm>
              <a:off x="7350125" y="3576638"/>
              <a:ext cx="173038" cy="90488"/>
            </a:xfrm>
            <a:custGeom>
              <a:avLst/>
              <a:gdLst>
                <a:gd name="T0" fmla="*/ 0 w 19"/>
                <a:gd name="T1" fmla="*/ 0 h 10"/>
                <a:gd name="T2" fmla="*/ 10 w 19"/>
                <a:gd name="T3" fmla="*/ 3 h 10"/>
                <a:gd name="T4" fmla="*/ 15 w 19"/>
                <a:gd name="T5" fmla="*/ 6 h 10"/>
                <a:gd name="T6" fmla="*/ 19 w 19"/>
                <a:gd name="T7" fmla="*/ 10 h 10"/>
                <a:gd name="T8" fmla="*/ 10 w 19"/>
                <a:gd name="T9" fmla="*/ 4 h 10"/>
                <a:gd name="T10" fmla="*/ 5 w 19"/>
                <a:gd name="T11" fmla="*/ 1 h 10"/>
                <a:gd name="T12" fmla="*/ 0 w 1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9" h="10">
                  <a:moveTo>
                    <a:pt x="0" y="0"/>
                  </a:moveTo>
                  <a:cubicBezTo>
                    <a:pt x="4" y="0"/>
                    <a:pt x="7" y="1"/>
                    <a:pt x="10" y="3"/>
                  </a:cubicBezTo>
                  <a:cubicBezTo>
                    <a:pt x="12" y="4"/>
                    <a:pt x="13" y="5"/>
                    <a:pt x="15" y="6"/>
                  </a:cubicBezTo>
                  <a:cubicBezTo>
                    <a:pt x="16" y="7"/>
                    <a:pt x="17" y="8"/>
                    <a:pt x="19" y="10"/>
                  </a:cubicBezTo>
                  <a:cubicBezTo>
                    <a:pt x="16" y="7"/>
                    <a:pt x="13" y="5"/>
                    <a:pt x="10" y="4"/>
                  </a:cubicBezTo>
                  <a:cubicBezTo>
                    <a:pt x="8" y="3"/>
                    <a:pt x="7" y="2"/>
                    <a:pt x="5" y="1"/>
                  </a:cubicBezTo>
                  <a:cubicBezTo>
                    <a:pt x="4" y="1"/>
                    <a:pt x="2" y="0"/>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5"/>
            <p:cNvSpPr>
              <a:spLocks/>
            </p:cNvSpPr>
            <p:nvPr/>
          </p:nvSpPr>
          <p:spPr bwMode="auto">
            <a:xfrm>
              <a:off x="7350125" y="3586163"/>
              <a:ext cx="173038" cy="136525"/>
            </a:xfrm>
            <a:custGeom>
              <a:avLst/>
              <a:gdLst>
                <a:gd name="T0" fmla="*/ 0 w 19"/>
                <a:gd name="T1" fmla="*/ 0 h 15"/>
                <a:gd name="T2" fmla="*/ 19 w 19"/>
                <a:gd name="T3" fmla="*/ 15 h 15"/>
                <a:gd name="T4" fmla="*/ 0 w 19"/>
                <a:gd name="T5" fmla="*/ 0 h 15"/>
              </a:gdLst>
              <a:ahLst/>
              <a:cxnLst>
                <a:cxn ang="0">
                  <a:pos x="T0" y="T1"/>
                </a:cxn>
                <a:cxn ang="0">
                  <a:pos x="T2" y="T3"/>
                </a:cxn>
                <a:cxn ang="0">
                  <a:pos x="T4" y="T5"/>
                </a:cxn>
              </a:cxnLst>
              <a:rect l="0" t="0" r="r" b="b"/>
              <a:pathLst>
                <a:path w="19" h="15">
                  <a:moveTo>
                    <a:pt x="0" y="0"/>
                  </a:moveTo>
                  <a:cubicBezTo>
                    <a:pt x="6" y="5"/>
                    <a:pt x="13" y="9"/>
                    <a:pt x="19" y="15"/>
                  </a:cubicBezTo>
                  <a:cubicBezTo>
                    <a:pt x="12" y="10"/>
                    <a:pt x="6" y="5"/>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6"/>
            <p:cNvSpPr>
              <a:spLocks/>
            </p:cNvSpPr>
            <p:nvPr/>
          </p:nvSpPr>
          <p:spPr bwMode="auto">
            <a:xfrm>
              <a:off x="7350125" y="3603625"/>
              <a:ext cx="109538" cy="127000"/>
            </a:xfrm>
            <a:custGeom>
              <a:avLst/>
              <a:gdLst>
                <a:gd name="T0" fmla="*/ 0 w 12"/>
                <a:gd name="T1" fmla="*/ 0 h 14"/>
                <a:gd name="T2" fmla="*/ 12 w 12"/>
                <a:gd name="T3" fmla="*/ 14 h 14"/>
                <a:gd name="T4" fmla="*/ 5 w 12"/>
                <a:gd name="T5" fmla="*/ 8 h 14"/>
                <a:gd name="T6" fmla="*/ 0 w 12"/>
                <a:gd name="T7" fmla="*/ 0 h 14"/>
              </a:gdLst>
              <a:ahLst/>
              <a:cxnLst>
                <a:cxn ang="0">
                  <a:pos x="T0" y="T1"/>
                </a:cxn>
                <a:cxn ang="0">
                  <a:pos x="T2" y="T3"/>
                </a:cxn>
                <a:cxn ang="0">
                  <a:pos x="T4" y="T5"/>
                </a:cxn>
                <a:cxn ang="0">
                  <a:pos x="T6" y="T7"/>
                </a:cxn>
              </a:cxnLst>
              <a:rect l="0" t="0" r="r" b="b"/>
              <a:pathLst>
                <a:path w="12" h="14">
                  <a:moveTo>
                    <a:pt x="0" y="0"/>
                  </a:moveTo>
                  <a:cubicBezTo>
                    <a:pt x="4" y="5"/>
                    <a:pt x="8" y="10"/>
                    <a:pt x="12" y="14"/>
                  </a:cubicBezTo>
                  <a:cubicBezTo>
                    <a:pt x="9" y="12"/>
                    <a:pt x="7" y="10"/>
                    <a:pt x="5" y="8"/>
                  </a:cubicBezTo>
                  <a:cubicBezTo>
                    <a:pt x="3" y="5"/>
                    <a:pt x="1"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97"/>
            <p:cNvSpPr>
              <a:spLocks/>
            </p:cNvSpPr>
            <p:nvPr/>
          </p:nvSpPr>
          <p:spPr bwMode="auto">
            <a:xfrm>
              <a:off x="7169150" y="3576638"/>
              <a:ext cx="209550" cy="354013"/>
            </a:xfrm>
            <a:custGeom>
              <a:avLst/>
              <a:gdLst>
                <a:gd name="T0" fmla="*/ 17 w 23"/>
                <a:gd name="T1" fmla="*/ 1 h 39"/>
                <a:gd name="T2" fmla="*/ 22 w 23"/>
                <a:gd name="T3" fmla="*/ 17 h 39"/>
                <a:gd name="T4" fmla="*/ 15 w 23"/>
                <a:gd name="T5" fmla="*/ 29 h 39"/>
                <a:gd name="T6" fmla="*/ 7 w 23"/>
                <a:gd name="T7" fmla="*/ 32 h 39"/>
                <a:gd name="T8" fmla="*/ 5 w 23"/>
                <a:gd name="T9" fmla="*/ 28 h 39"/>
                <a:gd name="T10" fmla="*/ 10 w 23"/>
                <a:gd name="T11" fmla="*/ 6 h 39"/>
                <a:gd name="T12" fmla="*/ 17 w 23"/>
                <a:gd name="T13" fmla="*/ 1 h 39"/>
              </a:gdLst>
              <a:ahLst/>
              <a:cxnLst>
                <a:cxn ang="0">
                  <a:pos x="T0" y="T1"/>
                </a:cxn>
                <a:cxn ang="0">
                  <a:pos x="T2" y="T3"/>
                </a:cxn>
                <a:cxn ang="0">
                  <a:pos x="T4" y="T5"/>
                </a:cxn>
                <a:cxn ang="0">
                  <a:pos x="T6" y="T7"/>
                </a:cxn>
                <a:cxn ang="0">
                  <a:pos x="T8" y="T9"/>
                </a:cxn>
                <a:cxn ang="0">
                  <a:pos x="T10" y="T11"/>
                </a:cxn>
                <a:cxn ang="0">
                  <a:pos x="T12" y="T13"/>
                </a:cxn>
              </a:cxnLst>
              <a:rect l="0" t="0" r="r" b="b"/>
              <a:pathLst>
                <a:path w="23" h="39">
                  <a:moveTo>
                    <a:pt x="17" y="1"/>
                  </a:moveTo>
                  <a:cubicBezTo>
                    <a:pt x="21" y="6"/>
                    <a:pt x="23" y="11"/>
                    <a:pt x="22" y="17"/>
                  </a:cubicBezTo>
                  <a:cubicBezTo>
                    <a:pt x="22" y="22"/>
                    <a:pt x="19" y="25"/>
                    <a:pt x="15" y="29"/>
                  </a:cubicBezTo>
                  <a:cubicBezTo>
                    <a:pt x="14" y="30"/>
                    <a:pt x="8" y="39"/>
                    <a:pt x="7" y="32"/>
                  </a:cubicBezTo>
                  <a:cubicBezTo>
                    <a:pt x="6" y="30"/>
                    <a:pt x="6" y="29"/>
                    <a:pt x="5" y="28"/>
                  </a:cubicBezTo>
                  <a:cubicBezTo>
                    <a:pt x="0" y="21"/>
                    <a:pt x="4" y="11"/>
                    <a:pt x="10" y="6"/>
                  </a:cubicBezTo>
                  <a:cubicBezTo>
                    <a:pt x="11" y="5"/>
                    <a:pt x="17" y="0"/>
                    <a:pt x="17"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8"/>
            <p:cNvSpPr>
              <a:spLocks/>
            </p:cNvSpPr>
            <p:nvPr/>
          </p:nvSpPr>
          <p:spPr bwMode="auto">
            <a:xfrm>
              <a:off x="7323138" y="3586163"/>
              <a:ext cx="19050" cy="190500"/>
            </a:xfrm>
            <a:custGeom>
              <a:avLst/>
              <a:gdLst>
                <a:gd name="T0" fmla="*/ 0 w 2"/>
                <a:gd name="T1" fmla="*/ 0 h 21"/>
                <a:gd name="T2" fmla="*/ 2 w 2"/>
                <a:gd name="T3" fmla="*/ 11 h 21"/>
                <a:gd name="T4" fmla="*/ 1 w 2"/>
                <a:gd name="T5" fmla="*/ 16 h 21"/>
                <a:gd name="T6" fmla="*/ 0 w 2"/>
                <a:gd name="T7" fmla="*/ 21 h 21"/>
                <a:gd name="T8" fmla="*/ 1 w 2"/>
                <a:gd name="T9" fmla="*/ 11 h 21"/>
                <a:gd name="T10" fmla="*/ 1 w 2"/>
                <a:gd name="T11" fmla="*/ 5 h 21"/>
                <a:gd name="T12" fmla="*/ 0 w 2"/>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 h="21">
                  <a:moveTo>
                    <a:pt x="0" y="0"/>
                  </a:moveTo>
                  <a:cubicBezTo>
                    <a:pt x="2" y="3"/>
                    <a:pt x="2" y="7"/>
                    <a:pt x="2" y="11"/>
                  </a:cubicBezTo>
                  <a:cubicBezTo>
                    <a:pt x="2" y="12"/>
                    <a:pt x="2" y="14"/>
                    <a:pt x="1" y="16"/>
                  </a:cubicBezTo>
                  <a:cubicBezTo>
                    <a:pt x="1" y="18"/>
                    <a:pt x="0" y="19"/>
                    <a:pt x="0" y="21"/>
                  </a:cubicBezTo>
                  <a:cubicBezTo>
                    <a:pt x="0" y="17"/>
                    <a:pt x="1" y="14"/>
                    <a:pt x="1" y="11"/>
                  </a:cubicBezTo>
                  <a:cubicBezTo>
                    <a:pt x="1" y="9"/>
                    <a:pt x="1" y="7"/>
                    <a:pt x="1" y="5"/>
                  </a:cubicBezTo>
                  <a:cubicBezTo>
                    <a:pt x="1" y="4"/>
                    <a:pt x="1"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99"/>
            <p:cNvSpPr>
              <a:spLocks/>
            </p:cNvSpPr>
            <p:nvPr/>
          </p:nvSpPr>
          <p:spPr bwMode="auto">
            <a:xfrm>
              <a:off x="7269163" y="3586163"/>
              <a:ext cx="46038" cy="217488"/>
            </a:xfrm>
            <a:custGeom>
              <a:avLst/>
              <a:gdLst>
                <a:gd name="T0" fmla="*/ 5 w 5"/>
                <a:gd name="T1" fmla="*/ 0 h 24"/>
                <a:gd name="T2" fmla="*/ 0 w 5"/>
                <a:gd name="T3" fmla="*/ 24 h 24"/>
                <a:gd name="T4" fmla="*/ 5 w 5"/>
                <a:gd name="T5" fmla="*/ 0 h 24"/>
              </a:gdLst>
              <a:ahLst/>
              <a:cxnLst>
                <a:cxn ang="0">
                  <a:pos x="T0" y="T1"/>
                </a:cxn>
                <a:cxn ang="0">
                  <a:pos x="T2" y="T3"/>
                </a:cxn>
                <a:cxn ang="0">
                  <a:pos x="T4" y="T5"/>
                </a:cxn>
              </a:cxnLst>
              <a:rect l="0" t="0" r="r" b="b"/>
              <a:pathLst>
                <a:path w="5" h="24">
                  <a:moveTo>
                    <a:pt x="5" y="0"/>
                  </a:moveTo>
                  <a:cubicBezTo>
                    <a:pt x="4" y="8"/>
                    <a:pt x="2" y="16"/>
                    <a:pt x="0" y="24"/>
                  </a:cubicBezTo>
                  <a:cubicBezTo>
                    <a:pt x="1" y="16"/>
                    <a:pt x="3" y="8"/>
                    <a:pt x="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00"/>
            <p:cNvSpPr>
              <a:spLocks/>
            </p:cNvSpPr>
            <p:nvPr/>
          </p:nvSpPr>
          <p:spPr bwMode="auto">
            <a:xfrm>
              <a:off x="7232650" y="3594100"/>
              <a:ext cx="63500" cy="155575"/>
            </a:xfrm>
            <a:custGeom>
              <a:avLst/>
              <a:gdLst>
                <a:gd name="T0" fmla="*/ 7 w 7"/>
                <a:gd name="T1" fmla="*/ 0 h 17"/>
                <a:gd name="T2" fmla="*/ 0 w 7"/>
                <a:gd name="T3" fmla="*/ 17 h 17"/>
                <a:gd name="T4" fmla="*/ 3 w 7"/>
                <a:gd name="T5" fmla="*/ 8 h 17"/>
                <a:gd name="T6" fmla="*/ 7 w 7"/>
                <a:gd name="T7" fmla="*/ 0 h 17"/>
              </a:gdLst>
              <a:ahLst/>
              <a:cxnLst>
                <a:cxn ang="0">
                  <a:pos x="T0" y="T1"/>
                </a:cxn>
                <a:cxn ang="0">
                  <a:pos x="T2" y="T3"/>
                </a:cxn>
                <a:cxn ang="0">
                  <a:pos x="T4" y="T5"/>
                </a:cxn>
                <a:cxn ang="0">
                  <a:pos x="T6" y="T7"/>
                </a:cxn>
              </a:cxnLst>
              <a:rect l="0" t="0" r="r" b="b"/>
              <a:pathLst>
                <a:path w="7" h="17">
                  <a:moveTo>
                    <a:pt x="7" y="0"/>
                  </a:moveTo>
                  <a:cubicBezTo>
                    <a:pt x="5" y="6"/>
                    <a:pt x="2" y="11"/>
                    <a:pt x="0" y="17"/>
                  </a:cubicBezTo>
                  <a:cubicBezTo>
                    <a:pt x="1" y="14"/>
                    <a:pt x="2" y="11"/>
                    <a:pt x="3" y="8"/>
                  </a:cubicBezTo>
                  <a:cubicBezTo>
                    <a:pt x="4" y="6"/>
                    <a:pt x="6" y="3"/>
                    <a:pt x="7"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01"/>
            <p:cNvSpPr>
              <a:spLocks/>
            </p:cNvSpPr>
            <p:nvPr/>
          </p:nvSpPr>
          <p:spPr bwMode="auto">
            <a:xfrm>
              <a:off x="6961188" y="3494088"/>
              <a:ext cx="344488" cy="192088"/>
            </a:xfrm>
            <a:custGeom>
              <a:avLst/>
              <a:gdLst>
                <a:gd name="T0" fmla="*/ 38 w 38"/>
                <a:gd name="T1" fmla="*/ 8 h 21"/>
                <a:gd name="T2" fmla="*/ 26 w 38"/>
                <a:gd name="T3" fmla="*/ 19 h 21"/>
                <a:gd name="T4" fmla="*/ 13 w 38"/>
                <a:gd name="T5" fmla="*/ 18 h 21"/>
                <a:gd name="T6" fmla="*/ 5 w 38"/>
                <a:gd name="T7" fmla="*/ 12 h 21"/>
                <a:gd name="T8" fmla="*/ 9 w 38"/>
                <a:gd name="T9" fmla="*/ 9 h 21"/>
                <a:gd name="T10" fmla="*/ 31 w 38"/>
                <a:gd name="T11" fmla="*/ 3 h 21"/>
                <a:gd name="T12" fmla="*/ 38 w 38"/>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38" h="21">
                  <a:moveTo>
                    <a:pt x="38" y="8"/>
                  </a:moveTo>
                  <a:cubicBezTo>
                    <a:pt x="36" y="13"/>
                    <a:pt x="31" y="18"/>
                    <a:pt x="26" y="19"/>
                  </a:cubicBezTo>
                  <a:cubicBezTo>
                    <a:pt x="21" y="21"/>
                    <a:pt x="17" y="20"/>
                    <a:pt x="13" y="18"/>
                  </a:cubicBezTo>
                  <a:cubicBezTo>
                    <a:pt x="11" y="18"/>
                    <a:pt x="0" y="16"/>
                    <a:pt x="5" y="12"/>
                  </a:cubicBezTo>
                  <a:cubicBezTo>
                    <a:pt x="7" y="11"/>
                    <a:pt x="8" y="10"/>
                    <a:pt x="9" y="9"/>
                  </a:cubicBezTo>
                  <a:cubicBezTo>
                    <a:pt x="13" y="1"/>
                    <a:pt x="24" y="0"/>
                    <a:pt x="31" y="3"/>
                  </a:cubicBezTo>
                  <a:cubicBezTo>
                    <a:pt x="32" y="4"/>
                    <a:pt x="38" y="7"/>
                    <a:pt x="38" y="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02"/>
            <p:cNvSpPr>
              <a:spLocks/>
            </p:cNvSpPr>
            <p:nvPr/>
          </p:nvSpPr>
          <p:spPr bwMode="auto">
            <a:xfrm>
              <a:off x="7132638" y="3567113"/>
              <a:ext cx="173038" cy="82550"/>
            </a:xfrm>
            <a:custGeom>
              <a:avLst/>
              <a:gdLst>
                <a:gd name="T0" fmla="*/ 19 w 19"/>
                <a:gd name="T1" fmla="*/ 0 h 9"/>
                <a:gd name="T2" fmla="*/ 10 w 19"/>
                <a:gd name="T3" fmla="*/ 6 h 9"/>
                <a:gd name="T4" fmla="*/ 5 w 19"/>
                <a:gd name="T5" fmla="*/ 8 h 9"/>
                <a:gd name="T6" fmla="*/ 0 w 19"/>
                <a:gd name="T7" fmla="*/ 9 h 9"/>
                <a:gd name="T8" fmla="*/ 10 w 19"/>
                <a:gd name="T9" fmla="*/ 5 h 9"/>
                <a:gd name="T10" fmla="*/ 15 w 19"/>
                <a:gd name="T11" fmla="*/ 3 h 9"/>
                <a:gd name="T12" fmla="*/ 19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19" y="0"/>
                  </a:moveTo>
                  <a:cubicBezTo>
                    <a:pt x="17" y="3"/>
                    <a:pt x="13" y="5"/>
                    <a:pt x="10" y="6"/>
                  </a:cubicBezTo>
                  <a:cubicBezTo>
                    <a:pt x="9" y="7"/>
                    <a:pt x="7" y="7"/>
                    <a:pt x="5" y="8"/>
                  </a:cubicBezTo>
                  <a:cubicBezTo>
                    <a:pt x="3" y="8"/>
                    <a:pt x="2" y="8"/>
                    <a:pt x="0" y="9"/>
                  </a:cubicBezTo>
                  <a:cubicBezTo>
                    <a:pt x="3" y="8"/>
                    <a:pt x="7" y="7"/>
                    <a:pt x="10" y="5"/>
                  </a:cubicBezTo>
                  <a:cubicBezTo>
                    <a:pt x="12" y="5"/>
                    <a:pt x="13" y="4"/>
                    <a:pt x="15" y="3"/>
                  </a:cubicBezTo>
                  <a:cubicBezTo>
                    <a:pt x="16" y="2"/>
                    <a:pt x="18" y="1"/>
                    <a:pt x="1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03"/>
            <p:cNvSpPr>
              <a:spLocks/>
            </p:cNvSpPr>
            <p:nvPr/>
          </p:nvSpPr>
          <p:spPr bwMode="auto">
            <a:xfrm>
              <a:off x="7088188" y="3557588"/>
              <a:ext cx="207963" cy="55563"/>
            </a:xfrm>
            <a:custGeom>
              <a:avLst/>
              <a:gdLst>
                <a:gd name="T0" fmla="*/ 23 w 23"/>
                <a:gd name="T1" fmla="*/ 0 h 6"/>
                <a:gd name="T2" fmla="*/ 0 w 23"/>
                <a:gd name="T3" fmla="*/ 6 h 6"/>
                <a:gd name="T4" fmla="*/ 23 w 23"/>
                <a:gd name="T5" fmla="*/ 0 h 6"/>
              </a:gdLst>
              <a:ahLst/>
              <a:cxnLst>
                <a:cxn ang="0">
                  <a:pos x="T0" y="T1"/>
                </a:cxn>
                <a:cxn ang="0">
                  <a:pos x="T2" y="T3"/>
                </a:cxn>
                <a:cxn ang="0">
                  <a:pos x="T4" y="T5"/>
                </a:cxn>
              </a:cxnLst>
              <a:rect l="0" t="0" r="r" b="b"/>
              <a:pathLst>
                <a:path w="23" h="6">
                  <a:moveTo>
                    <a:pt x="23" y="0"/>
                  </a:moveTo>
                  <a:cubicBezTo>
                    <a:pt x="16" y="2"/>
                    <a:pt x="8" y="4"/>
                    <a:pt x="0" y="6"/>
                  </a:cubicBezTo>
                  <a:cubicBezTo>
                    <a:pt x="8" y="3"/>
                    <a:pt x="15" y="1"/>
                    <a:pt x="2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04"/>
            <p:cNvSpPr>
              <a:spLocks/>
            </p:cNvSpPr>
            <p:nvPr/>
          </p:nvSpPr>
          <p:spPr bwMode="auto">
            <a:xfrm>
              <a:off x="7115175" y="3540125"/>
              <a:ext cx="171450" cy="17463"/>
            </a:xfrm>
            <a:custGeom>
              <a:avLst/>
              <a:gdLst>
                <a:gd name="T0" fmla="*/ 19 w 19"/>
                <a:gd name="T1" fmla="*/ 1 h 2"/>
                <a:gd name="T2" fmla="*/ 0 w 19"/>
                <a:gd name="T3" fmla="*/ 2 h 2"/>
                <a:gd name="T4" fmla="*/ 9 w 19"/>
                <a:gd name="T5" fmla="*/ 0 h 2"/>
                <a:gd name="T6" fmla="*/ 19 w 19"/>
                <a:gd name="T7" fmla="*/ 1 h 2"/>
              </a:gdLst>
              <a:ahLst/>
              <a:cxnLst>
                <a:cxn ang="0">
                  <a:pos x="T0" y="T1"/>
                </a:cxn>
                <a:cxn ang="0">
                  <a:pos x="T2" y="T3"/>
                </a:cxn>
                <a:cxn ang="0">
                  <a:pos x="T4" y="T5"/>
                </a:cxn>
                <a:cxn ang="0">
                  <a:pos x="T6" y="T7"/>
                </a:cxn>
              </a:cxnLst>
              <a:rect l="0" t="0" r="r" b="b"/>
              <a:pathLst>
                <a:path w="19" h="2">
                  <a:moveTo>
                    <a:pt x="19" y="1"/>
                  </a:moveTo>
                  <a:cubicBezTo>
                    <a:pt x="12" y="1"/>
                    <a:pt x="6" y="1"/>
                    <a:pt x="0" y="2"/>
                  </a:cubicBezTo>
                  <a:cubicBezTo>
                    <a:pt x="3" y="1"/>
                    <a:pt x="6" y="1"/>
                    <a:pt x="9" y="0"/>
                  </a:cubicBezTo>
                  <a:cubicBezTo>
                    <a:pt x="12" y="0"/>
                    <a:pt x="16" y="0"/>
                    <a:pt x="19"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05"/>
            <p:cNvSpPr>
              <a:spLocks/>
            </p:cNvSpPr>
            <p:nvPr/>
          </p:nvSpPr>
          <p:spPr bwMode="auto">
            <a:xfrm>
              <a:off x="7051675" y="3313113"/>
              <a:ext cx="263525" cy="244475"/>
            </a:xfrm>
            <a:custGeom>
              <a:avLst/>
              <a:gdLst>
                <a:gd name="T0" fmla="*/ 28 w 29"/>
                <a:gd name="T1" fmla="*/ 26 h 27"/>
                <a:gd name="T2" fmla="*/ 12 w 29"/>
                <a:gd name="T3" fmla="*/ 22 h 27"/>
                <a:gd name="T4" fmla="*/ 5 w 29"/>
                <a:gd name="T5" fmla="*/ 11 h 27"/>
                <a:gd name="T6" fmla="*/ 6 w 29"/>
                <a:gd name="T7" fmla="*/ 1 h 27"/>
                <a:gd name="T8" fmla="*/ 11 w 29"/>
                <a:gd name="T9" fmla="*/ 2 h 27"/>
                <a:gd name="T10" fmla="*/ 28 w 29"/>
                <a:gd name="T11" fmla="*/ 17 h 27"/>
                <a:gd name="T12" fmla="*/ 28 w 2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29" h="27">
                  <a:moveTo>
                    <a:pt x="28" y="26"/>
                  </a:moveTo>
                  <a:cubicBezTo>
                    <a:pt x="23" y="27"/>
                    <a:pt x="17" y="26"/>
                    <a:pt x="12" y="22"/>
                  </a:cubicBezTo>
                  <a:cubicBezTo>
                    <a:pt x="8" y="20"/>
                    <a:pt x="7" y="15"/>
                    <a:pt x="5" y="11"/>
                  </a:cubicBezTo>
                  <a:cubicBezTo>
                    <a:pt x="4" y="9"/>
                    <a:pt x="0" y="0"/>
                    <a:pt x="6" y="1"/>
                  </a:cubicBezTo>
                  <a:cubicBezTo>
                    <a:pt x="8" y="2"/>
                    <a:pt x="9" y="2"/>
                    <a:pt x="11" y="2"/>
                  </a:cubicBezTo>
                  <a:cubicBezTo>
                    <a:pt x="19" y="1"/>
                    <a:pt x="26" y="10"/>
                    <a:pt x="28" y="17"/>
                  </a:cubicBezTo>
                  <a:cubicBezTo>
                    <a:pt x="28" y="18"/>
                    <a:pt x="29" y="25"/>
                    <a:pt x="28"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06"/>
            <p:cNvSpPr>
              <a:spLocks/>
            </p:cNvSpPr>
            <p:nvPr/>
          </p:nvSpPr>
          <p:spPr bwMode="auto">
            <a:xfrm>
              <a:off x="7142163" y="3449638"/>
              <a:ext cx="163513" cy="100013"/>
            </a:xfrm>
            <a:custGeom>
              <a:avLst/>
              <a:gdLst>
                <a:gd name="T0" fmla="*/ 18 w 18"/>
                <a:gd name="T1" fmla="*/ 11 h 11"/>
                <a:gd name="T2" fmla="*/ 8 w 18"/>
                <a:gd name="T3" fmla="*/ 7 h 11"/>
                <a:gd name="T4" fmla="*/ 4 w 18"/>
                <a:gd name="T5" fmla="*/ 4 h 11"/>
                <a:gd name="T6" fmla="*/ 0 w 18"/>
                <a:gd name="T7" fmla="*/ 0 h 11"/>
                <a:gd name="T8" fmla="*/ 9 w 18"/>
                <a:gd name="T9" fmla="*/ 6 h 11"/>
                <a:gd name="T10" fmla="*/ 13 w 18"/>
                <a:gd name="T11" fmla="*/ 9 h 11"/>
                <a:gd name="T12" fmla="*/ 18 w 1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8" y="11"/>
                  </a:moveTo>
                  <a:cubicBezTo>
                    <a:pt x="15" y="10"/>
                    <a:pt x="11" y="9"/>
                    <a:pt x="8" y="7"/>
                  </a:cubicBezTo>
                  <a:cubicBezTo>
                    <a:pt x="7" y="6"/>
                    <a:pt x="5" y="5"/>
                    <a:pt x="4" y="4"/>
                  </a:cubicBezTo>
                  <a:cubicBezTo>
                    <a:pt x="3" y="3"/>
                    <a:pt x="1" y="2"/>
                    <a:pt x="0" y="0"/>
                  </a:cubicBezTo>
                  <a:cubicBezTo>
                    <a:pt x="3" y="2"/>
                    <a:pt x="6" y="5"/>
                    <a:pt x="9" y="6"/>
                  </a:cubicBezTo>
                  <a:cubicBezTo>
                    <a:pt x="10" y="7"/>
                    <a:pt x="12" y="8"/>
                    <a:pt x="13" y="9"/>
                  </a:cubicBezTo>
                  <a:cubicBezTo>
                    <a:pt x="15" y="10"/>
                    <a:pt x="17" y="10"/>
                    <a:pt x="18"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07"/>
            <p:cNvSpPr>
              <a:spLocks/>
            </p:cNvSpPr>
            <p:nvPr/>
          </p:nvSpPr>
          <p:spPr bwMode="auto">
            <a:xfrm>
              <a:off x="7151688" y="3394075"/>
              <a:ext cx="163513" cy="136525"/>
            </a:xfrm>
            <a:custGeom>
              <a:avLst/>
              <a:gdLst>
                <a:gd name="T0" fmla="*/ 18 w 18"/>
                <a:gd name="T1" fmla="*/ 15 h 15"/>
                <a:gd name="T2" fmla="*/ 0 w 18"/>
                <a:gd name="T3" fmla="*/ 0 h 15"/>
                <a:gd name="T4" fmla="*/ 18 w 18"/>
                <a:gd name="T5" fmla="*/ 15 h 15"/>
              </a:gdLst>
              <a:ahLst/>
              <a:cxnLst>
                <a:cxn ang="0">
                  <a:pos x="T0" y="T1"/>
                </a:cxn>
                <a:cxn ang="0">
                  <a:pos x="T2" y="T3"/>
                </a:cxn>
                <a:cxn ang="0">
                  <a:pos x="T4" y="T5"/>
                </a:cxn>
              </a:cxnLst>
              <a:rect l="0" t="0" r="r" b="b"/>
              <a:pathLst>
                <a:path w="18" h="15">
                  <a:moveTo>
                    <a:pt x="18" y="15"/>
                  </a:moveTo>
                  <a:cubicBezTo>
                    <a:pt x="11" y="11"/>
                    <a:pt x="5" y="6"/>
                    <a:pt x="0" y="0"/>
                  </a:cubicBezTo>
                  <a:cubicBezTo>
                    <a:pt x="6" y="5"/>
                    <a:pt x="12" y="10"/>
                    <a:pt x="18" y="1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08"/>
            <p:cNvSpPr>
              <a:spLocks/>
            </p:cNvSpPr>
            <p:nvPr/>
          </p:nvSpPr>
          <p:spPr bwMode="auto">
            <a:xfrm>
              <a:off x="7205663" y="3384550"/>
              <a:ext cx="109538" cy="128588"/>
            </a:xfrm>
            <a:custGeom>
              <a:avLst/>
              <a:gdLst>
                <a:gd name="T0" fmla="*/ 12 w 12"/>
                <a:gd name="T1" fmla="*/ 14 h 14"/>
                <a:gd name="T2" fmla="*/ 0 w 12"/>
                <a:gd name="T3" fmla="*/ 0 h 14"/>
                <a:gd name="T4" fmla="*/ 7 w 12"/>
                <a:gd name="T5" fmla="*/ 7 h 14"/>
                <a:gd name="T6" fmla="*/ 12 w 12"/>
                <a:gd name="T7" fmla="*/ 14 h 14"/>
              </a:gdLst>
              <a:ahLst/>
              <a:cxnLst>
                <a:cxn ang="0">
                  <a:pos x="T0" y="T1"/>
                </a:cxn>
                <a:cxn ang="0">
                  <a:pos x="T2" y="T3"/>
                </a:cxn>
                <a:cxn ang="0">
                  <a:pos x="T4" y="T5"/>
                </a:cxn>
                <a:cxn ang="0">
                  <a:pos x="T6" y="T7"/>
                </a:cxn>
              </a:cxnLst>
              <a:rect l="0" t="0" r="r" b="b"/>
              <a:pathLst>
                <a:path w="12" h="14">
                  <a:moveTo>
                    <a:pt x="12" y="14"/>
                  </a:moveTo>
                  <a:cubicBezTo>
                    <a:pt x="8" y="10"/>
                    <a:pt x="4" y="5"/>
                    <a:pt x="0" y="0"/>
                  </a:cubicBezTo>
                  <a:cubicBezTo>
                    <a:pt x="3" y="2"/>
                    <a:pt x="5" y="4"/>
                    <a:pt x="7" y="7"/>
                  </a:cubicBezTo>
                  <a:cubicBezTo>
                    <a:pt x="9" y="9"/>
                    <a:pt x="10" y="12"/>
                    <a:pt x="12"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9"/>
            <p:cNvSpPr>
              <a:spLocks/>
            </p:cNvSpPr>
            <p:nvPr/>
          </p:nvSpPr>
          <p:spPr bwMode="auto">
            <a:xfrm>
              <a:off x="7242175" y="3476625"/>
              <a:ext cx="190500" cy="180975"/>
            </a:xfrm>
            <a:custGeom>
              <a:avLst/>
              <a:gdLst>
                <a:gd name="T0" fmla="*/ 19 w 21"/>
                <a:gd name="T1" fmla="*/ 5 h 20"/>
                <a:gd name="T2" fmla="*/ 20 w 21"/>
                <a:gd name="T3" fmla="*/ 5 h 20"/>
                <a:gd name="T4" fmla="*/ 14 w 21"/>
                <a:gd name="T5" fmla="*/ 6 h 20"/>
                <a:gd name="T6" fmla="*/ 15 w 21"/>
                <a:gd name="T7" fmla="*/ 2 h 20"/>
                <a:gd name="T8" fmla="*/ 15 w 21"/>
                <a:gd name="T9" fmla="*/ 1 h 20"/>
                <a:gd name="T10" fmla="*/ 15 w 21"/>
                <a:gd name="T11" fmla="*/ 0 h 20"/>
                <a:gd name="T12" fmla="*/ 11 w 21"/>
                <a:gd name="T13" fmla="*/ 4 h 20"/>
                <a:gd name="T14" fmla="*/ 9 w 21"/>
                <a:gd name="T15" fmla="*/ 1 h 20"/>
                <a:gd name="T16" fmla="*/ 8 w 21"/>
                <a:gd name="T17" fmla="*/ 0 h 20"/>
                <a:gd name="T18" fmla="*/ 8 w 21"/>
                <a:gd name="T19" fmla="*/ 0 h 20"/>
                <a:gd name="T20" fmla="*/ 8 w 21"/>
                <a:gd name="T21" fmla="*/ 3 h 20"/>
                <a:gd name="T22" fmla="*/ 6 w 21"/>
                <a:gd name="T23" fmla="*/ 2 h 20"/>
                <a:gd name="T24" fmla="*/ 5 w 21"/>
                <a:gd name="T25" fmla="*/ 1 h 20"/>
                <a:gd name="T26" fmla="*/ 4 w 21"/>
                <a:gd name="T27" fmla="*/ 1 h 20"/>
                <a:gd name="T28" fmla="*/ 6 w 21"/>
                <a:gd name="T29" fmla="*/ 6 h 20"/>
                <a:gd name="T30" fmla="*/ 2 w 21"/>
                <a:gd name="T31" fmla="*/ 6 h 20"/>
                <a:gd name="T32" fmla="*/ 1 w 21"/>
                <a:gd name="T33" fmla="*/ 7 h 20"/>
                <a:gd name="T34" fmla="*/ 0 w 21"/>
                <a:gd name="T35" fmla="*/ 7 h 20"/>
                <a:gd name="T36" fmla="*/ 5 w 21"/>
                <a:gd name="T37" fmla="*/ 10 h 20"/>
                <a:gd name="T38" fmla="*/ 2 w 21"/>
                <a:gd name="T39" fmla="*/ 12 h 20"/>
                <a:gd name="T40" fmla="*/ 1 w 21"/>
                <a:gd name="T41" fmla="*/ 13 h 20"/>
                <a:gd name="T42" fmla="*/ 0 w 21"/>
                <a:gd name="T43" fmla="*/ 14 h 20"/>
                <a:gd name="T44" fmla="*/ 6 w 21"/>
                <a:gd name="T45" fmla="*/ 13 h 20"/>
                <a:gd name="T46" fmla="*/ 5 w 21"/>
                <a:gd name="T47" fmla="*/ 17 h 20"/>
                <a:gd name="T48" fmla="*/ 5 w 21"/>
                <a:gd name="T49" fmla="*/ 18 h 20"/>
                <a:gd name="T50" fmla="*/ 5 w 21"/>
                <a:gd name="T51" fmla="*/ 19 h 20"/>
                <a:gd name="T52" fmla="*/ 9 w 21"/>
                <a:gd name="T53" fmla="*/ 15 h 20"/>
                <a:gd name="T54" fmla="*/ 10 w 21"/>
                <a:gd name="T55" fmla="*/ 19 h 20"/>
                <a:gd name="T56" fmla="*/ 11 w 21"/>
                <a:gd name="T57" fmla="*/ 20 h 20"/>
                <a:gd name="T58" fmla="*/ 11 w 21"/>
                <a:gd name="T59" fmla="*/ 20 h 20"/>
                <a:gd name="T60" fmla="*/ 12 w 21"/>
                <a:gd name="T61" fmla="*/ 15 h 20"/>
                <a:gd name="T62" fmla="*/ 16 w 21"/>
                <a:gd name="T63" fmla="*/ 17 h 20"/>
                <a:gd name="T64" fmla="*/ 17 w 21"/>
                <a:gd name="T65" fmla="*/ 17 h 20"/>
                <a:gd name="T66" fmla="*/ 18 w 21"/>
                <a:gd name="T67" fmla="*/ 18 h 20"/>
                <a:gd name="T68" fmla="*/ 15 w 21"/>
                <a:gd name="T69" fmla="*/ 13 h 20"/>
                <a:gd name="T70" fmla="*/ 19 w 21"/>
                <a:gd name="T71" fmla="*/ 12 h 20"/>
                <a:gd name="T72" fmla="*/ 20 w 21"/>
                <a:gd name="T73" fmla="*/ 12 h 20"/>
                <a:gd name="T74" fmla="*/ 21 w 21"/>
                <a:gd name="T75" fmla="*/ 12 h 20"/>
                <a:gd name="T76" fmla="*/ 16 w 21"/>
                <a:gd name="T77" fmla="*/ 9 h 20"/>
                <a:gd name="T78" fmla="*/ 18 w 21"/>
                <a:gd name="T79" fmla="*/ 7 h 20"/>
                <a:gd name="T80" fmla="*/ 19 w 21"/>
                <a:gd name="T81"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20">
                  <a:moveTo>
                    <a:pt x="19" y="5"/>
                  </a:moveTo>
                  <a:cubicBezTo>
                    <a:pt x="19" y="5"/>
                    <a:pt x="20" y="5"/>
                    <a:pt x="20" y="5"/>
                  </a:cubicBezTo>
                  <a:cubicBezTo>
                    <a:pt x="20" y="5"/>
                    <a:pt x="19" y="6"/>
                    <a:pt x="14" y="6"/>
                  </a:cubicBezTo>
                  <a:cubicBezTo>
                    <a:pt x="15" y="5"/>
                    <a:pt x="15" y="4"/>
                    <a:pt x="15" y="2"/>
                  </a:cubicBezTo>
                  <a:cubicBezTo>
                    <a:pt x="15" y="2"/>
                    <a:pt x="15" y="1"/>
                    <a:pt x="15" y="1"/>
                  </a:cubicBezTo>
                  <a:cubicBezTo>
                    <a:pt x="15" y="1"/>
                    <a:pt x="15" y="0"/>
                    <a:pt x="15" y="0"/>
                  </a:cubicBezTo>
                  <a:cubicBezTo>
                    <a:pt x="15" y="0"/>
                    <a:pt x="14" y="1"/>
                    <a:pt x="11" y="4"/>
                  </a:cubicBezTo>
                  <a:cubicBezTo>
                    <a:pt x="11" y="3"/>
                    <a:pt x="10" y="2"/>
                    <a:pt x="9" y="1"/>
                  </a:cubicBezTo>
                  <a:cubicBezTo>
                    <a:pt x="9" y="1"/>
                    <a:pt x="9" y="0"/>
                    <a:pt x="8" y="0"/>
                  </a:cubicBezTo>
                  <a:cubicBezTo>
                    <a:pt x="8" y="0"/>
                    <a:pt x="8" y="0"/>
                    <a:pt x="8" y="0"/>
                  </a:cubicBezTo>
                  <a:cubicBezTo>
                    <a:pt x="8" y="0"/>
                    <a:pt x="8" y="0"/>
                    <a:pt x="8" y="3"/>
                  </a:cubicBezTo>
                  <a:cubicBezTo>
                    <a:pt x="7" y="3"/>
                    <a:pt x="7" y="3"/>
                    <a:pt x="6" y="2"/>
                  </a:cubicBezTo>
                  <a:cubicBezTo>
                    <a:pt x="6" y="2"/>
                    <a:pt x="5" y="2"/>
                    <a:pt x="5" y="1"/>
                  </a:cubicBezTo>
                  <a:cubicBezTo>
                    <a:pt x="5" y="1"/>
                    <a:pt x="4" y="1"/>
                    <a:pt x="4" y="1"/>
                  </a:cubicBezTo>
                  <a:cubicBezTo>
                    <a:pt x="4" y="1"/>
                    <a:pt x="5" y="2"/>
                    <a:pt x="6" y="6"/>
                  </a:cubicBezTo>
                  <a:cubicBezTo>
                    <a:pt x="5" y="6"/>
                    <a:pt x="3" y="6"/>
                    <a:pt x="2" y="6"/>
                  </a:cubicBezTo>
                  <a:cubicBezTo>
                    <a:pt x="2" y="6"/>
                    <a:pt x="1" y="7"/>
                    <a:pt x="1" y="7"/>
                  </a:cubicBezTo>
                  <a:cubicBezTo>
                    <a:pt x="1" y="7"/>
                    <a:pt x="0" y="7"/>
                    <a:pt x="0" y="7"/>
                  </a:cubicBezTo>
                  <a:cubicBezTo>
                    <a:pt x="0" y="7"/>
                    <a:pt x="1" y="7"/>
                    <a:pt x="5" y="10"/>
                  </a:cubicBezTo>
                  <a:cubicBezTo>
                    <a:pt x="4" y="10"/>
                    <a:pt x="3" y="11"/>
                    <a:pt x="2" y="12"/>
                  </a:cubicBezTo>
                  <a:cubicBezTo>
                    <a:pt x="1" y="12"/>
                    <a:pt x="1" y="13"/>
                    <a:pt x="1" y="13"/>
                  </a:cubicBezTo>
                  <a:cubicBezTo>
                    <a:pt x="1" y="13"/>
                    <a:pt x="0" y="13"/>
                    <a:pt x="0" y="14"/>
                  </a:cubicBezTo>
                  <a:cubicBezTo>
                    <a:pt x="0" y="14"/>
                    <a:pt x="1" y="13"/>
                    <a:pt x="6" y="13"/>
                  </a:cubicBezTo>
                  <a:cubicBezTo>
                    <a:pt x="5" y="14"/>
                    <a:pt x="5" y="16"/>
                    <a:pt x="5" y="17"/>
                  </a:cubicBezTo>
                  <a:cubicBezTo>
                    <a:pt x="5" y="17"/>
                    <a:pt x="5" y="18"/>
                    <a:pt x="5" y="18"/>
                  </a:cubicBezTo>
                  <a:cubicBezTo>
                    <a:pt x="5" y="18"/>
                    <a:pt x="5" y="19"/>
                    <a:pt x="5" y="19"/>
                  </a:cubicBezTo>
                  <a:cubicBezTo>
                    <a:pt x="5" y="19"/>
                    <a:pt x="5" y="18"/>
                    <a:pt x="9" y="15"/>
                  </a:cubicBezTo>
                  <a:cubicBezTo>
                    <a:pt x="9" y="16"/>
                    <a:pt x="10" y="18"/>
                    <a:pt x="10" y="19"/>
                  </a:cubicBezTo>
                  <a:cubicBezTo>
                    <a:pt x="10" y="19"/>
                    <a:pt x="11" y="20"/>
                    <a:pt x="11" y="20"/>
                  </a:cubicBezTo>
                  <a:cubicBezTo>
                    <a:pt x="11" y="20"/>
                    <a:pt x="11" y="20"/>
                    <a:pt x="11" y="20"/>
                  </a:cubicBezTo>
                  <a:cubicBezTo>
                    <a:pt x="11" y="20"/>
                    <a:pt x="11" y="19"/>
                    <a:pt x="12" y="15"/>
                  </a:cubicBezTo>
                  <a:cubicBezTo>
                    <a:pt x="13" y="16"/>
                    <a:pt x="14" y="16"/>
                    <a:pt x="16" y="17"/>
                  </a:cubicBezTo>
                  <a:cubicBezTo>
                    <a:pt x="16" y="17"/>
                    <a:pt x="17" y="17"/>
                    <a:pt x="17" y="17"/>
                  </a:cubicBezTo>
                  <a:cubicBezTo>
                    <a:pt x="17" y="18"/>
                    <a:pt x="17" y="18"/>
                    <a:pt x="18" y="18"/>
                  </a:cubicBezTo>
                  <a:cubicBezTo>
                    <a:pt x="18" y="18"/>
                    <a:pt x="17" y="17"/>
                    <a:pt x="15" y="13"/>
                  </a:cubicBezTo>
                  <a:cubicBezTo>
                    <a:pt x="16" y="13"/>
                    <a:pt x="18" y="12"/>
                    <a:pt x="19" y="12"/>
                  </a:cubicBezTo>
                  <a:cubicBezTo>
                    <a:pt x="19" y="12"/>
                    <a:pt x="20" y="12"/>
                    <a:pt x="20" y="12"/>
                  </a:cubicBezTo>
                  <a:cubicBezTo>
                    <a:pt x="20" y="12"/>
                    <a:pt x="21" y="12"/>
                    <a:pt x="21" y="12"/>
                  </a:cubicBezTo>
                  <a:cubicBezTo>
                    <a:pt x="21" y="12"/>
                    <a:pt x="20" y="12"/>
                    <a:pt x="16" y="9"/>
                  </a:cubicBezTo>
                  <a:cubicBezTo>
                    <a:pt x="17" y="8"/>
                    <a:pt x="18" y="8"/>
                    <a:pt x="18" y="7"/>
                  </a:cubicBezTo>
                  <a:cubicBezTo>
                    <a:pt x="19" y="6"/>
                    <a:pt x="19" y="6"/>
                    <a:pt x="19" y="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4" name="组合 93"/>
          <p:cNvGrpSpPr/>
          <p:nvPr/>
        </p:nvGrpSpPr>
        <p:grpSpPr>
          <a:xfrm>
            <a:off x="10314668" y="2352471"/>
            <a:ext cx="481013" cy="501650"/>
            <a:chOff x="7296150" y="536575"/>
            <a:chExt cx="481013" cy="501650"/>
          </a:xfrm>
        </p:grpSpPr>
        <p:sp>
          <p:nvSpPr>
            <p:cNvPr id="95" name="Freeform 110"/>
            <p:cNvSpPr>
              <a:spLocks/>
            </p:cNvSpPr>
            <p:nvPr/>
          </p:nvSpPr>
          <p:spPr bwMode="auto">
            <a:xfrm>
              <a:off x="7496175" y="536575"/>
              <a:ext cx="127000" cy="246063"/>
            </a:xfrm>
            <a:custGeom>
              <a:avLst/>
              <a:gdLst>
                <a:gd name="T0" fmla="*/ 5 w 14"/>
                <a:gd name="T1" fmla="*/ 26 h 27"/>
                <a:gd name="T2" fmla="*/ 0 w 14"/>
                <a:gd name="T3" fmla="*/ 17 h 27"/>
                <a:gd name="T4" fmla="*/ 3 w 14"/>
                <a:gd name="T5" fmla="*/ 8 h 27"/>
                <a:gd name="T6" fmla="*/ 8 w 14"/>
                <a:gd name="T7" fmla="*/ 4 h 27"/>
                <a:gd name="T8" fmla="*/ 10 w 14"/>
                <a:gd name="T9" fmla="*/ 7 h 27"/>
                <a:gd name="T10" fmla="*/ 9 w 14"/>
                <a:gd name="T11" fmla="*/ 22 h 27"/>
                <a:gd name="T12" fmla="*/ 5 w 14"/>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4" h="27">
                  <a:moveTo>
                    <a:pt x="5" y="26"/>
                  </a:moveTo>
                  <a:cubicBezTo>
                    <a:pt x="2" y="24"/>
                    <a:pt x="0" y="20"/>
                    <a:pt x="0" y="17"/>
                  </a:cubicBezTo>
                  <a:cubicBezTo>
                    <a:pt x="0" y="13"/>
                    <a:pt x="1" y="11"/>
                    <a:pt x="3" y="8"/>
                  </a:cubicBezTo>
                  <a:cubicBezTo>
                    <a:pt x="3" y="7"/>
                    <a:pt x="6" y="0"/>
                    <a:pt x="8" y="4"/>
                  </a:cubicBezTo>
                  <a:cubicBezTo>
                    <a:pt x="9" y="6"/>
                    <a:pt x="9" y="6"/>
                    <a:pt x="10" y="7"/>
                  </a:cubicBezTo>
                  <a:cubicBezTo>
                    <a:pt x="14" y="11"/>
                    <a:pt x="13" y="18"/>
                    <a:pt x="9" y="22"/>
                  </a:cubicBezTo>
                  <a:cubicBezTo>
                    <a:pt x="9" y="23"/>
                    <a:pt x="6" y="27"/>
                    <a:pt x="5"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11"/>
            <p:cNvSpPr>
              <a:spLocks/>
            </p:cNvSpPr>
            <p:nvPr/>
          </p:nvSpPr>
          <p:spPr bwMode="auto">
            <a:xfrm>
              <a:off x="7513638" y="655638"/>
              <a:ext cx="26988" cy="117475"/>
            </a:xfrm>
            <a:custGeom>
              <a:avLst/>
              <a:gdLst>
                <a:gd name="T0" fmla="*/ 3 w 3"/>
                <a:gd name="T1" fmla="*/ 13 h 13"/>
                <a:gd name="T2" fmla="*/ 1 w 3"/>
                <a:gd name="T3" fmla="*/ 7 h 13"/>
                <a:gd name="T4" fmla="*/ 1 w 3"/>
                <a:gd name="T5" fmla="*/ 0 h 13"/>
                <a:gd name="T6" fmla="*/ 1 w 3"/>
                <a:gd name="T7" fmla="*/ 7 h 13"/>
                <a:gd name="T8" fmla="*/ 3 w 3"/>
                <a:gd name="T9" fmla="*/ 13 h 13"/>
              </a:gdLst>
              <a:ahLst/>
              <a:cxnLst>
                <a:cxn ang="0">
                  <a:pos x="T0" y="T1"/>
                </a:cxn>
                <a:cxn ang="0">
                  <a:pos x="T2" y="T3"/>
                </a:cxn>
                <a:cxn ang="0">
                  <a:pos x="T4" y="T5"/>
                </a:cxn>
                <a:cxn ang="0">
                  <a:pos x="T6" y="T7"/>
                </a:cxn>
                <a:cxn ang="0">
                  <a:pos x="T8" y="T9"/>
                </a:cxn>
              </a:cxnLst>
              <a:rect l="0" t="0" r="r" b="b"/>
              <a:pathLst>
                <a:path w="3" h="13">
                  <a:moveTo>
                    <a:pt x="3" y="13"/>
                  </a:moveTo>
                  <a:cubicBezTo>
                    <a:pt x="2" y="11"/>
                    <a:pt x="1" y="9"/>
                    <a:pt x="1" y="7"/>
                  </a:cubicBezTo>
                  <a:cubicBezTo>
                    <a:pt x="1" y="4"/>
                    <a:pt x="0" y="2"/>
                    <a:pt x="1" y="0"/>
                  </a:cubicBezTo>
                  <a:cubicBezTo>
                    <a:pt x="1" y="2"/>
                    <a:pt x="1" y="4"/>
                    <a:pt x="1" y="7"/>
                  </a:cubicBezTo>
                  <a:cubicBezTo>
                    <a:pt x="2" y="9"/>
                    <a:pt x="2" y="11"/>
                    <a:pt x="3" y="1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12"/>
            <p:cNvSpPr>
              <a:spLocks/>
            </p:cNvSpPr>
            <p:nvPr/>
          </p:nvSpPr>
          <p:spPr bwMode="auto">
            <a:xfrm>
              <a:off x="7550150" y="628650"/>
              <a:ext cx="0" cy="144463"/>
            </a:xfrm>
            <a:custGeom>
              <a:avLst/>
              <a:gdLst>
                <a:gd name="T0" fmla="*/ 16 h 16"/>
                <a:gd name="T1" fmla="*/ 8 h 16"/>
                <a:gd name="T2" fmla="*/ 0 h 16"/>
                <a:gd name="T3" fmla="*/ 8 h 16"/>
                <a:gd name="T4" fmla="*/ 16 h 16"/>
              </a:gdLst>
              <a:ahLst/>
              <a:cxnLst>
                <a:cxn ang="0">
                  <a:pos x="0" y="T0"/>
                </a:cxn>
                <a:cxn ang="0">
                  <a:pos x="0" y="T1"/>
                </a:cxn>
                <a:cxn ang="0">
                  <a:pos x="0" y="T2"/>
                </a:cxn>
                <a:cxn ang="0">
                  <a:pos x="0" y="T3"/>
                </a:cxn>
                <a:cxn ang="0">
                  <a:pos x="0" y="T4"/>
                </a:cxn>
              </a:cxnLst>
              <a:rect l="0" t="0" r="r" b="b"/>
              <a:pathLst>
                <a:path h="16">
                  <a:moveTo>
                    <a:pt x="0" y="16"/>
                  </a:moveTo>
                  <a:cubicBezTo>
                    <a:pt x="0" y="13"/>
                    <a:pt x="0" y="11"/>
                    <a:pt x="0" y="8"/>
                  </a:cubicBezTo>
                  <a:cubicBezTo>
                    <a:pt x="0" y="5"/>
                    <a:pt x="0" y="3"/>
                    <a:pt x="0" y="0"/>
                  </a:cubicBezTo>
                  <a:cubicBezTo>
                    <a:pt x="0" y="3"/>
                    <a:pt x="0" y="5"/>
                    <a:pt x="0" y="8"/>
                  </a:cubicBezTo>
                  <a:cubicBezTo>
                    <a:pt x="0" y="11"/>
                    <a:pt x="0" y="13"/>
                    <a:pt x="0" y="1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13"/>
            <p:cNvSpPr>
              <a:spLocks/>
            </p:cNvSpPr>
            <p:nvPr/>
          </p:nvSpPr>
          <p:spPr bwMode="auto">
            <a:xfrm>
              <a:off x="7559675" y="655638"/>
              <a:ext cx="26988" cy="109538"/>
            </a:xfrm>
            <a:custGeom>
              <a:avLst/>
              <a:gdLst>
                <a:gd name="T0" fmla="*/ 0 w 3"/>
                <a:gd name="T1" fmla="*/ 12 h 12"/>
                <a:gd name="T2" fmla="*/ 1 w 3"/>
                <a:gd name="T3" fmla="*/ 6 h 12"/>
                <a:gd name="T4" fmla="*/ 2 w 3"/>
                <a:gd name="T5" fmla="*/ 0 h 12"/>
                <a:gd name="T6" fmla="*/ 2 w 3"/>
                <a:gd name="T7" fmla="*/ 6 h 12"/>
                <a:gd name="T8" fmla="*/ 0 w 3"/>
                <a:gd name="T9" fmla="*/ 12 h 12"/>
              </a:gdLst>
              <a:ahLst/>
              <a:cxnLst>
                <a:cxn ang="0">
                  <a:pos x="T0" y="T1"/>
                </a:cxn>
                <a:cxn ang="0">
                  <a:pos x="T2" y="T3"/>
                </a:cxn>
                <a:cxn ang="0">
                  <a:pos x="T4" y="T5"/>
                </a:cxn>
                <a:cxn ang="0">
                  <a:pos x="T6" y="T7"/>
                </a:cxn>
                <a:cxn ang="0">
                  <a:pos x="T8" y="T9"/>
                </a:cxn>
              </a:cxnLst>
              <a:rect l="0" t="0" r="r" b="b"/>
              <a:pathLst>
                <a:path w="3" h="12">
                  <a:moveTo>
                    <a:pt x="0" y="12"/>
                  </a:moveTo>
                  <a:cubicBezTo>
                    <a:pt x="0" y="10"/>
                    <a:pt x="1" y="8"/>
                    <a:pt x="1" y="6"/>
                  </a:cubicBezTo>
                  <a:cubicBezTo>
                    <a:pt x="2" y="4"/>
                    <a:pt x="2" y="2"/>
                    <a:pt x="2" y="0"/>
                  </a:cubicBezTo>
                  <a:cubicBezTo>
                    <a:pt x="3" y="2"/>
                    <a:pt x="2" y="4"/>
                    <a:pt x="2" y="6"/>
                  </a:cubicBezTo>
                  <a:cubicBezTo>
                    <a:pt x="1" y="8"/>
                    <a:pt x="1" y="10"/>
                    <a:pt x="0" y="12"/>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14"/>
            <p:cNvSpPr>
              <a:spLocks/>
            </p:cNvSpPr>
            <p:nvPr/>
          </p:nvSpPr>
          <p:spPr bwMode="auto">
            <a:xfrm>
              <a:off x="7559675" y="692150"/>
              <a:ext cx="217488" cy="117475"/>
            </a:xfrm>
            <a:custGeom>
              <a:avLst/>
              <a:gdLst>
                <a:gd name="T0" fmla="*/ 0 w 24"/>
                <a:gd name="T1" fmla="*/ 10 h 13"/>
                <a:gd name="T2" fmla="*/ 7 w 24"/>
                <a:gd name="T3" fmla="*/ 1 h 13"/>
                <a:gd name="T4" fmla="*/ 15 w 24"/>
                <a:gd name="T5" fmla="*/ 0 h 13"/>
                <a:gd name="T6" fmla="*/ 21 w 24"/>
                <a:gd name="T7" fmla="*/ 3 h 13"/>
                <a:gd name="T8" fmla="*/ 19 w 24"/>
                <a:gd name="T9" fmla="*/ 6 h 13"/>
                <a:gd name="T10" fmla="*/ 6 w 24"/>
                <a:gd name="T11" fmla="*/ 12 h 13"/>
                <a:gd name="T12" fmla="*/ 0 w 24"/>
                <a:gd name="T13" fmla="*/ 1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0" y="10"/>
                  </a:moveTo>
                  <a:cubicBezTo>
                    <a:pt x="1" y="7"/>
                    <a:pt x="3" y="3"/>
                    <a:pt x="7" y="1"/>
                  </a:cubicBezTo>
                  <a:cubicBezTo>
                    <a:pt x="9" y="0"/>
                    <a:pt x="12" y="0"/>
                    <a:pt x="15" y="0"/>
                  </a:cubicBezTo>
                  <a:cubicBezTo>
                    <a:pt x="17" y="0"/>
                    <a:pt x="24" y="0"/>
                    <a:pt x="21" y="3"/>
                  </a:cubicBezTo>
                  <a:cubicBezTo>
                    <a:pt x="20" y="4"/>
                    <a:pt x="20" y="5"/>
                    <a:pt x="19" y="6"/>
                  </a:cubicBezTo>
                  <a:cubicBezTo>
                    <a:pt x="18" y="11"/>
                    <a:pt x="11" y="13"/>
                    <a:pt x="6" y="12"/>
                  </a:cubicBezTo>
                  <a:cubicBezTo>
                    <a:pt x="5" y="12"/>
                    <a:pt x="0" y="11"/>
                    <a:pt x="0" y="1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15"/>
            <p:cNvSpPr>
              <a:spLocks/>
            </p:cNvSpPr>
            <p:nvPr/>
          </p:nvSpPr>
          <p:spPr bwMode="auto">
            <a:xfrm>
              <a:off x="7559675" y="709613"/>
              <a:ext cx="98425" cy="73025"/>
            </a:xfrm>
            <a:custGeom>
              <a:avLst/>
              <a:gdLst>
                <a:gd name="T0" fmla="*/ 0 w 11"/>
                <a:gd name="T1" fmla="*/ 8 h 8"/>
                <a:gd name="T2" fmla="*/ 5 w 11"/>
                <a:gd name="T3" fmla="*/ 3 h 8"/>
                <a:gd name="T4" fmla="*/ 11 w 11"/>
                <a:gd name="T5" fmla="*/ 0 h 8"/>
                <a:gd name="T6" fmla="*/ 5 w 11"/>
                <a:gd name="T7" fmla="*/ 4 h 8"/>
                <a:gd name="T8" fmla="*/ 0 w 11"/>
                <a:gd name="T9" fmla="*/ 8 h 8"/>
              </a:gdLst>
              <a:ahLst/>
              <a:cxnLst>
                <a:cxn ang="0">
                  <a:pos x="T0" y="T1"/>
                </a:cxn>
                <a:cxn ang="0">
                  <a:pos x="T2" y="T3"/>
                </a:cxn>
                <a:cxn ang="0">
                  <a:pos x="T4" y="T5"/>
                </a:cxn>
                <a:cxn ang="0">
                  <a:pos x="T6" y="T7"/>
                </a:cxn>
                <a:cxn ang="0">
                  <a:pos x="T8" y="T9"/>
                </a:cxn>
              </a:cxnLst>
              <a:rect l="0" t="0" r="r" b="b"/>
              <a:pathLst>
                <a:path w="11" h="8">
                  <a:moveTo>
                    <a:pt x="0" y="8"/>
                  </a:moveTo>
                  <a:cubicBezTo>
                    <a:pt x="1" y="6"/>
                    <a:pt x="3" y="5"/>
                    <a:pt x="5" y="3"/>
                  </a:cubicBezTo>
                  <a:cubicBezTo>
                    <a:pt x="7" y="2"/>
                    <a:pt x="9" y="1"/>
                    <a:pt x="11" y="0"/>
                  </a:cubicBezTo>
                  <a:cubicBezTo>
                    <a:pt x="9" y="1"/>
                    <a:pt x="7" y="2"/>
                    <a:pt x="5" y="4"/>
                  </a:cubicBezTo>
                  <a:cubicBezTo>
                    <a:pt x="3" y="5"/>
                    <a:pt x="2" y="6"/>
                    <a:pt x="0" y="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16"/>
            <p:cNvSpPr>
              <a:spLocks/>
            </p:cNvSpPr>
            <p:nvPr/>
          </p:nvSpPr>
          <p:spPr bwMode="auto">
            <a:xfrm>
              <a:off x="7567613" y="728663"/>
              <a:ext cx="127000" cy="63500"/>
            </a:xfrm>
            <a:custGeom>
              <a:avLst/>
              <a:gdLst>
                <a:gd name="T0" fmla="*/ 0 w 14"/>
                <a:gd name="T1" fmla="*/ 7 h 7"/>
                <a:gd name="T2" fmla="*/ 7 w 14"/>
                <a:gd name="T3" fmla="*/ 3 h 7"/>
                <a:gd name="T4" fmla="*/ 14 w 14"/>
                <a:gd name="T5" fmla="*/ 0 h 7"/>
                <a:gd name="T6" fmla="*/ 7 w 14"/>
                <a:gd name="T7" fmla="*/ 4 h 7"/>
                <a:gd name="T8" fmla="*/ 0 w 14"/>
                <a:gd name="T9" fmla="*/ 7 h 7"/>
              </a:gdLst>
              <a:ahLst/>
              <a:cxnLst>
                <a:cxn ang="0">
                  <a:pos x="T0" y="T1"/>
                </a:cxn>
                <a:cxn ang="0">
                  <a:pos x="T2" y="T3"/>
                </a:cxn>
                <a:cxn ang="0">
                  <a:pos x="T4" y="T5"/>
                </a:cxn>
                <a:cxn ang="0">
                  <a:pos x="T6" y="T7"/>
                </a:cxn>
                <a:cxn ang="0">
                  <a:pos x="T8" y="T9"/>
                </a:cxn>
              </a:cxnLst>
              <a:rect l="0" t="0" r="r" b="b"/>
              <a:pathLst>
                <a:path w="14" h="7">
                  <a:moveTo>
                    <a:pt x="0" y="7"/>
                  </a:moveTo>
                  <a:cubicBezTo>
                    <a:pt x="2" y="6"/>
                    <a:pt x="4" y="4"/>
                    <a:pt x="7" y="3"/>
                  </a:cubicBezTo>
                  <a:cubicBezTo>
                    <a:pt x="9" y="2"/>
                    <a:pt x="12" y="1"/>
                    <a:pt x="14" y="0"/>
                  </a:cubicBezTo>
                  <a:cubicBezTo>
                    <a:pt x="12" y="1"/>
                    <a:pt x="9" y="2"/>
                    <a:pt x="7" y="4"/>
                  </a:cubicBezTo>
                  <a:cubicBezTo>
                    <a:pt x="5" y="5"/>
                    <a:pt x="2" y="6"/>
                    <a:pt x="0"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17"/>
            <p:cNvSpPr>
              <a:spLocks/>
            </p:cNvSpPr>
            <p:nvPr/>
          </p:nvSpPr>
          <p:spPr bwMode="auto">
            <a:xfrm>
              <a:off x="7577138" y="765175"/>
              <a:ext cx="109538" cy="26988"/>
            </a:xfrm>
            <a:custGeom>
              <a:avLst/>
              <a:gdLst>
                <a:gd name="T0" fmla="*/ 0 w 12"/>
                <a:gd name="T1" fmla="*/ 3 h 3"/>
                <a:gd name="T2" fmla="*/ 6 w 12"/>
                <a:gd name="T3" fmla="*/ 2 h 3"/>
                <a:gd name="T4" fmla="*/ 12 w 12"/>
                <a:gd name="T5" fmla="*/ 0 h 3"/>
                <a:gd name="T6" fmla="*/ 6 w 12"/>
                <a:gd name="T7" fmla="*/ 2 h 3"/>
                <a:gd name="T8" fmla="*/ 0 w 12"/>
                <a:gd name="T9" fmla="*/ 3 h 3"/>
              </a:gdLst>
              <a:ahLst/>
              <a:cxnLst>
                <a:cxn ang="0">
                  <a:pos x="T0" y="T1"/>
                </a:cxn>
                <a:cxn ang="0">
                  <a:pos x="T2" y="T3"/>
                </a:cxn>
                <a:cxn ang="0">
                  <a:pos x="T4" y="T5"/>
                </a:cxn>
                <a:cxn ang="0">
                  <a:pos x="T6" y="T7"/>
                </a:cxn>
                <a:cxn ang="0">
                  <a:pos x="T8" y="T9"/>
                </a:cxn>
              </a:cxnLst>
              <a:rect l="0" t="0" r="r" b="b"/>
              <a:pathLst>
                <a:path w="12" h="3">
                  <a:moveTo>
                    <a:pt x="0" y="3"/>
                  </a:moveTo>
                  <a:cubicBezTo>
                    <a:pt x="2" y="3"/>
                    <a:pt x="4" y="3"/>
                    <a:pt x="6" y="2"/>
                  </a:cubicBezTo>
                  <a:cubicBezTo>
                    <a:pt x="8" y="2"/>
                    <a:pt x="10" y="1"/>
                    <a:pt x="12" y="0"/>
                  </a:cubicBezTo>
                  <a:cubicBezTo>
                    <a:pt x="10" y="1"/>
                    <a:pt x="8" y="2"/>
                    <a:pt x="6" y="2"/>
                  </a:cubicBezTo>
                  <a:cubicBezTo>
                    <a:pt x="4" y="3"/>
                    <a:pt x="2" y="3"/>
                    <a:pt x="0" y="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18"/>
            <p:cNvSpPr>
              <a:spLocks/>
            </p:cNvSpPr>
            <p:nvPr/>
          </p:nvSpPr>
          <p:spPr bwMode="auto">
            <a:xfrm>
              <a:off x="7550150" y="801688"/>
              <a:ext cx="190500" cy="153988"/>
            </a:xfrm>
            <a:custGeom>
              <a:avLst/>
              <a:gdLst>
                <a:gd name="T0" fmla="*/ 1 w 21"/>
                <a:gd name="T1" fmla="*/ 0 h 17"/>
                <a:gd name="T2" fmla="*/ 12 w 21"/>
                <a:gd name="T3" fmla="*/ 2 h 17"/>
                <a:gd name="T4" fmla="*/ 17 w 21"/>
                <a:gd name="T5" fmla="*/ 10 h 17"/>
                <a:gd name="T6" fmla="*/ 17 w 21"/>
                <a:gd name="T7" fmla="*/ 16 h 17"/>
                <a:gd name="T8" fmla="*/ 13 w 21"/>
                <a:gd name="T9" fmla="*/ 16 h 17"/>
                <a:gd name="T10" fmla="*/ 2 w 21"/>
                <a:gd name="T11" fmla="*/ 6 h 17"/>
                <a:gd name="T12" fmla="*/ 1 w 21"/>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1" h="17">
                  <a:moveTo>
                    <a:pt x="1" y="0"/>
                  </a:moveTo>
                  <a:cubicBezTo>
                    <a:pt x="5" y="0"/>
                    <a:pt x="9" y="0"/>
                    <a:pt x="12" y="2"/>
                  </a:cubicBezTo>
                  <a:cubicBezTo>
                    <a:pt x="15" y="4"/>
                    <a:pt x="16" y="7"/>
                    <a:pt x="17" y="10"/>
                  </a:cubicBezTo>
                  <a:cubicBezTo>
                    <a:pt x="18" y="11"/>
                    <a:pt x="21" y="17"/>
                    <a:pt x="17" y="16"/>
                  </a:cubicBezTo>
                  <a:cubicBezTo>
                    <a:pt x="15" y="16"/>
                    <a:pt x="15" y="16"/>
                    <a:pt x="13" y="16"/>
                  </a:cubicBezTo>
                  <a:cubicBezTo>
                    <a:pt x="8" y="17"/>
                    <a:pt x="3" y="11"/>
                    <a:pt x="2" y="6"/>
                  </a:cubicBezTo>
                  <a:cubicBezTo>
                    <a:pt x="1" y="6"/>
                    <a:pt x="0" y="1"/>
                    <a:pt x="1" y="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19"/>
            <p:cNvSpPr>
              <a:spLocks/>
            </p:cNvSpPr>
            <p:nvPr/>
          </p:nvSpPr>
          <p:spPr bwMode="auto">
            <a:xfrm>
              <a:off x="7559675" y="801688"/>
              <a:ext cx="107950" cy="63500"/>
            </a:xfrm>
            <a:custGeom>
              <a:avLst/>
              <a:gdLst>
                <a:gd name="T0" fmla="*/ 0 w 12"/>
                <a:gd name="T1" fmla="*/ 0 h 7"/>
                <a:gd name="T2" fmla="*/ 7 w 12"/>
                <a:gd name="T3" fmla="*/ 3 h 7"/>
                <a:gd name="T4" fmla="*/ 12 w 12"/>
                <a:gd name="T5" fmla="*/ 7 h 7"/>
                <a:gd name="T6" fmla="*/ 7 w 12"/>
                <a:gd name="T7" fmla="*/ 3 h 7"/>
                <a:gd name="T8" fmla="*/ 0 w 12"/>
                <a:gd name="T9" fmla="*/ 0 h 7"/>
              </a:gdLst>
              <a:ahLst/>
              <a:cxnLst>
                <a:cxn ang="0">
                  <a:pos x="T0" y="T1"/>
                </a:cxn>
                <a:cxn ang="0">
                  <a:pos x="T2" y="T3"/>
                </a:cxn>
                <a:cxn ang="0">
                  <a:pos x="T4" y="T5"/>
                </a:cxn>
                <a:cxn ang="0">
                  <a:pos x="T6" y="T7"/>
                </a:cxn>
                <a:cxn ang="0">
                  <a:pos x="T8" y="T9"/>
                </a:cxn>
              </a:cxnLst>
              <a:rect l="0" t="0" r="r" b="b"/>
              <a:pathLst>
                <a:path w="12" h="7">
                  <a:moveTo>
                    <a:pt x="0" y="0"/>
                  </a:moveTo>
                  <a:cubicBezTo>
                    <a:pt x="3" y="0"/>
                    <a:pt x="5" y="1"/>
                    <a:pt x="7" y="3"/>
                  </a:cubicBezTo>
                  <a:cubicBezTo>
                    <a:pt x="9" y="4"/>
                    <a:pt x="11" y="5"/>
                    <a:pt x="12" y="7"/>
                  </a:cubicBezTo>
                  <a:cubicBezTo>
                    <a:pt x="11" y="6"/>
                    <a:pt x="9" y="4"/>
                    <a:pt x="7" y="3"/>
                  </a:cubicBezTo>
                  <a:cubicBezTo>
                    <a:pt x="5" y="2"/>
                    <a:pt x="2" y="1"/>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20"/>
            <p:cNvSpPr>
              <a:spLocks/>
            </p:cNvSpPr>
            <p:nvPr/>
          </p:nvSpPr>
          <p:spPr bwMode="auto">
            <a:xfrm>
              <a:off x="7559675" y="809625"/>
              <a:ext cx="107950" cy="92075"/>
            </a:xfrm>
            <a:custGeom>
              <a:avLst/>
              <a:gdLst>
                <a:gd name="T0" fmla="*/ 0 w 12"/>
                <a:gd name="T1" fmla="*/ 0 h 10"/>
                <a:gd name="T2" fmla="*/ 6 w 12"/>
                <a:gd name="T3" fmla="*/ 5 h 10"/>
                <a:gd name="T4" fmla="*/ 12 w 12"/>
                <a:gd name="T5" fmla="*/ 10 h 10"/>
                <a:gd name="T6" fmla="*/ 6 w 12"/>
                <a:gd name="T7" fmla="*/ 5 h 10"/>
                <a:gd name="T8" fmla="*/ 0 w 12"/>
                <a:gd name="T9" fmla="*/ 0 h 10"/>
              </a:gdLst>
              <a:ahLst/>
              <a:cxnLst>
                <a:cxn ang="0">
                  <a:pos x="T0" y="T1"/>
                </a:cxn>
                <a:cxn ang="0">
                  <a:pos x="T2" y="T3"/>
                </a:cxn>
                <a:cxn ang="0">
                  <a:pos x="T4" y="T5"/>
                </a:cxn>
                <a:cxn ang="0">
                  <a:pos x="T6" y="T7"/>
                </a:cxn>
                <a:cxn ang="0">
                  <a:pos x="T8" y="T9"/>
                </a:cxn>
              </a:cxnLst>
              <a:rect l="0" t="0" r="r" b="b"/>
              <a:pathLst>
                <a:path w="12" h="10">
                  <a:moveTo>
                    <a:pt x="0" y="0"/>
                  </a:moveTo>
                  <a:cubicBezTo>
                    <a:pt x="2" y="2"/>
                    <a:pt x="4" y="3"/>
                    <a:pt x="6" y="5"/>
                  </a:cubicBezTo>
                  <a:cubicBezTo>
                    <a:pt x="8" y="7"/>
                    <a:pt x="10" y="8"/>
                    <a:pt x="12" y="10"/>
                  </a:cubicBezTo>
                  <a:cubicBezTo>
                    <a:pt x="10" y="9"/>
                    <a:pt x="8" y="7"/>
                    <a:pt x="6" y="5"/>
                  </a:cubicBezTo>
                  <a:cubicBezTo>
                    <a:pt x="4" y="4"/>
                    <a:pt x="2"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21"/>
            <p:cNvSpPr>
              <a:spLocks/>
            </p:cNvSpPr>
            <p:nvPr/>
          </p:nvSpPr>
          <p:spPr bwMode="auto">
            <a:xfrm>
              <a:off x="7559675" y="828675"/>
              <a:ext cx="71438" cy="80963"/>
            </a:xfrm>
            <a:custGeom>
              <a:avLst/>
              <a:gdLst>
                <a:gd name="T0" fmla="*/ 0 w 8"/>
                <a:gd name="T1" fmla="*/ 0 h 9"/>
                <a:gd name="T2" fmla="*/ 4 w 8"/>
                <a:gd name="T3" fmla="*/ 4 h 9"/>
                <a:gd name="T4" fmla="*/ 8 w 8"/>
                <a:gd name="T5" fmla="*/ 9 h 9"/>
                <a:gd name="T6" fmla="*/ 3 w 8"/>
                <a:gd name="T7" fmla="*/ 5 h 9"/>
                <a:gd name="T8" fmla="*/ 0 w 8"/>
                <a:gd name="T9" fmla="*/ 0 h 9"/>
              </a:gdLst>
              <a:ahLst/>
              <a:cxnLst>
                <a:cxn ang="0">
                  <a:pos x="T0" y="T1"/>
                </a:cxn>
                <a:cxn ang="0">
                  <a:pos x="T2" y="T3"/>
                </a:cxn>
                <a:cxn ang="0">
                  <a:pos x="T4" y="T5"/>
                </a:cxn>
                <a:cxn ang="0">
                  <a:pos x="T6" y="T7"/>
                </a:cxn>
                <a:cxn ang="0">
                  <a:pos x="T8" y="T9"/>
                </a:cxn>
              </a:cxnLst>
              <a:rect l="0" t="0" r="r" b="b"/>
              <a:pathLst>
                <a:path w="8" h="9">
                  <a:moveTo>
                    <a:pt x="0" y="0"/>
                  </a:moveTo>
                  <a:cubicBezTo>
                    <a:pt x="1" y="1"/>
                    <a:pt x="2" y="3"/>
                    <a:pt x="4" y="4"/>
                  </a:cubicBezTo>
                  <a:cubicBezTo>
                    <a:pt x="5" y="6"/>
                    <a:pt x="7" y="7"/>
                    <a:pt x="8" y="9"/>
                  </a:cubicBezTo>
                  <a:cubicBezTo>
                    <a:pt x="6" y="8"/>
                    <a:pt x="5" y="6"/>
                    <a:pt x="3" y="5"/>
                  </a:cubicBezTo>
                  <a:cubicBezTo>
                    <a:pt x="2" y="3"/>
                    <a:pt x="1" y="1"/>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22"/>
            <p:cNvSpPr>
              <a:spLocks/>
            </p:cNvSpPr>
            <p:nvPr/>
          </p:nvSpPr>
          <p:spPr bwMode="auto">
            <a:xfrm>
              <a:off x="7432675" y="809625"/>
              <a:ext cx="144463" cy="228600"/>
            </a:xfrm>
            <a:custGeom>
              <a:avLst/>
              <a:gdLst>
                <a:gd name="T0" fmla="*/ 12 w 16"/>
                <a:gd name="T1" fmla="*/ 0 h 25"/>
                <a:gd name="T2" fmla="*/ 15 w 16"/>
                <a:gd name="T3" fmla="*/ 11 h 25"/>
                <a:gd name="T4" fmla="*/ 11 w 16"/>
                <a:gd name="T5" fmla="*/ 19 h 25"/>
                <a:gd name="T6" fmla="*/ 5 w 16"/>
                <a:gd name="T7" fmla="*/ 21 h 25"/>
                <a:gd name="T8" fmla="*/ 4 w 16"/>
                <a:gd name="T9" fmla="*/ 18 h 25"/>
                <a:gd name="T10" fmla="*/ 7 w 16"/>
                <a:gd name="T11" fmla="*/ 3 h 25"/>
                <a:gd name="T12" fmla="*/ 12 w 1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16" h="25">
                  <a:moveTo>
                    <a:pt x="12" y="0"/>
                  </a:moveTo>
                  <a:cubicBezTo>
                    <a:pt x="15" y="3"/>
                    <a:pt x="16" y="7"/>
                    <a:pt x="15" y="11"/>
                  </a:cubicBezTo>
                  <a:cubicBezTo>
                    <a:pt x="15" y="14"/>
                    <a:pt x="13" y="16"/>
                    <a:pt x="11" y="19"/>
                  </a:cubicBezTo>
                  <a:cubicBezTo>
                    <a:pt x="10" y="20"/>
                    <a:pt x="6" y="25"/>
                    <a:pt x="5" y="21"/>
                  </a:cubicBezTo>
                  <a:cubicBezTo>
                    <a:pt x="5" y="20"/>
                    <a:pt x="5" y="19"/>
                    <a:pt x="4" y="18"/>
                  </a:cubicBezTo>
                  <a:cubicBezTo>
                    <a:pt x="0" y="13"/>
                    <a:pt x="3" y="7"/>
                    <a:pt x="7" y="3"/>
                  </a:cubicBezTo>
                  <a:cubicBezTo>
                    <a:pt x="8" y="3"/>
                    <a:pt x="12" y="0"/>
                    <a:pt x="12" y="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23"/>
            <p:cNvSpPr>
              <a:spLocks/>
            </p:cNvSpPr>
            <p:nvPr/>
          </p:nvSpPr>
          <p:spPr bwMode="auto">
            <a:xfrm>
              <a:off x="7540625" y="809625"/>
              <a:ext cx="9525" cy="128588"/>
            </a:xfrm>
            <a:custGeom>
              <a:avLst/>
              <a:gdLst>
                <a:gd name="T0" fmla="*/ 0 w 1"/>
                <a:gd name="T1" fmla="*/ 0 h 14"/>
                <a:gd name="T2" fmla="*/ 1 w 1"/>
                <a:gd name="T3" fmla="*/ 7 h 14"/>
                <a:gd name="T4" fmla="*/ 0 w 1"/>
                <a:gd name="T5" fmla="*/ 14 h 14"/>
                <a:gd name="T6" fmla="*/ 1 w 1"/>
                <a:gd name="T7" fmla="*/ 7 h 14"/>
                <a:gd name="T8" fmla="*/ 0 w 1"/>
                <a:gd name="T9" fmla="*/ 0 h 14"/>
              </a:gdLst>
              <a:ahLst/>
              <a:cxnLst>
                <a:cxn ang="0">
                  <a:pos x="T0" y="T1"/>
                </a:cxn>
                <a:cxn ang="0">
                  <a:pos x="T2" y="T3"/>
                </a:cxn>
                <a:cxn ang="0">
                  <a:pos x="T4" y="T5"/>
                </a:cxn>
                <a:cxn ang="0">
                  <a:pos x="T6" y="T7"/>
                </a:cxn>
                <a:cxn ang="0">
                  <a:pos x="T8" y="T9"/>
                </a:cxn>
              </a:cxnLst>
              <a:rect l="0" t="0" r="r" b="b"/>
              <a:pathLst>
                <a:path w="1" h="14">
                  <a:moveTo>
                    <a:pt x="0" y="0"/>
                  </a:moveTo>
                  <a:cubicBezTo>
                    <a:pt x="1" y="2"/>
                    <a:pt x="1" y="5"/>
                    <a:pt x="1" y="7"/>
                  </a:cubicBezTo>
                  <a:cubicBezTo>
                    <a:pt x="1" y="10"/>
                    <a:pt x="1" y="12"/>
                    <a:pt x="0" y="14"/>
                  </a:cubicBezTo>
                  <a:cubicBezTo>
                    <a:pt x="0" y="12"/>
                    <a:pt x="1" y="10"/>
                    <a:pt x="1" y="7"/>
                  </a:cubicBezTo>
                  <a:cubicBezTo>
                    <a:pt x="1" y="5"/>
                    <a:pt x="1"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4"/>
            <p:cNvSpPr>
              <a:spLocks/>
            </p:cNvSpPr>
            <p:nvPr/>
          </p:nvSpPr>
          <p:spPr bwMode="auto">
            <a:xfrm>
              <a:off x="7504113" y="809625"/>
              <a:ext cx="28575" cy="146050"/>
            </a:xfrm>
            <a:custGeom>
              <a:avLst/>
              <a:gdLst>
                <a:gd name="T0" fmla="*/ 3 w 3"/>
                <a:gd name="T1" fmla="*/ 0 h 16"/>
                <a:gd name="T2" fmla="*/ 2 w 3"/>
                <a:gd name="T3" fmla="*/ 8 h 16"/>
                <a:gd name="T4" fmla="*/ 0 w 3"/>
                <a:gd name="T5" fmla="*/ 16 h 16"/>
                <a:gd name="T6" fmla="*/ 1 w 3"/>
                <a:gd name="T7" fmla="*/ 8 h 16"/>
                <a:gd name="T8" fmla="*/ 3 w 3"/>
                <a:gd name="T9" fmla="*/ 0 h 16"/>
              </a:gdLst>
              <a:ahLst/>
              <a:cxnLst>
                <a:cxn ang="0">
                  <a:pos x="T0" y="T1"/>
                </a:cxn>
                <a:cxn ang="0">
                  <a:pos x="T2" y="T3"/>
                </a:cxn>
                <a:cxn ang="0">
                  <a:pos x="T4" y="T5"/>
                </a:cxn>
                <a:cxn ang="0">
                  <a:pos x="T6" y="T7"/>
                </a:cxn>
                <a:cxn ang="0">
                  <a:pos x="T8" y="T9"/>
                </a:cxn>
              </a:cxnLst>
              <a:rect l="0" t="0" r="r" b="b"/>
              <a:pathLst>
                <a:path w="3" h="16">
                  <a:moveTo>
                    <a:pt x="3" y="0"/>
                  </a:moveTo>
                  <a:cubicBezTo>
                    <a:pt x="3" y="3"/>
                    <a:pt x="2" y="6"/>
                    <a:pt x="2" y="8"/>
                  </a:cubicBezTo>
                  <a:cubicBezTo>
                    <a:pt x="1" y="11"/>
                    <a:pt x="1" y="13"/>
                    <a:pt x="0" y="16"/>
                  </a:cubicBezTo>
                  <a:cubicBezTo>
                    <a:pt x="0" y="13"/>
                    <a:pt x="1" y="11"/>
                    <a:pt x="1" y="8"/>
                  </a:cubicBezTo>
                  <a:cubicBezTo>
                    <a:pt x="2" y="6"/>
                    <a:pt x="2" y="3"/>
                    <a:pt x="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25"/>
            <p:cNvSpPr>
              <a:spLocks/>
            </p:cNvSpPr>
            <p:nvPr/>
          </p:nvSpPr>
          <p:spPr bwMode="auto">
            <a:xfrm>
              <a:off x="7486650" y="819150"/>
              <a:ext cx="36513" cy="100013"/>
            </a:xfrm>
            <a:custGeom>
              <a:avLst/>
              <a:gdLst>
                <a:gd name="T0" fmla="*/ 4 w 4"/>
                <a:gd name="T1" fmla="*/ 0 h 11"/>
                <a:gd name="T2" fmla="*/ 2 w 4"/>
                <a:gd name="T3" fmla="*/ 6 h 11"/>
                <a:gd name="T4" fmla="*/ 0 w 4"/>
                <a:gd name="T5" fmla="*/ 11 h 11"/>
                <a:gd name="T6" fmla="*/ 1 w 4"/>
                <a:gd name="T7" fmla="*/ 5 h 11"/>
                <a:gd name="T8" fmla="*/ 4 w 4"/>
                <a:gd name="T9" fmla="*/ 0 h 11"/>
              </a:gdLst>
              <a:ahLst/>
              <a:cxnLst>
                <a:cxn ang="0">
                  <a:pos x="T0" y="T1"/>
                </a:cxn>
                <a:cxn ang="0">
                  <a:pos x="T2" y="T3"/>
                </a:cxn>
                <a:cxn ang="0">
                  <a:pos x="T4" y="T5"/>
                </a:cxn>
                <a:cxn ang="0">
                  <a:pos x="T6" y="T7"/>
                </a:cxn>
                <a:cxn ang="0">
                  <a:pos x="T8" y="T9"/>
                </a:cxn>
              </a:cxnLst>
              <a:rect l="0" t="0" r="r" b="b"/>
              <a:pathLst>
                <a:path w="4" h="11">
                  <a:moveTo>
                    <a:pt x="4" y="0"/>
                  </a:moveTo>
                  <a:cubicBezTo>
                    <a:pt x="3" y="2"/>
                    <a:pt x="2" y="4"/>
                    <a:pt x="2" y="6"/>
                  </a:cubicBezTo>
                  <a:cubicBezTo>
                    <a:pt x="1" y="8"/>
                    <a:pt x="0" y="9"/>
                    <a:pt x="0" y="11"/>
                  </a:cubicBezTo>
                  <a:cubicBezTo>
                    <a:pt x="0" y="9"/>
                    <a:pt x="0" y="7"/>
                    <a:pt x="1" y="5"/>
                  </a:cubicBezTo>
                  <a:cubicBezTo>
                    <a:pt x="2" y="4"/>
                    <a:pt x="3" y="2"/>
                    <a:pt x="4"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26"/>
            <p:cNvSpPr>
              <a:spLocks/>
            </p:cNvSpPr>
            <p:nvPr/>
          </p:nvSpPr>
          <p:spPr bwMode="auto">
            <a:xfrm>
              <a:off x="7296150" y="755650"/>
              <a:ext cx="236538" cy="127000"/>
            </a:xfrm>
            <a:custGeom>
              <a:avLst/>
              <a:gdLst>
                <a:gd name="T0" fmla="*/ 26 w 26"/>
                <a:gd name="T1" fmla="*/ 5 h 14"/>
                <a:gd name="T2" fmla="*/ 17 w 26"/>
                <a:gd name="T3" fmla="*/ 13 h 14"/>
                <a:gd name="T4" fmla="*/ 8 w 26"/>
                <a:gd name="T5" fmla="*/ 12 h 14"/>
                <a:gd name="T6" fmla="*/ 4 w 26"/>
                <a:gd name="T7" fmla="*/ 8 h 14"/>
                <a:gd name="T8" fmla="*/ 6 w 26"/>
                <a:gd name="T9" fmla="*/ 5 h 14"/>
                <a:gd name="T10" fmla="*/ 21 w 26"/>
                <a:gd name="T11" fmla="*/ 2 h 14"/>
                <a:gd name="T12" fmla="*/ 26 w 26"/>
                <a:gd name="T13" fmla="*/ 5 h 14"/>
              </a:gdLst>
              <a:ahLst/>
              <a:cxnLst>
                <a:cxn ang="0">
                  <a:pos x="T0" y="T1"/>
                </a:cxn>
                <a:cxn ang="0">
                  <a:pos x="T2" y="T3"/>
                </a:cxn>
                <a:cxn ang="0">
                  <a:pos x="T4" y="T5"/>
                </a:cxn>
                <a:cxn ang="0">
                  <a:pos x="T6" y="T7"/>
                </a:cxn>
                <a:cxn ang="0">
                  <a:pos x="T8" y="T9"/>
                </a:cxn>
                <a:cxn ang="0">
                  <a:pos x="T10" y="T11"/>
                </a:cxn>
                <a:cxn ang="0">
                  <a:pos x="T12" y="T13"/>
                </a:cxn>
              </a:cxnLst>
              <a:rect l="0" t="0" r="r" b="b"/>
              <a:pathLst>
                <a:path w="26" h="14">
                  <a:moveTo>
                    <a:pt x="26" y="5"/>
                  </a:moveTo>
                  <a:cubicBezTo>
                    <a:pt x="24" y="8"/>
                    <a:pt x="21" y="11"/>
                    <a:pt x="17" y="13"/>
                  </a:cubicBezTo>
                  <a:cubicBezTo>
                    <a:pt x="14" y="14"/>
                    <a:pt x="11" y="13"/>
                    <a:pt x="8" y="12"/>
                  </a:cubicBezTo>
                  <a:cubicBezTo>
                    <a:pt x="7" y="11"/>
                    <a:pt x="0" y="10"/>
                    <a:pt x="4" y="8"/>
                  </a:cubicBezTo>
                  <a:cubicBezTo>
                    <a:pt x="5" y="7"/>
                    <a:pt x="5" y="6"/>
                    <a:pt x="6" y="5"/>
                  </a:cubicBezTo>
                  <a:cubicBezTo>
                    <a:pt x="9" y="0"/>
                    <a:pt x="16" y="0"/>
                    <a:pt x="21" y="2"/>
                  </a:cubicBezTo>
                  <a:cubicBezTo>
                    <a:pt x="21" y="2"/>
                    <a:pt x="26" y="4"/>
                    <a:pt x="26" y="5"/>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27"/>
            <p:cNvSpPr>
              <a:spLocks/>
            </p:cNvSpPr>
            <p:nvPr/>
          </p:nvSpPr>
          <p:spPr bwMode="auto">
            <a:xfrm>
              <a:off x="7413625" y="801688"/>
              <a:ext cx="119063" cy="53975"/>
            </a:xfrm>
            <a:custGeom>
              <a:avLst/>
              <a:gdLst>
                <a:gd name="T0" fmla="*/ 13 w 13"/>
                <a:gd name="T1" fmla="*/ 0 h 6"/>
                <a:gd name="T2" fmla="*/ 7 w 13"/>
                <a:gd name="T3" fmla="*/ 4 h 6"/>
                <a:gd name="T4" fmla="*/ 0 w 13"/>
                <a:gd name="T5" fmla="*/ 6 h 6"/>
                <a:gd name="T6" fmla="*/ 6 w 13"/>
                <a:gd name="T7" fmla="*/ 3 h 6"/>
                <a:gd name="T8" fmla="*/ 13 w 13"/>
                <a:gd name="T9" fmla="*/ 0 h 6"/>
              </a:gdLst>
              <a:ahLst/>
              <a:cxnLst>
                <a:cxn ang="0">
                  <a:pos x="T0" y="T1"/>
                </a:cxn>
                <a:cxn ang="0">
                  <a:pos x="T2" y="T3"/>
                </a:cxn>
                <a:cxn ang="0">
                  <a:pos x="T4" y="T5"/>
                </a:cxn>
                <a:cxn ang="0">
                  <a:pos x="T6" y="T7"/>
                </a:cxn>
                <a:cxn ang="0">
                  <a:pos x="T8" y="T9"/>
                </a:cxn>
              </a:cxnLst>
              <a:rect l="0" t="0" r="r" b="b"/>
              <a:pathLst>
                <a:path w="13" h="6">
                  <a:moveTo>
                    <a:pt x="13" y="0"/>
                  </a:moveTo>
                  <a:cubicBezTo>
                    <a:pt x="11" y="2"/>
                    <a:pt x="9" y="3"/>
                    <a:pt x="7" y="4"/>
                  </a:cubicBezTo>
                  <a:cubicBezTo>
                    <a:pt x="4" y="5"/>
                    <a:pt x="2" y="5"/>
                    <a:pt x="0" y="6"/>
                  </a:cubicBezTo>
                  <a:cubicBezTo>
                    <a:pt x="2" y="5"/>
                    <a:pt x="4" y="4"/>
                    <a:pt x="6" y="3"/>
                  </a:cubicBezTo>
                  <a:cubicBezTo>
                    <a:pt x="9" y="3"/>
                    <a:pt x="11" y="1"/>
                    <a:pt x="1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28"/>
            <p:cNvSpPr>
              <a:spLocks/>
            </p:cNvSpPr>
            <p:nvPr/>
          </p:nvSpPr>
          <p:spPr bwMode="auto">
            <a:xfrm>
              <a:off x="7386638" y="792163"/>
              <a:ext cx="136525" cy="36513"/>
            </a:xfrm>
            <a:custGeom>
              <a:avLst/>
              <a:gdLst>
                <a:gd name="T0" fmla="*/ 15 w 15"/>
                <a:gd name="T1" fmla="*/ 0 h 4"/>
                <a:gd name="T2" fmla="*/ 7 w 15"/>
                <a:gd name="T3" fmla="*/ 2 h 4"/>
                <a:gd name="T4" fmla="*/ 0 w 15"/>
                <a:gd name="T5" fmla="*/ 4 h 4"/>
                <a:gd name="T6" fmla="*/ 7 w 15"/>
                <a:gd name="T7" fmla="*/ 2 h 4"/>
                <a:gd name="T8" fmla="*/ 15 w 15"/>
                <a:gd name="T9" fmla="*/ 0 h 4"/>
              </a:gdLst>
              <a:ahLst/>
              <a:cxnLst>
                <a:cxn ang="0">
                  <a:pos x="T0" y="T1"/>
                </a:cxn>
                <a:cxn ang="0">
                  <a:pos x="T2" y="T3"/>
                </a:cxn>
                <a:cxn ang="0">
                  <a:pos x="T4" y="T5"/>
                </a:cxn>
                <a:cxn ang="0">
                  <a:pos x="T6" y="T7"/>
                </a:cxn>
                <a:cxn ang="0">
                  <a:pos x="T8" y="T9"/>
                </a:cxn>
              </a:cxnLst>
              <a:rect l="0" t="0" r="r" b="b"/>
              <a:pathLst>
                <a:path w="15" h="4">
                  <a:moveTo>
                    <a:pt x="15" y="0"/>
                  </a:moveTo>
                  <a:cubicBezTo>
                    <a:pt x="13" y="1"/>
                    <a:pt x="10" y="2"/>
                    <a:pt x="7" y="2"/>
                  </a:cubicBezTo>
                  <a:cubicBezTo>
                    <a:pt x="5" y="3"/>
                    <a:pt x="2" y="4"/>
                    <a:pt x="0" y="4"/>
                  </a:cubicBezTo>
                  <a:cubicBezTo>
                    <a:pt x="2" y="3"/>
                    <a:pt x="5" y="3"/>
                    <a:pt x="7" y="2"/>
                  </a:cubicBezTo>
                  <a:cubicBezTo>
                    <a:pt x="10" y="1"/>
                    <a:pt x="12" y="1"/>
                    <a:pt x="1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29"/>
            <p:cNvSpPr>
              <a:spLocks/>
            </p:cNvSpPr>
            <p:nvPr/>
          </p:nvSpPr>
          <p:spPr bwMode="auto">
            <a:xfrm>
              <a:off x="7405688" y="782638"/>
              <a:ext cx="107950" cy="9525"/>
            </a:xfrm>
            <a:custGeom>
              <a:avLst/>
              <a:gdLst>
                <a:gd name="T0" fmla="*/ 12 w 12"/>
                <a:gd name="T1" fmla="*/ 1 h 1"/>
                <a:gd name="T2" fmla="*/ 6 w 12"/>
                <a:gd name="T3" fmla="*/ 1 h 1"/>
                <a:gd name="T4" fmla="*/ 0 w 12"/>
                <a:gd name="T5" fmla="*/ 1 h 1"/>
                <a:gd name="T6" fmla="*/ 6 w 12"/>
                <a:gd name="T7" fmla="*/ 0 h 1"/>
                <a:gd name="T8" fmla="*/ 12 w 12"/>
                <a:gd name="T9" fmla="*/ 1 h 1"/>
              </a:gdLst>
              <a:ahLst/>
              <a:cxnLst>
                <a:cxn ang="0">
                  <a:pos x="T0" y="T1"/>
                </a:cxn>
                <a:cxn ang="0">
                  <a:pos x="T2" y="T3"/>
                </a:cxn>
                <a:cxn ang="0">
                  <a:pos x="T4" y="T5"/>
                </a:cxn>
                <a:cxn ang="0">
                  <a:pos x="T6" y="T7"/>
                </a:cxn>
                <a:cxn ang="0">
                  <a:pos x="T8" y="T9"/>
                </a:cxn>
              </a:cxnLst>
              <a:rect l="0" t="0" r="r" b="b"/>
              <a:pathLst>
                <a:path w="12" h="1">
                  <a:moveTo>
                    <a:pt x="12" y="1"/>
                  </a:moveTo>
                  <a:cubicBezTo>
                    <a:pt x="10" y="1"/>
                    <a:pt x="8" y="1"/>
                    <a:pt x="6" y="1"/>
                  </a:cubicBezTo>
                  <a:cubicBezTo>
                    <a:pt x="4" y="1"/>
                    <a:pt x="2" y="1"/>
                    <a:pt x="0" y="1"/>
                  </a:cubicBezTo>
                  <a:cubicBezTo>
                    <a:pt x="2" y="0"/>
                    <a:pt x="4" y="0"/>
                    <a:pt x="6" y="0"/>
                  </a:cubicBezTo>
                  <a:cubicBezTo>
                    <a:pt x="8" y="0"/>
                    <a:pt x="10" y="0"/>
                    <a:pt x="12"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30"/>
            <p:cNvSpPr>
              <a:spLocks/>
            </p:cNvSpPr>
            <p:nvPr/>
          </p:nvSpPr>
          <p:spPr bwMode="auto">
            <a:xfrm>
              <a:off x="7359650" y="628650"/>
              <a:ext cx="173038" cy="163513"/>
            </a:xfrm>
            <a:custGeom>
              <a:avLst/>
              <a:gdLst>
                <a:gd name="T0" fmla="*/ 19 w 19"/>
                <a:gd name="T1" fmla="*/ 17 h 18"/>
                <a:gd name="T2" fmla="*/ 8 w 19"/>
                <a:gd name="T3" fmla="*/ 15 h 18"/>
                <a:gd name="T4" fmla="*/ 3 w 19"/>
                <a:gd name="T5" fmla="*/ 7 h 18"/>
                <a:gd name="T6" fmla="*/ 4 w 19"/>
                <a:gd name="T7" fmla="*/ 1 h 18"/>
                <a:gd name="T8" fmla="*/ 7 w 19"/>
                <a:gd name="T9" fmla="*/ 1 h 18"/>
                <a:gd name="T10" fmla="*/ 18 w 19"/>
                <a:gd name="T11" fmla="*/ 11 h 18"/>
                <a:gd name="T12" fmla="*/ 19 w 19"/>
                <a:gd name="T13" fmla="*/ 17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19" y="17"/>
                  </a:moveTo>
                  <a:cubicBezTo>
                    <a:pt x="15" y="18"/>
                    <a:pt x="11" y="17"/>
                    <a:pt x="8" y="15"/>
                  </a:cubicBezTo>
                  <a:cubicBezTo>
                    <a:pt x="5" y="13"/>
                    <a:pt x="4" y="10"/>
                    <a:pt x="3" y="7"/>
                  </a:cubicBezTo>
                  <a:cubicBezTo>
                    <a:pt x="3" y="6"/>
                    <a:pt x="0" y="0"/>
                    <a:pt x="4" y="1"/>
                  </a:cubicBezTo>
                  <a:cubicBezTo>
                    <a:pt x="5" y="1"/>
                    <a:pt x="6" y="2"/>
                    <a:pt x="7" y="1"/>
                  </a:cubicBezTo>
                  <a:cubicBezTo>
                    <a:pt x="13" y="1"/>
                    <a:pt x="17" y="6"/>
                    <a:pt x="18" y="11"/>
                  </a:cubicBezTo>
                  <a:cubicBezTo>
                    <a:pt x="19" y="12"/>
                    <a:pt x="19" y="17"/>
                    <a:pt x="19" y="17"/>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31"/>
            <p:cNvSpPr>
              <a:spLocks/>
            </p:cNvSpPr>
            <p:nvPr/>
          </p:nvSpPr>
          <p:spPr bwMode="auto">
            <a:xfrm>
              <a:off x="7423150" y="719138"/>
              <a:ext cx="109538" cy="63500"/>
            </a:xfrm>
            <a:custGeom>
              <a:avLst/>
              <a:gdLst>
                <a:gd name="T0" fmla="*/ 12 w 12"/>
                <a:gd name="T1" fmla="*/ 7 h 7"/>
                <a:gd name="T2" fmla="*/ 5 w 12"/>
                <a:gd name="T3" fmla="*/ 5 h 7"/>
                <a:gd name="T4" fmla="*/ 0 w 12"/>
                <a:gd name="T5" fmla="*/ 0 h 7"/>
                <a:gd name="T6" fmla="*/ 5 w 12"/>
                <a:gd name="T7" fmla="*/ 4 h 7"/>
                <a:gd name="T8" fmla="*/ 12 w 12"/>
                <a:gd name="T9" fmla="*/ 7 h 7"/>
              </a:gdLst>
              <a:ahLst/>
              <a:cxnLst>
                <a:cxn ang="0">
                  <a:pos x="T0" y="T1"/>
                </a:cxn>
                <a:cxn ang="0">
                  <a:pos x="T2" y="T3"/>
                </a:cxn>
                <a:cxn ang="0">
                  <a:pos x="T4" y="T5"/>
                </a:cxn>
                <a:cxn ang="0">
                  <a:pos x="T6" y="T7"/>
                </a:cxn>
                <a:cxn ang="0">
                  <a:pos x="T8" y="T9"/>
                </a:cxn>
              </a:cxnLst>
              <a:rect l="0" t="0" r="r" b="b"/>
              <a:pathLst>
                <a:path w="12" h="7">
                  <a:moveTo>
                    <a:pt x="12" y="7"/>
                  </a:moveTo>
                  <a:cubicBezTo>
                    <a:pt x="9" y="7"/>
                    <a:pt x="7" y="6"/>
                    <a:pt x="5" y="5"/>
                  </a:cubicBezTo>
                  <a:cubicBezTo>
                    <a:pt x="3" y="4"/>
                    <a:pt x="1" y="2"/>
                    <a:pt x="0" y="0"/>
                  </a:cubicBezTo>
                  <a:cubicBezTo>
                    <a:pt x="2" y="2"/>
                    <a:pt x="3" y="3"/>
                    <a:pt x="5" y="4"/>
                  </a:cubicBezTo>
                  <a:cubicBezTo>
                    <a:pt x="7" y="6"/>
                    <a:pt x="9" y="7"/>
                    <a:pt x="12"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32"/>
            <p:cNvSpPr>
              <a:spLocks/>
            </p:cNvSpPr>
            <p:nvPr/>
          </p:nvSpPr>
          <p:spPr bwMode="auto">
            <a:xfrm>
              <a:off x="7423150" y="682625"/>
              <a:ext cx="109538" cy="90488"/>
            </a:xfrm>
            <a:custGeom>
              <a:avLst/>
              <a:gdLst>
                <a:gd name="T0" fmla="*/ 12 w 12"/>
                <a:gd name="T1" fmla="*/ 10 h 10"/>
                <a:gd name="T2" fmla="*/ 6 w 12"/>
                <a:gd name="T3" fmla="*/ 5 h 10"/>
                <a:gd name="T4" fmla="*/ 0 w 12"/>
                <a:gd name="T5" fmla="*/ 0 h 10"/>
                <a:gd name="T6" fmla="*/ 6 w 12"/>
                <a:gd name="T7" fmla="*/ 5 h 10"/>
                <a:gd name="T8" fmla="*/ 12 w 12"/>
                <a:gd name="T9" fmla="*/ 10 h 10"/>
              </a:gdLst>
              <a:ahLst/>
              <a:cxnLst>
                <a:cxn ang="0">
                  <a:pos x="T0" y="T1"/>
                </a:cxn>
                <a:cxn ang="0">
                  <a:pos x="T2" y="T3"/>
                </a:cxn>
                <a:cxn ang="0">
                  <a:pos x="T4" y="T5"/>
                </a:cxn>
                <a:cxn ang="0">
                  <a:pos x="T6" y="T7"/>
                </a:cxn>
                <a:cxn ang="0">
                  <a:pos x="T8" y="T9"/>
                </a:cxn>
              </a:cxnLst>
              <a:rect l="0" t="0" r="r" b="b"/>
              <a:pathLst>
                <a:path w="12" h="10">
                  <a:moveTo>
                    <a:pt x="12" y="10"/>
                  </a:moveTo>
                  <a:cubicBezTo>
                    <a:pt x="10" y="9"/>
                    <a:pt x="8" y="7"/>
                    <a:pt x="6" y="5"/>
                  </a:cubicBezTo>
                  <a:cubicBezTo>
                    <a:pt x="4" y="4"/>
                    <a:pt x="2" y="2"/>
                    <a:pt x="0" y="0"/>
                  </a:cubicBezTo>
                  <a:cubicBezTo>
                    <a:pt x="2" y="2"/>
                    <a:pt x="4" y="3"/>
                    <a:pt x="6" y="5"/>
                  </a:cubicBezTo>
                  <a:cubicBezTo>
                    <a:pt x="8" y="7"/>
                    <a:pt x="10" y="9"/>
                    <a:pt x="12" y="1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33"/>
            <p:cNvSpPr>
              <a:spLocks/>
            </p:cNvSpPr>
            <p:nvPr/>
          </p:nvSpPr>
          <p:spPr bwMode="auto">
            <a:xfrm>
              <a:off x="7459663" y="682625"/>
              <a:ext cx="73025" cy="82550"/>
            </a:xfrm>
            <a:custGeom>
              <a:avLst/>
              <a:gdLst>
                <a:gd name="T0" fmla="*/ 8 w 8"/>
                <a:gd name="T1" fmla="*/ 9 h 9"/>
                <a:gd name="T2" fmla="*/ 4 w 8"/>
                <a:gd name="T3" fmla="*/ 4 h 9"/>
                <a:gd name="T4" fmla="*/ 0 w 8"/>
                <a:gd name="T5" fmla="*/ 0 h 9"/>
                <a:gd name="T6" fmla="*/ 5 w 8"/>
                <a:gd name="T7" fmla="*/ 4 h 9"/>
                <a:gd name="T8" fmla="*/ 8 w 8"/>
                <a:gd name="T9" fmla="*/ 9 h 9"/>
              </a:gdLst>
              <a:ahLst/>
              <a:cxnLst>
                <a:cxn ang="0">
                  <a:pos x="T0" y="T1"/>
                </a:cxn>
                <a:cxn ang="0">
                  <a:pos x="T2" y="T3"/>
                </a:cxn>
                <a:cxn ang="0">
                  <a:pos x="T4" y="T5"/>
                </a:cxn>
                <a:cxn ang="0">
                  <a:pos x="T6" y="T7"/>
                </a:cxn>
                <a:cxn ang="0">
                  <a:pos x="T8" y="T9"/>
                </a:cxn>
              </a:cxnLst>
              <a:rect l="0" t="0" r="r" b="b"/>
              <a:pathLst>
                <a:path w="8" h="9">
                  <a:moveTo>
                    <a:pt x="8" y="9"/>
                  </a:moveTo>
                  <a:cubicBezTo>
                    <a:pt x="7" y="7"/>
                    <a:pt x="6" y="6"/>
                    <a:pt x="4" y="4"/>
                  </a:cubicBezTo>
                  <a:cubicBezTo>
                    <a:pt x="3" y="3"/>
                    <a:pt x="2" y="1"/>
                    <a:pt x="0" y="0"/>
                  </a:cubicBezTo>
                  <a:cubicBezTo>
                    <a:pt x="2" y="1"/>
                    <a:pt x="3" y="2"/>
                    <a:pt x="5" y="4"/>
                  </a:cubicBezTo>
                  <a:cubicBezTo>
                    <a:pt x="6" y="6"/>
                    <a:pt x="7" y="7"/>
                    <a:pt x="8" y="9"/>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34"/>
            <p:cNvSpPr>
              <a:spLocks/>
            </p:cNvSpPr>
            <p:nvPr/>
          </p:nvSpPr>
          <p:spPr bwMode="auto">
            <a:xfrm>
              <a:off x="7486650" y="736600"/>
              <a:ext cx="127000" cy="128588"/>
            </a:xfrm>
            <a:custGeom>
              <a:avLst/>
              <a:gdLst>
                <a:gd name="T0" fmla="*/ 13 w 14"/>
                <a:gd name="T1" fmla="*/ 4 h 14"/>
                <a:gd name="T2" fmla="*/ 13 w 14"/>
                <a:gd name="T3" fmla="*/ 3 h 14"/>
                <a:gd name="T4" fmla="*/ 10 w 14"/>
                <a:gd name="T5" fmla="*/ 4 h 14"/>
                <a:gd name="T6" fmla="*/ 10 w 14"/>
                <a:gd name="T7" fmla="*/ 2 h 14"/>
                <a:gd name="T8" fmla="*/ 10 w 14"/>
                <a:gd name="T9" fmla="*/ 1 h 14"/>
                <a:gd name="T10" fmla="*/ 10 w 14"/>
                <a:gd name="T11" fmla="*/ 0 h 14"/>
                <a:gd name="T12" fmla="*/ 7 w 14"/>
                <a:gd name="T13" fmla="*/ 3 h 14"/>
                <a:gd name="T14" fmla="*/ 6 w 14"/>
                <a:gd name="T15" fmla="*/ 1 h 14"/>
                <a:gd name="T16" fmla="*/ 5 w 14"/>
                <a:gd name="T17" fmla="*/ 0 h 14"/>
                <a:gd name="T18" fmla="*/ 5 w 14"/>
                <a:gd name="T19" fmla="*/ 0 h 14"/>
                <a:gd name="T20" fmla="*/ 5 w 14"/>
                <a:gd name="T21" fmla="*/ 2 h 14"/>
                <a:gd name="T22" fmla="*/ 4 w 14"/>
                <a:gd name="T23" fmla="*/ 2 h 14"/>
                <a:gd name="T24" fmla="*/ 3 w 14"/>
                <a:gd name="T25" fmla="*/ 1 h 14"/>
                <a:gd name="T26" fmla="*/ 3 w 14"/>
                <a:gd name="T27" fmla="*/ 1 h 14"/>
                <a:gd name="T28" fmla="*/ 4 w 14"/>
                <a:gd name="T29" fmla="*/ 4 h 14"/>
                <a:gd name="T30" fmla="*/ 1 w 14"/>
                <a:gd name="T31" fmla="*/ 4 h 14"/>
                <a:gd name="T32" fmla="*/ 0 w 14"/>
                <a:gd name="T33" fmla="*/ 5 h 14"/>
                <a:gd name="T34" fmla="*/ 0 w 14"/>
                <a:gd name="T35" fmla="*/ 5 h 14"/>
                <a:gd name="T36" fmla="*/ 3 w 14"/>
                <a:gd name="T37" fmla="*/ 7 h 14"/>
                <a:gd name="T38" fmla="*/ 1 w 14"/>
                <a:gd name="T39" fmla="*/ 8 h 14"/>
                <a:gd name="T40" fmla="*/ 0 w 14"/>
                <a:gd name="T41" fmla="*/ 9 h 14"/>
                <a:gd name="T42" fmla="*/ 0 w 14"/>
                <a:gd name="T43" fmla="*/ 9 h 14"/>
                <a:gd name="T44" fmla="*/ 4 w 14"/>
                <a:gd name="T45" fmla="*/ 9 h 14"/>
                <a:gd name="T46" fmla="*/ 3 w 14"/>
                <a:gd name="T47" fmla="*/ 11 h 14"/>
                <a:gd name="T48" fmla="*/ 3 w 14"/>
                <a:gd name="T49" fmla="*/ 12 h 14"/>
                <a:gd name="T50" fmla="*/ 3 w 14"/>
                <a:gd name="T51" fmla="*/ 13 h 14"/>
                <a:gd name="T52" fmla="*/ 6 w 14"/>
                <a:gd name="T53" fmla="*/ 10 h 14"/>
                <a:gd name="T54" fmla="*/ 7 w 14"/>
                <a:gd name="T55" fmla="*/ 13 h 14"/>
                <a:gd name="T56" fmla="*/ 7 w 14"/>
                <a:gd name="T57" fmla="*/ 14 h 14"/>
                <a:gd name="T58" fmla="*/ 7 w 14"/>
                <a:gd name="T59" fmla="*/ 14 h 14"/>
                <a:gd name="T60" fmla="*/ 8 w 14"/>
                <a:gd name="T61" fmla="*/ 10 h 14"/>
                <a:gd name="T62" fmla="*/ 10 w 14"/>
                <a:gd name="T63" fmla="*/ 11 h 14"/>
                <a:gd name="T64" fmla="*/ 11 w 14"/>
                <a:gd name="T65" fmla="*/ 12 h 14"/>
                <a:gd name="T66" fmla="*/ 12 w 14"/>
                <a:gd name="T67" fmla="*/ 12 h 14"/>
                <a:gd name="T68" fmla="*/ 10 w 14"/>
                <a:gd name="T69" fmla="*/ 9 h 14"/>
                <a:gd name="T70" fmla="*/ 12 w 14"/>
                <a:gd name="T71" fmla="*/ 8 h 14"/>
                <a:gd name="T72" fmla="*/ 13 w 14"/>
                <a:gd name="T73" fmla="*/ 8 h 14"/>
                <a:gd name="T74" fmla="*/ 14 w 14"/>
                <a:gd name="T75" fmla="*/ 8 h 14"/>
                <a:gd name="T76" fmla="*/ 11 w 14"/>
                <a:gd name="T77" fmla="*/ 6 h 14"/>
                <a:gd name="T78" fmla="*/ 12 w 14"/>
                <a:gd name="T79" fmla="*/ 5 h 14"/>
                <a:gd name="T80" fmla="*/ 13 w 14"/>
                <a:gd name="T8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14">
                  <a:moveTo>
                    <a:pt x="13" y="4"/>
                  </a:moveTo>
                  <a:cubicBezTo>
                    <a:pt x="13" y="4"/>
                    <a:pt x="13" y="3"/>
                    <a:pt x="13" y="3"/>
                  </a:cubicBezTo>
                  <a:cubicBezTo>
                    <a:pt x="13" y="3"/>
                    <a:pt x="12" y="4"/>
                    <a:pt x="10" y="4"/>
                  </a:cubicBezTo>
                  <a:cubicBezTo>
                    <a:pt x="10" y="3"/>
                    <a:pt x="10" y="3"/>
                    <a:pt x="10" y="2"/>
                  </a:cubicBezTo>
                  <a:cubicBezTo>
                    <a:pt x="10" y="1"/>
                    <a:pt x="10" y="1"/>
                    <a:pt x="10" y="1"/>
                  </a:cubicBezTo>
                  <a:cubicBezTo>
                    <a:pt x="10" y="1"/>
                    <a:pt x="10" y="0"/>
                    <a:pt x="10" y="0"/>
                  </a:cubicBezTo>
                  <a:cubicBezTo>
                    <a:pt x="10" y="0"/>
                    <a:pt x="9" y="1"/>
                    <a:pt x="7" y="3"/>
                  </a:cubicBezTo>
                  <a:cubicBezTo>
                    <a:pt x="7" y="2"/>
                    <a:pt x="7" y="2"/>
                    <a:pt x="6" y="1"/>
                  </a:cubicBezTo>
                  <a:cubicBezTo>
                    <a:pt x="6" y="1"/>
                    <a:pt x="6" y="0"/>
                    <a:pt x="5" y="0"/>
                  </a:cubicBezTo>
                  <a:cubicBezTo>
                    <a:pt x="5" y="0"/>
                    <a:pt x="5" y="0"/>
                    <a:pt x="5" y="0"/>
                  </a:cubicBezTo>
                  <a:cubicBezTo>
                    <a:pt x="5" y="0"/>
                    <a:pt x="5" y="0"/>
                    <a:pt x="5" y="2"/>
                  </a:cubicBezTo>
                  <a:cubicBezTo>
                    <a:pt x="5" y="2"/>
                    <a:pt x="4" y="2"/>
                    <a:pt x="4" y="2"/>
                  </a:cubicBezTo>
                  <a:cubicBezTo>
                    <a:pt x="4" y="1"/>
                    <a:pt x="3" y="1"/>
                    <a:pt x="3" y="1"/>
                  </a:cubicBezTo>
                  <a:cubicBezTo>
                    <a:pt x="3" y="1"/>
                    <a:pt x="3" y="1"/>
                    <a:pt x="3" y="1"/>
                  </a:cubicBezTo>
                  <a:cubicBezTo>
                    <a:pt x="3" y="1"/>
                    <a:pt x="3" y="2"/>
                    <a:pt x="4" y="4"/>
                  </a:cubicBezTo>
                  <a:cubicBezTo>
                    <a:pt x="3" y="4"/>
                    <a:pt x="2" y="4"/>
                    <a:pt x="1" y="4"/>
                  </a:cubicBezTo>
                  <a:cubicBezTo>
                    <a:pt x="1" y="4"/>
                    <a:pt x="1" y="5"/>
                    <a:pt x="0" y="5"/>
                  </a:cubicBezTo>
                  <a:cubicBezTo>
                    <a:pt x="0" y="5"/>
                    <a:pt x="0" y="5"/>
                    <a:pt x="0" y="5"/>
                  </a:cubicBezTo>
                  <a:cubicBezTo>
                    <a:pt x="0" y="5"/>
                    <a:pt x="1" y="5"/>
                    <a:pt x="3" y="7"/>
                  </a:cubicBezTo>
                  <a:cubicBezTo>
                    <a:pt x="2" y="7"/>
                    <a:pt x="2" y="8"/>
                    <a:pt x="1" y="8"/>
                  </a:cubicBezTo>
                  <a:cubicBezTo>
                    <a:pt x="1" y="8"/>
                    <a:pt x="1" y="9"/>
                    <a:pt x="0" y="9"/>
                  </a:cubicBezTo>
                  <a:cubicBezTo>
                    <a:pt x="0" y="9"/>
                    <a:pt x="0" y="9"/>
                    <a:pt x="0" y="9"/>
                  </a:cubicBezTo>
                  <a:cubicBezTo>
                    <a:pt x="0" y="9"/>
                    <a:pt x="1" y="9"/>
                    <a:pt x="4" y="9"/>
                  </a:cubicBezTo>
                  <a:cubicBezTo>
                    <a:pt x="3" y="10"/>
                    <a:pt x="3" y="11"/>
                    <a:pt x="3" y="11"/>
                  </a:cubicBezTo>
                  <a:cubicBezTo>
                    <a:pt x="3" y="12"/>
                    <a:pt x="3" y="12"/>
                    <a:pt x="3" y="12"/>
                  </a:cubicBezTo>
                  <a:cubicBezTo>
                    <a:pt x="3" y="13"/>
                    <a:pt x="3" y="13"/>
                    <a:pt x="3" y="13"/>
                  </a:cubicBezTo>
                  <a:cubicBezTo>
                    <a:pt x="3" y="13"/>
                    <a:pt x="3" y="12"/>
                    <a:pt x="6" y="10"/>
                  </a:cubicBezTo>
                  <a:cubicBezTo>
                    <a:pt x="6" y="11"/>
                    <a:pt x="6" y="12"/>
                    <a:pt x="7" y="13"/>
                  </a:cubicBezTo>
                  <a:cubicBezTo>
                    <a:pt x="7" y="13"/>
                    <a:pt x="7" y="13"/>
                    <a:pt x="7" y="14"/>
                  </a:cubicBezTo>
                  <a:cubicBezTo>
                    <a:pt x="7" y="14"/>
                    <a:pt x="7" y="14"/>
                    <a:pt x="7" y="14"/>
                  </a:cubicBezTo>
                  <a:cubicBezTo>
                    <a:pt x="7" y="14"/>
                    <a:pt x="7" y="13"/>
                    <a:pt x="8" y="10"/>
                  </a:cubicBezTo>
                  <a:cubicBezTo>
                    <a:pt x="9" y="11"/>
                    <a:pt x="10" y="11"/>
                    <a:pt x="10" y="11"/>
                  </a:cubicBezTo>
                  <a:cubicBezTo>
                    <a:pt x="11" y="12"/>
                    <a:pt x="11" y="12"/>
                    <a:pt x="11" y="12"/>
                  </a:cubicBezTo>
                  <a:cubicBezTo>
                    <a:pt x="11" y="12"/>
                    <a:pt x="12" y="12"/>
                    <a:pt x="12" y="12"/>
                  </a:cubicBezTo>
                  <a:cubicBezTo>
                    <a:pt x="12" y="12"/>
                    <a:pt x="11" y="11"/>
                    <a:pt x="10" y="9"/>
                  </a:cubicBezTo>
                  <a:cubicBezTo>
                    <a:pt x="11" y="9"/>
                    <a:pt x="12" y="9"/>
                    <a:pt x="12" y="8"/>
                  </a:cubicBezTo>
                  <a:cubicBezTo>
                    <a:pt x="13" y="8"/>
                    <a:pt x="13" y="8"/>
                    <a:pt x="13" y="8"/>
                  </a:cubicBezTo>
                  <a:cubicBezTo>
                    <a:pt x="14" y="8"/>
                    <a:pt x="14" y="8"/>
                    <a:pt x="14" y="8"/>
                  </a:cubicBezTo>
                  <a:cubicBezTo>
                    <a:pt x="14" y="8"/>
                    <a:pt x="13" y="8"/>
                    <a:pt x="11" y="6"/>
                  </a:cubicBezTo>
                  <a:cubicBezTo>
                    <a:pt x="11" y="6"/>
                    <a:pt x="12" y="5"/>
                    <a:pt x="12" y="5"/>
                  </a:cubicBezTo>
                  <a:cubicBezTo>
                    <a:pt x="12" y="4"/>
                    <a:pt x="13" y="4"/>
                    <a:pt x="13"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0" name="组合 119"/>
          <p:cNvGrpSpPr/>
          <p:nvPr/>
        </p:nvGrpSpPr>
        <p:grpSpPr>
          <a:xfrm>
            <a:off x="10928350" y="3276600"/>
            <a:ext cx="479426" cy="500063"/>
            <a:chOff x="10928350" y="3276600"/>
            <a:chExt cx="479426" cy="500063"/>
          </a:xfrm>
        </p:grpSpPr>
        <p:sp>
          <p:nvSpPr>
            <p:cNvPr id="121" name="Freeform 135"/>
            <p:cNvSpPr>
              <a:spLocks/>
            </p:cNvSpPr>
            <p:nvPr/>
          </p:nvSpPr>
          <p:spPr bwMode="auto">
            <a:xfrm>
              <a:off x="11128375" y="3276600"/>
              <a:ext cx="125413" cy="236538"/>
            </a:xfrm>
            <a:custGeom>
              <a:avLst/>
              <a:gdLst>
                <a:gd name="T0" fmla="*/ 5 w 14"/>
                <a:gd name="T1" fmla="*/ 26 h 26"/>
                <a:gd name="T2" fmla="*/ 0 w 14"/>
                <a:gd name="T3" fmla="*/ 16 h 26"/>
                <a:gd name="T4" fmla="*/ 3 w 14"/>
                <a:gd name="T5" fmla="*/ 7 h 26"/>
                <a:gd name="T6" fmla="*/ 8 w 14"/>
                <a:gd name="T7" fmla="*/ 4 h 26"/>
                <a:gd name="T8" fmla="*/ 10 w 14"/>
                <a:gd name="T9" fmla="*/ 6 h 26"/>
                <a:gd name="T10" fmla="*/ 10 w 14"/>
                <a:gd name="T11" fmla="*/ 22 h 26"/>
                <a:gd name="T12" fmla="*/ 5 w 14"/>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5" y="26"/>
                  </a:moveTo>
                  <a:cubicBezTo>
                    <a:pt x="2" y="23"/>
                    <a:pt x="0" y="20"/>
                    <a:pt x="0" y="16"/>
                  </a:cubicBezTo>
                  <a:cubicBezTo>
                    <a:pt x="0" y="13"/>
                    <a:pt x="1" y="10"/>
                    <a:pt x="3" y="7"/>
                  </a:cubicBezTo>
                  <a:cubicBezTo>
                    <a:pt x="3" y="6"/>
                    <a:pt x="6" y="0"/>
                    <a:pt x="8" y="4"/>
                  </a:cubicBezTo>
                  <a:cubicBezTo>
                    <a:pt x="9" y="5"/>
                    <a:pt x="9" y="5"/>
                    <a:pt x="10" y="6"/>
                  </a:cubicBezTo>
                  <a:cubicBezTo>
                    <a:pt x="14" y="10"/>
                    <a:pt x="13" y="17"/>
                    <a:pt x="10" y="22"/>
                  </a:cubicBezTo>
                  <a:cubicBezTo>
                    <a:pt x="9" y="22"/>
                    <a:pt x="6" y="26"/>
                    <a:pt x="5"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36"/>
            <p:cNvSpPr>
              <a:spLocks/>
            </p:cNvSpPr>
            <p:nvPr/>
          </p:nvSpPr>
          <p:spPr bwMode="auto">
            <a:xfrm>
              <a:off x="11145838" y="3384550"/>
              <a:ext cx="26988" cy="128588"/>
            </a:xfrm>
            <a:custGeom>
              <a:avLst/>
              <a:gdLst>
                <a:gd name="T0" fmla="*/ 3 w 3"/>
                <a:gd name="T1" fmla="*/ 14 h 14"/>
                <a:gd name="T2" fmla="*/ 1 w 3"/>
                <a:gd name="T3" fmla="*/ 7 h 14"/>
                <a:gd name="T4" fmla="*/ 1 w 3"/>
                <a:gd name="T5" fmla="*/ 0 h 14"/>
                <a:gd name="T6" fmla="*/ 1 w 3"/>
                <a:gd name="T7" fmla="*/ 7 h 14"/>
                <a:gd name="T8" fmla="*/ 3 w 3"/>
                <a:gd name="T9" fmla="*/ 14 h 14"/>
              </a:gdLst>
              <a:ahLst/>
              <a:cxnLst>
                <a:cxn ang="0">
                  <a:pos x="T0" y="T1"/>
                </a:cxn>
                <a:cxn ang="0">
                  <a:pos x="T2" y="T3"/>
                </a:cxn>
                <a:cxn ang="0">
                  <a:pos x="T4" y="T5"/>
                </a:cxn>
                <a:cxn ang="0">
                  <a:pos x="T6" y="T7"/>
                </a:cxn>
                <a:cxn ang="0">
                  <a:pos x="T8" y="T9"/>
                </a:cxn>
              </a:cxnLst>
              <a:rect l="0" t="0" r="r" b="b"/>
              <a:pathLst>
                <a:path w="3" h="14">
                  <a:moveTo>
                    <a:pt x="3" y="14"/>
                  </a:moveTo>
                  <a:cubicBezTo>
                    <a:pt x="2" y="12"/>
                    <a:pt x="1" y="9"/>
                    <a:pt x="1" y="7"/>
                  </a:cubicBezTo>
                  <a:cubicBezTo>
                    <a:pt x="1" y="5"/>
                    <a:pt x="0" y="2"/>
                    <a:pt x="1" y="0"/>
                  </a:cubicBezTo>
                  <a:cubicBezTo>
                    <a:pt x="1" y="2"/>
                    <a:pt x="1" y="5"/>
                    <a:pt x="1" y="7"/>
                  </a:cubicBezTo>
                  <a:cubicBezTo>
                    <a:pt x="2" y="9"/>
                    <a:pt x="2" y="11"/>
                    <a:pt x="3"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37"/>
            <p:cNvSpPr>
              <a:spLocks/>
            </p:cNvSpPr>
            <p:nvPr/>
          </p:nvSpPr>
          <p:spPr bwMode="auto">
            <a:xfrm>
              <a:off x="11182350" y="3357563"/>
              <a:ext cx="0" cy="146050"/>
            </a:xfrm>
            <a:custGeom>
              <a:avLst/>
              <a:gdLst>
                <a:gd name="T0" fmla="*/ 16 h 16"/>
                <a:gd name="T1" fmla="*/ 8 h 16"/>
                <a:gd name="T2" fmla="*/ 0 h 16"/>
                <a:gd name="T3" fmla="*/ 8 h 16"/>
                <a:gd name="T4" fmla="*/ 16 h 16"/>
              </a:gdLst>
              <a:ahLst/>
              <a:cxnLst>
                <a:cxn ang="0">
                  <a:pos x="0" y="T0"/>
                </a:cxn>
                <a:cxn ang="0">
                  <a:pos x="0" y="T1"/>
                </a:cxn>
                <a:cxn ang="0">
                  <a:pos x="0" y="T2"/>
                </a:cxn>
                <a:cxn ang="0">
                  <a:pos x="0" y="T3"/>
                </a:cxn>
                <a:cxn ang="0">
                  <a:pos x="0" y="T4"/>
                </a:cxn>
              </a:cxnLst>
              <a:rect l="0" t="0" r="r" b="b"/>
              <a:pathLst>
                <a:path h="16">
                  <a:moveTo>
                    <a:pt x="0" y="16"/>
                  </a:moveTo>
                  <a:cubicBezTo>
                    <a:pt x="0" y="14"/>
                    <a:pt x="0" y="11"/>
                    <a:pt x="0" y="8"/>
                  </a:cubicBezTo>
                  <a:cubicBezTo>
                    <a:pt x="0" y="6"/>
                    <a:pt x="0" y="3"/>
                    <a:pt x="0" y="0"/>
                  </a:cubicBezTo>
                  <a:cubicBezTo>
                    <a:pt x="0" y="3"/>
                    <a:pt x="0" y="6"/>
                    <a:pt x="0" y="8"/>
                  </a:cubicBezTo>
                  <a:cubicBezTo>
                    <a:pt x="0" y="11"/>
                    <a:pt x="0" y="14"/>
                    <a:pt x="0" y="1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38"/>
            <p:cNvSpPr>
              <a:spLocks/>
            </p:cNvSpPr>
            <p:nvPr/>
          </p:nvSpPr>
          <p:spPr bwMode="auto">
            <a:xfrm>
              <a:off x="11190288" y="3384550"/>
              <a:ext cx="28575" cy="109538"/>
            </a:xfrm>
            <a:custGeom>
              <a:avLst/>
              <a:gdLst>
                <a:gd name="T0" fmla="*/ 0 w 3"/>
                <a:gd name="T1" fmla="*/ 12 h 12"/>
                <a:gd name="T2" fmla="*/ 1 w 3"/>
                <a:gd name="T3" fmla="*/ 6 h 12"/>
                <a:gd name="T4" fmla="*/ 2 w 3"/>
                <a:gd name="T5" fmla="*/ 0 h 12"/>
                <a:gd name="T6" fmla="*/ 2 w 3"/>
                <a:gd name="T7" fmla="*/ 6 h 12"/>
                <a:gd name="T8" fmla="*/ 0 w 3"/>
                <a:gd name="T9" fmla="*/ 12 h 12"/>
              </a:gdLst>
              <a:ahLst/>
              <a:cxnLst>
                <a:cxn ang="0">
                  <a:pos x="T0" y="T1"/>
                </a:cxn>
                <a:cxn ang="0">
                  <a:pos x="T2" y="T3"/>
                </a:cxn>
                <a:cxn ang="0">
                  <a:pos x="T4" y="T5"/>
                </a:cxn>
                <a:cxn ang="0">
                  <a:pos x="T6" y="T7"/>
                </a:cxn>
                <a:cxn ang="0">
                  <a:pos x="T8" y="T9"/>
                </a:cxn>
              </a:cxnLst>
              <a:rect l="0" t="0" r="r" b="b"/>
              <a:pathLst>
                <a:path w="3" h="12">
                  <a:moveTo>
                    <a:pt x="0" y="12"/>
                  </a:moveTo>
                  <a:cubicBezTo>
                    <a:pt x="0" y="10"/>
                    <a:pt x="1" y="8"/>
                    <a:pt x="1" y="6"/>
                  </a:cubicBezTo>
                  <a:cubicBezTo>
                    <a:pt x="2" y="4"/>
                    <a:pt x="2" y="2"/>
                    <a:pt x="2" y="0"/>
                  </a:cubicBezTo>
                  <a:cubicBezTo>
                    <a:pt x="3" y="2"/>
                    <a:pt x="2" y="4"/>
                    <a:pt x="2" y="6"/>
                  </a:cubicBezTo>
                  <a:cubicBezTo>
                    <a:pt x="1" y="8"/>
                    <a:pt x="1" y="10"/>
                    <a:pt x="0" y="12"/>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39"/>
            <p:cNvSpPr>
              <a:spLocks/>
            </p:cNvSpPr>
            <p:nvPr/>
          </p:nvSpPr>
          <p:spPr bwMode="auto">
            <a:xfrm>
              <a:off x="11190288" y="3421063"/>
              <a:ext cx="217488" cy="128588"/>
            </a:xfrm>
            <a:custGeom>
              <a:avLst/>
              <a:gdLst>
                <a:gd name="T0" fmla="*/ 0 w 24"/>
                <a:gd name="T1" fmla="*/ 10 h 14"/>
                <a:gd name="T2" fmla="*/ 7 w 24"/>
                <a:gd name="T3" fmla="*/ 1 h 14"/>
                <a:gd name="T4" fmla="*/ 15 w 24"/>
                <a:gd name="T5" fmla="*/ 0 h 14"/>
                <a:gd name="T6" fmla="*/ 21 w 24"/>
                <a:gd name="T7" fmla="*/ 3 h 14"/>
                <a:gd name="T8" fmla="*/ 19 w 24"/>
                <a:gd name="T9" fmla="*/ 6 h 14"/>
                <a:gd name="T10" fmla="*/ 6 w 24"/>
                <a:gd name="T11" fmla="*/ 13 h 14"/>
                <a:gd name="T12" fmla="*/ 0 w 24"/>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0" y="10"/>
                  </a:moveTo>
                  <a:cubicBezTo>
                    <a:pt x="1" y="7"/>
                    <a:pt x="3" y="3"/>
                    <a:pt x="7" y="1"/>
                  </a:cubicBezTo>
                  <a:cubicBezTo>
                    <a:pt x="9" y="0"/>
                    <a:pt x="12" y="0"/>
                    <a:pt x="15" y="0"/>
                  </a:cubicBezTo>
                  <a:cubicBezTo>
                    <a:pt x="17" y="0"/>
                    <a:pt x="24" y="0"/>
                    <a:pt x="21" y="3"/>
                  </a:cubicBezTo>
                  <a:cubicBezTo>
                    <a:pt x="20" y="4"/>
                    <a:pt x="20" y="5"/>
                    <a:pt x="19" y="6"/>
                  </a:cubicBezTo>
                  <a:cubicBezTo>
                    <a:pt x="18" y="12"/>
                    <a:pt x="11" y="14"/>
                    <a:pt x="6" y="13"/>
                  </a:cubicBezTo>
                  <a:cubicBezTo>
                    <a:pt x="5" y="12"/>
                    <a:pt x="0" y="11"/>
                    <a:pt x="0" y="1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40"/>
            <p:cNvSpPr>
              <a:spLocks/>
            </p:cNvSpPr>
            <p:nvPr/>
          </p:nvSpPr>
          <p:spPr bwMode="auto">
            <a:xfrm>
              <a:off x="11190288" y="3440113"/>
              <a:ext cx="100013" cy="73025"/>
            </a:xfrm>
            <a:custGeom>
              <a:avLst/>
              <a:gdLst>
                <a:gd name="T0" fmla="*/ 0 w 11"/>
                <a:gd name="T1" fmla="*/ 8 h 8"/>
                <a:gd name="T2" fmla="*/ 5 w 11"/>
                <a:gd name="T3" fmla="*/ 3 h 8"/>
                <a:gd name="T4" fmla="*/ 11 w 11"/>
                <a:gd name="T5" fmla="*/ 0 h 8"/>
                <a:gd name="T6" fmla="*/ 5 w 11"/>
                <a:gd name="T7" fmla="*/ 4 h 8"/>
                <a:gd name="T8" fmla="*/ 0 w 11"/>
                <a:gd name="T9" fmla="*/ 8 h 8"/>
              </a:gdLst>
              <a:ahLst/>
              <a:cxnLst>
                <a:cxn ang="0">
                  <a:pos x="T0" y="T1"/>
                </a:cxn>
                <a:cxn ang="0">
                  <a:pos x="T2" y="T3"/>
                </a:cxn>
                <a:cxn ang="0">
                  <a:pos x="T4" y="T5"/>
                </a:cxn>
                <a:cxn ang="0">
                  <a:pos x="T6" y="T7"/>
                </a:cxn>
                <a:cxn ang="0">
                  <a:pos x="T8" y="T9"/>
                </a:cxn>
              </a:cxnLst>
              <a:rect l="0" t="0" r="r" b="b"/>
              <a:pathLst>
                <a:path w="11" h="8">
                  <a:moveTo>
                    <a:pt x="0" y="8"/>
                  </a:moveTo>
                  <a:cubicBezTo>
                    <a:pt x="1" y="6"/>
                    <a:pt x="3" y="5"/>
                    <a:pt x="5" y="3"/>
                  </a:cubicBezTo>
                  <a:cubicBezTo>
                    <a:pt x="7" y="2"/>
                    <a:pt x="9" y="1"/>
                    <a:pt x="11" y="0"/>
                  </a:cubicBezTo>
                  <a:cubicBezTo>
                    <a:pt x="9" y="1"/>
                    <a:pt x="7" y="2"/>
                    <a:pt x="5" y="4"/>
                  </a:cubicBezTo>
                  <a:cubicBezTo>
                    <a:pt x="3" y="5"/>
                    <a:pt x="2" y="7"/>
                    <a:pt x="0" y="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41"/>
            <p:cNvSpPr>
              <a:spLocks/>
            </p:cNvSpPr>
            <p:nvPr/>
          </p:nvSpPr>
          <p:spPr bwMode="auto">
            <a:xfrm>
              <a:off x="11199813" y="3457575"/>
              <a:ext cx="127000" cy="63500"/>
            </a:xfrm>
            <a:custGeom>
              <a:avLst/>
              <a:gdLst>
                <a:gd name="T0" fmla="*/ 0 w 14"/>
                <a:gd name="T1" fmla="*/ 7 h 7"/>
                <a:gd name="T2" fmla="*/ 7 w 14"/>
                <a:gd name="T3" fmla="*/ 3 h 7"/>
                <a:gd name="T4" fmla="*/ 14 w 14"/>
                <a:gd name="T5" fmla="*/ 0 h 7"/>
                <a:gd name="T6" fmla="*/ 7 w 14"/>
                <a:gd name="T7" fmla="*/ 4 h 7"/>
                <a:gd name="T8" fmla="*/ 0 w 14"/>
                <a:gd name="T9" fmla="*/ 7 h 7"/>
              </a:gdLst>
              <a:ahLst/>
              <a:cxnLst>
                <a:cxn ang="0">
                  <a:pos x="T0" y="T1"/>
                </a:cxn>
                <a:cxn ang="0">
                  <a:pos x="T2" y="T3"/>
                </a:cxn>
                <a:cxn ang="0">
                  <a:pos x="T4" y="T5"/>
                </a:cxn>
                <a:cxn ang="0">
                  <a:pos x="T6" y="T7"/>
                </a:cxn>
                <a:cxn ang="0">
                  <a:pos x="T8" y="T9"/>
                </a:cxn>
              </a:cxnLst>
              <a:rect l="0" t="0" r="r" b="b"/>
              <a:pathLst>
                <a:path w="14" h="7">
                  <a:moveTo>
                    <a:pt x="0" y="7"/>
                  </a:moveTo>
                  <a:cubicBezTo>
                    <a:pt x="2" y="6"/>
                    <a:pt x="4" y="5"/>
                    <a:pt x="7" y="3"/>
                  </a:cubicBezTo>
                  <a:cubicBezTo>
                    <a:pt x="9" y="2"/>
                    <a:pt x="12" y="1"/>
                    <a:pt x="14" y="0"/>
                  </a:cubicBezTo>
                  <a:cubicBezTo>
                    <a:pt x="12" y="2"/>
                    <a:pt x="9" y="3"/>
                    <a:pt x="7" y="4"/>
                  </a:cubicBezTo>
                  <a:cubicBezTo>
                    <a:pt x="5" y="5"/>
                    <a:pt x="2" y="6"/>
                    <a:pt x="0"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42"/>
            <p:cNvSpPr>
              <a:spLocks/>
            </p:cNvSpPr>
            <p:nvPr/>
          </p:nvSpPr>
          <p:spPr bwMode="auto">
            <a:xfrm>
              <a:off x="11209338" y="3494088"/>
              <a:ext cx="107950" cy="36513"/>
            </a:xfrm>
            <a:custGeom>
              <a:avLst/>
              <a:gdLst>
                <a:gd name="T0" fmla="*/ 0 w 12"/>
                <a:gd name="T1" fmla="*/ 4 h 4"/>
                <a:gd name="T2" fmla="*/ 6 w 12"/>
                <a:gd name="T3" fmla="*/ 2 h 4"/>
                <a:gd name="T4" fmla="*/ 12 w 12"/>
                <a:gd name="T5" fmla="*/ 0 h 4"/>
                <a:gd name="T6" fmla="*/ 6 w 12"/>
                <a:gd name="T7" fmla="*/ 3 h 4"/>
                <a:gd name="T8" fmla="*/ 0 w 12"/>
                <a:gd name="T9" fmla="*/ 4 h 4"/>
              </a:gdLst>
              <a:ahLst/>
              <a:cxnLst>
                <a:cxn ang="0">
                  <a:pos x="T0" y="T1"/>
                </a:cxn>
                <a:cxn ang="0">
                  <a:pos x="T2" y="T3"/>
                </a:cxn>
                <a:cxn ang="0">
                  <a:pos x="T4" y="T5"/>
                </a:cxn>
                <a:cxn ang="0">
                  <a:pos x="T6" y="T7"/>
                </a:cxn>
                <a:cxn ang="0">
                  <a:pos x="T8" y="T9"/>
                </a:cxn>
              </a:cxnLst>
              <a:rect l="0" t="0" r="r" b="b"/>
              <a:pathLst>
                <a:path w="12" h="4">
                  <a:moveTo>
                    <a:pt x="0" y="4"/>
                  </a:moveTo>
                  <a:cubicBezTo>
                    <a:pt x="2" y="3"/>
                    <a:pt x="4" y="3"/>
                    <a:pt x="6" y="2"/>
                  </a:cubicBezTo>
                  <a:cubicBezTo>
                    <a:pt x="8" y="2"/>
                    <a:pt x="10" y="1"/>
                    <a:pt x="12" y="0"/>
                  </a:cubicBezTo>
                  <a:cubicBezTo>
                    <a:pt x="10" y="2"/>
                    <a:pt x="8" y="2"/>
                    <a:pt x="6" y="3"/>
                  </a:cubicBezTo>
                  <a:cubicBezTo>
                    <a:pt x="4" y="3"/>
                    <a:pt x="2" y="4"/>
                    <a:pt x="0"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43"/>
            <p:cNvSpPr>
              <a:spLocks/>
            </p:cNvSpPr>
            <p:nvPr/>
          </p:nvSpPr>
          <p:spPr bwMode="auto">
            <a:xfrm>
              <a:off x="11190288" y="3530600"/>
              <a:ext cx="182563" cy="155575"/>
            </a:xfrm>
            <a:custGeom>
              <a:avLst/>
              <a:gdLst>
                <a:gd name="T0" fmla="*/ 0 w 20"/>
                <a:gd name="T1" fmla="*/ 1 h 17"/>
                <a:gd name="T2" fmla="*/ 11 w 20"/>
                <a:gd name="T3" fmla="*/ 2 h 17"/>
                <a:gd name="T4" fmla="*/ 16 w 20"/>
                <a:gd name="T5" fmla="*/ 10 h 17"/>
                <a:gd name="T6" fmla="*/ 16 w 20"/>
                <a:gd name="T7" fmla="*/ 16 h 17"/>
                <a:gd name="T8" fmla="*/ 12 w 20"/>
                <a:gd name="T9" fmla="*/ 16 h 17"/>
                <a:gd name="T10" fmla="*/ 1 w 20"/>
                <a:gd name="T11" fmla="*/ 6 h 17"/>
                <a:gd name="T12" fmla="*/ 0 w 2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0" y="1"/>
                  </a:moveTo>
                  <a:cubicBezTo>
                    <a:pt x="4" y="0"/>
                    <a:pt x="8" y="0"/>
                    <a:pt x="11" y="2"/>
                  </a:cubicBezTo>
                  <a:cubicBezTo>
                    <a:pt x="14" y="4"/>
                    <a:pt x="15" y="7"/>
                    <a:pt x="16" y="10"/>
                  </a:cubicBezTo>
                  <a:cubicBezTo>
                    <a:pt x="17" y="11"/>
                    <a:pt x="20" y="17"/>
                    <a:pt x="16" y="16"/>
                  </a:cubicBezTo>
                  <a:cubicBezTo>
                    <a:pt x="14" y="16"/>
                    <a:pt x="14" y="16"/>
                    <a:pt x="12" y="16"/>
                  </a:cubicBezTo>
                  <a:cubicBezTo>
                    <a:pt x="7" y="17"/>
                    <a:pt x="2" y="11"/>
                    <a:pt x="1" y="6"/>
                  </a:cubicBezTo>
                  <a:cubicBezTo>
                    <a:pt x="0" y="6"/>
                    <a:pt x="0" y="1"/>
                    <a:pt x="0"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44"/>
            <p:cNvSpPr>
              <a:spLocks/>
            </p:cNvSpPr>
            <p:nvPr/>
          </p:nvSpPr>
          <p:spPr bwMode="auto">
            <a:xfrm>
              <a:off x="11190288" y="3540125"/>
              <a:ext cx="109538" cy="53975"/>
            </a:xfrm>
            <a:custGeom>
              <a:avLst/>
              <a:gdLst>
                <a:gd name="T0" fmla="*/ 0 w 12"/>
                <a:gd name="T1" fmla="*/ 0 h 6"/>
                <a:gd name="T2" fmla="*/ 7 w 12"/>
                <a:gd name="T3" fmla="*/ 2 h 6"/>
                <a:gd name="T4" fmla="*/ 12 w 12"/>
                <a:gd name="T5" fmla="*/ 6 h 6"/>
                <a:gd name="T6" fmla="*/ 7 w 12"/>
                <a:gd name="T7" fmla="*/ 2 h 6"/>
                <a:gd name="T8" fmla="*/ 0 w 12"/>
                <a:gd name="T9" fmla="*/ 0 h 6"/>
              </a:gdLst>
              <a:ahLst/>
              <a:cxnLst>
                <a:cxn ang="0">
                  <a:pos x="T0" y="T1"/>
                </a:cxn>
                <a:cxn ang="0">
                  <a:pos x="T2" y="T3"/>
                </a:cxn>
                <a:cxn ang="0">
                  <a:pos x="T4" y="T5"/>
                </a:cxn>
                <a:cxn ang="0">
                  <a:pos x="T6" y="T7"/>
                </a:cxn>
                <a:cxn ang="0">
                  <a:pos x="T8" y="T9"/>
                </a:cxn>
              </a:cxnLst>
              <a:rect l="0" t="0" r="r" b="b"/>
              <a:pathLst>
                <a:path w="12" h="6">
                  <a:moveTo>
                    <a:pt x="0" y="0"/>
                  </a:moveTo>
                  <a:cubicBezTo>
                    <a:pt x="3" y="0"/>
                    <a:pt x="5" y="1"/>
                    <a:pt x="7" y="2"/>
                  </a:cubicBezTo>
                  <a:cubicBezTo>
                    <a:pt x="9" y="3"/>
                    <a:pt x="11" y="4"/>
                    <a:pt x="12" y="6"/>
                  </a:cubicBezTo>
                  <a:cubicBezTo>
                    <a:pt x="11" y="5"/>
                    <a:pt x="9" y="3"/>
                    <a:pt x="7" y="2"/>
                  </a:cubicBezTo>
                  <a:cubicBezTo>
                    <a:pt x="5" y="1"/>
                    <a:pt x="2" y="0"/>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45"/>
            <p:cNvSpPr>
              <a:spLocks/>
            </p:cNvSpPr>
            <p:nvPr/>
          </p:nvSpPr>
          <p:spPr bwMode="auto">
            <a:xfrm>
              <a:off x="11190288" y="3540125"/>
              <a:ext cx="109538" cy="90488"/>
            </a:xfrm>
            <a:custGeom>
              <a:avLst/>
              <a:gdLst>
                <a:gd name="T0" fmla="*/ 0 w 12"/>
                <a:gd name="T1" fmla="*/ 0 h 10"/>
                <a:gd name="T2" fmla="*/ 6 w 12"/>
                <a:gd name="T3" fmla="*/ 5 h 10"/>
                <a:gd name="T4" fmla="*/ 12 w 12"/>
                <a:gd name="T5" fmla="*/ 10 h 10"/>
                <a:gd name="T6" fmla="*/ 6 w 12"/>
                <a:gd name="T7" fmla="*/ 6 h 10"/>
                <a:gd name="T8" fmla="*/ 0 w 12"/>
                <a:gd name="T9" fmla="*/ 0 h 10"/>
              </a:gdLst>
              <a:ahLst/>
              <a:cxnLst>
                <a:cxn ang="0">
                  <a:pos x="T0" y="T1"/>
                </a:cxn>
                <a:cxn ang="0">
                  <a:pos x="T2" y="T3"/>
                </a:cxn>
                <a:cxn ang="0">
                  <a:pos x="T4" y="T5"/>
                </a:cxn>
                <a:cxn ang="0">
                  <a:pos x="T6" y="T7"/>
                </a:cxn>
                <a:cxn ang="0">
                  <a:pos x="T8" y="T9"/>
                </a:cxn>
              </a:cxnLst>
              <a:rect l="0" t="0" r="r" b="b"/>
              <a:pathLst>
                <a:path w="12" h="10">
                  <a:moveTo>
                    <a:pt x="0" y="0"/>
                  </a:moveTo>
                  <a:cubicBezTo>
                    <a:pt x="2" y="2"/>
                    <a:pt x="4" y="4"/>
                    <a:pt x="6" y="5"/>
                  </a:cubicBezTo>
                  <a:cubicBezTo>
                    <a:pt x="8" y="7"/>
                    <a:pt x="10" y="8"/>
                    <a:pt x="12" y="10"/>
                  </a:cubicBezTo>
                  <a:cubicBezTo>
                    <a:pt x="10" y="9"/>
                    <a:pt x="8" y="7"/>
                    <a:pt x="6" y="6"/>
                  </a:cubicBezTo>
                  <a:cubicBezTo>
                    <a:pt x="4" y="4"/>
                    <a:pt x="2"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46"/>
            <p:cNvSpPr>
              <a:spLocks/>
            </p:cNvSpPr>
            <p:nvPr/>
          </p:nvSpPr>
          <p:spPr bwMode="auto">
            <a:xfrm>
              <a:off x="11190288" y="3557588"/>
              <a:ext cx="73025" cy="82550"/>
            </a:xfrm>
            <a:custGeom>
              <a:avLst/>
              <a:gdLst>
                <a:gd name="T0" fmla="*/ 0 w 8"/>
                <a:gd name="T1" fmla="*/ 0 h 9"/>
                <a:gd name="T2" fmla="*/ 4 w 8"/>
                <a:gd name="T3" fmla="*/ 5 h 9"/>
                <a:gd name="T4" fmla="*/ 8 w 8"/>
                <a:gd name="T5" fmla="*/ 9 h 9"/>
                <a:gd name="T6" fmla="*/ 3 w 8"/>
                <a:gd name="T7" fmla="*/ 5 h 9"/>
                <a:gd name="T8" fmla="*/ 0 w 8"/>
                <a:gd name="T9" fmla="*/ 0 h 9"/>
              </a:gdLst>
              <a:ahLst/>
              <a:cxnLst>
                <a:cxn ang="0">
                  <a:pos x="T0" y="T1"/>
                </a:cxn>
                <a:cxn ang="0">
                  <a:pos x="T2" y="T3"/>
                </a:cxn>
                <a:cxn ang="0">
                  <a:pos x="T4" y="T5"/>
                </a:cxn>
                <a:cxn ang="0">
                  <a:pos x="T6" y="T7"/>
                </a:cxn>
                <a:cxn ang="0">
                  <a:pos x="T8" y="T9"/>
                </a:cxn>
              </a:cxnLst>
              <a:rect l="0" t="0" r="r" b="b"/>
              <a:pathLst>
                <a:path w="8" h="9">
                  <a:moveTo>
                    <a:pt x="0" y="0"/>
                  </a:moveTo>
                  <a:cubicBezTo>
                    <a:pt x="1" y="1"/>
                    <a:pt x="2" y="3"/>
                    <a:pt x="4" y="5"/>
                  </a:cubicBezTo>
                  <a:cubicBezTo>
                    <a:pt x="5" y="6"/>
                    <a:pt x="7" y="8"/>
                    <a:pt x="8" y="9"/>
                  </a:cubicBezTo>
                  <a:cubicBezTo>
                    <a:pt x="6" y="8"/>
                    <a:pt x="5" y="6"/>
                    <a:pt x="3" y="5"/>
                  </a:cubicBezTo>
                  <a:cubicBezTo>
                    <a:pt x="2" y="3"/>
                    <a:pt x="1"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47"/>
            <p:cNvSpPr>
              <a:spLocks/>
            </p:cNvSpPr>
            <p:nvPr/>
          </p:nvSpPr>
          <p:spPr bwMode="auto">
            <a:xfrm>
              <a:off x="11064875" y="3540125"/>
              <a:ext cx="144463" cy="236538"/>
            </a:xfrm>
            <a:custGeom>
              <a:avLst/>
              <a:gdLst>
                <a:gd name="T0" fmla="*/ 12 w 16"/>
                <a:gd name="T1" fmla="*/ 1 h 26"/>
                <a:gd name="T2" fmla="*/ 15 w 16"/>
                <a:gd name="T3" fmla="*/ 11 h 26"/>
                <a:gd name="T4" fmla="*/ 11 w 16"/>
                <a:gd name="T5" fmla="*/ 19 h 26"/>
                <a:gd name="T6" fmla="*/ 5 w 16"/>
                <a:gd name="T7" fmla="*/ 21 h 26"/>
                <a:gd name="T8" fmla="*/ 4 w 16"/>
                <a:gd name="T9" fmla="*/ 18 h 26"/>
                <a:gd name="T10" fmla="*/ 7 w 16"/>
                <a:gd name="T11" fmla="*/ 3 h 26"/>
                <a:gd name="T12" fmla="*/ 12 w 16"/>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16" h="26">
                  <a:moveTo>
                    <a:pt x="12" y="1"/>
                  </a:moveTo>
                  <a:cubicBezTo>
                    <a:pt x="15" y="4"/>
                    <a:pt x="16" y="7"/>
                    <a:pt x="15" y="11"/>
                  </a:cubicBezTo>
                  <a:cubicBezTo>
                    <a:pt x="15" y="14"/>
                    <a:pt x="13" y="17"/>
                    <a:pt x="11" y="19"/>
                  </a:cubicBezTo>
                  <a:cubicBezTo>
                    <a:pt x="10" y="20"/>
                    <a:pt x="6" y="26"/>
                    <a:pt x="5" y="21"/>
                  </a:cubicBezTo>
                  <a:cubicBezTo>
                    <a:pt x="5" y="20"/>
                    <a:pt x="5" y="19"/>
                    <a:pt x="4" y="18"/>
                  </a:cubicBezTo>
                  <a:cubicBezTo>
                    <a:pt x="0" y="14"/>
                    <a:pt x="3" y="7"/>
                    <a:pt x="7" y="3"/>
                  </a:cubicBezTo>
                  <a:cubicBezTo>
                    <a:pt x="8" y="3"/>
                    <a:pt x="12" y="0"/>
                    <a:pt x="12"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48"/>
            <p:cNvSpPr>
              <a:spLocks/>
            </p:cNvSpPr>
            <p:nvPr/>
          </p:nvSpPr>
          <p:spPr bwMode="auto">
            <a:xfrm>
              <a:off x="11172825" y="3549650"/>
              <a:ext cx="9525" cy="117475"/>
            </a:xfrm>
            <a:custGeom>
              <a:avLst/>
              <a:gdLst>
                <a:gd name="T0" fmla="*/ 0 w 1"/>
                <a:gd name="T1" fmla="*/ 0 h 13"/>
                <a:gd name="T2" fmla="*/ 1 w 1"/>
                <a:gd name="T3" fmla="*/ 7 h 13"/>
                <a:gd name="T4" fmla="*/ 0 w 1"/>
                <a:gd name="T5" fmla="*/ 13 h 13"/>
                <a:gd name="T6" fmla="*/ 1 w 1"/>
                <a:gd name="T7" fmla="*/ 6 h 13"/>
                <a:gd name="T8" fmla="*/ 0 w 1"/>
                <a:gd name="T9" fmla="*/ 0 h 13"/>
              </a:gdLst>
              <a:ahLst/>
              <a:cxnLst>
                <a:cxn ang="0">
                  <a:pos x="T0" y="T1"/>
                </a:cxn>
                <a:cxn ang="0">
                  <a:pos x="T2" y="T3"/>
                </a:cxn>
                <a:cxn ang="0">
                  <a:pos x="T4" y="T5"/>
                </a:cxn>
                <a:cxn ang="0">
                  <a:pos x="T6" y="T7"/>
                </a:cxn>
                <a:cxn ang="0">
                  <a:pos x="T8" y="T9"/>
                </a:cxn>
              </a:cxnLst>
              <a:rect l="0" t="0" r="r" b="b"/>
              <a:pathLst>
                <a:path w="1" h="13">
                  <a:moveTo>
                    <a:pt x="0" y="0"/>
                  </a:moveTo>
                  <a:cubicBezTo>
                    <a:pt x="1" y="2"/>
                    <a:pt x="1" y="4"/>
                    <a:pt x="1" y="7"/>
                  </a:cubicBezTo>
                  <a:cubicBezTo>
                    <a:pt x="1" y="9"/>
                    <a:pt x="1" y="11"/>
                    <a:pt x="0" y="13"/>
                  </a:cubicBezTo>
                  <a:cubicBezTo>
                    <a:pt x="0" y="11"/>
                    <a:pt x="1" y="9"/>
                    <a:pt x="1" y="6"/>
                  </a:cubicBezTo>
                  <a:cubicBezTo>
                    <a:pt x="1" y="4"/>
                    <a:pt x="1"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49"/>
            <p:cNvSpPr>
              <a:spLocks/>
            </p:cNvSpPr>
            <p:nvPr/>
          </p:nvSpPr>
          <p:spPr bwMode="auto">
            <a:xfrm>
              <a:off x="11136313" y="3549650"/>
              <a:ext cx="26988" cy="136525"/>
            </a:xfrm>
            <a:custGeom>
              <a:avLst/>
              <a:gdLst>
                <a:gd name="T0" fmla="*/ 3 w 3"/>
                <a:gd name="T1" fmla="*/ 0 h 15"/>
                <a:gd name="T2" fmla="*/ 2 w 3"/>
                <a:gd name="T3" fmla="*/ 7 h 15"/>
                <a:gd name="T4" fmla="*/ 0 w 3"/>
                <a:gd name="T5" fmla="*/ 15 h 15"/>
                <a:gd name="T6" fmla="*/ 1 w 3"/>
                <a:gd name="T7" fmla="*/ 7 h 15"/>
                <a:gd name="T8" fmla="*/ 3 w 3"/>
                <a:gd name="T9" fmla="*/ 0 h 15"/>
              </a:gdLst>
              <a:ahLst/>
              <a:cxnLst>
                <a:cxn ang="0">
                  <a:pos x="T0" y="T1"/>
                </a:cxn>
                <a:cxn ang="0">
                  <a:pos x="T2" y="T3"/>
                </a:cxn>
                <a:cxn ang="0">
                  <a:pos x="T4" y="T5"/>
                </a:cxn>
                <a:cxn ang="0">
                  <a:pos x="T6" y="T7"/>
                </a:cxn>
                <a:cxn ang="0">
                  <a:pos x="T8" y="T9"/>
                </a:cxn>
              </a:cxnLst>
              <a:rect l="0" t="0" r="r" b="b"/>
              <a:pathLst>
                <a:path w="3" h="15">
                  <a:moveTo>
                    <a:pt x="3" y="0"/>
                  </a:moveTo>
                  <a:cubicBezTo>
                    <a:pt x="3" y="2"/>
                    <a:pt x="2" y="5"/>
                    <a:pt x="2" y="7"/>
                  </a:cubicBezTo>
                  <a:cubicBezTo>
                    <a:pt x="1" y="10"/>
                    <a:pt x="1" y="13"/>
                    <a:pt x="0" y="15"/>
                  </a:cubicBezTo>
                  <a:cubicBezTo>
                    <a:pt x="0" y="13"/>
                    <a:pt x="1" y="10"/>
                    <a:pt x="1" y="7"/>
                  </a:cubicBezTo>
                  <a:cubicBezTo>
                    <a:pt x="2" y="5"/>
                    <a:pt x="2" y="2"/>
                    <a:pt x="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50"/>
            <p:cNvSpPr>
              <a:spLocks/>
            </p:cNvSpPr>
            <p:nvPr/>
          </p:nvSpPr>
          <p:spPr bwMode="auto">
            <a:xfrm>
              <a:off x="11118850" y="3549650"/>
              <a:ext cx="36513" cy="107950"/>
            </a:xfrm>
            <a:custGeom>
              <a:avLst/>
              <a:gdLst>
                <a:gd name="T0" fmla="*/ 4 w 4"/>
                <a:gd name="T1" fmla="*/ 0 h 12"/>
                <a:gd name="T2" fmla="*/ 2 w 4"/>
                <a:gd name="T3" fmla="*/ 6 h 12"/>
                <a:gd name="T4" fmla="*/ 0 w 4"/>
                <a:gd name="T5" fmla="*/ 12 h 12"/>
                <a:gd name="T6" fmla="*/ 1 w 4"/>
                <a:gd name="T7" fmla="*/ 6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cubicBezTo>
                    <a:pt x="3" y="2"/>
                    <a:pt x="2" y="4"/>
                    <a:pt x="2" y="6"/>
                  </a:cubicBezTo>
                  <a:cubicBezTo>
                    <a:pt x="1" y="8"/>
                    <a:pt x="0" y="10"/>
                    <a:pt x="0" y="12"/>
                  </a:cubicBezTo>
                  <a:cubicBezTo>
                    <a:pt x="0" y="10"/>
                    <a:pt x="0" y="8"/>
                    <a:pt x="1" y="6"/>
                  </a:cubicBezTo>
                  <a:cubicBezTo>
                    <a:pt x="2" y="4"/>
                    <a:pt x="3" y="2"/>
                    <a:pt x="4"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51"/>
            <p:cNvSpPr>
              <a:spLocks/>
            </p:cNvSpPr>
            <p:nvPr/>
          </p:nvSpPr>
          <p:spPr bwMode="auto">
            <a:xfrm>
              <a:off x="10928350" y="3486150"/>
              <a:ext cx="234950" cy="127000"/>
            </a:xfrm>
            <a:custGeom>
              <a:avLst/>
              <a:gdLst>
                <a:gd name="T0" fmla="*/ 26 w 26"/>
                <a:gd name="T1" fmla="*/ 5 h 14"/>
                <a:gd name="T2" fmla="*/ 17 w 26"/>
                <a:gd name="T3" fmla="*/ 13 h 14"/>
                <a:gd name="T4" fmla="*/ 8 w 26"/>
                <a:gd name="T5" fmla="*/ 12 h 14"/>
                <a:gd name="T6" fmla="*/ 4 w 26"/>
                <a:gd name="T7" fmla="*/ 8 h 14"/>
                <a:gd name="T8" fmla="*/ 6 w 26"/>
                <a:gd name="T9" fmla="*/ 5 h 14"/>
                <a:gd name="T10" fmla="*/ 21 w 26"/>
                <a:gd name="T11" fmla="*/ 2 h 14"/>
                <a:gd name="T12" fmla="*/ 26 w 26"/>
                <a:gd name="T13" fmla="*/ 5 h 14"/>
              </a:gdLst>
              <a:ahLst/>
              <a:cxnLst>
                <a:cxn ang="0">
                  <a:pos x="T0" y="T1"/>
                </a:cxn>
                <a:cxn ang="0">
                  <a:pos x="T2" y="T3"/>
                </a:cxn>
                <a:cxn ang="0">
                  <a:pos x="T4" y="T5"/>
                </a:cxn>
                <a:cxn ang="0">
                  <a:pos x="T6" y="T7"/>
                </a:cxn>
                <a:cxn ang="0">
                  <a:pos x="T8" y="T9"/>
                </a:cxn>
                <a:cxn ang="0">
                  <a:pos x="T10" y="T11"/>
                </a:cxn>
                <a:cxn ang="0">
                  <a:pos x="T12" y="T13"/>
                </a:cxn>
              </a:cxnLst>
              <a:rect l="0" t="0" r="r" b="b"/>
              <a:pathLst>
                <a:path w="26" h="14">
                  <a:moveTo>
                    <a:pt x="26" y="5"/>
                  </a:moveTo>
                  <a:cubicBezTo>
                    <a:pt x="24" y="9"/>
                    <a:pt x="21" y="12"/>
                    <a:pt x="17" y="13"/>
                  </a:cubicBezTo>
                  <a:cubicBezTo>
                    <a:pt x="14" y="14"/>
                    <a:pt x="11" y="13"/>
                    <a:pt x="8" y="12"/>
                  </a:cubicBezTo>
                  <a:cubicBezTo>
                    <a:pt x="7" y="12"/>
                    <a:pt x="0" y="10"/>
                    <a:pt x="4" y="8"/>
                  </a:cubicBezTo>
                  <a:cubicBezTo>
                    <a:pt x="5" y="7"/>
                    <a:pt x="5" y="7"/>
                    <a:pt x="6" y="5"/>
                  </a:cubicBezTo>
                  <a:cubicBezTo>
                    <a:pt x="9" y="0"/>
                    <a:pt x="16" y="0"/>
                    <a:pt x="21" y="2"/>
                  </a:cubicBezTo>
                  <a:cubicBezTo>
                    <a:pt x="21" y="2"/>
                    <a:pt x="26" y="5"/>
                    <a:pt x="26" y="5"/>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52"/>
            <p:cNvSpPr>
              <a:spLocks/>
            </p:cNvSpPr>
            <p:nvPr/>
          </p:nvSpPr>
          <p:spPr bwMode="auto">
            <a:xfrm>
              <a:off x="11045825" y="3530600"/>
              <a:ext cx="117475" cy="55563"/>
            </a:xfrm>
            <a:custGeom>
              <a:avLst/>
              <a:gdLst>
                <a:gd name="T0" fmla="*/ 13 w 13"/>
                <a:gd name="T1" fmla="*/ 0 h 6"/>
                <a:gd name="T2" fmla="*/ 7 w 13"/>
                <a:gd name="T3" fmla="*/ 4 h 6"/>
                <a:gd name="T4" fmla="*/ 0 w 13"/>
                <a:gd name="T5" fmla="*/ 6 h 6"/>
                <a:gd name="T6" fmla="*/ 6 w 13"/>
                <a:gd name="T7" fmla="*/ 4 h 6"/>
                <a:gd name="T8" fmla="*/ 13 w 13"/>
                <a:gd name="T9" fmla="*/ 0 h 6"/>
              </a:gdLst>
              <a:ahLst/>
              <a:cxnLst>
                <a:cxn ang="0">
                  <a:pos x="T0" y="T1"/>
                </a:cxn>
                <a:cxn ang="0">
                  <a:pos x="T2" y="T3"/>
                </a:cxn>
                <a:cxn ang="0">
                  <a:pos x="T4" y="T5"/>
                </a:cxn>
                <a:cxn ang="0">
                  <a:pos x="T6" y="T7"/>
                </a:cxn>
                <a:cxn ang="0">
                  <a:pos x="T8" y="T9"/>
                </a:cxn>
              </a:cxnLst>
              <a:rect l="0" t="0" r="r" b="b"/>
              <a:pathLst>
                <a:path w="13" h="6">
                  <a:moveTo>
                    <a:pt x="13" y="0"/>
                  </a:moveTo>
                  <a:cubicBezTo>
                    <a:pt x="11" y="2"/>
                    <a:pt x="9" y="3"/>
                    <a:pt x="7" y="4"/>
                  </a:cubicBezTo>
                  <a:cubicBezTo>
                    <a:pt x="4" y="5"/>
                    <a:pt x="2" y="6"/>
                    <a:pt x="0" y="6"/>
                  </a:cubicBezTo>
                  <a:cubicBezTo>
                    <a:pt x="2" y="5"/>
                    <a:pt x="4" y="5"/>
                    <a:pt x="6" y="4"/>
                  </a:cubicBezTo>
                  <a:cubicBezTo>
                    <a:pt x="9" y="3"/>
                    <a:pt x="11" y="2"/>
                    <a:pt x="1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53"/>
            <p:cNvSpPr>
              <a:spLocks/>
            </p:cNvSpPr>
            <p:nvPr/>
          </p:nvSpPr>
          <p:spPr bwMode="auto">
            <a:xfrm>
              <a:off x="11018838" y="3521075"/>
              <a:ext cx="136525" cy="36513"/>
            </a:xfrm>
            <a:custGeom>
              <a:avLst/>
              <a:gdLst>
                <a:gd name="T0" fmla="*/ 15 w 15"/>
                <a:gd name="T1" fmla="*/ 0 h 4"/>
                <a:gd name="T2" fmla="*/ 7 w 15"/>
                <a:gd name="T3" fmla="*/ 3 h 4"/>
                <a:gd name="T4" fmla="*/ 0 w 15"/>
                <a:gd name="T5" fmla="*/ 4 h 4"/>
                <a:gd name="T6" fmla="*/ 7 w 15"/>
                <a:gd name="T7" fmla="*/ 2 h 4"/>
                <a:gd name="T8" fmla="*/ 15 w 15"/>
                <a:gd name="T9" fmla="*/ 0 h 4"/>
              </a:gdLst>
              <a:ahLst/>
              <a:cxnLst>
                <a:cxn ang="0">
                  <a:pos x="T0" y="T1"/>
                </a:cxn>
                <a:cxn ang="0">
                  <a:pos x="T2" y="T3"/>
                </a:cxn>
                <a:cxn ang="0">
                  <a:pos x="T4" y="T5"/>
                </a:cxn>
                <a:cxn ang="0">
                  <a:pos x="T6" y="T7"/>
                </a:cxn>
                <a:cxn ang="0">
                  <a:pos x="T8" y="T9"/>
                </a:cxn>
              </a:cxnLst>
              <a:rect l="0" t="0" r="r" b="b"/>
              <a:pathLst>
                <a:path w="15" h="4">
                  <a:moveTo>
                    <a:pt x="15" y="0"/>
                  </a:moveTo>
                  <a:cubicBezTo>
                    <a:pt x="13" y="1"/>
                    <a:pt x="10" y="2"/>
                    <a:pt x="7" y="3"/>
                  </a:cubicBezTo>
                  <a:cubicBezTo>
                    <a:pt x="5" y="3"/>
                    <a:pt x="2" y="4"/>
                    <a:pt x="0" y="4"/>
                  </a:cubicBezTo>
                  <a:cubicBezTo>
                    <a:pt x="2" y="3"/>
                    <a:pt x="5" y="3"/>
                    <a:pt x="7" y="2"/>
                  </a:cubicBezTo>
                  <a:cubicBezTo>
                    <a:pt x="10" y="2"/>
                    <a:pt x="12" y="1"/>
                    <a:pt x="1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54"/>
            <p:cNvSpPr>
              <a:spLocks/>
            </p:cNvSpPr>
            <p:nvPr/>
          </p:nvSpPr>
          <p:spPr bwMode="auto">
            <a:xfrm>
              <a:off x="11036300" y="3513138"/>
              <a:ext cx="109538" cy="17463"/>
            </a:xfrm>
            <a:custGeom>
              <a:avLst/>
              <a:gdLst>
                <a:gd name="T0" fmla="*/ 12 w 12"/>
                <a:gd name="T1" fmla="*/ 1 h 2"/>
                <a:gd name="T2" fmla="*/ 6 w 12"/>
                <a:gd name="T3" fmla="*/ 1 h 2"/>
                <a:gd name="T4" fmla="*/ 0 w 12"/>
                <a:gd name="T5" fmla="*/ 2 h 2"/>
                <a:gd name="T6" fmla="*/ 6 w 12"/>
                <a:gd name="T7" fmla="*/ 0 h 2"/>
                <a:gd name="T8" fmla="*/ 12 w 12"/>
                <a:gd name="T9" fmla="*/ 1 h 2"/>
              </a:gdLst>
              <a:ahLst/>
              <a:cxnLst>
                <a:cxn ang="0">
                  <a:pos x="T0" y="T1"/>
                </a:cxn>
                <a:cxn ang="0">
                  <a:pos x="T2" y="T3"/>
                </a:cxn>
                <a:cxn ang="0">
                  <a:pos x="T4" y="T5"/>
                </a:cxn>
                <a:cxn ang="0">
                  <a:pos x="T6" y="T7"/>
                </a:cxn>
                <a:cxn ang="0">
                  <a:pos x="T8" y="T9"/>
                </a:cxn>
              </a:cxnLst>
              <a:rect l="0" t="0" r="r" b="b"/>
              <a:pathLst>
                <a:path w="12" h="2">
                  <a:moveTo>
                    <a:pt x="12" y="1"/>
                  </a:moveTo>
                  <a:cubicBezTo>
                    <a:pt x="10" y="1"/>
                    <a:pt x="8" y="1"/>
                    <a:pt x="6" y="1"/>
                  </a:cubicBezTo>
                  <a:cubicBezTo>
                    <a:pt x="4" y="1"/>
                    <a:pt x="2" y="1"/>
                    <a:pt x="0" y="2"/>
                  </a:cubicBezTo>
                  <a:cubicBezTo>
                    <a:pt x="2" y="1"/>
                    <a:pt x="4" y="1"/>
                    <a:pt x="6" y="0"/>
                  </a:cubicBezTo>
                  <a:cubicBezTo>
                    <a:pt x="8" y="0"/>
                    <a:pt x="10" y="0"/>
                    <a:pt x="12"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55"/>
            <p:cNvSpPr>
              <a:spLocks/>
            </p:cNvSpPr>
            <p:nvPr/>
          </p:nvSpPr>
          <p:spPr bwMode="auto">
            <a:xfrm>
              <a:off x="10991850" y="3357563"/>
              <a:ext cx="171450" cy="163513"/>
            </a:xfrm>
            <a:custGeom>
              <a:avLst/>
              <a:gdLst>
                <a:gd name="T0" fmla="*/ 19 w 19"/>
                <a:gd name="T1" fmla="*/ 18 h 18"/>
                <a:gd name="T2" fmla="*/ 8 w 19"/>
                <a:gd name="T3" fmla="*/ 15 h 18"/>
                <a:gd name="T4" fmla="*/ 3 w 19"/>
                <a:gd name="T5" fmla="*/ 8 h 18"/>
                <a:gd name="T6" fmla="*/ 4 w 19"/>
                <a:gd name="T7" fmla="*/ 1 h 18"/>
                <a:gd name="T8" fmla="*/ 7 w 19"/>
                <a:gd name="T9" fmla="*/ 2 h 18"/>
                <a:gd name="T10" fmla="*/ 19 w 19"/>
                <a:gd name="T11" fmla="*/ 12 h 18"/>
                <a:gd name="T12" fmla="*/ 19 w 1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19" y="18"/>
                  </a:moveTo>
                  <a:cubicBezTo>
                    <a:pt x="15" y="18"/>
                    <a:pt x="11" y="18"/>
                    <a:pt x="8" y="15"/>
                  </a:cubicBezTo>
                  <a:cubicBezTo>
                    <a:pt x="5" y="13"/>
                    <a:pt x="4" y="11"/>
                    <a:pt x="3" y="8"/>
                  </a:cubicBezTo>
                  <a:cubicBezTo>
                    <a:pt x="3" y="6"/>
                    <a:pt x="0" y="0"/>
                    <a:pt x="4" y="1"/>
                  </a:cubicBezTo>
                  <a:cubicBezTo>
                    <a:pt x="5" y="2"/>
                    <a:pt x="6" y="2"/>
                    <a:pt x="7" y="2"/>
                  </a:cubicBezTo>
                  <a:cubicBezTo>
                    <a:pt x="13" y="1"/>
                    <a:pt x="17" y="7"/>
                    <a:pt x="19" y="12"/>
                  </a:cubicBezTo>
                  <a:cubicBezTo>
                    <a:pt x="19" y="12"/>
                    <a:pt x="19" y="17"/>
                    <a:pt x="19" y="1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56"/>
            <p:cNvSpPr>
              <a:spLocks/>
            </p:cNvSpPr>
            <p:nvPr/>
          </p:nvSpPr>
          <p:spPr bwMode="auto">
            <a:xfrm>
              <a:off x="11055350" y="3457575"/>
              <a:ext cx="107950" cy="63500"/>
            </a:xfrm>
            <a:custGeom>
              <a:avLst/>
              <a:gdLst>
                <a:gd name="T0" fmla="*/ 12 w 12"/>
                <a:gd name="T1" fmla="*/ 7 h 7"/>
                <a:gd name="T2" fmla="*/ 5 w 12"/>
                <a:gd name="T3" fmla="*/ 4 h 7"/>
                <a:gd name="T4" fmla="*/ 0 w 12"/>
                <a:gd name="T5" fmla="*/ 0 h 7"/>
                <a:gd name="T6" fmla="*/ 5 w 12"/>
                <a:gd name="T7" fmla="*/ 4 h 7"/>
                <a:gd name="T8" fmla="*/ 12 w 12"/>
                <a:gd name="T9" fmla="*/ 7 h 7"/>
              </a:gdLst>
              <a:ahLst/>
              <a:cxnLst>
                <a:cxn ang="0">
                  <a:pos x="T0" y="T1"/>
                </a:cxn>
                <a:cxn ang="0">
                  <a:pos x="T2" y="T3"/>
                </a:cxn>
                <a:cxn ang="0">
                  <a:pos x="T4" y="T5"/>
                </a:cxn>
                <a:cxn ang="0">
                  <a:pos x="T6" y="T7"/>
                </a:cxn>
                <a:cxn ang="0">
                  <a:pos x="T8" y="T9"/>
                </a:cxn>
              </a:cxnLst>
              <a:rect l="0" t="0" r="r" b="b"/>
              <a:pathLst>
                <a:path w="12" h="7">
                  <a:moveTo>
                    <a:pt x="12" y="7"/>
                  </a:moveTo>
                  <a:cubicBezTo>
                    <a:pt x="9" y="6"/>
                    <a:pt x="7" y="5"/>
                    <a:pt x="5" y="4"/>
                  </a:cubicBezTo>
                  <a:cubicBezTo>
                    <a:pt x="3" y="3"/>
                    <a:pt x="1" y="1"/>
                    <a:pt x="0" y="0"/>
                  </a:cubicBezTo>
                  <a:cubicBezTo>
                    <a:pt x="2" y="1"/>
                    <a:pt x="3" y="2"/>
                    <a:pt x="5" y="4"/>
                  </a:cubicBezTo>
                  <a:cubicBezTo>
                    <a:pt x="7" y="5"/>
                    <a:pt x="9" y="6"/>
                    <a:pt x="12"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57"/>
            <p:cNvSpPr>
              <a:spLocks/>
            </p:cNvSpPr>
            <p:nvPr/>
          </p:nvSpPr>
          <p:spPr bwMode="auto">
            <a:xfrm>
              <a:off x="11055350" y="3413125"/>
              <a:ext cx="107950" cy="100013"/>
            </a:xfrm>
            <a:custGeom>
              <a:avLst/>
              <a:gdLst>
                <a:gd name="T0" fmla="*/ 12 w 12"/>
                <a:gd name="T1" fmla="*/ 11 h 11"/>
                <a:gd name="T2" fmla="*/ 6 w 12"/>
                <a:gd name="T3" fmla="*/ 6 h 11"/>
                <a:gd name="T4" fmla="*/ 0 w 12"/>
                <a:gd name="T5" fmla="*/ 0 h 11"/>
                <a:gd name="T6" fmla="*/ 6 w 12"/>
                <a:gd name="T7" fmla="*/ 5 h 11"/>
                <a:gd name="T8" fmla="*/ 12 w 12"/>
                <a:gd name="T9" fmla="*/ 11 h 11"/>
              </a:gdLst>
              <a:ahLst/>
              <a:cxnLst>
                <a:cxn ang="0">
                  <a:pos x="T0" y="T1"/>
                </a:cxn>
                <a:cxn ang="0">
                  <a:pos x="T2" y="T3"/>
                </a:cxn>
                <a:cxn ang="0">
                  <a:pos x="T4" y="T5"/>
                </a:cxn>
                <a:cxn ang="0">
                  <a:pos x="T6" y="T7"/>
                </a:cxn>
                <a:cxn ang="0">
                  <a:pos x="T8" y="T9"/>
                </a:cxn>
              </a:cxnLst>
              <a:rect l="0" t="0" r="r" b="b"/>
              <a:pathLst>
                <a:path w="12" h="11">
                  <a:moveTo>
                    <a:pt x="12" y="11"/>
                  </a:moveTo>
                  <a:cubicBezTo>
                    <a:pt x="10" y="9"/>
                    <a:pt x="8" y="7"/>
                    <a:pt x="6" y="6"/>
                  </a:cubicBezTo>
                  <a:cubicBezTo>
                    <a:pt x="4" y="4"/>
                    <a:pt x="2" y="2"/>
                    <a:pt x="0" y="0"/>
                  </a:cubicBezTo>
                  <a:cubicBezTo>
                    <a:pt x="2" y="2"/>
                    <a:pt x="4" y="4"/>
                    <a:pt x="6" y="5"/>
                  </a:cubicBezTo>
                  <a:cubicBezTo>
                    <a:pt x="8" y="7"/>
                    <a:pt x="10" y="9"/>
                    <a:pt x="12"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58"/>
            <p:cNvSpPr>
              <a:spLocks/>
            </p:cNvSpPr>
            <p:nvPr/>
          </p:nvSpPr>
          <p:spPr bwMode="auto">
            <a:xfrm>
              <a:off x="11091863" y="3413125"/>
              <a:ext cx="71438" cy="80963"/>
            </a:xfrm>
            <a:custGeom>
              <a:avLst/>
              <a:gdLst>
                <a:gd name="T0" fmla="*/ 8 w 8"/>
                <a:gd name="T1" fmla="*/ 9 h 9"/>
                <a:gd name="T2" fmla="*/ 4 w 8"/>
                <a:gd name="T3" fmla="*/ 4 h 9"/>
                <a:gd name="T4" fmla="*/ 0 w 8"/>
                <a:gd name="T5" fmla="*/ 0 h 9"/>
                <a:gd name="T6" fmla="*/ 5 w 8"/>
                <a:gd name="T7" fmla="*/ 4 h 9"/>
                <a:gd name="T8" fmla="*/ 8 w 8"/>
                <a:gd name="T9" fmla="*/ 9 h 9"/>
              </a:gdLst>
              <a:ahLst/>
              <a:cxnLst>
                <a:cxn ang="0">
                  <a:pos x="T0" y="T1"/>
                </a:cxn>
                <a:cxn ang="0">
                  <a:pos x="T2" y="T3"/>
                </a:cxn>
                <a:cxn ang="0">
                  <a:pos x="T4" y="T5"/>
                </a:cxn>
                <a:cxn ang="0">
                  <a:pos x="T6" y="T7"/>
                </a:cxn>
                <a:cxn ang="0">
                  <a:pos x="T8" y="T9"/>
                </a:cxn>
              </a:cxnLst>
              <a:rect l="0" t="0" r="r" b="b"/>
              <a:pathLst>
                <a:path w="8" h="9">
                  <a:moveTo>
                    <a:pt x="8" y="9"/>
                  </a:moveTo>
                  <a:cubicBezTo>
                    <a:pt x="7" y="8"/>
                    <a:pt x="6" y="6"/>
                    <a:pt x="4" y="4"/>
                  </a:cubicBezTo>
                  <a:cubicBezTo>
                    <a:pt x="3" y="3"/>
                    <a:pt x="2" y="1"/>
                    <a:pt x="0" y="0"/>
                  </a:cubicBezTo>
                  <a:cubicBezTo>
                    <a:pt x="2" y="1"/>
                    <a:pt x="3" y="3"/>
                    <a:pt x="5" y="4"/>
                  </a:cubicBezTo>
                  <a:cubicBezTo>
                    <a:pt x="6" y="6"/>
                    <a:pt x="7" y="7"/>
                    <a:pt x="8" y="9"/>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9"/>
            <p:cNvSpPr>
              <a:spLocks/>
            </p:cNvSpPr>
            <p:nvPr/>
          </p:nvSpPr>
          <p:spPr bwMode="auto">
            <a:xfrm>
              <a:off x="11118850" y="3467100"/>
              <a:ext cx="127000" cy="127000"/>
            </a:xfrm>
            <a:custGeom>
              <a:avLst/>
              <a:gdLst>
                <a:gd name="T0" fmla="*/ 13 w 14"/>
                <a:gd name="T1" fmla="*/ 4 h 14"/>
                <a:gd name="T2" fmla="*/ 13 w 14"/>
                <a:gd name="T3" fmla="*/ 4 h 14"/>
                <a:gd name="T4" fmla="*/ 10 w 14"/>
                <a:gd name="T5" fmla="*/ 4 h 14"/>
                <a:gd name="T6" fmla="*/ 10 w 14"/>
                <a:gd name="T7" fmla="*/ 2 h 14"/>
                <a:gd name="T8" fmla="*/ 10 w 14"/>
                <a:gd name="T9" fmla="*/ 1 h 14"/>
                <a:gd name="T10" fmla="*/ 10 w 14"/>
                <a:gd name="T11" fmla="*/ 1 h 14"/>
                <a:gd name="T12" fmla="*/ 7 w 14"/>
                <a:gd name="T13" fmla="*/ 3 h 14"/>
                <a:gd name="T14" fmla="*/ 6 w 14"/>
                <a:gd name="T15" fmla="*/ 1 h 14"/>
                <a:gd name="T16" fmla="*/ 5 w 14"/>
                <a:gd name="T17" fmla="*/ 0 h 14"/>
                <a:gd name="T18" fmla="*/ 5 w 14"/>
                <a:gd name="T19" fmla="*/ 0 h 14"/>
                <a:gd name="T20" fmla="*/ 5 w 14"/>
                <a:gd name="T21" fmla="*/ 3 h 14"/>
                <a:gd name="T22" fmla="*/ 4 w 14"/>
                <a:gd name="T23" fmla="*/ 2 h 14"/>
                <a:gd name="T24" fmla="*/ 3 w 14"/>
                <a:gd name="T25" fmla="*/ 1 h 14"/>
                <a:gd name="T26" fmla="*/ 3 w 14"/>
                <a:gd name="T27" fmla="*/ 1 h 14"/>
                <a:gd name="T28" fmla="*/ 4 w 14"/>
                <a:gd name="T29" fmla="*/ 5 h 14"/>
                <a:gd name="T30" fmla="*/ 1 w 14"/>
                <a:gd name="T31" fmla="*/ 5 h 14"/>
                <a:gd name="T32" fmla="*/ 0 w 14"/>
                <a:gd name="T33" fmla="*/ 5 h 14"/>
                <a:gd name="T34" fmla="*/ 0 w 14"/>
                <a:gd name="T35" fmla="*/ 5 h 14"/>
                <a:gd name="T36" fmla="*/ 3 w 14"/>
                <a:gd name="T37" fmla="*/ 7 h 14"/>
                <a:gd name="T38" fmla="*/ 1 w 14"/>
                <a:gd name="T39" fmla="*/ 8 h 14"/>
                <a:gd name="T40" fmla="*/ 0 w 14"/>
                <a:gd name="T41" fmla="*/ 9 h 14"/>
                <a:gd name="T42" fmla="*/ 0 w 14"/>
                <a:gd name="T43" fmla="*/ 9 h 14"/>
                <a:gd name="T44" fmla="*/ 4 w 14"/>
                <a:gd name="T45" fmla="*/ 9 h 14"/>
                <a:gd name="T46" fmla="*/ 3 w 14"/>
                <a:gd name="T47" fmla="*/ 12 h 14"/>
                <a:gd name="T48" fmla="*/ 3 w 14"/>
                <a:gd name="T49" fmla="*/ 13 h 14"/>
                <a:gd name="T50" fmla="*/ 3 w 14"/>
                <a:gd name="T51" fmla="*/ 13 h 14"/>
                <a:gd name="T52" fmla="*/ 6 w 14"/>
                <a:gd name="T53" fmla="*/ 11 h 14"/>
                <a:gd name="T54" fmla="*/ 7 w 14"/>
                <a:gd name="T55" fmla="*/ 13 h 14"/>
                <a:gd name="T56" fmla="*/ 7 w 14"/>
                <a:gd name="T57" fmla="*/ 14 h 14"/>
                <a:gd name="T58" fmla="*/ 7 w 14"/>
                <a:gd name="T59" fmla="*/ 14 h 14"/>
                <a:gd name="T60" fmla="*/ 8 w 14"/>
                <a:gd name="T61" fmla="*/ 11 h 14"/>
                <a:gd name="T62" fmla="*/ 10 w 14"/>
                <a:gd name="T63" fmla="*/ 12 h 14"/>
                <a:gd name="T64" fmla="*/ 11 w 14"/>
                <a:gd name="T65" fmla="*/ 12 h 14"/>
                <a:gd name="T66" fmla="*/ 12 w 14"/>
                <a:gd name="T67" fmla="*/ 12 h 14"/>
                <a:gd name="T68" fmla="*/ 10 w 14"/>
                <a:gd name="T69" fmla="*/ 9 h 14"/>
                <a:gd name="T70" fmla="*/ 12 w 14"/>
                <a:gd name="T71" fmla="*/ 9 h 14"/>
                <a:gd name="T72" fmla="*/ 13 w 14"/>
                <a:gd name="T73" fmla="*/ 8 h 14"/>
                <a:gd name="T74" fmla="*/ 14 w 14"/>
                <a:gd name="T75" fmla="*/ 8 h 14"/>
                <a:gd name="T76" fmla="*/ 11 w 14"/>
                <a:gd name="T77" fmla="*/ 7 h 14"/>
                <a:gd name="T78" fmla="*/ 12 w 14"/>
                <a:gd name="T79" fmla="*/ 5 h 14"/>
                <a:gd name="T80" fmla="*/ 13 w 14"/>
                <a:gd name="T8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14">
                  <a:moveTo>
                    <a:pt x="13" y="4"/>
                  </a:moveTo>
                  <a:cubicBezTo>
                    <a:pt x="13" y="4"/>
                    <a:pt x="13" y="4"/>
                    <a:pt x="13" y="4"/>
                  </a:cubicBezTo>
                  <a:cubicBezTo>
                    <a:pt x="13" y="4"/>
                    <a:pt x="12" y="4"/>
                    <a:pt x="10" y="4"/>
                  </a:cubicBezTo>
                  <a:cubicBezTo>
                    <a:pt x="10" y="4"/>
                    <a:pt x="10" y="3"/>
                    <a:pt x="10" y="2"/>
                  </a:cubicBezTo>
                  <a:cubicBezTo>
                    <a:pt x="10" y="2"/>
                    <a:pt x="10" y="1"/>
                    <a:pt x="10" y="1"/>
                  </a:cubicBezTo>
                  <a:cubicBezTo>
                    <a:pt x="10" y="1"/>
                    <a:pt x="10" y="1"/>
                    <a:pt x="10" y="1"/>
                  </a:cubicBezTo>
                  <a:cubicBezTo>
                    <a:pt x="10" y="1"/>
                    <a:pt x="9" y="1"/>
                    <a:pt x="7" y="3"/>
                  </a:cubicBezTo>
                  <a:cubicBezTo>
                    <a:pt x="7" y="3"/>
                    <a:pt x="7" y="2"/>
                    <a:pt x="6" y="1"/>
                  </a:cubicBezTo>
                  <a:cubicBezTo>
                    <a:pt x="6" y="1"/>
                    <a:pt x="6" y="1"/>
                    <a:pt x="5" y="0"/>
                  </a:cubicBezTo>
                  <a:cubicBezTo>
                    <a:pt x="5" y="0"/>
                    <a:pt x="5" y="0"/>
                    <a:pt x="5" y="0"/>
                  </a:cubicBezTo>
                  <a:cubicBezTo>
                    <a:pt x="5" y="0"/>
                    <a:pt x="5" y="1"/>
                    <a:pt x="5" y="3"/>
                  </a:cubicBezTo>
                  <a:cubicBezTo>
                    <a:pt x="5" y="2"/>
                    <a:pt x="4" y="2"/>
                    <a:pt x="4" y="2"/>
                  </a:cubicBezTo>
                  <a:cubicBezTo>
                    <a:pt x="4" y="2"/>
                    <a:pt x="3" y="2"/>
                    <a:pt x="3" y="1"/>
                  </a:cubicBezTo>
                  <a:cubicBezTo>
                    <a:pt x="3" y="1"/>
                    <a:pt x="3" y="1"/>
                    <a:pt x="3" y="1"/>
                  </a:cubicBezTo>
                  <a:cubicBezTo>
                    <a:pt x="3" y="1"/>
                    <a:pt x="3" y="2"/>
                    <a:pt x="4" y="5"/>
                  </a:cubicBezTo>
                  <a:cubicBezTo>
                    <a:pt x="3" y="5"/>
                    <a:pt x="2" y="5"/>
                    <a:pt x="1" y="5"/>
                  </a:cubicBezTo>
                  <a:cubicBezTo>
                    <a:pt x="1" y="5"/>
                    <a:pt x="1" y="5"/>
                    <a:pt x="0" y="5"/>
                  </a:cubicBezTo>
                  <a:cubicBezTo>
                    <a:pt x="0" y="5"/>
                    <a:pt x="0" y="5"/>
                    <a:pt x="0" y="5"/>
                  </a:cubicBezTo>
                  <a:cubicBezTo>
                    <a:pt x="0" y="5"/>
                    <a:pt x="1" y="5"/>
                    <a:pt x="3" y="7"/>
                  </a:cubicBezTo>
                  <a:cubicBezTo>
                    <a:pt x="2" y="7"/>
                    <a:pt x="2" y="8"/>
                    <a:pt x="1" y="8"/>
                  </a:cubicBezTo>
                  <a:cubicBezTo>
                    <a:pt x="1" y="9"/>
                    <a:pt x="1" y="9"/>
                    <a:pt x="0" y="9"/>
                  </a:cubicBezTo>
                  <a:cubicBezTo>
                    <a:pt x="0" y="9"/>
                    <a:pt x="0" y="9"/>
                    <a:pt x="0" y="9"/>
                  </a:cubicBezTo>
                  <a:cubicBezTo>
                    <a:pt x="0" y="9"/>
                    <a:pt x="1" y="9"/>
                    <a:pt x="4" y="9"/>
                  </a:cubicBezTo>
                  <a:cubicBezTo>
                    <a:pt x="3" y="10"/>
                    <a:pt x="3" y="11"/>
                    <a:pt x="3" y="12"/>
                  </a:cubicBezTo>
                  <a:cubicBezTo>
                    <a:pt x="3" y="12"/>
                    <a:pt x="3" y="12"/>
                    <a:pt x="3" y="13"/>
                  </a:cubicBezTo>
                  <a:cubicBezTo>
                    <a:pt x="3" y="13"/>
                    <a:pt x="3" y="13"/>
                    <a:pt x="3" y="13"/>
                  </a:cubicBezTo>
                  <a:cubicBezTo>
                    <a:pt x="3" y="13"/>
                    <a:pt x="3" y="12"/>
                    <a:pt x="6" y="11"/>
                  </a:cubicBezTo>
                  <a:cubicBezTo>
                    <a:pt x="6" y="11"/>
                    <a:pt x="6" y="12"/>
                    <a:pt x="7" y="13"/>
                  </a:cubicBezTo>
                  <a:cubicBezTo>
                    <a:pt x="7" y="13"/>
                    <a:pt x="7" y="13"/>
                    <a:pt x="7" y="14"/>
                  </a:cubicBezTo>
                  <a:cubicBezTo>
                    <a:pt x="7" y="14"/>
                    <a:pt x="7" y="14"/>
                    <a:pt x="7" y="14"/>
                  </a:cubicBezTo>
                  <a:cubicBezTo>
                    <a:pt x="7" y="14"/>
                    <a:pt x="7" y="13"/>
                    <a:pt x="8" y="11"/>
                  </a:cubicBezTo>
                  <a:cubicBezTo>
                    <a:pt x="9" y="11"/>
                    <a:pt x="10" y="11"/>
                    <a:pt x="10" y="12"/>
                  </a:cubicBezTo>
                  <a:cubicBezTo>
                    <a:pt x="11" y="12"/>
                    <a:pt x="11" y="12"/>
                    <a:pt x="11" y="12"/>
                  </a:cubicBezTo>
                  <a:cubicBezTo>
                    <a:pt x="11" y="12"/>
                    <a:pt x="12" y="12"/>
                    <a:pt x="12" y="12"/>
                  </a:cubicBezTo>
                  <a:cubicBezTo>
                    <a:pt x="12" y="12"/>
                    <a:pt x="11" y="12"/>
                    <a:pt x="10" y="9"/>
                  </a:cubicBezTo>
                  <a:cubicBezTo>
                    <a:pt x="11" y="9"/>
                    <a:pt x="12" y="9"/>
                    <a:pt x="12" y="9"/>
                  </a:cubicBezTo>
                  <a:cubicBezTo>
                    <a:pt x="13" y="8"/>
                    <a:pt x="13" y="8"/>
                    <a:pt x="13" y="8"/>
                  </a:cubicBezTo>
                  <a:cubicBezTo>
                    <a:pt x="14" y="8"/>
                    <a:pt x="14" y="8"/>
                    <a:pt x="14" y="8"/>
                  </a:cubicBezTo>
                  <a:cubicBezTo>
                    <a:pt x="14" y="8"/>
                    <a:pt x="13" y="8"/>
                    <a:pt x="11" y="7"/>
                  </a:cubicBezTo>
                  <a:cubicBezTo>
                    <a:pt x="11" y="6"/>
                    <a:pt x="12" y="5"/>
                    <a:pt x="12" y="5"/>
                  </a:cubicBezTo>
                  <a:cubicBezTo>
                    <a:pt x="12" y="5"/>
                    <a:pt x="13" y="4"/>
                    <a:pt x="13"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6" name="组合 145"/>
          <p:cNvGrpSpPr/>
          <p:nvPr/>
        </p:nvGrpSpPr>
        <p:grpSpPr>
          <a:xfrm>
            <a:off x="1417638" y="4912648"/>
            <a:ext cx="958850" cy="1001713"/>
            <a:chOff x="2116138" y="3157538"/>
            <a:chExt cx="958850" cy="1001713"/>
          </a:xfrm>
        </p:grpSpPr>
        <p:sp>
          <p:nvSpPr>
            <p:cNvPr id="147" name="Freeform 185"/>
            <p:cNvSpPr>
              <a:spLocks/>
            </p:cNvSpPr>
            <p:nvPr/>
          </p:nvSpPr>
          <p:spPr bwMode="auto">
            <a:xfrm>
              <a:off x="2505075" y="3157538"/>
              <a:ext cx="261938" cy="482600"/>
            </a:xfrm>
            <a:custGeom>
              <a:avLst/>
              <a:gdLst>
                <a:gd name="T0" fmla="*/ 11 w 29"/>
                <a:gd name="T1" fmla="*/ 52 h 53"/>
                <a:gd name="T2" fmla="*/ 0 w 29"/>
                <a:gd name="T3" fmla="*/ 32 h 53"/>
                <a:gd name="T4" fmla="*/ 6 w 29"/>
                <a:gd name="T5" fmla="*/ 15 h 53"/>
                <a:gd name="T6" fmla="*/ 17 w 29"/>
                <a:gd name="T7" fmla="*/ 8 h 53"/>
                <a:gd name="T8" fmla="*/ 21 w 29"/>
                <a:gd name="T9" fmla="*/ 13 h 53"/>
                <a:gd name="T10" fmla="*/ 20 w 29"/>
                <a:gd name="T11" fmla="*/ 44 h 53"/>
                <a:gd name="T12" fmla="*/ 11 w 29"/>
                <a:gd name="T13" fmla="*/ 52 h 53"/>
              </a:gdLst>
              <a:ahLst/>
              <a:cxnLst>
                <a:cxn ang="0">
                  <a:pos x="T0" y="T1"/>
                </a:cxn>
                <a:cxn ang="0">
                  <a:pos x="T2" y="T3"/>
                </a:cxn>
                <a:cxn ang="0">
                  <a:pos x="T4" y="T5"/>
                </a:cxn>
                <a:cxn ang="0">
                  <a:pos x="T6" y="T7"/>
                </a:cxn>
                <a:cxn ang="0">
                  <a:pos x="T8" y="T9"/>
                </a:cxn>
                <a:cxn ang="0">
                  <a:pos x="T10" y="T11"/>
                </a:cxn>
                <a:cxn ang="0">
                  <a:pos x="T12" y="T13"/>
                </a:cxn>
              </a:cxnLst>
              <a:rect l="0" t="0" r="r" b="b"/>
              <a:pathLst>
                <a:path w="29" h="53">
                  <a:moveTo>
                    <a:pt x="11" y="52"/>
                  </a:moveTo>
                  <a:cubicBezTo>
                    <a:pt x="5" y="47"/>
                    <a:pt x="1" y="40"/>
                    <a:pt x="0" y="32"/>
                  </a:cubicBezTo>
                  <a:cubicBezTo>
                    <a:pt x="0" y="26"/>
                    <a:pt x="3" y="21"/>
                    <a:pt x="6" y="15"/>
                  </a:cubicBezTo>
                  <a:cubicBezTo>
                    <a:pt x="8" y="13"/>
                    <a:pt x="14" y="0"/>
                    <a:pt x="17" y="8"/>
                  </a:cubicBezTo>
                  <a:cubicBezTo>
                    <a:pt x="18" y="11"/>
                    <a:pt x="19" y="11"/>
                    <a:pt x="21" y="13"/>
                  </a:cubicBezTo>
                  <a:cubicBezTo>
                    <a:pt x="29" y="21"/>
                    <a:pt x="26" y="36"/>
                    <a:pt x="20" y="44"/>
                  </a:cubicBezTo>
                  <a:cubicBezTo>
                    <a:pt x="19" y="45"/>
                    <a:pt x="12" y="53"/>
                    <a:pt x="11" y="52"/>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86"/>
            <p:cNvSpPr>
              <a:spLocks/>
            </p:cNvSpPr>
            <p:nvPr/>
          </p:nvSpPr>
          <p:spPr bwMode="auto">
            <a:xfrm>
              <a:off x="2559050" y="3376613"/>
              <a:ext cx="46038" cy="254000"/>
            </a:xfrm>
            <a:custGeom>
              <a:avLst/>
              <a:gdLst>
                <a:gd name="T0" fmla="*/ 5 w 5"/>
                <a:gd name="T1" fmla="*/ 28 h 28"/>
                <a:gd name="T2" fmla="*/ 0 w 5"/>
                <a:gd name="T3" fmla="*/ 15 h 28"/>
                <a:gd name="T4" fmla="*/ 0 w 5"/>
                <a:gd name="T5" fmla="*/ 8 h 28"/>
                <a:gd name="T6" fmla="*/ 0 w 5"/>
                <a:gd name="T7" fmla="*/ 0 h 28"/>
                <a:gd name="T8" fmla="*/ 2 w 5"/>
                <a:gd name="T9" fmla="*/ 14 h 28"/>
                <a:gd name="T10" fmla="*/ 3 w 5"/>
                <a:gd name="T11" fmla="*/ 21 h 28"/>
                <a:gd name="T12" fmla="*/ 5 w 5"/>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5" y="28"/>
                  </a:moveTo>
                  <a:cubicBezTo>
                    <a:pt x="2" y="24"/>
                    <a:pt x="1" y="19"/>
                    <a:pt x="0" y="15"/>
                  </a:cubicBezTo>
                  <a:cubicBezTo>
                    <a:pt x="0" y="12"/>
                    <a:pt x="0" y="10"/>
                    <a:pt x="0" y="8"/>
                  </a:cubicBezTo>
                  <a:cubicBezTo>
                    <a:pt x="0" y="5"/>
                    <a:pt x="0" y="3"/>
                    <a:pt x="0" y="0"/>
                  </a:cubicBezTo>
                  <a:cubicBezTo>
                    <a:pt x="1" y="5"/>
                    <a:pt x="1" y="10"/>
                    <a:pt x="2" y="14"/>
                  </a:cubicBezTo>
                  <a:cubicBezTo>
                    <a:pt x="2" y="17"/>
                    <a:pt x="2" y="19"/>
                    <a:pt x="3" y="21"/>
                  </a:cubicBezTo>
                  <a:cubicBezTo>
                    <a:pt x="4" y="24"/>
                    <a:pt x="4" y="26"/>
                    <a:pt x="5" y="2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87"/>
            <p:cNvSpPr>
              <a:spLocks/>
            </p:cNvSpPr>
            <p:nvPr/>
          </p:nvSpPr>
          <p:spPr bwMode="auto">
            <a:xfrm>
              <a:off x="2622550" y="3330575"/>
              <a:ext cx="9525" cy="300038"/>
            </a:xfrm>
            <a:custGeom>
              <a:avLst/>
              <a:gdLst>
                <a:gd name="T0" fmla="*/ 0 w 1"/>
                <a:gd name="T1" fmla="*/ 33 h 33"/>
                <a:gd name="T2" fmla="*/ 0 w 1"/>
                <a:gd name="T3" fmla="*/ 16 h 33"/>
                <a:gd name="T4" fmla="*/ 0 w 1"/>
                <a:gd name="T5" fmla="*/ 0 h 33"/>
                <a:gd name="T6" fmla="*/ 1 w 1"/>
                <a:gd name="T7" fmla="*/ 16 h 33"/>
                <a:gd name="T8" fmla="*/ 0 w 1"/>
                <a:gd name="T9" fmla="*/ 33 h 33"/>
              </a:gdLst>
              <a:ahLst/>
              <a:cxnLst>
                <a:cxn ang="0">
                  <a:pos x="T0" y="T1"/>
                </a:cxn>
                <a:cxn ang="0">
                  <a:pos x="T2" y="T3"/>
                </a:cxn>
                <a:cxn ang="0">
                  <a:pos x="T4" y="T5"/>
                </a:cxn>
                <a:cxn ang="0">
                  <a:pos x="T6" y="T7"/>
                </a:cxn>
                <a:cxn ang="0">
                  <a:pos x="T8" y="T9"/>
                </a:cxn>
              </a:cxnLst>
              <a:rect l="0" t="0" r="r" b="b"/>
              <a:pathLst>
                <a:path w="1" h="33">
                  <a:moveTo>
                    <a:pt x="0" y="33"/>
                  </a:moveTo>
                  <a:cubicBezTo>
                    <a:pt x="0" y="27"/>
                    <a:pt x="0" y="22"/>
                    <a:pt x="0" y="16"/>
                  </a:cubicBezTo>
                  <a:cubicBezTo>
                    <a:pt x="0" y="11"/>
                    <a:pt x="0" y="6"/>
                    <a:pt x="0" y="0"/>
                  </a:cubicBezTo>
                  <a:cubicBezTo>
                    <a:pt x="1" y="6"/>
                    <a:pt x="1" y="11"/>
                    <a:pt x="1" y="16"/>
                  </a:cubicBezTo>
                  <a:cubicBezTo>
                    <a:pt x="1" y="22"/>
                    <a:pt x="1" y="27"/>
                    <a:pt x="0" y="3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88"/>
            <p:cNvSpPr>
              <a:spLocks/>
            </p:cNvSpPr>
            <p:nvPr/>
          </p:nvSpPr>
          <p:spPr bwMode="auto">
            <a:xfrm>
              <a:off x="2641600" y="3384550"/>
              <a:ext cx="44450" cy="228600"/>
            </a:xfrm>
            <a:custGeom>
              <a:avLst/>
              <a:gdLst>
                <a:gd name="T0" fmla="*/ 0 w 5"/>
                <a:gd name="T1" fmla="*/ 25 h 25"/>
                <a:gd name="T2" fmla="*/ 1 w 5"/>
                <a:gd name="T3" fmla="*/ 19 h 25"/>
                <a:gd name="T4" fmla="*/ 3 w 5"/>
                <a:gd name="T5" fmla="*/ 13 h 25"/>
                <a:gd name="T6" fmla="*/ 4 w 5"/>
                <a:gd name="T7" fmla="*/ 7 h 25"/>
                <a:gd name="T8" fmla="*/ 4 w 5"/>
                <a:gd name="T9" fmla="*/ 0 h 25"/>
                <a:gd name="T10" fmla="*/ 4 w 5"/>
                <a:gd name="T11" fmla="*/ 13 h 25"/>
                <a:gd name="T12" fmla="*/ 0 w 5"/>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5" h="25">
                  <a:moveTo>
                    <a:pt x="0" y="25"/>
                  </a:moveTo>
                  <a:cubicBezTo>
                    <a:pt x="1" y="19"/>
                    <a:pt x="1" y="19"/>
                    <a:pt x="1" y="19"/>
                  </a:cubicBezTo>
                  <a:cubicBezTo>
                    <a:pt x="2" y="17"/>
                    <a:pt x="2" y="15"/>
                    <a:pt x="3" y="13"/>
                  </a:cubicBezTo>
                  <a:cubicBezTo>
                    <a:pt x="3" y="11"/>
                    <a:pt x="3" y="9"/>
                    <a:pt x="4" y="7"/>
                  </a:cubicBezTo>
                  <a:cubicBezTo>
                    <a:pt x="4" y="4"/>
                    <a:pt x="4" y="2"/>
                    <a:pt x="4" y="0"/>
                  </a:cubicBezTo>
                  <a:cubicBezTo>
                    <a:pt x="5" y="5"/>
                    <a:pt x="5" y="9"/>
                    <a:pt x="4" y="13"/>
                  </a:cubicBezTo>
                  <a:cubicBezTo>
                    <a:pt x="3" y="17"/>
                    <a:pt x="2" y="21"/>
                    <a:pt x="0" y="2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89"/>
            <p:cNvSpPr>
              <a:spLocks/>
            </p:cNvSpPr>
            <p:nvPr/>
          </p:nvSpPr>
          <p:spPr bwMode="auto">
            <a:xfrm>
              <a:off x="2641600" y="3449638"/>
              <a:ext cx="433388" cy="254000"/>
            </a:xfrm>
            <a:custGeom>
              <a:avLst/>
              <a:gdLst>
                <a:gd name="T0" fmla="*/ 0 w 48"/>
                <a:gd name="T1" fmla="*/ 22 h 28"/>
                <a:gd name="T2" fmla="*/ 13 w 48"/>
                <a:gd name="T3" fmla="*/ 4 h 28"/>
                <a:gd name="T4" fmla="*/ 31 w 48"/>
                <a:gd name="T5" fmla="*/ 1 h 28"/>
                <a:gd name="T6" fmla="*/ 42 w 48"/>
                <a:gd name="T7" fmla="*/ 8 h 28"/>
                <a:gd name="T8" fmla="*/ 39 w 48"/>
                <a:gd name="T9" fmla="*/ 13 h 28"/>
                <a:gd name="T10" fmla="*/ 11 w 48"/>
                <a:gd name="T11" fmla="*/ 26 h 28"/>
                <a:gd name="T12" fmla="*/ 0 w 48"/>
                <a:gd name="T13" fmla="*/ 22 h 28"/>
              </a:gdLst>
              <a:ahLst/>
              <a:cxnLst>
                <a:cxn ang="0">
                  <a:pos x="T0" y="T1"/>
                </a:cxn>
                <a:cxn ang="0">
                  <a:pos x="T2" y="T3"/>
                </a:cxn>
                <a:cxn ang="0">
                  <a:pos x="T4" y="T5"/>
                </a:cxn>
                <a:cxn ang="0">
                  <a:pos x="T6" y="T7"/>
                </a:cxn>
                <a:cxn ang="0">
                  <a:pos x="T8" y="T9"/>
                </a:cxn>
                <a:cxn ang="0">
                  <a:pos x="T10" y="T11"/>
                </a:cxn>
                <a:cxn ang="0">
                  <a:pos x="T12" y="T13"/>
                </a:cxn>
              </a:cxnLst>
              <a:rect l="0" t="0" r="r" b="b"/>
              <a:pathLst>
                <a:path w="48" h="28">
                  <a:moveTo>
                    <a:pt x="0" y="22"/>
                  </a:moveTo>
                  <a:cubicBezTo>
                    <a:pt x="2" y="14"/>
                    <a:pt x="6" y="8"/>
                    <a:pt x="13" y="4"/>
                  </a:cubicBezTo>
                  <a:cubicBezTo>
                    <a:pt x="19" y="0"/>
                    <a:pt x="25" y="1"/>
                    <a:pt x="31" y="1"/>
                  </a:cubicBezTo>
                  <a:cubicBezTo>
                    <a:pt x="34" y="2"/>
                    <a:pt x="48" y="1"/>
                    <a:pt x="42" y="8"/>
                  </a:cubicBezTo>
                  <a:cubicBezTo>
                    <a:pt x="40" y="10"/>
                    <a:pt x="40" y="11"/>
                    <a:pt x="39" y="13"/>
                  </a:cubicBezTo>
                  <a:cubicBezTo>
                    <a:pt x="35" y="24"/>
                    <a:pt x="21" y="28"/>
                    <a:pt x="11" y="26"/>
                  </a:cubicBezTo>
                  <a:cubicBezTo>
                    <a:pt x="10" y="26"/>
                    <a:pt x="0" y="23"/>
                    <a:pt x="0" y="22"/>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90"/>
            <p:cNvSpPr>
              <a:spLocks/>
            </p:cNvSpPr>
            <p:nvPr/>
          </p:nvSpPr>
          <p:spPr bwMode="auto">
            <a:xfrm>
              <a:off x="2641600" y="3494088"/>
              <a:ext cx="207963" cy="155575"/>
            </a:xfrm>
            <a:custGeom>
              <a:avLst/>
              <a:gdLst>
                <a:gd name="T0" fmla="*/ 0 w 23"/>
                <a:gd name="T1" fmla="*/ 17 h 17"/>
                <a:gd name="T2" fmla="*/ 10 w 23"/>
                <a:gd name="T3" fmla="*/ 7 h 17"/>
                <a:gd name="T4" fmla="*/ 16 w 23"/>
                <a:gd name="T5" fmla="*/ 3 h 17"/>
                <a:gd name="T6" fmla="*/ 23 w 23"/>
                <a:gd name="T7" fmla="*/ 0 h 17"/>
                <a:gd name="T8" fmla="*/ 11 w 23"/>
                <a:gd name="T9" fmla="*/ 8 h 17"/>
                <a:gd name="T10" fmla="*/ 5 w 23"/>
                <a:gd name="T11" fmla="*/ 12 h 17"/>
                <a:gd name="T12" fmla="*/ 0 w 2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23" h="17">
                  <a:moveTo>
                    <a:pt x="0" y="17"/>
                  </a:moveTo>
                  <a:cubicBezTo>
                    <a:pt x="2" y="13"/>
                    <a:pt x="6" y="9"/>
                    <a:pt x="10" y="7"/>
                  </a:cubicBezTo>
                  <a:cubicBezTo>
                    <a:pt x="12" y="5"/>
                    <a:pt x="14" y="4"/>
                    <a:pt x="16" y="3"/>
                  </a:cubicBezTo>
                  <a:cubicBezTo>
                    <a:pt x="18" y="2"/>
                    <a:pt x="21" y="1"/>
                    <a:pt x="23" y="0"/>
                  </a:cubicBezTo>
                  <a:cubicBezTo>
                    <a:pt x="19" y="3"/>
                    <a:pt x="14" y="5"/>
                    <a:pt x="11" y="8"/>
                  </a:cubicBezTo>
                  <a:cubicBezTo>
                    <a:pt x="9" y="9"/>
                    <a:pt x="7" y="10"/>
                    <a:pt x="5" y="12"/>
                  </a:cubicBezTo>
                  <a:cubicBezTo>
                    <a:pt x="3" y="13"/>
                    <a:pt x="2" y="15"/>
                    <a:pt x="0" y="1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91"/>
            <p:cNvSpPr>
              <a:spLocks/>
            </p:cNvSpPr>
            <p:nvPr/>
          </p:nvSpPr>
          <p:spPr bwMode="auto">
            <a:xfrm>
              <a:off x="2649538" y="3530600"/>
              <a:ext cx="263525" cy="127000"/>
            </a:xfrm>
            <a:custGeom>
              <a:avLst/>
              <a:gdLst>
                <a:gd name="T0" fmla="*/ 0 w 29"/>
                <a:gd name="T1" fmla="*/ 14 h 14"/>
                <a:gd name="T2" fmla="*/ 15 w 29"/>
                <a:gd name="T3" fmla="*/ 7 h 14"/>
                <a:gd name="T4" fmla="*/ 29 w 29"/>
                <a:gd name="T5" fmla="*/ 0 h 14"/>
                <a:gd name="T6" fmla="*/ 15 w 29"/>
                <a:gd name="T7" fmla="*/ 8 h 14"/>
                <a:gd name="T8" fmla="*/ 0 w 29"/>
                <a:gd name="T9" fmla="*/ 14 h 14"/>
              </a:gdLst>
              <a:ahLst/>
              <a:cxnLst>
                <a:cxn ang="0">
                  <a:pos x="T0" y="T1"/>
                </a:cxn>
                <a:cxn ang="0">
                  <a:pos x="T2" y="T3"/>
                </a:cxn>
                <a:cxn ang="0">
                  <a:pos x="T4" y="T5"/>
                </a:cxn>
                <a:cxn ang="0">
                  <a:pos x="T6" y="T7"/>
                </a:cxn>
                <a:cxn ang="0">
                  <a:pos x="T8" y="T9"/>
                </a:cxn>
              </a:cxnLst>
              <a:rect l="0" t="0" r="r" b="b"/>
              <a:pathLst>
                <a:path w="29" h="14">
                  <a:moveTo>
                    <a:pt x="0" y="14"/>
                  </a:moveTo>
                  <a:cubicBezTo>
                    <a:pt x="5" y="12"/>
                    <a:pt x="10" y="9"/>
                    <a:pt x="15" y="7"/>
                  </a:cubicBezTo>
                  <a:cubicBezTo>
                    <a:pt x="19" y="4"/>
                    <a:pt x="24" y="2"/>
                    <a:pt x="29" y="0"/>
                  </a:cubicBezTo>
                  <a:cubicBezTo>
                    <a:pt x="25" y="3"/>
                    <a:pt x="20" y="5"/>
                    <a:pt x="15" y="8"/>
                  </a:cubicBezTo>
                  <a:cubicBezTo>
                    <a:pt x="10" y="10"/>
                    <a:pt x="5" y="12"/>
                    <a:pt x="0"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92"/>
            <p:cNvSpPr>
              <a:spLocks/>
            </p:cNvSpPr>
            <p:nvPr/>
          </p:nvSpPr>
          <p:spPr bwMode="auto">
            <a:xfrm>
              <a:off x="2676525" y="3613150"/>
              <a:ext cx="217488" cy="53975"/>
            </a:xfrm>
            <a:custGeom>
              <a:avLst/>
              <a:gdLst>
                <a:gd name="T0" fmla="*/ 0 w 24"/>
                <a:gd name="T1" fmla="*/ 6 h 6"/>
                <a:gd name="T2" fmla="*/ 6 w 24"/>
                <a:gd name="T3" fmla="*/ 5 h 6"/>
                <a:gd name="T4" fmla="*/ 12 w 24"/>
                <a:gd name="T5" fmla="*/ 3 h 6"/>
                <a:gd name="T6" fmla="*/ 18 w 24"/>
                <a:gd name="T7" fmla="*/ 2 h 6"/>
                <a:gd name="T8" fmla="*/ 24 w 24"/>
                <a:gd name="T9" fmla="*/ 0 h 6"/>
                <a:gd name="T10" fmla="*/ 12 w 24"/>
                <a:gd name="T11" fmla="*/ 4 h 6"/>
                <a:gd name="T12" fmla="*/ 0 w 2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4" h="6">
                  <a:moveTo>
                    <a:pt x="0" y="6"/>
                  </a:moveTo>
                  <a:cubicBezTo>
                    <a:pt x="6" y="5"/>
                    <a:pt x="6" y="5"/>
                    <a:pt x="6" y="5"/>
                  </a:cubicBezTo>
                  <a:cubicBezTo>
                    <a:pt x="8" y="4"/>
                    <a:pt x="10" y="4"/>
                    <a:pt x="12" y="3"/>
                  </a:cubicBezTo>
                  <a:cubicBezTo>
                    <a:pt x="14" y="3"/>
                    <a:pt x="16" y="2"/>
                    <a:pt x="18" y="2"/>
                  </a:cubicBezTo>
                  <a:cubicBezTo>
                    <a:pt x="20" y="1"/>
                    <a:pt x="22" y="0"/>
                    <a:pt x="24" y="0"/>
                  </a:cubicBezTo>
                  <a:cubicBezTo>
                    <a:pt x="20" y="2"/>
                    <a:pt x="16" y="3"/>
                    <a:pt x="12" y="4"/>
                  </a:cubicBezTo>
                  <a:cubicBezTo>
                    <a:pt x="8" y="5"/>
                    <a:pt x="4" y="6"/>
                    <a:pt x="0" y="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93"/>
            <p:cNvSpPr>
              <a:spLocks/>
            </p:cNvSpPr>
            <p:nvPr/>
          </p:nvSpPr>
          <p:spPr bwMode="auto">
            <a:xfrm>
              <a:off x="2632075" y="3676650"/>
              <a:ext cx="371475" cy="317500"/>
            </a:xfrm>
            <a:custGeom>
              <a:avLst/>
              <a:gdLst>
                <a:gd name="T0" fmla="*/ 1 w 41"/>
                <a:gd name="T1" fmla="*/ 1 h 35"/>
                <a:gd name="T2" fmla="*/ 23 w 41"/>
                <a:gd name="T3" fmla="*/ 5 h 35"/>
                <a:gd name="T4" fmla="*/ 33 w 41"/>
                <a:gd name="T5" fmla="*/ 20 h 35"/>
                <a:gd name="T6" fmla="*/ 32 w 41"/>
                <a:gd name="T7" fmla="*/ 33 h 35"/>
                <a:gd name="T8" fmla="*/ 26 w 41"/>
                <a:gd name="T9" fmla="*/ 32 h 35"/>
                <a:gd name="T10" fmla="*/ 2 w 41"/>
                <a:gd name="T11" fmla="*/ 13 h 35"/>
                <a:gd name="T12" fmla="*/ 1 w 41"/>
                <a:gd name="T13" fmla="*/ 1 h 35"/>
              </a:gdLst>
              <a:ahLst/>
              <a:cxnLst>
                <a:cxn ang="0">
                  <a:pos x="T0" y="T1"/>
                </a:cxn>
                <a:cxn ang="0">
                  <a:pos x="T2" y="T3"/>
                </a:cxn>
                <a:cxn ang="0">
                  <a:pos x="T4" y="T5"/>
                </a:cxn>
                <a:cxn ang="0">
                  <a:pos x="T6" y="T7"/>
                </a:cxn>
                <a:cxn ang="0">
                  <a:pos x="T8" y="T9"/>
                </a:cxn>
                <a:cxn ang="0">
                  <a:pos x="T10" y="T11"/>
                </a:cxn>
                <a:cxn ang="0">
                  <a:pos x="T12" y="T13"/>
                </a:cxn>
              </a:cxnLst>
              <a:rect l="0" t="0" r="r" b="b"/>
              <a:pathLst>
                <a:path w="41" h="35">
                  <a:moveTo>
                    <a:pt x="1" y="1"/>
                  </a:moveTo>
                  <a:cubicBezTo>
                    <a:pt x="9" y="0"/>
                    <a:pt x="17" y="0"/>
                    <a:pt x="23" y="5"/>
                  </a:cubicBezTo>
                  <a:cubicBezTo>
                    <a:pt x="28" y="8"/>
                    <a:pt x="31" y="14"/>
                    <a:pt x="33" y="20"/>
                  </a:cubicBezTo>
                  <a:cubicBezTo>
                    <a:pt x="34" y="22"/>
                    <a:pt x="41" y="35"/>
                    <a:pt x="32" y="33"/>
                  </a:cubicBezTo>
                  <a:cubicBezTo>
                    <a:pt x="30" y="32"/>
                    <a:pt x="29" y="32"/>
                    <a:pt x="26" y="32"/>
                  </a:cubicBezTo>
                  <a:cubicBezTo>
                    <a:pt x="14" y="34"/>
                    <a:pt x="5" y="23"/>
                    <a:pt x="2" y="13"/>
                  </a:cubicBezTo>
                  <a:cubicBezTo>
                    <a:pt x="2" y="12"/>
                    <a:pt x="0" y="1"/>
                    <a:pt x="1"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94"/>
            <p:cNvSpPr>
              <a:spLocks/>
            </p:cNvSpPr>
            <p:nvPr/>
          </p:nvSpPr>
          <p:spPr bwMode="auto">
            <a:xfrm>
              <a:off x="2641600" y="3686175"/>
              <a:ext cx="225425" cy="117475"/>
            </a:xfrm>
            <a:custGeom>
              <a:avLst/>
              <a:gdLst>
                <a:gd name="T0" fmla="*/ 0 w 25"/>
                <a:gd name="T1" fmla="*/ 0 h 13"/>
                <a:gd name="T2" fmla="*/ 14 w 25"/>
                <a:gd name="T3" fmla="*/ 5 h 13"/>
                <a:gd name="T4" fmla="*/ 20 w 25"/>
                <a:gd name="T5" fmla="*/ 9 h 13"/>
                <a:gd name="T6" fmla="*/ 25 w 25"/>
                <a:gd name="T7" fmla="*/ 13 h 13"/>
                <a:gd name="T8" fmla="*/ 13 w 25"/>
                <a:gd name="T9" fmla="*/ 6 h 13"/>
                <a:gd name="T10" fmla="*/ 7 w 25"/>
                <a:gd name="T11" fmla="*/ 2 h 13"/>
                <a:gd name="T12" fmla="*/ 0 w 25"/>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5" h="13">
                  <a:moveTo>
                    <a:pt x="0" y="0"/>
                  </a:moveTo>
                  <a:cubicBezTo>
                    <a:pt x="5" y="0"/>
                    <a:pt x="9" y="2"/>
                    <a:pt x="14" y="5"/>
                  </a:cubicBezTo>
                  <a:cubicBezTo>
                    <a:pt x="16" y="6"/>
                    <a:pt x="18" y="7"/>
                    <a:pt x="20" y="9"/>
                  </a:cubicBezTo>
                  <a:cubicBezTo>
                    <a:pt x="21" y="10"/>
                    <a:pt x="23" y="12"/>
                    <a:pt x="25" y="13"/>
                  </a:cubicBezTo>
                  <a:cubicBezTo>
                    <a:pt x="21" y="11"/>
                    <a:pt x="17" y="8"/>
                    <a:pt x="13" y="6"/>
                  </a:cubicBezTo>
                  <a:cubicBezTo>
                    <a:pt x="11" y="4"/>
                    <a:pt x="9" y="3"/>
                    <a:pt x="7" y="2"/>
                  </a:cubicBezTo>
                  <a:cubicBezTo>
                    <a:pt x="5" y="2"/>
                    <a:pt x="2" y="1"/>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95"/>
            <p:cNvSpPr>
              <a:spLocks/>
            </p:cNvSpPr>
            <p:nvPr/>
          </p:nvSpPr>
          <p:spPr bwMode="auto">
            <a:xfrm>
              <a:off x="2632075" y="3703638"/>
              <a:ext cx="234950" cy="182563"/>
            </a:xfrm>
            <a:custGeom>
              <a:avLst/>
              <a:gdLst>
                <a:gd name="T0" fmla="*/ 0 w 26"/>
                <a:gd name="T1" fmla="*/ 0 h 20"/>
                <a:gd name="T2" fmla="*/ 13 w 26"/>
                <a:gd name="T3" fmla="*/ 9 h 20"/>
                <a:gd name="T4" fmla="*/ 26 w 26"/>
                <a:gd name="T5" fmla="*/ 20 h 20"/>
                <a:gd name="T6" fmla="*/ 13 w 26"/>
                <a:gd name="T7" fmla="*/ 10 h 20"/>
                <a:gd name="T8" fmla="*/ 0 w 26"/>
                <a:gd name="T9" fmla="*/ 0 h 20"/>
              </a:gdLst>
              <a:ahLst/>
              <a:cxnLst>
                <a:cxn ang="0">
                  <a:pos x="T0" y="T1"/>
                </a:cxn>
                <a:cxn ang="0">
                  <a:pos x="T2" y="T3"/>
                </a:cxn>
                <a:cxn ang="0">
                  <a:pos x="T4" y="T5"/>
                </a:cxn>
                <a:cxn ang="0">
                  <a:pos x="T6" y="T7"/>
                </a:cxn>
                <a:cxn ang="0">
                  <a:pos x="T8" y="T9"/>
                </a:cxn>
              </a:cxnLst>
              <a:rect l="0" t="0" r="r" b="b"/>
              <a:pathLst>
                <a:path w="26" h="20">
                  <a:moveTo>
                    <a:pt x="0" y="0"/>
                  </a:moveTo>
                  <a:cubicBezTo>
                    <a:pt x="5" y="3"/>
                    <a:pt x="9" y="6"/>
                    <a:pt x="13" y="9"/>
                  </a:cubicBezTo>
                  <a:cubicBezTo>
                    <a:pt x="18" y="13"/>
                    <a:pt x="22" y="16"/>
                    <a:pt x="26" y="20"/>
                  </a:cubicBezTo>
                  <a:cubicBezTo>
                    <a:pt x="21" y="17"/>
                    <a:pt x="17" y="14"/>
                    <a:pt x="13" y="10"/>
                  </a:cubicBezTo>
                  <a:cubicBezTo>
                    <a:pt x="8" y="7"/>
                    <a:pt x="4" y="4"/>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96"/>
            <p:cNvSpPr>
              <a:spLocks/>
            </p:cNvSpPr>
            <p:nvPr/>
          </p:nvSpPr>
          <p:spPr bwMode="auto">
            <a:xfrm>
              <a:off x="2641600" y="3730625"/>
              <a:ext cx="144463" cy="163513"/>
            </a:xfrm>
            <a:custGeom>
              <a:avLst/>
              <a:gdLst>
                <a:gd name="T0" fmla="*/ 0 w 16"/>
                <a:gd name="T1" fmla="*/ 0 h 18"/>
                <a:gd name="T2" fmla="*/ 4 w 16"/>
                <a:gd name="T3" fmla="*/ 4 h 18"/>
                <a:gd name="T4" fmla="*/ 8 w 16"/>
                <a:gd name="T5" fmla="*/ 9 h 18"/>
                <a:gd name="T6" fmla="*/ 12 w 16"/>
                <a:gd name="T7" fmla="*/ 14 h 18"/>
                <a:gd name="T8" fmla="*/ 16 w 16"/>
                <a:gd name="T9" fmla="*/ 18 h 18"/>
                <a:gd name="T10" fmla="*/ 7 w 16"/>
                <a:gd name="T11" fmla="*/ 10 h 18"/>
                <a:gd name="T12" fmla="*/ 0 w 1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6" h="18">
                  <a:moveTo>
                    <a:pt x="0" y="0"/>
                  </a:moveTo>
                  <a:cubicBezTo>
                    <a:pt x="4" y="4"/>
                    <a:pt x="4" y="4"/>
                    <a:pt x="4" y="4"/>
                  </a:cubicBezTo>
                  <a:cubicBezTo>
                    <a:pt x="5" y="6"/>
                    <a:pt x="6" y="8"/>
                    <a:pt x="8" y="9"/>
                  </a:cubicBezTo>
                  <a:cubicBezTo>
                    <a:pt x="9" y="11"/>
                    <a:pt x="10" y="12"/>
                    <a:pt x="12" y="14"/>
                  </a:cubicBezTo>
                  <a:cubicBezTo>
                    <a:pt x="13" y="15"/>
                    <a:pt x="15" y="17"/>
                    <a:pt x="16" y="18"/>
                  </a:cubicBezTo>
                  <a:cubicBezTo>
                    <a:pt x="12" y="16"/>
                    <a:pt x="9" y="13"/>
                    <a:pt x="7" y="10"/>
                  </a:cubicBezTo>
                  <a:cubicBezTo>
                    <a:pt x="4" y="7"/>
                    <a:pt x="2"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97"/>
            <p:cNvSpPr>
              <a:spLocks/>
            </p:cNvSpPr>
            <p:nvPr/>
          </p:nvSpPr>
          <p:spPr bwMode="auto">
            <a:xfrm>
              <a:off x="2397125" y="3694113"/>
              <a:ext cx="279400" cy="465138"/>
            </a:xfrm>
            <a:custGeom>
              <a:avLst/>
              <a:gdLst>
                <a:gd name="T0" fmla="*/ 23 w 31"/>
                <a:gd name="T1" fmla="*/ 1 h 51"/>
                <a:gd name="T2" fmla="*/ 30 w 31"/>
                <a:gd name="T3" fmla="*/ 22 h 51"/>
                <a:gd name="T4" fmla="*/ 21 w 31"/>
                <a:gd name="T5" fmla="*/ 38 h 51"/>
                <a:gd name="T6" fmla="*/ 9 w 31"/>
                <a:gd name="T7" fmla="*/ 43 h 51"/>
                <a:gd name="T8" fmla="*/ 6 w 31"/>
                <a:gd name="T9" fmla="*/ 37 h 51"/>
                <a:gd name="T10" fmla="*/ 13 w 31"/>
                <a:gd name="T11" fmla="*/ 7 h 51"/>
                <a:gd name="T12" fmla="*/ 23 w 31"/>
                <a:gd name="T13" fmla="*/ 1 h 51"/>
              </a:gdLst>
              <a:ahLst/>
              <a:cxnLst>
                <a:cxn ang="0">
                  <a:pos x="T0" y="T1"/>
                </a:cxn>
                <a:cxn ang="0">
                  <a:pos x="T2" y="T3"/>
                </a:cxn>
                <a:cxn ang="0">
                  <a:pos x="T4" y="T5"/>
                </a:cxn>
                <a:cxn ang="0">
                  <a:pos x="T6" y="T7"/>
                </a:cxn>
                <a:cxn ang="0">
                  <a:pos x="T8" y="T9"/>
                </a:cxn>
                <a:cxn ang="0">
                  <a:pos x="T10" y="T11"/>
                </a:cxn>
                <a:cxn ang="0">
                  <a:pos x="T12" y="T13"/>
                </a:cxn>
              </a:cxnLst>
              <a:rect l="0" t="0" r="r" b="b"/>
              <a:pathLst>
                <a:path w="31" h="51">
                  <a:moveTo>
                    <a:pt x="23" y="1"/>
                  </a:moveTo>
                  <a:cubicBezTo>
                    <a:pt x="28" y="7"/>
                    <a:pt x="31" y="15"/>
                    <a:pt x="30" y="22"/>
                  </a:cubicBezTo>
                  <a:cubicBezTo>
                    <a:pt x="29" y="29"/>
                    <a:pt x="25" y="33"/>
                    <a:pt x="21" y="38"/>
                  </a:cubicBezTo>
                  <a:cubicBezTo>
                    <a:pt x="19" y="40"/>
                    <a:pt x="10" y="51"/>
                    <a:pt x="9" y="43"/>
                  </a:cubicBezTo>
                  <a:cubicBezTo>
                    <a:pt x="8" y="40"/>
                    <a:pt x="8" y="39"/>
                    <a:pt x="6" y="37"/>
                  </a:cubicBezTo>
                  <a:cubicBezTo>
                    <a:pt x="0" y="27"/>
                    <a:pt x="5" y="14"/>
                    <a:pt x="13" y="7"/>
                  </a:cubicBezTo>
                  <a:cubicBezTo>
                    <a:pt x="14" y="6"/>
                    <a:pt x="22" y="0"/>
                    <a:pt x="23"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98"/>
            <p:cNvSpPr>
              <a:spLocks/>
            </p:cNvSpPr>
            <p:nvPr/>
          </p:nvSpPr>
          <p:spPr bwMode="auto">
            <a:xfrm>
              <a:off x="2595563" y="3703638"/>
              <a:ext cx="26988" cy="255588"/>
            </a:xfrm>
            <a:custGeom>
              <a:avLst/>
              <a:gdLst>
                <a:gd name="T0" fmla="*/ 1 w 3"/>
                <a:gd name="T1" fmla="*/ 0 h 28"/>
                <a:gd name="T2" fmla="*/ 3 w 3"/>
                <a:gd name="T3" fmla="*/ 14 h 28"/>
                <a:gd name="T4" fmla="*/ 2 w 3"/>
                <a:gd name="T5" fmla="*/ 21 h 28"/>
                <a:gd name="T6" fmla="*/ 0 w 3"/>
                <a:gd name="T7" fmla="*/ 28 h 28"/>
                <a:gd name="T8" fmla="*/ 2 w 3"/>
                <a:gd name="T9" fmla="*/ 14 h 28"/>
                <a:gd name="T10" fmla="*/ 2 w 3"/>
                <a:gd name="T11" fmla="*/ 7 h 28"/>
                <a:gd name="T12" fmla="*/ 1 w 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3" h="28">
                  <a:moveTo>
                    <a:pt x="1" y="0"/>
                  </a:moveTo>
                  <a:cubicBezTo>
                    <a:pt x="3" y="4"/>
                    <a:pt x="3" y="9"/>
                    <a:pt x="3" y="14"/>
                  </a:cubicBezTo>
                  <a:cubicBezTo>
                    <a:pt x="3" y="17"/>
                    <a:pt x="3" y="19"/>
                    <a:pt x="2" y="21"/>
                  </a:cubicBezTo>
                  <a:cubicBezTo>
                    <a:pt x="2" y="24"/>
                    <a:pt x="1" y="26"/>
                    <a:pt x="0" y="28"/>
                  </a:cubicBezTo>
                  <a:cubicBezTo>
                    <a:pt x="1" y="23"/>
                    <a:pt x="2" y="19"/>
                    <a:pt x="2" y="14"/>
                  </a:cubicBezTo>
                  <a:cubicBezTo>
                    <a:pt x="2" y="12"/>
                    <a:pt x="2" y="9"/>
                    <a:pt x="2" y="7"/>
                  </a:cubicBezTo>
                  <a:cubicBezTo>
                    <a:pt x="2" y="5"/>
                    <a:pt x="2" y="2"/>
                    <a:pt x="1"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99"/>
            <p:cNvSpPr>
              <a:spLocks/>
            </p:cNvSpPr>
            <p:nvPr/>
          </p:nvSpPr>
          <p:spPr bwMode="auto">
            <a:xfrm>
              <a:off x="2532063" y="3703638"/>
              <a:ext cx="53975" cy="290513"/>
            </a:xfrm>
            <a:custGeom>
              <a:avLst/>
              <a:gdLst>
                <a:gd name="T0" fmla="*/ 6 w 6"/>
                <a:gd name="T1" fmla="*/ 0 h 32"/>
                <a:gd name="T2" fmla="*/ 4 w 6"/>
                <a:gd name="T3" fmla="*/ 16 h 32"/>
                <a:gd name="T4" fmla="*/ 0 w 6"/>
                <a:gd name="T5" fmla="*/ 32 h 32"/>
                <a:gd name="T6" fmla="*/ 2 w 6"/>
                <a:gd name="T7" fmla="*/ 16 h 32"/>
                <a:gd name="T8" fmla="*/ 6 w 6"/>
                <a:gd name="T9" fmla="*/ 0 h 32"/>
              </a:gdLst>
              <a:ahLst/>
              <a:cxnLst>
                <a:cxn ang="0">
                  <a:pos x="T0" y="T1"/>
                </a:cxn>
                <a:cxn ang="0">
                  <a:pos x="T2" y="T3"/>
                </a:cxn>
                <a:cxn ang="0">
                  <a:pos x="T4" y="T5"/>
                </a:cxn>
                <a:cxn ang="0">
                  <a:pos x="T6" y="T7"/>
                </a:cxn>
                <a:cxn ang="0">
                  <a:pos x="T8" y="T9"/>
                </a:cxn>
              </a:cxnLst>
              <a:rect l="0" t="0" r="r" b="b"/>
              <a:pathLst>
                <a:path w="6" h="32">
                  <a:moveTo>
                    <a:pt x="6" y="0"/>
                  </a:moveTo>
                  <a:cubicBezTo>
                    <a:pt x="6" y="6"/>
                    <a:pt x="5" y="11"/>
                    <a:pt x="4" y="16"/>
                  </a:cubicBezTo>
                  <a:cubicBezTo>
                    <a:pt x="2" y="21"/>
                    <a:pt x="1" y="26"/>
                    <a:pt x="0" y="32"/>
                  </a:cubicBezTo>
                  <a:cubicBezTo>
                    <a:pt x="0" y="26"/>
                    <a:pt x="1" y="21"/>
                    <a:pt x="2" y="16"/>
                  </a:cubicBezTo>
                  <a:cubicBezTo>
                    <a:pt x="4" y="11"/>
                    <a:pt x="5" y="5"/>
                    <a:pt x="6"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200"/>
            <p:cNvSpPr>
              <a:spLocks/>
            </p:cNvSpPr>
            <p:nvPr/>
          </p:nvSpPr>
          <p:spPr bwMode="auto">
            <a:xfrm>
              <a:off x="2487613" y="3722688"/>
              <a:ext cx="80963" cy="200025"/>
            </a:xfrm>
            <a:custGeom>
              <a:avLst/>
              <a:gdLst>
                <a:gd name="T0" fmla="*/ 9 w 9"/>
                <a:gd name="T1" fmla="*/ 0 h 22"/>
                <a:gd name="T2" fmla="*/ 7 w 9"/>
                <a:gd name="T3" fmla="*/ 5 h 22"/>
                <a:gd name="T4" fmla="*/ 4 w 9"/>
                <a:gd name="T5" fmla="*/ 11 h 22"/>
                <a:gd name="T6" fmla="*/ 2 w 9"/>
                <a:gd name="T7" fmla="*/ 17 h 22"/>
                <a:gd name="T8" fmla="*/ 0 w 9"/>
                <a:gd name="T9" fmla="*/ 22 h 22"/>
                <a:gd name="T10" fmla="*/ 3 w 9"/>
                <a:gd name="T11" fmla="*/ 10 h 22"/>
                <a:gd name="T12" fmla="*/ 9 w 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9" h="22">
                  <a:moveTo>
                    <a:pt x="9" y="0"/>
                  </a:moveTo>
                  <a:cubicBezTo>
                    <a:pt x="7" y="5"/>
                    <a:pt x="7" y="5"/>
                    <a:pt x="7" y="5"/>
                  </a:cubicBezTo>
                  <a:cubicBezTo>
                    <a:pt x="6" y="7"/>
                    <a:pt x="5" y="9"/>
                    <a:pt x="4" y="11"/>
                  </a:cubicBezTo>
                  <a:cubicBezTo>
                    <a:pt x="3" y="13"/>
                    <a:pt x="2" y="15"/>
                    <a:pt x="2" y="17"/>
                  </a:cubicBezTo>
                  <a:cubicBezTo>
                    <a:pt x="1" y="19"/>
                    <a:pt x="0" y="20"/>
                    <a:pt x="0" y="22"/>
                  </a:cubicBezTo>
                  <a:cubicBezTo>
                    <a:pt x="0" y="18"/>
                    <a:pt x="1" y="14"/>
                    <a:pt x="3" y="10"/>
                  </a:cubicBezTo>
                  <a:cubicBezTo>
                    <a:pt x="5" y="7"/>
                    <a:pt x="7" y="3"/>
                    <a:pt x="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201"/>
            <p:cNvSpPr>
              <a:spLocks/>
            </p:cNvSpPr>
            <p:nvPr/>
          </p:nvSpPr>
          <p:spPr bwMode="auto">
            <a:xfrm>
              <a:off x="2116138" y="3586163"/>
              <a:ext cx="461963" cy="254000"/>
            </a:xfrm>
            <a:custGeom>
              <a:avLst/>
              <a:gdLst>
                <a:gd name="T0" fmla="*/ 51 w 51"/>
                <a:gd name="T1" fmla="*/ 10 h 28"/>
                <a:gd name="T2" fmla="*/ 34 w 51"/>
                <a:gd name="T3" fmla="*/ 26 h 28"/>
                <a:gd name="T4" fmla="*/ 17 w 51"/>
                <a:gd name="T5" fmla="*/ 24 h 28"/>
                <a:gd name="T6" fmla="*/ 7 w 51"/>
                <a:gd name="T7" fmla="*/ 16 h 28"/>
                <a:gd name="T8" fmla="*/ 11 w 51"/>
                <a:gd name="T9" fmla="*/ 11 h 28"/>
                <a:gd name="T10" fmla="*/ 41 w 51"/>
                <a:gd name="T11" fmla="*/ 4 h 28"/>
                <a:gd name="T12" fmla="*/ 51 w 51"/>
                <a:gd name="T13" fmla="*/ 10 h 28"/>
              </a:gdLst>
              <a:ahLst/>
              <a:cxnLst>
                <a:cxn ang="0">
                  <a:pos x="T0" y="T1"/>
                </a:cxn>
                <a:cxn ang="0">
                  <a:pos x="T2" y="T3"/>
                </a:cxn>
                <a:cxn ang="0">
                  <a:pos x="T4" y="T5"/>
                </a:cxn>
                <a:cxn ang="0">
                  <a:pos x="T6" y="T7"/>
                </a:cxn>
                <a:cxn ang="0">
                  <a:pos x="T8" y="T9"/>
                </a:cxn>
                <a:cxn ang="0">
                  <a:pos x="T10" y="T11"/>
                </a:cxn>
                <a:cxn ang="0">
                  <a:pos x="T12" y="T13"/>
                </a:cxn>
              </a:cxnLst>
              <a:rect l="0" t="0" r="r" b="b"/>
              <a:pathLst>
                <a:path w="51" h="28">
                  <a:moveTo>
                    <a:pt x="51" y="10"/>
                  </a:moveTo>
                  <a:cubicBezTo>
                    <a:pt x="48" y="17"/>
                    <a:pt x="42" y="23"/>
                    <a:pt x="34" y="26"/>
                  </a:cubicBezTo>
                  <a:cubicBezTo>
                    <a:pt x="28" y="28"/>
                    <a:pt x="22" y="26"/>
                    <a:pt x="17" y="24"/>
                  </a:cubicBezTo>
                  <a:cubicBezTo>
                    <a:pt x="14" y="23"/>
                    <a:pt x="0" y="21"/>
                    <a:pt x="7" y="16"/>
                  </a:cubicBezTo>
                  <a:cubicBezTo>
                    <a:pt x="9" y="14"/>
                    <a:pt x="10" y="13"/>
                    <a:pt x="11" y="11"/>
                  </a:cubicBezTo>
                  <a:cubicBezTo>
                    <a:pt x="17" y="1"/>
                    <a:pt x="32" y="0"/>
                    <a:pt x="41" y="4"/>
                  </a:cubicBezTo>
                  <a:cubicBezTo>
                    <a:pt x="42" y="4"/>
                    <a:pt x="51" y="9"/>
                    <a:pt x="51" y="1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202"/>
            <p:cNvSpPr>
              <a:spLocks/>
            </p:cNvSpPr>
            <p:nvPr/>
          </p:nvSpPr>
          <p:spPr bwMode="auto">
            <a:xfrm>
              <a:off x="2341563" y="3676650"/>
              <a:ext cx="236538" cy="109538"/>
            </a:xfrm>
            <a:custGeom>
              <a:avLst/>
              <a:gdLst>
                <a:gd name="T0" fmla="*/ 26 w 26"/>
                <a:gd name="T1" fmla="*/ 0 h 12"/>
                <a:gd name="T2" fmla="*/ 14 w 26"/>
                <a:gd name="T3" fmla="*/ 8 h 12"/>
                <a:gd name="T4" fmla="*/ 7 w 26"/>
                <a:gd name="T5" fmla="*/ 11 h 12"/>
                <a:gd name="T6" fmla="*/ 0 w 26"/>
                <a:gd name="T7" fmla="*/ 12 h 12"/>
                <a:gd name="T8" fmla="*/ 14 w 26"/>
                <a:gd name="T9" fmla="*/ 7 h 12"/>
                <a:gd name="T10" fmla="*/ 20 w 26"/>
                <a:gd name="T11" fmla="*/ 4 h 12"/>
                <a:gd name="T12" fmla="*/ 26 w 2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6" h="12">
                  <a:moveTo>
                    <a:pt x="26" y="0"/>
                  </a:moveTo>
                  <a:cubicBezTo>
                    <a:pt x="23" y="4"/>
                    <a:pt x="18" y="6"/>
                    <a:pt x="14" y="8"/>
                  </a:cubicBezTo>
                  <a:cubicBezTo>
                    <a:pt x="12" y="9"/>
                    <a:pt x="10" y="10"/>
                    <a:pt x="7" y="11"/>
                  </a:cubicBezTo>
                  <a:cubicBezTo>
                    <a:pt x="5" y="11"/>
                    <a:pt x="3" y="12"/>
                    <a:pt x="0" y="12"/>
                  </a:cubicBezTo>
                  <a:cubicBezTo>
                    <a:pt x="5" y="10"/>
                    <a:pt x="9" y="9"/>
                    <a:pt x="14" y="7"/>
                  </a:cubicBezTo>
                  <a:cubicBezTo>
                    <a:pt x="16" y="6"/>
                    <a:pt x="18" y="5"/>
                    <a:pt x="20" y="4"/>
                  </a:cubicBezTo>
                  <a:cubicBezTo>
                    <a:pt x="22" y="3"/>
                    <a:pt x="24" y="2"/>
                    <a:pt x="26"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203"/>
            <p:cNvSpPr>
              <a:spLocks/>
            </p:cNvSpPr>
            <p:nvPr/>
          </p:nvSpPr>
          <p:spPr bwMode="auto">
            <a:xfrm>
              <a:off x="2287588" y="3667125"/>
              <a:ext cx="280988" cy="73025"/>
            </a:xfrm>
            <a:custGeom>
              <a:avLst/>
              <a:gdLst>
                <a:gd name="T0" fmla="*/ 31 w 31"/>
                <a:gd name="T1" fmla="*/ 0 h 8"/>
                <a:gd name="T2" fmla="*/ 15 w 31"/>
                <a:gd name="T3" fmla="*/ 4 h 8"/>
                <a:gd name="T4" fmla="*/ 0 w 31"/>
                <a:gd name="T5" fmla="*/ 8 h 8"/>
                <a:gd name="T6" fmla="*/ 15 w 31"/>
                <a:gd name="T7" fmla="*/ 3 h 8"/>
                <a:gd name="T8" fmla="*/ 31 w 31"/>
                <a:gd name="T9" fmla="*/ 0 h 8"/>
              </a:gdLst>
              <a:ahLst/>
              <a:cxnLst>
                <a:cxn ang="0">
                  <a:pos x="T0" y="T1"/>
                </a:cxn>
                <a:cxn ang="0">
                  <a:pos x="T2" y="T3"/>
                </a:cxn>
                <a:cxn ang="0">
                  <a:pos x="T4" y="T5"/>
                </a:cxn>
                <a:cxn ang="0">
                  <a:pos x="T6" y="T7"/>
                </a:cxn>
                <a:cxn ang="0">
                  <a:pos x="T8" y="T9"/>
                </a:cxn>
              </a:cxnLst>
              <a:rect l="0" t="0" r="r" b="b"/>
              <a:pathLst>
                <a:path w="31" h="8">
                  <a:moveTo>
                    <a:pt x="31" y="0"/>
                  </a:moveTo>
                  <a:cubicBezTo>
                    <a:pt x="26" y="2"/>
                    <a:pt x="21" y="3"/>
                    <a:pt x="15" y="4"/>
                  </a:cubicBezTo>
                  <a:cubicBezTo>
                    <a:pt x="10" y="5"/>
                    <a:pt x="5" y="7"/>
                    <a:pt x="0" y="8"/>
                  </a:cubicBezTo>
                  <a:cubicBezTo>
                    <a:pt x="5" y="6"/>
                    <a:pt x="10" y="5"/>
                    <a:pt x="15" y="3"/>
                  </a:cubicBezTo>
                  <a:cubicBezTo>
                    <a:pt x="20" y="2"/>
                    <a:pt x="26" y="1"/>
                    <a:pt x="31"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204"/>
            <p:cNvSpPr>
              <a:spLocks/>
            </p:cNvSpPr>
            <p:nvPr/>
          </p:nvSpPr>
          <p:spPr bwMode="auto">
            <a:xfrm>
              <a:off x="2324100" y="3649663"/>
              <a:ext cx="227013" cy="17463"/>
            </a:xfrm>
            <a:custGeom>
              <a:avLst/>
              <a:gdLst>
                <a:gd name="T0" fmla="*/ 25 w 25"/>
                <a:gd name="T1" fmla="*/ 1 h 2"/>
                <a:gd name="T2" fmla="*/ 18 w 25"/>
                <a:gd name="T3" fmla="*/ 1 h 2"/>
                <a:gd name="T4" fmla="*/ 12 w 25"/>
                <a:gd name="T5" fmla="*/ 1 h 2"/>
                <a:gd name="T6" fmla="*/ 6 w 25"/>
                <a:gd name="T7" fmla="*/ 1 h 2"/>
                <a:gd name="T8" fmla="*/ 0 w 25"/>
                <a:gd name="T9" fmla="*/ 2 h 2"/>
                <a:gd name="T10" fmla="*/ 12 w 25"/>
                <a:gd name="T11" fmla="*/ 0 h 2"/>
                <a:gd name="T12" fmla="*/ 25 w 25"/>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5" h="2">
                  <a:moveTo>
                    <a:pt x="25" y="1"/>
                  </a:moveTo>
                  <a:cubicBezTo>
                    <a:pt x="18" y="1"/>
                    <a:pt x="18" y="1"/>
                    <a:pt x="18" y="1"/>
                  </a:cubicBezTo>
                  <a:cubicBezTo>
                    <a:pt x="16" y="1"/>
                    <a:pt x="14" y="1"/>
                    <a:pt x="12" y="1"/>
                  </a:cubicBezTo>
                  <a:cubicBezTo>
                    <a:pt x="10" y="1"/>
                    <a:pt x="8" y="1"/>
                    <a:pt x="6" y="1"/>
                  </a:cubicBezTo>
                  <a:cubicBezTo>
                    <a:pt x="4" y="1"/>
                    <a:pt x="2" y="2"/>
                    <a:pt x="0" y="2"/>
                  </a:cubicBezTo>
                  <a:cubicBezTo>
                    <a:pt x="4" y="0"/>
                    <a:pt x="8" y="0"/>
                    <a:pt x="12" y="0"/>
                  </a:cubicBezTo>
                  <a:cubicBezTo>
                    <a:pt x="16" y="0"/>
                    <a:pt x="21" y="0"/>
                    <a:pt x="25"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205"/>
            <p:cNvSpPr>
              <a:spLocks/>
            </p:cNvSpPr>
            <p:nvPr/>
          </p:nvSpPr>
          <p:spPr bwMode="auto">
            <a:xfrm>
              <a:off x="2233613" y="3330575"/>
              <a:ext cx="361950" cy="327025"/>
            </a:xfrm>
            <a:custGeom>
              <a:avLst/>
              <a:gdLst>
                <a:gd name="T0" fmla="*/ 38 w 40"/>
                <a:gd name="T1" fmla="*/ 35 h 36"/>
                <a:gd name="T2" fmla="*/ 16 w 40"/>
                <a:gd name="T3" fmla="*/ 31 h 36"/>
                <a:gd name="T4" fmla="*/ 7 w 40"/>
                <a:gd name="T5" fmla="*/ 15 h 36"/>
                <a:gd name="T6" fmla="*/ 8 w 40"/>
                <a:gd name="T7" fmla="*/ 2 h 36"/>
                <a:gd name="T8" fmla="*/ 15 w 40"/>
                <a:gd name="T9" fmla="*/ 3 h 36"/>
                <a:gd name="T10" fmla="*/ 38 w 40"/>
                <a:gd name="T11" fmla="*/ 23 h 36"/>
                <a:gd name="T12" fmla="*/ 38 w 40"/>
                <a:gd name="T13" fmla="*/ 35 h 36"/>
              </a:gdLst>
              <a:ahLst/>
              <a:cxnLst>
                <a:cxn ang="0">
                  <a:pos x="T0" y="T1"/>
                </a:cxn>
                <a:cxn ang="0">
                  <a:pos x="T2" y="T3"/>
                </a:cxn>
                <a:cxn ang="0">
                  <a:pos x="T4" y="T5"/>
                </a:cxn>
                <a:cxn ang="0">
                  <a:pos x="T6" y="T7"/>
                </a:cxn>
                <a:cxn ang="0">
                  <a:pos x="T8" y="T9"/>
                </a:cxn>
                <a:cxn ang="0">
                  <a:pos x="T10" y="T11"/>
                </a:cxn>
                <a:cxn ang="0">
                  <a:pos x="T12" y="T13"/>
                </a:cxn>
              </a:cxnLst>
              <a:rect l="0" t="0" r="r" b="b"/>
              <a:pathLst>
                <a:path w="40" h="36">
                  <a:moveTo>
                    <a:pt x="38" y="35"/>
                  </a:moveTo>
                  <a:cubicBezTo>
                    <a:pt x="31" y="36"/>
                    <a:pt x="23" y="35"/>
                    <a:pt x="16" y="31"/>
                  </a:cubicBezTo>
                  <a:cubicBezTo>
                    <a:pt x="11" y="27"/>
                    <a:pt x="9" y="21"/>
                    <a:pt x="7" y="15"/>
                  </a:cubicBezTo>
                  <a:cubicBezTo>
                    <a:pt x="6" y="13"/>
                    <a:pt x="0" y="0"/>
                    <a:pt x="8" y="2"/>
                  </a:cubicBezTo>
                  <a:cubicBezTo>
                    <a:pt x="11" y="3"/>
                    <a:pt x="12" y="3"/>
                    <a:pt x="15" y="3"/>
                  </a:cubicBezTo>
                  <a:cubicBezTo>
                    <a:pt x="26" y="2"/>
                    <a:pt x="35" y="13"/>
                    <a:pt x="38" y="23"/>
                  </a:cubicBezTo>
                  <a:cubicBezTo>
                    <a:pt x="38" y="24"/>
                    <a:pt x="40" y="35"/>
                    <a:pt x="38" y="35"/>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206"/>
            <p:cNvSpPr>
              <a:spLocks/>
            </p:cNvSpPr>
            <p:nvPr/>
          </p:nvSpPr>
          <p:spPr bwMode="auto">
            <a:xfrm>
              <a:off x="2360613" y="3521075"/>
              <a:ext cx="217488" cy="128588"/>
            </a:xfrm>
            <a:custGeom>
              <a:avLst/>
              <a:gdLst>
                <a:gd name="T0" fmla="*/ 24 w 24"/>
                <a:gd name="T1" fmla="*/ 14 h 14"/>
                <a:gd name="T2" fmla="*/ 11 w 24"/>
                <a:gd name="T3" fmla="*/ 9 h 14"/>
                <a:gd name="T4" fmla="*/ 5 w 24"/>
                <a:gd name="T5" fmla="*/ 5 h 14"/>
                <a:gd name="T6" fmla="*/ 0 w 24"/>
                <a:gd name="T7" fmla="*/ 0 h 14"/>
                <a:gd name="T8" fmla="*/ 12 w 24"/>
                <a:gd name="T9" fmla="*/ 8 h 14"/>
                <a:gd name="T10" fmla="*/ 18 w 24"/>
                <a:gd name="T11" fmla="*/ 12 h 14"/>
                <a:gd name="T12" fmla="*/ 24 w 2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24" y="14"/>
                  </a:moveTo>
                  <a:cubicBezTo>
                    <a:pt x="20" y="14"/>
                    <a:pt x="15" y="12"/>
                    <a:pt x="11" y="9"/>
                  </a:cubicBezTo>
                  <a:cubicBezTo>
                    <a:pt x="9" y="8"/>
                    <a:pt x="7" y="6"/>
                    <a:pt x="5" y="5"/>
                  </a:cubicBezTo>
                  <a:cubicBezTo>
                    <a:pt x="3" y="3"/>
                    <a:pt x="2" y="2"/>
                    <a:pt x="0" y="0"/>
                  </a:cubicBezTo>
                  <a:cubicBezTo>
                    <a:pt x="4" y="3"/>
                    <a:pt x="8" y="6"/>
                    <a:pt x="12" y="8"/>
                  </a:cubicBezTo>
                  <a:cubicBezTo>
                    <a:pt x="14" y="9"/>
                    <a:pt x="16" y="11"/>
                    <a:pt x="18" y="12"/>
                  </a:cubicBezTo>
                  <a:cubicBezTo>
                    <a:pt x="20" y="12"/>
                    <a:pt x="22" y="13"/>
                    <a:pt x="24"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207"/>
            <p:cNvSpPr>
              <a:spLocks/>
            </p:cNvSpPr>
            <p:nvPr/>
          </p:nvSpPr>
          <p:spPr bwMode="auto">
            <a:xfrm>
              <a:off x="2360613" y="3449638"/>
              <a:ext cx="225425" cy="180975"/>
            </a:xfrm>
            <a:custGeom>
              <a:avLst/>
              <a:gdLst>
                <a:gd name="T0" fmla="*/ 25 w 25"/>
                <a:gd name="T1" fmla="*/ 20 h 20"/>
                <a:gd name="T2" fmla="*/ 12 w 25"/>
                <a:gd name="T3" fmla="*/ 10 h 20"/>
                <a:gd name="T4" fmla="*/ 0 w 25"/>
                <a:gd name="T5" fmla="*/ 0 h 20"/>
                <a:gd name="T6" fmla="*/ 13 w 25"/>
                <a:gd name="T7" fmla="*/ 9 h 20"/>
                <a:gd name="T8" fmla="*/ 25 w 25"/>
                <a:gd name="T9" fmla="*/ 20 h 20"/>
              </a:gdLst>
              <a:ahLst/>
              <a:cxnLst>
                <a:cxn ang="0">
                  <a:pos x="T0" y="T1"/>
                </a:cxn>
                <a:cxn ang="0">
                  <a:pos x="T2" y="T3"/>
                </a:cxn>
                <a:cxn ang="0">
                  <a:pos x="T4" y="T5"/>
                </a:cxn>
                <a:cxn ang="0">
                  <a:pos x="T6" y="T7"/>
                </a:cxn>
                <a:cxn ang="0">
                  <a:pos x="T8" y="T9"/>
                </a:cxn>
              </a:cxnLst>
              <a:rect l="0" t="0" r="r" b="b"/>
              <a:pathLst>
                <a:path w="25" h="20">
                  <a:moveTo>
                    <a:pt x="25" y="20"/>
                  </a:moveTo>
                  <a:cubicBezTo>
                    <a:pt x="21" y="17"/>
                    <a:pt x="17" y="14"/>
                    <a:pt x="12" y="10"/>
                  </a:cubicBezTo>
                  <a:cubicBezTo>
                    <a:pt x="8" y="7"/>
                    <a:pt x="4" y="3"/>
                    <a:pt x="0" y="0"/>
                  </a:cubicBezTo>
                  <a:cubicBezTo>
                    <a:pt x="5" y="3"/>
                    <a:pt x="9" y="6"/>
                    <a:pt x="13" y="9"/>
                  </a:cubicBezTo>
                  <a:cubicBezTo>
                    <a:pt x="17" y="13"/>
                    <a:pt x="21" y="16"/>
                    <a:pt x="25" y="2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208"/>
            <p:cNvSpPr>
              <a:spLocks/>
            </p:cNvSpPr>
            <p:nvPr/>
          </p:nvSpPr>
          <p:spPr bwMode="auto">
            <a:xfrm>
              <a:off x="2441575" y="3440113"/>
              <a:ext cx="144463" cy="173038"/>
            </a:xfrm>
            <a:custGeom>
              <a:avLst/>
              <a:gdLst>
                <a:gd name="T0" fmla="*/ 16 w 16"/>
                <a:gd name="T1" fmla="*/ 19 h 19"/>
                <a:gd name="T2" fmla="*/ 12 w 16"/>
                <a:gd name="T3" fmla="*/ 14 h 19"/>
                <a:gd name="T4" fmla="*/ 8 w 16"/>
                <a:gd name="T5" fmla="*/ 9 h 19"/>
                <a:gd name="T6" fmla="*/ 4 w 16"/>
                <a:gd name="T7" fmla="*/ 4 h 19"/>
                <a:gd name="T8" fmla="*/ 0 w 16"/>
                <a:gd name="T9" fmla="*/ 0 h 19"/>
                <a:gd name="T10" fmla="*/ 9 w 16"/>
                <a:gd name="T11" fmla="*/ 8 h 19"/>
                <a:gd name="T12" fmla="*/ 16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16" y="19"/>
                  </a:moveTo>
                  <a:cubicBezTo>
                    <a:pt x="12" y="14"/>
                    <a:pt x="12" y="14"/>
                    <a:pt x="12" y="14"/>
                  </a:cubicBezTo>
                  <a:cubicBezTo>
                    <a:pt x="11" y="12"/>
                    <a:pt x="10" y="10"/>
                    <a:pt x="8" y="9"/>
                  </a:cubicBezTo>
                  <a:cubicBezTo>
                    <a:pt x="7" y="7"/>
                    <a:pt x="6" y="6"/>
                    <a:pt x="4" y="4"/>
                  </a:cubicBezTo>
                  <a:cubicBezTo>
                    <a:pt x="3" y="3"/>
                    <a:pt x="2" y="1"/>
                    <a:pt x="0" y="0"/>
                  </a:cubicBezTo>
                  <a:cubicBezTo>
                    <a:pt x="4" y="2"/>
                    <a:pt x="7" y="5"/>
                    <a:pt x="9" y="8"/>
                  </a:cubicBezTo>
                  <a:cubicBezTo>
                    <a:pt x="12" y="11"/>
                    <a:pt x="14" y="15"/>
                    <a:pt x="16" y="19"/>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209"/>
            <p:cNvSpPr>
              <a:spLocks/>
            </p:cNvSpPr>
            <p:nvPr/>
          </p:nvSpPr>
          <p:spPr bwMode="auto">
            <a:xfrm>
              <a:off x="2495550" y="3549650"/>
              <a:ext cx="254000" cy="254000"/>
            </a:xfrm>
            <a:custGeom>
              <a:avLst/>
              <a:gdLst>
                <a:gd name="T0" fmla="*/ 26 w 28"/>
                <a:gd name="T1" fmla="*/ 8 h 28"/>
                <a:gd name="T2" fmla="*/ 26 w 28"/>
                <a:gd name="T3" fmla="*/ 7 h 28"/>
                <a:gd name="T4" fmla="*/ 19 w 28"/>
                <a:gd name="T5" fmla="*/ 9 h 28"/>
                <a:gd name="T6" fmla="*/ 19 w 28"/>
                <a:gd name="T7" fmla="*/ 4 h 28"/>
                <a:gd name="T8" fmla="*/ 19 w 28"/>
                <a:gd name="T9" fmla="*/ 2 h 28"/>
                <a:gd name="T10" fmla="*/ 19 w 28"/>
                <a:gd name="T11" fmla="*/ 1 h 28"/>
                <a:gd name="T12" fmla="*/ 14 w 28"/>
                <a:gd name="T13" fmla="*/ 6 h 28"/>
                <a:gd name="T14" fmla="*/ 12 w 28"/>
                <a:gd name="T15" fmla="*/ 2 h 28"/>
                <a:gd name="T16" fmla="*/ 11 w 28"/>
                <a:gd name="T17" fmla="*/ 1 h 28"/>
                <a:gd name="T18" fmla="*/ 10 w 28"/>
                <a:gd name="T19" fmla="*/ 0 h 28"/>
                <a:gd name="T20" fmla="*/ 10 w 28"/>
                <a:gd name="T21" fmla="*/ 5 h 28"/>
                <a:gd name="T22" fmla="*/ 8 w 28"/>
                <a:gd name="T23" fmla="*/ 4 h 28"/>
                <a:gd name="T24" fmla="*/ 6 w 28"/>
                <a:gd name="T25" fmla="*/ 3 h 28"/>
                <a:gd name="T26" fmla="*/ 5 w 28"/>
                <a:gd name="T27" fmla="*/ 2 h 28"/>
                <a:gd name="T28" fmla="*/ 7 w 28"/>
                <a:gd name="T29" fmla="*/ 9 h 28"/>
                <a:gd name="T30" fmla="*/ 3 w 28"/>
                <a:gd name="T31" fmla="*/ 9 h 28"/>
                <a:gd name="T32" fmla="*/ 0 w 28"/>
                <a:gd name="T33" fmla="*/ 10 h 28"/>
                <a:gd name="T34" fmla="*/ 0 w 28"/>
                <a:gd name="T35" fmla="*/ 10 h 28"/>
                <a:gd name="T36" fmla="*/ 6 w 28"/>
                <a:gd name="T37" fmla="*/ 14 h 28"/>
                <a:gd name="T38" fmla="*/ 2 w 28"/>
                <a:gd name="T39" fmla="*/ 17 h 28"/>
                <a:gd name="T40" fmla="*/ 0 w 28"/>
                <a:gd name="T41" fmla="*/ 18 h 28"/>
                <a:gd name="T42" fmla="*/ 0 w 28"/>
                <a:gd name="T43" fmla="*/ 19 h 28"/>
                <a:gd name="T44" fmla="*/ 7 w 28"/>
                <a:gd name="T45" fmla="*/ 19 h 28"/>
                <a:gd name="T46" fmla="*/ 6 w 28"/>
                <a:gd name="T47" fmla="*/ 23 h 28"/>
                <a:gd name="T48" fmla="*/ 6 w 28"/>
                <a:gd name="T49" fmla="*/ 25 h 28"/>
                <a:gd name="T50" fmla="*/ 6 w 28"/>
                <a:gd name="T51" fmla="*/ 26 h 28"/>
                <a:gd name="T52" fmla="*/ 11 w 28"/>
                <a:gd name="T53" fmla="*/ 21 h 28"/>
                <a:gd name="T54" fmla="*/ 13 w 28"/>
                <a:gd name="T55" fmla="*/ 26 h 28"/>
                <a:gd name="T56" fmla="*/ 14 w 28"/>
                <a:gd name="T57" fmla="*/ 28 h 28"/>
                <a:gd name="T58" fmla="*/ 15 w 28"/>
                <a:gd name="T59" fmla="*/ 28 h 28"/>
                <a:gd name="T60" fmla="*/ 16 w 28"/>
                <a:gd name="T61" fmla="*/ 21 h 28"/>
                <a:gd name="T62" fmla="*/ 21 w 28"/>
                <a:gd name="T63" fmla="*/ 23 h 28"/>
                <a:gd name="T64" fmla="*/ 22 w 28"/>
                <a:gd name="T65" fmla="*/ 24 h 28"/>
                <a:gd name="T66" fmla="*/ 23 w 28"/>
                <a:gd name="T67" fmla="*/ 25 h 28"/>
                <a:gd name="T68" fmla="*/ 20 w 28"/>
                <a:gd name="T69" fmla="*/ 18 h 28"/>
                <a:gd name="T70" fmla="*/ 25 w 28"/>
                <a:gd name="T71" fmla="*/ 17 h 28"/>
                <a:gd name="T72" fmla="*/ 27 w 28"/>
                <a:gd name="T73" fmla="*/ 17 h 28"/>
                <a:gd name="T74" fmla="*/ 28 w 28"/>
                <a:gd name="T75" fmla="*/ 16 h 28"/>
                <a:gd name="T76" fmla="*/ 21 w 28"/>
                <a:gd name="T77" fmla="*/ 13 h 28"/>
                <a:gd name="T78" fmla="*/ 24 w 28"/>
                <a:gd name="T79" fmla="*/ 10 h 28"/>
                <a:gd name="T80" fmla="*/ 26 w 28"/>
                <a:gd name="T81"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28">
                  <a:moveTo>
                    <a:pt x="26" y="8"/>
                  </a:moveTo>
                  <a:cubicBezTo>
                    <a:pt x="26" y="8"/>
                    <a:pt x="26" y="7"/>
                    <a:pt x="26" y="7"/>
                  </a:cubicBezTo>
                  <a:cubicBezTo>
                    <a:pt x="26" y="7"/>
                    <a:pt x="25" y="8"/>
                    <a:pt x="19" y="9"/>
                  </a:cubicBezTo>
                  <a:cubicBezTo>
                    <a:pt x="19" y="7"/>
                    <a:pt x="19" y="5"/>
                    <a:pt x="19" y="4"/>
                  </a:cubicBezTo>
                  <a:cubicBezTo>
                    <a:pt x="19" y="3"/>
                    <a:pt x="19" y="2"/>
                    <a:pt x="19" y="2"/>
                  </a:cubicBezTo>
                  <a:cubicBezTo>
                    <a:pt x="19" y="2"/>
                    <a:pt x="19" y="1"/>
                    <a:pt x="19" y="1"/>
                  </a:cubicBezTo>
                  <a:cubicBezTo>
                    <a:pt x="19" y="1"/>
                    <a:pt x="19" y="2"/>
                    <a:pt x="14" y="6"/>
                  </a:cubicBezTo>
                  <a:cubicBezTo>
                    <a:pt x="14" y="5"/>
                    <a:pt x="13" y="4"/>
                    <a:pt x="12" y="2"/>
                  </a:cubicBezTo>
                  <a:cubicBezTo>
                    <a:pt x="11" y="2"/>
                    <a:pt x="11" y="1"/>
                    <a:pt x="11" y="1"/>
                  </a:cubicBezTo>
                  <a:cubicBezTo>
                    <a:pt x="11" y="0"/>
                    <a:pt x="10" y="0"/>
                    <a:pt x="10" y="0"/>
                  </a:cubicBezTo>
                  <a:cubicBezTo>
                    <a:pt x="10" y="0"/>
                    <a:pt x="10" y="1"/>
                    <a:pt x="10" y="5"/>
                  </a:cubicBezTo>
                  <a:cubicBezTo>
                    <a:pt x="9" y="5"/>
                    <a:pt x="8" y="4"/>
                    <a:pt x="8" y="4"/>
                  </a:cubicBezTo>
                  <a:cubicBezTo>
                    <a:pt x="7" y="3"/>
                    <a:pt x="6" y="3"/>
                    <a:pt x="6" y="3"/>
                  </a:cubicBezTo>
                  <a:cubicBezTo>
                    <a:pt x="6" y="3"/>
                    <a:pt x="5" y="2"/>
                    <a:pt x="5" y="2"/>
                  </a:cubicBezTo>
                  <a:cubicBezTo>
                    <a:pt x="5" y="2"/>
                    <a:pt x="6" y="4"/>
                    <a:pt x="7" y="9"/>
                  </a:cubicBezTo>
                  <a:cubicBezTo>
                    <a:pt x="6" y="9"/>
                    <a:pt x="4" y="9"/>
                    <a:pt x="3" y="9"/>
                  </a:cubicBezTo>
                  <a:cubicBezTo>
                    <a:pt x="2" y="9"/>
                    <a:pt x="1" y="9"/>
                    <a:pt x="0" y="10"/>
                  </a:cubicBezTo>
                  <a:cubicBezTo>
                    <a:pt x="0" y="10"/>
                    <a:pt x="0" y="10"/>
                    <a:pt x="0" y="10"/>
                  </a:cubicBezTo>
                  <a:cubicBezTo>
                    <a:pt x="0" y="10"/>
                    <a:pt x="1" y="10"/>
                    <a:pt x="6" y="14"/>
                  </a:cubicBezTo>
                  <a:cubicBezTo>
                    <a:pt x="4" y="15"/>
                    <a:pt x="3" y="16"/>
                    <a:pt x="2" y="17"/>
                  </a:cubicBezTo>
                  <a:cubicBezTo>
                    <a:pt x="1" y="17"/>
                    <a:pt x="1" y="18"/>
                    <a:pt x="0" y="18"/>
                  </a:cubicBezTo>
                  <a:cubicBezTo>
                    <a:pt x="0" y="18"/>
                    <a:pt x="0" y="19"/>
                    <a:pt x="0" y="19"/>
                  </a:cubicBezTo>
                  <a:cubicBezTo>
                    <a:pt x="0" y="19"/>
                    <a:pt x="1" y="18"/>
                    <a:pt x="7" y="19"/>
                  </a:cubicBezTo>
                  <a:cubicBezTo>
                    <a:pt x="7" y="20"/>
                    <a:pt x="6" y="22"/>
                    <a:pt x="6" y="23"/>
                  </a:cubicBezTo>
                  <a:cubicBezTo>
                    <a:pt x="6" y="24"/>
                    <a:pt x="6" y="25"/>
                    <a:pt x="6" y="25"/>
                  </a:cubicBezTo>
                  <a:cubicBezTo>
                    <a:pt x="6" y="26"/>
                    <a:pt x="6" y="26"/>
                    <a:pt x="6" y="26"/>
                  </a:cubicBezTo>
                  <a:cubicBezTo>
                    <a:pt x="6" y="26"/>
                    <a:pt x="7" y="25"/>
                    <a:pt x="11" y="21"/>
                  </a:cubicBezTo>
                  <a:cubicBezTo>
                    <a:pt x="12" y="23"/>
                    <a:pt x="13" y="24"/>
                    <a:pt x="13" y="26"/>
                  </a:cubicBezTo>
                  <a:cubicBezTo>
                    <a:pt x="14" y="26"/>
                    <a:pt x="14" y="27"/>
                    <a:pt x="14" y="28"/>
                  </a:cubicBezTo>
                  <a:cubicBezTo>
                    <a:pt x="14" y="28"/>
                    <a:pt x="15" y="28"/>
                    <a:pt x="15" y="28"/>
                  </a:cubicBezTo>
                  <a:cubicBezTo>
                    <a:pt x="15" y="28"/>
                    <a:pt x="14" y="27"/>
                    <a:pt x="16" y="21"/>
                  </a:cubicBezTo>
                  <a:cubicBezTo>
                    <a:pt x="18" y="22"/>
                    <a:pt x="19" y="23"/>
                    <a:pt x="21" y="23"/>
                  </a:cubicBezTo>
                  <a:cubicBezTo>
                    <a:pt x="21" y="24"/>
                    <a:pt x="22" y="24"/>
                    <a:pt x="22" y="24"/>
                  </a:cubicBezTo>
                  <a:cubicBezTo>
                    <a:pt x="23" y="24"/>
                    <a:pt x="23" y="24"/>
                    <a:pt x="23" y="25"/>
                  </a:cubicBezTo>
                  <a:cubicBezTo>
                    <a:pt x="23" y="25"/>
                    <a:pt x="22" y="23"/>
                    <a:pt x="20" y="18"/>
                  </a:cubicBezTo>
                  <a:cubicBezTo>
                    <a:pt x="22" y="18"/>
                    <a:pt x="23" y="17"/>
                    <a:pt x="25" y="17"/>
                  </a:cubicBezTo>
                  <a:cubicBezTo>
                    <a:pt x="25" y="17"/>
                    <a:pt x="26" y="17"/>
                    <a:pt x="27" y="17"/>
                  </a:cubicBezTo>
                  <a:cubicBezTo>
                    <a:pt x="27" y="17"/>
                    <a:pt x="27" y="16"/>
                    <a:pt x="28" y="16"/>
                  </a:cubicBezTo>
                  <a:cubicBezTo>
                    <a:pt x="28" y="16"/>
                    <a:pt x="26" y="16"/>
                    <a:pt x="21" y="13"/>
                  </a:cubicBezTo>
                  <a:cubicBezTo>
                    <a:pt x="22" y="12"/>
                    <a:pt x="23" y="11"/>
                    <a:pt x="24" y="10"/>
                  </a:cubicBezTo>
                  <a:cubicBezTo>
                    <a:pt x="25" y="9"/>
                    <a:pt x="25" y="8"/>
                    <a:pt x="26" y="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3" name="组合 172"/>
          <p:cNvGrpSpPr/>
          <p:nvPr/>
        </p:nvGrpSpPr>
        <p:grpSpPr>
          <a:xfrm>
            <a:off x="6788390" y="3191029"/>
            <a:ext cx="4213225" cy="2870200"/>
            <a:chOff x="4059238" y="3681413"/>
            <a:chExt cx="4213225" cy="2870200"/>
          </a:xfrm>
        </p:grpSpPr>
        <p:sp>
          <p:nvSpPr>
            <p:cNvPr id="174" name="Freeform 55"/>
            <p:cNvSpPr>
              <a:spLocks/>
            </p:cNvSpPr>
            <p:nvPr/>
          </p:nvSpPr>
          <p:spPr bwMode="auto">
            <a:xfrm>
              <a:off x="4059238" y="5089526"/>
              <a:ext cx="989013" cy="1025525"/>
            </a:xfrm>
            <a:custGeom>
              <a:avLst/>
              <a:gdLst>
                <a:gd name="T0" fmla="*/ 261 w 263"/>
                <a:gd name="T1" fmla="*/ 248 h 272"/>
                <a:gd name="T2" fmla="*/ 208 w 263"/>
                <a:gd name="T3" fmla="*/ 257 h 272"/>
                <a:gd name="T4" fmla="*/ 147 w 263"/>
                <a:gd name="T5" fmla="*/ 181 h 272"/>
                <a:gd name="T6" fmla="*/ 134 w 263"/>
                <a:gd name="T7" fmla="*/ 73 h 272"/>
                <a:gd name="T8" fmla="*/ 76 w 263"/>
                <a:gd name="T9" fmla="*/ 9 h 272"/>
                <a:gd name="T10" fmla="*/ 1 w 263"/>
                <a:gd name="T11" fmla="*/ 42 h 272"/>
                <a:gd name="T12" fmla="*/ 5 w 263"/>
                <a:gd name="T13" fmla="*/ 43 h 272"/>
                <a:gd name="T14" fmla="*/ 48 w 263"/>
                <a:gd name="T15" fmla="*/ 15 h 272"/>
                <a:gd name="T16" fmla="*/ 99 w 263"/>
                <a:gd name="T17" fmla="*/ 34 h 272"/>
                <a:gd name="T18" fmla="*/ 131 w 263"/>
                <a:gd name="T19" fmla="*/ 133 h 272"/>
                <a:gd name="T20" fmla="*/ 153 w 263"/>
                <a:gd name="T21" fmla="*/ 230 h 272"/>
                <a:gd name="T22" fmla="*/ 230 w 263"/>
                <a:gd name="T23" fmla="*/ 268 h 272"/>
                <a:gd name="T24" fmla="*/ 263 w 263"/>
                <a:gd name="T25" fmla="*/ 259 h 272"/>
                <a:gd name="T26" fmla="*/ 261 w 263"/>
                <a:gd name="T27" fmla="*/ 24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3" h="272">
                  <a:moveTo>
                    <a:pt x="261" y="248"/>
                  </a:moveTo>
                  <a:cubicBezTo>
                    <a:pt x="245" y="255"/>
                    <a:pt x="226" y="259"/>
                    <a:pt x="208" y="257"/>
                  </a:cubicBezTo>
                  <a:cubicBezTo>
                    <a:pt x="171" y="251"/>
                    <a:pt x="153" y="215"/>
                    <a:pt x="147" y="181"/>
                  </a:cubicBezTo>
                  <a:cubicBezTo>
                    <a:pt x="141" y="146"/>
                    <a:pt x="145" y="108"/>
                    <a:pt x="134" y="73"/>
                  </a:cubicBezTo>
                  <a:cubicBezTo>
                    <a:pt x="125" y="44"/>
                    <a:pt x="105" y="19"/>
                    <a:pt x="76" y="9"/>
                  </a:cubicBezTo>
                  <a:cubicBezTo>
                    <a:pt x="49" y="0"/>
                    <a:pt x="8" y="11"/>
                    <a:pt x="1" y="42"/>
                  </a:cubicBezTo>
                  <a:cubicBezTo>
                    <a:pt x="0" y="45"/>
                    <a:pt x="4" y="46"/>
                    <a:pt x="5" y="43"/>
                  </a:cubicBezTo>
                  <a:cubicBezTo>
                    <a:pt x="11" y="27"/>
                    <a:pt x="31" y="17"/>
                    <a:pt x="48" y="15"/>
                  </a:cubicBezTo>
                  <a:cubicBezTo>
                    <a:pt x="67" y="13"/>
                    <a:pt x="85" y="22"/>
                    <a:pt x="99" y="34"/>
                  </a:cubicBezTo>
                  <a:cubicBezTo>
                    <a:pt x="126" y="59"/>
                    <a:pt x="129" y="98"/>
                    <a:pt x="131" y="133"/>
                  </a:cubicBezTo>
                  <a:cubicBezTo>
                    <a:pt x="133" y="166"/>
                    <a:pt x="135" y="201"/>
                    <a:pt x="153" y="230"/>
                  </a:cubicBezTo>
                  <a:cubicBezTo>
                    <a:pt x="170" y="257"/>
                    <a:pt x="198" y="272"/>
                    <a:pt x="230" y="268"/>
                  </a:cubicBezTo>
                  <a:cubicBezTo>
                    <a:pt x="240" y="266"/>
                    <a:pt x="251" y="264"/>
                    <a:pt x="263" y="259"/>
                  </a:cubicBezTo>
                  <a:cubicBezTo>
                    <a:pt x="262" y="256"/>
                    <a:pt x="262" y="252"/>
                    <a:pt x="261" y="248"/>
                  </a:cubicBezTo>
                  <a:close/>
                </a:path>
              </a:pathLst>
            </a:custGeom>
            <a:solidFill>
              <a:srgbClr val="B7C6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Oval 56"/>
            <p:cNvSpPr>
              <a:spLocks noChangeArrowheads="1"/>
            </p:cNvSpPr>
            <p:nvPr/>
          </p:nvSpPr>
          <p:spPr bwMode="auto">
            <a:xfrm>
              <a:off x="4589463" y="6373813"/>
              <a:ext cx="1068388" cy="177800"/>
            </a:xfrm>
            <a:prstGeom prst="ellipse">
              <a:avLst/>
            </a:prstGeom>
            <a:solidFill>
              <a:srgbClr val="E8E9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57"/>
            <p:cNvSpPr>
              <a:spLocks/>
            </p:cNvSpPr>
            <p:nvPr/>
          </p:nvSpPr>
          <p:spPr bwMode="auto">
            <a:xfrm>
              <a:off x="4894263" y="5959476"/>
              <a:ext cx="173038" cy="512763"/>
            </a:xfrm>
            <a:custGeom>
              <a:avLst/>
              <a:gdLst>
                <a:gd name="T0" fmla="*/ 41 w 46"/>
                <a:gd name="T1" fmla="*/ 129 h 136"/>
                <a:gd name="T2" fmla="*/ 46 w 46"/>
                <a:gd name="T3" fmla="*/ 0 h 136"/>
                <a:gd name="T4" fmla="*/ 3 w 46"/>
                <a:gd name="T5" fmla="*/ 0 h 136"/>
                <a:gd name="T6" fmla="*/ 12 w 46"/>
                <a:gd name="T7" fmla="*/ 113 h 136"/>
                <a:gd name="T8" fmla="*/ 12 w 46"/>
                <a:gd name="T9" fmla="*/ 113 h 136"/>
                <a:gd name="T10" fmla="*/ 6 w 46"/>
                <a:gd name="T11" fmla="*/ 124 h 136"/>
                <a:gd name="T12" fmla="*/ 1 w 46"/>
                <a:gd name="T13" fmla="*/ 131 h 136"/>
                <a:gd name="T14" fmla="*/ 22 w 46"/>
                <a:gd name="T15" fmla="*/ 135 h 136"/>
                <a:gd name="T16" fmla="*/ 41 w 46"/>
                <a:gd name="T17" fmla="*/ 1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36">
                  <a:moveTo>
                    <a:pt x="41" y="129"/>
                  </a:moveTo>
                  <a:cubicBezTo>
                    <a:pt x="42" y="101"/>
                    <a:pt x="45" y="36"/>
                    <a:pt x="46" y="0"/>
                  </a:cubicBezTo>
                  <a:cubicBezTo>
                    <a:pt x="3" y="0"/>
                    <a:pt x="3" y="0"/>
                    <a:pt x="3" y="0"/>
                  </a:cubicBezTo>
                  <a:cubicBezTo>
                    <a:pt x="3" y="0"/>
                    <a:pt x="11" y="94"/>
                    <a:pt x="12" y="113"/>
                  </a:cubicBezTo>
                  <a:cubicBezTo>
                    <a:pt x="12" y="113"/>
                    <a:pt x="12" y="113"/>
                    <a:pt x="12" y="113"/>
                  </a:cubicBezTo>
                  <a:cubicBezTo>
                    <a:pt x="12" y="119"/>
                    <a:pt x="12" y="122"/>
                    <a:pt x="6" y="124"/>
                  </a:cubicBezTo>
                  <a:cubicBezTo>
                    <a:pt x="3" y="125"/>
                    <a:pt x="0" y="127"/>
                    <a:pt x="1" y="131"/>
                  </a:cubicBezTo>
                  <a:cubicBezTo>
                    <a:pt x="2" y="136"/>
                    <a:pt x="15" y="135"/>
                    <a:pt x="22" y="135"/>
                  </a:cubicBezTo>
                  <a:cubicBezTo>
                    <a:pt x="31" y="135"/>
                    <a:pt x="41" y="135"/>
                    <a:pt x="41" y="129"/>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58"/>
            <p:cNvSpPr>
              <a:spLocks/>
            </p:cNvSpPr>
            <p:nvPr/>
          </p:nvSpPr>
          <p:spPr bwMode="auto">
            <a:xfrm>
              <a:off x="4860925" y="6415088"/>
              <a:ext cx="192088" cy="65088"/>
            </a:xfrm>
            <a:custGeom>
              <a:avLst/>
              <a:gdLst>
                <a:gd name="T0" fmla="*/ 17 w 51"/>
                <a:gd name="T1" fmla="*/ 1 h 17"/>
                <a:gd name="T2" fmla="*/ 23 w 51"/>
                <a:gd name="T3" fmla="*/ 2 h 17"/>
                <a:gd name="T4" fmla="*/ 26 w 51"/>
                <a:gd name="T5" fmla="*/ 6 h 17"/>
                <a:gd name="T6" fmla="*/ 50 w 51"/>
                <a:gd name="T7" fmla="*/ 4 h 17"/>
                <a:gd name="T8" fmla="*/ 51 w 51"/>
                <a:gd name="T9" fmla="*/ 12 h 17"/>
                <a:gd name="T10" fmla="*/ 47 w 51"/>
                <a:gd name="T11" fmla="*/ 16 h 17"/>
                <a:gd name="T12" fmla="*/ 26 w 51"/>
                <a:gd name="T13" fmla="*/ 17 h 17"/>
                <a:gd name="T14" fmla="*/ 7 w 51"/>
                <a:gd name="T15" fmla="*/ 16 h 17"/>
                <a:gd name="T16" fmla="*/ 0 w 51"/>
                <a:gd name="T17" fmla="*/ 11 h 17"/>
                <a:gd name="T18" fmla="*/ 17 w 51"/>
                <a:gd name="T19"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7">
                  <a:moveTo>
                    <a:pt x="17" y="1"/>
                  </a:moveTo>
                  <a:cubicBezTo>
                    <a:pt x="19" y="0"/>
                    <a:pt x="22" y="2"/>
                    <a:pt x="23" y="2"/>
                  </a:cubicBezTo>
                  <a:cubicBezTo>
                    <a:pt x="25" y="4"/>
                    <a:pt x="21" y="6"/>
                    <a:pt x="26" y="6"/>
                  </a:cubicBezTo>
                  <a:cubicBezTo>
                    <a:pt x="37" y="6"/>
                    <a:pt x="40" y="6"/>
                    <a:pt x="50" y="4"/>
                  </a:cubicBezTo>
                  <a:cubicBezTo>
                    <a:pt x="51" y="4"/>
                    <a:pt x="51" y="10"/>
                    <a:pt x="51" y="12"/>
                  </a:cubicBezTo>
                  <a:cubicBezTo>
                    <a:pt x="51" y="13"/>
                    <a:pt x="51" y="15"/>
                    <a:pt x="47" y="16"/>
                  </a:cubicBezTo>
                  <a:cubicBezTo>
                    <a:pt x="39" y="17"/>
                    <a:pt x="34" y="17"/>
                    <a:pt x="26" y="17"/>
                  </a:cubicBezTo>
                  <a:cubicBezTo>
                    <a:pt x="19" y="17"/>
                    <a:pt x="13" y="17"/>
                    <a:pt x="7" y="16"/>
                  </a:cubicBezTo>
                  <a:cubicBezTo>
                    <a:pt x="4" y="15"/>
                    <a:pt x="0" y="14"/>
                    <a:pt x="0" y="11"/>
                  </a:cubicBezTo>
                  <a:cubicBezTo>
                    <a:pt x="0" y="3"/>
                    <a:pt x="12" y="3"/>
                    <a:pt x="17" y="1"/>
                  </a:cubicBezTo>
                  <a:close/>
                </a:path>
              </a:pathLst>
            </a:cu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59"/>
            <p:cNvSpPr>
              <a:spLocks/>
            </p:cNvSpPr>
            <p:nvPr/>
          </p:nvSpPr>
          <p:spPr bwMode="auto">
            <a:xfrm>
              <a:off x="5184775" y="5959476"/>
              <a:ext cx="173038" cy="512763"/>
            </a:xfrm>
            <a:custGeom>
              <a:avLst/>
              <a:gdLst>
                <a:gd name="T0" fmla="*/ 4 w 46"/>
                <a:gd name="T1" fmla="*/ 129 h 136"/>
                <a:gd name="T2" fmla="*/ 0 w 46"/>
                <a:gd name="T3" fmla="*/ 0 h 136"/>
                <a:gd name="T4" fmla="*/ 43 w 46"/>
                <a:gd name="T5" fmla="*/ 0 h 136"/>
                <a:gd name="T6" fmla="*/ 33 w 46"/>
                <a:gd name="T7" fmla="*/ 113 h 136"/>
                <a:gd name="T8" fmla="*/ 33 w 46"/>
                <a:gd name="T9" fmla="*/ 113 h 136"/>
                <a:gd name="T10" fmla="*/ 40 w 46"/>
                <a:gd name="T11" fmla="*/ 124 h 136"/>
                <a:gd name="T12" fmla="*/ 45 w 46"/>
                <a:gd name="T13" fmla="*/ 131 h 136"/>
                <a:gd name="T14" fmla="*/ 24 w 46"/>
                <a:gd name="T15" fmla="*/ 135 h 136"/>
                <a:gd name="T16" fmla="*/ 4 w 46"/>
                <a:gd name="T17" fmla="*/ 1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36">
                  <a:moveTo>
                    <a:pt x="4" y="129"/>
                  </a:moveTo>
                  <a:cubicBezTo>
                    <a:pt x="4" y="101"/>
                    <a:pt x="0" y="36"/>
                    <a:pt x="0" y="0"/>
                  </a:cubicBezTo>
                  <a:cubicBezTo>
                    <a:pt x="43" y="0"/>
                    <a:pt x="43" y="0"/>
                    <a:pt x="43" y="0"/>
                  </a:cubicBezTo>
                  <a:cubicBezTo>
                    <a:pt x="43" y="0"/>
                    <a:pt x="34" y="94"/>
                    <a:pt x="33" y="113"/>
                  </a:cubicBezTo>
                  <a:cubicBezTo>
                    <a:pt x="33" y="113"/>
                    <a:pt x="33" y="113"/>
                    <a:pt x="33" y="113"/>
                  </a:cubicBezTo>
                  <a:cubicBezTo>
                    <a:pt x="33" y="119"/>
                    <a:pt x="34" y="122"/>
                    <a:pt x="40" y="124"/>
                  </a:cubicBezTo>
                  <a:cubicBezTo>
                    <a:pt x="42" y="125"/>
                    <a:pt x="46" y="127"/>
                    <a:pt x="45" y="131"/>
                  </a:cubicBezTo>
                  <a:cubicBezTo>
                    <a:pt x="43" y="136"/>
                    <a:pt x="30" y="135"/>
                    <a:pt x="24" y="135"/>
                  </a:cubicBezTo>
                  <a:cubicBezTo>
                    <a:pt x="14" y="135"/>
                    <a:pt x="4" y="135"/>
                    <a:pt x="4" y="129"/>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60"/>
            <p:cNvSpPr>
              <a:spLocks/>
            </p:cNvSpPr>
            <p:nvPr/>
          </p:nvSpPr>
          <p:spPr bwMode="auto">
            <a:xfrm>
              <a:off x="5195888" y="6415088"/>
              <a:ext cx="195263" cy="65088"/>
            </a:xfrm>
            <a:custGeom>
              <a:avLst/>
              <a:gdLst>
                <a:gd name="T0" fmla="*/ 35 w 52"/>
                <a:gd name="T1" fmla="*/ 1 h 17"/>
                <a:gd name="T2" fmla="*/ 28 w 52"/>
                <a:gd name="T3" fmla="*/ 2 h 17"/>
                <a:gd name="T4" fmla="*/ 26 w 52"/>
                <a:gd name="T5" fmla="*/ 6 h 17"/>
                <a:gd name="T6" fmla="*/ 1 w 52"/>
                <a:gd name="T7" fmla="*/ 4 h 17"/>
                <a:gd name="T8" fmla="*/ 1 w 52"/>
                <a:gd name="T9" fmla="*/ 12 h 17"/>
                <a:gd name="T10" fmla="*/ 5 w 52"/>
                <a:gd name="T11" fmla="*/ 16 h 17"/>
                <a:gd name="T12" fmla="*/ 26 w 52"/>
                <a:gd name="T13" fmla="*/ 17 h 17"/>
                <a:gd name="T14" fmla="*/ 45 w 52"/>
                <a:gd name="T15" fmla="*/ 16 h 17"/>
                <a:gd name="T16" fmla="*/ 52 w 52"/>
                <a:gd name="T17" fmla="*/ 11 h 17"/>
                <a:gd name="T18" fmla="*/ 35 w 52"/>
                <a:gd name="T19"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7">
                  <a:moveTo>
                    <a:pt x="35" y="1"/>
                  </a:moveTo>
                  <a:cubicBezTo>
                    <a:pt x="33" y="0"/>
                    <a:pt x="29" y="2"/>
                    <a:pt x="28" y="2"/>
                  </a:cubicBezTo>
                  <a:cubicBezTo>
                    <a:pt x="27" y="4"/>
                    <a:pt x="30" y="6"/>
                    <a:pt x="26" y="6"/>
                  </a:cubicBezTo>
                  <a:cubicBezTo>
                    <a:pt x="15" y="6"/>
                    <a:pt x="12" y="6"/>
                    <a:pt x="1" y="4"/>
                  </a:cubicBezTo>
                  <a:cubicBezTo>
                    <a:pt x="0" y="4"/>
                    <a:pt x="1" y="10"/>
                    <a:pt x="1" y="12"/>
                  </a:cubicBezTo>
                  <a:cubicBezTo>
                    <a:pt x="1" y="13"/>
                    <a:pt x="1" y="15"/>
                    <a:pt x="5" y="16"/>
                  </a:cubicBezTo>
                  <a:cubicBezTo>
                    <a:pt x="13" y="17"/>
                    <a:pt x="17" y="17"/>
                    <a:pt x="26" y="17"/>
                  </a:cubicBezTo>
                  <a:cubicBezTo>
                    <a:pt x="32" y="17"/>
                    <a:pt x="39" y="17"/>
                    <a:pt x="45" y="16"/>
                  </a:cubicBezTo>
                  <a:cubicBezTo>
                    <a:pt x="48" y="15"/>
                    <a:pt x="51" y="14"/>
                    <a:pt x="52" y="11"/>
                  </a:cubicBezTo>
                  <a:cubicBezTo>
                    <a:pt x="52" y="3"/>
                    <a:pt x="40" y="3"/>
                    <a:pt x="35" y="1"/>
                  </a:cubicBezTo>
                  <a:close/>
                </a:path>
              </a:pathLst>
            </a:cu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61"/>
            <p:cNvSpPr>
              <a:spLocks/>
            </p:cNvSpPr>
            <p:nvPr/>
          </p:nvSpPr>
          <p:spPr bwMode="auto">
            <a:xfrm>
              <a:off x="4756150" y="5711826"/>
              <a:ext cx="346075" cy="546100"/>
            </a:xfrm>
            <a:custGeom>
              <a:avLst/>
              <a:gdLst>
                <a:gd name="T0" fmla="*/ 89 w 92"/>
                <a:gd name="T1" fmla="*/ 0 h 145"/>
                <a:gd name="T2" fmla="*/ 7 w 92"/>
                <a:gd name="T3" fmla="*/ 0 h 145"/>
                <a:gd name="T4" fmla="*/ 4 w 92"/>
                <a:gd name="T5" fmla="*/ 2 h 145"/>
                <a:gd name="T6" fmla="*/ 4 w 92"/>
                <a:gd name="T7" fmla="*/ 2 h 145"/>
                <a:gd name="T8" fmla="*/ 4 w 92"/>
                <a:gd name="T9" fmla="*/ 2 h 145"/>
                <a:gd name="T10" fmla="*/ 4 w 92"/>
                <a:gd name="T11" fmla="*/ 3 h 145"/>
                <a:gd name="T12" fmla="*/ 5 w 92"/>
                <a:gd name="T13" fmla="*/ 138 h 145"/>
                <a:gd name="T14" fmla="*/ 8 w 92"/>
                <a:gd name="T15" fmla="*/ 141 h 145"/>
                <a:gd name="T16" fmla="*/ 85 w 92"/>
                <a:gd name="T17" fmla="*/ 144 h 145"/>
                <a:gd name="T18" fmla="*/ 88 w 92"/>
                <a:gd name="T19" fmla="*/ 141 h 145"/>
                <a:gd name="T20" fmla="*/ 92 w 92"/>
                <a:gd name="T21" fmla="*/ 3 h 145"/>
                <a:gd name="T22" fmla="*/ 89 w 92"/>
                <a:gd name="T23"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145">
                  <a:moveTo>
                    <a:pt x="89" y="0"/>
                  </a:moveTo>
                  <a:cubicBezTo>
                    <a:pt x="61" y="0"/>
                    <a:pt x="34" y="0"/>
                    <a:pt x="7" y="0"/>
                  </a:cubicBezTo>
                  <a:cubicBezTo>
                    <a:pt x="5" y="0"/>
                    <a:pt x="4" y="1"/>
                    <a:pt x="4" y="2"/>
                  </a:cubicBezTo>
                  <a:cubicBezTo>
                    <a:pt x="4" y="2"/>
                    <a:pt x="4" y="2"/>
                    <a:pt x="4" y="2"/>
                  </a:cubicBezTo>
                  <a:cubicBezTo>
                    <a:pt x="4" y="2"/>
                    <a:pt x="4" y="2"/>
                    <a:pt x="4" y="2"/>
                  </a:cubicBezTo>
                  <a:cubicBezTo>
                    <a:pt x="4" y="3"/>
                    <a:pt x="4" y="3"/>
                    <a:pt x="4" y="3"/>
                  </a:cubicBezTo>
                  <a:cubicBezTo>
                    <a:pt x="0" y="48"/>
                    <a:pt x="4" y="93"/>
                    <a:pt x="5" y="138"/>
                  </a:cubicBezTo>
                  <a:cubicBezTo>
                    <a:pt x="5" y="139"/>
                    <a:pt x="6" y="141"/>
                    <a:pt x="8" y="141"/>
                  </a:cubicBezTo>
                  <a:cubicBezTo>
                    <a:pt x="33" y="145"/>
                    <a:pt x="59" y="145"/>
                    <a:pt x="85" y="144"/>
                  </a:cubicBezTo>
                  <a:cubicBezTo>
                    <a:pt x="86" y="144"/>
                    <a:pt x="88" y="143"/>
                    <a:pt x="88" y="141"/>
                  </a:cubicBezTo>
                  <a:cubicBezTo>
                    <a:pt x="91" y="95"/>
                    <a:pt x="92" y="49"/>
                    <a:pt x="92" y="3"/>
                  </a:cubicBezTo>
                  <a:cubicBezTo>
                    <a:pt x="92" y="2"/>
                    <a:pt x="90" y="0"/>
                    <a:pt x="89" y="0"/>
                  </a:cubicBezTo>
                  <a:close/>
                </a:path>
              </a:pathLst>
            </a:custGeom>
            <a:solidFill>
              <a:srgbClr val="FF5B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62"/>
            <p:cNvSpPr>
              <a:spLocks/>
            </p:cNvSpPr>
            <p:nvPr/>
          </p:nvSpPr>
          <p:spPr bwMode="auto">
            <a:xfrm>
              <a:off x="5146675" y="5711826"/>
              <a:ext cx="346075" cy="546100"/>
            </a:xfrm>
            <a:custGeom>
              <a:avLst/>
              <a:gdLst>
                <a:gd name="T0" fmla="*/ 89 w 92"/>
                <a:gd name="T1" fmla="*/ 3 h 145"/>
                <a:gd name="T2" fmla="*/ 89 w 92"/>
                <a:gd name="T3" fmla="*/ 2 h 145"/>
                <a:gd name="T4" fmla="*/ 89 w 92"/>
                <a:gd name="T5" fmla="*/ 2 h 145"/>
                <a:gd name="T6" fmla="*/ 89 w 92"/>
                <a:gd name="T7" fmla="*/ 2 h 145"/>
                <a:gd name="T8" fmla="*/ 86 w 92"/>
                <a:gd name="T9" fmla="*/ 0 h 145"/>
                <a:gd name="T10" fmla="*/ 4 w 92"/>
                <a:gd name="T11" fmla="*/ 0 h 145"/>
                <a:gd name="T12" fmla="*/ 1 w 92"/>
                <a:gd name="T13" fmla="*/ 3 h 145"/>
                <a:gd name="T14" fmla="*/ 5 w 92"/>
                <a:gd name="T15" fmla="*/ 141 h 145"/>
                <a:gd name="T16" fmla="*/ 8 w 92"/>
                <a:gd name="T17" fmla="*/ 144 h 145"/>
                <a:gd name="T18" fmla="*/ 85 w 92"/>
                <a:gd name="T19" fmla="*/ 141 h 145"/>
                <a:gd name="T20" fmla="*/ 87 w 92"/>
                <a:gd name="T21" fmla="*/ 138 h 145"/>
                <a:gd name="T22" fmla="*/ 89 w 92"/>
                <a:gd name="T23" fmla="*/ 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145">
                  <a:moveTo>
                    <a:pt x="89" y="3"/>
                  </a:moveTo>
                  <a:cubicBezTo>
                    <a:pt x="89" y="2"/>
                    <a:pt x="89" y="2"/>
                    <a:pt x="89" y="2"/>
                  </a:cubicBezTo>
                  <a:cubicBezTo>
                    <a:pt x="89" y="2"/>
                    <a:pt x="89" y="2"/>
                    <a:pt x="89" y="2"/>
                  </a:cubicBezTo>
                  <a:cubicBezTo>
                    <a:pt x="89" y="2"/>
                    <a:pt x="89" y="2"/>
                    <a:pt x="89" y="2"/>
                  </a:cubicBezTo>
                  <a:cubicBezTo>
                    <a:pt x="88" y="1"/>
                    <a:pt x="87" y="0"/>
                    <a:pt x="86" y="0"/>
                  </a:cubicBezTo>
                  <a:cubicBezTo>
                    <a:pt x="59" y="0"/>
                    <a:pt x="31" y="0"/>
                    <a:pt x="4" y="0"/>
                  </a:cubicBezTo>
                  <a:cubicBezTo>
                    <a:pt x="2" y="0"/>
                    <a:pt x="1" y="2"/>
                    <a:pt x="1" y="3"/>
                  </a:cubicBezTo>
                  <a:cubicBezTo>
                    <a:pt x="0" y="49"/>
                    <a:pt x="2" y="95"/>
                    <a:pt x="5" y="141"/>
                  </a:cubicBezTo>
                  <a:cubicBezTo>
                    <a:pt x="5" y="143"/>
                    <a:pt x="6" y="144"/>
                    <a:pt x="8" y="144"/>
                  </a:cubicBezTo>
                  <a:cubicBezTo>
                    <a:pt x="34" y="145"/>
                    <a:pt x="60" y="145"/>
                    <a:pt x="85" y="141"/>
                  </a:cubicBezTo>
                  <a:cubicBezTo>
                    <a:pt x="86" y="141"/>
                    <a:pt x="87" y="139"/>
                    <a:pt x="87" y="138"/>
                  </a:cubicBezTo>
                  <a:cubicBezTo>
                    <a:pt x="89" y="93"/>
                    <a:pt x="92" y="48"/>
                    <a:pt x="89" y="3"/>
                  </a:cubicBezTo>
                  <a:close/>
                </a:path>
              </a:pathLst>
            </a:custGeom>
            <a:solidFill>
              <a:srgbClr val="FF5B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63"/>
            <p:cNvSpPr>
              <a:spLocks/>
            </p:cNvSpPr>
            <p:nvPr/>
          </p:nvSpPr>
          <p:spPr bwMode="auto">
            <a:xfrm>
              <a:off x="5237163" y="5154613"/>
              <a:ext cx="717550" cy="631825"/>
            </a:xfrm>
            <a:custGeom>
              <a:avLst/>
              <a:gdLst>
                <a:gd name="T0" fmla="*/ 186 w 191"/>
                <a:gd name="T1" fmla="*/ 149 h 168"/>
                <a:gd name="T2" fmla="*/ 153 w 191"/>
                <a:gd name="T3" fmla="*/ 116 h 168"/>
                <a:gd name="T4" fmla="*/ 117 w 191"/>
                <a:gd name="T5" fmla="*/ 84 h 168"/>
                <a:gd name="T6" fmla="*/ 47 w 191"/>
                <a:gd name="T7" fmla="*/ 18 h 168"/>
                <a:gd name="T8" fmla="*/ 19 w 191"/>
                <a:gd name="T9" fmla="*/ 46 h 168"/>
                <a:gd name="T10" fmla="*/ 92 w 191"/>
                <a:gd name="T11" fmla="*/ 112 h 168"/>
                <a:gd name="T12" fmla="*/ 131 w 191"/>
                <a:gd name="T13" fmla="*/ 141 h 168"/>
                <a:gd name="T14" fmla="*/ 173 w 191"/>
                <a:gd name="T15" fmla="*/ 165 h 168"/>
                <a:gd name="T16" fmla="*/ 186 w 191"/>
                <a:gd name="T17"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68">
                  <a:moveTo>
                    <a:pt x="186" y="149"/>
                  </a:moveTo>
                  <a:cubicBezTo>
                    <a:pt x="177" y="136"/>
                    <a:pt x="164" y="126"/>
                    <a:pt x="153" y="116"/>
                  </a:cubicBezTo>
                  <a:cubicBezTo>
                    <a:pt x="141" y="105"/>
                    <a:pt x="129" y="94"/>
                    <a:pt x="117" y="84"/>
                  </a:cubicBezTo>
                  <a:cubicBezTo>
                    <a:pt x="93" y="63"/>
                    <a:pt x="70" y="41"/>
                    <a:pt x="47" y="18"/>
                  </a:cubicBezTo>
                  <a:cubicBezTo>
                    <a:pt x="29" y="0"/>
                    <a:pt x="0" y="28"/>
                    <a:pt x="19" y="46"/>
                  </a:cubicBezTo>
                  <a:cubicBezTo>
                    <a:pt x="42" y="69"/>
                    <a:pt x="66" y="91"/>
                    <a:pt x="92" y="112"/>
                  </a:cubicBezTo>
                  <a:cubicBezTo>
                    <a:pt x="104" y="122"/>
                    <a:pt x="118" y="132"/>
                    <a:pt x="131" y="141"/>
                  </a:cubicBezTo>
                  <a:cubicBezTo>
                    <a:pt x="143" y="150"/>
                    <a:pt x="158" y="161"/>
                    <a:pt x="173" y="165"/>
                  </a:cubicBezTo>
                  <a:cubicBezTo>
                    <a:pt x="182" y="168"/>
                    <a:pt x="191" y="157"/>
                    <a:pt x="186" y="149"/>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64"/>
            <p:cNvSpPr>
              <a:spLocks/>
            </p:cNvSpPr>
            <p:nvPr/>
          </p:nvSpPr>
          <p:spPr bwMode="auto">
            <a:xfrm>
              <a:off x="5191125" y="5154613"/>
              <a:ext cx="703263" cy="631825"/>
            </a:xfrm>
            <a:custGeom>
              <a:avLst/>
              <a:gdLst>
                <a:gd name="T0" fmla="*/ 184 w 187"/>
                <a:gd name="T1" fmla="*/ 96 h 168"/>
                <a:gd name="T2" fmla="*/ 164 w 187"/>
                <a:gd name="T3" fmla="*/ 75 h 168"/>
                <a:gd name="T4" fmla="*/ 136 w 187"/>
                <a:gd name="T5" fmla="*/ 52 h 168"/>
                <a:gd name="T6" fmla="*/ 74 w 187"/>
                <a:gd name="T7" fmla="*/ 12 h 168"/>
                <a:gd name="T8" fmla="*/ 17 w 187"/>
                <a:gd name="T9" fmla="*/ 18 h 168"/>
                <a:gd name="T10" fmla="*/ 26 w 187"/>
                <a:gd name="T11" fmla="*/ 80 h 168"/>
                <a:gd name="T12" fmla="*/ 73 w 187"/>
                <a:gd name="T13" fmla="*/ 125 h 168"/>
                <a:gd name="T14" fmla="*/ 124 w 187"/>
                <a:gd name="T15" fmla="*/ 165 h 168"/>
                <a:gd name="T16" fmla="*/ 137 w 187"/>
                <a:gd name="T17" fmla="*/ 164 h 168"/>
                <a:gd name="T18" fmla="*/ 160 w 187"/>
                <a:gd name="T19" fmla="*/ 141 h 168"/>
                <a:gd name="T20" fmla="*/ 176 w 187"/>
                <a:gd name="T21" fmla="*/ 119 h 168"/>
                <a:gd name="T22" fmla="*/ 184 w 187"/>
                <a:gd name="T23" fmla="*/ 9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168">
                  <a:moveTo>
                    <a:pt x="184" y="96"/>
                  </a:moveTo>
                  <a:cubicBezTo>
                    <a:pt x="180" y="88"/>
                    <a:pt x="170" y="81"/>
                    <a:pt x="164" y="75"/>
                  </a:cubicBezTo>
                  <a:cubicBezTo>
                    <a:pt x="155" y="67"/>
                    <a:pt x="145" y="60"/>
                    <a:pt x="136" y="52"/>
                  </a:cubicBezTo>
                  <a:cubicBezTo>
                    <a:pt x="116" y="37"/>
                    <a:pt x="96" y="24"/>
                    <a:pt x="74" y="12"/>
                  </a:cubicBezTo>
                  <a:cubicBezTo>
                    <a:pt x="56" y="1"/>
                    <a:pt x="31" y="0"/>
                    <a:pt x="17" y="18"/>
                  </a:cubicBezTo>
                  <a:cubicBezTo>
                    <a:pt x="0" y="38"/>
                    <a:pt x="10" y="63"/>
                    <a:pt x="26" y="80"/>
                  </a:cubicBezTo>
                  <a:cubicBezTo>
                    <a:pt x="41" y="96"/>
                    <a:pt x="56" y="111"/>
                    <a:pt x="73" y="125"/>
                  </a:cubicBezTo>
                  <a:cubicBezTo>
                    <a:pt x="89" y="139"/>
                    <a:pt x="106" y="154"/>
                    <a:pt x="124" y="165"/>
                  </a:cubicBezTo>
                  <a:cubicBezTo>
                    <a:pt x="129" y="168"/>
                    <a:pt x="133" y="167"/>
                    <a:pt x="137" y="164"/>
                  </a:cubicBezTo>
                  <a:cubicBezTo>
                    <a:pt x="146" y="157"/>
                    <a:pt x="154" y="149"/>
                    <a:pt x="160" y="141"/>
                  </a:cubicBezTo>
                  <a:cubicBezTo>
                    <a:pt x="166" y="134"/>
                    <a:pt x="171" y="127"/>
                    <a:pt x="176" y="119"/>
                  </a:cubicBezTo>
                  <a:cubicBezTo>
                    <a:pt x="180" y="113"/>
                    <a:pt x="187" y="104"/>
                    <a:pt x="184" y="96"/>
                  </a:cubicBezTo>
                  <a:close/>
                </a:path>
              </a:pathLst>
            </a:custGeom>
            <a:solidFill>
              <a:srgbClr val="FF5B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65"/>
            <p:cNvSpPr>
              <a:spLocks/>
            </p:cNvSpPr>
            <p:nvPr/>
          </p:nvSpPr>
          <p:spPr bwMode="auto">
            <a:xfrm>
              <a:off x="5567363" y="5429251"/>
              <a:ext cx="357188" cy="395288"/>
            </a:xfrm>
            <a:custGeom>
              <a:avLst/>
              <a:gdLst>
                <a:gd name="T0" fmla="*/ 68 w 95"/>
                <a:gd name="T1" fmla="*/ 2 h 105"/>
                <a:gd name="T2" fmla="*/ 64 w 95"/>
                <a:gd name="T3" fmla="*/ 0 h 105"/>
                <a:gd name="T4" fmla="*/ 58 w 95"/>
                <a:gd name="T5" fmla="*/ 3 h 105"/>
                <a:gd name="T6" fmla="*/ 3 w 95"/>
                <a:gd name="T7" fmla="*/ 72 h 105"/>
                <a:gd name="T8" fmla="*/ 4 w 95"/>
                <a:gd name="T9" fmla="*/ 81 h 105"/>
                <a:gd name="T10" fmla="*/ 40 w 95"/>
                <a:gd name="T11" fmla="*/ 96 h 105"/>
                <a:gd name="T12" fmla="*/ 70 w 95"/>
                <a:gd name="T13" fmla="*/ 67 h 105"/>
                <a:gd name="T14" fmla="*/ 91 w 95"/>
                <a:gd name="T15" fmla="*/ 33 h 105"/>
                <a:gd name="T16" fmla="*/ 68 w 95"/>
                <a:gd name="T17" fmla="*/ 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105">
                  <a:moveTo>
                    <a:pt x="68" y="2"/>
                  </a:moveTo>
                  <a:cubicBezTo>
                    <a:pt x="67" y="1"/>
                    <a:pt x="65" y="0"/>
                    <a:pt x="64" y="0"/>
                  </a:cubicBezTo>
                  <a:cubicBezTo>
                    <a:pt x="62" y="0"/>
                    <a:pt x="60" y="1"/>
                    <a:pt x="58" y="3"/>
                  </a:cubicBezTo>
                  <a:cubicBezTo>
                    <a:pt x="43" y="28"/>
                    <a:pt x="23" y="51"/>
                    <a:pt x="3" y="72"/>
                  </a:cubicBezTo>
                  <a:cubicBezTo>
                    <a:pt x="0" y="75"/>
                    <a:pt x="1" y="79"/>
                    <a:pt x="4" y="81"/>
                  </a:cubicBezTo>
                  <a:cubicBezTo>
                    <a:pt x="13" y="89"/>
                    <a:pt x="28" y="105"/>
                    <a:pt x="40" y="96"/>
                  </a:cubicBezTo>
                  <a:cubicBezTo>
                    <a:pt x="51" y="89"/>
                    <a:pt x="61" y="77"/>
                    <a:pt x="70" y="67"/>
                  </a:cubicBezTo>
                  <a:cubicBezTo>
                    <a:pt x="78" y="57"/>
                    <a:pt x="88" y="46"/>
                    <a:pt x="91" y="33"/>
                  </a:cubicBezTo>
                  <a:cubicBezTo>
                    <a:pt x="95" y="20"/>
                    <a:pt x="76" y="9"/>
                    <a:pt x="68" y="2"/>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66"/>
            <p:cNvSpPr>
              <a:spLocks/>
            </p:cNvSpPr>
            <p:nvPr/>
          </p:nvSpPr>
          <p:spPr bwMode="auto">
            <a:xfrm>
              <a:off x="4297363" y="5154613"/>
              <a:ext cx="714375" cy="631825"/>
            </a:xfrm>
            <a:custGeom>
              <a:avLst/>
              <a:gdLst>
                <a:gd name="T0" fmla="*/ 17 w 190"/>
                <a:gd name="T1" fmla="*/ 165 h 168"/>
                <a:gd name="T2" fmla="*/ 60 w 190"/>
                <a:gd name="T3" fmla="*/ 141 h 168"/>
                <a:gd name="T4" fmla="*/ 99 w 190"/>
                <a:gd name="T5" fmla="*/ 112 h 168"/>
                <a:gd name="T6" fmla="*/ 172 w 190"/>
                <a:gd name="T7" fmla="*/ 46 h 168"/>
                <a:gd name="T8" fmla="*/ 144 w 190"/>
                <a:gd name="T9" fmla="*/ 18 h 168"/>
                <a:gd name="T10" fmla="*/ 74 w 190"/>
                <a:gd name="T11" fmla="*/ 84 h 168"/>
                <a:gd name="T12" fmla="*/ 39 w 190"/>
                <a:gd name="T13" fmla="*/ 114 h 168"/>
                <a:gd name="T14" fmla="*/ 5 w 190"/>
                <a:gd name="T15" fmla="*/ 149 h 168"/>
                <a:gd name="T16" fmla="*/ 17 w 190"/>
                <a:gd name="T17" fmla="*/ 1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68">
                  <a:moveTo>
                    <a:pt x="17" y="165"/>
                  </a:moveTo>
                  <a:cubicBezTo>
                    <a:pt x="33" y="161"/>
                    <a:pt x="47" y="150"/>
                    <a:pt x="60" y="141"/>
                  </a:cubicBezTo>
                  <a:cubicBezTo>
                    <a:pt x="73" y="132"/>
                    <a:pt x="86" y="122"/>
                    <a:pt x="99" y="112"/>
                  </a:cubicBezTo>
                  <a:cubicBezTo>
                    <a:pt x="124" y="91"/>
                    <a:pt x="148" y="69"/>
                    <a:pt x="172" y="46"/>
                  </a:cubicBezTo>
                  <a:cubicBezTo>
                    <a:pt x="190" y="28"/>
                    <a:pt x="162" y="0"/>
                    <a:pt x="144" y="18"/>
                  </a:cubicBezTo>
                  <a:cubicBezTo>
                    <a:pt x="121" y="41"/>
                    <a:pt x="98" y="63"/>
                    <a:pt x="74" y="84"/>
                  </a:cubicBezTo>
                  <a:cubicBezTo>
                    <a:pt x="62" y="94"/>
                    <a:pt x="51" y="104"/>
                    <a:pt x="39" y="114"/>
                  </a:cubicBezTo>
                  <a:cubicBezTo>
                    <a:pt x="27" y="125"/>
                    <a:pt x="13" y="136"/>
                    <a:pt x="5" y="149"/>
                  </a:cubicBezTo>
                  <a:cubicBezTo>
                    <a:pt x="0" y="157"/>
                    <a:pt x="8" y="168"/>
                    <a:pt x="17" y="165"/>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67"/>
            <p:cNvSpPr>
              <a:spLocks/>
            </p:cNvSpPr>
            <p:nvPr/>
          </p:nvSpPr>
          <p:spPr bwMode="auto">
            <a:xfrm>
              <a:off x="4360863" y="5149851"/>
              <a:ext cx="700088" cy="633413"/>
            </a:xfrm>
            <a:custGeom>
              <a:avLst/>
              <a:gdLst>
                <a:gd name="T0" fmla="*/ 175 w 186"/>
                <a:gd name="T1" fmla="*/ 29 h 168"/>
                <a:gd name="T2" fmla="*/ 112 w 186"/>
                <a:gd name="T3" fmla="*/ 13 h 168"/>
                <a:gd name="T4" fmla="*/ 7 w 186"/>
                <a:gd name="T5" fmla="*/ 90 h 168"/>
                <a:gd name="T6" fmla="*/ 1 w 186"/>
                <a:gd name="T7" fmla="*/ 104 h 168"/>
                <a:gd name="T8" fmla="*/ 17 w 186"/>
                <a:gd name="T9" fmla="*/ 132 h 168"/>
                <a:gd name="T10" fmla="*/ 34 w 186"/>
                <a:gd name="T11" fmla="*/ 152 h 168"/>
                <a:gd name="T12" fmla="*/ 55 w 186"/>
                <a:gd name="T13" fmla="*/ 168 h 168"/>
                <a:gd name="T14" fmla="*/ 74 w 186"/>
                <a:gd name="T15" fmla="*/ 157 h 168"/>
                <a:gd name="T16" fmla="*/ 99 w 186"/>
                <a:gd name="T17" fmla="*/ 138 h 168"/>
                <a:gd name="T18" fmla="*/ 150 w 186"/>
                <a:gd name="T19" fmla="*/ 91 h 168"/>
                <a:gd name="T20" fmla="*/ 175 w 186"/>
                <a:gd name="T21" fmla="*/ 2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68">
                  <a:moveTo>
                    <a:pt x="175" y="29"/>
                  </a:moveTo>
                  <a:cubicBezTo>
                    <a:pt x="164" y="3"/>
                    <a:pt x="134" y="0"/>
                    <a:pt x="112" y="13"/>
                  </a:cubicBezTo>
                  <a:cubicBezTo>
                    <a:pt x="74" y="34"/>
                    <a:pt x="38" y="59"/>
                    <a:pt x="7" y="90"/>
                  </a:cubicBezTo>
                  <a:cubicBezTo>
                    <a:pt x="3" y="94"/>
                    <a:pt x="0" y="98"/>
                    <a:pt x="1" y="104"/>
                  </a:cubicBezTo>
                  <a:cubicBezTo>
                    <a:pt x="4" y="114"/>
                    <a:pt x="12" y="124"/>
                    <a:pt x="17" y="132"/>
                  </a:cubicBezTo>
                  <a:cubicBezTo>
                    <a:pt x="22" y="139"/>
                    <a:pt x="28" y="146"/>
                    <a:pt x="34" y="152"/>
                  </a:cubicBezTo>
                  <a:cubicBezTo>
                    <a:pt x="39" y="157"/>
                    <a:pt x="48" y="168"/>
                    <a:pt x="55" y="168"/>
                  </a:cubicBezTo>
                  <a:cubicBezTo>
                    <a:pt x="62" y="168"/>
                    <a:pt x="69" y="160"/>
                    <a:pt x="74" y="157"/>
                  </a:cubicBezTo>
                  <a:cubicBezTo>
                    <a:pt x="83" y="151"/>
                    <a:pt x="91" y="144"/>
                    <a:pt x="99" y="138"/>
                  </a:cubicBezTo>
                  <a:cubicBezTo>
                    <a:pt x="117" y="123"/>
                    <a:pt x="134" y="107"/>
                    <a:pt x="150" y="91"/>
                  </a:cubicBezTo>
                  <a:cubicBezTo>
                    <a:pt x="166" y="74"/>
                    <a:pt x="186" y="53"/>
                    <a:pt x="175" y="29"/>
                  </a:cubicBezTo>
                  <a:close/>
                </a:path>
              </a:pathLst>
            </a:custGeom>
            <a:solidFill>
              <a:srgbClr val="FF5B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68"/>
            <p:cNvSpPr>
              <a:spLocks/>
            </p:cNvSpPr>
            <p:nvPr/>
          </p:nvSpPr>
          <p:spPr bwMode="auto">
            <a:xfrm>
              <a:off x="4327525" y="5429251"/>
              <a:ext cx="357188" cy="395288"/>
            </a:xfrm>
            <a:custGeom>
              <a:avLst/>
              <a:gdLst>
                <a:gd name="T0" fmla="*/ 92 w 95"/>
                <a:gd name="T1" fmla="*/ 72 h 105"/>
                <a:gd name="T2" fmla="*/ 36 w 95"/>
                <a:gd name="T3" fmla="*/ 3 h 105"/>
                <a:gd name="T4" fmla="*/ 31 w 95"/>
                <a:gd name="T5" fmla="*/ 0 h 105"/>
                <a:gd name="T6" fmla="*/ 27 w 95"/>
                <a:gd name="T7" fmla="*/ 2 h 105"/>
                <a:gd name="T8" fmla="*/ 3 w 95"/>
                <a:gd name="T9" fmla="*/ 33 h 105"/>
                <a:gd name="T10" fmla="*/ 25 w 95"/>
                <a:gd name="T11" fmla="*/ 67 h 105"/>
                <a:gd name="T12" fmla="*/ 55 w 95"/>
                <a:gd name="T13" fmla="*/ 96 h 105"/>
                <a:gd name="T14" fmla="*/ 90 w 95"/>
                <a:gd name="T15" fmla="*/ 81 h 105"/>
                <a:gd name="T16" fmla="*/ 92 w 95"/>
                <a:gd name="T17"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105">
                  <a:moveTo>
                    <a:pt x="92" y="72"/>
                  </a:moveTo>
                  <a:cubicBezTo>
                    <a:pt x="71" y="51"/>
                    <a:pt x="52" y="28"/>
                    <a:pt x="36" y="3"/>
                  </a:cubicBezTo>
                  <a:cubicBezTo>
                    <a:pt x="35" y="1"/>
                    <a:pt x="33" y="0"/>
                    <a:pt x="31" y="0"/>
                  </a:cubicBezTo>
                  <a:cubicBezTo>
                    <a:pt x="29" y="0"/>
                    <a:pt x="28" y="1"/>
                    <a:pt x="27" y="2"/>
                  </a:cubicBezTo>
                  <a:cubicBezTo>
                    <a:pt x="19" y="9"/>
                    <a:pt x="0" y="20"/>
                    <a:pt x="3" y="33"/>
                  </a:cubicBezTo>
                  <a:cubicBezTo>
                    <a:pt x="7" y="45"/>
                    <a:pt x="17" y="57"/>
                    <a:pt x="25" y="67"/>
                  </a:cubicBezTo>
                  <a:cubicBezTo>
                    <a:pt x="34" y="77"/>
                    <a:pt x="43" y="89"/>
                    <a:pt x="55" y="96"/>
                  </a:cubicBezTo>
                  <a:cubicBezTo>
                    <a:pt x="67" y="105"/>
                    <a:pt x="81" y="89"/>
                    <a:pt x="90" y="81"/>
                  </a:cubicBezTo>
                  <a:cubicBezTo>
                    <a:pt x="94" y="79"/>
                    <a:pt x="95" y="75"/>
                    <a:pt x="92" y="72"/>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69"/>
            <p:cNvSpPr>
              <a:spLocks/>
            </p:cNvSpPr>
            <p:nvPr/>
          </p:nvSpPr>
          <p:spPr bwMode="auto">
            <a:xfrm>
              <a:off x="4679950" y="5180013"/>
              <a:ext cx="887413" cy="814388"/>
            </a:xfrm>
            <a:custGeom>
              <a:avLst/>
              <a:gdLst>
                <a:gd name="T0" fmla="*/ 233 w 236"/>
                <a:gd name="T1" fmla="*/ 178 h 216"/>
                <a:gd name="T2" fmla="*/ 195 w 236"/>
                <a:gd name="T3" fmla="*/ 3 h 216"/>
                <a:gd name="T4" fmla="*/ 192 w 236"/>
                <a:gd name="T5" fmla="*/ 0 h 216"/>
                <a:gd name="T6" fmla="*/ 45 w 236"/>
                <a:gd name="T7" fmla="*/ 0 h 216"/>
                <a:gd name="T8" fmla="*/ 42 w 236"/>
                <a:gd name="T9" fmla="*/ 3 h 216"/>
                <a:gd name="T10" fmla="*/ 6 w 236"/>
                <a:gd name="T11" fmla="*/ 167 h 216"/>
                <a:gd name="T12" fmla="*/ 7 w 236"/>
                <a:gd name="T13" fmla="*/ 194 h 216"/>
                <a:gd name="T14" fmla="*/ 32 w 236"/>
                <a:gd name="T15" fmla="*/ 204 h 216"/>
                <a:gd name="T16" fmla="*/ 146 w 236"/>
                <a:gd name="T17" fmla="*/ 214 h 216"/>
                <a:gd name="T18" fmla="*/ 209 w 236"/>
                <a:gd name="T19" fmla="*/ 205 h 216"/>
                <a:gd name="T20" fmla="*/ 233 w 236"/>
                <a:gd name="T21" fmla="*/ 17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6">
                  <a:moveTo>
                    <a:pt x="233" y="178"/>
                  </a:moveTo>
                  <a:cubicBezTo>
                    <a:pt x="220" y="120"/>
                    <a:pt x="211" y="60"/>
                    <a:pt x="195" y="3"/>
                  </a:cubicBezTo>
                  <a:cubicBezTo>
                    <a:pt x="194" y="1"/>
                    <a:pt x="193" y="0"/>
                    <a:pt x="192" y="0"/>
                  </a:cubicBezTo>
                  <a:cubicBezTo>
                    <a:pt x="143" y="0"/>
                    <a:pt x="94" y="0"/>
                    <a:pt x="45" y="0"/>
                  </a:cubicBezTo>
                  <a:cubicBezTo>
                    <a:pt x="44" y="0"/>
                    <a:pt x="42" y="1"/>
                    <a:pt x="42" y="3"/>
                  </a:cubicBezTo>
                  <a:cubicBezTo>
                    <a:pt x="27" y="57"/>
                    <a:pt x="17" y="112"/>
                    <a:pt x="6" y="167"/>
                  </a:cubicBezTo>
                  <a:cubicBezTo>
                    <a:pt x="4" y="176"/>
                    <a:pt x="0" y="186"/>
                    <a:pt x="7" y="194"/>
                  </a:cubicBezTo>
                  <a:cubicBezTo>
                    <a:pt x="13" y="200"/>
                    <a:pt x="24" y="202"/>
                    <a:pt x="32" y="204"/>
                  </a:cubicBezTo>
                  <a:cubicBezTo>
                    <a:pt x="70" y="213"/>
                    <a:pt x="108" y="216"/>
                    <a:pt x="146" y="214"/>
                  </a:cubicBezTo>
                  <a:cubicBezTo>
                    <a:pt x="167" y="213"/>
                    <a:pt x="189" y="211"/>
                    <a:pt x="209" y="205"/>
                  </a:cubicBezTo>
                  <a:cubicBezTo>
                    <a:pt x="223" y="200"/>
                    <a:pt x="236" y="194"/>
                    <a:pt x="233" y="178"/>
                  </a:cubicBezTo>
                  <a:close/>
                </a:path>
              </a:pathLst>
            </a:custGeom>
            <a:solidFill>
              <a:srgbClr val="FF5B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0"/>
            <p:cNvSpPr>
              <a:spLocks/>
            </p:cNvSpPr>
            <p:nvPr/>
          </p:nvSpPr>
          <p:spPr bwMode="auto">
            <a:xfrm>
              <a:off x="5102225" y="5275263"/>
              <a:ext cx="41275" cy="631825"/>
            </a:xfrm>
            <a:custGeom>
              <a:avLst/>
              <a:gdLst>
                <a:gd name="T0" fmla="*/ 4 w 11"/>
                <a:gd name="T1" fmla="*/ 3 h 168"/>
                <a:gd name="T2" fmla="*/ 2 w 11"/>
                <a:gd name="T3" fmla="*/ 163 h 168"/>
                <a:gd name="T4" fmla="*/ 10 w 11"/>
                <a:gd name="T5" fmla="*/ 163 h 168"/>
                <a:gd name="T6" fmla="*/ 9 w 11"/>
                <a:gd name="T7" fmla="*/ 3 h 168"/>
                <a:gd name="T8" fmla="*/ 4 w 11"/>
                <a:gd name="T9" fmla="*/ 3 h 168"/>
              </a:gdLst>
              <a:ahLst/>
              <a:cxnLst>
                <a:cxn ang="0">
                  <a:pos x="T0" y="T1"/>
                </a:cxn>
                <a:cxn ang="0">
                  <a:pos x="T2" y="T3"/>
                </a:cxn>
                <a:cxn ang="0">
                  <a:pos x="T4" y="T5"/>
                </a:cxn>
                <a:cxn ang="0">
                  <a:pos x="T6" y="T7"/>
                </a:cxn>
                <a:cxn ang="0">
                  <a:pos x="T8" y="T9"/>
                </a:cxn>
              </a:cxnLst>
              <a:rect l="0" t="0" r="r" b="b"/>
              <a:pathLst>
                <a:path w="11" h="168">
                  <a:moveTo>
                    <a:pt x="4" y="3"/>
                  </a:moveTo>
                  <a:cubicBezTo>
                    <a:pt x="0" y="56"/>
                    <a:pt x="2" y="110"/>
                    <a:pt x="2" y="163"/>
                  </a:cubicBezTo>
                  <a:cubicBezTo>
                    <a:pt x="3" y="168"/>
                    <a:pt x="10" y="168"/>
                    <a:pt x="10" y="163"/>
                  </a:cubicBezTo>
                  <a:cubicBezTo>
                    <a:pt x="11" y="110"/>
                    <a:pt x="11" y="56"/>
                    <a:pt x="9" y="3"/>
                  </a:cubicBezTo>
                  <a:cubicBezTo>
                    <a:pt x="8" y="0"/>
                    <a:pt x="5" y="0"/>
                    <a:pt x="4" y="3"/>
                  </a:cubicBezTo>
                  <a:close/>
                </a:path>
              </a:pathLst>
            </a:custGeom>
            <a:solidFill>
              <a:srgbClr val="E40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1"/>
            <p:cNvSpPr>
              <a:spLocks/>
            </p:cNvSpPr>
            <p:nvPr/>
          </p:nvSpPr>
          <p:spPr bwMode="auto">
            <a:xfrm>
              <a:off x="4660900" y="5772151"/>
              <a:ext cx="925513" cy="233363"/>
            </a:xfrm>
            <a:custGeom>
              <a:avLst/>
              <a:gdLst>
                <a:gd name="T0" fmla="*/ 235 w 246"/>
                <a:gd name="T1" fmla="*/ 5 h 62"/>
                <a:gd name="T2" fmla="*/ 233 w 246"/>
                <a:gd name="T3" fmla="*/ 2 h 62"/>
                <a:gd name="T4" fmla="*/ 228 w 246"/>
                <a:gd name="T5" fmla="*/ 1 h 62"/>
                <a:gd name="T6" fmla="*/ 127 w 246"/>
                <a:gd name="T7" fmla="*/ 12 h 62"/>
                <a:gd name="T8" fmla="*/ 18 w 246"/>
                <a:gd name="T9" fmla="*/ 1 h 62"/>
                <a:gd name="T10" fmla="*/ 11 w 246"/>
                <a:gd name="T11" fmla="*/ 5 h 62"/>
                <a:gd name="T12" fmla="*/ 10 w 246"/>
                <a:gd name="T13" fmla="*/ 42 h 62"/>
                <a:gd name="T14" fmla="*/ 30 w 246"/>
                <a:gd name="T15" fmla="*/ 50 h 62"/>
                <a:gd name="T16" fmla="*/ 114 w 246"/>
                <a:gd name="T17" fmla="*/ 61 h 62"/>
                <a:gd name="T18" fmla="*/ 210 w 246"/>
                <a:gd name="T19" fmla="*/ 53 h 62"/>
                <a:gd name="T20" fmla="*/ 239 w 246"/>
                <a:gd name="T21" fmla="*/ 40 h 62"/>
                <a:gd name="T22" fmla="*/ 235 w 246"/>
                <a:gd name="T23"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62">
                  <a:moveTo>
                    <a:pt x="235" y="5"/>
                  </a:moveTo>
                  <a:cubicBezTo>
                    <a:pt x="235" y="4"/>
                    <a:pt x="234" y="2"/>
                    <a:pt x="233" y="2"/>
                  </a:cubicBezTo>
                  <a:cubicBezTo>
                    <a:pt x="231" y="1"/>
                    <a:pt x="230" y="0"/>
                    <a:pt x="228" y="1"/>
                  </a:cubicBezTo>
                  <a:cubicBezTo>
                    <a:pt x="196" y="11"/>
                    <a:pt x="160" y="12"/>
                    <a:pt x="127" y="12"/>
                  </a:cubicBezTo>
                  <a:cubicBezTo>
                    <a:pt x="91" y="12"/>
                    <a:pt x="54" y="9"/>
                    <a:pt x="18" y="1"/>
                  </a:cubicBezTo>
                  <a:cubicBezTo>
                    <a:pt x="15" y="0"/>
                    <a:pt x="11" y="2"/>
                    <a:pt x="11" y="5"/>
                  </a:cubicBezTo>
                  <a:cubicBezTo>
                    <a:pt x="8" y="16"/>
                    <a:pt x="0" y="32"/>
                    <a:pt x="10" y="42"/>
                  </a:cubicBezTo>
                  <a:cubicBezTo>
                    <a:pt x="15" y="47"/>
                    <a:pt x="23" y="48"/>
                    <a:pt x="30" y="50"/>
                  </a:cubicBezTo>
                  <a:cubicBezTo>
                    <a:pt x="57" y="56"/>
                    <a:pt x="86" y="60"/>
                    <a:pt x="114" y="61"/>
                  </a:cubicBezTo>
                  <a:cubicBezTo>
                    <a:pt x="146" y="62"/>
                    <a:pt x="179" y="61"/>
                    <a:pt x="210" y="53"/>
                  </a:cubicBezTo>
                  <a:cubicBezTo>
                    <a:pt x="220" y="51"/>
                    <a:pt x="232" y="48"/>
                    <a:pt x="239" y="40"/>
                  </a:cubicBezTo>
                  <a:cubicBezTo>
                    <a:pt x="246" y="31"/>
                    <a:pt x="238" y="15"/>
                    <a:pt x="235" y="5"/>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72"/>
            <p:cNvSpPr>
              <a:spLocks/>
            </p:cNvSpPr>
            <p:nvPr/>
          </p:nvSpPr>
          <p:spPr bwMode="auto">
            <a:xfrm>
              <a:off x="4157663" y="3681413"/>
              <a:ext cx="733425" cy="738188"/>
            </a:xfrm>
            <a:custGeom>
              <a:avLst/>
              <a:gdLst>
                <a:gd name="T0" fmla="*/ 183 w 195"/>
                <a:gd name="T1" fmla="*/ 73 h 196"/>
                <a:gd name="T2" fmla="*/ 106 w 195"/>
                <a:gd name="T3" fmla="*/ 5 h 196"/>
                <a:gd name="T4" fmla="*/ 21 w 195"/>
                <a:gd name="T5" fmla="*/ 42 h 196"/>
                <a:gd name="T6" fmla="*/ 25 w 195"/>
                <a:gd name="T7" fmla="*/ 147 h 196"/>
                <a:gd name="T8" fmla="*/ 133 w 195"/>
                <a:gd name="T9" fmla="*/ 183 h 196"/>
                <a:gd name="T10" fmla="*/ 183 w 195"/>
                <a:gd name="T11" fmla="*/ 73 h 196"/>
              </a:gdLst>
              <a:ahLst/>
              <a:cxnLst>
                <a:cxn ang="0">
                  <a:pos x="T0" y="T1"/>
                </a:cxn>
                <a:cxn ang="0">
                  <a:pos x="T2" y="T3"/>
                </a:cxn>
                <a:cxn ang="0">
                  <a:pos x="T4" y="T5"/>
                </a:cxn>
                <a:cxn ang="0">
                  <a:pos x="T6" y="T7"/>
                </a:cxn>
                <a:cxn ang="0">
                  <a:pos x="T8" y="T9"/>
                </a:cxn>
                <a:cxn ang="0">
                  <a:pos x="T10" y="T11"/>
                </a:cxn>
              </a:cxnLst>
              <a:rect l="0" t="0" r="r" b="b"/>
              <a:pathLst>
                <a:path w="195" h="196">
                  <a:moveTo>
                    <a:pt x="183" y="73"/>
                  </a:moveTo>
                  <a:cubicBezTo>
                    <a:pt x="172" y="39"/>
                    <a:pt x="143" y="10"/>
                    <a:pt x="106" y="5"/>
                  </a:cubicBezTo>
                  <a:cubicBezTo>
                    <a:pt x="73" y="0"/>
                    <a:pt x="39" y="15"/>
                    <a:pt x="21" y="42"/>
                  </a:cubicBezTo>
                  <a:cubicBezTo>
                    <a:pt x="0" y="74"/>
                    <a:pt x="2" y="118"/>
                    <a:pt x="25" y="147"/>
                  </a:cubicBezTo>
                  <a:cubicBezTo>
                    <a:pt x="49" y="179"/>
                    <a:pt x="95" y="196"/>
                    <a:pt x="133" y="183"/>
                  </a:cubicBezTo>
                  <a:cubicBezTo>
                    <a:pt x="180" y="169"/>
                    <a:pt x="195" y="117"/>
                    <a:pt x="183" y="73"/>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73"/>
            <p:cNvSpPr>
              <a:spLocks/>
            </p:cNvSpPr>
            <p:nvPr/>
          </p:nvSpPr>
          <p:spPr bwMode="auto">
            <a:xfrm>
              <a:off x="4297363" y="3832226"/>
              <a:ext cx="439738" cy="436563"/>
            </a:xfrm>
            <a:custGeom>
              <a:avLst/>
              <a:gdLst>
                <a:gd name="T0" fmla="*/ 112 w 117"/>
                <a:gd name="T1" fmla="*/ 42 h 116"/>
                <a:gd name="T2" fmla="*/ 59 w 117"/>
                <a:gd name="T3" fmla="*/ 0 h 116"/>
                <a:gd name="T4" fmla="*/ 6 w 117"/>
                <a:gd name="T5" fmla="*/ 64 h 116"/>
                <a:gd name="T6" fmla="*/ 41 w 117"/>
                <a:gd name="T7" fmla="*/ 106 h 116"/>
                <a:gd name="T8" fmla="*/ 103 w 117"/>
                <a:gd name="T9" fmla="*/ 94 h 116"/>
                <a:gd name="T10" fmla="*/ 112 w 117"/>
                <a:gd name="T11" fmla="*/ 42 h 116"/>
              </a:gdLst>
              <a:ahLst/>
              <a:cxnLst>
                <a:cxn ang="0">
                  <a:pos x="T0" y="T1"/>
                </a:cxn>
                <a:cxn ang="0">
                  <a:pos x="T2" y="T3"/>
                </a:cxn>
                <a:cxn ang="0">
                  <a:pos x="T4" y="T5"/>
                </a:cxn>
                <a:cxn ang="0">
                  <a:pos x="T6" y="T7"/>
                </a:cxn>
                <a:cxn ang="0">
                  <a:pos x="T8" y="T9"/>
                </a:cxn>
                <a:cxn ang="0">
                  <a:pos x="T10" y="T11"/>
                </a:cxn>
              </a:cxnLst>
              <a:rect l="0" t="0" r="r" b="b"/>
              <a:pathLst>
                <a:path w="117" h="116">
                  <a:moveTo>
                    <a:pt x="112" y="42"/>
                  </a:moveTo>
                  <a:cubicBezTo>
                    <a:pt x="104" y="18"/>
                    <a:pt x="84" y="0"/>
                    <a:pt x="59" y="0"/>
                  </a:cubicBezTo>
                  <a:cubicBezTo>
                    <a:pt x="29" y="0"/>
                    <a:pt x="0" y="25"/>
                    <a:pt x="6" y="64"/>
                  </a:cubicBezTo>
                  <a:cubicBezTo>
                    <a:pt x="9" y="83"/>
                    <a:pt x="24" y="98"/>
                    <a:pt x="41" y="106"/>
                  </a:cubicBezTo>
                  <a:cubicBezTo>
                    <a:pt x="66" y="116"/>
                    <a:pt x="90" y="111"/>
                    <a:pt x="103" y="94"/>
                  </a:cubicBezTo>
                  <a:cubicBezTo>
                    <a:pt x="116" y="79"/>
                    <a:pt x="117" y="60"/>
                    <a:pt x="112" y="42"/>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4"/>
            <p:cNvSpPr>
              <a:spLocks/>
            </p:cNvSpPr>
            <p:nvPr/>
          </p:nvSpPr>
          <p:spPr bwMode="auto">
            <a:xfrm>
              <a:off x="5364163" y="3689351"/>
              <a:ext cx="733425" cy="735013"/>
            </a:xfrm>
            <a:custGeom>
              <a:avLst/>
              <a:gdLst>
                <a:gd name="T0" fmla="*/ 180 w 195"/>
                <a:gd name="T1" fmla="*/ 54 h 195"/>
                <a:gd name="T2" fmla="*/ 103 w 195"/>
                <a:gd name="T3" fmla="*/ 2 h 195"/>
                <a:gd name="T4" fmla="*/ 11 w 195"/>
                <a:gd name="T5" fmla="*/ 71 h 195"/>
                <a:gd name="T6" fmla="*/ 48 w 195"/>
                <a:gd name="T7" fmla="*/ 176 h 195"/>
                <a:gd name="T8" fmla="*/ 159 w 195"/>
                <a:gd name="T9" fmla="*/ 157 h 195"/>
                <a:gd name="T10" fmla="*/ 180 w 195"/>
                <a:gd name="T11" fmla="*/ 54 h 195"/>
              </a:gdLst>
              <a:ahLst/>
              <a:cxnLst>
                <a:cxn ang="0">
                  <a:pos x="T0" y="T1"/>
                </a:cxn>
                <a:cxn ang="0">
                  <a:pos x="T2" y="T3"/>
                </a:cxn>
                <a:cxn ang="0">
                  <a:pos x="T4" y="T5"/>
                </a:cxn>
                <a:cxn ang="0">
                  <a:pos x="T6" y="T7"/>
                </a:cxn>
                <a:cxn ang="0">
                  <a:pos x="T8" y="T9"/>
                </a:cxn>
                <a:cxn ang="0">
                  <a:pos x="T10" y="T11"/>
                </a:cxn>
              </a:cxnLst>
              <a:rect l="0" t="0" r="r" b="b"/>
              <a:pathLst>
                <a:path w="195" h="195">
                  <a:moveTo>
                    <a:pt x="180" y="54"/>
                  </a:moveTo>
                  <a:cubicBezTo>
                    <a:pt x="167" y="23"/>
                    <a:pt x="136" y="3"/>
                    <a:pt x="103" y="2"/>
                  </a:cubicBezTo>
                  <a:cubicBezTo>
                    <a:pt x="59" y="0"/>
                    <a:pt x="24" y="31"/>
                    <a:pt x="11" y="71"/>
                  </a:cubicBezTo>
                  <a:cubicBezTo>
                    <a:pt x="0" y="110"/>
                    <a:pt x="10" y="156"/>
                    <a:pt x="48" y="176"/>
                  </a:cubicBezTo>
                  <a:cubicBezTo>
                    <a:pt x="83" y="195"/>
                    <a:pt x="130" y="183"/>
                    <a:pt x="159" y="157"/>
                  </a:cubicBezTo>
                  <a:cubicBezTo>
                    <a:pt x="186" y="131"/>
                    <a:pt x="195" y="89"/>
                    <a:pt x="180" y="54"/>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75"/>
            <p:cNvSpPr>
              <a:spLocks/>
            </p:cNvSpPr>
            <p:nvPr/>
          </p:nvSpPr>
          <p:spPr bwMode="auto">
            <a:xfrm>
              <a:off x="5511800" y="3832226"/>
              <a:ext cx="442913" cy="436563"/>
            </a:xfrm>
            <a:custGeom>
              <a:avLst/>
              <a:gdLst>
                <a:gd name="T0" fmla="*/ 6 w 118"/>
                <a:gd name="T1" fmla="*/ 42 h 116"/>
                <a:gd name="T2" fmla="*/ 59 w 118"/>
                <a:gd name="T3" fmla="*/ 0 h 116"/>
                <a:gd name="T4" fmla="*/ 111 w 118"/>
                <a:gd name="T5" fmla="*/ 64 h 116"/>
                <a:gd name="T6" fmla="*/ 77 w 118"/>
                <a:gd name="T7" fmla="*/ 106 h 116"/>
                <a:gd name="T8" fmla="*/ 15 w 118"/>
                <a:gd name="T9" fmla="*/ 94 h 116"/>
                <a:gd name="T10" fmla="*/ 6 w 118"/>
                <a:gd name="T11" fmla="*/ 42 h 116"/>
              </a:gdLst>
              <a:ahLst/>
              <a:cxnLst>
                <a:cxn ang="0">
                  <a:pos x="T0" y="T1"/>
                </a:cxn>
                <a:cxn ang="0">
                  <a:pos x="T2" y="T3"/>
                </a:cxn>
                <a:cxn ang="0">
                  <a:pos x="T4" y="T5"/>
                </a:cxn>
                <a:cxn ang="0">
                  <a:pos x="T6" y="T7"/>
                </a:cxn>
                <a:cxn ang="0">
                  <a:pos x="T8" y="T9"/>
                </a:cxn>
                <a:cxn ang="0">
                  <a:pos x="T10" y="T11"/>
                </a:cxn>
              </a:cxnLst>
              <a:rect l="0" t="0" r="r" b="b"/>
              <a:pathLst>
                <a:path w="118" h="116">
                  <a:moveTo>
                    <a:pt x="6" y="42"/>
                  </a:moveTo>
                  <a:cubicBezTo>
                    <a:pt x="13" y="18"/>
                    <a:pt x="34" y="0"/>
                    <a:pt x="59" y="0"/>
                  </a:cubicBezTo>
                  <a:cubicBezTo>
                    <a:pt x="89" y="0"/>
                    <a:pt x="118" y="25"/>
                    <a:pt x="111" y="64"/>
                  </a:cubicBezTo>
                  <a:cubicBezTo>
                    <a:pt x="108" y="83"/>
                    <a:pt x="94" y="98"/>
                    <a:pt x="77" y="106"/>
                  </a:cubicBezTo>
                  <a:cubicBezTo>
                    <a:pt x="51" y="116"/>
                    <a:pt x="27" y="111"/>
                    <a:pt x="15" y="94"/>
                  </a:cubicBezTo>
                  <a:cubicBezTo>
                    <a:pt x="2" y="79"/>
                    <a:pt x="0" y="60"/>
                    <a:pt x="6" y="42"/>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76"/>
            <p:cNvSpPr>
              <a:spLocks/>
            </p:cNvSpPr>
            <p:nvPr/>
          </p:nvSpPr>
          <p:spPr bwMode="auto">
            <a:xfrm>
              <a:off x="4984750" y="5418138"/>
              <a:ext cx="285750" cy="63500"/>
            </a:xfrm>
            <a:custGeom>
              <a:avLst/>
              <a:gdLst>
                <a:gd name="T0" fmla="*/ 1 w 76"/>
                <a:gd name="T1" fmla="*/ 5 h 17"/>
                <a:gd name="T2" fmla="*/ 73 w 76"/>
                <a:gd name="T3" fmla="*/ 7 h 17"/>
                <a:gd name="T4" fmla="*/ 71 w 76"/>
                <a:gd name="T5" fmla="*/ 1 h 17"/>
                <a:gd name="T6" fmla="*/ 37 w 76"/>
                <a:gd name="T7" fmla="*/ 8 h 17"/>
                <a:gd name="T8" fmla="*/ 2 w 76"/>
                <a:gd name="T9" fmla="*/ 3 h 17"/>
                <a:gd name="T10" fmla="*/ 1 w 76"/>
                <a:gd name="T11" fmla="*/ 5 h 17"/>
              </a:gdLst>
              <a:ahLst/>
              <a:cxnLst>
                <a:cxn ang="0">
                  <a:pos x="T0" y="T1"/>
                </a:cxn>
                <a:cxn ang="0">
                  <a:pos x="T2" y="T3"/>
                </a:cxn>
                <a:cxn ang="0">
                  <a:pos x="T4" y="T5"/>
                </a:cxn>
                <a:cxn ang="0">
                  <a:pos x="T6" y="T7"/>
                </a:cxn>
                <a:cxn ang="0">
                  <a:pos x="T8" y="T9"/>
                </a:cxn>
                <a:cxn ang="0">
                  <a:pos x="T10" y="T11"/>
                </a:cxn>
              </a:cxnLst>
              <a:rect l="0" t="0" r="r" b="b"/>
              <a:pathLst>
                <a:path w="76" h="17">
                  <a:moveTo>
                    <a:pt x="1" y="5"/>
                  </a:moveTo>
                  <a:cubicBezTo>
                    <a:pt x="22" y="17"/>
                    <a:pt x="51" y="15"/>
                    <a:pt x="73" y="7"/>
                  </a:cubicBezTo>
                  <a:cubicBezTo>
                    <a:pt x="76" y="5"/>
                    <a:pt x="75" y="0"/>
                    <a:pt x="71" y="1"/>
                  </a:cubicBezTo>
                  <a:cubicBezTo>
                    <a:pt x="60" y="6"/>
                    <a:pt x="49" y="8"/>
                    <a:pt x="37" y="8"/>
                  </a:cubicBezTo>
                  <a:cubicBezTo>
                    <a:pt x="25" y="8"/>
                    <a:pt x="14" y="5"/>
                    <a:pt x="2" y="3"/>
                  </a:cubicBezTo>
                  <a:cubicBezTo>
                    <a:pt x="1" y="3"/>
                    <a:pt x="0" y="4"/>
                    <a:pt x="1" y="5"/>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Oval 77"/>
            <p:cNvSpPr>
              <a:spLocks noChangeArrowheads="1"/>
            </p:cNvSpPr>
            <p:nvPr/>
          </p:nvSpPr>
          <p:spPr bwMode="auto">
            <a:xfrm>
              <a:off x="5214938" y="5395913"/>
              <a:ext cx="74613" cy="74613"/>
            </a:xfrm>
            <a:prstGeom prst="ellipse">
              <a:avLst/>
            </a:pr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Oval 78"/>
            <p:cNvSpPr>
              <a:spLocks noChangeArrowheads="1"/>
            </p:cNvSpPr>
            <p:nvPr/>
          </p:nvSpPr>
          <p:spPr bwMode="auto">
            <a:xfrm>
              <a:off x="4959350" y="5395913"/>
              <a:ext cx="77788" cy="74613"/>
            </a:xfrm>
            <a:prstGeom prst="ellipse">
              <a:avLst/>
            </a:pr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79"/>
            <p:cNvSpPr>
              <a:spLocks/>
            </p:cNvSpPr>
            <p:nvPr/>
          </p:nvSpPr>
          <p:spPr bwMode="auto">
            <a:xfrm>
              <a:off x="4984750" y="5549901"/>
              <a:ext cx="285750" cy="63500"/>
            </a:xfrm>
            <a:custGeom>
              <a:avLst/>
              <a:gdLst>
                <a:gd name="T0" fmla="*/ 1 w 76"/>
                <a:gd name="T1" fmla="*/ 5 h 17"/>
                <a:gd name="T2" fmla="*/ 73 w 76"/>
                <a:gd name="T3" fmla="*/ 7 h 17"/>
                <a:gd name="T4" fmla="*/ 71 w 76"/>
                <a:gd name="T5" fmla="*/ 2 h 17"/>
                <a:gd name="T6" fmla="*/ 37 w 76"/>
                <a:gd name="T7" fmla="*/ 8 h 17"/>
                <a:gd name="T8" fmla="*/ 2 w 76"/>
                <a:gd name="T9" fmla="*/ 3 h 17"/>
                <a:gd name="T10" fmla="*/ 1 w 76"/>
                <a:gd name="T11" fmla="*/ 5 h 17"/>
              </a:gdLst>
              <a:ahLst/>
              <a:cxnLst>
                <a:cxn ang="0">
                  <a:pos x="T0" y="T1"/>
                </a:cxn>
                <a:cxn ang="0">
                  <a:pos x="T2" y="T3"/>
                </a:cxn>
                <a:cxn ang="0">
                  <a:pos x="T4" y="T5"/>
                </a:cxn>
                <a:cxn ang="0">
                  <a:pos x="T6" y="T7"/>
                </a:cxn>
                <a:cxn ang="0">
                  <a:pos x="T8" y="T9"/>
                </a:cxn>
                <a:cxn ang="0">
                  <a:pos x="T10" y="T11"/>
                </a:cxn>
              </a:cxnLst>
              <a:rect l="0" t="0" r="r" b="b"/>
              <a:pathLst>
                <a:path w="76" h="17">
                  <a:moveTo>
                    <a:pt x="1" y="5"/>
                  </a:moveTo>
                  <a:cubicBezTo>
                    <a:pt x="22" y="17"/>
                    <a:pt x="51" y="15"/>
                    <a:pt x="73" y="7"/>
                  </a:cubicBezTo>
                  <a:cubicBezTo>
                    <a:pt x="76" y="6"/>
                    <a:pt x="75" y="0"/>
                    <a:pt x="71" y="2"/>
                  </a:cubicBezTo>
                  <a:cubicBezTo>
                    <a:pt x="60" y="6"/>
                    <a:pt x="49" y="8"/>
                    <a:pt x="37" y="8"/>
                  </a:cubicBezTo>
                  <a:cubicBezTo>
                    <a:pt x="25" y="8"/>
                    <a:pt x="14" y="5"/>
                    <a:pt x="2" y="3"/>
                  </a:cubicBezTo>
                  <a:cubicBezTo>
                    <a:pt x="1" y="3"/>
                    <a:pt x="0" y="4"/>
                    <a:pt x="1" y="5"/>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Oval 80"/>
            <p:cNvSpPr>
              <a:spLocks noChangeArrowheads="1"/>
            </p:cNvSpPr>
            <p:nvPr/>
          </p:nvSpPr>
          <p:spPr bwMode="auto">
            <a:xfrm>
              <a:off x="5214938" y="5527676"/>
              <a:ext cx="74613" cy="74613"/>
            </a:xfrm>
            <a:prstGeom prst="ellipse">
              <a:avLst/>
            </a:pr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Oval 81"/>
            <p:cNvSpPr>
              <a:spLocks noChangeArrowheads="1"/>
            </p:cNvSpPr>
            <p:nvPr/>
          </p:nvSpPr>
          <p:spPr bwMode="auto">
            <a:xfrm>
              <a:off x="4959350" y="5527676"/>
              <a:ext cx="77788" cy="74613"/>
            </a:xfrm>
            <a:prstGeom prst="ellipse">
              <a:avLst/>
            </a:pr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82"/>
            <p:cNvSpPr>
              <a:spLocks/>
            </p:cNvSpPr>
            <p:nvPr/>
          </p:nvSpPr>
          <p:spPr bwMode="auto">
            <a:xfrm>
              <a:off x="4984750" y="5681663"/>
              <a:ext cx="285750" cy="63500"/>
            </a:xfrm>
            <a:custGeom>
              <a:avLst/>
              <a:gdLst>
                <a:gd name="T0" fmla="*/ 1 w 76"/>
                <a:gd name="T1" fmla="*/ 5 h 17"/>
                <a:gd name="T2" fmla="*/ 73 w 76"/>
                <a:gd name="T3" fmla="*/ 7 h 17"/>
                <a:gd name="T4" fmla="*/ 71 w 76"/>
                <a:gd name="T5" fmla="*/ 2 h 17"/>
                <a:gd name="T6" fmla="*/ 37 w 76"/>
                <a:gd name="T7" fmla="*/ 8 h 17"/>
                <a:gd name="T8" fmla="*/ 2 w 76"/>
                <a:gd name="T9" fmla="*/ 3 h 17"/>
                <a:gd name="T10" fmla="*/ 1 w 76"/>
                <a:gd name="T11" fmla="*/ 5 h 17"/>
              </a:gdLst>
              <a:ahLst/>
              <a:cxnLst>
                <a:cxn ang="0">
                  <a:pos x="T0" y="T1"/>
                </a:cxn>
                <a:cxn ang="0">
                  <a:pos x="T2" y="T3"/>
                </a:cxn>
                <a:cxn ang="0">
                  <a:pos x="T4" y="T5"/>
                </a:cxn>
                <a:cxn ang="0">
                  <a:pos x="T6" y="T7"/>
                </a:cxn>
                <a:cxn ang="0">
                  <a:pos x="T8" y="T9"/>
                </a:cxn>
                <a:cxn ang="0">
                  <a:pos x="T10" y="T11"/>
                </a:cxn>
              </a:cxnLst>
              <a:rect l="0" t="0" r="r" b="b"/>
              <a:pathLst>
                <a:path w="76" h="17">
                  <a:moveTo>
                    <a:pt x="1" y="5"/>
                  </a:moveTo>
                  <a:cubicBezTo>
                    <a:pt x="22" y="17"/>
                    <a:pt x="51" y="15"/>
                    <a:pt x="73" y="7"/>
                  </a:cubicBezTo>
                  <a:cubicBezTo>
                    <a:pt x="76" y="6"/>
                    <a:pt x="75" y="0"/>
                    <a:pt x="71" y="2"/>
                  </a:cubicBezTo>
                  <a:cubicBezTo>
                    <a:pt x="60" y="6"/>
                    <a:pt x="49" y="8"/>
                    <a:pt x="37" y="8"/>
                  </a:cubicBezTo>
                  <a:cubicBezTo>
                    <a:pt x="25" y="8"/>
                    <a:pt x="14" y="5"/>
                    <a:pt x="2" y="3"/>
                  </a:cubicBezTo>
                  <a:cubicBezTo>
                    <a:pt x="1" y="3"/>
                    <a:pt x="0" y="5"/>
                    <a:pt x="1" y="5"/>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Oval 83"/>
            <p:cNvSpPr>
              <a:spLocks noChangeArrowheads="1"/>
            </p:cNvSpPr>
            <p:nvPr/>
          </p:nvSpPr>
          <p:spPr bwMode="auto">
            <a:xfrm>
              <a:off x="5214938" y="5659438"/>
              <a:ext cx="74613" cy="77788"/>
            </a:xfrm>
            <a:prstGeom prst="ellipse">
              <a:avLst/>
            </a:pr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Oval 84"/>
            <p:cNvSpPr>
              <a:spLocks noChangeArrowheads="1"/>
            </p:cNvSpPr>
            <p:nvPr/>
          </p:nvSpPr>
          <p:spPr bwMode="auto">
            <a:xfrm>
              <a:off x="4959350" y="5659438"/>
              <a:ext cx="77788" cy="77788"/>
            </a:xfrm>
            <a:prstGeom prst="ellipse">
              <a:avLst/>
            </a:pr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85"/>
            <p:cNvSpPr>
              <a:spLocks/>
            </p:cNvSpPr>
            <p:nvPr/>
          </p:nvSpPr>
          <p:spPr bwMode="auto">
            <a:xfrm>
              <a:off x="4375150" y="3983038"/>
              <a:ext cx="1546225" cy="1352550"/>
            </a:xfrm>
            <a:custGeom>
              <a:avLst/>
              <a:gdLst>
                <a:gd name="T0" fmla="*/ 363 w 411"/>
                <a:gd name="T1" fmla="*/ 92 h 359"/>
                <a:gd name="T2" fmla="*/ 171 w 411"/>
                <a:gd name="T3" fmla="*/ 8 h 359"/>
                <a:gd name="T4" fmla="*/ 19 w 411"/>
                <a:gd name="T5" fmla="*/ 120 h 359"/>
                <a:gd name="T6" fmla="*/ 12 w 411"/>
                <a:gd name="T7" fmla="*/ 239 h 359"/>
                <a:gd name="T8" fmla="*/ 81 w 411"/>
                <a:gd name="T9" fmla="*/ 328 h 359"/>
                <a:gd name="T10" fmla="*/ 203 w 411"/>
                <a:gd name="T11" fmla="*/ 358 h 359"/>
                <a:gd name="T12" fmla="*/ 325 w 411"/>
                <a:gd name="T13" fmla="*/ 329 h 359"/>
                <a:gd name="T14" fmla="*/ 363 w 411"/>
                <a:gd name="T15" fmla="*/ 92 h 3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1" h="359">
                  <a:moveTo>
                    <a:pt x="363" y="92"/>
                  </a:moveTo>
                  <a:cubicBezTo>
                    <a:pt x="321" y="30"/>
                    <a:pt x="244" y="0"/>
                    <a:pt x="171" y="8"/>
                  </a:cubicBezTo>
                  <a:cubicBezTo>
                    <a:pt x="104" y="16"/>
                    <a:pt x="45" y="57"/>
                    <a:pt x="19" y="120"/>
                  </a:cubicBezTo>
                  <a:cubicBezTo>
                    <a:pt x="3" y="157"/>
                    <a:pt x="0" y="200"/>
                    <a:pt x="12" y="239"/>
                  </a:cubicBezTo>
                  <a:cubicBezTo>
                    <a:pt x="23" y="276"/>
                    <a:pt x="48" y="307"/>
                    <a:pt x="81" y="328"/>
                  </a:cubicBezTo>
                  <a:cubicBezTo>
                    <a:pt x="117" y="351"/>
                    <a:pt x="160" y="359"/>
                    <a:pt x="203" y="358"/>
                  </a:cubicBezTo>
                  <a:cubicBezTo>
                    <a:pt x="244" y="358"/>
                    <a:pt x="289" y="351"/>
                    <a:pt x="325" y="329"/>
                  </a:cubicBezTo>
                  <a:cubicBezTo>
                    <a:pt x="405" y="278"/>
                    <a:pt x="411" y="167"/>
                    <a:pt x="363" y="92"/>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86"/>
            <p:cNvSpPr>
              <a:spLocks/>
            </p:cNvSpPr>
            <p:nvPr/>
          </p:nvSpPr>
          <p:spPr bwMode="auto">
            <a:xfrm>
              <a:off x="5116513" y="4699001"/>
              <a:ext cx="22225" cy="173038"/>
            </a:xfrm>
            <a:custGeom>
              <a:avLst/>
              <a:gdLst>
                <a:gd name="T0" fmla="*/ 0 w 6"/>
                <a:gd name="T1" fmla="*/ 2 h 46"/>
                <a:gd name="T2" fmla="*/ 0 w 6"/>
                <a:gd name="T3" fmla="*/ 42 h 46"/>
                <a:gd name="T4" fmla="*/ 5 w 6"/>
                <a:gd name="T5" fmla="*/ 42 h 46"/>
                <a:gd name="T6" fmla="*/ 4 w 6"/>
                <a:gd name="T7" fmla="*/ 2 h 46"/>
                <a:gd name="T8" fmla="*/ 0 w 6"/>
                <a:gd name="T9" fmla="*/ 2 h 46"/>
              </a:gdLst>
              <a:ahLst/>
              <a:cxnLst>
                <a:cxn ang="0">
                  <a:pos x="T0" y="T1"/>
                </a:cxn>
                <a:cxn ang="0">
                  <a:pos x="T2" y="T3"/>
                </a:cxn>
                <a:cxn ang="0">
                  <a:pos x="T4" y="T5"/>
                </a:cxn>
                <a:cxn ang="0">
                  <a:pos x="T6" y="T7"/>
                </a:cxn>
                <a:cxn ang="0">
                  <a:pos x="T8" y="T9"/>
                </a:cxn>
              </a:cxnLst>
              <a:rect l="0" t="0" r="r" b="b"/>
              <a:pathLst>
                <a:path w="6" h="46">
                  <a:moveTo>
                    <a:pt x="0" y="2"/>
                  </a:moveTo>
                  <a:cubicBezTo>
                    <a:pt x="0" y="15"/>
                    <a:pt x="0" y="29"/>
                    <a:pt x="0" y="42"/>
                  </a:cubicBezTo>
                  <a:cubicBezTo>
                    <a:pt x="0" y="46"/>
                    <a:pt x="6" y="46"/>
                    <a:pt x="5" y="42"/>
                  </a:cubicBezTo>
                  <a:cubicBezTo>
                    <a:pt x="5" y="29"/>
                    <a:pt x="5" y="15"/>
                    <a:pt x="4" y="2"/>
                  </a:cubicBezTo>
                  <a:cubicBezTo>
                    <a:pt x="4" y="0"/>
                    <a:pt x="0" y="0"/>
                    <a:pt x="0" y="2"/>
                  </a:cubicBezTo>
                  <a:close/>
                </a:path>
              </a:pathLst>
            </a:cu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Oval 87"/>
            <p:cNvSpPr>
              <a:spLocks noChangeArrowheads="1"/>
            </p:cNvSpPr>
            <p:nvPr/>
          </p:nvSpPr>
          <p:spPr bwMode="auto">
            <a:xfrm>
              <a:off x="5067300" y="4676776"/>
              <a:ext cx="117475" cy="63500"/>
            </a:xfrm>
            <a:prstGeom prst="ellipse">
              <a:avLst/>
            </a:prstGeom>
            <a:solidFill>
              <a:srgbClr val="F7B9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Oval 88"/>
            <p:cNvSpPr>
              <a:spLocks noChangeArrowheads="1"/>
            </p:cNvSpPr>
            <p:nvPr/>
          </p:nvSpPr>
          <p:spPr bwMode="auto">
            <a:xfrm>
              <a:off x="5281613" y="4592638"/>
              <a:ext cx="188913" cy="188913"/>
            </a:xfrm>
            <a:prstGeom prst="ellipse">
              <a:avLst/>
            </a:pr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Oval 89"/>
            <p:cNvSpPr>
              <a:spLocks noChangeArrowheads="1"/>
            </p:cNvSpPr>
            <p:nvPr/>
          </p:nvSpPr>
          <p:spPr bwMode="auto">
            <a:xfrm>
              <a:off x="4781550" y="4592638"/>
              <a:ext cx="184150" cy="188913"/>
            </a:xfrm>
            <a:prstGeom prst="ellipse">
              <a:avLst/>
            </a:pr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0"/>
            <p:cNvSpPr>
              <a:spLocks/>
            </p:cNvSpPr>
            <p:nvPr/>
          </p:nvSpPr>
          <p:spPr bwMode="auto">
            <a:xfrm>
              <a:off x="5011738" y="4765676"/>
              <a:ext cx="244475" cy="133350"/>
            </a:xfrm>
            <a:custGeom>
              <a:avLst/>
              <a:gdLst>
                <a:gd name="T0" fmla="*/ 1 w 65"/>
                <a:gd name="T1" fmla="*/ 7 h 35"/>
                <a:gd name="T2" fmla="*/ 62 w 65"/>
                <a:gd name="T3" fmla="*/ 10 h 35"/>
                <a:gd name="T4" fmla="*/ 54 w 65"/>
                <a:gd name="T5" fmla="*/ 5 h 35"/>
                <a:gd name="T6" fmla="*/ 27 w 65"/>
                <a:gd name="T7" fmla="*/ 20 h 35"/>
                <a:gd name="T8" fmla="*/ 5 w 65"/>
                <a:gd name="T9" fmla="*/ 4 h 35"/>
                <a:gd name="T10" fmla="*/ 1 w 65"/>
                <a:gd name="T11" fmla="*/ 7 h 35"/>
              </a:gdLst>
              <a:ahLst/>
              <a:cxnLst>
                <a:cxn ang="0">
                  <a:pos x="T0" y="T1"/>
                </a:cxn>
                <a:cxn ang="0">
                  <a:pos x="T2" y="T3"/>
                </a:cxn>
                <a:cxn ang="0">
                  <a:pos x="T4" y="T5"/>
                </a:cxn>
                <a:cxn ang="0">
                  <a:pos x="T6" y="T7"/>
                </a:cxn>
                <a:cxn ang="0">
                  <a:pos x="T8" y="T9"/>
                </a:cxn>
                <a:cxn ang="0">
                  <a:pos x="T10" y="T11"/>
                </a:cxn>
              </a:cxnLst>
              <a:rect l="0" t="0" r="r" b="b"/>
              <a:pathLst>
                <a:path w="65" h="35">
                  <a:moveTo>
                    <a:pt x="1" y="7"/>
                  </a:moveTo>
                  <a:cubicBezTo>
                    <a:pt x="14" y="32"/>
                    <a:pt x="47" y="35"/>
                    <a:pt x="62" y="10"/>
                  </a:cubicBezTo>
                  <a:cubicBezTo>
                    <a:pt x="65" y="5"/>
                    <a:pt x="57" y="0"/>
                    <a:pt x="54" y="5"/>
                  </a:cubicBezTo>
                  <a:cubicBezTo>
                    <a:pt x="48" y="14"/>
                    <a:pt x="38" y="22"/>
                    <a:pt x="27" y="20"/>
                  </a:cubicBezTo>
                  <a:cubicBezTo>
                    <a:pt x="18" y="18"/>
                    <a:pt x="10" y="11"/>
                    <a:pt x="5" y="4"/>
                  </a:cubicBezTo>
                  <a:cubicBezTo>
                    <a:pt x="3" y="2"/>
                    <a:pt x="0" y="4"/>
                    <a:pt x="1" y="7"/>
                  </a:cubicBezTo>
                  <a:close/>
                </a:path>
              </a:pathLst>
            </a:cu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1"/>
            <p:cNvSpPr>
              <a:spLocks/>
            </p:cNvSpPr>
            <p:nvPr/>
          </p:nvSpPr>
          <p:spPr bwMode="auto">
            <a:xfrm>
              <a:off x="4059238" y="4687888"/>
              <a:ext cx="779463" cy="187325"/>
            </a:xfrm>
            <a:custGeom>
              <a:avLst/>
              <a:gdLst>
                <a:gd name="T0" fmla="*/ 2 w 207"/>
                <a:gd name="T1" fmla="*/ 3 h 50"/>
                <a:gd name="T2" fmla="*/ 204 w 207"/>
                <a:gd name="T3" fmla="*/ 49 h 50"/>
                <a:gd name="T4" fmla="*/ 205 w 207"/>
                <a:gd name="T5" fmla="*/ 45 h 50"/>
                <a:gd name="T6" fmla="*/ 3 w 207"/>
                <a:gd name="T7" fmla="*/ 0 h 50"/>
                <a:gd name="T8" fmla="*/ 2 w 207"/>
                <a:gd name="T9" fmla="*/ 3 h 50"/>
              </a:gdLst>
              <a:ahLst/>
              <a:cxnLst>
                <a:cxn ang="0">
                  <a:pos x="T0" y="T1"/>
                </a:cxn>
                <a:cxn ang="0">
                  <a:pos x="T2" y="T3"/>
                </a:cxn>
                <a:cxn ang="0">
                  <a:pos x="T4" y="T5"/>
                </a:cxn>
                <a:cxn ang="0">
                  <a:pos x="T6" y="T7"/>
                </a:cxn>
                <a:cxn ang="0">
                  <a:pos x="T8" y="T9"/>
                </a:cxn>
              </a:cxnLst>
              <a:rect l="0" t="0" r="r" b="b"/>
              <a:pathLst>
                <a:path w="207" h="50">
                  <a:moveTo>
                    <a:pt x="2" y="3"/>
                  </a:moveTo>
                  <a:cubicBezTo>
                    <a:pt x="71" y="14"/>
                    <a:pt x="137" y="30"/>
                    <a:pt x="204" y="49"/>
                  </a:cubicBezTo>
                  <a:cubicBezTo>
                    <a:pt x="206" y="50"/>
                    <a:pt x="207" y="46"/>
                    <a:pt x="205" y="45"/>
                  </a:cubicBezTo>
                  <a:cubicBezTo>
                    <a:pt x="139" y="24"/>
                    <a:pt x="71" y="9"/>
                    <a:pt x="3" y="0"/>
                  </a:cubicBezTo>
                  <a:cubicBezTo>
                    <a:pt x="1" y="0"/>
                    <a:pt x="0" y="3"/>
                    <a:pt x="2" y="3"/>
                  </a:cubicBezTo>
                  <a:close/>
                </a:path>
              </a:pathLst>
            </a:custGeom>
            <a:solidFill>
              <a:srgbClr val="B7C6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92"/>
            <p:cNvSpPr>
              <a:spLocks/>
            </p:cNvSpPr>
            <p:nvPr/>
          </p:nvSpPr>
          <p:spPr bwMode="auto">
            <a:xfrm>
              <a:off x="4067175" y="4924426"/>
              <a:ext cx="725488" cy="63500"/>
            </a:xfrm>
            <a:custGeom>
              <a:avLst/>
              <a:gdLst>
                <a:gd name="T0" fmla="*/ 3 w 193"/>
                <a:gd name="T1" fmla="*/ 16 h 17"/>
                <a:gd name="T2" fmla="*/ 190 w 193"/>
                <a:gd name="T3" fmla="*/ 5 h 17"/>
                <a:gd name="T4" fmla="*/ 190 w 193"/>
                <a:gd name="T5" fmla="*/ 0 h 17"/>
                <a:gd name="T6" fmla="*/ 3 w 193"/>
                <a:gd name="T7" fmla="*/ 12 h 17"/>
                <a:gd name="T8" fmla="*/ 3 w 193"/>
                <a:gd name="T9" fmla="*/ 16 h 17"/>
              </a:gdLst>
              <a:ahLst/>
              <a:cxnLst>
                <a:cxn ang="0">
                  <a:pos x="T0" y="T1"/>
                </a:cxn>
                <a:cxn ang="0">
                  <a:pos x="T2" y="T3"/>
                </a:cxn>
                <a:cxn ang="0">
                  <a:pos x="T4" y="T5"/>
                </a:cxn>
                <a:cxn ang="0">
                  <a:pos x="T6" y="T7"/>
                </a:cxn>
                <a:cxn ang="0">
                  <a:pos x="T8" y="T9"/>
                </a:cxn>
              </a:cxnLst>
              <a:rect l="0" t="0" r="r" b="b"/>
              <a:pathLst>
                <a:path w="193" h="17">
                  <a:moveTo>
                    <a:pt x="3" y="16"/>
                  </a:moveTo>
                  <a:cubicBezTo>
                    <a:pt x="65" y="11"/>
                    <a:pt x="128" y="12"/>
                    <a:pt x="190" y="5"/>
                  </a:cubicBezTo>
                  <a:cubicBezTo>
                    <a:pt x="193" y="5"/>
                    <a:pt x="193" y="0"/>
                    <a:pt x="190" y="0"/>
                  </a:cubicBezTo>
                  <a:cubicBezTo>
                    <a:pt x="128" y="5"/>
                    <a:pt x="65" y="6"/>
                    <a:pt x="3" y="12"/>
                  </a:cubicBezTo>
                  <a:cubicBezTo>
                    <a:pt x="0" y="13"/>
                    <a:pt x="0" y="17"/>
                    <a:pt x="3" y="16"/>
                  </a:cubicBezTo>
                  <a:close/>
                </a:path>
              </a:pathLst>
            </a:custGeom>
            <a:solidFill>
              <a:srgbClr val="B7C6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93"/>
            <p:cNvSpPr>
              <a:spLocks/>
            </p:cNvSpPr>
            <p:nvPr/>
          </p:nvSpPr>
          <p:spPr bwMode="auto">
            <a:xfrm>
              <a:off x="5410200" y="4687888"/>
              <a:ext cx="782638" cy="187325"/>
            </a:xfrm>
            <a:custGeom>
              <a:avLst/>
              <a:gdLst>
                <a:gd name="T0" fmla="*/ 205 w 208"/>
                <a:gd name="T1" fmla="*/ 0 h 50"/>
                <a:gd name="T2" fmla="*/ 3 w 208"/>
                <a:gd name="T3" fmla="*/ 45 h 50"/>
                <a:gd name="T4" fmla="*/ 4 w 208"/>
                <a:gd name="T5" fmla="*/ 49 h 50"/>
                <a:gd name="T6" fmla="*/ 206 w 208"/>
                <a:gd name="T7" fmla="*/ 3 h 50"/>
                <a:gd name="T8" fmla="*/ 205 w 208"/>
                <a:gd name="T9" fmla="*/ 0 h 50"/>
              </a:gdLst>
              <a:ahLst/>
              <a:cxnLst>
                <a:cxn ang="0">
                  <a:pos x="T0" y="T1"/>
                </a:cxn>
                <a:cxn ang="0">
                  <a:pos x="T2" y="T3"/>
                </a:cxn>
                <a:cxn ang="0">
                  <a:pos x="T4" y="T5"/>
                </a:cxn>
                <a:cxn ang="0">
                  <a:pos x="T6" y="T7"/>
                </a:cxn>
                <a:cxn ang="0">
                  <a:pos x="T8" y="T9"/>
                </a:cxn>
              </a:cxnLst>
              <a:rect l="0" t="0" r="r" b="b"/>
              <a:pathLst>
                <a:path w="208" h="50">
                  <a:moveTo>
                    <a:pt x="205" y="0"/>
                  </a:moveTo>
                  <a:cubicBezTo>
                    <a:pt x="137" y="9"/>
                    <a:pt x="68" y="24"/>
                    <a:pt x="3" y="45"/>
                  </a:cubicBezTo>
                  <a:cubicBezTo>
                    <a:pt x="0" y="46"/>
                    <a:pt x="1" y="50"/>
                    <a:pt x="4" y="49"/>
                  </a:cubicBezTo>
                  <a:cubicBezTo>
                    <a:pt x="70" y="30"/>
                    <a:pt x="137" y="14"/>
                    <a:pt x="206" y="3"/>
                  </a:cubicBezTo>
                  <a:cubicBezTo>
                    <a:pt x="208" y="3"/>
                    <a:pt x="207" y="0"/>
                    <a:pt x="205" y="0"/>
                  </a:cubicBezTo>
                  <a:close/>
                </a:path>
              </a:pathLst>
            </a:custGeom>
            <a:solidFill>
              <a:srgbClr val="B7C6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94"/>
            <p:cNvSpPr>
              <a:spLocks/>
            </p:cNvSpPr>
            <p:nvPr/>
          </p:nvSpPr>
          <p:spPr bwMode="auto">
            <a:xfrm>
              <a:off x="5454650" y="4924426"/>
              <a:ext cx="730250" cy="63500"/>
            </a:xfrm>
            <a:custGeom>
              <a:avLst/>
              <a:gdLst>
                <a:gd name="T0" fmla="*/ 191 w 194"/>
                <a:gd name="T1" fmla="*/ 12 h 17"/>
                <a:gd name="T2" fmla="*/ 3 w 194"/>
                <a:gd name="T3" fmla="*/ 0 h 17"/>
                <a:gd name="T4" fmla="*/ 3 w 194"/>
                <a:gd name="T5" fmla="*/ 5 h 17"/>
                <a:gd name="T6" fmla="*/ 191 w 194"/>
                <a:gd name="T7" fmla="*/ 16 h 17"/>
                <a:gd name="T8" fmla="*/ 191 w 194"/>
                <a:gd name="T9" fmla="*/ 12 h 17"/>
              </a:gdLst>
              <a:ahLst/>
              <a:cxnLst>
                <a:cxn ang="0">
                  <a:pos x="T0" y="T1"/>
                </a:cxn>
                <a:cxn ang="0">
                  <a:pos x="T2" y="T3"/>
                </a:cxn>
                <a:cxn ang="0">
                  <a:pos x="T4" y="T5"/>
                </a:cxn>
                <a:cxn ang="0">
                  <a:pos x="T6" y="T7"/>
                </a:cxn>
                <a:cxn ang="0">
                  <a:pos x="T8" y="T9"/>
                </a:cxn>
              </a:cxnLst>
              <a:rect l="0" t="0" r="r" b="b"/>
              <a:pathLst>
                <a:path w="194" h="17">
                  <a:moveTo>
                    <a:pt x="191" y="12"/>
                  </a:moveTo>
                  <a:cubicBezTo>
                    <a:pt x="129" y="6"/>
                    <a:pt x="66" y="5"/>
                    <a:pt x="3" y="0"/>
                  </a:cubicBezTo>
                  <a:cubicBezTo>
                    <a:pt x="0" y="0"/>
                    <a:pt x="0" y="5"/>
                    <a:pt x="3" y="5"/>
                  </a:cubicBezTo>
                  <a:cubicBezTo>
                    <a:pt x="66" y="12"/>
                    <a:pt x="129" y="11"/>
                    <a:pt x="191" y="16"/>
                  </a:cubicBezTo>
                  <a:cubicBezTo>
                    <a:pt x="194" y="17"/>
                    <a:pt x="194" y="13"/>
                    <a:pt x="191" y="12"/>
                  </a:cubicBezTo>
                  <a:close/>
                </a:path>
              </a:pathLst>
            </a:custGeom>
            <a:solidFill>
              <a:srgbClr val="B7C6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95"/>
            <p:cNvSpPr>
              <a:spLocks/>
            </p:cNvSpPr>
            <p:nvPr/>
          </p:nvSpPr>
          <p:spPr bwMode="auto">
            <a:xfrm>
              <a:off x="4729163" y="5305426"/>
              <a:ext cx="101600" cy="360363"/>
            </a:xfrm>
            <a:custGeom>
              <a:avLst/>
              <a:gdLst>
                <a:gd name="T0" fmla="*/ 26 w 27"/>
                <a:gd name="T1" fmla="*/ 0 h 96"/>
                <a:gd name="T2" fmla="*/ 13 w 27"/>
                <a:gd name="T3" fmla="*/ 44 h 96"/>
                <a:gd name="T4" fmla="*/ 1 w 27"/>
                <a:gd name="T5" fmla="*/ 92 h 96"/>
                <a:gd name="T6" fmla="*/ 5 w 27"/>
                <a:gd name="T7" fmla="*/ 93 h 96"/>
                <a:gd name="T8" fmla="*/ 18 w 27"/>
                <a:gd name="T9" fmla="*/ 45 h 96"/>
                <a:gd name="T10" fmla="*/ 27 w 27"/>
                <a:gd name="T11" fmla="*/ 0 h 96"/>
                <a:gd name="T12" fmla="*/ 26 w 27"/>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27" h="96">
                  <a:moveTo>
                    <a:pt x="26" y="0"/>
                  </a:moveTo>
                  <a:cubicBezTo>
                    <a:pt x="20" y="14"/>
                    <a:pt x="16" y="29"/>
                    <a:pt x="13" y="44"/>
                  </a:cubicBezTo>
                  <a:cubicBezTo>
                    <a:pt x="8" y="60"/>
                    <a:pt x="4" y="76"/>
                    <a:pt x="1" y="92"/>
                  </a:cubicBezTo>
                  <a:cubicBezTo>
                    <a:pt x="0" y="95"/>
                    <a:pt x="4" y="96"/>
                    <a:pt x="5" y="93"/>
                  </a:cubicBezTo>
                  <a:cubicBezTo>
                    <a:pt x="9" y="77"/>
                    <a:pt x="13" y="61"/>
                    <a:pt x="18" y="45"/>
                  </a:cubicBezTo>
                  <a:cubicBezTo>
                    <a:pt x="21" y="31"/>
                    <a:pt x="26" y="15"/>
                    <a:pt x="27" y="0"/>
                  </a:cubicBezTo>
                  <a:lnTo>
                    <a:pt x="26" y="0"/>
                  </a:lnTo>
                  <a:close/>
                </a:path>
              </a:pathLst>
            </a:custGeom>
            <a:solidFill>
              <a:srgbClr val="E40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96"/>
            <p:cNvSpPr>
              <a:spLocks/>
            </p:cNvSpPr>
            <p:nvPr/>
          </p:nvSpPr>
          <p:spPr bwMode="auto">
            <a:xfrm>
              <a:off x="5421313" y="5305426"/>
              <a:ext cx="101600" cy="360363"/>
            </a:xfrm>
            <a:custGeom>
              <a:avLst/>
              <a:gdLst>
                <a:gd name="T0" fmla="*/ 0 w 27"/>
                <a:gd name="T1" fmla="*/ 0 h 96"/>
                <a:gd name="T2" fmla="*/ 9 w 27"/>
                <a:gd name="T3" fmla="*/ 45 h 96"/>
                <a:gd name="T4" fmla="*/ 21 w 27"/>
                <a:gd name="T5" fmla="*/ 93 h 96"/>
                <a:gd name="T6" fmla="*/ 26 w 27"/>
                <a:gd name="T7" fmla="*/ 92 h 96"/>
                <a:gd name="T8" fmla="*/ 14 w 27"/>
                <a:gd name="T9" fmla="*/ 44 h 96"/>
                <a:gd name="T10" fmla="*/ 1 w 27"/>
                <a:gd name="T11" fmla="*/ 0 h 96"/>
                <a:gd name="T12" fmla="*/ 0 w 27"/>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27" h="96">
                  <a:moveTo>
                    <a:pt x="0" y="0"/>
                  </a:moveTo>
                  <a:cubicBezTo>
                    <a:pt x="1" y="15"/>
                    <a:pt x="5" y="31"/>
                    <a:pt x="9" y="45"/>
                  </a:cubicBezTo>
                  <a:cubicBezTo>
                    <a:pt x="13" y="61"/>
                    <a:pt x="17" y="77"/>
                    <a:pt x="21" y="93"/>
                  </a:cubicBezTo>
                  <a:cubicBezTo>
                    <a:pt x="22" y="96"/>
                    <a:pt x="27" y="95"/>
                    <a:pt x="26" y="92"/>
                  </a:cubicBezTo>
                  <a:cubicBezTo>
                    <a:pt x="23" y="76"/>
                    <a:pt x="18" y="60"/>
                    <a:pt x="14" y="44"/>
                  </a:cubicBezTo>
                  <a:cubicBezTo>
                    <a:pt x="10" y="29"/>
                    <a:pt x="7" y="14"/>
                    <a:pt x="1" y="0"/>
                  </a:cubicBezTo>
                  <a:lnTo>
                    <a:pt x="0" y="0"/>
                  </a:lnTo>
                  <a:close/>
                </a:path>
              </a:pathLst>
            </a:custGeom>
            <a:solidFill>
              <a:srgbClr val="E40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97"/>
            <p:cNvSpPr>
              <a:spLocks/>
            </p:cNvSpPr>
            <p:nvPr/>
          </p:nvSpPr>
          <p:spPr bwMode="auto">
            <a:xfrm>
              <a:off x="5214938" y="4133851"/>
              <a:ext cx="514350" cy="339725"/>
            </a:xfrm>
            <a:custGeom>
              <a:avLst/>
              <a:gdLst>
                <a:gd name="T0" fmla="*/ 3 w 137"/>
                <a:gd name="T1" fmla="*/ 3 h 90"/>
                <a:gd name="T2" fmla="*/ 48 w 137"/>
                <a:gd name="T3" fmla="*/ 71 h 90"/>
                <a:gd name="T4" fmla="*/ 133 w 137"/>
                <a:gd name="T5" fmla="*/ 73 h 90"/>
                <a:gd name="T6" fmla="*/ 128 w 137"/>
                <a:gd name="T7" fmla="*/ 66 h 90"/>
                <a:gd name="T8" fmla="*/ 51 w 137"/>
                <a:gd name="T9" fmla="*/ 63 h 90"/>
                <a:gd name="T10" fmla="*/ 7 w 137"/>
                <a:gd name="T11" fmla="*/ 3 h 90"/>
                <a:gd name="T12" fmla="*/ 3 w 137"/>
                <a:gd name="T13" fmla="*/ 3 h 90"/>
              </a:gdLst>
              <a:ahLst/>
              <a:cxnLst>
                <a:cxn ang="0">
                  <a:pos x="T0" y="T1"/>
                </a:cxn>
                <a:cxn ang="0">
                  <a:pos x="T2" y="T3"/>
                </a:cxn>
                <a:cxn ang="0">
                  <a:pos x="T4" y="T5"/>
                </a:cxn>
                <a:cxn ang="0">
                  <a:pos x="T6" y="T7"/>
                </a:cxn>
                <a:cxn ang="0">
                  <a:pos x="T8" y="T9"/>
                </a:cxn>
                <a:cxn ang="0">
                  <a:pos x="T10" y="T11"/>
                </a:cxn>
                <a:cxn ang="0">
                  <a:pos x="T12" y="T13"/>
                </a:cxn>
              </a:cxnLst>
              <a:rect l="0" t="0" r="r" b="b"/>
              <a:pathLst>
                <a:path w="137" h="90">
                  <a:moveTo>
                    <a:pt x="3" y="3"/>
                  </a:moveTo>
                  <a:cubicBezTo>
                    <a:pt x="0" y="33"/>
                    <a:pt x="23" y="58"/>
                    <a:pt x="48" y="71"/>
                  </a:cubicBezTo>
                  <a:cubicBezTo>
                    <a:pt x="73" y="83"/>
                    <a:pt x="108" y="90"/>
                    <a:pt x="133" y="73"/>
                  </a:cubicBezTo>
                  <a:cubicBezTo>
                    <a:pt x="137" y="70"/>
                    <a:pt x="133" y="63"/>
                    <a:pt x="128" y="66"/>
                  </a:cubicBezTo>
                  <a:cubicBezTo>
                    <a:pt x="104" y="79"/>
                    <a:pt x="75" y="74"/>
                    <a:pt x="51" y="63"/>
                  </a:cubicBezTo>
                  <a:cubicBezTo>
                    <a:pt x="27" y="50"/>
                    <a:pt x="11" y="30"/>
                    <a:pt x="7" y="3"/>
                  </a:cubicBezTo>
                  <a:cubicBezTo>
                    <a:pt x="7" y="0"/>
                    <a:pt x="3" y="1"/>
                    <a:pt x="3" y="3"/>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98"/>
            <p:cNvSpPr>
              <a:spLocks/>
            </p:cNvSpPr>
            <p:nvPr/>
          </p:nvSpPr>
          <p:spPr bwMode="auto">
            <a:xfrm>
              <a:off x="4879975" y="4144963"/>
              <a:ext cx="365125" cy="268288"/>
            </a:xfrm>
            <a:custGeom>
              <a:avLst/>
              <a:gdLst>
                <a:gd name="T0" fmla="*/ 92 w 97"/>
                <a:gd name="T1" fmla="*/ 1 h 71"/>
                <a:gd name="T2" fmla="*/ 62 w 97"/>
                <a:gd name="T3" fmla="*/ 46 h 71"/>
                <a:gd name="T4" fmla="*/ 9 w 97"/>
                <a:gd name="T5" fmla="*/ 51 h 71"/>
                <a:gd name="T6" fmla="*/ 4 w 97"/>
                <a:gd name="T7" fmla="*/ 58 h 71"/>
                <a:gd name="T8" fmla="*/ 64 w 97"/>
                <a:gd name="T9" fmla="*/ 54 h 71"/>
                <a:gd name="T10" fmla="*/ 94 w 97"/>
                <a:gd name="T11" fmla="*/ 1 h 71"/>
                <a:gd name="T12" fmla="*/ 92 w 97"/>
                <a:gd name="T13" fmla="*/ 1 h 71"/>
              </a:gdLst>
              <a:ahLst/>
              <a:cxnLst>
                <a:cxn ang="0">
                  <a:pos x="T0" y="T1"/>
                </a:cxn>
                <a:cxn ang="0">
                  <a:pos x="T2" y="T3"/>
                </a:cxn>
                <a:cxn ang="0">
                  <a:pos x="T4" y="T5"/>
                </a:cxn>
                <a:cxn ang="0">
                  <a:pos x="T6" y="T7"/>
                </a:cxn>
                <a:cxn ang="0">
                  <a:pos x="T8" y="T9"/>
                </a:cxn>
                <a:cxn ang="0">
                  <a:pos x="T10" y="T11"/>
                </a:cxn>
                <a:cxn ang="0">
                  <a:pos x="T12" y="T13"/>
                </a:cxn>
              </a:cxnLst>
              <a:rect l="0" t="0" r="r" b="b"/>
              <a:pathLst>
                <a:path w="97" h="71">
                  <a:moveTo>
                    <a:pt x="92" y="1"/>
                  </a:moveTo>
                  <a:cubicBezTo>
                    <a:pt x="85" y="19"/>
                    <a:pt x="79" y="35"/>
                    <a:pt x="62" y="46"/>
                  </a:cubicBezTo>
                  <a:cubicBezTo>
                    <a:pt x="48" y="55"/>
                    <a:pt x="24" y="61"/>
                    <a:pt x="9" y="51"/>
                  </a:cubicBezTo>
                  <a:cubicBezTo>
                    <a:pt x="5" y="48"/>
                    <a:pt x="0" y="55"/>
                    <a:pt x="4" y="58"/>
                  </a:cubicBezTo>
                  <a:cubicBezTo>
                    <a:pt x="20" y="71"/>
                    <a:pt x="48" y="64"/>
                    <a:pt x="64" y="54"/>
                  </a:cubicBezTo>
                  <a:cubicBezTo>
                    <a:pt x="81" y="44"/>
                    <a:pt x="97" y="21"/>
                    <a:pt x="94" y="1"/>
                  </a:cubicBezTo>
                  <a:cubicBezTo>
                    <a:pt x="94" y="0"/>
                    <a:pt x="92" y="0"/>
                    <a:pt x="92" y="1"/>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99"/>
            <p:cNvSpPr>
              <a:spLocks/>
            </p:cNvSpPr>
            <p:nvPr/>
          </p:nvSpPr>
          <p:spPr bwMode="auto">
            <a:xfrm>
              <a:off x="4495800" y="4114801"/>
              <a:ext cx="496888" cy="354013"/>
            </a:xfrm>
            <a:custGeom>
              <a:avLst/>
              <a:gdLst>
                <a:gd name="T0" fmla="*/ 128 w 132"/>
                <a:gd name="T1" fmla="*/ 2 h 94"/>
                <a:gd name="T2" fmla="*/ 91 w 132"/>
                <a:gd name="T3" fmla="*/ 68 h 94"/>
                <a:gd name="T4" fmla="*/ 10 w 132"/>
                <a:gd name="T5" fmla="*/ 70 h 94"/>
                <a:gd name="T6" fmla="*/ 5 w 132"/>
                <a:gd name="T7" fmla="*/ 78 h 94"/>
                <a:gd name="T8" fmla="*/ 93 w 132"/>
                <a:gd name="T9" fmla="*/ 77 h 94"/>
                <a:gd name="T10" fmla="*/ 132 w 132"/>
                <a:gd name="T11" fmla="*/ 3 h 94"/>
                <a:gd name="T12" fmla="*/ 128 w 132"/>
                <a:gd name="T13" fmla="*/ 2 h 94"/>
              </a:gdLst>
              <a:ahLst/>
              <a:cxnLst>
                <a:cxn ang="0">
                  <a:pos x="T0" y="T1"/>
                </a:cxn>
                <a:cxn ang="0">
                  <a:pos x="T2" y="T3"/>
                </a:cxn>
                <a:cxn ang="0">
                  <a:pos x="T4" y="T5"/>
                </a:cxn>
                <a:cxn ang="0">
                  <a:pos x="T6" y="T7"/>
                </a:cxn>
                <a:cxn ang="0">
                  <a:pos x="T8" y="T9"/>
                </a:cxn>
                <a:cxn ang="0">
                  <a:pos x="T10" y="T11"/>
                </a:cxn>
                <a:cxn ang="0">
                  <a:pos x="T12" y="T13"/>
                </a:cxn>
              </a:cxnLst>
              <a:rect l="0" t="0" r="r" b="b"/>
              <a:pathLst>
                <a:path w="132" h="94">
                  <a:moveTo>
                    <a:pt x="128" y="2"/>
                  </a:moveTo>
                  <a:cubicBezTo>
                    <a:pt x="120" y="26"/>
                    <a:pt x="112" y="53"/>
                    <a:pt x="91" y="68"/>
                  </a:cubicBezTo>
                  <a:cubicBezTo>
                    <a:pt x="67" y="85"/>
                    <a:pt x="36" y="82"/>
                    <a:pt x="10" y="70"/>
                  </a:cubicBezTo>
                  <a:cubicBezTo>
                    <a:pt x="5" y="67"/>
                    <a:pt x="0" y="75"/>
                    <a:pt x="5" y="78"/>
                  </a:cubicBezTo>
                  <a:cubicBezTo>
                    <a:pt x="31" y="93"/>
                    <a:pt x="68" y="94"/>
                    <a:pt x="93" y="77"/>
                  </a:cubicBezTo>
                  <a:cubicBezTo>
                    <a:pt x="117" y="61"/>
                    <a:pt x="126" y="31"/>
                    <a:pt x="132" y="3"/>
                  </a:cubicBezTo>
                  <a:cubicBezTo>
                    <a:pt x="132" y="1"/>
                    <a:pt x="129" y="0"/>
                    <a:pt x="128" y="2"/>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00"/>
            <p:cNvSpPr>
              <a:spLocks/>
            </p:cNvSpPr>
            <p:nvPr/>
          </p:nvSpPr>
          <p:spPr bwMode="auto">
            <a:xfrm>
              <a:off x="5500688" y="4114801"/>
              <a:ext cx="263525" cy="263525"/>
            </a:xfrm>
            <a:custGeom>
              <a:avLst/>
              <a:gdLst>
                <a:gd name="T0" fmla="*/ 2 w 70"/>
                <a:gd name="T1" fmla="*/ 3 h 70"/>
                <a:gd name="T2" fmla="*/ 63 w 70"/>
                <a:gd name="T3" fmla="*/ 67 h 70"/>
                <a:gd name="T4" fmla="*/ 68 w 70"/>
                <a:gd name="T5" fmla="*/ 64 h 70"/>
                <a:gd name="T6" fmla="*/ 3 w 70"/>
                <a:gd name="T7" fmla="*/ 1 h 70"/>
                <a:gd name="T8" fmla="*/ 2 w 70"/>
                <a:gd name="T9" fmla="*/ 3 h 70"/>
              </a:gdLst>
              <a:ahLst/>
              <a:cxnLst>
                <a:cxn ang="0">
                  <a:pos x="T0" y="T1"/>
                </a:cxn>
                <a:cxn ang="0">
                  <a:pos x="T2" y="T3"/>
                </a:cxn>
                <a:cxn ang="0">
                  <a:pos x="T4" y="T5"/>
                </a:cxn>
                <a:cxn ang="0">
                  <a:pos x="T6" y="T7"/>
                </a:cxn>
                <a:cxn ang="0">
                  <a:pos x="T8" y="T9"/>
                </a:cxn>
              </a:cxnLst>
              <a:rect l="0" t="0" r="r" b="b"/>
              <a:pathLst>
                <a:path w="70" h="70">
                  <a:moveTo>
                    <a:pt x="2" y="3"/>
                  </a:moveTo>
                  <a:cubicBezTo>
                    <a:pt x="27" y="20"/>
                    <a:pt x="47" y="42"/>
                    <a:pt x="63" y="67"/>
                  </a:cubicBezTo>
                  <a:cubicBezTo>
                    <a:pt x="65" y="70"/>
                    <a:pt x="70" y="67"/>
                    <a:pt x="68" y="64"/>
                  </a:cubicBezTo>
                  <a:cubicBezTo>
                    <a:pt x="51" y="38"/>
                    <a:pt x="30" y="17"/>
                    <a:pt x="3" y="1"/>
                  </a:cubicBezTo>
                  <a:cubicBezTo>
                    <a:pt x="2" y="0"/>
                    <a:pt x="0" y="2"/>
                    <a:pt x="2" y="3"/>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01"/>
            <p:cNvSpPr>
              <a:spLocks/>
            </p:cNvSpPr>
            <p:nvPr/>
          </p:nvSpPr>
          <p:spPr bwMode="auto">
            <a:xfrm>
              <a:off x="4465638" y="4106863"/>
              <a:ext cx="296863" cy="276225"/>
            </a:xfrm>
            <a:custGeom>
              <a:avLst/>
              <a:gdLst>
                <a:gd name="T0" fmla="*/ 78 w 79"/>
                <a:gd name="T1" fmla="*/ 1 h 73"/>
                <a:gd name="T2" fmla="*/ 2 w 79"/>
                <a:gd name="T3" fmla="*/ 66 h 73"/>
                <a:gd name="T4" fmla="*/ 8 w 79"/>
                <a:gd name="T5" fmla="*/ 69 h 73"/>
                <a:gd name="T6" fmla="*/ 79 w 79"/>
                <a:gd name="T7" fmla="*/ 2 h 73"/>
                <a:gd name="T8" fmla="*/ 78 w 79"/>
                <a:gd name="T9" fmla="*/ 1 h 73"/>
              </a:gdLst>
              <a:ahLst/>
              <a:cxnLst>
                <a:cxn ang="0">
                  <a:pos x="T0" y="T1"/>
                </a:cxn>
                <a:cxn ang="0">
                  <a:pos x="T2" y="T3"/>
                </a:cxn>
                <a:cxn ang="0">
                  <a:pos x="T4" y="T5"/>
                </a:cxn>
                <a:cxn ang="0">
                  <a:pos x="T6" y="T7"/>
                </a:cxn>
                <a:cxn ang="0">
                  <a:pos x="T8" y="T9"/>
                </a:cxn>
              </a:cxnLst>
              <a:rect l="0" t="0" r="r" b="b"/>
              <a:pathLst>
                <a:path w="79" h="73">
                  <a:moveTo>
                    <a:pt x="78" y="1"/>
                  </a:moveTo>
                  <a:cubicBezTo>
                    <a:pt x="46" y="11"/>
                    <a:pt x="18" y="37"/>
                    <a:pt x="2" y="66"/>
                  </a:cubicBezTo>
                  <a:cubicBezTo>
                    <a:pt x="0" y="70"/>
                    <a:pt x="6" y="73"/>
                    <a:pt x="8" y="69"/>
                  </a:cubicBezTo>
                  <a:cubicBezTo>
                    <a:pt x="25" y="40"/>
                    <a:pt x="49" y="20"/>
                    <a:pt x="79" y="2"/>
                  </a:cubicBezTo>
                  <a:cubicBezTo>
                    <a:pt x="79" y="2"/>
                    <a:pt x="79" y="0"/>
                    <a:pt x="78" y="1"/>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02"/>
            <p:cNvSpPr>
              <a:spLocks/>
            </p:cNvSpPr>
            <p:nvPr/>
          </p:nvSpPr>
          <p:spPr bwMode="auto">
            <a:xfrm>
              <a:off x="5048250" y="3724276"/>
              <a:ext cx="139700" cy="127000"/>
            </a:xfrm>
            <a:custGeom>
              <a:avLst/>
              <a:gdLst>
                <a:gd name="T0" fmla="*/ 34 w 37"/>
                <a:gd name="T1" fmla="*/ 8 h 34"/>
                <a:gd name="T2" fmla="*/ 17 w 37"/>
                <a:gd name="T3" fmla="*/ 0 h 34"/>
                <a:gd name="T4" fmla="*/ 1 w 37"/>
                <a:gd name="T5" fmla="*/ 13 h 34"/>
                <a:gd name="T6" fmla="*/ 2 w 37"/>
                <a:gd name="T7" fmla="*/ 25 h 34"/>
                <a:gd name="T8" fmla="*/ 11 w 37"/>
                <a:gd name="T9" fmla="*/ 32 h 34"/>
                <a:gd name="T10" fmla="*/ 22 w 37"/>
                <a:gd name="T11" fmla="*/ 33 h 34"/>
                <a:gd name="T12" fmla="*/ 32 w 37"/>
                <a:gd name="T13" fmla="*/ 29 h 34"/>
                <a:gd name="T14" fmla="*/ 37 w 37"/>
                <a:gd name="T15" fmla="*/ 19 h 34"/>
                <a:gd name="T16" fmla="*/ 34 w 37"/>
                <a:gd name="T17"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4">
                  <a:moveTo>
                    <a:pt x="34" y="8"/>
                  </a:moveTo>
                  <a:cubicBezTo>
                    <a:pt x="30" y="3"/>
                    <a:pt x="23" y="0"/>
                    <a:pt x="17" y="0"/>
                  </a:cubicBezTo>
                  <a:cubicBezTo>
                    <a:pt x="10" y="1"/>
                    <a:pt x="3" y="5"/>
                    <a:pt x="1" y="13"/>
                  </a:cubicBezTo>
                  <a:cubicBezTo>
                    <a:pt x="0" y="17"/>
                    <a:pt x="0" y="22"/>
                    <a:pt x="2" y="25"/>
                  </a:cubicBezTo>
                  <a:cubicBezTo>
                    <a:pt x="4" y="29"/>
                    <a:pt x="8" y="31"/>
                    <a:pt x="11" y="32"/>
                  </a:cubicBezTo>
                  <a:cubicBezTo>
                    <a:pt x="15" y="34"/>
                    <a:pt x="19" y="34"/>
                    <a:pt x="22" y="33"/>
                  </a:cubicBezTo>
                  <a:cubicBezTo>
                    <a:pt x="26" y="33"/>
                    <a:pt x="29" y="32"/>
                    <a:pt x="32" y="29"/>
                  </a:cubicBezTo>
                  <a:cubicBezTo>
                    <a:pt x="35" y="27"/>
                    <a:pt x="37" y="23"/>
                    <a:pt x="37" y="19"/>
                  </a:cubicBezTo>
                  <a:cubicBezTo>
                    <a:pt x="37" y="15"/>
                    <a:pt x="36" y="11"/>
                    <a:pt x="34" y="8"/>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03"/>
            <p:cNvSpPr>
              <a:spLocks/>
            </p:cNvSpPr>
            <p:nvPr/>
          </p:nvSpPr>
          <p:spPr bwMode="auto">
            <a:xfrm>
              <a:off x="4778375" y="3817938"/>
              <a:ext cx="676275" cy="390525"/>
            </a:xfrm>
            <a:custGeom>
              <a:avLst/>
              <a:gdLst>
                <a:gd name="T0" fmla="*/ 171 w 180"/>
                <a:gd name="T1" fmla="*/ 55 h 104"/>
                <a:gd name="T2" fmla="*/ 91 w 180"/>
                <a:gd name="T3" fmla="*/ 0 h 104"/>
                <a:gd name="T4" fmla="*/ 16 w 180"/>
                <a:gd name="T5" fmla="*/ 47 h 104"/>
                <a:gd name="T6" fmla="*/ 2 w 180"/>
                <a:gd name="T7" fmla="*/ 77 h 104"/>
                <a:gd name="T8" fmla="*/ 11 w 180"/>
                <a:gd name="T9" fmla="*/ 90 h 104"/>
                <a:gd name="T10" fmla="*/ 146 w 180"/>
                <a:gd name="T11" fmla="*/ 97 h 104"/>
                <a:gd name="T12" fmla="*/ 166 w 180"/>
                <a:gd name="T13" fmla="*/ 92 h 104"/>
                <a:gd name="T14" fmla="*/ 178 w 180"/>
                <a:gd name="T15" fmla="*/ 87 h 104"/>
                <a:gd name="T16" fmla="*/ 180 w 180"/>
                <a:gd name="T17" fmla="*/ 81 h 104"/>
                <a:gd name="T18" fmla="*/ 171 w 180"/>
                <a:gd name="T19" fmla="*/ 5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104">
                  <a:moveTo>
                    <a:pt x="171" y="55"/>
                  </a:moveTo>
                  <a:cubicBezTo>
                    <a:pt x="154" y="25"/>
                    <a:pt x="126" y="1"/>
                    <a:pt x="91" y="0"/>
                  </a:cubicBezTo>
                  <a:cubicBezTo>
                    <a:pt x="59" y="1"/>
                    <a:pt x="33" y="21"/>
                    <a:pt x="16" y="47"/>
                  </a:cubicBezTo>
                  <a:cubicBezTo>
                    <a:pt x="10" y="56"/>
                    <a:pt x="5" y="66"/>
                    <a:pt x="2" y="77"/>
                  </a:cubicBezTo>
                  <a:cubicBezTo>
                    <a:pt x="0" y="86"/>
                    <a:pt x="2" y="87"/>
                    <a:pt x="11" y="90"/>
                  </a:cubicBezTo>
                  <a:cubicBezTo>
                    <a:pt x="53" y="102"/>
                    <a:pt x="103" y="104"/>
                    <a:pt x="146" y="97"/>
                  </a:cubicBezTo>
                  <a:cubicBezTo>
                    <a:pt x="153" y="95"/>
                    <a:pt x="160" y="94"/>
                    <a:pt x="166" y="92"/>
                  </a:cubicBezTo>
                  <a:cubicBezTo>
                    <a:pt x="169" y="91"/>
                    <a:pt x="176" y="89"/>
                    <a:pt x="178" y="87"/>
                  </a:cubicBezTo>
                  <a:cubicBezTo>
                    <a:pt x="180" y="85"/>
                    <a:pt x="180" y="84"/>
                    <a:pt x="180" y="81"/>
                  </a:cubicBezTo>
                  <a:cubicBezTo>
                    <a:pt x="180" y="72"/>
                    <a:pt x="175" y="63"/>
                    <a:pt x="171" y="55"/>
                  </a:cubicBezTo>
                  <a:close/>
                </a:path>
              </a:pathLst>
            </a:custGeom>
            <a:solidFill>
              <a:srgbClr val="FF5B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04"/>
            <p:cNvSpPr>
              <a:spLocks/>
            </p:cNvSpPr>
            <p:nvPr/>
          </p:nvSpPr>
          <p:spPr bwMode="auto">
            <a:xfrm>
              <a:off x="4767263" y="4040188"/>
              <a:ext cx="722313" cy="168275"/>
            </a:xfrm>
            <a:custGeom>
              <a:avLst/>
              <a:gdLst>
                <a:gd name="T0" fmla="*/ 182 w 192"/>
                <a:gd name="T1" fmla="*/ 4 h 45"/>
                <a:gd name="T2" fmla="*/ 173 w 192"/>
                <a:gd name="T3" fmla="*/ 2 h 45"/>
                <a:gd name="T4" fmla="*/ 97 w 192"/>
                <a:gd name="T5" fmla="*/ 12 h 45"/>
                <a:gd name="T6" fmla="*/ 15 w 192"/>
                <a:gd name="T7" fmla="*/ 1 h 45"/>
                <a:gd name="T8" fmla="*/ 13 w 192"/>
                <a:gd name="T9" fmla="*/ 1 h 45"/>
                <a:gd name="T10" fmla="*/ 8 w 192"/>
                <a:gd name="T11" fmla="*/ 4 h 45"/>
                <a:gd name="T12" fmla="*/ 2 w 192"/>
                <a:gd name="T13" fmla="*/ 27 h 45"/>
                <a:gd name="T14" fmla="*/ 22 w 192"/>
                <a:gd name="T15" fmla="*/ 36 h 45"/>
                <a:gd name="T16" fmla="*/ 90 w 192"/>
                <a:gd name="T17" fmla="*/ 44 h 45"/>
                <a:gd name="T18" fmla="*/ 164 w 192"/>
                <a:gd name="T19" fmla="*/ 38 h 45"/>
                <a:gd name="T20" fmla="*/ 189 w 192"/>
                <a:gd name="T21" fmla="*/ 27 h 45"/>
                <a:gd name="T22" fmla="*/ 182 w 192"/>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45">
                  <a:moveTo>
                    <a:pt x="182" y="4"/>
                  </a:moveTo>
                  <a:cubicBezTo>
                    <a:pt x="180" y="1"/>
                    <a:pt x="176" y="0"/>
                    <a:pt x="173" y="2"/>
                  </a:cubicBezTo>
                  <a:cubicBezTo>
                    <a:pt x="150" y="12"/>
                    <a:pt x="122" y="12"/>
                    <a:pt x="97" y="12"/>
                  </a:cubicBezTo>
                  <a:cubicBezTo>
                    <a:pt x="69" y="12"/>
                    <a:pt x="41" y="10"/>
                    <a:pt x="15" y="1"/>
                  </a:cubicBezTo>
                  <a:cubicBezTo>
                    <a:pt x="14" y="1"/>
                    <a:pt x="14" y="1"/>
                    <a:pt x="13" y="1"/>
                  </a:cubicBezTo>
                  <a:cubicBezTo>
                    <a:pt x="11" y="0"/>
                    <a:pt x="9" y="1"/>
                    <a:pt x="8" y="4"/>
                  </a:cubicBezTo>
                  <a:cubicBezTo>
                    <a:pt x="5" y="10"/>
                    <a:pt x="0" y="20"/>
                    <a:pt x="2" y="27"/>
                  </a:cubicBezTo>
                  <a:cubicBezTo>
                    <a:pt x="5" y="34"/>
                    <a:pt x="16" y="35"/>
                    <a:pt x="22" y="36"/>
                  </a:cubicBezTo>
                  <a:cubicBezTo>
                    <a:pt x="44" y="41"/>
                    <a:pt x="68" y="44"/>
                    <a:pt x="90" y="44"/>
                  </a:cubicBezTo>
                  <a:cubicBezTo>
                    <a:pt x="115" y="45"/>
                    <a:pt x="140" y="44"/>
                    <a:pt x="164" y="38"/>
                  </a:cubicBezTo>
                  <a:cubicBezTo>
                    <a:pt x="171" y="36"/>
                    <a:pt x="187" y="34"/>
                    <a:pt x="189" y="27"/>
                  </a:cubicBezTo>
                  <a:cubicBezTo>
                    <a:pt x="192" y="20"/>
                    <a:pt x="185" y="10"/>
                    <a:pt x="182" y="4"/>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Oval 105"/>
            <p:cNvSpPr>
              <a:spLocks noChangeArrowheads="1"/>
            </p:cNvSpPr>
            <p:nvPr/>
          </p:nvSpPr>
          <p:spPr bwMode="auto">
            <a:xfrm>
              <a:off x="6624638" y="6373813"/>
              <a:ext cx="1071563" cy="177800"/>
            </a:xfrm>
            <a:prstGeom prst="ellipse">
              <a:avLst/>
            </a:prstGeom>
            <a:solidFill>
              <a:srgbClr val="E8E9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06"/>
            <p:cNvSpPr>
              <a:spLocks/>
            </p:cNvSpPr>
            <p:nvPr/>
          </p:nvSpPr>
          <p:spPr bwMode="auto">
            <a:xfrm>
              <a:off x="7200900" y="5176838"/>
              <a:ext cx="1071563" cy="982663"/>
            </a:xfrm>
            <a:custGeom>
              <a:avLst/>
              <a:gdLst>
                <a:gd name="T0" fmla="*/ 283 w 285"/>
                <a:gd name="T1" fmla="*/ 33 h 261"/>
                <a:gd name="T2" fmla="*/ 221 w 285"/>
                <a:gd name="T3" fmla="*/ 2 h 261"/>
                <a:gd name="T4" fmla="*/ 163 w 285"/>
                <a:gd name="T5" fmla="*/ 48 h 261"/>
                <a:gd name="T6" fmla="*/ 140 w 285"/>
                <a:gd name="T7" fmla="*/ 139 h 261"/>
                <a:gd name="T8" fmla="*/ 94 w 285"/>
                <a:gd name="T9" fmla="*/ 230 h 261"/>
                <a:gd name="T10" fmla="*/ 45 w 285"/>
                <a:gd name="T11" fmla="*/ 249 h 261"/>
                <a:gd name="T12" fmla="*/ 11 w 285"/>
                <a:gd name="T13" fmla="*/ 217 h 261"/>
                <a:gd name="T14" fmla="*/ 0 w 285"/>
                <a:gd name="T15" fmla="*/ 218 h 261"/>
                <a:gd name="T16" fmla="*/ 50 w 285"/>
                <a:gd name="T17" fmla="*/ 260 h 261"/>
                <a:gd name="T18" fmla="*/ 118 w 285"/>
                <a:gd name="T19" fmla="*/ 218 h 261"/>
                <a:gd name="T20" fmla="*/ 152 w 285"/>
                <a:gd name="T21" fmla="*/ 122 h 261"/>
                <a:gd name="T22" fmla="*/ 185 w 285"/>
                <a:gd name="T23" fmla="*/ 31 h 261"/>
                <a:gd name="T24" fmla="*/ 279 w 285"/>
                <a:gd name="T25" fmla="*/ 36 h 261"/>
                <a:gd name="T26" fmla="*/ 283 w 285"/>
                <a:gd name="T27" fmla="*/ 33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261">
                  <a:moveTo>
                    <a:pt x="283" y="33"/>
                  </a:moveTo>
                  <a:cubicBezTo>
                    <a:pt x="270" y="12"/>
                    <a:pt x="246" y="0"/>
                    <a:pt x="221" y="2"/>
                  </a:cubicBezTo>
                  <a:cubicBezTo>
                    <a:pt x="193" y="5"/>
                    <a:pt x="175" y="24"/>
                    <a:pt x="163" y="48"/>
                  </a:cubicBezTo>
                  <a:cubicBezTo>
                    <a:pt x="149" y="77"/>
                    <a:pt x="145" y="107"/>
                    <a:pt x="140" y="139"/>
                  </a:cubicBezTo>
                  <a:cubicBezTo>
                    <a:pt x="134" y="173"/>
                    <a:pt x="120" y="206"/>
                    <a:pt x="94" y="230"/>
                  </a:cubicBezTo>
                  <a:cubicBezTo>
                    <a:pt x="81" y="242"/>
                    <a:pt x="64" y="252"/>
                    <a:pt x="45" y="249"/>
                  </a:cubicBezTo>
                  <a:cubicBezTo>
                    <a:pt x="28" y="247"/>
                    <a:pt x="13" y="235"/>
                    <a:pt x="11" y="217"/>
                  </a:cubicBezTo>
                  <a:cubicBezTo>
                    <a:pt x="10" y="211"/>
                    <a:pt x="0" y="212"/>
                    <a:pt x="0" y="218"/>
                  </a:cubicBezTo>
                  <a:cubicBezTo>
                    <a:pt x="2" y="243"/>
                    <a:pt x="26" y="260"/>
                    <a:pt x="50" y="260"/>
                  </a:cubicBezTo>
                  <a:cubicBezTo>
                    <a:pt x="78" y="261"/>
                    <a:pt x="102" y="240"/>
                    <a:pt x="118" y="218"/>
                  </a:cubicBezTo>
                  <a:cubicBezTo>
                    <a:pt x="139" y="189"/>
                    <a:pt x="148" y="157"/>
                    <a:pt x="152" y="122"/>
                  </a:cubicBezTo>
                  <a:cubicBezTo>
                    <a:pt x="157" y="91"/>
                    <a:pt x="164" y="56"/>
                    <a:pt x="185" y="31"/>
                  </a:cubicBezTo>
                  <a:cubicBezTo>
                    <a:pt x="209" y="3"/>
                    <a:pt x="258" y="3"/>
                    <a:pt x="279" y="36"/>
                  </a:cubicBezTo>
                  <a:cubicBezTo>
                    <a:pt x="281" y="38"/>
                    <a:pt x="285" y="36"/>
                    <a:pt x="283" y="33"/>
                  </a:cubicBezTo>
                  <a:close/>
                </a:path>
              </a:pathLst>
            </a:custGeom>
            <a:solidFill>
              <a:srgbClr val="B7C6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07"/>
            <p:cNvSpPr>
              <a:spLocks/>
            </p:cNvSpPr>
            <p:nvPr/>
          </p:nvSpPr>
          <p:spPr bwMode="auto">
            <a:xfrm>
              <a:off x="7162800" y="5138738"/>
              <a:ext cx="717550" cy="633413"/>
            </a:xfrm>
            <a:custGeom>
              <a:avLst/>
              <a:gdLst>
                <a:gd name="T0" fmla="*/ 186 w 191"/>
                <a:gd name="T1" fmla="*/ 149 h 168"/>
                <a:gd name="T2" fmla="*/ 153 w 191"/>
                <a:gd name="T3" fmla="*/ 115 h 168"/>
                <a:gd name="T4" fmla="*/ 117 w 191"/>
                <a:gd name="T5" fmla="*/ 84 h 168"/>
                <a:gd name="T6" fmla="*/ 47 w 191"/>
                <a:gd name="T7" fmla="*/ 18 h 168"/>
                <a:gd name="T8" fmla="*/ 19 w 191"/>
                <a:gd name="T9" fmla="*/ 46 h 168"/>
                <a:gd name="T10" fmla="*/ 92 w 191"/>
                <a:gd name="T11" fmla="*/ 112 h 168"/>
                <a:gd name="T12" fmla="*/ 131 w 191"/>
                <a:gd name="T13" fmla="*/ 141 h 168"/>
                <a:gd name="T14" fmla="*/ 173 w 191"/>
                <a:gd name="T15" fmla="*/ 165 h 168"/>
                <a:gd name="T16" fmla="*/ 186 w 191"/>
                <a:gd name="T17"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68">
                  <a:moveTo>
                    <a:pt x="186" y="149"/>
                  </a:moveTo>
                  <a:cubicBezTo>
                    <a:pt x="177" y="136"/>
                    <a:pt x="164" y="125"/>
                    <a:pt x="153" y="115"/>
                  </a:cubicBezTo>
                  <a:cubicBezTo>
                    <a:pt x="141" y="105"/>
                    <a:pt x="129" y="94"/>
                    <a:pt x="117" y="84"/>
                  </a:cubicBezTo>
                  <a:cubicBezTo>
                    <a:pt x="93" y="63"/>
                    <a:pt x="69" y="41"/>
                    <a:pt x="47" y="18"/>
                  </a:cubicBezTo>
                  <a:cubicBezTo>
                    <a:pt x="28" y="0"/>
                    <a:pt x="0" y="28"/>
                    <a:pt x="19" y="46"/>
                  </a:cubicBezTo>
                  <a:cubicBezTo>
                    <a:pt x="42" y="69"/>
                    <a:pt x="66" y="91"/>
                    <a:pt x="92" y="112"/>
                  </a:cubicBezTo>
                  <a:cubicBezTo>
                    <a:pt x="104" y="122"/>
                    <a:pt x="117" y="132"/>
                    <a:pt x="131" y="141"/>
                  </a:cubicBezTo>
                  <a:cubicBezTo>
                    <a:pt x="143" y="150"/>
                    <a:pt x="158" y="161"/>
                    <a:pt x="173" y="165"/>
                  </a:cubicBezTo>
                  <a:cubicBezTo>
                    <a:pt x="182" y="168"/>
                    <a:pt x="191" y="157"/>
                    <a:pt x="186" y="149"/>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08"/>
            <p:cNvSpPr>
              <a:spLocks/>
            </p:cNvSpPr>
            <p:nvPr/>
          </p:nvSpPr>
          <p:spPr bwMode="auto">
            <a:xfrm>
              <a:off x="7245350" y="5248276"/>
              <a:ext cx="474663" cy="466725"/>
            </a:xfrm>
            <a:custGeom>
              <a:avLst/>
              <a:gdLst>
                <a:gd name="T0" fmla="*/ 125 w 126"/>
                <a:gd name="T1" fmla="*/ 50 h 124"/>
                <a:gd name="T2" fmla="*/ 64 w 126"/>
                <a:gd name="T3" fmla="*/ 8 h 124"/>
                <a:gd name="T4" fmla="*/ 13 w 126"/>
                <a:gd name="T5" fmla="*/ 16 h 124"/>
                <a:gd name="T6" fmla="*/ 13 w 126"/>
                <a:gd name="T7" fmla="*/ 17 h 124"/>
                <a:gd name="T8" fmla="*/ 13 w 126"/>
                <a:gd name="T9" fmla="*/ 17 h 124"/>
                <a:gd name="T10" fmla="*/ 14 w 126"/>
                <a:gd name="T11" fmla="*/ 71 h 124"/>
                <a:gd name="T12" fmla="*/ 62 w 126"/>
                <a:gd name="T13" fmla="*/ 123 h 124"/>
                <a:gd name="T14" fmla="*/ 67 w 126"/>
                <a:gd name="T15" fmla="*/ 123 h 124"/>
                <a:gd name="T16" fmla="*/ 125 w 126"/>
                <a:gd name="T17" fmla="*/ 54 h 124"/>
                <a:gd name="T18" fmla="*/ 125 w 126"/>
                <a:gd name="T19" fmla="*/ 5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24">
                  <a:moveTo>
                    <a:pt x="125" y="50"/>
                  </a:moveTo>
                  <a:cubicBezTo>
                    <a:pt x="106" y="35"/>
                    <a:pt x="86" y="18"/>
                    <a:pt x="64" y="8"/>
                  </a:cubicBezTo>
                  <a:cubicBezTo>
                    <a:pt x="46" y="0"/>
                    <a:pt x="27" y="1"/>
                    <a:pt x="13" y="16"/>
                  </a:cubicBezTo>
                  <a:cubicBezTo>
                    <a:pt x="13" y="17"/>
                    <a:pt x="13" y="17"/>
                    <a:pt x="13" y="17"/>
                  </a:cubicBezTo>
                  <a:cubicBezTo>
                    <a:pt x="13" y="17"/>
                    <a:pt x="13" y="17"/>
                    <a:pt x="13" y="17"/>
                  </a:cubicBezTo>
                  <a:cubicBezTo>
                    <a:pt x="0" y="34"/>
                    <a:pt x="3" y="54"/>
                    <a:pt x="14" y="71"/>
                  </a:cubicBezTo>
                  <a:cubicBezTo>
                    <a:pt x="28" y="90"/>
                    <a:pt x="46" y="107"/>
                    <a:pt x="62" y="123"/>
                  </a:cubicBezTo>
                  <a:cubicBezTo>
                    <a:pt x="64" y="124"/>
                    <a:pt x="66" y="124"/>
                    <a:pt x="67" y="123"/>
                  </a:cubicBezTo>
                  <a:cubicBezTo>
                    <a:pt x="88" y="102"/>
                    <a:pt x="108" y="78"/>
                    <a:pt x="125" y="54"/>
                  </a:cubicBezTo>
                  <a:cubicBezTo>
                    <a:pt x="126" y="53"/>
                    <a:pt x="126" y="51"/>
                    <a:pt x="125" y="50"/>
                  </a:cubicBezTo>
                  <a:close/>
                </a:path>
              </a:pathLst>
            </a:custGeom>
            <a:solidFill>
              <a:srgbClr val="FF5B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09"/>
            <p:cNvSpPr>
              <a:spLocks/>
            </p:cNvSpPr>
            <p:nvPr/>
          </p:nvSpPr>
          <p:spPr bwMode="auto">
            <a:xfrm>
              <a:off x="7451725" y="5407026"/>
              <a:ext cx="279400" cy="319088"/>
            </a:xfrm>
            <a:custGeom>
              <a:avLst/>
              <a:gdLst>
                <a:gd name="T0" fmla="*/ 72 w 74"/>
                <a:gd name="T1" fmla="*/ 6 h 85"/>
                <a:gd name="T2" fmla="*/ 68 w 74"/>
                <a:gd name="T3" fmla="*/ 2 h 85"/>
                <a:gd name="T4" fmla="*/ 58 w 74"/>
                <a:gd name="T5" fmla="*/ 4 h 85"/>
                <a:gd name="T6" fmla="*/ 41 w 74"/>
                <a:gd name="T7" fmla="*/ 27 h 85"/>
                <a:gd name="T8" fmla="*/ 2 w 74"/>
                <a:gd name="T9" fmla="*/ 71 h 85"/>
                <a:gd name="T10" fmla="*/ 2 w 74"/>
                <a:gd name="T11" fmla="*/ 80 h 85"/>
                <a:gd name="T12" fmla="*/ 5 w 74"/>
                <a:gd name="T13" fmla="*/ 83 h 85"/>
                <a:gd name="T14" fmla="*/ 14 w 74"/>
                <a:gd name="T15" fmla="*/ 83 h 85"/>
                <a:gd name="T16" fmla="*/ 73 w 74"/>
                <a:gd name="T17" fmla="*/ 13 h 85"/>
                <a:gd name="T18" fmla="*/ 72 w 74"/>
                <a:gd name="T19"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5">
                  <a:moveTo>
                    <a:pt x="72" y="6"/>
                  </a:moveTo>
                  <a:cubicBezTo>
                    <a:pt x="71" y="5"/>
                    <a:pt x="69" y="4"/>
                    <a:pt x="68" y="2"/>
                  </a:cubicBezTo>
                  <a:cubicBezTo>
                    <a:pt x="65" y="0"/>
                    <a:pt x="60" y="0"/>
                    <a:pt x="58" y="4"/>
                  </a:cubicBezTo>
                  <a:cubicBezTo>
                    <a:pt x="53" y="12"/>
                    <a:pt x="47" y="20"/>
                    <a:pt x="41" y="27"/>
                  </a:cubicBezTo>
                  <a:cubicBezTo>
                    <a:pt x="28" y="42"/>
                    <a:pt x="16" y="58"/>
                    <a:pt x="2" y="71"/>
                  </a:cubicBezTo>
                  <a:cubicBezTo>
                    <a:pt x="0" y="74"/>
                    <a:pt x="0" y="78"/>
                    <a:pt x="2" y="80"/>
                  </a:cubicBezTo>
                  <a:cubicBezTo>
                    <a:pt x="3" y="81"/>
                    <a:pt x="4" y="82"/>
                    <a:pt x="5" y="83"/>
                  </a:cubicBezTo>
                  <a:cubicBezTo>
                    <a:pt x="8" y="85"/>
                    <a:pt x="12" y="85"/>
                    <a:pt x="14" y="83"/>
                  </a:cubicBezTo>
                  <a:cubicBezTo>
                    <a:pt x="36" y="62"/>
                    <a:pt x="55" y="38"/>
                    <a:pt x="73" y="13"/>
                  </a:cubicBezTo>
                  <a:cubicBezTo>
                    <a:pt x="74" y="11"/>
                    <a:pt x="74" y="7"/>
                    <a:pt x="72" y="6"/>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10"/>
            <p:cNvSpPr>
              <a:spLocks/>
            </p:cNvSpPr>
            <p:nvPr/>
          </p:nvSpPr>
          <p:spPr bwMode="auto">
            <a:xfrm>
              <a:off x="6440488" y="5138738"/>
              <a:ext cx="714375" cy="633413"/>
            </a:xfrm>
            <a:custGeom>
              <a:avLst/>
              <a:gdLst>
                <a:gd name="T0" fmla="*/ 18 w 190"/>
                <a:gd name="T1" fmla="*/ 165 h 168"/>
                <a:gd name="T2" fmla="*/ 60 w 190"/>
                <a:gd name="T3" fmla="*/ 141 h 168"/>
                <a:gd name="T4" fmla="*/ 99 w 190"/>
                <a:gd name="T5" fmla="*/ 112 h 168"/>
                <a:gd name="T6" fmla="*/ 172 w 190"/>
                <a:gd name="T7" fmla="*/ 46 h 168"/>
                <a:gd name="T8" fmla="*/ 144 w 190"/>
                <a:gd name="T9" fmla="*/ 18 h 168"/>
                <a:gd name="T10" fmla="*/ 74 w 190"/>
                <a:gd name="T11" fmla="*/ 84 h 168"/>
                <a:gd name="T12" fmla="*/ 39 w 190"/>
                <a:gd name="T13" fmla="*/ 114 h 168"/>
                <a:gd name="T14" fmla="*/ 5 w 190"/>
                <a:gd name="T15" fmla="*/ 149 h 168"/>
                <a:gd name="T16" fmla="*/ 18 w 190"/>
                <a:gd name="T17" fmla="*/ 1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68">
                  <a:moveTo>
                    <a:pt x="18" y="165"/>
                  </a:moveTo>
                  <a:cubicBezTo>
                    <a:pt x="33" y="161"/>
                    <a:pt x="47" y="150"/>
                    <a:pt x="60" y="141"/>
                  </a:cubicBezTo>
                  <a:cubicBezTo>
                    <a:pt x="73" y="132"/>
                    <a:pt x="86" y="122"/>
                    <a:pt x="99" y="112"/>
                  </a:cubicBezTo>
                  <a:cubicBezTo>
                    <a:pt x="124" y="91"/>
                    <a:pt x="149" y="69"/>
                    <a:pt x="172" y="46"/>
                  </a:cubicBezTo>
                  <a:cubicBezTo>
                    <a:pt x="190" y="28"/>
                    <a:pt x="162" y="0"/>
                    <a:pt x="144" y="18"/>
                  </a:cubicBezTo>
                  <a:cubicBezTo>
                    <a:pt x="121" y="41"/>
                    <a:pt x="98" y="63"/>
                    <a:pt x="74" y="84"/>
                  </a:cubicBezTo>
                  <a:cubicBezTo>
                    <a:pt x="62" y="94"/>
                    <a:pt x="51" y="104"/>
                    <a:pt x="39" y="114"/>
                  </a:cubicBezTo>
                  <a:cubicBezTo>
                    <a:pt x="27" y="125"/>
                    <a:pt x="14" y="135"/>
                    <a:pt x="5" y="149"/>
                  </a:cubicBezTo>
                  <a:cubicBezTo>
                    <a:pt x="0" y="157"/>
                    <a:pt x="8" y="168"/>
                    <a:pt x="18" y="165"/>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11"/>
            <p:cNvSpPr>
              <a:spLocks/>
            </p:cNvSpPr>
            <p:nvPr/>
          </p:nvSpPr>
          <p:spPr bwMode="auto">
            <a:xfrm>
              <a:off x="6602413" y="5248276"/>
              <a:ext cx="473075" cy="466725"/>
            </a:xfrm>
            <a:custGeom>
              <a:avLst/>
              <a:gdLst>
                <a:gd name="T0" fmla="*/ 113 w 126"/>
                <a:gd name="T1" fmla="*/ 17 h 124"/>
                <a:gd name="T2" fmla="*/ 113 w 126"/>
                <a:gd name="T3" fmla="*/ 17 h 124"/>
                <a:gd name="T4" fmla="*/ 112 w 126"/>
                <a:gd name="T5" fmla="*/ 16 h 124"/>
                <a:gd name="T6" fmla="*/ 61 w 126"/>
                <a:gd name="T7" fmla="*/ 8 h 124"/>
                <a:gd name="T8" fmla="*/ 1 w 126"/>
                <a:gd name="T9" fmla="*/ 50 h 124"/>
                <a:gd name="T10" fmla="*/ 0 w 126"/>
                <a:gd name="T11" fmla="*/ 54 h 124"/>
                <a:gd name="T12" fmla="*/ 59 w 126"/>
                <a:gd name="T13" fmla="*/ 123 h 124"/>
                <a:gd name="T14" fmla="*/ 63 w 126"/>
                <a:gd name="T15" fmla="*/ 123 h 124"/>
                <a:gd name="T16" fmla="*/ 111 w 126"/>
                <a:gd name="T17" fmla="*/ 71 h 124"/>
                <a:gd name="T18" fmla="*/ 113 w 126"/>
                <a:gd name="T19" fmla="*/ 1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24">
                  <a:moveTo>
                    <a:pt x="113" y="17"/>
                  </a:moveTo>
                  <a:cubicBezTo>
                    <a:pt x="113" y="17"/>
                    <a:pt x="113" y="17"/>
                    <a:pt x="113" y="17"/>
                  </a:cubicBezTo>
                  <a:cubicBezTo>
                    <a:pt x="112" y="16"/>
                    <a:pt x="112" y="16"/>
                    <a:pt x="112" y="16"/>
                  </a:cubicBezTo>
                  <a:cubicBezTo>
                    <a:pt x="99" y="1"/>
                    <a:pt x="79" y="0"/>
                    <a:pt x="61" y="8"/>
                  </a:cubicBezTo>
                  <a:cubicBezTo>
                    <a:pt x="39" y="18"/>
                    <a:pt x="19" y="35"/>
                    <a:pt x="1" y="50"/>
                  </a:cubicBezTo>
                  <a:cubicBezTo>
                    <a:pt x="0" y="51"/>
                    <a:pt x="0" y="53"/>
                    <a:pt x="0" y="54"/>
                  </a:cubicBezTo>
                  <a:cubicBezTo>
                    <a:pt x="18" y="78"/>
                    <a:pt x="37" y="102"/>
                    <a:pt x="59" y="123"/>
                  </a:cubicBezTo>
                  <a:cubicBezTo>
                    <a:pt x="60" y="124"/>
                    <a:pt x="62" y="124"/>
                    <a:pt x="63" y="123"/>
                  </a:cubicBezTo>
                  <a:cubicBezTo>
                    <a:pt x="80" y="107"/>
                    <a:pt x="98" y="90"/>
                    <a:pt x="111" y="71"/>
                  </a:cubicBezTo>
                  <a:cubicBezTo>
                    <a:pt x="123" y="54"/>
                    <a:pt x="126" y="34"/>
                    <a:pt x="113" y="17"/>
                  </a:cubicBezTo>
                  <a:close/>
                </a:path>
              </a:pathLst>
            </a:custGeom>
            <a:solidFill>
              <a:srgbClr val="FF5B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12"/>
            <p:cNvSpPr>
              <a:spLocks/>
            </p:cNvSpPr>
            <p:nvPr/>
          </p:nvSpPr>
          <p:spPr bwMode="auto">
            <a:xfrm>
              <a:off x="6586538" y="5407026"/>
              <a:ext cx="279400" cy="319088"/>
            </a:xfrm>
            <a:custGeom>
              <a:avLst/>
              <a:gdLst>
                <a:gd name="T0" fmla="*/ 72 w 74"/>
                <a:gd name="T1" fmla="*/ 71 h 85"/>
                <a:gd name="T2" fmla="*/ 34 w 74"/>
                <a:gd name="T3" fmla="*/ 27 h 85"/>
                <a:gd name="T4" fmla="*/ 17 w 74"/>
                <a:gd name="T5" fmla="*/ 4 h 85"/>
                <a:gd name="T6" fmla="*/ 7 w 74"/>
                <a:gd name="T7" fmla="*/ 2 h 85"/>
                <a:gd name="T8" fmla="*/ 3 w 74"/>
                <a:gd name="T9" fmla="*/ 6 h 85"/>
                <a:gd name="T10" fmla="*/ 2 w 74"/>
                <a:gd name="T11" fmla="*/ 13 h 85"/>
                <a:gd name="T12" fmla="*/ 60 w 74"/>
                <a:gd name="T13" fmla="*/ 83 h 85"/>
                <a:gd name="T14" fmla="*/ 69 w 74"/>
                <a:gd name="T15" fmla="*/ 83 h 85"/>
                <a:gd name="T16" fmla="*/ 72 w 74"/>
                <a:gd name="T17" fmla="*/ 80 h 85"/>
                <a:gd name="T18" fmla="*/ 72 w 74"/>
                <a:gd name="T19" fmla="*/ 7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5">
                  <a:moveTo>
                    <a:pt x="72" y="71"/>
                  </a:moveTo>
                  <a:cubicBezTo>
                    <a:pt x="58" y="58"/>
                    <a:pt x="46" y="42"/>
                    <a:pt x="34" y="27"/>
                  </a:cubicBezTo>
                  <a:cubicBezTo>
                    <a:pt x="27" y="20"/>
                    <a:pt x="22" y="12"/>
                    <a:pt x="17" y="4"/>
                  </a:cubicBezTo>
                  <a:cubicBezTo>
                    <a:pt x="14" y="0"/>
                    <a:pt x="10" y="0"/>
                    <a:pt x="7" y="2"/>
                  </a:cubicBezTo>
                  <a:cubicBezTo>
                    <a:pt x="5" y="4"/>
                    <a:pt x="4" y="5"/>
                    <a:pt x="3" y="6"/>
                  </a:cubicBezTo>
                  <a:cubicBezTo>
                    <a:pt x="1" y="7"/>
                    <a:pt x="0" y="11"/>
                    <a:pt x="2" y="13"/>
                  </a:cubicBezTo>
                  <a:cubicBezTo>
                    <a:pt x="19" y="38"/>
                    <a:pt x="39" y="62"/>
                    <a:pt x="60" y="83"/>
                  </a:cubicBezTo>
                  <a:cubicBezTo>
                    <a:pt x="63" y="85"/>
                    <a:pt x="67" y="85"/>
                    <a:pt x="69" y="83"/>
                  </a:cubicBezTo>
                  <a:cubicBezTo>
                    <a:pt x="70" y="82"/>
                    <a:pt x="71" y="81"/>
                    <a:pt x="72" y="80"/>
                  </a:cubicBezTo>
                  <a:cubicBezTo>
                    <a:pt x="74" y="78"/>
                    <a:pt x="74" y="74"/>
                    <a:pt x="72" y="71"/>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113"/>
            <p:cNvSpPr>
              <a:spLocks/>
            </p:cNvSpPr>
            <p:nvPr/>
          </p:nvSpPr>
          <p:spPr bwMode="auto">
            <a:xfrm>
              <a:off x="6921500" y="5813426"/>
              <a:ext cx="180975" cy="658813"/>
            </a:xfrm>
            <a:custGeom>
              <a:avLst/>
              <a:gdLst>
                <a:gd name="T0" fmla="*/ 41 w 48"/>
                <a:gd name="T1" fmla="*/ 168 h 175"/>
                <a:gd name="T2" fmla="*/ 46 w 48"/>
                <a:gd name="T3" fmla="*/ 39 h 175"/>
                <a:gd name="T4" fmla="*/ 48 w 48"/>
                <a:gd name="T5" fmla="*/ 0 h 175"/>
                <a:gd name="T6" fmla="*/ 0 w 48"/>
                <a:gd name="T7" fmla="*/ 0 h 175"/>
                <a:gd name="T8" fmla="*/ 2 w 48"/>
                <a:gd name="T9" fmla="*/ 39 h 175"/>
                <a:gd name="T10" fmla="*/ 12 w 48"/>
                <a:gd name="T11" fmla="*/ 152 h 175"/>
                <a:gd name="T12" fmla="*/ 12 w 48"/>
                <a:gd name="T13" fmla="*/ 153 h 175"/>
                <a:gd name="T14" fmla="*/ 6 w 48"/>
                <a:gd name="T15" fmla="*/ 163 h 175"/>
                <a:gd name="T16" fmla="*/ 0 w 48"/>
                <a:gd name="T17" fmla="*/ 170 h 175"/>
                <a:gd name="T18" fmla="*/ 21 w 48"/>
                <a:gd name="T19" fmla="*/ 174 h 175"/>
                <a:gd name="T20" fmla="*/ 41 w 48"/>
                <a:gd name="T21" fmla="*/ 16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175">
                  <a:moveTo>
                    <a:pt x="41" y="168"/>
                  </a:moveTo>
                  <a:cubicBezTo>
                    <a:pt x="42" y="140"/>
                    <a:pt x="45" y="75"/>
                    <a:pt x="46" y="39"/>
                  </a:cubicBezTo>
                  <a:cubicBezTo>
                    <a:pt x="48" y="0"/>
                    <a:pt x="48" y="0"/>
                    <a:pt x="48" y="0"/>
                  </a:cubicBezTo>
                  <a:cubicBezTo>
                    <a:pt x="0" y="0"/>
                    <a:pt x="0" y="0"/>
                    <a:pt x="0" y="0"/>
                  </a:cubicBezTo>
                  <a:cubicBezTo>
                    <a:pt x="2" y="39"/>
                    <a:pt x="2" y="39"/>
                    <a:pt x="2" y="39"/>
                  </a:cubicBezTo>
                  <a:cubicBezTo>
                    <a:pt x="2" y="39"/>
                    <a:pt x="11" y="133"/>
                    <a:pt x="12" y="152"/>
                  </a:cubicBezTo>
                  <a:cubicBezTo>
                    <a:pt x="12" y="153"/>
                    <a:pt x="12" y="153"/>
                    <a:pt x="12" y="153"/>
                  </a:cubicBezTo>
                  <a:cubicBezTo>
                    <a:pt x="12" y="158"/>
                    <a:pt x="11" y="161"/>
                    <a:pt x="6" y="163"/>
                  </a:cubicBezTo>
                  <a:cubicBezTo>
                    <a:pt x="3" y="164"/>
                    <a:pt x="0" y="166"/>
                    <a:pt x="0" y="170"/>
                  </a:cubicBezTo>
                  <a:cubicBezTo>
                    <a:pt x="2" y="175"/>
                    <a:pt x="15" y="174"/>
                    <a:pt x="21" y="174"/>
                  </a:cubicBezTo>
                  <a:cubicBezTo>
                    <a:pt x="31" y="174"/>
                    <a:pt x="41" y="174"/>
                    <a:pt x="41" y="168"/>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14"/>
            <p:cNvSpPr>
              <a:spLocks/>
            </p:cNvSpPr>
            <p:nvPr/>
          </p:nvSpPr>
          <p:spPr bwMode="auto">
            <a:xfrm>
              <a:off x="6902450" y="6415088"/>
              <a:ext cx="177800" cy="65088"/>
            </a:xfrm>
            <a:custGeom>
              <a:avLst/>
              <a:gdLst>
                <a:gd name="T0" fmla="*/ 13 w 47"/>
                <a:gd name="T1" fmla="*/ 1 h 17"/>
                <a:gd name="T2" fmla="*/ 19 w 47"/>
                <a:gd name="T3" fmla="*/ 3 h 17"/>
                <a:gd name="T4" fmla="*/ 22 w 47"/>
                <a:gd name="T5" fmla="*/ 6 h 17"/>
                <a:gd name="T6" fmla="*/ 46 w 47"/>
                <a:gd name="T7" fmla="*/ 4 h 17"/>
                <a:gd name="T8" fmla="*/ 47 w 47"/>
                <a:gd name="T9" fmla="*/ 12 h 17"/>
                <a:gd name="T10" fmla="*/ 43 w 47"/>
                <a:gd name="T11" fmla="*/ 16 h 17"/>
                <a:gd name="T12" fmla="*/ 22 w 47"/>
                <a:gd name="T13" fmla="*/ 17 h 17"/>
                <a:gd name="T14" fmla="*/ 8 w 47"/>
                <a:gd name="T15" fmla="*/ 16 h 17"/>
                <a:gd name="T16" fmla="*/ 0 w 47"/>
                <a:gd name="T17" fmla="*/ 11 h 17"/>
                <a:gd name="T18" fmla="*/ 13 w 47"/>
                <a:gd name="T19"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17">
                  <a:moveTo>
                    <a:pt x="13" y="1"/>
                  </a:moveTo>
                  <a:cubicBezTo>
                    <a:pt x="15" y="0"/>
                    <a:pt x="18" y="2"/>
                    <a:pt x="19" y="3"/>
                  </a:cubicBezTo>
                  <a:cubicBezTo>
                    <a:pt x="21" y="4"/>
                    <a:pt x="17" y="6"/>
                    <a:pt x="22" y="6"/>
                  </a:cubicBezTo>
                  <a:cubicBezTo>
                    <a:pt x="33" y="6"/>
                    <a:pt x="36" y="6"/>
                    <a:pt x="46" y="4"/>
                  </a:cubicBezTo>
                  <a:cubicBezTo>
                    <a:pt x="47" y="4"/>
                    <a:pt x="47" y="10"/>
                    <a:pt x="47" y="12"/>
                  </a:cubicBezTo>
                  <a:cubicBezTo>
                    <a:pt x="47" y="13"/>
                    <a:pt x="47" y="15"/>
                    <a:pt x="43" y="16"/>
                  </a:cubicBezTo>
                  <a:cubicBezTo>
                    <a:pt x="35" y="17"/>
                    <a:pt x="30" y="17"/>
                    <a:pt x="22" y="17"/>
                  </a:cubicBezTo>
                  <a:cubicBezTo>
                    <a:pt x="15" y="17"/>
                    <a:pt x="9" y="16"/>
                    <a:pt x="8" y="16"/>
                  </a:cubicBezTo>
                  <a:cubicBezTo>
                    <a:pt x="5" y="16"/>
                    <a:pt x="1" y="15"/>
                    <a:pt x="0" y="11"/>
                  </a:cubicBezTo>
                  <a:cubicBezTo>
                    <a:pt x="0" y="3"/>
                    <a:pt x="8" y="3"/>
                    <a:pt x="13" y="1"/>
                  </a:cubicBezTo>
                  <a:close/>
                </a:path>
              </a:pathLst>
            </a:cu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15"/>
            <p:cNvSpPr>
              <a:spLocks/>
            </p:cNvSpPr>
            <p:nvPr/>
          </p:nvSpPr>
          <p:spPr bwMode="auto">
            <a:xfrm>
              <a:off x="7215188" y="5813426"/>
              <a:ext cx="180975" cy="658813"/>
            </a:xfrm>
            <a:custGeom>
              <a:avLst/>
              <a:gdLst>
                <a:gd name="T0" fmla="*/ 7 w 48"/>
                <a:gd name="T1" fmla="*/ 168 h 175"/>
                <a:gd name="T2" fmla="*/ 2 w 48"/>
                <a:gd name="T3" fmla="*/ 39 h 175"/>
                <a:gd name="T4" fmla="*/ 0 w 48"/>
                <a:gd name="T5" fmla="*/ 0 h 175"/>
                <a:gd name="T6" fmla="*/ 47 w 48"/>
                <a:gd name="T7" fmla="*/ 0 h 175"/>
                <a:gd name="T8" fmla="*/ 45 w 48"/>
                <a:gd name="T9" fmla="*/ 39 h 175"/>
                <a:gd name="T10" fmla="*/ 36 w 48"/>
                <a:gd name="T11" fmla="*/ 152 h 175"/>
                <a:gd name="T12" fmla="*/ 36 w 48"/>
                <a:gd name="T13" fmla="*/ 153 h 175"/>
                <a:gd name="T14" fmla="*/ 42 w 48"/>
                <a:gd name="T15" fmla="*/ 163 h 175"/>
                <a:gd name="T16" fmla="*/ 47 w 48"/>
                <a:gd name="T17" fmla="*/ 170 h 175"/>
                <a:gd name="T18" fmla="*/ 26 w 48"/>
                <a:gd name="T19" fmla="*/ 174 h 175"/>
                <a:gd name="T20" fmla="*/ 7 w 48"/>
                <a:gd name="T21" fmla="*/ 16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175">
                  <a:moveTo>
                    <a:pt x="7" y="168"/>
                  </a:moveTo>
                  <a:cubicBezTo>
                    <a:pt x="6" y="140"/>
                    <a:pt x="3" y="75"/>
                    <a:pt x="2" y="39"/>
                  </a:cubicBezTo>
                  <a:cubicBezTo>
                    <a:pt x="0" y="0"/>
                    <a:pt x="0" y="0"/>
                    <a:pt x="0" y="0"/>
                  </a:cubicBezTo>
                  <a:cubicBezTo>
                    <a:pt x="47" y="0"/>
                    <a:pt x="47" y="0"/>
                    <a:pt x="47" y="0"/>
                  </a:cubicBezTo>
                  <a:cubicBezTo>
                    <a:pt x="45" y="39"/>
                    <a:pt x="45" y="39"/>
                    <a:pt x="45" y="39"/>
                  </a:cubicBezTo>
                  <a:cubicBezTo>
                    <a:pt x="45" y="39"/>
                    <a:pt x="37" y="133"/>
                    <a:pt x="36" y="152"/>
                  </a:cubicBezTo>
                  <a:cubicBezTo>
                    <a:pt x="36" y="153"/>
                    <a:pt x="36" y="153"/>
                    <a:pt x="36" y="153"/>
                  </a:cubicBezTo>
                  <a:cubicBezTo>
                    <a:pt x="36" y="158"/>
                    <a:pt x="37" y="161"/>
                    <a:pt x="42" y="163"/>
                  </a:cubicBezTo>
                  <a:cubicBezTo>
                    <a:pt x="45" y="164"/>
                    <a:pt x="48" y="166"/>
                    <a:pt x="47" y="170"/>
                  </a:cubicBezTo>
                  <a:cubicBezTo>
                    <a:pt x="46" y="175"/>
                    <a:pt x="33" y="174"/>
                    <a:pt x="26" y="174"/>
                  </a:cubicBezTo>
                  <a:cubicBezTo>
                    <a:pt x="17" y="174"/>
                    <a:pt x="7" y="174"/>
                    <a:pt x="7" y="168"/>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16"/>
            <p:cNvSpPr>
              <a:spLocks/>
            </p:cNvSpPr>
            <p:nvPr/>
          </p:nvSpPr>
          <p:spPr bwMode="auto">
            <a:xfrm>
              <a:off x="7234238" y="6415088"/>
              <a:ext cx="180975" cy="65088"/>
            </a:xfrm>
            <a:custGeom>
              <a:avLst/>
              <a:gdLst>
                <a:gd name="T0" fmla="*/ 35 w 48"/>
                <a:gd name="T1" fmla="*/ 1 h 17"/>
                <a:gd name="T2" fmla="*/ 28 w 48"/>
                <a:gd name="T3" fmla="*/ 3 h 17"/>
                <a:gd name="T4" fmla="*/ 26 w 48"/>
                <a:gd name="T5" fmla="*/ 6 h 17"/>
                <a:gd name="T6" fmla="*/ 1 w 48"/>
                <a:gd name="T7" fmla="*/ 4 h 17"/>
                <a:gd name="T8" fmla="*/ 1 w 48"/>
                <a:gd name="T9" fmla="*/ 12 h 17"/>
                <a:gd name="T10" fmla="*/ 5 w 48"/>
                <a:gd name="T11" fmla="*/ 16 h 17"/>
                <a:gd name="T12" fmla="*/ 26 w 48"/>
                <a:gd name="T13" fmla="*/ 17 h 17"/>
                <a:gd name="T14" fmla="*/ 40 w 48"/>
                <a:gd name="T15" fmla="*/ 16 h 17"/>
                <a:gd name="T16" fmla="*/ 48 w 48"/>
                <a:gd name="T17" fmla="*/ 11 h 17"/>
                <a:gd name="T18" fmla="*/ 35 w 48"/>
                <a:gd name="T19"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7">
                  <a:moveTo>
                    <a:pt x="35" y="1"/>
                  </a:moveTo>
                  <a:cubicBezTo>
                    <a:pt x="33" y="0"/>
                    <a:pt x="29" y="2"/>
                    <a:pt x="28" y="3"/>
                  </a:cubicBezTo>
                  <a:cubicBezTo>
                    <a:pt x="27" y="4"/>
                    <a:pt x="30" y="6"/>
                    <a:pt x="26" y="6"/>
                  </a:cubicBezTo>
                  <a:cubicBezTo>
                    <a:pt x="15" y="6"/>
                    <a:pt x="12" y="6"/>
                    <a:pt x="1" y="4"/>
                  </a:cubicBezTo>
                  <a:cubicBezTo>
                    <a:pt x="0" y="4"/>
                    <a:pt x="1" y="10"/>
                    <a:pt x="1" y="12"/>
                  </a:cubicBezTo>
                  <a:cubicBezTo>
                    <a:pt x="1" y="13"/>
                    <a:pt x="1" y="15"/>
                    <a:pt x="5" y="16"/>
                  </a:cubicBezTo>
                  <a:cubicBezTo>
                    <a:pt x="13" y="17"/>
                    <a:pt x="17" y="17"/>
                    <a:pt x="26" y="17"/>
                  </a:cubicBezTo>
                  <a:cubicBezTo>
                    <a:pt x="32" y="17"/>
                    <a:pt x="39" y="16"/>
                    <a:pt x="40" y="16"/>
                  </a:cubicBezTo>
                  <a:cubicBezTo>
                    <a:pt x="43" y="16"/>
                    <a:pt x="47" y="15"/>
                    <a:pt x="48" y="11"/>
                  </a:cubicBezTo>
                  <a:cubicBezTo>
                    <a:pt x="48" y="3"/>
                    <a:pt x="40" y="3"/>
                    <a:pt x="35" y="1"/>
                  </a:cubicBezTo>
                  <a:close/>
                </a:path>
              </a:pathLst>
            </a:cu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17"/>
            <p:cNvSpPr>
              <a:spLocks/>
            </p:cNvSpPr>
            <p:nvPr/>
          </p:nvSpPr>
          <p:spPr bwMode="auto">
            <a:xfrm>
              <a:off x="6643688" y="5275263"/>
              <a:ext cx="1046163" cy="928688"/>
            </a:xfrm>
            <a:custGeom>
              <a:avLst/>
              <a:gdLst>
                <a:gd name="T0" fmla="*/ 272 w 278"/>
                <a:gd name="T1" fmla="*/ 201 h 247"/>
                <a:gd name="T2" fmla="*/ 245 w 278"/>
                <a:gd name="T3" fmla="*/ 103 h 247"/>
                <a:gd name="T4" fmla="*/ 213 w 278"/>
                <a:gd name="T5" fmla="*/ 2 h 247"/>
                <a:gd name="T6" fmla="*/ 210 w 278"/>
                <a:gd name="T7" fmla="*/ 0 h 247"/>
                <a:gd name="T8" fmla="*/ 64 w 278"/>
                <a:gd name="T9" fmla="*/ 0 h 247"/>
                <a:gd name="T10" fmla="*/ 61 w 278"/>
                <a:gd name="T11" fmla="*/ 2 h 247"/>
                <a:gd name="T12" fmla="*/ 19 w 278"/>
                <a:gd name="T13" fmla="*/ 141 h 247"/>
                <a:gd name="T14" fmla="*/ 3 w 278"/>
                <a:gd name="T15" fmla="*/ 199 h 247"/>
                <a:gd name="T16" fmla="*/ 13 w 278"/>
                <a:gd name="T17" fmla="*/ 222 h 247"/>
                <a:gd name="T18" fmla="*/ 46 w 278"/>
                <a:gd name="T19" fmla="*/ 234 h 247"/>
                <a:gd name="T20" fmla="*/ 61 w 278"/>
                <a:gd name="T21" fmla="*/ 224 h 247"/>
                <a:gd name="T22" fmla="*/ 72 w 278"/>
                <a:gd name="T23" fmla="*/ 204 h 247"/>
                <a:gd name="T24" fmla="*/ 80 w 278"/>
                <a:gd name="T25" fmla="*/ 225 h 247"/>
                <a:gd name="T26" fmla="*/ 93 w 278"/>
                <a:gd name="T27" fmla="*/ 243 h 247"/>
                <a:gd name="T28" fmla="*/ 122 w 278"/>
                <a:gd name="T29" fmla="*/ 246 h 247"/>
                <a:gd name="T30" fmla="*/ 155 w 278"/>
                <a:gd name="T31" fmla="*/ 245 h 247"/>
                <a:gd name="T32" fmla="*/ 237 w 278"/>
                <a:gd name="T33" fmla="*/ 232 h 247"/>
                <a:gd name="T34" fmla="*/ 272 w 278"/>
                <a:gd name="T35" fmla="*/ 201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247">
                  <a:moveTo>
                    <a:pt x="272" y="201"/>
                  </a:moveTo>
                  <a:cubicBezTo>
                    <a:pt x="263" y="168"/>
                    <a:pt x="254" y="135"/>
                    <a:pt x="245" y="103"/>
                  </a:cubicBezTo>
                  <a:cubicBezTo>
                    <a:pt x="236" y="69"/>
                    <a:pt x="227" y="34"/>
                    <a:pt x="213" y="2"/>
                  </a:cubicBezTo>
                  <a:cubicBezTo>
                    <a:pt x="213" y="1"/>
                    <a:pt x="211" y="0"/>
                    <a:pt x="210" y="0"/>
                  </a:cubicBezTo>
                  <a:cubicBezTo>
                    <a:pt x="162" y="0"/>
                    <a:pt x="113" y="0"/>
                    <a:pt x="64" y="0"/>
                  </a:cubicBezTo>
                  <a:cubicBezTo>
                    <a:pt x="63" y="0"/>
                    <a:pt x="62" y="1"/>
                    <a:pt x="61" y="2"/>
                  </a:cubicBezTo>
                  <a:cubicBezTo>
                    <a:pt x="42" y="46"/>
                    <a:pt x="32" y="95"/>
                    <a:pt x="19" y="141"/>
                  </a:cubicBezTo>
                  <a:cubicBezTo>
                    <a:pt x="13" y="160"/>
                    <a:pt x="8" y="180"/>
                    <a:pt x="3" y="199"/>
                  </a:cubicBezTo>
                  <a:cubicBezTo>
                    <a:pt x="0" y="210"/>
                    <a:pt x="3" y="217"/>
                    <a:pt x="13" y="222"/>
                  </a:cubicBezTo>
                  <a:cubicBezTo>
                    <a:pt x="24" y="227"/>
                    <a:pt x="35" y="231"/>
                    <a:pt x="46" y="234"/>
                  </a:cubicBezTo>
                  <a:cubicBezTo>
                    <a:pt x="55" y="236"/>
                    <a:pt x="57" y="231"/>
                    <a:pt x="61" y="224"/>
                  </a:cubicBezTo>
                  <a:cubicBezTo>
                    <a:pt x="65" y="217"/>
                    <a:pt x="69" y="211"/>
                    <a:pt x="72" y="204"/>
                  </a:cubicBezTo>
                  <a:cubicBezTo>
                    <a:pt x="75" y="211"/>
                    <a:pt x="77" y="218"/>
                    <a:pt x="80" y="225"/>
                  </a:cubicBezTo>
                  <a:cubicBezTo>
                    <a:pt x="83" y="233"/>
                    <a:pt x="85" y="240"/>
                    <a:pt x="93" y="243"/>
                  </a:cubicBezTo>
                  <a:cubicBezTo>
                    <a:pt x="102" y="247"/>
                    <a:pt x="113" y="246"/>
                    <a:pt x="122" y="246"/>
                  </a:cubicBezTo>
                  <a:cubicBezTo>
                    <a:pt x="133" y="246"/>
                    <a:pt x="144" y="246"/>
                    <a:pt x="155" y="245"/>
                  </a:cubicBezTo>
                  <a:cubicBezTo>
                    <a:pt x="183" y="244"/>
                    <a:pt x="211" y="240"/>
                    <a:pt x="237" y="232"/>
                  </a:cubicBezTo>
                  <a:cubicBezTo>
                    <a:pt x="252" y="227"/>
                    <a:pt x="278" y="221"/>
                    <a:pt x="272" y="201"/>
                  </a:cubicBezTo>
                  <a:close/>
                </a:path>
              </a:pathLst>
            </a:custGeom>
            <a:solidFill>
              <a:srgbClr val="FF5B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18"/>
            <p:cNvSpPr>
              <a:spLocks/>
            </p:cNvSpPr>
            <p:nvPr/>
          </p:nvSpPr>
          <p:spPr bwMode="auto">
            <a:xfrm>
              <a:off x="6635750" y="5967413"/>
              <a:ext cx="1049338" cy="260350"/>
            </a:xfrm>
            <a:custGeom>
              <a:avLst/>
              <a:gdLst>
                <a:gd name="T0" fmla="*/ 276 w 279"/>
                <a:gd name="T1" fmla="*/ 21 h 69"/>
                <a:gd name="T2" fmla="*/ 276 w 279"/>
                <a:gd name="T3" fmla="*/ 19 h 69"/>
                <a:gd name="T4" fmla="*/ 232 w 279"/>
                <a:gd name="T5" fmla="*/ 37 h 69"/>
                <a:gd name="T6" fmla="*/ 157 w 279"/>
                <a:gd name="T7" fmla="*/ 51 h 69"/>
                <a:gd name="T8" fmla="*/ 104 w 279"/>
                <a:gd name="T9" fmla="*/ 51 h 69"/>
                <a:gd name="T10" fmla="*/ 96 w 279"/>
                <a:gd name="T11" fmla="*/ 48 h 69"/>
                <a:gd name="T12" fmla="*/ 88 w 279"/>
                <a:gd name="T13" fmla="*/ 29 h 69"/>
                <a:gd name="T14" fmla="*/ 80 w 279"/>
                <a:gd name="T15" fmla="*/ 7 h 69"/>
                <a:gd name="T16" fmla="*/ 69 w 279"/>
                <a:gd name="T17" fmla="*/ 5 h 69"/>
                <a:gd name="T18" fmla="*/ 61 w 279"/>
                <a:gd name="T19" fmla="*/ 21 h 69"/>
                <a:gd name="T20" fmla="*/ 55 w 279"/>
                <a:gd name="T21" fmla="*/ 32 h 69"/>
                <a:gd name="T22" fmla="*/ 50 w 279"/>
                <a:gd name="T23" fmla="*/ 39 h 69"/>
                <a:gd name="T24" fmla="*/ 45 w 279"/>
                <a:gd name="T25" fmla="*/ 38 h 69"/>
                <a:gd name="T26" fmla="*/ 30 w 279"/>
                <a:gd name="T27" fmla="*/ 32 h 69"/>
                <a:gd name="T28" fmla="*/ 4 w 279"/>
                <a:gd name="T29" fmla="*/ 17 h 69"/>
                <a:gd name="T30" fmla="*/ 0 w 279"/>
                <a:gd name="T31" fmla="*/ 27 h 69"/>
                <a:gd name="T32" fmla="*/ 2 w 279"/>
                <a:gd name="T33" fmla="*/ 32 h 69"/>
                <a:gd name="T34" fmla="*/ 25 w 279"/>
                <a:gd name="T35" fmla="*/ 44 h 69"/>
                <a:gd name="T36" fmla="*/ 54 w 279"/>
                <a:gd name="T37" fmla="*/ 53 h 69"/>
                <a:gd name="T38" fmla="*/ 69 w 279"/>
                <a:gd name="T39" fmla="*/ 33 h 69"/>
                <a:gd name="T40" fmla="*/ 73 w 279"/>
                <a:gd name="T41" fmla="*/ 25 h 69"/>
                <a:gd name="T42" fmla="*/ 78 w 279"/>
                <a:gd name="T43" fmla="*/ 37 h 69"/>
                <a:gd name="T44" fmla="*/ 92 w 279"/>
                <a:gd name="T45" fmla="*/ 62 h 69"/>
                <a:gd name="T46" fmla="*/ 147 w 279"/>
                <a:gd name="T47" fmla="*/ 65 h 69"/>
                <a:gd name="T48" fmla="*/ 230 w 279"/>
                <a:gd name="T49" fmla="*/ 52 h 69"/>
                <a:gd name="T50" fmla="*/ 277 w 279"/>
                <a:gd name="T51" fmla="*/ 34 h 69"/>
                <a:gd name="T52" fmla="*/ 279 w 279"/>
                <a:gd name="T53" fmla="*/ 30 h 69"/>
                <a:gd name="T54" fmla="*/ 276 w 279"/>
                <a:gd name="T55" fmla="*/ 2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9" h="69">
                  <a:moveTo>
                    <a:pt x="276" y="21"/>
                  </a:moveTo>
                  <a:cubicBezTo>
                    <a:pt x="276" y="20"/>
                    <a:pt x="276" y="20"/>
                    <a:pt x="276" y="19"/>
                  </a:cubicBezTo>
                  <a:cubicBezTo>
                    <a:pt x="263" y="28"/>
                    <a:pt x="247" y="33"/>
                    <a:pt x="232" y="37"/>
                  </a:cubicBezTo>
                  <a:cubicBezTo>
                    <a:pt x="208" y="44"/>
                    <a:pt x="183" y="49"/>
                    <a:pt x="157" y="51"/>
                  </a:cubicBezTo>
                  <a:cubicBezTo>
                    <a:pt x="140" y="52"/>
                    <a:pt x="121" y="54"/>
                    <a:pt x="104" y="51"/>
                  </a:cubicBezTo>
                  <a:cubicBezTo>
                    <a:pt x="101" y="50"/>
                    <a:pt x="98" y="50"/>
                    <a:pt x="96" y="48"/>
                  </a:cubicBezTo>
                  <a:cubicBezTo>
                    <a:pt x="92" y="45"/>
                    <a:pt x="90" y="34"/>
                    <a:pt x="88" y="29"/>
                  </a:cubicBezTo>
                  <a:cubicBezTo>
                    <a:pt x="85" y="22"/>
                    <a:pt x="83" y="14"/>
                    <a:pt x="80" y="7"/>
                  </a:cubicBezTo>
                  <a:cubicBezTo>
                    <a:pt x="79" y="2"/>
                    <a:pt x="72" y="0"/>
                    <a:pt x="69" y="5"/>
                  </a:cubicBezTo>
                  <a:cubicBezTo>
                    <a:pt x="66" y="10"/>
                    <a:pt x="64" y="16"/>
                    <a:pt x="61" y="21"/>
                  </a:cubicBezTo>
                  <a:cubicBezTo>
                    <a:pt x="59" y="24"/>
                    <a:pt x="57" y="28"/>
                    <a:pt x="55" y="32"/>
                  </a:cubicBezTo>
                  <a:cubicBezTo>
                    <a:pt x="54" y="33"/>
                    <a:pt x="52" y="37"/>
                    <a:pt x="50" y="39"/>
                  </a:cubicBezTo>
                  <a:cubicBezTo>
                    <a:pt x="49" y="38"/>
                    <a:pt x="46" y="38"/>
                    <a:pt x="45" y="38"/>
                  </a:cubicBezTo>
                  <a:cubicBezTo>
                    <a:pt x="40" y="36"/>
                    <a:pt x="35" y="34"/>
                    <a:pt x="30" y="32"/>
                  </a:cubicBezTo>
                  <a:cubicBezTo>
                    <a:pt x="22" y="28"/>
                    <a:pt x="12" y="24"/>
                    <a:pt x="4" y="17"/>
                  </a:cubicBezTo>
                  <a:cubicBezTo>
                    <a:pt x="3" y="21"/>
                    <a:pt x="1" y="24"/>
                    <a:pt x="0" y="27"/>
                  </a:cubicBezTo>
                  <a:cubicBezTo>
                    <a:pt x="0" y="29"/>
                    <a:pt x="0" y="31"/>
                    <a:pt x="2" y="32"/>
                  </a:cubicBezTo>
                  <a:cubicBezTo>
                    <a:pt x="9" y="37"/>
                    <a:pt x="17" y="41"/>
                    <a:pt x="25" y="44"/>
                  </a:cubicBezTo>
                  <a:cubicBezTo>
                    <a:pt x="32" y="47"/>
                    <a:pt x="46" y="56"/>
                    <a:pt x="54" y="53"/>
                  </a:cubicBezTo>
                  <a:cubicBezTo>
                    <a:pt x="61" y="51"/>
                    <a:pt x="66" y="39"/>
                    <a:pt x="69" y="33"/>
                  </a:cubicBezTo>
                  <a:cubicBezTo>
                    <a:pt x="70" y="30"/>
                    <a:pt x="72" y="28"/>
                    <a:pt x="73" y="25"/>
                  </a:cubicBezTo>
                  <a:cubicBezTo>
                    <a:pt x="75" y="29"/>
                    <a:pt x="76" y="33"/>
                    <a:pt x="78" y="37"/>
                  </a:cubicBezTo>
                  <a:cubicBezTo>
                    <a:pt x="81" y="46"/>
                    <a:pt x="83" y="57"/>
                    <a:pt x="92" y="62"/>
                  </a:cubicBezTo>
                  <a:cubicBezTo>
                    <a:pt x="108" y="69"/>
                    <a:pt x="130" y="65"/>
                    <a:pt x="147" y="65"/>
                  </a:cubicBezTo>
                  <a:cubicBezTo>
                    <a:pt x="175" y="64"/>
                    <a:pt x="203" y="59"/>
                    <a:pt x="230" y="52"/>
                  </a:cubicBezTo>
                  <a:cubicBezTo>
                    <a:pt x="245" y="47"/>
                    <a:pt x="262" y="43"/>
                    <a:pt x="277" y="34"/>
                  </a:cubicBezTo>
                  <a:cubicBezTo>
                    <a:pt x="278" y="33"/>
                    <a:pt x="279" y="32"/>
                    <a:pt x="279" y="30"/>
                  </a:cubicBezTo>
                  <a:cubicBezTo>
                    <a:pt x="278" y="27"/>
                    <a:pt x="278" y="24"/>
                    <a:pt x="276" y="21"/>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19"/>
            <p:cNvSpPr>
              <a:spLocks/>
            </p:cNvSpPr>
            <p:nvPr/>
          </p:nvSpPr>
          <p:spPr bwMode="auto">
            <a:xfrm>
              <a:off x="6824663" y="612140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20"/>
            <p:cNvSpPr>
              <a:spLocks/>
            </p:cNvSpPr>
            <p:nvPr/>
          </p:nvSpPr>
          <p:spPr bwMode="auto">
            <a:xfrm>
              <a:off x="6192838" y="3776663"/>
              <a:ext cx="733425" cy="738188"/>
            </a:xfrm>
            <a:custGeom>
              <a:avLst/>
              <a:gdLst>
                <a:gd name="T0" fmla="*/ 183 w 195"/>
                <a:gd name="T1" fmla="*/ 73 h 196"/>
                <a:gd name="T2" fmla="*/ 106 w 195"/>
                <a:gd name="T3" fmla="*/ 5 h 196"/>
                <a:gd name="T4" fmla="*/ 21 w 195"/>
                <a:gd name="T5" fmla="*/ 42 h 196"/>
                <a:gd name="T6" fmla="*/ 25 w 195"/>
                <a:gd name="T7" fmla="*/ 147 h 196"/>
                <a:gd name="T8" fmla="*/ 133 w 195"/>
                <a:gd name="T9" fmla="*/ 183 h 196"/>
                <a:gd name="T10" fmla="*/ 183 w 195"/>
                <a:gd name="T11" fmla="*/ 73 h 196"/>
              </a:gdLst>
              <a:ahLst/>
              <a:cxnLst>
                <a:cxn ang="0">
                  <a:pos x="T0" y="T1"/>
                </a:cxn>
                <a:cxn ang="0">
                  <a:pos x="T2" y="T3"/>
                </a:cxn>
                <a:cxn ang="0">
                  <a:pos x="T4" y="T5"/>
                </a:cxn>
                <a:cxn ang="0">
                  <a:pos x="T6" y="T7"/>
                </a:cxn>
                <a:cxn ang="0">
                  <a:pos x="T8" y="T9"/>
                </a:cxn>
                <a:cxn ang="0">
                  <a:pos x="T10" y="T11"/>
                </a:cxn>
              </a:cxnLst>
              <a:rect l="0" t="0" r="r" b="b"/>
              <a:pathLst>
                <a:path w="195" h="196">
                  <a:moveTo>
                    <a:pt x="183" y="73"/>
                  </a:moveTo>
                  <a:cubicBezTo>
                    <a:pt x="171" y="39"/>
                    <a:pt x="143" y="10"/>
                    <a:pt x="106" y="5"/>
                  </a:cubicBezTo>
                  <a:cubicBezTo>
                    <a:pt x="73" y="0"/>
                    <a:pt x="39" y="15"/>
                    <a:pt x="21" y="42"/>
                  </a:cubicBezTo>
                  <a:cubicBezTo>
                    <a:pt x="0" y="73"/>
                    <a:pt x="2" y="118"/>
                    <a:pt x="25" y="147"/>
                  </a:cubicBezTo>
                  <a:cubicBezTo>
                    <a:pt x="49" y="179"/>
                    <a:pt x="95" y="196"/>
                    <a:pt x="133" y="183"/>
                  </a:cubicBezTo>
                  <a:cubicBezTo>
                    <a:pt x="180" y="169"/>
                    <a:pt x="195" y="117"/>
                    <a:pt x="183" y="73"/>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21"/>
            <p:cNvSpPr>
              <a:spLocks/>
            </p:cNvSpPr>
            <p:nvPr/>
          </p:nvSpPr>
          <p:spPr bwMode="auto">
            <a:xfrm>
              <a:off x="6330950" y="3927476"/>
              <a:ext cx="441325" cy="436563"/>
            </a:xfrm>
            <a:custGeom>
              <a:avLst/>
              <a:gdLst>
                <a:gd name="T0" fmla="*/ 112 w 117"/>
                <a:gd name="T1" fmla="*/ 42 h 116"/>
                <a:gd name="T2" fmla="*/ 59 w 117"/>
                <a:gd name="T3" fmla="*/ 0 h 116"/>
                <a:gd name="T4" fmla="*/ 6 w 117"/>
                <a:gd name="T5" fmla="*/ 63 h 116"/>
                <a:gd name="T6" fmla="*/ 41 w 117"/>
                <a:gd name="T7" fmla="*/ 105 h 116"/>
                <a:gd name="T8" fmla="*/ 103 w 117"/>
                <a:gd name="T9" fmla="*/ 94 h 116"/>
                <a:gd name="T10" fmla="*/ 112 w 117"/>
                <a:gd name="T11" fmla="*/ 42 h 116"/>
              </a:gdLst>
              <a:ahLst/>
              <a:cxnLst>
                <a:cxn ang="0">
                  <a:pos x="T0" y="T1"/>
                </a:cxn>
                <a:cxn ang="0">
                  <a:pos x="T2" y="T3"/>
                </a:cxn>
                <a:cxn ang="0">
                  <a:pos x="T4" y="T5"/>
                </a:cxn>
                <a:cxn ang="0">
                  <a:pos x="T6" y="T7"/>
                </a:cxn>
                <a:cxn ang="0">
                  <a:pos x="T8" y="T9"/>
                </a:cxn>
                <a:cxn ang="0">
                  <a:pos x="T10" y="T11"/>
                </a:cxn>
              </a:cxnLst>
              <a:rect l="0" t="0" r="r" b="b"/>
              <a:pathLst>
                <a:path w="117" h="116">
                  <a:moveTo>
                    <a:pt x="112" y="42"/>
                  </a:moveTo>
                  <a:cubicBezTo>
                    <a:pt x="104" y="18"/>
                    <a:pt x="84" y="0"/>
                    <a:pt x="59" y="0"/>
                  </a:cubicBezTo>
                  <a:cubicBezTo>
                    <a:pt x="28" y="0"/>
                    <a:pt x="0" y="25"/>
                    <a:pt x="6" y="63"/>
                  </a:cubicBezTo>
                  <a:cubicBezTo>
                    <a:pt x="9" y="83"/>
                    <a:pt x="24" y="98"/>
                    <a:pt x="41" y="105"/>
                  </a:cubicBezTo>
                  <a:cubicBezTo>
                    <a:pt x="66" y="116"/>
                    <a:pt x="90" y="110"/>
                    <a:pt x="103" y="94"/>
                  </a:cubicBezTo>
                  <a:cubicBezTo>
                    <a:pt x="116" y="78"/>
                    <a:pt x="117" y="60"/>
                    <a:pt x="112" y="42"/>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22"/>
            <p:cNvSpPr>
              <a:spLocks/>
            </p:cNvSpPr>
            <p:nvPr/>
          </p:nvSpPr>
          <p:spPr bwMode="auto">
            <a:xfrm>
              <a:off x="7399338" y="3784601"/>
              <a:ext cx="733425" cy="733425"/>
            </a:xfrm>
            <a:custGeom>
              <a:avLst/>
              <a:gdLst>
                <a:gd name="T0" fmla="*/ 180 w 195"/>
                <a:gd name="T1" fmla="*/ 54 h 195"/>
                <a:gd name="T2" fmla="*/ 103 w 195"/>
                <a:gd name="T3" fmla="*/ 2 h 195"/>
                <a:gd name="T4" fmla="*/ 11 w 195"/>
                <a:gd name="T5" fmla="*/ 71 h 195"/>
                <a:gd name="T6" fmla="*/ 48 w 195"/>
                <a:gd name="T7" fmla="*/ 176 h 195"/>
                <a:gd name="T8" fmla="*/ 159 w 195"/>
                <a:gd name="T9" fmla="*/ 156 h 195"/>
                <a:gd name="T10" fmla="*/ 180 w 195"/>
                <a:gd name="T11" fmla="*/ 54 h 195"/>
              </a:gdLst>
              <a:ahLst/>
              <a:cxnLst>
                <a:cxn ang="0">
                  <a:pos x="T0" y="T1"/>
                </a:cxn>
                <a:cxn ang="0">
                  <a:pos x="T2" y="T3"/>
                </a:cxn>
                <a:cxn ang="0">
                  <a:pos x="T4" y="T5"/>
                </a:cxn>
                <a:cxn ang="0">
                  <a:pos x="T6" y="T7"/>
                </a:cxn>
                <a:cxn ang="0">
                  <a:pos x="T8" y="T9"/>
                </a:cxn>
                <a:cxn ang="0">
                  <a:pos x="T10" y="T11"/>
                </a:cxn>
              </a:cxnLst>
              <a:rect l="0" t="0" r="r" b="b"/>
              <a:pathLst>
                <a:path w="195" h="195">
                  <a:moveTo>
                    <a:pt x="180" y="54"/>
                  </a:moveTo>
                  <a:cubicBezTo>
                    <a:pt x="167" y="23"/>
                    <a:pt x="136" y="3"/>
                    <a:pt x="103" y="2"/>
                  </a:cubicBezTo>
                  <a:cubicBezTo>
                    <a:pt x="59" y="0"/>
                    <a:pt x="24" y="31"/>
                    <a:pt x="11" y="71"/>
                  </a:cubicBezTo>
                  <a:cubicBezTo>
                    <a:pt x="0" y="110"/>
                    <a:pt x="10" y="156"/>
                    <a:pt x="48" y="176"/>
                  </a:cubicBezTo>
                  <a:cubicBezTo>
                    <a:pt x="83" y="195"/>
                    <a:pt x="130" y="183"/>
                    <a:pt x="159" y="156"/>
                  </a:cubicBezTo>
                  <a:cubicBezTo>
                    <a:pt x="186" y="131"/>
                    <a:pt x="195" y="89"/>
                    <a:pt x="180" y="54"/>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23"/>
            <p:cNvSpPr>
              <a:spLocks/>
            </p:cNvSpPr>
            <p:nvPr/>
          </p:nvSpPr>
          <p:spPr bwMode="auto">
            <a:xfrm>
              <a:off x="7546975" y="3927476"/>
              <a:ext cx="442913" cy="436563"/>
            </a:xfrm>
            <a:custGeom>
              <a:avLst/>
              <a:gdLst>
                <a:gd name="T0" fmla="*/ 6 w 118"/>
                <a:gd name="T1" fmla="*/ 42 h 116"/>
                <a:gd name="T2" fmla="*/ 59 w 118"/>
                <a:gd name="T3" fmla="*/ 0 h 116"/>
                <a:gd name="T4" fmla="*/ 111 w 118"/>
                <a:gd name="T5" fmla="*/ 63 h 116"/>
                <a:gd name="T6" fmla="*/ 77 w 118"/>
                <a:gd name="T7" fmla="*/ 105 h 116"/>
                <a:gd name="T8" fmla="*/ 14 w 118"/>
                <a:gd name="T9" fmla="*/ 94 h 116"/>
                <a:gd name="T10" fmla="*/ 6 w 118"/>
                <a:gd name="T11" fmla="*/ 42 h 116"/>
              </a:gdLst>
              <a:ahLst/>
              <a:cxnLst>
                <a:cxn ang="0">
                  <a:pos x="T0" y="T1"/>
                </a:cxn>
                <a:cxn ang="0">
                  <a:pos x="T2" y="T3"/>
                </a:cxn>
                <a:cxn ang="0">
                  <a:pos x="T4" y="T5"/>
                </a:cxn>
                <a:cxn ang="0">
                  <a:pos x="T6" y="T7"/>
                </a:cxn>
                <a:cxn ang="0">
                  <a:pos x="T8" y="T9"/>
                </a:cxn>
                <a:cxn ang="0">
                  <a:pos x="T10" y="T11"/>
                </a:cxn>
              </a:cxnLst>
              <a:rect l="0" t="0" r="r" b="b"/>
              <a:pathLst>
                <a:path w="118" h="116">
                  <a:moveTo>
                    <a:pt x="6" y="42"/>
                  </a:moveTo>
                  <a:cubicBezTo>
                    <a:pt x="13" y="18"/>
                    <a:pt x="34" y="0"/>
                    <a:pt x="59" y="0"/>
                  </a:cubicBezTo>
                  <a:cubicBezTo>
                    <a:pt x="89" y="0"/>
                    <a:pt x="118" y="25"/>
                    <a:pt x="111" y="63"/>
                  </a:cubicBezTo>
                  <a:cubicBezTo>
                    <a:pt x="108" y="83"/>
                    <a:pt x="94" y="98"/>
                    <a:pt x="77" y="105"/>
                  </a:cubicBezTo>
                  <a:cubicBezTo>
                    <a:pt x="51" y="116"/>
                    <a:pt x="27" y="110"/>
                    <a:pt x="14" y="94"/>
                  </a:cubicBezTo>
                  <a:cubicBezTo>
                    <a:pt x="2" y="78"/>
                    <a:pt x="0" y="60"/>
                    <a:pt x="6" y="42"/>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24"/>
            <p:cNvSpPr>
              <a:spLocks/>
            </p:cNvSpPr>
            <p:nvPr/>
          </p:nvSpPr>
          <p:spPr bwMode="auto">
            <a:xfrm>
              <a:off x="6753225" y="5365751"/>
              <a:ext cx="112713" cy="280988"/>
            </a:xfrm>
            <a:custGeom>
              <a:avLst/>
              <a:gdLst>
                <a:gd name="T0" fmla="*/ 27 w 30"/>
                <a:gd name="T1" fmla="*/ 1 h 75"/>
                <a:gd name="T2" fmla="*/ 1 w 30"/>
                <a:gd name="T3" fmla="*/ 72 h 75"/>
                <a:gd name="T4" fmla="*/ 5 w 30"/>
                <a:gd name="T5" fmla="*/ 73 h 75"/>
                <a:gd name="T6" fmla="*/ 29 w 30"/>
                <a:gd name="T7" fmla="*/ 2 h 75"/>
                <a:gd name="T8" fmla="*/ 27 w 30"/>
                <a:gd name="T9" fmla="*/ 1 h 75"/>
              </a:gdLst>
              <a:ahLst/>
              <a:cxnLst>
                <a:cxn ang="0">
                  <a:pos x="T0" y="T1"/>
                </a:cxn>
                <a:cxn ang="0">
                  <a:pos x="T2" y="T3"/>
                </a:cxn>
                <a:cxn ang="0">
                  <a:pos x="T4" y="T5"/>
                </a:cxn>
                <a:cxn ang="0">
                  <a:pos x="T6" y="T7"/>
                </a:cxn>
                <a:cxn ang="0">
                  <a:pos x="T8" y="T9"/>
                </a:cxn>
              </a:cxnLst>
              <a:rect l="0" t="0" r="r" b="b"/>
              <a:pathLst>
                <a:path w="30" h="75">
                  <a:moveTo>
                    <a:pt x="27" y="1"/>
                  </a:moveTo>
                  <a:cubicBezTo>
                    <a:pt x="15" y="23"/>
                    <a:pt x="8" y="48"/>
                    <a:pt x="1" y="72"/>
                  </a:cubicBezTo>
                  <a:cubicBezTo>
                    <a:pt x="0" y="74"/>
                    <a:pt x="4" y="75"/>
                    <a:pt x="5" y="73"/>
                  </a:cubicBezTo>
                  <a:cubicBezTo>
                    <a:pt x="12" y="49"/>
                    <a:pt x="22" y="26"/>
                    <a:pt x="29" y="2"/>
                  </a:cubicBezTo>
                  <a:cubicBezTo>
                    <a:pt x="30" y="1"/>
                    <a:pt x="27" y="0"/>
                    <a:pt x="27" y="1"/>
                  </a:cubicBezTo>
                  <a:close/>
                </a:path>
              </a:pathLst>
            </a:custGeom>
            <a:solidFill>
              <a:srgbClr val="E40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25"/>
            <p:cNvSpPr>
              <a:spLocks/>
            </p:cNvSpPr>
            <p:nvPr/>
          </p:nvSpPr>
          <p:spPr bwMode="auto">
            <a:xfrm>
              <a:off x="7456488" y="5365751"/>
              <a:ext cx="107950" cy="280988"/>
            </a:xfrm>
            <a:custGeom>
              <a:avLst/>
              <a:gdLst>
                <a:gd name="T0" fmla="*/ 0 w 29"/>
                <a:gd name="T1" fmla="*/ 2 h 75"/>
                <a:gd name="T2" fmla="*/ 25 w 29"/>
                <a:gd name="T3" fmla="*/ 73 h 75"/>
                <a:gd name="T4" fmla="*/ 29 w 29"/>
                <a:gd name="T5" fmla="*/ 72 h 75"/>
                <a:gd name="T6" fmla="*/ 3 w 29"/>
                <a:gd name="T7" fmla="*/ 1 h 75"/>
                <a:gd name="T8" fmla="*/ 0 w 29"/>
                <a:gd name="T9" fmla="*/ 2 h 75"/>
              </a:gdLst>
              <a:ahLst/>
              <a:cxnLst>
                <a:cxn ang="0">
                  <a:pos x="T0" y="T1"/>
                </a:cxn>
                <a:cxn ang="0">
                  <a:pos x="T2" y="T3"/>
                </a:cxn>
                <a:cxn ang="0">
                  <a:pos x="T4" y="T5"/>
                </a:cxn>
                <a:cxn ang="0">
                  <a:pos x="T6" y="T7"/>
                </a:cxn>
                <a:cxn ang="0">
                  <a:pos x="T8" y="T9"/>
                </a:cxn>
              </a:cxnLst>
              <a:rect l="0" t="0" r="r" b="b"/>
              <a:pathLst>
                <a:path w="29" h="75">
                  <a:moveTo>
                    <a:pt x="0" y="2"/>
                  </a:moveTo>
                  <a:cubicBezTo>
                    <a:pt x="7" y="26"/>
                    <a:pt x="18" y="49"/>
                    <a:pt x="25" y="73"/>
                  </a:cubicBezTo>
                  <a:cubicBezTo>
                    <a:pt x="26" y="75"/>
                    <a:pt x="29" y="74"/>
                    <a:pt x="29" y="72"/>
                  </a:cubicBezTo>
                  <a:cubicBezTo>
                    <a:pt x="22" y="48"/>
                    <a:pt x="15" y="23"/>
                    <a:pt x="3" y="1"/>
                  </a:cubicBezTo>
                  <a:cubicBezTo>
                    <a:pt x="2" y="0"/>
                    <a:pt x="0" y="1"/>
                    <a:pt x="0" y="2"/>
                  </a:cubicBezTo>
                  <a:close/>
                </a:path>
              </a:pathLst>
            </a:custGeom>
            <a:solidFill>
              <a:srgbClr val="E40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126"/>
            <p:cNvSpPr>
              <a:spLocks/>
            </p:cNvSpPr>
            <p:nvPr/>
          </p:nvSpPr>
          <p:spPr bwMode="auto">
            <a:xfrm>
              <a:off x="7132638" y="5372101"/>
              <a:ext cx="55563" cy="112713"/>
            </a:xfrm>
            <a:custGeom>
              <a:avLst/>
              <a:gdLst>
                <a:gd name="T0" fmla="*/ 12 w 15"/>
                <a:gd name="T1" fmla="*/ 0 h 30"/>
                <a:gd name="T2" fmla="*/ 3 w 15"/>
                <a:gd name="T3" fmla="*/ 0 h 30"/>
                <a:gd name="T4" fmla="*/ 0 w 15"/>
                <a:gd name="T5" fmla="*/ 3 h 30"/>
                <a:gd name="T6" fmla="*/ 0 w 15"/>
                <a:gd name="T7" fmla="*/ 3 h 30"/>
                <a:gd name="T8" fmla="*/ 0 w 15"/>
                <a:gd name="T9" fmla="*/ 3 h 30"/>
                <a:gd name="T10" fmla="*/ 0 w 15"/>
                <a:gd name="T11" fmla="*/ 4 h 30"/>
                <a:gd name="T12" fmla="*/ 4 w 15"/>
                <a:gd name="T13" fmla="*/ 27 h 30"/>
                <a:gd name="T14" fmla="*/ 10 w 15"/>
                <a:gd name="T15" fmla="*/ 27 h 30"/>
                <a:gd name="T16" fmla="*/ 15 w 15"/>
                <a:gd name="T17" fmla="*/ 4 h 30"/>
                <a:gd name="T18" fmla="*/ 12 w 15"/>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0">
                  <a:moveTo>
                    <a:pt x="12" y="0"/>
                  </a:moveTo>
                  <a:cubicBezTo>
                    <a:pt x="9" y="0"/>
                    <a:pt x="6" y="0"/>
                    <a:pt x="3" y="0"/>
                  </a:cubicBezTo>
                  <a:cubicBezTo>
                    <a:pt x="1" y="0"/>
                    <a:pt x="0" y="1"/>
                    <a:pt x="0" y="3"/>
                  </a:cubicBezTo>
                  <a:cubicBezTo>
                    <a:pt x="0" y="3"/>
                    <a:pt x="0" y="3"/>
                    <a:pt x="0" y="3"/>
                  </a:cubicBezTo>
                  <a:cubicBezTo>
                    <a:pt x="0" y="3"/>
                    <a:pt x="0" y="3"/>
                    <a:pt x="0" y="3"/>
                  </a:cubicBezTo>
                  <a:cubicBezTo>
                    <a:pt x="0" y="4"/>
                    <a:pt x="0" y="4"/>
                    <a:pt x="0" y="4"/>
                  </a:cubicBezTo>
                  <a:cubicBezTo>
                    <a:pt x="1" y="12"/>
                    <a:pt x="3" y="19"/>
                    <a:pt x="4" y="27"/>
                  </a:cubicBezTo>
                  <a:cubicBezTo>
                    <a:pt x="5" y="30"/>
                    <a:pt x="10" y="30"/>
                    <a:pt x="10" y="27"/>
                  </a:cubicBezTo>
                  <a:cubicBezTo>
                    <a:pt x="12" y="19"/>
                    <a:pt x="13" y="12"/>
                    <a:pt x="15" y="4"/>
                  </a:cubicBezTo>
                  <a:cubicBezTo>
                    <a:pt x="15" y="2"/>
                    <a:pt x="14" y="0"/>
                    <a:pt x="12" y="0"/>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27"/>
            <p:cNvSpPr>
              <a:spLocks/>
            </p:cNvSpPr>
            <p:nvPr/>
          </p:nvSpPr>
          <p:spPr bwMode="auto">
            <a:xfrm>
              <a:off x="6907213" y="5357813"/>
              <a:ext cx="22225" cy="55563"/>
            </a:xfrm>
            <a:custGeom>
              <a:avLst/>
              <a:gdLst>
                <a:gd name="T0" fmla="*/ 2 w 6"/>
                <a:gd name="T1" fmla="*/ 2 h 15"/>
                <a:gd name="T2" fmla="*/ 1 w 6"/>
                <a:gd name="T3" fmla="*/ 12 h 15"/>
                <a:gd name="T4" fmla="*/ 5 w 6"/>
                <a:gd name="T5" fmla="*/ 12 h 15"/>
                <a:gd name="T6" fmla="*/ 6 w 6"/>
                <a:gd name="T7" fmla="*/ 3 h 15"/>
                <a:gd name="T8" fmla="*/ 2 w 6"/>
                <a:gd name="T9" fmla="*/ 2 h 15"/>
              </a:gdLst>
              <a:ahLst/>
              <a:cxnLst>
                <a:cxn ang="0">
                  <a:pos x="T0" y="T1"/>
                </a:cxn>
                <a:cxn ang="0">
                  <a:pos x="T2" y="T3"/>
                </a:cxn>
                <a:cxn ang="0">
                  <a:pos x="T4" y="T5"/>
                </a:cxn>
                <a:cxn ang="0">
                  <a:pos x="T6" y="T7"/>
                </a:cxn>
                <a:cxn ang="0">
                  <a:pos x="T8" y="T9"/>
                </a:cxn>
              </a:cxnLst>
              <a:rect l="0" t="0" r="r" b="b"/>
              <a:pathLst>
                <a:path w="6" h="15">
                  <a:moveTo>
                    <a:pt x="2" y="2"/>
                  </a:moveTo>
                  <a:cubicBezTo>
                    <a:pt x="1" y="5"/>
                    <a:pt x="1" y="9"/>
                    <a:pt x="1" y="12"/>
                  </a:cubicBezTo>
                  <a:cubicBezTo>
                    <a:pt x="0" y="15"/>
                    <a:pt x="5" y="15"/>
                    <a:pt x="5" y="12"/>
                  </a:cubicBezTo>
                  <a:cubicBezTo>
                    <a:pt x="5" y="9"/>
                    <a:pt x="6" y="6"/>
                    <a:pt x="6" y="3"/>
                  </a:cubicBezTo>
                  <a:cubicBezTo>
                    <a:pt x="6" y="0"/>
                    <a:pt x="2" y="0"/>
                    <a:pt x="2" y="2"/>
                  </a:cubicBezTo>
                  <a:close/>
                </a:path>
              </a:pathLst>
            </a:custGeom>
            <a:solidFill>
              <a:srgbClr val="E40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128"/>
            <p:cNvSpPr>
              <a:spLocks/>
            </p:cNvSpPr>
            <p:nvPr/>
          </p:nvSpPr>
          <p:spPr bwMode="auto">
            <a:xfrm>
              <a:off x="6910388" y="5407026"/>
              <a:ext cx="508000" cy="93663"/>
            </a:xfrm>
            <a:custGeom>
              <a:avLst/>
              <a:gdLst>
                <a:gd name="T0" fmla="*/ 1 w 135"/>
                <a:gd name="T1" fmla="*/ 2 h 25"/>
                <a:gd name="T2" fmla="*/ 60 w 135"/>
                <a:gd name="T3" fmla="*/ 23 h 25"/>
                <a:gd name="T4" fmla="*/ 131 w 135"/>
                <a:gd name="T5" fmla="*/ 10 h 25"/>
                <a:gd name="T6" fmla="*/ 128 w 135"/>
                <a:gd name="T7" fmla="*/ 5 h 25"/>
                <a:gd name="T8" fmla="*/ 61 w 135"/>
                <a:gd name="T9" fmla="*/ 18 h 25"/>
                <a:gd name="T10" fmla="*/ 1 w 135"/>
                <a:gd name="T11" fmla="*/ 0 h 25"/>
                <a:gd name="T12" fmla="*/ 1 w 135"/>
                <a:gd name="T13" fmla="*/ 2 h 25"/>
              </a:gdLst>
              <a:ahLst/>
              <a:cxnLst>
                <a:cxn ang="0">
                  <a:pos x="T0" y="T1"/>
                </a:cxn>
                <a:cxn ang="0">
                  <a:pos x="T2" y="T3"/>
                </a:cxn>
                <a:cxn ang="0">
                  <a:pos x="T4" y="T5"/>
                </a:cxn>
                <a:cxn ang="0">
                  <a:pos x="T6" y="T7"/>
                </a:cxn>
                <a:cxn ang="0">
                  <a:pos x="T8" y="T9"/>
                </a:cxn>
                <a:cxn ang="0">
                  <a:pos x="T10" y="T11"/>
                </a:cxn>
                <a:cxn ang="0">
                  <a:pos x="T12" y="T13"/>
                </a:cxn>
              </a:cxnLst>
              <a:rect l="0" t="0" r="r" b="b"/>
              <a:pathLst>
                <a:path w="135" h="25">
                  <a:moveTo>
                    <a:pt x="1" y="2"/>
                  </a:moveTo>
                  <a:cubicBezTo>
                    <a:pt x="15" y="18"/>
                    <a:pt x="40" y="21"/>
                    <a:pt x="60" y="23"/>
                  </a:cubicBezTo>
                  <a:cubicBezTo>
                    <a:pt x="85" y="25"/>
                    <a:pt x="109" y="21"/>
                    <a:pt x="131" y="10"/>
                  </a:cubicBezTo>
                  <a:cubicBezTo>
                    <a:pt x="135" y="8"/>
                    <a:pt x="132" y="3"/>
                    <a:pt x="128" y="5"/>
                  </a:cubicBezTo>
                  <a:cubicBezTo>
                    <a:pt x="107" y="15"/>
                    <a:pt x="85" y="19"/>
                    <a:pt x="61" y="18"/>
                  </a:cubicBezTo>
                  <a:cubicBezTo>
                    <a:pt x="39" y="16"/>
                    <a:pt x="21" y="10"/>
                    <a:pt x="1" y="0"/>
                  </a:cubicBezTo>
                  <a:cubicBezTo>
                    <a:pt x="1" y="0"/>
                    <a:pt x="0" y="1"/>
                    <a:pt x="1" y="2"/>
                  </a:cubicBezTo>
                  <a:close/>
                </a:path>
              </a:pathLst>
            </a:custGeom>
            <a:solidFill>
              <a:srgbClr val="E40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129"/>
            <p:cNvSpPr>
              <a:spLocks/>
            </p:cNvSpPr>
            <p:nvPr/>
          </p:nvSpPr>
          <p:spPr bwMode="auto">
            <a:xfrm>
              <a:off x="7391400" y="5376863"/>
              <a:ext cx="30163" cy="71438"/>
            </a:xfrm>
            <a:custGeom>
              <a:avLst/>
              <a:gdLst>
                <a:gd name="T0" fmla="*/ 1 w 8"/>
                <a:gd name="T1" fmla="*/ 2 h 19"/>
                <a:gd name="T2" fmla="*/ 0 w 8"/>
                <a:gd name="T3" fmla="*/ 14 h 19"/>
                <a:gd name="T4" fmla="*/ 7 w 8"/>
                <a:gd name="T5" fmla="*/ 13 h 19"/>
                <a:gd name="T6" fmla="*/ 5 w 8"/>
                <a:gd name="T7" fmla="*/ 2 h 19"/>
                <a:gd name="T8" fmla="*/ 1 w 8"/>
                <a:gd name="T9" fmla="*/ 2 h 19"/>
              </a:gdLst>
              <a:ahLst/>
              <a:cxnLst>
                <a:cxn ang="0">
                  <a:pos x="T0" y="T1"/>
                </a:cxn>
                <a:cxn ang="0">
                  <a:pos x="T2" y="T3"/>
                </a:cxn>
                <a:cxn ang="0">
                  <a:pos x="T4" y="T5"/>
                </a:cxn>
                <a:cxn ang="0">
                  <a:pos x="T6" y="T7"/>
                </a:cxn>
                <a:cxn ang="0">
                  <a:pos x="T8" y="T9"/>
                </a:cxn>
              </a:cxnLst>
              <a:rect l="0" t="0" r="r" b="b"/>
              <a:pathLst>
                <a:path w="8" h="19">
                  <a:moveTo>
                    <a:pt x="1" y="2"/>
                  </a:moveTo>
                  <a:cubicBezTo>
                    <a:pt x="0" y="6"/>
                    <a:pt x="0" y="10"/>
                    <a:pt x="0" y="14"/>
                  </a:cubicBezTo>
                  <a:cubicBezTo>
                    <a:pt x="1" y="19"/>
                    <a:pt x="8" y="18"/>
                    <a:pt x="7" y="13"/>
                  </a:cubicBezTo>
                  <a:cubicBezTo>
                    <a:pt x="6" y="10"/>
                    <a:pt x="5" y="6"/>
                    <a:pt x="5" y="2"/>
                  </a:cubicBezTo>
                  <a:cubicBezTo>
                    <a:pt x="4" y="0"/>
                    <a:pt x="1" y="0"/>
                    <a:pt x="1" y="2"/>
                  </a:cubicBezTo>
                  <a:close/>
                </a:path>
              </a:pathLst>
            </a:custGeom>
            <a:solidFill>
              <a:srgbClr val="E40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30"/>
            <p:cNvSpPr>
              <a:spLocks/>
            </p:cNvSpPr>
            <p:nvPr/>
          </p:nvSpPr>
          <p:spPr bwMode="auto">
            <a:xfrm>
              <a:off x="7124700" y="5402263"/>
              <a:ext cx="30163" cy="90488"/>
            </a:xfrm>
            <a:custGeom>
              <a:avLst/>
              <a:gdLst>
                <a:gd name="T0" fmla="*/ 0 w 8"/>
                <a:gd name="T1" fmla="*/ 3 h 24"/>
                <a:gd name="T2" fmla="*/ 3 w 8"/>
                <a:gd name="T3" fmla="*/ 21 h 24"/>
                <a:gd name="T4" fmla="*/ 8 w 8"/>
                <a:gd name="T5" fmla="*/ 20 h 24"/>
                <a:gd name="T6" fmla="*/ 4 w 8"/>
                <a:gd name="T7" fmla="*/ 2 h 24"/>
                <a:gd name="T8" fmla="*/ 0 w 8"/>
                <a:gd name="T9" fmla="*/ 3 h 24"/>
              </a:gdLst>
              <a:ahLst/>
              <a:cxnLst>
                <a:cxn ang="0">
                  <a:pos x="T0" y="T1"/>
                </a:cxn>
                <a:cxn ang="0">
                  <a:pos x="T2" y="T3"/>
                </a:cxn>
                <a:cxn ang="0">
                  <a:pos x="T4" y="T5"/>
                </a:cxn>
                <a:cxn ang="0">
                  <a:pos x="T6" y="T7"/>
                </a:cxn>
                <a:cxn ang="0">
                  <a:pos x="T8" y="T9"/>
                </a:cxn>
              </a:cxnLst>
              <a:rect l="0" t="0" r="r" b="b"/>
              <a:pathLst>
                <a:path w="8" h="24">
                  <a:moveTo>
                    <a:pt x="0" y="3"/>
                  </a:moveTo>
                  <a:cubicBezTo>
                    <a:pt x="1" y="9"/>
                    <a:pt x="2" y="15"/>
                    <a:pt x="3" y="21"/>
                  </a:cubicBezTo>
                  <a:cubicBezTo>
                    <a:pt x="4" y="24"/>
                    <a:pt x="8" y="23"/>
                    <a:pt x="8" y="20"/>
                  </a:cubicBezTo>
                  <a:cubicBezTo>
                    <a:pt x="7" y="14"/>
                    <a:pt x="5" y="8"/>
                    <a:pt x="4" y="2"/>
                  </a:cubicBezTo>
                  <a:cubicBezTo>
                    <a:pt x="3" y="0"/>
                    <a:pt x="0" y="1"/>
                    <a:pt x="0" y="3"/>
                  </a:cubicBezTo>
                  <a:close/>
                </a:path>
              </a:pathLst>
            </a:custGeom>
            <a:solidFill>
              <a:srgbClr val="E40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31"/>
            <p:cNvSpPr>
              <a:spLocks/>
            </p:cNvSpPr>
            <p:nvPr/>
          </p:nvSpPr>
          <p:spPr bwMode="auto">
            <a:xfrm>
              <a:off x="7165975" y="5402263"/>
              <a:ext cx="30163" cy="95250"/>
            </a:xfrm>
            <a:custGeom>
              <a:avLst/>
              <a:gdLst>
                <a:gd name="T0" fmla="*/ 5 w 8"/>
                <a:gd name="T1" fmla="*/ 2 h 25"/>
                <a:gd name="T2" fmla="*/ 0 w 8"/>
                <a:gd name="T3" fmla="*/ 21 h 25"/>
                <a:gd name="T4" fmla="*/ 4 w 8"/>
                <a:gd name="T5" fmla="*/ 22 h 25"/>
                <a:gd name="T6" fmla="*/ 8 w 8"/>
                <a:gd name="T7" fmla="*/ 2 h 25"/>
                <a:gd name="T8" fmla="*/ 5 w 8"/>
                <a:gd name="T9" fmla="*/ 2 h 25"/>
              </a:gdLst>
              <a:ahLst/>
              <a:cxnLst>
                <a:cxn ang="0">
                  <a:pos x="T0" y="T1"/>
                </a:cxn>
                <a:cxn ang="0">
                  <a:pos x="T2" y="T3"/>
                </a:cxn>
                <a:cxn ang="0">
                  <a:pos x="T4" y="T5"/>
                </a:cxn>
                <a:cxn ang="0">
                  <a:pos x="T6" y="T7"/>
                </a:cxn>
                <a:cxn ang="0">
                  <a:pos x="T8" y="T9"/>
                </a:cxn>
              </a:cxnLst>
              <a:rect l="0" t="0" r="r" b="b"/>
              <a:pathLst>
                <a:path w="8" h="25">
                  <a:moveTo>
                    <a:pt x="5" y="2"/>
                  </a:moveTo>
                  <a:cubicBezTo>
                    <a:pt x="3" y="8"/>
                    <a:pt x="1" y="14"/>
                    <a:pt x="0" y="21"/>
                  </a:cubicBezTo>
                  <a:cubicBezTo>
                    <a:pt x="0" y="23"/>
                    <a:pt x="4" y="25"/>
                    <a:pt x="4" y="22"/>
                  </a:cubicBezTo>
                  <a:cubicBezTo>
                    <a:pt x="6" y="15"/>
                    <a:pt x="6" y="9"/>
                    <a:pt x="8" y="2"/>
                  </a:cubicBezTo>
                  <a:cubicBezTo>
                    <a:pt x="8" y="1"/>
                    <a:pt x="6" y="0"/>
                    <a:pt x="5" y="2"/>
                  </a:cubicBezTo>
                  <a:close/>
                </a:path>
              </a:pathLst>
            </a:custGeom>
            <a:solidFill>
              <a:srgbClr val="E40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32"/>
            <p:cNvSpPr>
              <a:spLocks/>
            </p:cNvSpPr>
            <p:nvPr/>
          </p:nvSpPr>
          <p:spPr bwMode="auto">
            <a:xfrm>
              <a:off x="7432675" y="3829051"/>
              <a:ext cx="501650" cy="417513"/>
            </a:xfrm>
            <a:custGeom>
              <a:avLst/>
              <a:gdLst>
                <a:gd name="T0" fmla="*/ 132 w 133"/>
                <a:gd name="T1" fmla="*/ 81 h 111"/>
                <a:gd name="T2" fmla="*/ 90 w 133"/>
                <a:gd name="T3" fmla="*/ 70 h 111"/>
                <a:gd name="T4" fmla="*/ 32 w 133"/>
                <a:gd name="T5" fmla="*/ 96 h 111"/>
                <a:gd name="T6" fmla="*/ 35 w 133"/>
                <a:gd name="T7" fmla="*/ 102 h 111"/>
                <a:gd name="T8" fmla="*/ 81 w 133"/>
                <a:gd name="T9" fmla="*/ 66 h 111"/>
                <a:gd name="T10" fmla="*/ 92 w 133"/>
                <a:gd name="T11" fmla="*/ 15 h 111"/>
                <a:gd name="T12" fmla="*/ 49 w 133"/>
                <a:gd name="T13" fmla="*/ 37 h 111"/>
                <a:gd name="T14" fmla="*/ 27 w 133"/>
                <a:gd name="T15" fmla="*/ 98 h 111"/>
                <a:gd name="T16" fmla="*/ 33 w 133"/>
                <a:gd name="T17" fmla="*/ 99 h 111"/>
                <a:gd name="T18" fmla="*/ 37 w 133"/>
                <a:gd name="T19" fmla="*/ 21 h 111"/>
                <a:gd name="T20" fmla="*/ 22 w 133"/>
                <a:gd name="T21" fmla="*/ 2 h 111"/>
                <a:gd name="T22" fmla="*/ 4 w 133"/>
                <a:gd name="T23" fmla="*/ 11 h 111"/>
                <a:gd name="T24" fmla="*/ 2 w 133"/>
                <a:gd name="T25" fmla="*/ 37 h 111"/>
                <a:gd name="T26" fmla="*/ 13 w 133"/>
                <a:gd name="T27" fmla="*/ 81 h 111"/>
                <a:gd name="T28" fmla="*/ 28 w 133"/>
                <a:gd name="T29" fmla="*/ 107 h 111"/>
                <a:gd name="T30" fmla="*/ 48 w 133"/>
                <a:gd name="T31" fmla="*/ 109 h 111"/>
                <a:gd name="T32" fmla="*/ 71 w 133"/>
                <a:gd name="T33" fmla="*/ 111 h 111"/>
                <a:gd name="T34" fmla="*/ 132 w 133"/>
                <a:gd name="T35" fmla="*/ 82 h 111"/>
                <a:gd name="T36" fmla="*/ 126 w 133"/>
                <a:gd name="T37" fmla="*/ 82 h 111"/>
                <a:gd name="T38" fmla="*/ 91 w 133"/>
                <a:gd name="T39" fmla="*/ 103 h 111"/>
                <a:gd name="T40" fmla="*/ 55 w 133"/>
                <a:gd name="T41" fmla="*/ 103 h 111"/>
                <a:gd name="T42" fmla="*/ 38 w 133"/>
                <a:gd name="T43" fmla="*/ 102 h 111"/>
                <a:gd name="T44" fmla="*/ 25 w 133"/>
                <a:gd name="T45" fmla="*/ 92 h 111"/>
                <a:gd name="T46" fmla="*/ 11 w 133"/>
                <a:gd name="T47" fmla="*/ 53 h 111"/>
                <a:gd name="T48" fmla="*/ 8 w 133"/>
                <a:gd name="T49" fmla="*/ 20 h 111"/>
                <a:gd name="T50" fmla="*/ 24 w 133"/>
                <a:gd name="T51" fmla="*/ 10 h 111"/>
                <a:gd name="T52" fmla="*/ 32 w 133"/>
                <a:gd name="T53" fmla="*/ 27 h 111"/>
                <a:gd name="T54" fmla="*/ 27 w 133"/>
                <a:gd name="T55" fmla="*/ 99 h 111"/>
                <a:gd name="T56" fmla="*/ 33 w 133"/>
                <a:gd name="T57" fmla="*/ 99 h 111"/>
                <a:gd name="T58" fmla="*/ 46 w 133"/>
                <a:gd name="T59" fmla="*/ 59 h 111"/>
                <a:gd name="T60" fmla="*/ 60 w 133"/>
                <a:gd name="T61" fmla="*/ 34 h 111"/>
                <a:gd name="T62" fmla="*/ 91 w 133"/>
                <a:gd name="T63" fmla="*/ 23 h 111"/>
                <a:gd name="T64" fmla="*/ 67 w 133"/>
                <a:gd name="T65" fmla="*/ 71 h 111"/>
                <a:gd name="T66" fmla="*/ 32 w 133"/>
                <a:gd name="T67" fmla="*/ 96 h 111"/>
                <a:gd name="T68" fmla="*/ 35 w 133"/>
                <a:gd name="T69" fmla="*/ 102 h 111"/>
                <a:gd name="T70" fmla="*/ 126 w 133"/>
                <a:gd name="T71" fmla="*/ 82 h 111"/>
                <a:gd name="T72" fmla="*/ 132 w 133"/>
                <a:gd name="T73" fmla="*/ 8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 h="111">
                  <a:moveTo>
                    <a:pt x="132" y="81"/>
                  </a:moveTo>
                  <a:cubicBezTo>
                    <a:pt x="128" y="63"/>
                    <a:pt x="104" y="67"/>
                    <a:pt x="90" y="70"/>
                  </a:cubicBezTo>
                  <a:cubicBezTo>
                    <a:pt x="70" y="76"/>
                    <a:pt x="50" y="85"/>
                    <a:pt x="32" y="96"/>
                  </a:cubicBezTo>
                  <a:cubicBezTo>
                    <a:pt x="33" y="98"/>
                    <a:pt x="34" y="100"/>
                    <a:pt x="35" y="102"/>
                  </a:cubicBezTo>
                  <a:cubicBezTo>
                    <a:pt x="50" y="90"/>
                    <a:pt x="68" y="81"/>
                    <a:pt x="81" y="66"/>
                  </a:cubicBezTo>
                  <a:cubicBezTo>
                    <a:pt x="90" y="56"/>
                    <a:pt x="110" y="28"/>
                    <a:pt x="92" y="15"/>
                  </a:cubicBezTo>
                  <a:cubicBezTo>
                    <a:pt x="76" y="5"/>
                    <a:pt x="57" y="26"/>
                    <a:pt x="49" y="37"/>
                  </a:cubicBezTo>
                  <a:cubicBezTo>
                    <a:pt x="38" y="55"/>
                    <a:pt x="31" y="77"/>
                    <a:pt x="27" y="98"/>
                  </a:cubicBezTo>
                  <a:cubicBezTo>
                    <a:pt x="29" y="98"/>
                    <a:pt x="31" y="98"/>
                    <a:pt x="33" y="99"/>
                  </a:cubicBezTo>
                  <a:cubicBezTo>
                    <a:pt x="36" y="73"/>
                    <a:pt x="44" y="46"/>
                    <a:pt x="37" y="21"/>
                  </a:cubicBezTo>
                  <a:cubicBezTo>
                    <a:pt x="35" y="13"/>
                    <a:pt x="30" y="4"/>
                    <a:pt x="22" y="2"/>
                  </a:cubicBezTo>
                  <a:cubicBezTo>
                    <a:pt x="15" y="0"/>
                    <a:pt x="8" y="4"/>
                    <a:pt x="4" y="11"/>
                  </a:cubicBezTo>
                  <a:cubicBezTo>
                    <a:pt x="0" y="18"/>
                    <a:pt x="1" y="28"/>
                    <a:pt x="2" y="37"/>
                  </a:cubicBezTo>
                  <a:cubicBezTo>
                    <a:pt x="4" y="52"/>
                    <a:pt x="7" y="67"/>
                    <a:pt x="13" y="81"/>
                  </a:cubicBezTo>
                  <a:cubicBezTo>
                    <a:pt x="16" y="88"/>
                    <a:pt x="20" y="104"/>
                    <a:pt x="28" y="107"/>
                  </a:cubicBezTo>
                  <a:cubicBezTo>
                    <a:pt x="33" y="109"/>
                    <a:pt x="42" y="109"/>
                    <a:pt x="48" y="109"/>
                  </a:cubicBezTo>
                  <a:cubicBezTo>
                    <a:pt x="55" y="110"/>
                    <a:pt x="63" y="110"/>
                    <a:pt x="71" y="111"/>
                  </a:cubicBezTo>
                  <a:cubicBezTo>
                    <a:pt x="89" y="111"/>
                    <a:pt x="132" y="108"/>
                    <a:pt x="132" y="82"/>
                  </a:cubicBezTo>
                  <a:cubicBezTo>
                    <a:pt x="132" y="78"/>
                    <a:pt x="126" y="78"/>
                    <a:pt x="126" y="82"/>
                  </a:cubicBezTo>
                  <a:cubicBezTo>
                    <a:pt x="126" y="97"/>
                    <a:pt x="103" y="102"/>
                    <a:pt x="91" y="103"/>
                  </a:cubicBezTo>
                  <a:cubicBezTo>
                    <a:pt x="79" y="105"/>
                    <a:pt x="67" y="105"/>
                    <a:pt x="55" y="103"/>
                  </a:cubicBezTo>
                  <a:cubicBezTo>
                    <a:pt x="49" y="103"/>
                    <a:pt x="43" y="102"/>
                    <a:pt x="38" y="102"/>
                  </a:cubicBezTo>
                  <a:cubicBezTo>
                    <a:pt x="29" y="101"/>
                    <a:pt x="28" y="99"/>
                    <a:pt x="25" y="92"/>
                  </a:cubicBezTo>
                  <a:cubicBezTo>
                    <a:pt x="19" y="79"/>
                    <a:pt x="14" y="67"/>
                    <a:pt x="11" y="53"/>
                  </a:cubicBezTo>
                  <a:cubicBezTo>
                    <a:pt x="8" y="43"/>
                    <a:pt x="6" y="31"/>
                    <a:pt x="8" y="20"/>
                  </a:cubicBezTo>
                  <a:cubicBezTo>
                    <a:pt x="9" y="12"/>
                    <a:pt x="15" y="4"/>
                    <a:pt x="24" y="10"/>
                  </a:cubicBezTo>
                  <a:cubicBezTo>
                    <a:pt x="29" y="13"/>
                    <a:pt x="31" y="21"/>
                    <a:pt x="32" y="27"/>
                  </a:cubicBezTo>
                  <a:cubicBezTo>
                    <a:pt x="36" y="50"/>
                    <a:pt x="30" y="75"/>
                    <a:pt x="27" y="99"/>
                  </a:cubicBezTo>
                  <a:cubicBezTo>
                    <a:pt x="27" y="102"/>
                    <a:pt x="33" y="103"/>
                    <a:pt x="33" y="99"/>
                  </a:cubicBezTo>
                  <a:cubicBezTo>
                    <a:pt x="36" y="86"/>
                    <a:pt x="41" y="72"/>
                    <a:pt x="46" y="59"/>
                  </a:cubicBezTo>
                  <a:cubicBezTo>
                    <a:pt x="49" y="50"/>
                    <a:pt x="53" y="41"/>
                    <a:pt x="60" y="34"/>
                  </a:cubicBezTo>
                  <a:cubicBezTo>
                    <a:pt x="65" y="28"/>
                    <a:pt x="83" y="11"/>
                    <a:pt x="91" y="23"/>
                  </a:cubicBezTo>
                  <a:cubicBezTo>
                    <a:pt x="101" y="38"/>
                    <a:pt x="78" y="62"/>
                    <a:pt x="67" y="71"/>
                  </a:cubicBezTo>
                  <a:cubicBezTo>
                    <a:pt x="56" y="80"/>
                    <a:pt x="43" y="88"/>
                    <a:pt x="32" y="96"/>
                  </a:cubicBezTo>
                  <a:cubicBezTo>
                    <a:pt x="29" y="99"/>
                    <a:pt x="31" y="104"/>
                    <a:pt x="35" y="102"/>
                  </a:cubicBezTo>
                  <a:cubicBezTo>
                    <a:pt x="48" y="94"/>
                    <a:pt x="119" y="55"/>
                    <a:pt x="126" y="82"/>
                  </a:cubicBezTo>
                  <a:cubicBezTo>
                    <a:pt x="127" y="86"/>
                    <a:pt x="133" y="85"/>
                    <a:pt x="132" y="81"/>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33"/>
            <p:cNvSpPr>
              <a:spLocks/>
            </p:cNvSpPr>
            <p:nvPr/>
          </p:nvSpPr>
          <p:spPr bwMode="auto">
            <a:xfrm>
              <a:off x="6383338" y="3817938"/>
              <a:ext cx="504825" cy="428625"/>
            </a:xfrm>
            <a:custGeom>
              <a:avLst/>
              <a:gdLst>
                <a:gd name="T0" fmla="*/ 7 w 134"/>
                <a:gd name="T1" fmla="*/ 85 h 114"/>
                <a:gd name="T2" fmla="*/ 99 w 134"/>
                <a:gd name="T3" fmla="*/ 105 h 114"/>
                <a:gd name="T4" fmla="*/ 102 w 134"/>
                <a:gd name="T5" fmla="*/ 99 h 114"/>
                <a:gd name="T6" fmla="*/ 67 w 134"/>
                <a:gd name="T7" fmla="*/ 74 h 114"/>
                <a:gd name="T8" fmla="*/ 43 w 134"/>
                <a:gd name="T9" fmla="*/ 26 h 114"/>
                <a:gd name="T10" fmla="*/ 74 w 134"/>
                <a:gd name="T11" fmla="*/ 37 h 114"/>
                <a:gd name="T12" fmla="*/ 88 w 134"/>
                <a:gd name="T13" fmla="*/ 62 h 114"/>
                <a:gd name="T14" fmla="*/ 100 w 134"/>
                <a:gd name="T15" fmla="*/ 102 h 114"/>
                <a:gd name="T16" fmla="*/ 106 w 134"/>
                <a:gd name="T17" fmla="*/ 102 h 114"/>
                <a:gd name="T18" fmla="*/ 101 w 134"/>
                <a:gd name="T19" fmla="*/ 31 h 114"/>
                <a:gd name="T20" fmla="*/ 108 w 134"/>
                <a:gd name="T21" fmla="*/ 14 h 114"/>
                <a:gd name="T22" fmla="*/ 126 w 134"/>
                <a:gd name="T23" fmla="*/ 22 h 114"/>
                <a:gd name="T24" fmla="*/ 123 w 134"/>
                <a:gd name="T25" fmla="*/ 56 h 114"/>
                <a:gd name="T26" fmla="*/ 110 w 134"/>
                <a:gd name="T27" fmla="*/ 93 h 114"/>
                <a:gd name="T28" fmla="*/ 98 w 134"/>
                <a:gd name="T29" fmla="*/ 105 h 114"/>
                <a:gd name="T30" fmla="*/ 80 w 134"/>
                <a:gd name="T31" fmla="*/ 106 h 114"/>
                <a:gd name="T32" fmla="*/ 45 w 134"/>
                <a:gd name="T33" fmla="*/ 107 h 114"/>
                <a:gd name="T34" fmla="*/ 8 w 134"/>
                <a:gd name="T35" fmla="*/ 85 h 114"/>
                <a:gd name="T36" fmla="*/ 1 w 134"/>
                <a:gd name="T37" fmla="*/ 85 h 114"/>
                <a:gd name="T38" fmla="*/ 51 w 134"/>
                <a:gd name="T39" fmla="*/ 114 h 114"/>
                <a:gd name="T40" fmla="*/ 94 w 134"/>
                <a:gd name="T41" fmla="*/ 111 h 114"/>
                <a:gd name="T42" fmla="*/ 108 w 134"/>
                <a:gd name="T43" fmla="*/ 110 h 114"/>
                <a:gd name="T44" fmla="*/ 117 w 134"/>
                <a:gd name="T45" fmla="*/ 93 h 114"/>
                <a:gd name="T46" fmla="*/ 130 w 134"/>
                <a:gd name="T47" fmla="*/ 53 h 114"/>
                <a:gd name="T48" fmla="*/ 132 w 134"/>
                <a:gd name="T49" fmla="*/ 20 h 114"/>
                <a:gd name="T50" fmla="*/ 100 w 134"/>
                <a:gd name="T51" fmla="*/ 16 h 114"/>
                <a:gd name="T52" fmla="*/ 100 w 134"/>
                <a:gd name="T53" fmla="*/ 102 h 114"/>
                <a:gd name="T54" fmla="*/ 106 w 134"/>
                <a:gd name="T55" fmla="*/ 101 h 114"/>
                <a:gd name="T56" fmla="*/ 85 w 134"/>
                <a:gd name="T57" fmla="*/ 42 h 114"/>
                <a:gd name="T58" fmla="*/ 42 w 134"/>
                <a:gd name="T59" fmla="*/ 18 h 114"/>
                <a:gd name="T60" fmla="*/ 52 w 134"/>
                <a:gd name="T61" fmla="*/ 68 h 114"/>
                <a:gd name="T62" fmla="*/ 99 w 134"/>
                <a:gd name="T63" fmla="*/ 105 h 114"/>
                <a:gd name="T64" fmla="*/ 102 w 134"/>
                <a:gd name="T65" fmla="*/ 99 h 114"/>
                <a:gd name="T66" fmla="*/ 43 w 134"/>
                <a:gd name="T67" fmla="*/ 73 h 114"/>
                <a:gd name="T68" fmla="*/ 1 w 134"/>
                <a:gd name="T69" fmla="*/ 84 h 114"/>
                <a:gd name="T70" fmla="*/ 7 w 134"/>
                <a:gd name="T7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 h="114">
                  <a:moveTo>
                    <a:pt x="7" y="85"/>
                  </a:moveTo>
                  <a:cubicBezTo>
                    <a:pt x="14" y="58"/>
                    <a:pt x="86" y="97"/>
                    <a:pt x="99" y="105"/>
                  </a:cubicBezTo>
                  <a:cubicBezTo>
                    <a:pt x="102" y="107"/>
                    <a:pt x="105" y="102"/>
                    <a:pt x="102" y="99"/>
                  </a:cubicBezTo>
                  <a:cubicBezTo>
                    <a:pt x="90" y="91"/>
                    <a:pt x="78" y="83"/>
                    <a:pt x="67" y="74"/>
                  </a:cubicBezTo>
                  <a:cubicBezTo>
                    <a:pt x="56" y="65"/>
                    <a:pt x="32" y="41"/>
                    <a:pt x="43" y="26"/>
                  </a:cubicBezTo>
                  <a:cubicBezTo>
                    <a:pt x="51" y="14"/>
                    <a:pt x="69" y="31"/>
                    <a:pt x="74" y="37"/>
                  </a:cubicBezTo>
                  <a:cubicBezTo>
                    <a:pt x="80" y="44"/>
                    <a:pt x="84" y="53"/>
                    <a:pt x="88" y="62"/>
                  </a:cubicBezTo>
                  <a:cubicBezTo>
                    <a:pt x="93" y="75"/>
                    <a:pt x="98" y="89"/>
                    <a:pt x="100" y="102"/>
                  </a:cubicBezTo>
                  <a:cubicBezTo>
                    <a:pt x="101" y="106"/>
                    <a:pt x="107" y="105"/>
                    <a:pt x="106" y="102"/>
                  </a:cubicBezTo>
                  <a:cubicBezTo>
                    <a:pt x="104" y="78"/>
                    <a:pt x="98" y="54"/>
                    <a:pt x="101" y="31"/>
                  </a:cubicBezTo>
                  <a:cubicBezTo>
                    <a:pt x="102" y="25"/>
                    <a:pt x="104" y="18"/>
                    <a:pt x="108" y="14"/>
                  </a:cubicBezTo>
                  <a:cubicBezTo>
                    <a:pt x="116" y="7"/>
                    <a:pt x="124" y="13"/>
                    <a:pt x="126" y="22"/>
                  </a:cubicBezTo>
                  <a:cubicBezTo>
                    <a:pt x="128" y="33"/>
                    <a:pt x="125" y="46"/>
                    <a:pt x="123" y="56"/>
                  </a:cubicBezTo>
                  <a:cubicBezTo>
                    <a:pt x="120" y="69"/>
                    <a:pt x="115" y="81"/>
                    <a:pt x="110" y="93"/>
                  </a:cubicBezTo>
                  <a:cubicBezTo>
                    <a:pt x="107" y="100"/>
                    <a:pt x="105" y="104"/>
                    <a:pt x="98" y="105"/>
                  </a:cubicBezTo>
                  <a:cubicBezTo>
                    <a:pt x="92" y="105"/>
                    <a:pt x="86" y="106"/>
                    <a:pt x="80" y="106"/>
                  </a:cubicBezTo>
                  <a:cubicBezTo>
                    <a:pt x="69" y="107"/>
                    <a:pt x="57" y="108"/>
                    <a:pt x="45" y="107"/>
                  </a:cubicBezTo>
                  <a:cubicBezTo>
                    <a:pt x="33" y="105"/>
                    <a:pt x="8" y="101"/>
                    <a:pt x="8" y="85"/>
                  </a:cubicBezTo>
                  <a:cubicBezTo>
                    <a:pt x="7" y="81"/>
                    <a:pt x="1" y="81"/>
                    <a:pt x="1" y="85"/>
                  </a:cubicBezTo>
                  <a:cubicBezTo>
                    <a:pt x="2" y="107"/>
                    <a:pt x="34" y="112"/>
                    <a:pt x="51" y="114"/>
                  </a:cubicBezTo>
                  <a:cubicBezTo>
                    <a:pt x="66" y="114"/>
                    <a:pt x="80" y="113"/>
                    <a:pt x="94" y="111"/>
                  </a:cubicBezTo>
                  <a:cubicBezTo>
                    <a:pt x="98" y="111"/>
                    <a:pt x="105" y="112"/>
                    <a:pt x="108" y="110"/>
                  </a:cubicBezTo>
                  <a:cubicBezTo>
                    <a:pt x="112" y="107"/>
                    <a:pt x="115" y="97"/>
                    <a:pt x="117" y="93"/>
                  </a:cubicBezTo>
                  <a:cubicBezTo>
                    <a:pt x="123" y="80"/>
                    <a:pt x="127" y="67"/>
                    <a:pt x="130" y="53"/>
                  </a:cubicBezTo>
                  <a:cubicBezTo>
                    <a:pt x="132" y="42"/>
                    <a:pt x="134" y="31"/>
                    <a:pt x="132" y="20"/>
                  </a:cubicBezTo>
                  <a:cubicBezTo>
                    <a:pt x="128" y="2"/>
                    <a:pt x="108" y="0"/>
                    <a:pt x="100" y="16"/>
                  </a:cubicBezTo>
                  <a:cubicBezTo>
                    <a:pt x="87" y="41"/>
                    <a:pt x="97" y="75"/>
                    <a:pt x="100" y="102"/>
                  </a:cubicBezTo>
                  <a:cubicBezTo>
                    <a:pt x="102" y="101"/>
                    <a:pt x="104" y="101"/>
                    <a:pt x="106" y="101"/>
                  </a:cubicBezTo>
                  <a:cubicBezTo>
                    <a:pt x="102" y="81"/>
                    <a:pt x="96" y="59"/>
                    <a:pt x="85" y="42"/>
                  </a:cubicBezTo>
                  <a:cubicBezTo>
                    <a:pt x="78" y="30"/>
                    <a:pt x="58" y="7"/>
                    <a:pt x="42" y="18"/>
                  </a:cubicBezTo>
                  <a:cubicBezTo>
                    <a:pt x="24" y="30"/>
                    <a:pt x="42" y="57"/>
                    <a:pt x="52" y="68"/>
                  </a:cubicBezTo>
                  <a:cubicBezTo>
                    <a:pt x="65" y="83"/>
                    <a:pt x="83" y="93"/>
                    <a:pt x="99" y="105"/>
                  </a:cubicBezTo>
                  <a:cubicBezTo>
                    <a:pt x="100" y="103"/>
                    <a:pt x="101" y="101"/>
                    <a:pt x="102" y="99"/>
                  </a:cubicBezTo>
                  <a:cubicBezTo>
                    <a:pt x="84" y="88"/>
                    <a:pt x="64" y="79"/>
                    <a:pt x="43" y="73"/>
                  </a:cubicBezTo>
                  <a:cubicBezTo>
                    <a:pt x="30" y="70"/>
                    <a:pt x="6" y="66"/>
                    <a:pt x="1" y="84"/>
                  </a:cubicBezTo>
                  <a:cubicBezTo>
                    <a:pt x="0" y="88"/>
                    <a:pt x="6" y="89"/>
                    <a:pt x="7" y="85"/>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34"/>
            <p:cNvSpPr>
              <a:spLocks/>
            </p:cNvSpPr>
            <p:nvPr/>
          </p:nvSpPr>
          <p:spPr bwMode="auto">
            <a:xfrm>
              <a:off x="6410325" y="4076701"/>
              <a:ext cx="1546225" cy="1352550"/>
            </a:xfrm>
            <a:custGeom>
              <a:avLst/>
              <a:gdLst>
                <a:gd name="T0" fmla="*/ 363 w 411"/>
                <a:gd name="T1" fmla="*/ 92 h 359"/>
                <a:gd name="T2" fmla="*/ 171 w 411"/>
                <a:gd name="T3" fmla="*/ 8 h 359"/>
                <a:gd name="T4" fmla="*/ 19 w 411"/>
                <a:gd name="T5" fmla="*/ 119 h 359"/>
                <a:gd name="T6" fmla="*/ 12 w 411"/>
                <a:gd name="T7" fmla="*/ 239 h 359"/>
                <a:gd name="T8" fmla="*/ 80 w 411"/>
                <a:gd name="T9" fmla="*/ 328 h 359"/>
                <a:gd name="T10" fmla="*/ 203 w 411"/>
                <a:gd name="T11" fmla="*/ 358 h 359"/>
                <a:gd name="T12" fmla="*/ 324 w 411"/>
                <a:gd name="T13" fmla="*/ 329 h 359"/>
                <a:gd name="T14" fmla="*/ 363 w 411"/>
                <a:gd name="T15" fmla="*/ 92 h 3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1" h="359">
                  <a:moveTo>
                    <a:pt x="363" y="92"/>
                  </a:moveTo>
                  <a:cubicBezTo>
                    <a:pt x="321" y="30"/>
                    <a:pt x="244" y="0"/>
                    <a:pt x="171" y="8"/>
                  </a:cubicBezTo>
                  <a:cubicBezTo>
                    <a:pt x="104" y="16"/>
                    <a:pt x="45" y="57"/>
                    <a:pt x="19" y="119"/>
                  </a:cubicBezTo>
                  <a:cubicBezTo>
                    <a:pt x="3" y="157"/>
                    <a:pt x="0" y="200"/>
                    <a:pt x="12" y="239"/>
                  </a:cubicBezTo>
                  <a:cubicBezTo>
                    <a:pt x="23" y="276"/>
                    <a:pt x="48" y="307"/>
                    <a:pt x="80" y="328"/>
                  </a:cubicBezTo>
                  <a:cubicBezTo>
                    <a:pt x="117" y="351"/>
                    <a:pt x="160" y="359"/>
                    <a:pt x="203" y="358"/>
                  </a:cubicBezTo>
                  <a:cubicBezTo>
                    <a:pt x="244" y="358"/>
                    <a:pt x="289" y="351"/>
                    <a:pt x="324" y="329"/>
                  </a:cubicBezTo>
                  <a:cubicBezTo>
                    <a:pt x="404" y="277"/>
                    <a:pt x="411" y="167"/>
                    <a:pt x="363" y="92"/>
                  </a:cubicBezTo>
                  <a:close/>
                </a:path>
              </a:pathLst>
            </a:custGeom>
            <a:solidFill>
              <a:srgbClr val="A5B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35"/>
            <p:cNvSpPr>
              <a:spLocks/>
            </p:cNvSpPr>
            <p:nvPr/>
          </p:nvSpPr>
          <p:spPr bwMode="auto">
            <a:xfrm>
              <a:off x="7151688" y="4792663"/>
              <a:ext cx="22225" cy="173038"/>
            </a:xfrm>
            <a:custGeom>
              <a:avLst/>
              <a:gdLst>
                <a:gd name="T0" fmla="*/ 0 w 6"/>
                <a:gd name="T1" fmla="*/ 2 h 46"/>
                <a:gd name="T2" fmla="*/ 0 w 6"/>
                <a:gd name="T3" fmla="*/ 42 h 46"/>
                <a:gd name="T4" fmla="*/ 5 w 6"/>
                <a:gd name="T5" fmla="*/ 42 h 46"/>
                <a:gd name="T6" fmla="*/ 4 w 6"/>
                <a:gd name="T7" fmla="*/ 2 h 46"/>
                <a:gd name="T8" fmla="*/ 0 w 6"/>
                <a:gd name="T9" fmla="*/ 2 h 46"/>
              </a:gdLst>
              <a:ahLst/>
              <a:cxnLst>
                <a:cxn ang="0">
                  <a:pos x="T0" y="T1"/>
                </a:cxn>
                <a:cxn ang="0">
                  <a:pos x="T2" y="T3"/>
                </a:cxn>
                <a:cxn ang="0">
                  <a:pos x="T4" y="T5"/>
                </a:cxn>
                <a:cxn ang="0">
                  <a:pos x="T6" y="T7"/>
                </a:cxn>
                <a:cxn ang="0">
                  <a:pos x="T8" y="T9"/>
                </a:cxn>
              </a:cxnLst>
              <a:rect l="0" t="0" r="r" b="b"/>
              <a:pathLst>
                <a:path w="6" h="46">
                  <a:moveTo>
                    <a:pt x="0" y="2"/>
                  </a:moveTo>
                  <a:cubicBezTo>
                    <a:pt x="0" y="15"/>
                    <a:pt x="0" y="29"/>
                    <a:pt x="0" y="42"/>
                  </a:cubicBezTo>
                  <a:cubicBezTo>
                    <a:pt x="0" y="46"/>
                    <a:pt x="6" y="46"/>
                    <a:pt x="5" y="42"/>
                  </a:cubicBezTo>
                  <a:cubicBezTo>
                    <a:pt x="5" y="29"/>
                    <a:pt x="5" y="15"/>
                    <a:pt x="4" y="2"/>
                  </a:cubicBezTo>
                  <a:cubicBezTo>
                    <a:pt x="3" y="0"/>
                    <a:pt x="0" y="0"/>
                    <a:pt x="0" y="2"/>
                  </a:cubicBezTo>
                  <a:close/>
                </a:path>
              </a:pathLst>
            </a:cu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Oval 136"/>
            <p:cNvSpPr>
              <a:spLocks noChangeArrowheads="1"/>
            </p:cNvSpPr>
            <p:nvPr/>
          </p:nvSpPr>
          <p:spPr bwMode="auto">
            <a:xfrm>
              <a:off x="7099300" y="4770438"/>
              <a:ext cx="119063" cy="63500"/>
            </a:xfrm>
            <a:prstGeom prst="ellipse">
              <a:avLst/>
            </a:prstGeom>
            <a:solidFill>
              <a:srgbClr val="F7B9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37"/>
            <p:cNvSpPr>
              <a:spLocks/>
            </p:cNvSpPr>
            <p:nvPr/>
          </p:nvSpPr>
          <p:spPr bwMode="auto">
            <a:xfrm>
              <a:off x="6783388" y="4699001"/>
              <a:ext cx="104775" cy="74613"/>
            </a:xfrm>
            <a:custGeom>
              <a:avLst/>
              <a:gdLst>
                <a:gd name="T0" fmla="*/ 1 w 28"/>
                <a:gd name="T1" fmla="*/ 2 h 20"/>
                <a:gd name="T2" fmla="*/ 23 w 28"/>
                <a:gd name="T3" fmla="*/ 19 h 20"/>
                <a:gd name="T4" fmla="*/ 23 w 28"/>
                <a:gd name="T5" fmla="*/ 10 h 20"/>
                <a:gd name="T6" fmla="*/ 4 w 28"/>
                <a:gd name="T7" fmla="*/ 1 h 20"/>
                <a:gd name="T8" fmla="*/ 1 w 28"/>
                <a:gd name="T9" fmla="*/ 2 h 20"/>
              </a:gdLst>
              <a:ahLst/>
              <a:cxnLst>
                <a:cxn ang="0">
                  <a:pos x="T0" y="T1"/>
                </a:cxn>
                <a:cxn ang="0">
                  <a:pos x="T2" y="T3"/>
                </a:cxn>
                <a:cxn ang="0">
                  <a:pos x="T4" y="T5"/>
                </a:cxn>
                <a:cxn ang="0">
                  <a:pos x="T6" y="T7"/>
                </a:cxn>
                <a:cxn ang="0">
                  <a:pos x="T8" y="T9"/>
                </a:cxn>
              </a:cxnLst>
              <a:rect l="0" t="0" r="r" b="b"/>
              <a:pathLst>
                <a:path w="28" h="20">
                  <a:moveTo>
                    <a:pt x="1" y="2"/>
                  </a:moveTo>
                  <a:cubicBezTo>
                    <a:pt x="1" y="13"/>
                    <a:pt x="12" y="20"/>
                    <a:pt x="23" y="19"/>
                  </a:cubicBezTo>
                  <a:cubicBezTo>
                    <a:pt x="28" y="18"/>
                    <a:pt x="28" y="10"/>
                    <a:pt x="23" y="10"/>
                  </a:cubicBezTo>
                  <a:cubicBezTo>
                    <a:pt x="15" y="10"/>
                    <a:pt x="9" y="6"/>
                    <a:pt x="4" y="1"/>
                  </a:cubicBezTo>
                  <a:cubicBezTo>
                    <a:pt x="3" y="0"/>
                    <a:pt x="0" y="0"/>
                    <a:pt x="1" y="2"/>
                  </a:cubicBezTo>
                  <a:close/>
                </a:path>
              </a:pathLst>
            </a:cu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Oval 138"/>
            <p:cNvSpPr>
              <a:spLocks noChangeArrowheads="1"/>
            </p:cNvSpPr>
            <p:nvPr/>
          </p:nvSpPr>
          <p:spPr bwMode="auto">
            <a:xfrm>
              <a:off x="7319963" y="4687888"/>
              <a:ext cx="185738" cy="184150"/>
            </a:xfrm>
            <a:prstGeom prst="ellipse">
              <a:avLst/>
            </a:pr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Oval 139"/>
            <p:cNvSpPr>
              <a:spLocks noChangeArrowheads="1"/>
            </p:cNvSpPr>
            <p:nvPr/>
          </p:nvSpPr>
          <p:spPr bwMode="auto">
            <a:xfrm>
              <a:off x="6816725" y="4687888"/>
              <a:ext cx="184150" cy="184150"/>
            </a:xfrm>
            <a:prstGeom prst="ellipse">
              <a:avLst/>
            </a:pr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40"/>
            <p:cNvSpPr>
              <a:spLocks/>
            </p:cNvSpPr>
            <p:nvPr/>
          </p:nvSpPr>
          <p:spPr bwMode="auto">
            <a:xfrm>
              <a:off x="7429500" y="4699001"/>
              <a:ext cx="104775" cy="74613"/>
            </a:xfrm>
            <a:custGeom>
              <a:avLst/>
              <a:gdLst>
                <a:gd name="T0" fmla="*/ 24 w 28"/>
                <a:gd name="T1" fmla="*/ 1 h 20"/>
                <a:gd name="T2" fmla="*/ 6 w 28"/>
                <a:gd name="T3" fmla="*/ 10 h 20"/>
                <a:gd name="T4" fmla="*/ 6 w 28"/>
                <a:gd name="T5" fmla="*/ 19 h 20"/>
                <a:gd name="T6" fmla="*/ 28 w 28"/>
                <a:gd name="T7" fmla="*/ 2 h 20"/>
                <a:gd name="T8" fmla="*/ 24 w 28"/>
                <a:gd name="T9" fmla="*/ 1 h 20"/>
              </a:gdLst>
              <a:ahLst/>
              <a:cxnLst>
                <a:cxn ang="0">
                  <a:pos x="T0" y="T1"/>
                </a:cxn>
                <a:cxn ang="0">
                  <a:pos x="T2" y="T3"/>
                </a:cxn>
                <a:cxn ang="0">
                  <a:pos x="T4" y="T5"/>
                </a:cxn>
                <a:cxn ang="0">
                  <a:pos x="T6" y="T7"/>
                </a:cxn>
                <a:cxn ang="0">
                  <a:pos x="T8" y="T9"/>
                </a:cxn>
              </a:cxnLst>
              <a:rect l="0" t="0" r="r" b="b"/>
              <a:pathLst>
                <a:path w="28" h="20">
                  <a:moveTo>
                    <a:pt x="24" y="1"/>
                  </a:moveTo>
                  <a:cubicBezTo>
                    <a:pt x="19" y="6"/>
                    <a:pt x="13" y="10"/>
                    <a:pt x="6" y="10"/>
                  </a:cubicBezTo>
                  <a:cubicBezTo>
                    <a:pt x="0" y="10"/>
                    <a:pt x="0" y="18"/>
                    <a:pt x="6" y="19"/>
                  </a:cubicBezTo>
                  <a:cubicBezTo>
                    <a:pt x="16" y="20"/>
                    <a:pt x="27" y="13"/>
                    <a:pt x="28" y="2"/>
                  </a:cubicBezTo>
                  <a:cubicBezTo>
                    <a:pt x="28" y="0"/>
                    <a:pt x="26" y="0"/>
                    <a:pt x="24" y="1"/>
                  </a:cubicBezTo>
                  <a:close/>
                </a:path>
              </a:pathLst>
            </a:cu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41"/>
            <p:cNvSpPr>
              <a:spLocks/>
            </p:cNvSpPr>
            <p:nvPr/>
          </p:nvSpPr>
          <p:spPr bwMode="auto">
            <a:xfrm>
              <a:off x="7042150" y="4894263"/>
              <a:ext cx="247650" cy="98425"/>
            </a:xfrm>
            <a:custGeom>
              <a:avLst/>
              <a:gdLst>
                <a:gd name="T0" fmla="*/ 2 w 66"/>
                <a:gd name="T1" fmla="*/ 7 h 26"/>
                <a:gd name="T2" fmla="*/ 62 w 66"/>
                <a:gd name="T3" fmla="*/ 10 h 26"/>
                <a:gd name="T4" fmla="*/ 55 w 66"/>
                <a:gd name="T5" fmla="*/ 4 h 26"/>
                <a:gd name="T6" fmla="*/ 6 w 66"/>
                <a:gd name="T7" fmla="*/ 3 h 26"/>
                <a:gd name="T8" fmla="*/ 2 w 66"/>
                <a:gd name="T9" fmla="*/ 7 h 26"/>
              </a:gdLst>
              <a:ahLst/>
              <a:cxnLst>
                <a:cxn ang="0">
                  <a:pos x="T0" y="T1"/>
                </a:cxn>
                <a:cxn ang="0">
                  <a:pos x="T2" y="T3"/>
                </a:cxn>
                <a:cxn ang="0">
                  <a:pos x="T4" y="T5"/>
                </a:cxn>
                <a:cxn ang="0">
                  <a:pos x="T6" y="T7"/>
                </a:cxn>
                <a:cxn ang="0">
                  <a:pos x="T8" y="T9"/>
                </a:cxn>
              </a:cxnLst>
              <a:rect l="0" t="0" r="r" b="b"/>
              <a:pathLst>
                <a:path w="66" h="26">
                  <a:moveTo>
                    <a:pt x="2" y="7"/>
                  </a:moveTo>
                  <a:cubicBezTo>
                    <a:pt x="16" y="24"/>
                    <a:pt x="46" y="26"/>
                    <a:pt x="62" y="10"/>
                  </a:cubicBezTo>
                  <a:cubicBezTo>
                    <a:pt x="66" y="6"/>
                    <a:pt x="60" y="0"/>
                    <a:pt x="55" y="4"/>
                  </a:cubicBezTo>
                  <a:cubicBezTo>
                    <a:pt x="42" y="17"/>
                    <a:pt x="20" y="15"/>
                    <a:pt x="6" y="3"/>
                  </a:cubicBezTo>
                  <a:cubicBezTo>
                    <a:pt x="3" y="1"/>
                    <a:pt x="0" y="4"/>
                    <a:pt x="2" y="7"/>
                  </a:cubicBezTo>
                  <a:close/>
                </a:path>
              </a:pathLst>
            </a:custGeom>
            <a:solidFill>
              <a:srgbClr val="1D26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142"/>
            <p:cNvSpPr>
              <a:spLocks/>
            </p:cNvSpPr>
            <p:nvPr/>
          </p:nvSpPr>
          <p:spPr bwMode="auto">
            <a:xfrm>
              <a:off x="6094413" y="4781551"/>
              <a:ext cx="777875" cy="188913"/>
            </a:xfrm>
            <a:custGeom>
              <a:avLst/>
              <a:gdLst>
                <a:gd name="T0" fmla="*/ 2 w 207"/>
                <a:gd name="T1" fmla="*/ 3 h 50"/>
                <a:gd name="T2" fmla="*/ 204 w 207"/>
                <a:gd name="T3" fmla="*/ 49 h 50"/>
                <a:gd name="T4" fmla="*/ 205 w 207"/>
                <a:gd name="T5" fmla="*/ 45 h 50"/>
                <a:gd name="T6" fmla="*/ 3 w 207"/>
                <a:gd name="T7" fmla="*/ 0 h 50"/>
                <a:gd name="T8" fmla="*/ 2 w 207"/>
                <a:gd name="T9" fmla="*/ 3 h 50"/>
              </a:gdLst>
              <a:ahLst/>
              <a:cxnLst>
                <a:cxn ang="0">
                  <a:pos x="T0" y="T1"/>
                </a:cxn>
                <a:cxn ang="0">
                  <a:pos x="T2" y="T3"/>
                </a:cxn>
                <a:cxn ang="0">
                  <a:pos x="T4" y="T5"/>
                </a:cxn>
                <a:cxn ang="0">
                  <a:pos x="T6" y="T7"/>
                </a:cxn>
                <a:cxn ang="0">
                  <a:pos x="T8" y="T9"/>
                </a:cxn>
              </a:cxnLst>
              <a:rect l="0" t="0" r="r" b="b"/>
              <a:pathLst>
                <a:path w="207" h="50">
                  <a:moveTo>
                    <a:pt x="2" y="3"/>
                  </a:moveTo>
                  <a:cubicBezTo>
                    <a:pt x="70" y="14"/>
                    <a:pt x="137" y="30"/>
                    <a:pt x="204" y="49"/>
                  </a:cubicBezTo>
                  <a:cubicBezTo>
                    <a:pt x="206" y="50"/>
                    <a:pt x="207" y="46"/>
                    <a:pt x="205" y="45"/>
                  </a:cubicBezTo>
                  <a:cubicBezTo>
                    <a:pt x="139" y="24"/>
                    <a:pt x="71" y="9"/>
                    <a:pt x="3" y="0"/>
                  </a:cubicBezTo>
                  <a:cubicBezTo>
                    <a:pt x="1" y="0"/>
                    <a:pt x="0" y="3"/>
                    <a:pt x="2" y="3"/>
                  </a:cubicBezTo>
                  <a:close/>
                </a:path>
              </a:pathLst>
            </a:custGeom>
            <a:solidFill>
              <a:srgbClr val="B7C6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143"/>
            <p:cNvSpPr>
              <a:spLocks/>
            </p:cNvSpPr>
            <p:nvPr/>
          </p:nvSpPr>
          <p:spPr bwMode="auto">
            <a:xfrm>
              <a:off x="6102350" y="5018088"/>
              <a:ext cx="725488" cy="65088"/>
            </a:xfrm>
            <a:custGeom>
              <a:avLst/>
              <a:gdLst>
                <a:gd name="T0" fmla="*/ 3 w 193"/>
                <a:gd name="T1" fmla="*/ 16 h 17"/>
                <a:gd name="T2" fmla="*/ 190 w 193"/>
                <a:gd name="T3" fmla="*/ 5 h 17"/>
                <a:gd name="T4" fmla="*/ 190 w 193"/>
                <a:gd name="T5" fmla="*/ 0 h 17"/>
                <a:gd name="T6" fmla="*/ 3 w 193"/>
                <a:gd name="T7" fmla="*/ 12 h 17"/>
                <a:gd name="T8" fmla="*/ 3 w 193"/>
                <a:gd name="T9" fmla="*/ 16 h 17"/>
              </a:gdLst>
              <a:ahLst/>
              <a:cxnLst>
                <a:cxn ang="0">
                  <a:pos x="T0" y="T1"/>
                </a:cxn>
                <a:cxn ang="0">
                  <a:pos x="T2" y="T3"/>
                </a:cxn>
                <a:cxn ang="0">
                  <a:pos x="T4" y="T5"/>
                </a:cxn>
                <a:cxn ang="0">
                  <a:pos x="T6" y="T7"/>
                </a:cxn>
                <a:cxn ang="0">
                  <a:pos x="T8" y="T9"/>
                </a:cxn>
              </a:cxnLst>
              <a:rect l="0" t="0" r="r" b="b"/>
              <a:pathLst>
                <a:path w="193" h="17">
                  <a:moveTo>
                    <a:pt x="3" y="16"/>
                  </a:moveTo>
                  <a:cubicBezTo>
                    <a:pt x="65" y="11"/>
                    <a:pt x="128" y="11"/>
                    <a:pt x="190" y="5"/>
                  </a:cubicBezTo>
                  <a:cubicBezTo>
                    <a:pt x="193" y="5"/>
                    <a:pt x="193" y="0"/>
                    <a:pt x="190" y="0"/>
                  </a:cubicBezTo>
                  <a:cubicBezTo>
                    <a:pt x="128" y="5"/>
                    <a:pt x="65" y="6"/>
                    <a:pt x="3" y="12"/>
                  </a:cubicBezTo>
                  <a:cubicBezTo>
                    <a:pt x="0" y="12"/>
                    <a:pt x="0" y="17"/>
                    <a:pt x="3" y="16"/>
                  </a:cubicBezTo>
                  <a:close/>
                </a:path>
              </a:pathLst>
            </a:custGeom>
            <a:solidFill>
              <a:srgbClr val="B7C6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144"/>
            <p:cNvSpPr>
              <a:spLocks/>
            </p:cNvSpPr>
            <p:nvPr/>
          </p:nvSpPr>
          <p:spPr bwMode="auto">
            <a:xfrm>
              <a:off x="7445375" y="4781551"/>
              <a:ext cx="781050" cy="188913"/>
            </a:xfrm>
            <a:custGeom>
              <a:avLst/>
              <a:gdLst>
                <a:gd name="T0" fmla="*/ 205 w 208"/>
                <a:gd name="T1" fmla="*/ 0 h 50"/>
                <a:gd name="T2" fmla="*/ 3 w 208"/>
                <a:gd name="T3" fmla="*/ 45 h 50"/>
                <a:gd name="T4" fmla="*/ 4 w 208"/>
                <a:gd name="T5" fmla="*/ 49 h 50"/>
                <a:gd name="T6" fmla="*/ 206 w 208"/>
                <a:gd name="T7" fmla="*/ 3 h 50"/>
                <a:gd name="T8" fmla="*/ 205 w 208"/>
                <a:gd name="T9" fmla="*/ 0 h 50"/>
              </a:gdLst>
              <a:ahLst/>
              <a:cxnLst>
                <a:cxn ang="0">
                  <a:pos x="T0" y="T1"/>
                </a:cxn>
                <a:cxn ang="0">
                  <a:pos x="T2" y="T3"/>
                </a:cxn>
                <a:cxn ang="0">
                  <a:pos x="T4" y="T5"/>
                </a:cxn>
                <a:cxn ang="0">
                  <a:pos x="T6" y="T7"/>
                </a:cxn>
                <a:cxn ang="0">
                  <a:pos x="T8" y="T9"/>
                </a:cxn>
              </a:cxnLst>
              <a:rect l="0" t="0" r="r" b="b"/>
              <a:pathLst>
                <a:path w="208" h="50">
                  <a:moveTo>
                    <a:pt x="205" y="0"/>
                  </a:moveTo>
                  <a:cubicBezTo>
                    <a:pt x="137" y="9"/>
                    <a:pt x="68" y="24"/>
                    <a:pt x="3" y="45"/>
                  </a:cubicBezTo>
                  <a:cubicBezTo>
                    <a:pt x="0" y="46"/>
                    <a:pt x="1" y="50"/>
                    <a:pt x="4" y="49"/>
                  </a:cubicBezTo>
                  <a:cubicBezTo>
                    <a:pt x="70" y="30"/>
                    <a:pt x="137" y="14"/>
                    <a:pt x="206" y="3"/>
                  </a:cubicBezTo>
                  <a:cubicBezTo>
                    <a:pt x="208" y="3"/>
                    <a:pt x="207" y="0"/>
                    <a:pt x="205" y="0"/>
                  </a:cubicBezTo>
                  <a:close/>
                </a:path>
              </a:pathLst>
            </a:custGeom>
            <a:solidFill>
              <a:srgbClr val="B7C6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145"/>
            <p:cNvSpPr>
              <a:spLocks/>
            </p:cNvSpPr>
            <p:nvPr/>
          </p:nvSpPr>
          <p:spPr bwMode="auto">
            <a:xfrm>
              <a:off x="7489825" y="5018088"/>
              <a:ext cx="730250" cy="65088"/>
            </a:xfrm>
            <a:custGeom>
              <a:avLst/>
              <a:gdLst>
                <a:gd name="T0" fmla="*/ 191 w 194"/>
                <a:gd name="T1" fmla="*/ 12 h 17"/>
                <a:gd name="T2" fmla="*/ 3 w 194"/>
                <a:gd name="T3" fmla="*/ 0 h 17"/>
                <a:gd name="T4" fmla="*/ 3 w 194"/>
                <a:gd name="T5" fmla="*/ 5 h 17"/>
                <a:gd name="T6" fmla="*/ 191 w 194"/>
                <a:gd name="T7" fmla="*/ 16 h 17"/>
                <a:gd name="T8" fmla="*/ 191 w 194"/>
                <a:gd name="T9" fmla="*/ 12 h 17"/>
              </a:gdLst>
              <a:ahLst/>
              <a:cxnLst>
                <a:cxn ang="0">
                  <a:pos x="T0" y="T1"/>
                </a:cxn>
                <a:cxn ang="0">
                  <a:pos x="T2" y="T3"/>
                </a:cxn>
                <a:cxn ang="0">
                  <a:pos x="T4" y="T5"/>
                </a:cxn>
                <a:cxn ang="0">
                  <a:pos x="T6" y="T7"/>
                </a:cxn>
                <a:cxn ang="0">
                  <a:pos x="T8" y="T9"/>
                </a:cxn>
              </a:cxnLst>
              <a:rect l="0" t="0" r="r" b="b"/>
              <a:pathLst>
                <a:path w="194" h="17">
                  <a:moveTo>
                    <a:pt x="191" y="12"/>
                  </a:moveTo>
                  <a:cubicBezTo>
                    <a:pt x="129" y="6"/>
                    <a:pt x="66" y="5"/>
                    <a:pt x="3" y="0"/>
                  </a:cubicBezTo>
                  <a:cubicBezTo>
                    <a:pt x="0" y="0"/>
                    <a:pt x="0" y="5"/>
                    <a:pt x="3" y="5"/>
                  </a:cubicBezTo>
                  <a:cubicBezTo>
                    <a:pt x="66" y="11"/>
                    <a:pt x="129" y="11"/>
                    <a:pt x="191" y="16"/>
                  </a:cubicBezTo>
                  <a:cubicBezTo>
                    <a:pt x="194" y="17"/>
                    <a:pt x="194" y="12"/>
                    <a:pt x="191" y="12"/>
                  </a:cubicBezTo>
                  <a:close/>
                </a:path>
              </a:pathLst>
            </a:custGeom>
            <a:solidFill>
              <a:srgbClr val="B7C6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146"/>
            <p:cNvSpPr>
              <a:spLocks/>
            </p:cNvSpPr>
            <p:nvPr/>
          </p:nvSpPr>
          <p:spPr bwMode="auto">
            <a:xfrm>
              <a:off x="6715125" y="4221163"/>
              <a:ext cx="255588" cy="311150"/>
            </a:xfrm>
            <a:custGeom>
              <a:avLst/>
              <a:gdLst>
                <a:gd name="T0" fmla="*/ 28 w 68"/>
                <a:gd name="T1" fmla="*/ 1 h 83"/>
                <a:gd name="T2" fmla="*/ 4 w 68"/>
                <a:gd name="T3" fmla="*/ 57 h 83"/>
                <a:gd name="T4" fmla="*/ 64 w 68"/>
                <a:gd name="T5" fmla="*/ 78 h 83"/>
                <a:gd name="T6" fmla="*/ 63 w 68"/>
                <a:gd name="T7" fmla="*/ 70 h 83"/>
                <a:gd name="T8" fmla="*/ 11 w 68"/>
                <a:gd name="T9" fmla="*/ 48 h 83"/>
                <a:gd name="T10" fmla="*/ 30 w 68"/>
                <a:gd name="T11" fmla="*/ 3 h 83"/>
                <a:gd name="T12" fmla="*/ 28 w 68"/>
                <a:gd name="T13" fmla="*/ 1 h 83"/>
              </a:gdLst>
              <a:ahLst/>
              <a:cxnLst>
                <a:cxn ang="0">
                  <a:pos x="T0" y="T1"/>
                </a:cxn>
                <a:cxn ang="0">
                  <a:pos x="T2" y="T3"/>
                </a:cxn>
                <a:cxn ang="0">
                  <a:pos x="T4" y="T5"/>
                </a:cxn>
                <a:cxn ang="0">
                  <a:pos x="T6" y="T7"/>
                </a:cxn>
                <a:cxn ang="0">
                  <a:pos x="T8" y="T9"/>
                </a:cxn>
                <a:cxn ang="0">
                  <a:pos x="T10" y="T11"/>
                </a:cxn>
                <a:cxn ang="0">
                  <a:pos x="T12" y="T13"/>
                </a:cxn>
              </a:cxnLst>
              <a:rect l="0" t="0" r="r" b="b"/>
              <a:pathLst>
                <a:path w="68" h="83">
                  <a:moveTo>
                    <a:pt x="28" y="1"/>
                  </a:moveTo>
                  <a:cubicBezTo>
                    <a:pt x="15" y="15"/>
                    <a:pt x="0" y="37"/>
                    <a:pt x="4" y="57"/>
                  </a:cubicBezTo>
                  <a:cubicBezTo>
                    <a:pt x="8" y="80"/>
                    <a:pt x="47" y="83"/>
                    <a:pt x="64" y="78"/>
                  </a:cubicBezTo>
                  <a:cubicBezTo>
                    <a:pt x="68" y="77"/>
                    <a:pt x="68" y="70"/>
                    <a:pt x="63" y="70"/>
                  </a:cubicBezTo>
                  <a:cubicBezTo>
                    <a:pt x="46" y="72"/>
                    <a:pt x="10" y="72"/>
                    <a:pt x="11" y="48"/>
                  </a:cubicBezTo>
                  <a:cubicBezTo>
                    <a:pt x="12" y="32"/>
                    <a:pt x="21" y="17"/>
                    <a:pt x="30" y="3"/>
                  </a:cubicBezTo>
                  <a:cubicBezTo>
                    <a:pt x="30" y="2"/>
                    <a:pt x="29" y="0"/>
                    <a:pt x="28" y="1"/>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47"/>
            <p:cNvSpPr>
              <a:spLocks/>
            </p:cNvSpPr>
            <p:nvPr/>
          </p:nvSpPr>
          <p:spPr bwMode="auto">
            <a:xfrm>
              <a:off x="6921500" y="4216401"/>
              <a:ext cx="290513" cy="346075"/>
            </a:xfrm>
            <a:custGeom>
              <a:avLst/>
              <a:gdLst>
                <a:gd name="T0" fmla="*/ 14 w 77"/>
                <a:gd name="T1" fmla="*/ 1 h 92"/>
                <a:gd name="T2" fmla="*/ 1 w 77"/>
                <a:gd name="T3" fmla="*/ 38 h 92"/>
                <a:gd name="T4" fmla="*/ 8 w 77"/>
                <a:gd name="T5" fmla="*/ 78 h 92"/>
                <a:gd name="T6" fmla="*/ 37 w 77"/>
                <a:gd name="T7" fmla="*/ 90 h 92"/>
                <a:gd name="T8" fmla="*/ 72 w 77"/>
                <a:gd name="T9" fmla="*/ 87 h 92"/>
                <a:gd name="T10" fmla="*/ 69 w 77"/>
                <a:gd name="T11" fmla="*/ 79 h 92"/>
                <a:gd name="T12" fmla="*/ 43 w 77"/>
                <a:gd name="T13" fmla="*/ 82 h 92"/>
                <a:gd name="T14" fmla="*/ 28 w 77"/>
                <a:gd name="T15" fmla="*/ 79 h 92"/>
                <a:gd name="T16" fmla="*/ 11 w 77"/>
                <a:gd name="T17" fmla="*/ 66 h 92"/>
                <a:gd name="T18" fmla="*/ 17 w 77"/>
                <a:gd name="T19" fmla="*/ 3 h 92"/>
                <a:gd name="T20" fmla="*/ 14 w 77"/>
                <a:gd name="T21" fmla="*/ 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92">
                  <a:moveTo>
                    <a:pt x="14" y="1"/>
                  </a:moveTo>
                  <a:cubicBezTo>
                    <a:pt x="6" y="12"/>
                    <a:pt x="2" y="25"/>
                    <a:pt x="1" y="38"/>
                  </a:cubicBezTo>
                  <a:cubicBezTo>
                    <a:pt x="0" y="50"/>
                    <a:pt x="0" y="68"/>
                    <a:pt x="8" y="78"/>
                  </a:cubicBezTo>
                  <a:cubicBezTo>
                    <a:pt x="14" y="86"/>
                    <a:pt x="28" y="89"/>
                    <a:pt x="37" y="90"/>
                  </a:cubicBezTo>
                  <a:cubicBezTo>
                    <a:pt x="49" y="92"/>
                    <a:pt x="61" y="92"/>
                    <a:pt x="72" y="87"/>
                  </a:cubicBezTo>
                  <a:cubicBezTo>
                    <a:pt x="77" y="85"/>
                    <a:pt x="74" y="77"/>
                    <a:pt x="69" y="79"/>
                  </a:cubicBezTo>
                  <a:cubicBezTo>
                    <a:pt x="60" y="82"/>
                    <a:pt x="52" y="82"/>
                    <a:pt x="43" y="82"/>
                  </a:cubicBezTo>
                  <a:cubicBezTo>
                    <a:pt x="38" y="81"/>
                    <a:pt x="33" y="80"/>
                    <a:pt x="28" y="79"/>
                  </a:cubicBezTo>
                  <a:cubicBezTo>
                    <a:pt x="19" y="77"/>
                    <a:pt x="14" y="75"/>
                    <a:pt x="11" y="66"/>
                  </a:cubicBezTo>
                  <a:cubicBezTo>
                    <a:pt x="4" y="45"/>
                    <a:pt x="9" y="22"/>
                    <a:pt x="17" y="3"/>
                  </a:cubicBezTo>
                  <a:cubicBezTo>
                    <a:pt x="18" y="1"/>
                    <a:pt x="15" y="0"/>
                    <a:pt x="14" y="1"/>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48"/>
            <p:cNvSpPr>
              <a:spLocks/>
            </p:cNvSpPr>
            <p:nvPr/>
          </p:nvSpPr>
          <p:spPr bwMode="auto">
            <a:xfrm>
              <a:off x="7132638" y="4194176"/>
              <a:ext cx="315913" cy="373063"/>
            </a:xfrm>
            <a:custGeom>
              <a:avLst/>
              <a:gdLst>
                <a:gd name="T0" fmla="*/ 8 w 84"/>
                <a:gd name="T1" fmla="*/ 3 h 99"/>
                <a:gd name="T2" fmla="*/ 1 w 84"/>
                <a:gd name="T3" fmla="*/ 58 h 99"/>
                <a:gd name="T4" fmla="*/ 14 w 84"/>
                <a:gd name="T5" fmla="*/ 92 h 99"/>
                <a:gd name="T6" fmla="*/ 47 w 84"/>
                <a:gd name="T7" fmla="*/ 97 h 99"/>
                <a:gd name="T8" fmla="*/ 79 w 84"/>
                <a:gd name="T9" fmla="*/ 87 h 99"/>
                <a:gd name="T10" fmla="*/ 73 w 84"/>
                <a:gd name="T11" fmla="*/ 80 h 99"/>
                <a:gd name="T12" fmla="*/ 45 w 84"/>
                <a:gd name="T13" fmla="*/ 88 h 99"/>
                <a:gd name="T14" fmla="*/ 17 w 84"/>
                <a:gd name="T15" fmla="*/ 84 h 99"/>
                <a:gd name="T16" fmla="*/ 8 w 84"/>
                <a:gd name="T17" fmla="*/ 46 h 99"/>
                <a:gd name="T18" fmla="*/ 13 w 84"/>
                <a:gd name="T19" fmla="*/ 4 h 99"/>
                <a:gd name="T20" fmla="*/ 8 w 84"/>
                <a:gd name="T21" fmla="*/ 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99">
                  <a:moveTo>
                    <a:pt x="8" y="3"/>
                  </a:moveTo>
                  <a:cubicBezTo>
                    <a:pt x="4" y="21"/>
                    <a:pt x="0" y="40"/>
                    <a:pt x="1" y="58"/>
                  </a:cubicBezTo>
                  <a:cubicBezTo>
                    <a:pt x="2" y="70"/>
                    <a:pt x="3" y="85"/>
                    <a:pt x="14" y="92"/>
                  </a:cubicBezTo>
                  <a:cubicBezTo>
                    <a:pt x="23" y="99"/>
                    <a:pt x="36" y="98"/>
                    <a:pt x="47" y="97"/>
                  </a:cubicBezTo>
                  <a:cubicBezTo>
                    <a:pt x="58" y="96"/>
                    <a:pt x="70" y="94"/>
                    <a:pt x="79" y="87"/>
                  </a:cubicBezTo>
                  <a:cubicBezTo>
                    <a:pt x="84" y="83"/>
                    <a:pt x="77" y="77"/>
                    <a:pt x="73" y="80"/>
                  </a:cubicBezTo>
                  <a:cubicBezTo>
                    <a:pt x="65" y="86"/>
                    <a:pt x="55" y="88"/>
                    <a:pt x="45" y="88"/>
                  </a:cubicBezTo>
                  <a:cubicBezTo>
                    <a:pt x="37" y="89"/>
                    <a:pt x="23" y="90"/>
                    <a:pt x="17" y="84"/>
                  </a:cubicBezTo>
                  <a:cubicBezTo>
                    <a:pt x="8" y="75"/>
                    <a:pt x="8" y="57"/>
                    <a:pt x="8" y="46"/>
                  </a:cubicBezTo>
                  <a:cubicBezTo>
                    <a:pt x="8" y="32"/>
                    <a:pt x="10" y="18"/>
                    <a:pt x="13" y="4"/>
                  </a:cubicBezTo>
                  <a:cubicBezTo>
                    <a:pt x="14" y="1"/>
                    <a:pt x="9" y="0"/>
                    <a:pt x="8" y="3"/>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149"/>
            <p:cNvSpPr>
              <a:spLocks/>
            </p:cNvSpPr>
            <p:nvPr/>
          </p:nvSpPr>
          <p:spPr bwMode="auto">
            <a:xfrm>
              <a:off x="7316788" y="4227513"/>
              <a:ext cx="323850" cy="334963"/>
            </a:xfrm>
            <a:custGeom>
              <a:avLst/>
              <a:gdLst>
                <a:gd name="T0" fmla="*/ 4 w 86"/>
                <a:gd name="T1" fmla="*/ 3 h 89"/>
                <a:gd name="T2" fmla="*/ 21 w 86"/>
                <a:gd name="T3" fmla="*/ 76 h 89"/>
                <a:gd name="T4" fmla="*/ 83 w 86"/>
                <a:gd name="T5" fmla="*/ 54 h 89"/>
                <a:gd name="T6" fmla="*/ 76 w 86"/>
                <a:gd name="T7" fmla="*/ 50 h 89"/>
                <a:gd name="T8" fmla="*/ 20 w 86"/>
                <a:gd name="T9" fmla="*/ 64 h 89"/>
                <a:gd name="T10" fmla="*/ 8 w 86"/>
                <a:gd name="T11" fmla="*/ 3 h 89"/>
                <a:gd name="T12" fmla="*/ 4 w 86"/>
                <a:gd name="T13" fmla="*/ 3 h 89"/>
              </a:gdLst>
              <a:ahLst/>
              <a:cxnLst>
                <a:cxn ang="0">
                  <a:pos x="T0" y="T1"/>
                </a:cxn>
                <a:cxn ang="0">
                  <a:pos x="T2" y="T3"/>
                </a:cxn>
                <a:cxn ang="0">
                  <a:pos x="T4" y="T5"/>
                </a:cxn>
                <a:cxn ang="0">
                  <a:pos x="T6" y="T7"/>
                </a:cxn>
                <a:cxn ang="0">
                  <a:pos x="T8" y="T9"/>
                </a:cxn>
                <a:cxn ang="0">
                  <a:pos x="T10" y="T11"/>
                </a:cxn>
                <a:cxn ang="0">
                  <a:pos x="T12" y="T13"/>
                </a:cxn>
              </a:cxnLst>
              <a:rect l="0" t="0" r="r" b="b"/>
              <a:pathLst>
                <a:path w="86" h="89">
                  <a:moveTo>
                    <a:pt x="4" y="3"/>
                  </a:moveTo>
                  <a:cubicBezTo>
                    <a:pt x="2" y="25"/>
                    <a:pt x="0" y="63"/>
                    <a:pt x="21" y="76"/>
                  </a:cubicBezTo>
                  <a:cubicBezTo>
                    <a:pt x="41" y="89"/>
                    <a:pt x="74" y="73"/>
                    <a:pt x="83" y="54"/>
                  </a:cubicBezTo>
                  <a:cubicBezTo>
                    <a:pt x="86" y="49"/>
                    <a:pt x="79" y="45"/>
                    <a:pt x="76" y="50"/>
                  </a:cubicBezTo>
                  <a:cubicBezTo>
                    <a:pt x="67" y="65"/>
                    <a:pt x="34" y="82"/>
                    <a:pt x="20" y="64"/>
                  </a:cubicBezTo>
                  <a:cubicBezTo>
                    <a:pt x="9" y="48"/>
                    <a:pt x="8" y="22"/>
                    <a:pt x="8" y="3"/>
                  </a:cubicBezTo>
                  <a:cubicBezTo>
                    <a:pt x="8" y="0"/>
                    <a:pt x="4" y="0"/>
                    <a:pt x="4" y="3"/>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150"/>
            <p:cNvSpPr>
              <a:spLocks/>
            </p:cNvSpPr>
            <p:nvPr/>
          </p:nvSpPr>
          <p:spPr bwMode="auto">
            <a:xfrm>
              <a:off x="6756400" y="5454651"/>
              <a:ext cx="304800" cy="227013"/>
            </a:xfrm>
            <a:custGeom>
              <a:avLst/>
              <a:gdLst>
                <a:gd name="T0" fmla="*/ 1 w 81"/>
                <a:gd name="T1" fmla="*/ 56 h 60"/>
                <a:gd name="T2" fmla="*/ 47 w 81"/>
                <a:gd name="T3" fmla="*/ 45 h 60"/>
                <a:gd name="T4" fmla="*/ 80 w 81"/>
                <a:gd name="T5" fmla="*/ 6 h 60"/>
                <a:gd name="T6" fmla="*/ 75 w 81"/>
                <a:gd name="T7" fmla="*/ 3 h 60"/>
                <a:gd name="T8" fmla="*/ 44 w 81"/>
                <a:gd name="T9" fmla="*/ 39 h 60"/>
                <a:gd name="T10" fmla="*/ 1 w 81"/>
                <a:gd name="T11" fmla="*/ 54 h 60"/>
                <a:gd name="T12" fmla="*/ 1 w 81"/>
                <a:gd name="T13" fmla="*/ 56 h 60"/>
              </a:gdLst>
              <a:ahLst/>
              <a:cxnLst>
                <a:cxn ang="0">
                  <a:pos x="T0" y="T1"/>
                </a:cxn>
                <a:cxn ang="0">
                  <a:pos x="T2" y="T3"/>
                </a:cxn>
                <a:cxn ang="0">
                  <a:pos x="T4" y="T5"/>
                </a:cxn>
                <a:cxn ang="0">
                  <a:pos x="T6" y="T7"/>
                </a:cxn>
                <a:cxn ang="0">
                  <a:pos x="T8" y="T9"/>
                </a:cxn>
                <a:cxn ang="0">
                  <a:pos x="T10" y="T11"/>
                </a:cxn>
                <a:cxn ang="0">
                  <a:pos x="T12" y="T13"/>
                </a:cxn>
              </a:cxnLst>
              <a:rect l="0" t="0" r="r" b="b"/>
              <a:pathLst>
                <a:path w="81" h="60">
                  <a:moveTo>
                    <a:pt x="1" y="56"/>
                  </a:moveTo>
                  <a:cubicBezTo>
                    <a:pt x="16" y="60"/>
                    <a:pt x="34" y="52"/>
                    <a:pt x="47" y="45"/>
                  </a:cubicBezTo>
                  <a:cubicBezTo>
                    <a:pt x="62" y="36"/>
                    <a:pt x="73" y="22"/>
                    <a:pt x="80" y="6"/>
                  </a:cubicBezTo>
                  <a:cubicBezTo>
                    <a:pt x="81" y="3"/>
                    <a:pt x="76" y="0"/>
                    <a:pt x="75" y="3"/>
                  </a:cubicBezTo>
                  <a:cubicBezTo>
                    <a:pt x="68" y="18"/>
                    <a:pt x="57" y="31"/>
                    <a:pt x="44" y="39"/>
                  </a:cubicBezTo>
                  <a:cubicBezTo>
                    <a:pt x="30" y="48"/>
                    <a:pt x="16" y="50"/>
                    <a:pt x="1" y="54"/>
                  </a:cubicBezTo>
                  <a:cubicBezTo>
                    <a:pt x="0" y="54"/>
                    <a:pt x="0" y="55"/>
                    <a:pt x="1" y="56"/>
                  </a:cubicBezTo>
                  <a:close/>
                </a:path>
              </a:pathLst>
            </a:custGeom>
            <a:solidFill>
              <a:srgbClr val="E40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51"/>
            <p:cNvSpPr>
              <a:spLocks/>
            </p:cNvSpPr>
            <p:nvPr/>
          </p:nvSpPr>
          <p:spPr bwMode="auto">
            <a:xfrm>
              <a:off x="6846888" y="5602288"/>
              <a:ext cx="44450" cy="90488"/>
            </a:xfrm>
            <a:custGeom>
              <a:avLst/>
              <a:gdLst>
                <a:gd name="T0" fmla="*/ 0 w 12"/>
                <a:gd name="T1" fmla="*/ 3 h 24"/>
                <a:gd name="T2" fmla="*/ 5 w 12"/>
                <a:gd name="T3" fmla="*/ 20 h 24"/>
                <a:gd name="T4" fmla="*/ 11 w 12"/>
                <a:gd name="T5" fmla="*/ 18 h 24"/>
                <a:gd name="T6" fmla="*/ 3 w 12"/>
                <a:gd name="T7" fmla="*/ 1 h 24"/>
                <a:gd name="T8" fmla="*/ 0 w 12"/>
                <a:gd name="T9" fmla="*/ 3 h 24"/>
              </a:gdLst>
              <a:ahLst/>
              <a:cxnLst>
                <a:cxn ang="0">
                  <a:pos x="T0" y="T1"/>
                </a:cxn>
                <a:cxn ang="0">
                  <a:pos x="T2" y="T3"/>
                </a:cxn>
                <a:cxn ang="0">
                  <a:pos x="T4" y="T5"/>
                </a:cxn>
                <a:cxn ang="0">
                  <a:pos x="T6" y="T7"/>
                </a:cxn>
                <a:cxn ang="0">
                  <a:pos x="T8" y="T9"/>
                </a:cxn>
              </a:cxnLst>
              <a:rect l="0" t="0" r="r" b="b"/>
              <a:pathLst>
                <a:path w="12" h="24">
                  <a:moveTo>
                    <a:pt x="0" y="3"/>
                  </a:moveTo>
                  <a:cubicBezTo>
                    <a:pt x="1" y="9"/>
                    <a:pt x="4" y="14"/>
                    <a:pt x="5" y="20"/>
                  </a:cubicBezTo>
                  <a:cubicBezTo>
                    <a:pt x="6" y="24"/>
                    <a:pt x="12" y="22"/>
                    <a:pt x="11" y="18"/>
                  </a:cubicBezTo>
                  <a:cubicBezTo>
                    <a:pt x="9" y="12"/>
                    <a:pt x="7" y="6"/>
                    <a:pt x="3" y="1"/>
                  </a:cubicBezTo>
                  <a:cubicBezTo>
                    <a:pt x="2" y="0"/>
                    <a:pt x="0" y="1"/>
                    <a:pt x="0" y="3"/>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152"/>
            <p:cNvSpPr>
              <a:spLocks/>
            </p:cNvSpPr>
            <p:nvPr/>
          </p:nvSpPr>
          <p:spPr bwMode="auto">
            <a:xfrm>
              <a:off x="6910388" y="5564188"/>
              <a:ext cx="68263" cy="82550"/>
            </a:xfrm>
            <a:custGeom>
              <a:avLst/>
              <a:gdLst>
                <a:gd name="T0" fmla="*/ 0 w 18"/>
                <a:gd name="T1" fmla="*/ 2 h 22"/>
                <a:gd name="T2" fmla="*/ 5 w 18"/>
                <a:gd name="T3" fmla="*/ 11 h 22"/>
                <a:gd name="T4" fmla="*/ 10 w 18"/>
                <a:gd name="T5" fmla="*/ 19 h 22"/>
                <a:gd name="T6" fmla="*/ 16 w 18"/>
                <a:gd name="T7" fmla="*/ 15 h 22"/>
                <a:gd name="T8" fmla="*/ 9 w 18"/>
                <a:gd name="T9" fmla="*/ 7 h 22"/>
                <a:gd name="T10" fmla="*/ 3 w 18"/>
                <a:gd name="T11" fmla="*/ 1 h 22"/>
                <a:gd name="T12" fmla="*/ 0 w 1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18" h="22">
                  <a:moveTo>
                    <a:pt x="0" y="2"/>
                  </a:moveTo>
                  <a:cubicBezTo>
                    <a:pt x="1" y="5"/>
                    <a:pt x="3" y="8"/>
                    <a:pt x="5" y="11"/>
                  </a:cubicBezTo>
                  <a:cubicBezTo>
                    <a:pt x="7" y="14"/>
                    <a:pt x="8" y="16"/>
                    <a:pt x="10" y="19"/>
                  </a:cubicBezTo>
                  <a:cubicBezTo>
                    <a:pt x="13" y="22"/>
                    <a:pt x="18" y="18"/>
                    <a:pt x="16" y="15"/>
                  </a:cubicBezTo>
                  <a:cubicBezTo>
                    <a:pt x="14" y="12"/>
                    <a:pt x="12" y="10"/>
                    <a:pt x="9" y="7"/>
                  </a:cubicBezTo>
                  <a:cubicBezTo>
                    <a:pt x="7" y="5"/>
                    <a:pt x="5" y="2"/>
                    <a:pt x="3" y="1"/>
                  </a:cubicBezTo>
                  <a:cubicBezTo>
                    <a:pt x="2" y="0"/>
                    <a:pt x="0" y="1"/>
                    <a:pt x="0" y="2"/>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153"/>
            <p:cNvSpPr>
              <a:spLocks/>
            </p:cNvSpPr>
            <p:nvPr/>
          </p:nvSpPr>
          <p:spPr bwMode="auto">
            <a:xfrm>
              <a:off x="6967538" y="5514976"/>
              <a:ext cx="77788" cy="68263"/>
            </a:xfrm>
            <a:custGeom>
              <a:avLst/>
              <a:gdLst>
                <a:gd name="T0" fmla="*/ 0 w 21"/>
                <a:gd name="T1" fmla="*/ 3 h 18"/>
                <a:gd name="T2" fmla="*/ 7 w 21"/>
                <a:gd name="T3" fmla="*/ 9 h 18"/>
                <a:gd name="T4" fmla="*/ 14 w 21"/>
                <a:gd name="T5" fmla="*/ 15 h 18"/>
                <a:gd name="T6" fmla="*/ 19 w 21"/>
                <a:gd name="T7" fmla="*/ 10 h 18"/>
                <a:gd name="T8" fmla="*/ 11 w 21"/>
                <a:gd name="T9" fmla="*/ 4 h 18"/>
                <a:gd name="T10" fmla="*/ 2 w 21"/>
                <a:gd name="T11" fmla="*/ 0 h 18"/>
                <a:gd name="T12" fmla="*/ 0 w 21"/>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21" h="18">
                  <a:moveTo>
                    <a:pt x="0" y="3"/>
                  </a:moveTo>
                  <a:cubicBezTo>
                    <a:pt x="2" y="5"/>
                    <a:pt x="5" y="7"/>
                    <a:pt x="7" y="9"/>
                  </a:cubicBezTo>
                  <a:cubicBezTo>
                    <a:pt x="9" y="11"/>
                    <a:pt x="12" y="13"/>
                    <a:pt x="14" y="15"/>
                  </a:cubicBezTo>
                  <a:cubicBezTo>
                    <a:pt x="18" y="18"/>
                    <a:pt x="21" y="13"/>
                    <a:pt x="19" y="10"/>
                  </a:cubicBezTo>
                  <a:cubicBezTo>
                    <a:pt x="16" y="7"/>
                    <a:pt x="13" y="5"/>
                    <a:pt x="11" y="4"/>
                  </a:cubicBezTo>
                  <a:cubicBezTo>
                    <a:pt x="8" y="2"/>
                    <a:pt x="5" y="0"/>
                    <a:pt x="2" y="0"/>
                  </a:cubicBezTo>
                  <a:cubicBezTo>
                    <a:pt x="1" y="0"/>
                    <a:pt x="0" y="2"/>
                    <a:pt x="0" y="3"/>
                  </a:cubicBezTo>
                  <a:close/>
                </a:path>
              </a:pathLst>
            </a:custGeom>
            <a:solidFill>
              <a:srgbClr val="FFD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54"/>
            <p:cNvSpPr>
              <a:spLocks/>
            </p:cNvSpPr>
            <p:nvPr/>
          </p:nvSpPr>
          <p:spPr bwMode="auto">
            <a:xfrm>
              <a:off x="7594600" y="4243388"/>
              <a:ext cx="214313" cy="236538"/>
            </a:xfrm>
            <a:custGeom>
              <a:avLst/>
              <a:gdLst>
                <a:gd name="T0" fmla="*/ 1 w 57"/>
                <a:gd name="T1" fmla="*/ 2 h 63"/>
                <a:gd name="T2" fmla="*/ 49 w 57"/>
                <a:gd name="T3" fmla="*/ 59 h 63"/>
                <a:gd name="T4" fmla="*/ 55 w 57"/>
                <a:gd name="T5" fmla="*/ 56 h 63"/>
                <a:gd name="T6" fmla="*/ 2 w 57"/>
                <a:gd name="T7" fmla="*/ 0 h 63"/>
                <a:gd name="T8" fmla="*/ 1 w 57"/>
                <a:gd name="T9" fmla="*/ 2 h 63"/>
              </a:gdLst>
              <a:ahLst/>
              <a:cxnLst>
                <a:cxn ang="0">
                  <a:pos x="T0" y="T1"/>
                </a:cxn>
                <a:cxn ang="0">
                  <a:pos x="T2" y="T3"/>
                </a:cxn>
                <a:cxn ang="0">
                  <a:pos x="T4" y="T5"/>
                </a:cxn>
                <a:cxn ang="0">
                  <a:pos x="T6" y="T7"/>
                </a:cxn>
                <a:cxn ang="0">
                  <a:pos x="T8" y="T9"/>
                </a:cxn>
              </a:cxnLst>
              <a:rect l="0" t="0" r="r" b="b"/>
              <a:pathLst>
                <a:path w="57" h="63">
                  <a:moveTo>
                    <a:pt x="1" y="2"/>
                  </a:moveTo>
                  <a:cubicBezTo>
                    <a:pt x="21" y="17"/>
                    <a:pt x="37" y="37"/>
                    <a:pt x="49" y="59"/>
                  </a:cubicBezTo>
                  <a:cubicBezTo>
                    <a:pt x="51" y="63"/>
                    <a:pt x="57" y="60"/>
                    <a:pt x="55" y="56"/>
                  </a:cubicBezTo>
                  <a:cubicBezTo>
                    <a:pt x="41" y="33"/>
                    <a:pt x="24" y="14"/>
                    <a:pt x="2" y="0"/>
                  </a:cubicBezTo>
                  <a:cubicBezTo>
                    <a:pt x="1" y="0"/>
                    <a:pt x="0" y="1"/>
                    <a:pt x="1" y="2"/>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55"/>
            <p:cNvSpPr>
              <a:spLocks/>
            </p:cNvSpPr>
            <p:nvPr/>
          </p:nvSpPr>
          <p:spPr bwMode="auto">
            <a:xfrm>
              <a:off x="6500813" y="4243388"/>
              <a:ext cx="200025" cy="236538"/>
            </a:xfrm>
            <a:custGeom>
              <a:avLst/>
              <a:gdLst>
                <a:gd name="T0" fmla="*/ 52 w 53"/>
                <a:gd name="T1" fmla="*/ 1 h 63"/>
                <a:gd name="T2" fmla="*/ 2 w 53"/>
                <a:gd name="T3" fmla="*/ 56 h 63"/>
                <a:gd name="T4" fmla="*/ 8 w 53"/>
                <a:gd name="T5" fmla="*/ 59 h 63"/>
                <a:gd name="T6" fmla="*/ 31 w 53"/>
                <a:gd name="T7" fmla="*/ 27 h 63"/>
                <a:gd name="T8" fmla="*/ 53 w 53"/>
                <a:gd name="T9" fmla="*/ 2 h 63"/>
                <a:gd name="T10" fmla="*/ 52 w 53"/>
                <a:gd name="T11" fmla="*/ 1 h 63"/>
              </a:gdLst>
              <a:ahLst/>
              <a:cxnLst>
                <a:cxn ang="0">
                  <a:pos x="T0" y="T1"/>
                </a:cxn>
                <a:cxn ang="0">
                  <a:pos x="T2" y="T3"/>
                </a:cxn>
                <a:cxn ang="0">
                  <a:pos x="T4" y="T5"/>
                </a:cxn>
                <a:cxn ang="0">
                  <a:pos x="T6" y="T7"/>
                </a:cxn>
                <a:cxn ang="0">
                  <a:pos x="T8" y="T9"/>
                </a:cxn>
                <a:cxn ang="0">
                  <a:pos x="T10" y="T11"/>
                </a:cxn>
              </a:cxnLst>
              <a:rect l="0" t="0" r="r" b="b"/>
              <a:pathLst>
                <a:path w="53" h="63">
                  <a:moveTo>
                    <a:pt x="52" y="1"/>
                  </a:moveTo>
                  <a:cubicBezTo>
                    <a:pt x="31" y="13"/>
                    <a:pt x="15" y="36"/>
                    <a:pt x="2" y="56"/>
                  </a:cubicBezTo>
                  <a:cubicBezTo>
                    <a:pt x="0" y="59"/>
                    <a:pt x="6" y="63"/>
                    <a:pt x="8" y="59"/>
                  </a:cubicBezTo>
                  <a:cubicBezTo>
                    <a:pt x="15" y="48"/>
                    <a:pt x="22" y="37"/>
                    <a:pt x="31" y="27"/>
                  </a:cubicBezTo>
                  <a:cubicBezTo>
                    <a:pt x="38" y="18"/>
                    <a:pt x="46" y="11"/>
                    <a:pt x="53" y="2"/>
                  </a:cubicBezTo>
                  <a:cubicBezTo>
                    <a:pt x="53" y="1"/>
                    <a:pt x="53" y="0"/>
                    <a:pt x="52" y="1"/>
                  </a:cubicBezTo>
                  <a:close/>
                </a:path>
              </a:pathLst>
            </a:custGeom>
            <a:solidFill>
              <a:srgbClr val="91A3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5" name="组合 274"/>
          <p:cNvGrpSpPr/>
          <p:nvPr/>
        </p:nvGrpSpPr>
        <p:grpSpPr>
          <a:xfrm>
            <a:off x="2456237" y="2980139"/>
            <a:ext cx="3818377" cy="3049196"/>
            <a:chOff x="4122737" y="3894138"/>
            <a:chExt cx="3743326" cy="2989263"/>
          </a:xfrm>
        </p:grpSpPr>
        <p:sp>
          <p:nvSpPr>
            <p:cNvPr id="276" name="Freeform 136"/>
            <p:cNvSpPr>
              <a:spLocks noEditPoints="1"/>
            </p:cNvSpPr>
            <p:nvPr/>
          </p:nvSpPr>
          <p:spPr bwMode="auto">
            <a:xfrm>
              <a:off x="6557963" y="4767263"/>
              <a:ext cx="763588" cy="534988"/>
            </a:xfrm>
            <a:custGeom>
              <a:avLst/>
              <a:gdLst>
                <a:gd name="T0" fmla="*/ 74 w 203"/>
                <a:gd name="T1" fmla="*/ 79 h 142"/>
                <a:gd name="T2" fmla="*/ 108 w 203"/>
                <a:gd name="T3" fmla="*/ 77 h 142"/>
                <a:gd name="T4" fmla="*/ 121 w 203"/>
                <a:gd name="T5" fmla="*/ 110 h 142"/>
                <a:gd name="T6" fmla="*/ 74 w 203"/>
                <a:gd name="T7" fmla="*/ 79 h 142"/>
                <a:gd name="T8" fmla="*/ 69 w 203"/>
                <a:gd name="T9" fmla="*/ 46 h 142"/>
                <a:gd name="T10" fmla="*/ 127 w 203"/>
                <a:gd name="T11" fmla="*/ 51 h 142"/>
                <a:gd name="T12" fmla="*/ 141 w 203"/>
                <a:gd name="T13" fmla="*/ 109 h 142"/>
                <a:gd name="T14" fmla="*/ 69 w 203"/>
                <a:gd name="T15" fmla="*/ 46 h 142"/>
                <a:gd name="T16" fmla="*/ 52 w 203"/>
                <a:gd name="T17" fmla="*/ 94 h 142"/>
                <a:gd name="T18" fmla="*/ 113 w 203"/>
                <a:gd name="T19" fmla="*/ 142 h 142"/>
                <a:gd name="T20" fmla="*/ 129 w 203"/>
                <a:gd name="T21" fmla="*/ 135 h 142"/>
                <a:gd name="T22" fmla="*/ 193 w 203"/>
                <a:gd name="T23" fmla="*/ 132 h 142"/>
                <a:gd name="T24" fmla="*/ 120 w 203"/>
                <a:gd name="T25" fmla="*/ 21 h 142"/>
                <a:gd name="T26" fmla="*/ 0 w 203"/>
                <a:gd name="T27" fmla="*/ 79 h 142"/>
                <a:gd name="T28" fmla="*/ 52 w 203"/>
                <a:gd name="T29" fmla="*/ 9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142">
                  <a:moveTo>
                    <a:pt x="74" y="79"/>
                  </a:moveTo>
                  <a:cubicBezTo>
                    <a:pt x="74" y="79"/>
                    <a:pt x="95" y="68"/>
                    <a:pt x="108" y="77"/>
                  </a:cubicBezTo>
                  <a:cubicBezTo>
                    <a:pt x="125" y="89"/>
                    <a:pt x="121" y="110"/>
                    <a:pt x="121" y="110"/>
                  </a:cubicBezTo>
                  <a:cubicBezTo>
                    <a:pt x="104" y="72"/>
                    <a:pt x="74" y="79"/>
                    <a:pt x="74" y="79"/>
                  </a:cubicBezTo>
                  <a:close/>
                  <a:moveTo>
                    <a:pt x="69" y="46"/>
                  </a:moveTo>
                  <a:cubicBezTo>
                    <a:pt x="69" y="46"/>
                    <a:pt x="107" y="33"/>
                    <a:pt x="127" y="51"/>
                  </a:cubicBezTo>
                  <a:cubicBezTo>
                    <a:pt x="152" y="74"/>
                    <a:pt x="141" y="109"/>
                    <a:pt x="141" y="109"/>
                  </a:cubicBezTo>
                  <a:cubicBezTo>
                    <a:pt x="121" y="42"/>
                    <a:pt x="69" y="46"/>
                    <a:pt x="69" y="46"/>
                  </a:cubicBezTo>
                  <a:close/>
                  <a:moveTo>
                    <a:pt x="52" y="94"/>
                  </a:moveTo>
                  <a:cubicBezTo>
                    <a:pt x="81" y="104"/>
                    <a:pt x="113" y="142"/>
                    <a:pt x="113" y="142"/>
                  </a:cubicBezTo>
                  <a:cubicBezTo>
                    <a:pt x="113" y="142"/>
                    <a:pt x="113" y="142"/>
                    <a:pt x="129" y="135"/>
                  </a:cubicBezTo>
                  <a:cubicBezTo>
                    <a:pt x="145" y="129"/>
                    <a:pt x="193" y="132"/>
                    <a:pt x="193" y="132"/>
                  </a:cubicBezTo>
                  <a:cubicBezTo>
                    <a:pt x="193" y="132"/>
                    <a:pt x="203" y="40"/>
                    <a:pt x="120" y="21"/>
                  </a:cubicBezTo>
                  <a:cubicBezTo>
                    <a:pt x="20" y="0"/>
                    <a:pt x="0" y="79"/>
                    <a:pt x="0" y="79"/>
                  </a:cubicBezTo>
                  <a:cubicBezTo>
                    <a:pt x="0" y="79"/>
                    <a:pt x="22" y="84"/>
                    <a:pt x="52" y="94"/>
                  </a:cubicBezTo>
                  <a:close/>
                </a:path>
              </a:pathLst>
            </a:custGeom>
            <a:solidFill>
              <a:srgbClr val="FABE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137"/>
            <p:cNvSpPr>
              <a:spLocks noEditPoints="1"/>
            </p:cNvSpPr>
            <p:nvPr/>
          </p:nvSpPr>
          <p:spPr bwMode="auto">
            <a:xfrm>
              <a:off x="4122737" y="3894138"/>
              <a:ext cx="3743326" cy="2989263"/>
            </a:xfrm>
            <a:custGeom>
              <a:avLst/>
              <a:gdLst>
                <a:gd name="T0" fmla="*/ 818 w 995"/>
                <a:gd name="T1" fmla="*/ 728 h 794"/>
                <a:gd name="T2" fmla="*/ 751 w 995"/>
                <a:gd name="T3" fmla="*/ 697 h 794"/>
                <a:gd name="T4" fmla="*/ 671 w 995"/>
                <a:gd name="T5" fmla="*/ 768 h 794"/>
                <a:gd name="T6" fmla="*/ 177 w 995"/>
                <a:gd name="T7" fmla="*/ 587 h 794"/>
                <a:gd name="T8" fmla="*/ 253 w 995"/>
                <a:gd name="T9" fmla="*/ 790 h 794"/>
                <a:gd name="T10" fmla="*/ 583 w 995"/>
                <a:gd name="T11" fmla="*/ 89 h 794"/>
                <a:gd name="T12" fmla="*/ 90 w 995"/>
                <a:gd name="T13" fmla="*/ 431 h 794"/>
                <a:gd name="T14" fmla="*/ 992 w 995"/>
                <a:gd name="T15" fmla="*/ 424 h 794"/>
                <a:gd name="T16" fmla="*/ 293 w 995"/>
                <a:gd name="T17" fmla="*/ 484 h 794"/>
                <a:gd name="T18" fmla="*/ 316 w 995"/>
                <a:gd name="T19" fmla="*/ 502 h 794"/>
                <a:gd name="T20" fmla="*/ 307 w 995"/>
                <a:gd name="T21" fmla="*/ 448 h 794"/>
                <a:gd name="T22" fmla="*/ 278 w 995"/>
                <a:gd name="T23" fmla="*/ 497 h 794"/>
                <a:gd name="T24" fmla="*/ 187 w 995"/>
                <a:gd name="T25" fmla="*/ 526 h 794"/>
                <a:gd name="T26" fmla="*/ 223 w 995"/>
                <a:gd name="T27" fmla="*/ 463 h 794"/>
                <a:gd name="T28" fmla="*/ 274 w 995"/>
                <a:gd name="T29" fmla="*/ 510 h 794"/>
                <a:gd name="T30" fmla="*/ 232 w 995"/>
                <a:gd name="T31" fmla="*/ 599 h 794"/>
                <a:gd name="T32" fmla="*/ 304 w 995"/>
                <a:gd name="T33" fmla="*/ 578 h 794"/>
                <a:gd name="T34" fmla="*/ 327 w 995"/>
                <a:gd name="T35" fmla="*/ 630 h 794"/>
                <a:gd name="T36" fmla="*/ 340 w 995"/>
                <a:gd name="T37" fmla="*/ 605 h 794"/>
                <a:gd name="T38" fmla="*/ 359 w 995"/>
                <a:gd name="T39" fmla="*/ 568 h 794"/>
                <a:gd name="T40" fmla="*/ 400 w 995"/>
                <a:gd name="T41" fmla="*/ 509 h 794"/>
                <a:gd name="T42" fmla="*/ 357 w 995"/>
                <a:gd name="T43" fmla="*/ 477 h 794"/>
                <a:gd name="T44" fmla="*/ 369 w 995"/>
                <a:gd name="T45" fmla="*/ 525 h 794"/>
                <a:gd name="T46" fmla="*/ 240 w 995"/>
                <a:gd name="T47" fmla="*/ 514 h 794"/>
                <a:gd name="T48" fmla="*/ 348 w 995"/>
                <a:gd name="T49" fmla="*/ 552 h 794"/>
                <a:gd name="T50" fmla="*/ 295 w 995"/>
                <a:gd name="T51" fmla="*/ 546 h 794"/>
                <a:gd name="T52" fmla="*/ 554 w 995"/>
                <a:gd name="T53" fmla="*/ 493 h 794"/>
                <a:gd name="T54" fmla="*/ 430 w 995"/>
                <a:gd name="T55" fmla="*/ 514 h 794"/>
                <a:gd name="T56" fmla="*/ 563 w 995"/>
                <a:gd name="T57" fmla="*/ 603 h 794"/>
                <a:gd name="T58" fmla="*/ 594 w 995"/>
                <a:gd name="T59" fmla="*/ 657 h 794"/>
                <a:gd name="T60" fmla="*/ 401 w 995"/>
                <a:gd name="T61" fmla="*/ 692 h 794"/>
                <a:gd name="T62" fmla="*/ 414 w 995"/>
                <a:gd name="T63" fmla="*/ 651 h 794"/>
                <a:gd name="T64" fmla="*/ 388 w 995"/>
                <a:gd name="T65" fmla="*/ 634 h 794"/>
                <a:gd name="T66" fmla="*/ 364 w 995"/>
                <a:gd name="T67" fmla="*/ 669 h 794"/>
                <a:gd name="T68" fmla="*/ 373 w 995"/>
                <a:gd name="T69" fmla="*/ 649 h 794"/>
                <a:gd name="T70" fmla="*/ 702 w 995"/>
                <a:gd name="T71" fmla="*/ 487 h 794"/>
                <a:gd name="T72" fmla="*/ 712 w 995"/>
                <a:gd name="T73" fmla="*/ 463 h 794"/>
                <a:gd name="T74" fmla="*/ 680 w 995"/>
                <a:gd name="T75" fmla="*/ 440 h 794"/>
                <a:gd name="T76" fmla="*/ 675 w 995"/>
                <a:gd name="T77" fmla="*/ 478 h 794"/>
                <a:gd name="T78" fmla="*/ 679 w 995"/>
                <a:gd name="T79" fmla="*/ 486 h 794"/>
                <a:gd name="T80" fmla="*/ 648 w 995"/>
                <a:gd name="T81" fmla="*/ 486 h 794"/>
                <a:gd name="T82" fmla="*/ 919 w 995"/>
                <a:gd name="T83" fmla="*/ 456 h 794"/>
                <a:gd name="T84" fmla="*/ 918 w 995"/>
                <a:gd name="T85" fmla="*/ 426 h 794"/>
                <a:gd name="T86" fmla="*/ 910 w 995"/>
                <a:gd name="T87" fmla="*/ 413 h 794"/>
                <a:gd name="T88" fmla="*/ 871 w 995"/>
                <a:gd name="T89" fmla="*/ 428 h 794"/>
                <a:gd name="T90" fmla="*/ 898 w 995"/>
                <a:gd name="T91" fmla="*/ 415 h 794"/>
                <a:gd name="T92" fmla="*/ 128 w 995"/>
                <a:gd name="T93" fmla="*/ 507 h 794"/>
                <a:gd name="T94" fmla="*/ 152 w 995"/>
                <a:gd name="T95" fmla="*/ 506 h 794"/>
                <a:gd name="T96" fmla="*/ 142 w 995"/>
                <a:gd name="T97" fmla="*/ 475 h 794"/>
                <a:gd name="T98" fmla="*/ 119 w 995"/>
                <a:gd name="T99" fmla="*/ 504 h 794"/>
                <a:gd name="T100" fmla="*/ 100 w 995"/>
                <a:gd name="T101" fmla="*/ 490 h 794"/>
                <a:gd name="T102" fmla="*/ 413 w 995"/>
                <a:gd name="T103" fmla="*/ 434 h 794"/>
                <a:gd name="T104" fmla="*/ 214 w 995"/>
                <a:gd name="T105" fmla="*/ 413 h 794"/>
                <a:gd name="T106" fmla="*/ 840 w 995"/>
                <a:gd name="T107" fmla="*/ 461 h 794"/>
                <a:gd name="T108" fmla="*/ 732 w 995"/>
                <a:gd name="T109" fmla="*/ 483 h 794"/>
                <a:gd name="T110" fmla="*/ 535 w 995"/>
                <a:gd name="T111" fmla="*/ 374 h 794"/>
                <a:gd name="T112" fmla="*/ 119 w 995"/>
                <a:gd name="T113" fmla="*/ 671 h 794"/>
                <a:gd name="T114" fmla="*/ 123 w 995"/>
                <a:gd name="T115" fmla="*/ 622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95" h="794">
                  <a:moveTo>
                    <a:pt x="992" y="424"/>
                  </a:moveTo>
                  <a:cubicBezTo>
                    <a:pt x="969" y="496"/>
                    <a:pt x="888" y="536"/>
                    <a:pt x="812" y="555"/>
                  </a:cubicBezTo>
                  <a:cubicBezTo>
                    <a:pt x="812" y="555"/>
                    <a:pt x="780" y="561"/>
                    <a:pt x="754" y="551"/>
                  </a:cubicBezTo>
                  <a:cubicBezTo>
                    <a:pt x="728" y="542"/>
                    <a:pt x="716" y="533"/>
                    <a:pt x="716" y="533"/>
                  </a:cubicBezTo>
                  <a:cubicBezTo>
                    <a:pt x="716" y="533"/>
                    <a:pt x="740" y="564"/>
                    <a:pt x="770" y="573"/>
                  </a:cubicBezTo>
                  <a:cubicBezTo>
                    <a:pt x="760" y="585"/>
                    <a:pt x="756" y="603"/>
                    <a:pt x="755" y="619"/>
                  </a:cubicBezTo>
                  <a:cubicBezTo>
                    <a:pt x="755" y="643"/>
                    <a:pt x="764" y="666"/>
                    <a:pt x="773" y="688"/>
                  </a:cubicBezTo>
                  <a:cubicBezTo>
                    <a:pt x="776" y="695"/>
                    <a:pt x="786" y="696"/>
                    <a:pt x="793" y="697"/>
                  </a:cubicBezTo>
                  <a:cubicBezTo>
                    <a:pt x="803" y="700"/>
                    <a:pt x="812" y="705"/>
                    <a:pt x="820" y="713"/>
                  </a:cubicBezTo>
                  <a:cubicBezTo>
                    <a:pt x="822" y="715"/>
                    <a:pt x="825" y="717"/>
                    <a:pt x="825" y="720"/>
                  </a:cubicBezTo>
                  <a:cubicBezTo>
                    <a:pt x="825" y="724"/>
                    <a:pt x="822" y="727"/>
                    <a:pt x="818" y="728"/>
                  </a:cubicBezTo>
                  <a:cubicBezTo>
                    <a:pt x="814" y="729"/>
                    <a:pt x="810" y="728"/>
                    <a:pt x="807" y="727"/>
                  </a:cubicBezTo>
                  <a:cubicBezTo>
                    <a:pt x="808" y="729"/>
                    <a:pt x="810" y="731"/>
                    <a:pt x="810" y="733"/>
                  </a:cubicBezTo>
                  <a:cubicBezTo>
                    <a:pt x="811" y="736"/>
                    <a:pt x="810" y="739"/>
                    <a:pt x="807" y="740"/>
                  </a:cubicBezTo>
                  <a:cubicBezTo>
                    <a:pt x="806" y="741"/>
                    <a:pt x="804" y="741"/>
                    <a:pt x="802" y="740"/>
                  </a:cubicBezTo>
                  <a:cubicBezTo>
                    <a:pt x="797" y="739"/>
                    <a:pt x="792" y="736"/>
                    <a:pt x="789" y="732"/>
                  </a:cubicBezTo>
                  <a:cubicBezTo>
                    <a:pt x="792" y="735"/>
                    <a:pt x="790" y="739"/>
                    <a:pt x="787" y="741"/>
                  </a:cubicBezTo>
                  <a:cubicBezTo>
                    <a:pt x="783" y="743"/>
                    <a:pt x="779" y="742"/>
                    <a:pt x="776" y="739"/>
                  </a:cubicBezTo>
                  <a:cubicBezTo>
                    <a:pt x="773" y="737"/>
                    <a:pt x="771" y="733"/>
                    <a:pt x="769" y="730"/>
                  </a:cubicBezTo>
                  <a:cubicBezTo>
                    <a:pt x="766" y="723"/>
                    <a:pt x="765" y="715"/>
                    <a:pt x="765" y="707"/>
                  </a:cubicBezTo>
                  <a:cubicBezTo>
                    <a:pt x="765" y="704"/>
                    <a:pt x="763" y="700"/>
                    <a:pt x="760" y="699"/>
                  </a:cubicBezTo>
                  <a:cubicBezTo>
                    <a:pt x="757" y="697"/>
                    <a:pt x="754" y="697"/>
                    <a:pt x="751" y="697"/>
                  </a:cubicBezTo>
                  <a:cubicBezTo>
                    <a:pt x="735" y="694"/>
                    <a:pt x="718" y="693"/>
                    <a:pt x="702" y="689"/>
                  </a:cubicBezTo>
                  <a:cubicBezTo>
                    <a:pt x="686" y="684"/>
                    <a:pt x="670" y="677"/>
                    <a:pt x="658" y="665"/>
                  </a:cubicBezTo>
                  <a:cubicBezTo>
                    <a:pt x="666" y="642"/>
                    <a:pt x="682" y="620"/>
                    <a:pt x="702" y="606"/>
                  </a:cubicBezTo>
                  <a:cubicBezTo>
                    <a:pt x="690" y="607"/>
                    <a:pt x="679" y="614"/>
                    <a:pt x="670" y="622"/>
                  </a:cubicBezTo>
                  <a:cubicBezTo>
                    <a:pt x="655" y="637"/>
                    <a:pt x="644" y="654"/>
                    <a:pt x="640" y="674"/>
                  </a:cubicBezTo>
                  <a:cubicBezTo>
                    <a:pt x="635" y="693"/>
                    <a:pt x="639" y="715"/>
                    <a:pt x="651" y="731"/>
                  </a:cubicBezTo>
                  <a:cubicBezTo>
                    <a:pt x="662" y="734"/>
                    <a:pt x="672" y="739"/>
                    <a:pt x="680" y="746"/>
                  </a:cubicBezTo>
                  <a:cubicBezTo>
                    <a:pt x="688" y="752"/>
                    <a:pt x="694" y="759"/>
                    <a:pt x="697" y="768"/>
                  </a:cubicBezTo>
                  <a:cubicBezTo>
                    <a:pt x="698" y="771"/>
                    <a:pt x="699" y="774"/>
                    <a:pt x="697" y="775"/>
                  </a:cubicBezTo>
                  <a:cubicBezTo>
                    <a:pt x="695" y="777"/>
                    <a:pt x="693" y="777"/>
                    <a:pt x="690" y="776"/>
                  </a:cubicBezTo>
                  <a:cubicBezTo>
                    <a:pt x="683" y="775"/>
                    <a:pt x="677" y="772"/>
                    <a:pt x="671" y="768"/>
                  </a:cubicBezTo>
                  <a:cubicBezTo>
                    <a:pt x="674" y="772"/>
                    <a:pt x="676" y="777"/>
                    <a:pt x="677" y="782"/>
                  </a:cubicBezTo>
                  <a:cubicBezTo>
                    <a:pt x="678" y="784"/>
                    <a:pt x="678" y="786"/>
                    <a:pt x="676" y="786"/>
                  </a:cubicBezTo>
                  <a:cubicBezTo>
                    <a:pt x="675" y="787"/>
                    <a:pt x="673" y="787"/>
                    <a:pt x="672" y="786"/>
                  </a:cubicBezTo>
                  <a:cubicBezTo>
                    <a:pt x="667" y="783"/>
                    <a:pt x="661" y="780"/>
                    <a:pt x="657" y="777"/>
                  </a:cubicBezTo>
                  <a:cubicBezTo>
                    <a:pt x="658" y="779"/>
                    <a:pt x="654" y="782"/>
                    <a:pt x="651" y="784"/>
                  </a:cubicBezTo>
                  <a:cubicBezTo>
                    <a:pt x="649" y="785"/>
                    <a:pt x="645" y="784"/>
                    <a:pt x="643" y="783"/>
                  </a:cubicBezTo>
                  <a:cubicBezTo>
                    <a:pt x="640" y="781"/>
                    <a:pt x="638" y="779"/>
                    <a:pt x="637" y="776"/>
                  </a:cubicBezTo>
                  <a:cubicBezTo>
                    <a:pt x="631" y="768"/>
                    <a:pt x="627" y="758"/>
                    <a:pt x="627" y="748"/>
                  </a:cubicBezTo>
                  <a:cubicBezTo>
                    <a:pt x="509" y="711"/>
                    <a:pt x="383" y="703"/>
                    <a:pt x="261" y="726"/>
                  </a:cubicBezTo>
                  <a:cubicBezTo>
                    <a:pt x="264" y="697"/>
                    <a:pt x="256" y="666"/>
                    <a:pt x="241" y="642"/>
                  </a:cubicBezTo>
                  <a:cubicBezTo>
                    <a:pt x="226" y="618"/>
                    <a:pt x="203" y="598"/>
                    <a:pt x="177" y="587"/>
                  </a:cubicBezTo>
                  <a:cubicBezTo>
                    <a:pt x="203" y="602"/>
                    <a:pt x="225" y="628"/>
                    <a:pt x="235" y="657"/>
                  </a:cubicBezTo>
                  <a:cubicBezTo>
                    <a:pt x="244" y="686"/>
                    <a:pt x="242" y="718"/>
                    <a:pt x="230" y="745"/>
                  </a:cubicBezTo>
                  <a:cubicBezTo>
                    <a:pt x="250" y="750"/>
                    <a:pt x="270" y="757"/>
                    <a:pt x="288" y="768"/>
                  </a:cubicBezTo>
                  <a:cubicBezTo>
                    <a:pt x="291" y="769"/>
                    <a:pt x="293" y="771"/>
                    <a:pt x="295" y="773"/>
                  </a:cubicBezTo>
                  <a:cubicBezTo>
                    <a:pt x="296" y="775"/>
                    <a:pt x="297" y="778"/>
                    <a:pt x="296" y="780"/>
                  </a:cubicBezTo>
                  <a:cubicBezTo>
                    <a:pt x="287" y="783"/>
                    <a:pt x="278" y="781"/>
                    <a:pt x="270" y="776"/>
                  </a:cubicBezTo>
                  <a:cubicBezTo>
                    <a:pt x="271" y="778"/>
                    <a:pt x="273" y="781"/>
                    <a:pt x="274" y="783"/>
                  </a:cubicBezTo>
                  <a:cubicBezTo>
                    <a:pt x="275" y="785"/>
                    <a:pt x="275" y="787"/>
                    <a:pt x="273" y="789"/>
                  </a:cubicBezTo>
                  <a:cubicBezTo>
                    <a:pt x="271" y="790"/>
                    <a:pt x="269" y="790"/>
                    <a:pt x="267" y="789"/>
                  </a:cubicBezTo>
                  <a:cubicBezTo>
                    <a:pt x="262" y="788"/>
                    <a:pt x="257" y="786"/>
                    <a:pt x="252" y="782"/>
                  </a:cubicBezTo>
                  <a:cubicBezTo>
                    <a:pt x="252" y="785"/>
                    <a:pt x="253" y="787"/>
                    <a:pt x="253" y="790"/>
                  </a:cubicBezTo>
                  <a:cubicBezTo>
                    <a:pt x="250" y="793"/>
                    <a:pt x="244" y="794"/>
                    <a:pt x="240" y="793"/>
                  </a:cubicBezTo>
                  <a:cubicBezTo>
                    <a:pt x="235" y="792"/>
                    <a:pt x="231" y="790"/>
                    <a:pt x="227" y="787"/>
                  </a:cubicBezTo>
                  <a:cubicBezTo>
                    <a:pt x="217" y="781"/>
                    <a:pt x="207" y="773"/>
                    <a:pt x="200" y="763"/>
                  </a:cubicBezTo>
                  <a:cubicBezTo>
                    <a:pt x="176" y="735"/>
                    <a:pt x="133" y="729"/>
                    <a:pt x="100" y="712"/>
                  </a:cubicBezTo>
                  <a:cubicBezTo>
                    <a:pt x="67" y="695"/>
                    <a:pt x="35" y="672"/>
                    <a:pt x="19" y="639"/>
                  </a:cubicBezTo>
                  <a:cubicBezTo>
                    <a:pt x="0" y="600"/>
                    <a:pt x="5" y="553"/>
                    <a:pt x="22" y="514"/>
                  </a:cubicBezTo>
                  <a:cubicBezTo>
                    <a:pt x="23" y="512"/>
                    <a:pt x="26" y="511"/>
                    <a:pt x="26" y="508"/>
                  </a:cubicBezTo>
                  <a:cubicBezTo>
                    <a:pt x="36" y="373"/>
                    <a:pt x="86" y="305"/>
                    <a:pt x="176" y="258"/>
                  </a:cubicBezTo>
                  <a:cubicBezTo>
                    <a:pt x="263" y="213"/>
                    <a:pt x="367" y="219"/>
                    <a:pt x="463" y="197"/>
                  </a:cubicBezTo>
                  <a:cubicBezTo>
                    <a:pt x="492" y="191"/>
                    <a:pt x="520" y="182"/>
                    <a:pt x="543" y="164"/>
                  </a:cubicBezTo>
                  <a:cubicBezTo>
                    <a:pt x="566" y="146"/>
                    <a:pt x="583" y="119"/>
                    <a:pt x="583" y="89"/>
                  </a:cubicBezTo>
                  <a:cubicBezTo>
                    <a:pt x="583" y="73"/>
                    <a:pt x="574" y="56"/>
                    <a:pt x="563" y="45"/>
                  </a:cubicBezTo>
                  <a:cubicBezTo>
                    <a:pt x="552" y="33"/>
                    <a:pt x="538" y="25"/>
                    <a:pt x="523" y="17"/>
                  </a:cubicBezTo>
                  <a:cubicBezTo>
                    <a:pt x="520" y="15"/>
                    <a:pt x="517" y="14"/>
                    <a:pt x="516" y="10"/>
                  </a:cubicBezTo>
                  <a:cubicBezTo>
                    <a:pt x="515" y="6"/>
                    <a:pt x="519" y="2"/>
                    <a:pt x="523" y="1"/>
                  </a:cubicBezTo>
                  <a:cubicBezTo>
                    <a:pt x="527" y="0"/>
                    <a:pt x="531" y="2"/>
                    <a:pt x="535" y="3"/>
                  </a:cubicBezTo>
                  <a:cubicBezTo>
                    <a:pt x="562" y="13"/>
                    <a:pt x="586" y="33"/>
                    <a:pt x="601" y="58"/>
                  </a:cubicBezTo>
                  <a:cubicBezTo>
                    <a:pt x="615" y="80"/>
                    <a:pt x="617" y="115"/>
                    <a:pt x="606" y="139"/>
                  </a:cubicBezTo>
                  <a:cubicBezTo>
                    <a:pt x="594" y="168"/>
                    <a:pt x="568" y="189"/>
                    <a:pt x="541" y="204"/>
                  </a:cubicBezTo>
                  <a:cubicBezTo>
                    <a:pt x="486" y="233"/>
                    <a:pt x="424" y="242"/>
                    <a:pt x="362" y="252"/>
                  </a:cubicBezTo>
                  <a:cubicBezTo>
                    <a:pt x="301" y="261"/>
                    <a:pt x="242" y="263"/>
                    <a:pt x="187" y="292"/>
                  </a:cubicBezTo>
                  <a:cubicBezTo>
                    <a:pt x="132" y="320"/>
                    <a:pt x="95" y="369"/>
                    <a:pt x="90" y="431"/>
                  </a:cubicBezTo>
                  <a:cubicBezTo>
                    <a:pt x="138" y="380"/>
                    <a:pt x="194" y="369"/>
                    <a:pt x="263" y="366"/>
                  </a:cubicBezTo>
                  <a:cubicBezTo>
                    <a:pt x="333" y="364"/>
                    <a:pt x="402" y="383"/>
                    <a:pt x="466" y="408"/>
                  </a:cubicBezTo>
                  <a:cubicBezTo>
                    <a:pt x="486" y="416"/>
                    <a:pt x="497" y="437"/>
                    <a:pt x="514" y="449"/>
                  </a:cubicBezTo>
                  <a:cubicBezTo>
                    <a:pt x="531" y="461"/>
                    <a:pt x="551" y="470"/>
                    <a:pt x="572" y="472"/>
                  </a:cubicBezTo>
                  <a:cubicBezTo>
                    <a:pt x="533" y="462"/>
                    <a:pt x="494" y="414"/>
                    <a:pt x="494" y="374"/>
                  </a:cubicBezTo>
                  <a:cubicBezTo>
                    <a:pt x="493" y="333"/>
                    <a:pt x="519" y="295"/>
                    <a:pt x="555" y="277"/>
                  </a:cubicBezTo>
                  <a:cubicBezTo>
                    <a:pt x="591" y="259"/>
                    <a:pt x="645" y="265"/>
                    <a:pt x="681" y="282"/>
                  </a:cubicBezTo>
                  <a:cubicBezTo>
                    <a:pt x="718" y="299"/>
                    <a:pt x="728" y="328"/>
                    <a:pt x="746" y="364"/>
                  </a:cubicBezTo>
                  <a:cubicBezTo>
                    <a:pt x="805" y="339"/>
                    <a:pt x="895" y="343"/>
                    <a:pt x="954" y="370"/>
                  </a:cubicBezTo>
                  <a:cubicBezTo>
                    <a:pt x="965" y="375"/>
                    <a:pt x="975" y="381"/>
                    <a:pt x="983" y="390"/>
                  </a:cubicBezTo>
                  <a:cubicBezTo>
                    <a:pt x="991" y="399"/>
                    <a:pt x="995" y="412"/>
                    <a:pt x="992" y="424"/>
                  </a:cubicBezTo>
                  <a:close/>
                  <a:moveTo>
                    <a:pt x="310" y="573"/>
                  </a:moveTo>
                  <a:cubicBezTo>
                    <a:pt x="312" y="579"/>
                    <a:pt x="315" y="579"/>
                    <a:pt x="315" y="579"/>
                  </a:cubicBezTo>
                  <a:cubicBezTo>
                    <a:pt x="315" y="579"/>
                    <a:pt x="318" y="579"/>
                    <a:pt x="318" y="572"/>
                  </a:cubicBezTo>
                  <a:cubicBezTo>
                    <a:pt x="319" y="565"/>
                    <a:pt x="311" y="548"/>
                    <a:pt x="311" y="548"/>
                  </a:cubicBezTo>
                  <a:cubicBezTo>
                    <a:pt x="311" y="548"/>
                    <a:pt x="307" y="567"/>
                    <a:pt x="310" y="573"/>
                  </a:cubicBezTo>
                  <a:close/>
                  <a:moveTo>
                    <a:pt x="246" y="519"/>
                  </a:moveTo>
                  <a:cubicBezTo>
                    <a:pt x="253" y="520"/>
                    <a:pt x="271" y="516"/>
                    <a:pt x="271" y="516"/>
                  </a:cubicBezTo>
                  <a:cubicBezTo>
                    <a:pt x="271" y="516"/>
                    <a:pt x="253" y="509"/>
                    <a:pt x="247" y="510"/>
                  </a:cubicBezTo>
                  <a:cubicBezTo>
                    <a:pt x="240" y="511"/>
                    <a:pt x="240" y="514"/>
                    <a:pt x="240" y="514"/>
                  </a:cubicBezTo>
                  <a:cubicBezTo>
                    <a:pt x="240" y="514"/>
                    <a:pt x="240" y="517"/>
                    <a:pt x="246" y="519"/>
                  </a:cubicBezTo>
                  <a:close/>
                  <a:moveTo>
                    <a:pt x="293" y="484"/>
                  </a:moveTo>
                  <a:cubicBezTo>
                    <a:pt x="293" y="484"/>
                    <a:pt x="294" y="465"/>
                    <a:pt x="291" y="459"/>
                  </a:cubicBezTo>
                  <a:cubicBezTo>
                    <a:pt x="288" y="453"/>
                    <a:pt x="285" y="453"/>
                    <a:pt x="285" y="453"/>
                  </a:cubicBezTo>
                  <a:cubicBezTo>
                    <a:pt x="285" y="453"/>
                    <a:pt x="282" y="455"/>
                    <a:pt x="282" y="461"/>
                  </a:cubicBezTo>
                  <a:cubicBezTo>
                    <a:pt x="283" y="468"/>
                    <a:pt x="293" y="484"/>
                    <a:pt x="293" y="484"/>
                  </a:cubicBezTo>
                  <a:close/>
                  <a:moveTo>
                    <a:pt x="330" y="442"/>
                  </a:moveTo>
                  <a:cubicBezTo>
                    <a:pt x="330" y="442"/>
                    <a:pt x="315" y="461"/>
                    <a:pt x="313" y="484"/>
                  </a:cubicBezTo>
                  <a:cubicBezTo>
                    <a:pt x="311" y="494"/>
                    <a:pt x="313" y="498"/>
                    <a:pt x="313" y="499"/>
                  </a:cubicBezTo>
                  <a:cubicBezTo>
                    <a:pt x="321" y="489"/>
                    <a:pt x="335" y="470"/>
                    <a:pt x="342" y="464"/>
                  </a:cubicBezTo>
                  <a:cubicBezTo>
                    <a:pt x="350" y="457"/>
                    <a:pt x="353" y="458"/>
                    <a:pt x="353" y="458"/>
                  </a:cubicBezTo>
                  <a:cubicBezTo>
                    <a:pt x="353" y="458"/>
                    <a:pt x="355" y="461"/>
                    <a:pt x="348" y="470"/>
                  </a:cubicBezTo>
                  <a:cubicBezTo>
                    <a:pt x="343" y="477"/>
                    <a:pt x="326" y="493"/>
                    <a:pt x="316" y="502"/>
                  </a:cubicBezTo>
                  <a:cubicBezTo>
                    <a:pt x="317" y="502"/>
                    <a:pt x="321" y="503"/>
                    <a:pt x="331" y="501"/>
                  </a:cubicBezTo>
                  <a:cubicBezTo>
                    <a:pt x="353" y="496"/>
                    <a:pt x="371" y="479"/>
                    <a:pt x="371" y="479"/>
                  </a:cubicBezTo>
                  <a:cubicBezTo>
                    <a:pt x="381" y="469"/>
                    <a:pt x="379" y="451"/>
                    <a:pt x="368" y="441"/>
                  </a:cubicBezTo>
                  <a:cubicBezTo>
                    <a:pt x="357" y="432"/>
                    <a:pt x="340" y="431"/>
                    <a:pt x="330" y="442"/>
                  </a:cubicBezTo>
                  <a:close/>
                  <a:moveTo>
                    <a:pt x="304" y="506"/>
                  </a:moveTo>
                  <a:cubicBezTo>
                    <a:pt x="300" y="506"/>
                    <a:pt x="296" y="510"/>
                    <a:pt x="296" y="515"/>
                  </a:cubicBezTo>
                  <a:cubicBezTo>
                    <a:pt x="296" y="519"/>
                    <a:pt x="300" y="523"/>
                    <a:pt x="304" y="523"/>
                  </a:cubicBezTo>
                  <a:cubicBezTo>
                    <a:pt x="309" y="523"/>
                    <a:pt x="313" y="519"/>
                    <a:pt x="313" y="515"/>
                  </a:cubicBezTo>
                  <a:cubicBezTo>
                    <a:pt x="313" y="510"/>
                    <a:pt x="309" y="506"/>
                    <a:pt x="304" y="506"/>
                  </a:cubicBezTo>
                  <a:close/>
                  <a:moveTo>
                    <a:pt x="296" y="419"/>
                  </a:moveTo>
                  <a:cubicBezTo>
                    <a:pt x="296" y="424"/>
                    <a:pt x="298" y="440"/>
                    <a:pt x="307" y="448"/>
                  </a:cubicBezTo>
                  <a:cubicBezTo>
                    <a:pt x="310" y="429"/>
                    <a:pt x="310" y="429"/>
                    <a:pt x="310" y="429"/>
                  </a:cubicBezTo>
                  <a:cubicBezTo>
                    <a:pt x="312" y="449"/>
                    <a:pt x="312" y="449"/>
                    <a:pt x="312" y="449"/>
                  </a:cubicBezTo>
                  <a:cubicBezTo>
                    <a:pt x="323" y="442"/>
                    <a:pt x="327" y="427"/>
                    <a:pt x="328" y="422"/>
                  </a:cubicBezTo>
                  <a:cubicBezTo>
                    <a:pt x="328" y="422"/>
                    <a:pt x="328" y="422"/>
                    <a:pt x="328" y="422"/>
                  </a:cubicBezTo>
                  <a:cubicBezTo>
                    <a:pt x="328" y="421"/>
                    <a:pt x="328" y="420"/>
                    <a:pt x="328" y="420"/>
                  </a:cubicBezTo>
                  <a:cubicBezTo>
                    <a:pt x="329" y="412"/>
                    <a:pt x="321" y="405"/>
                    <a:pt x="313" y="405"/>
                  </a:cubicBezTo>
                  <a:cubicBezTo>
                    <a:pt x="305" y="404"/>
                    <a:pt x="296" y="410"/>
                    <a:pt x="296" y="418"/>
                  </a:cubicBezTo>
                  <a:cubicBezTo>
                    <a:pt x="296" y="418"/>
                    <a:pt x="296" y="419"/>
                    <a:pt x="296" y="419"/>
                  </a:cubicBezTo>
                  <a:cubicBezTo>
                    <a:pt x="296" y="419"/>
                    <a:pt x="296" y="419"/>
                    <a:pt x="296" y="419"/>
                  </a:cubicBezTo>
                  <a:close/>
                  <a:moveTo>
                    <a:pt x="243" y="468"/>
                  </a:moveTo>
                  <a:cubicBezTo>
                    <a:pt x="243" y="468"/>
                    <a:pt x="257" y="488"/>
                    <a:pt x="278" y="497"/>
                  </a:cubicBezTo>
                  <a:cubicBezTo>
                    <a:pt x="286" y="501"/>
                    <a:pt x="291" y="502"/>
                    <a:pt x="292" y="501"/>
                  </a:cubicBezTo>
                  <a:cubicBezTo>
                    <a:pt x="285" y="491"/>
                    <a:pt x="271" y="471"/>
                    <a:pt x="267" y="463"/>
                  </a:cubicBezTo>
                  <a:cubicBezTo>
                    <a:pt x="263" y="453"/>
                    <a:pt x="265" y="451"/>
                    <a:pt x="265" y="451"/>
                  </a:cubicBezTo>
                  <a:cubicBezTo>
                    <a:pt x="265" y="451"/>
                    <a:pt x="268" y="450"/>
                    <a:pt x="275" y="459"/>
                  </a:cubicBezTo>
                  <a:cubicBezTo>
                    <a:pt x="280" y="466"/>
                    <a:pt x="290" y="488"/>
                    <a:pt x="296" y="500"/>
                  </a:cubicBezTo>
                  <a:cubicBezTo>
                    <a:pt x="296" y="498"/>
                    <a:pt x="298" y="495"/>
                    <a:pt x="299" y="485"/>
                  </a:cubicBezTo>
                  <a:cubicBezTo>
                    <a:pt x="301" y="462"/>
                    <a:pt x="291" y="440"/>
                    <a:pt x="291" y="440"/>
                  </a:cubicBezTo>
                  <a:cubicBezTo>
                    <a:pt x="284" y="427"/>
                    <a:pt x="266" y="424"/>
                    <a:pt x="254" y="431"/>
                  </a:cubicBezTo>
                  <a:cubicBezTo>
                    <a:pt x="242" y="438"/>
                    <a:pt x="236" y="455"/>
                    <a:pt x="243" y="468"/>
                  </a:cubicBezTo>
                  <a:close/>
                  <a:moveTo>
                    <a:pt x="179" y="518"/>
                  </a:moveTo>
                  <a:cubicBezTo>
                    <a:pt x="179" y="522"/>
                    <a:pt x="183" y="526"/>
                    <a:pt x="187" y="526"/>
                  </a:cubicBezTo>
                  <a:cubicBezTo>
                    <a:pt x="192" y="526"/>
                    <a:pt x="195" y="522"/>
                    <a:pt x="195" y="518"/>
                  </a:cubicBezTo>
                  <a:cubicBezTo>
                    <a:pt x="195" y="514"/>
                    <a:pt x="192" y="510"/>
                    <a:pt x="187" y="510"/>
                  </a:cubicBezTo>
                  <a:cubicBezTo>
                    <a:pt x="183" y="510"/>
                    <a:pt x="179" y="514"/>
                    <a:pt x="179" y="518"/>
                  </a:cubicBezTo>
                  <a:close/>
                  <a:moveTo>
                    <a:pt x="209" y="493"/>
                  </a:moveTo>
                  <a:cubicBezTo>
                    <a:pt x="209" y="493"/>
                    <a:pt x="210" y="493"/>
                    <a:pt x="211" y="493"/>
                  </a:cubicBezTo>
                  <a:cubicBezTo>
                    <a:pt x="211" y="493"/>
                    <a:pt x="211" y="493"/>
                    <a:pt x="211" y="493"/>
                  </a:cubicBezTo>
                  <a:cubicBezTo>
                    <a:pt x="215" y="495"/>
                    <a:pt x="231" y="498"/>
                    <a:pt x="241" y="491"/>
                  </a:cubicBezTo>
                  <a:cubicBezTo>
                    <a:pt x="225" y="483"/>
                    <a:pt x="225" y="483"/>
                    <a:pt x="225" y="483"/>
                  </a:cubicBezTo>
                  <a:cubicBezTo>
                    <a:pt x="244" y="487"/>
                    <a:pt x="244" y="487"/>
                    <a:pt x="244" y="487"/>
                  </a:cubicBezTo>
                  <a:cubicBezTo>
                    <a:pt x="241" y="475"/>
                    <a:pt x="227" y="466"/>
                    <a:pt x="223" y="463"/>
                  </a:cubicBezTo>
                  <a:cubicBezTo>
                    <a:pt x="223" y="463"/>
                    <a:pt x="223" y="463"/>
                    <a:pt x="223" y="463"/>
                  </a:cubicBezTo>
                  <a:cubicBezTo>
                    <a:pt x="222" y="463"/>
                    <a:pt x="222" y="463"/>
                    <a:pt x="222" y="463"/>
                  </a:cubicBezTo>
                  <a:cubicBezTo>
                    <a:pt x="214" y="460"/>
                    <a:pt x="205" y="465"/>
                    <a:pt x="202" y="473"/>
                  </a:cubicBezTo>
                  <a:cubicBezTo>
                    <a:pt x="199" y="480"/>
                    <a:pt x="202" y="490"/>
                    <a:pt x="209" y="493"/>
                  </a:cubicBezTo>
                  <a:close/>
                  <a:moveTo>
                    <a:pt x="240" y="559"/>
                  </a:moveTo>
                  <a:cubicBezTo>
                    <a:pt x="240" y="559"/>
                    <a:pt x="264" y="552"/>
                    <a:pt x="279" y="535"/>
                  </a:cubicBezTo>
                  <a:cubicBezTo>
                    <a:pt x="286" y="527"/>
                    <a:pt x="287" y="523"/>
                    <a:pt x="288" y="522"/>
                  </a:cubicBezTo>
                  <a:cubicBezTo>
                    <a:pt x="275" y="526"/>
                    <a:pt x="252" y="533"/>
                    <a:pt x="244" y="534"/>
                  </a:cubicBezTo>
                  <a:cubicBezTo>
                    <a:pt x="233" y="535"/>
                    <a:pt x="232" y="532"/>
                    <a:pt x="232" y="532"/>
                  </a:cubicBezTo>
                  <a:cubicBezTo>
                    <a:pt x="232" y="532"/>
                    <a:pt x="232" y="529"/>
                    <a:pt x="242" y="525"/>
                  </a:cubicBezTo>
                  <a:cubicBezTo>
                    <a:pt x="250" y="523"/>
                    <a:pt x="274" y="520"/>
                    <a:pt x="287" y="518"/>
                  </a:cubicBezTo>
                  <a:cubicBezTo>
                    <a:pt x="286" y="517"/>
                    <a:pt x="283" y="514"/>
                    <a:pt x="274" y="510"/>
                  </a:cubicBezTo>
                  <a:cubicBezTo>
                    <a:pt x="253" y="501"/>
                    <a:pt x="229" y="504"/>
                    <a:pt x="229" y="504"/>
                  </a:cubicBezTo>
                  <a:cubicBezTo>
                    <a:pt x="215" y="507"/>
                    <a:pt x="206" y="523"/>
                    <a:pt x="209" y="537"/>
                  </a:cubicBezTo>
                  <a:cubicBezTo>
                    <a:pt x="212" y="551"/>
                    <a:pt x="226" y="562"/>
                    <a:pt x="240" y="559"/>
                  </a:cubicBezTo>
                  <a:close/>
                  <a:moveTo>
                    <a:pt x="255" y="597"/>
                  </a:moveTo>
                  <a:cubicBezTo>
                    <a:pt x="258" y="593"/>
                    <a:pt x="265" y="579"/>
                    <a:pt x="263" y="567"/>
                  </a:cubicBezTo>
                  <a:cubicBezTo>
                    <a:pt x="249" y="580"/>
                    <a:pt x="249" y="580"/>
                    <a:pt x="249" y="580"/>
                  </a:cubicBezTo>
                  <a:cubicBezTo>
                    <a:pt x="259" y="564"/>
                    <a:pt x="259" y="564"/>
                    <a:pt x="259" y="564"/>
                  </a:cubicBezTo>
                  <a:cubicBezTo>
                    <a:pt x="246" y="563"/>
                    <a:pt x="234" y="573"/>
                    <a:pt x="230" y="576"/>
                  </a:cubicBezTo>
                  <a:cubicBezTo>
                    <a:pt x="230" y="576"/>
                    <a:pt x="230" y="576"/>
                    <a:pt x="230" y="576"/>
                  </a:cubicBezTo>
                  <a:cubicBezTo>
                    <a:pt x="230" y="577"/>
                    <a:pt x="229" y="577"/>
                    <a:pt x="229" y="577"/>
                  </a:cubicBezTo>
                  <a:cubicBezTo>
                    <a:pt x="224" y="583"/>
                    <a:pt x="226" y="594"/>
                    <a:pt x="232" y="599"/>
                  </a:cubicBezTo>
                  <a:cubicBezTo>
                    <a:pt x="239" y="604"/>
                    <a:pt x="249" y="604"/>
                    <a:pt x="254" y="598"/>
                  </a:cubicBezTo>
                  <a:cubicBezTo>
                    <a:pt x="254" y="598"/>
                    <a:pt x="254" y="598"/>
                    <a:pt x="255" y="597"/>
                  </a:cubicBezTo>
                  <a:cubicBezTo>
                    <a:pt x="255" y="597"/>
                    <a:pt x="255" y="597"/>
                    <a:pt x="255" y="597"/>
                  </a:cubicBezTo>
                  <a:close/>
                  <a:moveTo>
                    <a:pt x="279" y="624"/>
                  </a:moveTo>
                  <a:cubicBezTo>
                    <a:pt x="279" y="618"/>
                    <a:pt x="275" y="614"/>
                    <a:pt x="270" y="614"/>
                  </a:cubicBezTo>
                  <a:cubicBezTo>
                    <a:pt x="264" y="614"/>
                    <a:pt x="260" y="618"/>
                    <a:pt x="260" y="624"/>
                  </a:cubicBezTo>
                  <a:cubicBezTo>
                    <a:pt x="260" y="629"/>
                    <a:pt x="264" y="633"/>
                    <a:pt x="270" y="633"/>
                  </a:cubicBezTo>
                  <a:cubicBezTo>
                    <a:pt x="275" y="633"/>
                    <a:pt x="279" y="629"/>
                    <a:pt x="279" y="624"/>
                  </a:cubicBezTo>
                  <a:close/>
                  <a:moveTo>
                    <a:pt x="315" y="544"/>
                  </a:moveTo>
                  <a:cubicBezTo>
                    <a:pt x="311" y="536"/>
                    <a:pt x="307" y="533"/>
                    <a:pt x="306" y="533"/>
                  </a:cubicBezTo>
                  <a:cubicBezTo>
                    <a:pt x="306" y="546"/>
                    <a:pt x="306" y="570"/>
                    <a:pt x="304" y="578"/>
                  </a:cubicBezTo>
                  <a:cubicBezTo>
                    <a:pt x="301" y="589"/>
                    <a:pt x="298" y="589"/>
                    <a:pt x="298" y="589"/>
                  </a:cubicBezTo>
                  <a:cubicBezTo>
                    <a:pt x="298" y="589"/>
                    <a:pt x="295" y="588"/>
                    <a:pt x="295" y="577"/>
                  </a:cubicBezTo>
                  <a:cubicBezTo>
                    <a:pt x="295" y="569"/>
                    <a:pt x="300" y="545"/>
                    <a:pt x="302" y="532"/>
                  </a:cubicBezTo>
                  <a:cubicBezTo>
                    <a:pt x="301" y="533"/>
                    <a:pt x="297" y="535"/>
                    <a:pt x="291" y="542"/>
                  </a:cubicBezTo>
                  <a:cubicBezTo>
                    <a:pt x="276" y="559"/>
                    <a:pt x="271" y="583"/>
                    <a:pt x="271" y="583"/>
                  </a:cubicBezTo>
                  <a:cubicBezTo>
                    <a:pt x="269" y="597"/>
                    <a:pt x="282" y="610"/>
                    <a:pt x="296" y="612"/>
                  </a:cubicBezTo>
                  <a:cubicBezTo>
                    <a:pt x="310" y="613"/>
                    <a:pt x="325" y="603"/>
                    <a:pt x="326" y="589"/>
                  </a:cubicBezTo>
                  <a:cubicBezTo>
                    <a:pt x="326" y="589"/>
                    <a:pt x="327" y="565"/>
                    <a:pt x="315" y="544"/>
                  </a:cubicBezTo>
                  <a:close/>
                  <a:moveTo>
                    <a:pt x="343" y="630"/>
                  </a:moveTo>
                  <a:cubicBezTo>
                    <a:pt x="343" y="626"/>
                    <a:pt x="339" y="622"/>
                    <a:pt x="335" y="622"/>
                  </a:cubicBezTo>
                  <a:cubicBezTo>
                    <a:pt x="330" y="622"/>
                    <a:pt x="327" y="626"/>
                    <a:pt x="327" y="630"/>
                  </a:cubicBezTo>
                  <a:cubicBezTo>
                    <a:pt x="327" y="634"/>
                    <a:pt x="330" y="638"/>
                    <a:pt x="335" y="638"/>
                  </a:cubicBezTo>
                  <a:cubicBezTo>
                    <a:pt x="339" y="638"/>
                    <a:pt x="343" y="634"/>
                    <a:pt x="343" y="630"/>
                  </a:cubicBezTo>
                  <a:close/>
                  <a:moveTo>
                    <a:pt x="368" y="588"/>
                  </a:moveTo>
                  <a:cubicBezTo>
                    <a:pt x="368" y="588"/>
                    <a:pt x="368" y="588"/>
                    <a:pt x="367" y="587"/>
                  </a:cubicBezTo>
                  <a:cubicBezTo>
                    <a:pt x="367" y="587"/>
                    <a:pt x="367" y="587"/>
                    <a:pt x="367" y="587"/>
                  </a:cubicBezTo>
                  <a:cubicBezTo>
                    <a:pt x="364" y="583"/>
                    <a:pt x="353" y="572"/>
                    <a:pt x="341" y="571"/>
                  </a:cubicBezTo>
                  <a:cubicBezTo>
                    <a:pt x="350" y="588"/>
                    <a:pt x="350" y="588"/>
                    <a:pt x="350" y="588"/>
                  </a:cubicBezTo>
                  <a:cubicBezTo>
                    <a:pt x="336" y="573"/>
                    <a:pt x="336" y="573"/>
                    <a:pt x="336" y="573"/>
                  </a:cubicBezTo>
                  <a:cubicBezTo>
                    <a:pt x="332" y="584"/>
                    <a:pt x="337" y="600"/>
                    <a:pt x="340" y="604"/>
                  </a:cubicBezTo>
                  <a:cubicBezTo>
                    <a:pt x="340" y="604"/>
                    <a:pt x="340" y="604"/>
                    <a:pt x="340" y="604"/>
                  </a:cubicBezTo>
                  <a:cubicBezTo>
                    <a:pt x="340" y="605"/>
                    <a:pt x="340" y="605"/>
                    <a:pt x="340" y="605"/>
                  </a:cubicBezTo>
                  <a:cubicBezTo>
                    <a:pt x="345" y="612"/>
                    <a:pt x="355" y="613"/>
                    <a:pt x="362" y="609"/>
                  </a:cubicBezTo>
                  <a:cubicBezTo>
                    <a:pt x="369" y="605"/>
                    <a:pt x="372" y="595"/>
                    <a:pt x="368" y="588"/>
                  </a:cubicBezTo>
                  <a:close/>
                  <a:moveTo>
                    <a:pt x="382" y="517"/>
                  </a:moveTo>
                  <a:cubicBezTo>
                    <a:pt x="382" y="517"/>
                    <a:pt x="359" y="509"/>
                    <a:pt x="336" y="513"/>
                  </a:cubicBezTo>
                  <a:cubicBezTo>
                    <a:pt x="326" y="515"/>
                    <a:pt x="323" y="518"/>
                    <a:pt x="322" y="519"/>
                  </a:cubicBezTo>
                  <a:cubicBezTo>
                    <a:pt x="334" y="523"/>
                    <a:pt x="357" y="530"/>
                    <a:pt x="364" y="535"/>
                  </a:cubicBezTo>
                  <a:cubicBezTo>
                    <a:pt x="374" y="541"/>
                    <a:pt x="373" y="543"/>
                    <a:pt x="373" y="543"/>
                  </a:cubicBezTo>
                  <a:cubicBezTo>
                    <a:pt x="373" y="543"/>
                    <a:pt x="371" y="546"/>
                    <a:pt x="361" y="543"/>
                  </a:cubicBezTo>
                  <a:cubicBezTo>
                    <a:pt x="352" y="540"/>
                    <a:pt x="331" y="529"/>
                    <a:pt x="320" y="522"/>
                  </a:cubicBezTo>
                  <a:cubicBezTo>
                    <a:pt x="320" y="524"/>
                    <a:pt x="321" y="528"/>
                    <a:pt x="326" y="536"/>
                  </a:cubicBezTo>
                  <a:cubicBezTo>
                    <a:pt x="338" y="556"/>
                    <a:pt x="359" y="568"/>
                    <a:pt x="359" y="568"/>
                  </a:cubicBezTo>
                  <a:cubicBezTo>
                    <a:pt x="372" y="574"/>
                    <a:pt x="388" y="566"/>
                    <a:pt x="394" y="553"/>
                  </a:cubicBezTo>
                  <a:cubicBezTo>
                    <a:pt x="399" y="540"/>
                    <a:pt x="395" y="523"/>
                    <a:pt x="382" y="517"/>
                  </a:cubicBezTo>
                  <a:close/>
                  <a:moveTo>
                    <a:pt x="412" y="489"/>
                  </a:moveTo>
                  <a:cubicBezTo>
                    <a:pt x="410" y="481"/>
                    <a:pt x="401" y="475"/>
                    <a:pt x="394" y="477"/>
                  </a:cubicBezTo>
                  <a:cubicBezTo>
                    <a:pt x="394" y="477"/>
                    <a:pt x="393" y="477"/>
                    <a:pt x="392" y="477"/>
                  </a:cubicBezTo>
                  <a:cubicBezTo>
                    <a:pt x="392" y="477"/>
                    <a:pt x="392" y="477"/>
                    <a:pt x="392" y="477"/>
                  </a:cubicBezTo>
                  <a:cubicBezTo>
                    <a:pt x="388" y="479"/>
                    <a:pt x="373" y="486"/>
                    <a:pt x="369" y="497"/>
                  </a:cubicBezTo>
                  <a:cubicBezTo>
                    <a:pt x="387" y="494"/>
                    <a:pt x="387" y="494"/>
                    <a:pt x="387" y="494"/>
                  </a:cubicBezTo>
                  <a:cubicBezTo>
                    <a:pt x="370" y="502"/>
                    <a:pt x="370" y="502"/>
                    <a:pt x="370" y="502"/>
                  </a:cubicBezTo>
                  <a:cubicBezTo>
                    <a:pt x="379" y="510"/>
                    <a:pt x="395" y="510"/>
                    <a:pt x="400" y="509"/>
                  </a:cubicBezTo>
                  <a:cubicBezTo>
                    <a:pt x="400" y="509"/>
                    <a:pt x="400" y="509"/>
                    <a:pt x="400" y="509"/>
                  </a:cubicBezTo>
                  <a:cubicBezTo>
                    <a:pt x="401" y="508"/>
                    <a:pt x="402" y="508"/>
                    <a:pt x="402" y="508"/>
                  </a:cubicBezTo>
                  <a:cubicBezTo>
                    <a:pt x="409" y="506"/>
                    <a:pt x="413" y="497"/>
                    <a:pt x="412" y="489"/>
                  </a:cubicBezTo>
                  <a:close/>
                  <a:moveTo>
                    <a:pt x="280" y="492"/>
                  </a:moveTo>
                  <a:cubicBezTo>
                    <a:pt x="280" y="492"/>
                    <a:pt x="271" y="475"/>
                    <a:pt x="265" y="471"/>
                  </a:cubicBezTo>
                  <a:cubicBezTo>
                    <a:pt x="260" y="467"/>
                    <a:pt x="258" y="469"/>
                    <a:pt x="258" y="469"/>
                  </a:cubicBezTo>
                  <a:cubicBezTo>
                    <a:pt x="258" y="469"/>
                    <a:pt x="256" y="471"/>
                    <a:pt x="259" y="477"/>
                  </a:cubicBezTo>
                  <a:cubicBezTo>
                    <a:pt x="263" y="482"/>
                    <a:pt x="280" y="492"/>
                    <a:pt x="280" y="492"/>
                  </a:cubicBezTo>
                  <a:close/>
                  <a:moveTo>
                    <a:pt x="348" y="478"/>
                  </a:moveTo>
                  <a:cubicBezTo>
                    <a:pt x="342" y="480"/>
                    <a:pt x="330" y="495"/>
                    <a:pt x="330" y="495"/>
                  </a:cubicBezTo>
                  <a:cubicBezTo>
                    <a:pt x="330" y="495"/>
                    <a:pt x="349" y="489"/>
                    <a:pt x="353" y="485"/>
                  </a:cubicBezTo>
                  <a:cubicBezTo>
                    <a:pt x="358" y="480"/>
                    <a:pt x="357" y="477"/>
                    <a:pt x="357" y="477"/>
                  </a:cubicBezTo>
                  <a:cubicBezTo>
                    <a:pt x="357" y="477"/>
                    <a:pt x="355" y="475"/>
                    <a:pt x="348" y="478"/>
                  </a:cubicBezTo>
                  <a:close/>
                  <a:moveTo>
                    <a:pt x="318" y="484"/>
                  </a:moveTo>
                  <a:cubicBezTo>
                    <a:pt x="318" y="484"/>
                    <a:pt x="332" y="471"/>
                    <a:pt x="334" y="464"/>
                  </a:cubicBezTo>
                  <a:cubicBezTo>
                    <a:pt x="336" y="458"/>
                    <a:pt x="333" y="456"/>
                    <a:pt x="333" y="456"/>
                  </a:cubicBezTo>
                  <a:cubicBezTo>
                    <a:pt x="333" y="456"/>
                    <a:pt x="331" y="455"/>
                    <a:pt x="326" y="460"/>
                  </a:cubicBezTo>
                  <a:cubicBezTo>
                    <a:pt x="322" y="466"/>
                    <a:pt x="318" y="484"/>
                    <a:pt x="318" y="484"/>
                  </a:cubicBezTo>
                  <a:close/>
                  <a:moveTo>
                    <a:pt x="369" y="525"/>
                  </a:moveTo>
                  <a:cubicBezTo>
                    <a:pt x="369" y="525"/>
                    <a:pt x="369" y="522"/>
                    <a:pt x="363" y="519"/>
                  </a:cubicBezTo>
                  <a:cubicBezTo>
                    <a:pt x="357" y="517"/>
                    <a:pt x="338" y="519"/>
                    <a:pt x="338" y="519"/>
                  </a:cubicBezTo>
                  <a:cubicBezTo>
                    <a:pt x="338" y="519"/>
                    <a:pt x="355" y="528"/>
                    <a:pt x="361" y="528"/>
                  </a:cubicBezTo>
                  <a:cubicBezTo>
                    <a:pt x="368" y="527"/>
                    <a:pt x="369" y="525"/>
                    <a:pt x="369" y="525"/>
                  </a:cubicBezTo>
                  <a:close/>
                  <a:moveTo>
                    <a:pt x="353" y="545"/>
                  </a:moveTo>
                  <a:cubicBezTo>
                    <a:pt x="349" y="540"/>
                    <a:pt x="331" y="533"/>
                    <a:pt x="331" y="533"/>
                  </a:cubicBezTo>
                  <a:cubicBezTo>
                    <a:pt x="331" y="533"/>
                    <a:pt x="342" y="549"/>
                    <a:pt x="348" y="552"/>
                  </a:cubicBezTo>
                  <a:cubicBezTo>
                    <a:pt x="354" y="555"/>
                    <a:pt x="356" y="553"/>
                    <a:pt x="356" y="553"/>
                  </a:cubicBezTo>
                  <a:cubicBezTo>
                    <a:pt x="356" y="553"/>
                    <a:pt x="358" y="550"/>
                    <a:pt x="353" y="545"/>
                  </a:cubicBezTo>
                  <a:close/>
                  <a:moveTo>
                    <a:pt x="246" y="545"/>
                  </a:moveTo>
                  <a:cubicBezTo>
                    <a:pt x="246" y="545"/>
                    <a:pt x="248" y="547"/>
                    <a:pt x="254" y="546"/>
                  </a:cubicBezTo>
                  <a:cubicBezTo>
                    <a:pt x="261" y="544"/>
                    <a:pt x="275" y="531"/>
                    <a:pt x="275" y="531"/>
                  </a:cubicBezTo>
                  <a:cubicBezTo>
                    <a:pt x="275" y="531"/>
                    <a:pt x="256" y="534"/>
                    <a:pt x="250" y="538"/>
                  </a:cubicBezTo>
                  <a:cubicBezTo>
                    <a:pt x="245" y="542"/>
                    <a:pt x="246" y="545"/>
                    <a:pt x="246" y="545"/>
                  </a:cubicBezTo>
                  <a:close/>
                  <a:moveTo>
                    <a:pt x="240" y="514"/>
                  </a:moveTo>
                  <a:cubicBezTo>
                    <a:pt x="240" y="514"/>
                    <a:pt x="240" y="517"/>
                    <a:pt x="246" y="519"/>
                  </a:cubicBezTo>
                  <a:cubicBezTo>
                    <a:pt x="253" y="520"/>
                    <a:pt x="271" y="516"/>
                    <a:pt x="271" y="516"/>
                  </a:cubicBezTo>
                  <a:cubicBezTo>
                    <a:pt x="271" y="516"/>
                    <a:pt x="253" y="509"/>
                    <a:pt x="247" y="510"/>
                  </a:cubicBezTo>
                  <a:cubicBezTo>
                    <a:pt x="240" y="511"/>
                    <a:pt x="240" y="514"/>
                    <a:pt x="240" y="514"/>
                  </a:cubicBezTo>
                  <a:close/>
                  <a:moveTo>
                    <a:pt x="363" y="519"/>
                  </a:moveTo>
                  <a:cubicBezTo>
                    <a:pt x="357" y="517"/>
                    <a:pt x="338" y="519"/>
                    <a:pt x="338" y="519"/>
                  </a:cubicBezTo>
                  <a:cubicBezTo>
                    <a:pt x="338" y="519"/>
                    <a:pt x="355" y="528"/>
                    <a:pt x="361" y="528"/>
                  </a:cubicBezTo>
                  <a:cubicBezTo>
                    <a:pt x="368" y="527"/>
                    <a:pt x="369" y="525"/>
                    <a:pt x="369" y="525"/>
                  </a:cubicBezTo>
                  <a:cubicBezTo>
                    <a:pt x="369" y="525"/>
                    <a:pt x="369" y="522"/>
                    <a:pt x="363" y="519"/>
                  </a:cubicBezTo>
                  <a:close/>
                  <a:moveTo>
                    <a:pt x="331" y="533"/>
                  </a:moveTo>
                  <a:cubicBezTo>
                    <a:pt x="331" y="533"/>
                    <a:pt x="342" y="549"/>
                    <a:pt x="348" y="552"/>
                  </a:cubicBezTo>
                  <a:cubicBezTo>
                    <a:pt x="354" y="555"/>
                    <a:pt x="356" y="553"/>
                    <a:pt x="356" y="553"/>
                  </a:cubicBezTo>
                  <a:cubicBezTo>
                    <a:pt x="356" y="553"/>
                    <a:pt x="358" y="550"/>
                    <a:pt x="353" y="545"/>
                  </a:cubicBezTo>
                  <a:cubicBezTo>
                    <a:pt x="349" y="540"/>
                    <a:pt x="331" y="533"/>
                    <a:pt x="331" y="533"/>
                  </a:cubicBezTo>
                  <a:close/>
                  <a:moveTo>
                    <a:pt x="330" y="495"/>
                  </a:moveTo>
                  <a:cubicBezTo>
                    <a:pt x="330" y="495"/>
                    <a:pt x="349" y="489"/>
                    <a:pt x="353" y="485"/>
                  </a:cubicBezTo>
                  <a:cubicBezTo>
                    <a:pt x="358" y="480"/>
                    <a:pt x="357" y="477"/>
                    <a:pt x="357" y="477"/>
                  </a:cubicBezTo>
                  <a:cubicBezTo>
                    <a:pt x="357" y="477"/>
                    <a:pt x="355" y="475"/>
                    <a:pt x="348" y="478"/>
                  </a:cubicBezTo>
                  <a:cubicBezTo>
                    <a:pt x="342" y="480"/>
                    <a:pt x="330" y="495"/>
                    <a:pt x="330" y="495"/>
                  </a:cubicBezTo>
                  <a:close/>
                  <a:moveTo>
                    <a:pt x="284" y="576"/>
                  </a:moveTo>
                  <a:cubicBezTo>
                    <a:pt x="284" y="576"/>
                    <a:pt x="287" y="577"/>
                    <a:pt x="290" y="571"/>
                  </a:cubicBezTo>
                  <a:cubicBezTo>
                    <a:pt x="294" y="565"/>
                    <a:pt x="295" y="546"/>
                    <a:pt x="295" y="546"/>
                  </a:cubicBezTo>
                  <a:cubicBezTo>
                    <a:pt x="295" y="546"/>
                    <a:pt x="283" y="561"/>
                    <a:pt x="282" y="568"/>
                  </a:cubicBezTo>
                  <a:cubicBezTo>
                    <a:pt x="281" y="575"/>
                    <a:pt x="284" y="576"/>
                    <a:pt x="284" y="576"/>
                  </a:cubicBezTo>
                  <a:close/>
                  <a:moveTo>
                    <a:pt x="334" y="464"/>
                  </a:moveTo>
                  <a:cubicBezTo>
                    <a:pt x="336" y="458"/>
                    <a:pt x="333" y="456"/>
                    <a:pt x="333" y="456"/>
                  </a:cubicBezTo>
                  <a:cubicBezTo>
                    <a:pt x="333" y="456"/>
                    <a:pt x="331" y="455"/>
                    <a:pt x="326" y="460"/>
                  </a:cubicBezTo>
                  <a:cubicBezTo>
                    <a:pt x="322" y="466"/>
                    <a:pt x="318" y="484"/>
                    <a:pt x="318" y="484"/>
                  </a:cubicBezTo>
                  <a:cubicBezTo>
                    <a:pt x="318" y="484"/>
                    <a:pt x="332" y="471"/>
                    <a:pt x="334" y="464"/>
                  </a:cubicBezTo>
                  <a:close/>
                  <a:moveTo>
                    <a:pt x="456" y="458"/>
                  </a:moveTo>
                  <a:cubicBezTo>
                    <a:pt x="455" y="472"/>
                    <a:pt x="486" y="491"/>
                    <a:pt x="529" y="496"/>
                  </a:cubicBezTo>
                  <a:cubicBezTo>
                    <a:pt x="512" y="489"/>
                    <a:pt x="498" y="479"/>
                    <a:pt x="513" y="485"/>
                  </a:cubicBezTo>
                  <a:cubicBezTo>
                    <a:pt x="525" y="489"/>
                    <a:pt x="542" y="492"/>
                    <a:pt x="554" y="493"/>
                  </a:cubicBezTo>
                  <a:cubicBezTo>
                    <a:pt x="542" y="489"/>
                    <a:pt x="519" y="481"/>
                    <a:pt x="499" y="467"/>
                  </a:cubicBezTo>
                  <a:cubicBezTo>
                    <a:pt x="470" y="447"/>
                    <a:pt x="457" y="441"/>
                    <a:pt x="456" y="458"/>
                  </a:cubicBezTo>
                  <a:close/>
                  <a:moveTo>
                    <a:pt x="430" y="514"/>
                  </a:moveTo>
                  <a:cubicBezTo>
                    <a:pt x="419" y="527"/>
                    <a:pt x="439" y="551"/>
                    <a:pt x="490" y="543"/>
                  </a:cubicBezTo>
                  <a:cubicBezTo>
                    <a:pt x="503" y="541"/>
                    <a:pt x="515" y="537"/>
                    <a:pt x="525" y="534"/>
                  </a:cubicBezTo>
                  <a:cubicBezTo>
                    <a:pt x="506" y="535"/>
                    <a:pt x="493" y="532"/>
                    <a:pt x="498" y="530"/>
                  </a:cubicBezTo>
                  <a:cubicBezTo>
                    <a:pt x="505" y="528"/>
                    <a:pt x="508" y="531"/>
                    <a:pt x="545" y="520"/>
                  </a:cubicBezTo>
                  <a:cubicBezTo>
                    <a:pt x="553" y="518"/>
                    <a:pt x="559" y="516"/>
                    <a:pt x="563" y="514"/>
                  </a:cubicBezTo>
                  <a:cubicBezTo>
                    <a:pt x="567" y="511"/>
                    <a:pt x="569" y="509"/>
                    <a:pt x="569" y="509"/>
                  </a:cubicBezTo>
                  <a:cubicBezTo>
                    <a:pt x="569" y="509"/>
                    <a:pt x="534" y="523"/>
                    <a:pt x="501" y="517"/>
                  </a:cubicBezTo>
                  <a:cubicBezTo>
                    <a:pt x="468" y="510"/>
                    <a:pt x="440" y="500"/>
                    <a:pt x="430" y="514"/>
                  </a:cubicBezTo>
                  <a:close/>
                  <a:moveTo>
                    <a:pt x="463" y="633"/>
                  </a:moveTo>
                  <a:cubicBezTo>
                    <a:pt x="504" y="627"/>
                    <a:pt x="539" y="585"/>
                    <a:pt x="560" y="555"/>
                  </a:cubicBezTo>
                  <a:cubicBezTo>
                    <a:pt x="535" y="580"/>
                    <a:pt x="493" y="599"/>
                    <a:pt x="493" y="599"/>
                  </a:cubicBezTo>
                  <a:cubicBezTo>
                    <a:pt x="493" y="599"/>
                    <a:pt x="507" y="590"/>
                    <a:pt x="535" y="568"/>
                  </a:cubicBezTo>
                  <a:cubicBezTo>
                    <a:pt x="563" y="546"/>
                    <a:pt x="578" y="526"/>
                    <a:pt x="578" y="526"/>
                  </a:cubicBezTo>
                  <a:cubicBezTo>
                    <a:pt x="578" y="526"/>
                    <a:pt x="540" y="555"/>
                    <a:pt x="501" y="567"/>
                  </a:cubicBezTo>
                  <a:cubicBezTo>
                    <a:pt x="462" y="579"/>
                    <a:pt x="438" y="584"/>
                    <a:pt x="425" y="588"/>
                  </a:cubicBezTo>
                  <a:cubicBezTo>
                    <a:pt x="412" y="592"/>
                    <a:pt x="398" y="644"/>
                    <a:pt x="463" y="633"/>
                  </a:cubicBezTo>
                  <a:close/>
                  <a:moveTo>
                    <a:pt x="578" y="581"/>
                  </a:moveTo>
                  <a:cubicBezTo>
                    <a:pt x="567" y="602"/>
                    <a:pt x="551" y="626"/>
                    <a:pt x="551" y="626"/>
                  </a:cubicBezTo>
                  <a:cubicBezTo>
                    <a:pt x="551" y="626"/>
                    <a:pt x="553" y="622"/>
                    <a:pt x="563" y="603"/>
                  </a:cubicBezTo>
                  <a:cubicBezTo>
                    <a:pt x="572" y="583"/>
                    <a:pt x="584" y="546"/>
                    <a:pt x="584" y="546"/>
                  </a:cubicBezTo>
                  <a:cubicBezTo>
                    <a:pt x="584" y="546"/>
                    <a:pt x="563" y="588"/>
                    <a:pt x="544" y="610"/>
                  </a:cubicBezTo>
                  <a:cubicBezTo>
                    <a:pt x="524" y="631"/>
                    <a:pt x="506" y="642"/>
                    <a:pt x="506" y="656"/>
                  </a:cubicBezTo>
                  <a:cubicBezTo>
                    <a:pt x="506" y="669"/>
                    <a:pt x="539" y="669"/>
                    <a:pt x="557" y="642"/>
                  </a:cubicBezTo>
                  <a:cubicBezTo>
                    <a:pt x="568" y="625"/>
                    <a:pt x="574" y="601"/>
                    <a:pt x="578" y="581"/>
                  </a:cubicBezTo>
                  <a:close/>
                  <a:moveTo>
                    <a:pt x="609" y="578"/>
                  </a:moveTo>
                  <a:cubicBezTo>
                    <a:pt x="606" y="598"/>
                    <a:pt x="599" y="620"/>
                    <a:pt x="599" y="620"/>
                  </a:cubicBezTo>
                  <a:cubicBezTo>
                    <a:pt x="599" y="620"/>
                    <a:pt x="601" y="611"/>
                    <a:pt x="603" y="587"/>
                  </a:cubicBezTo>
                  <a:cubicBezTo>
                    <a:pt x="604" y="574"/>
                    <a:pt x="603" y="563"/>
                    <a:pt x="602" y="555"/>
                  </a:cubicBezTo>
                  <a:cubicBezTo>
                    <a:pt x="602" y="566"/>
                    <a:pt x="600" y="599"/>
                    <a:pt x="588" y="624"/>
                  </a:cubicBezTo>
                  <a:cubicBezTo>
                    <a:pt x="581" y="638"/>
                    <a:pt x="575" y="659"/>
                    <a:pt x="594" y="657"/>
                  </a:cubicBezTo>
                  <a:cubicBezTo>
                    <a:pt x="609" y="655"/>
                    <a:pt x="613" y="610"/>
                    <a:pt x="609" y="578"/>
                  </a:cubicBezTo>
                  <a:close/>
                  <a:moveTo>
                    <a:pt x="406" y="682"/>
                  </a:moveTo>
                  <a:cubicBezTo>
                    <a:pt x="406" y="682"/>
                    <a:pt x="406" y="682"/>
                    <a:pt x="406" y="681"/>
                  </a:cubicBezTo>
                  <a:cubicBezTo>
                    <a:pt x="406" y="681"/>
                    <a:pt x="406" y="681"/>
                    <a:pt x="406" y="681"/>
                  </a:cubicBezTo>
                  <a:cubicBezTo>
                    <a:pt x="405" y="679"/>
                    <a:pt x="400" y="671"/>
                    <a:pt x="394" y="669"/>
                  </a:cubicBezTo>
                  <a:cubicBezTo>
                    <a:pt x="397" y="679"/>
                    <a:pt x="397" y="679"/>
                    <a:pt x="397" y="679"/>
                  </a:cubicBezTo>
                  <a:cubicBezTo>
                    <a:pt x="391" y="670"/>
                    <a:pt x="391" y="670"/>
                    <a:pt x="391" y="670"/>
                  </a:cubicBezTo>
                  <a:cubicBezTo>
                    <a:pt x="388" y="676"/>
                    <a:pt x="389" y="684"/>
                    <a:pt x="389" y="687"/>
                  </a:cubicBezTo>
                  <a:cubicBezTo>
                    <a:pt x="389" y="687"/>
                    <a:pt x="389" y="687"/>
                    <a:pt x="389" y="687"/>
                  </a:cubicBezTo>
                  <a:cubicBezTo>
                    <a:pt x="390" y="687"/>
                    <a:pt x="390" y="688"/>
                    <a:pt x="390" y="688"/>
                  </a:cubicBezTo>
                  <a:cubicBezTo>
                    <a:pt x="391" y="692"/>
                    <a:pt x="397" y="694"/>
                    <a:pt x="401" y="692"/>
                  </a:cubicBezTo>
                  <a:cubicBezTo>
                    <a:pt x="405" y="691"/>
                    <a:pt x="408" y="686"/>
                    <a:pt x="406" y="682"/>
                  </a:cubicBezTo>
                  <a:close/>
                  <a:moveTo>
                    <a:pt x="399" y="659"/>
                  </a:moveTo>
                  <a:cubicBezTo>
                    <a:pt x="410" y="659"/>
                    <a:pt x="410" y="659"/>
                    <a:pt x="410" y="659"/>
                  </a:cubicBezTo>
                  <a:cubicBezTo>
                    <a:pt x="399" y="662"/>
                    <a:pt x="399" y="662"/>
                    <a:pt x="399" y="662"/>
                  </a:cubicBezTo>
                  <a:cubicBezTo>
                    <a:pt x="403" y="667"/>
                    <a:pt x="412" y="669"/>
                    <a:pt x="415" y="669"/>
                  </a:cubicBezTo>
                  <a:cubicBezTo>
                    <a:pt x="415" y="669"/>
                    <a:pt x="415" y="669"/>
                    <a:pt x="415" y="669"/>
                  </a:cubicBezTo>
                  <a:cubicBezTo>
                    <a:pt x="415" y="669"/>
                    <a:pt x="416" y="669"/>
                    <a:pt x="416" y="669"/>
                  </a:cubicBezTo>
                  <a:cubicBezTo>
                    <a:pt x="420" y="669"/>
                    <a:pt x="423" y="664"/>
                    <a:pt x="423" y="660"/>
                  </a:cubicBezTo>
                  <a:cubicBezTo>
                    <a:pt x="423" y="655"/>
                    <a:pt x="419" y="651"/>
                    <a:pt x="415" y="651"/>
                  </a:cubicBezTo>
                  <a:cubicBezTo>
                    <a:pt x="415" y="651"/>
                    <a:pt x="415" y="651"/>
                    <a:pt x="414" y="651"/>
                  </a:cubicBezTo>
                  <a:cubicBezTo>
                    <a:pt x="414" y="651"/>
                    <a:pt x="414" y="651"/>
                    <a:pt x="414" y="651"/>
                  </a:cubicBezTo>
                  <a:cubicBezTo>
                    <a:pt x="412" y="651"/>
                    <a:pt x="403" y="653"/>
                    <a:pt x="399" y="659"/>
                  </a:cubicBezTo>
                  <a:close/>
                  <a:moveTo>
                    <a:pt x="391" y="650"/>
                  </a:moveTo>
                  <a:cubicBezTo>
                    <a:pt x="395" y="641"/>
                    <a:pt x="395" y="641"/>
                    <a:pt x="395" y="641"/>
                  </a:cubicBezTo>
                  <a:cubicBezTo>
                    <a:pt x="394" y="651"/>
                    <a:pt x="394" y="651"/>
                    <a:pt x="394" y="651"/>
                  </a:cubicBezTo>
                  <a:cubicBezTo>
                    <a:pt x="400" y="649"/>
                    <a:pt x="404" y="641"/>
                    <a:pt x="405" y="639"/>
                  </a:cubicBezTo>
                  <a:cubicBezTo>
                    <a:pt x="405" y="639"/>
                    <a:pt x="405" y="639"/>
                    <a:pt x="405" y="639"/>
                  </a:cubicBezTo>
                  <a:cubicBezTo>
                    <a:pt x="405" y="638"/>
                    <a:pt x="405" y="638"/>
                    <a:pt x="405" y="638"/>
                  </a:cubicBezTo>
                  <a:cubicBezTo>
                    <a:pt x="407" y="634"/>
                    <a:pt x="403" y="629"/>
                    <a:pt x="399" y="628"/>
                  </a:cubicBezTo>
                  <a:cubicBezTo>
                    <a:pt x="395" y="627"/>
                    <a:pt x="390" y="629"/>
                    <a:pt x="388" y="633"/>
                  </a:cubicBezTo>
                  <a:cubicBezTo>
                    <a:pt x="388" y="633"/>
                    <a:pt x="388" y="633"/>
                    <a:pt x="388" y="634"/>
                  </a:cubicBezTo>
                  <a:cubicBezTo>
                    <a:pt x="388" y="634"/>
                    <a:pt x="388" y="634"/>
                    <a:pt x="388" y="634"/>
                  </a:cubicBezTo>
                  <a:cubicBezTo>
                    <a:pt x="388" y="636"/>
                    <a:pt x="387" y="645"/>
                    <a:pt x="391" y="650"/>
                  </a:cubicBezTo>
                  <a:close/>
                  <a:moveTo>
                    <a:pt x="384" y="660"/>
                  </a:moveTo>
                  <a:cubicBezTo>
                    <a:pt x="384" y="663"/>
                    <a:pt x="387" y="666"/>
                    <a:pt x="389" y="666"/>
                  </a:cubicBezTo>
                  <a:cubicBezTo>
                    <a:pt x="392" y="666"/>
                    <a:pt x="395" y="663"/>
                    <a:pt x="395" y="660"/>
                  </a:cubicBezTo>
                  <a:cubicBezTo>
                    <a:pt x="395" y="657"/>
                    <a:pt x="392" y="655"/>
                    <a:pt x="389" y="655"/>
                  </a:cubicBezTo>
                  <a:cubicBezTo>
                    <a:pt x="387" y="655"/>
                    <a:pt x="384" y="657"/>
                    <a:pt x="384" y="660"/>
                  </a:cubicBezTo>
                  <a:close/>
                  <a:moveTo>
                    <a:pt x="382" y="668"/>
                  </a:moveTo>
                  <a:cubicBezTo>
                    <a:pt x="374" y="673"/>
                    <a:pt x="374" y="673"/>
                    <a:pt x="374" y="673"/>
                  </a:cubicBezTo>
                  <a:cubicBezTo>
                    <a:pt x="381" y="665"/>
                    <a:pt x="381" y="665"/>
                    <a:pt x="381" y="665"/>
                  </a:cubicBezTo>
                  <a:cubicBezTo>
                    <a:pt x="374" y="663"/>
                    <a:pt x="366" y="667"/>
                    <a:pt x="364" y="668"/>
                  </a:cubicBezTo>
                  <a:cubicBezTo>
                    <a:pt x="364" y="668"/>
                    <a:pt x="364" y="669"/>
                    <a:pt x="364" y="669"/>
                  </a:cubicBezTo>
                  <a:cubicBezTo>
                    <a:pt x="364" y="669"/>
                    <a:pt x="363" y="669"/>
                    <a:pt x="363" y="669"/>
                  </a:cubicBezTo>
                  <a:cubicBezTo>
                    <a:pt x="360" y="672"/>
                    <a:pt x="360" y="677"/>
                    <a:pt x="363" y="681"/>
                  </a:cubicBezTo>
                  <a:cubicBezTo>
                    <a:pt x="365" y="684"/>
                    <a:pt x="371" y="686"/>
                    <a:pt x="374" y="683"/>
                  </a:cubicBezTo>
                  <a:cubicBezTo>
                    <a:pt x="374" y="683"/>
                    <a:pt x="375" y="683"/>
                    <a:pt x="375" y="683"/>
                  </a:cubicBezTo>
                  <a:cubicBezTo>
                    <a:pt x="375" y="683"/>
                    <a:pt x="375" y="682"/>
                    <a:pt x="375" y="682"/>
                  </a:cubicBezTo>
                  <a:cubicBezTo>
                    <a:pt x="377" y="681"/>
                    <a:pt x="382" y="674"/>
                    <a:pt x="382" y="668"/>
                  </a:cubicBezTo>
                  <a:close/>
                  <a:moveTo>
                    <a:pt x="363" y="653"/>
                  </a:moveTo>
                  <a:cubicBezTo>
                    <a:pt x="363" y="653"/>
                    <a:pt x="363" y="653"/>
                    <a:pt x="364" y="653"/>
                  </a:cubicBezTo>
                  <a:cubicBezTo>
                    <a:pt x="364" y="653"/>
                    <a:pt x="364" y="653"/>
                    <a:pt x="364" y="653"/>
                  </a:cubicBezTo>
                  <a:cubicBezTo>
                    <a:pt x="366" y="655"/>
                    <a:pt x="374" y="658"/>
                    <a:pt x="380" y="656"/>
                  </a:cubicBezTo>
                  <a:cubicBezTo>
                    <a:pt x="373" y="649"/>
                    <a:pt x="373" y="649"/>
                    <a:pt x="373" y="649"/>
                  </a:cubicBezTo>
                  <a:cubicBezTo>
                    <a:pt x="382" y="654"/>
                    <a:pt x="382" y="654"/>
                    <a:pt x="382" y="654"/>
                  </a:cubicBezTo>
                  <a:cubicBezTo>
                    <a:pt x="382" y="647"/>
                    <a:pt x="376" y="640"/>
                    <a:pt x="374" y="639"/>
                  </a:cubicBezTo>
                  <a:cubicBezTo>
                    <a:pt x="374" y="639"/>
                    <a:pt x="374" y="639"/>
                    <a:pt x="374" y="639"/>
                  </a:cubicBezTo>
                  <a:cubicBezTo>
                    <a:pt x="373" y="638"/>
                    <a:pt x="373" y="638"/>
                    <a:pt x="373" y="638"/>
                  </a:cubicBezTo>
                  <a:cubicBezTo>
                    <a:pt x="370" y="636"/>
                    <a:pt x="364" y="638"/>
                    <a:pt x="362" y="641"/>
                  </a:cubicBezTo>
                  <a:cubicBezTo>
                    <a:pt x="359" y="645"/>
                    <a:pt x="360" y="650"/>
                    <a:pt x="363" y="653"/>
                  </a:cubicBezTo>
                  <a:close/>
                  <a:moveTo>
                    <a:pt x="714" y="483"/>
                  </a:moveTo>
                  <a:cubicBezTo>
                    <a:pt x="714" y="483"/>
                    <a:pt x="713" y="482"/>
                    <a:pt x="713" y="482"/>
                  </a:cubicBezTo>
                  <a:cubicBezTo>
                    <a:pt x="713" y="482"/>
                    <a:pt x="713" y="482"/>
                    <a:pt x="713" y="482"/>
                  </a:cubicBezTo>
                  <a:cubicBezTo>
                    <a:pt x="710" y="480"/>
                    <a:pt x="700" y="476"/>
                    <a:pt x="692" y="479"/>
                  </a:cubicBezTo>
                  <a:cubicBezTo>
                    <a:pt x="702" y="487"/>
                    <a:pt x="702" y="487"/>
                    <a:pt x="702" y="487"/>
                  </a:cubicBezTo>
                  <a:cubicBezTo>
                    <a:pt x="690" y="482"/>
                    <a:pt x="690" y="482"/>
                    <a:pt x="690" y="482"/>
                  </a:cubicBezTo>
                  <a:cubicBezTo>
                    <a:pt x="690" y="490"/>
                    <a:pt x="698" y="498"/>
                    <a:pt x="700" y="501"/>
                  </a:cubicBezTo>
                  <a:cubicBezTo>
                    <a:pt x="700" y="501"/>
                    <a:pt x="700" y="501"/>
                    <a:pt x="700" y="501"/>
                  </a:cubicBezTo>
                  <a:cubicBezTo>
                    <a:pt x="701" y="501"/>
                    <a:pt x="701" y="501"/>
                    <a:pt x="701" y="501"/>
                  </a:cubicBezTo>
                  <a:cubicBezTo>
                    <a:pt x="706" y="504"/>
                    <a:pt x="713" y="502"/>
                    <a:pt x="716" y="497"/>
                  </a:cubicBezTo>
                  <a:cubicBezTo>
                    <a:pt x="719" y="493"/>
                    <a:pt x="718" y="486"/>
                    <a:pt x="714" y="483"/>
                  </a:cubicBezTo>
                  <a:close/>
                  <a:moveTo>
                    <a:pt x="689" y="464"/>
                  </a:moveTo>
                  <a:cubicBezTo>
                    <a:pt x="700" y="457"/>
                    <a:pt x="700" y="457"/>
                    <a:pt x="700" y="457"/>
                  </a:cubicBezTo>
                  <a:cubicBezTo>
                    <a:pt x="691" y="467"/>
                    <a:pt x="691" y="467"/>
                    <a:pt x="691" y="467"/>
                  </a:cubicBezTo>
                  <a:cubicBezTo>
                    <a:pt x="699" y="470"/>
                    <a:pt x="709" y="465"/>
                    <a:pt x="712" y="463"/>
                  </a:cubicBezTo>
                  <a:cubicBezTo>
                    <a:pt x="712" y="463"/>
                    <a:pt x="712" y="463"/>
                    <a:pt x="712" y="463"/>
                  </a:cubicBezTo>
                  <a:cubicBezTo>
                    <a:pt x="713" y="463"/>
                    <a:pt x="713" y="462"/>
                    <a:pt x="713" y="462"/>
                  </a:cubicBezTo>
                  <a:cubicBezTo>
                    <a:pt x="717" y="459"/>
                    <a:pt x="717" y="452"/>
                    <a:pt x="714" y="448"/>
                  </a:cubicBezTo>
                  <a:cubicBezTo>
                    <a:pt x="710" y="443"/>
                    <a:pt x="703" y="442"/>
                    <a:pt x="699" y="445"/>
                  </a:cubicBezTo>
                  <a:cubicBezTo>
                    <a:pt x="699" y="445"/>
                    <a:pt x="699" y="445"/>
                    <a:pt x="698" y="446"/>
                  </a:cubicBezTo>
                  <a:cubicBezTo>
                    <a:pt x="698" y="446"/>
                    <a:pt x="698" y="446"/>
                    <a:pt x="698" y="446"/>
                  </a:cubicBezTo>
                  <a:cubicBezTo>
                    <a:pt x="696" y="448"/>
                    <a:pt x="689" y="456"/>
                    <a:pt x="689" y="464"/>
                  </a:cubicBezTo>
                  <a:close/>
                  <a:moveTo>
                    <a:pt x="674" y="463"/>
                  </a:moveTo>
                  <a:cubicBezTo>
                    <a:pt x="671" y="450"/>
                    <a:pt x="671" y="450"/>
                    <a:pt x="671" y="450"/>
                  </a:cubicBezTo>
                  <a:cubicBezTo>
                    <a:pt x="678" y="461"/>
                    <a:pt x="678" y="461"/>
                    <a:pt x="678" y="461"/>
                  </a:cubicBezTo>
                  <a:cubicBezTo>
                    <a:pt x="683" y="455"/>
                    <a:pt x="681" y="443"/>
                    <a:pt x="680" y="440"/>
                  </a:cubicBezTo>
                  <a:cubicBezTo>
                    <a:pt x="680" y="440"/>
                    <a:pt x="680" y="440"/>
                    <a:pt x="680" y="440"/>
                  </a:cubicBezTo>
                  <a:cubicBezTo>
                    <a:pt x="680" y="440"/>
                    <a:pt x="680" y="439"/>
                    <a:pt x="680" y="439"/>
                  </a:cubicBezTo>
                  <a:cubicBezTo>
                    <a:pt x="678" y="434"/>
                    <a:pt x="671" y="432"/>
                    <a:pt x="666" y="434"/>
                  </a:cubicBezTo>
                  <a:cubicBezTo>
                    <a:pt x="661" y="436"/>
                    <a:pt x="657" y="442"/>
                    <a:pt x="659" y="447"/>
                  </a:cubicBezTo>
                  <a:cubicBezTo>
                    <a:pt x="659" y="447"/>
                    <a:pt x="659" y="447"/>
                    <a:pt x="659" y="448"/>
                  </a:cubicBezTo>
                  <a:cubicBezTo>
                    <a:pt x="659" y="448"/>
                    <a:pt x="659" y="448"/>
                    <a:pt x="659" y="448"/>
                  </a:cubicBezTo>
                  <a:cubicBezTo>
                    <a:pt x="661" y="451"/>
                    <a:pt x="667" y="460"/>
                    <a:pt x="674" y="463"/>
                  </a:cubicBezTo>
                  <a:close/>
                  <a:moveTo>
                    <a:pt x="675" y="478"/>
                  </a:moveTo>
                  <a:cubicBezTo>
                    <a:pt x="677" y="481"/>
                    <a:pt x="681" y="481"/>
                    <a:pt x="684" y="479"/>
                  </a:cubicBezTo>
                  <a:cubicBezTo>
                    <a:pt x="687" y="477"/>
                    <a:pt x="688" y="473"/>
                    <a:pt x="686" y="470"/>
                  </a:cubicBezTo>
                  <a:cubicBezTo>
                    <a:pt x="684" y="467"/>
                    <a:pt x="679" y="466"/>
                    <a:pt x="677" y="468"/>
                  </a:cubicBezTo>
                  <a:cubicBezTo>
                    <a:pt x="674" y="471"/>
                    <a:pt x="673" y="475"/>
                    <a:pt x="675" y="478"/>
                  </a:cubicBezTo>
                  <a:close/>
                  <a:moveTo>
                    <a:pt x="679" y="486"/>
                  </a:moveTo>
                  <a:cubicBezTo>
                    <a:pt x="674" y="498"/>
                    <a:pt x="674" y="498"/>
                    <a:pt x="674" y="498"/>
                  </a:cubicBezTo>
                  <a:cubicBezTo>
                    <a:pt x="675" y="485"/>
                    <a:pt x="675" y="485"/>
                    <a:pt x="675" y="485"/>
                  </a:cubicBezTo>
                  <a:cubicBezTo>
                    <a:pt x="667" y="488"/>
                    <a:pt x="662" y="498"/>
                    <a:pt x="661" y="501"/>
                  </a:cubicBezTo>
                  <a:cubicBezTo>
                    <a:pt x="661" y="501"/>
                    <a:pt x="661" y="501"/>
                    <a:pt x="661" y="501"/>
                  </a:cubicBezTo>
                  <a:cubicBezTo>
                    <a:pt x="661" y="502"/>
                    <a:pt x="661" y="502"/>
                    <a:pt x="661" y="502"/>
                  </a:cubicBezTo>
                  <a:cubicBezTo>
                    <a:pt x="659" y="507"/>
                    <a:pt x="664" y="513"/>
                    <a:pt x="669" y="514"/>
                  </a:cubicBezTo>
                  <a:cubicBezTo>
                    <a:pt x="674" y="516"/>
                    <a:pt x="681" y="513"/>
                    <a:pt x="682" y="508"/>
                  </a:cubicBezTo>
                  <a:cubicBezTo>
                    <a:pt x="682" y="508"/>
                    <a:pt x="682" y="508"/>
                    <a:pt x="682" y="507"/>
                  </a:cubicBezTo>
                  <a:cubicBezTo>
                    <a:pt x="682" y="507"/>
                    <a:pt x="682" y="507"/>
                    <a:pt x="682" y="507"/>
                  </a:cubicBezTo>
                  <a:cubicBezTo>
                    <a:pt x="683" y="504"/>
                    <a:pt x="684" y="493"/>
                    <a:pt x="679" y="486"/>
                  </a:cubicBezTo>
                  <a:close/>
                  <a:moveTo>
                    <a:pt x="648" y="486"/>
                  </a:moveTo>
                  <a:cubicBezTo>
                    <a:pt x="648" y="486"/>
                    <a:pt x="649" y="486"/>
                    <a:pt x="649" y="486"/>
                  </a:cubicBezTo>
                  <a:cubicBezTo>
                    <a:pt x="649" y="486"/>
                    <a:pt x="649" y="486"/>
                    <a:pt x="649" y="486"/>
                  </a:cubicBezTo>
                  <a:cubicBezTo>
                    <a:pt x="653" y="486"/>
                    <a:pt x="663" y="483"/>
                    <a:pt x="668" y="476"/>
                  </a:cubicBezTo>
                  <a:cubicBezTo>
                    <a:pt x="655" y="475"/>
                    <a:pt x="655" y="475"/>
                    <a:pt x="655" y="475"/>
                  </a:cubicBezTo>
                  <a:cubicBezTo>
                    <a:pt x="668" y="472"/>
                    <a:pt x="668" y="472"/>
                    <a:pt x="668" y="472"/>
                  </a:cubicBezTo>
                  <a:cubicBezTo>
                    <a:pt x="663" y="466"/>
                    <a:pt x="652" y="464"/>
                    <a:pt x="649" y="464"/>
                  </a:cubicBezTo>
                  <a:cubicBezTo>
                    <a:pt x="649" y="464"/>
                    <a:pt x="648" y="464"/>
                    <a:pt x="648" y="464"/>
                  </a:cubicBezTo>
                  <a:cubicBezTo>
                    <a:pt x="648" y="464"/>
                    <a:pt x="648" y="464"/>
                    <a:pt x="648" y="464"/>
                  </a:cubicBezTo>
                  <a:cubicBezTo>
                    <a:pt x="642" y="464"/>
                    <a:pt x="638" y="470"/>
                    <a:pt x="638" y="475"/>
                  </a:cubicBezTo>
                  <a:cubicBezTo>
                    <a:pt x="638" y="481"/>
                    <a:pt x="643" y="486"/>
                    <a:pt x="648" y="486"/>
                  </a:cubicBezTo>
                  <a:close/>
                  <a:moveTo>
                    <a:pt x="919" y="456"/>
                  </a:moveTo>
                  <a:cubicBezTo>
                    <a:pt x="919" y="456"/>
                    <a:pt x="919" y="456"/>
                    <a:pt x="919" y="455"/>
                  </a:cubicBezTo>
                  <a:cubicBezTo>
                    <a:pt x="919" y="455"/>
                    <a:pt x="919" y="455"/>
                    <a:pt x="919" y="455"/>
                  </a:cubicBezTo>
                  <a:cubicBezTo>
                    <a:pt x="919" y="452"/>
                    <a:pt x="915" y="442"/>
                    <a:pt x="908" y="437"/>
                  </a:cubicBezTo>
                  <a:cubicBezTo>
                    <a:pt x="908" y="450"/>
                    <a:pt x="908" y="450"/>
                    <a:pt x="908" y="450"/>
                  </a:cubicBezTo>
                  <a:cubicBezTo>
                    <a:pt x="904" y="438"/>
                    <a:pt x="904" y="438"/>
                    <a:pt x="904" y="438"/>
                  </a:cubicBezTo>
                  <a:cubicBezTo>
                    <a:pt x="898" y="443"/>
                    <a:pt x="897" y="454"/>
                    <a:pt x="897" y="458"/>
                  </a:cubicBezTo>
                  <a:cubicBezTo>
                    <a:pt x="897" y="458"/>
                    <a:pt x="897" y="458"/>
                    <a:pt x="897" y="458"/>
                  </a:cubicBezTo>
                  <a:cubicBezTo>
                    <a:pt x="897" y="458"/>
                    <a:pt x="897" y="459"/>
                    <a:pt x="897" y="459"/>
                  </a:cubicBezTo>
                  <a:cubicBezTo>
                    <a:pt x="898" y="464"/>
                    <a:pt x="904" y="468"/>
                    <a:pt x="909" y="467"/>
                  </a:cubicBezTo>
                  <a:cubicBezTo>
                    <a:pt x="915" y="467"/>
                    <a:pt x="920" y="462"/>
                    <a:pt x="919" y="456"/>
                  </a:cubicBezTo>
                  <a:close/>
                  <a:moveTo>
                    <a:pt x="918" y="426"/>
                  </a:moveTo>
                  <a:cubicBezTo>
                    <a:pt x="930" y="430"/>
                    <a:pt x="930" y="430"/>
                    <a:pt x="930" y="430"/>
                  </a:cubicBezTo>
                  <a:cubicBezTo>
                    <a:pt x="917" y="429"/>
                    <a:pt x="917" y="429"/>
                    <a:pt x="917" y="429"/>
                  </a:cubicBezTo>
                  <a:cubicBezTo>
                    <a:pt x="920" y="437"/>
                    <a:pt x="930" y="442"/>
                    <a:pt x="933" y="442"/>
                  </a:cubicBezTo>
                  <a:cubicBezTo>
                    <a:pt x="933" y="443"/>
                    <a:pt x="933" y="443"/>
                    <a:pt x="933" y="443"/>
                  </a:cubicBezTo>
                  <a:cubicBezTo>
                    <a:pt x="934" y="443"/>
                    <a:pt x="934" y="443"/>
                    <a:pt x="934" y="443"/>
                  </a:cubicBezTo>
                  <a:cubicBezTo>
                    <a:pt x="940" y="444"/>
                    <a:pt x="945" y="439"/>
                    <a:pt x="946" y="434"/>
                  </a:cubicBezTo>
                  <a:cubicBezTo>
                    <a:pt x="947" y="429"/>
                    <a:pt x="944" y="422"/>
                    <a:pt x="939" y="421"/>
                  </a:cubicBezTo>
                  <a:cubicBezTo>
                    <a:pt x="939" y="421"/>
                    <a:pt x="939" y="421"/>
                    <a:pt x="938" y="421"/>
                  </a:cubicBezTo>
                  <a:cubicBezTo>
                    <a:pt x="938" y="421"/>
                    <a:pt x="938" y="421"/>
                    <a:pt x="938" y="421"/>
                  </a:cubicBezTo>
                  <a:cubicBezTo>
                    <a:pt x="935" y="420"/>
                    <a:pt x="924" y="420"/>
                    <a:pt x="918" y="426"/>
                  </a:cubicBezTo>
                  <a:close/>
                  <a:moveTo>
                    <a:pt x="910" y="413"/>
                  </a:moveTo>
                  <a:cubicBezTo>
                    <a:pt x="917" y="403"/>
                    <a:pt x="917" y="403"/>
                    <a:pt x="917" y="403"/>
                  </a:cubicBezTo>
                  <a:cubicBezTo>
                    <a:pt x="913" y="415"/>
                    <a:pt x="913" y="415"/>
                    <a:pt x="913" y="415"/>
                  </a:cubicBezTo>
                  <a:cubicBezTo>
                    <a:pt x="921" y="414"/>
                    <a:pt x="928" y="406"/>
                    <a:pt x="930" y="403"/>
                  </a:cubicBezTo>
                  <a:cubicBezTo>
                    <a:pt x="930" y="403"/>
                    <a:pt x="930" y="403"/>
                    <a:pt x="930" y="403"/>
                  </a:cubicBezTo>
                  <a:cubicBezTo>
                    <a:pt x="931" y="403"/>
                    <a:pt x="931" y="402"/>
                    <a:pt x="931" y="402"/>
                  </a:cubicBezTo>
                  <a:cubicBezTo>
                    <a:pt x="934" y="398"/>
                    <a:pt x="931" y="391"/>
                    <a:pt x="926" y="388"/>
                  </a:cubicBezTo>
                  <a:cubicBezTo>
                    <a:pt x="921" y="386"/>
                    <a:pt x="914" y="387"/>
                    <a:pt x="912" y="391"/>
                  </a:cubicBezTo>
                  <a:cubicBezTo>
                    <a:pt x="912" y="391"/>
                    <a:pt x="911" y="392"/>
                    <a:pt x="911" y="392"/>
                  </a:cubicBezTo>
                  <a:cubicBezTo>
                    <a:pt x="911" y="392"/>
                    <a:pt x="911" y="392"/>
                    <a:pt x="911" y="392"/>
                  </a:cubicBezTo>
                  <a:cubicBezTo>
                    <a:pt x="910" y="395"/>
                    <a:pt x="906" y="406"/>
                    <a:pt x="910" y="413"/>
                  </a:cubicBezTo>
                  <a:close/>
                  <a:moveTo>
                    <a:pt x="898" y="424"/>
                  </a:moveTo>
                  <a:cubicBezTo>
                    <a:pt x="898" y="427"/>
                    <a:pt x="900" y="431"/>
                    <a:pt x="903" y="431"/>
                  </a:cubicBezTo>
                  <a:cubicBezTo>
                    <a:pt x="907" y="432"/>
                    <a:pt x="910" y="430"/>
                    <a:pt x="911" y="427"/>
                  </a:cubicBezTo>
                  <a:cubicBezTo>
                    <a:pt x="912" y="423"/>
                    <a:pt x="910" y="419"/>
                    <a:pt x="906" y="419"/>
                  </a:cubicBezTo>
                  <a:cubicBezTo>
                    <a:pt x="903" y="418"/>
                    <a:pt x="899" y="420"/>
                    <a:pt x="898" y="424"/>
                  </a:cubicBezTo>
                  <a:close/>
                  <a:moveTo>
                    <a:pt x="894" y="432"/>
                  </a:moveTo>
                  <a:cubicBezTo>
                    <a:pt x="882" y="436"/>
                    <a:pt x="882" y="436"/>
                    <a:pt x="882" y="436"/>
                  </a:cubicBezTo>
                  <a:cubicBezTo>
                    <a:pt x="893" y="428"/>
                    <a:pt x="893" y="428"/>
                    <a:pt x="893" y="428"/>
                  </a:cubicBezTo>
                  <a:cubicBezTo>
                    <a:pt x="886" y="424"/>
                    <a:pt x="875" y="427"/>
                    <a:pt x="872" y="428"/>
                  </a:cubicBezTo>
                  <a:cubicBezTo>
                    <a:pt x="872" y="428"/>
                    <a:pt x="872" y="428"/>
                    <a:pt x="871" y="428"/>
                  </a:cubicBezTo>
                  <a:cubicBezTo>
                    <a:pt x="871" y="428"/>
                    <a:pt x="871" y="428"/>
                    <a:pt x="871" y="428"/>
                  </a:cubicBezTo>
                  <a:cubicBezTo>
                    <a:pt x="866" y="430"/>
                    <a:pt x="864" y="437"/>
                    <a:pt x="866" y="442"/>
                  </a:cubicBezTo>
                  <a:cubicBezTo>
                    <a:pt x="868" y="447"/>
                    <a:pt x="875" y="451"/>
                    <a:pt x="880" y="448"/>
                  </a:cubicBezTo>
                  <a:cubicBezTo>
                    <a:pt x="880" y="448"/>
                    <a:pt x="880" y="448"/>
                    <a:pt x="881" y="448"/>
                  </a:cubicBezTo>
                  <a:cubicBezTo>
                    <a:pt x="881" y="448"/>
                    <a:pt x="881" y="448"/>
                    <a:pt x="881" y="448"/>
                  </a:cubicBezTo>
                  <a:cubicBezTo>
                    <a:pt x="884" y="446"/>
                    <a:pt x="892" y="440"/>
                    <a:pt x="894" y="432"/>
                  </a:cubicBezTo>
                  <a:close/>
                  <a:moveTo>
                    <a:pt x="875" y="408"/>
                  </a:moveTo>
                  <a:cubicBezTo>
                    <a:pt x="875" y="408"/>
                    <a:pt x="875" y="409"/>
                    <a:pt x="876" y="409"/>
                  </a:cubicBezTo>
                  <a:cubicBezTo>
                    <a:pt x="876" y="409"/>
                    <a:pt x="876" y="409"/>
                    <a:pt x="876" y="409"/>
                  </a:cubicBezTo>
                  <a:cubicBezTo>
                    <a:pt x="878" y="411"/>
                    <a:pt x="887" y="418"/>
                    <a:pt x="895" y="417"/>
                  </a:cubicBezTo>
                  <a:cubicBezTo>
                    <a:pt x="887" y="406"/>
                    <a:pt x="887" y="406"/>
                    <a:pt x="887" y="406"/>
                  </a:cubicBezTo>
                  <a:cubicBezTo>
                    <a:pt x="898" y="415"/>
                    <a:pt x="898" y="415"/>
                    <a:pt x="898" y="415"/>
                  </a:cubicBezTo>
                  <a:cubicBezTo>
                    <a:pt x="900" y="406"/>
                    <a:pt x="894" y="397"/>
                    <a:pt x="892" y="394"/>
                  </a:cubicBezTo>
                  <a:cubicBezTo>
                    <a:pt x="892" y="394"/>
                    <a:pt x="892" y="394"/>
                    <a:pt x="892" y="394"/>
                  </a:cubicBezTo>
                  <a:cubicBezTo>
                    <a:pt x="892" y="394"/>
                    <a:pt x="891" y="393"/>
                    <a:pt x="891" y="393"/>
                  </a:cubicBezTo>
                  <a:cubicBezTo>
                    <a:pt x="888" y="389"/>
                    <a:pt x="881" y="390"/>
                    <a:pt x="877" y="394"/>
                  </a:cubicBezTo>
                  <a:cubicBezTo>
                    <a:pt x="872" y="397"/>
                    <a:pt x="871" y="404"/>
                    <a:pt x="875" y="408"/>
                  </a:cubicBezTo>
                  <a:close/>
                  <a:moveTo>
                    <a:pt x="143" y="519"/>
                  </a:moveTo>
                  <a:cubicBezTo>
                    <a:pt x="143" y="519"/>
                    <a:pt x="143" y="518"/>
                    <a:pt x="143" y="518"/>
                  </a:cubicBezTo>
                  <a:cubicBezTo>
                    <a:pt x="143" y="518"/>
                    <a:pt x="143" y="518"/>
                    <a:pt x="143" y="518"/>
                  </a:cubicBezTo>
                  <a:cubicBezTo>
                    <a:pt x="142" y="516"/>
                    <a:pt x="137" y="508"/>
                    <a:pt x="131" y="506"/>
                  </a:cubicBezTo>
                  <a:cubicBezTo>
                    <a:pt x="133" y="516"/>
                    <a:pt x="133" y="516"/>
                    <a:pt x="133" y="516"/>
                  </a:cubicBezTo>
                  <a:cubicBezTo>
                    <a:pt x="128" y="507"/>
                    <a:pt x="128" y="507"/>
                    <a:pt x="128" y="507"/>
                  </a:cubicBezTo>
                  <a:cubicBezTo>
                    <a:pt x="124" y="512"/>
                    <a:pt x="125" y="521"/>
                    <a:pt x="126" y="524"/>
                  </a:cubicBezTo>
                  <a:cubicBezTo>
                    <a:pt x="126" y="524"/>
                    <a:pt x="126" y="524"/>
                    <a:pt x="126" y="524"/>
                  </a:cubicBezTo>
                  <a:cubicBezTo>
                    <a:pt x="126" y="524"/>
                    <a:pt x="126" y="525"/>
                    <a:pt x="126" y="525"/>
                  </a:cubicBezTo>
                  <a:cubicBezTo>
                    <a:pt x="128" y="529"/>
                    <a:pt x="133" y="531"/>
                    <a:pt x="137" y="529"/>
                  </a:cubicBezTo>
                  <a:cubicBezTo>
                    <a:pt x="141" y="528"/>
                    <a:pt x="145" y="523"/>
                    <a:pt x="143" y="519"/>
                  </a:cubicBezTo>
                  <a:close/>
                  <a:moveTo>
                    <a:pt x="136" y="496"/>
                  </a:moveTo>
                  <a:cubicBezTo>
                    <a:pt x="147" y="496"/>
                    <a:pt x="147" y="496"/>
                    <a:pt x="147" y="496"/>
                  </a:cubicBezTo>
                  <a:cubicBezTo>
                    <a:pt x="136" y="499"/>
                    <a:pt x="136" y="499"/>
                    <a:pt x="136" y="499"/>
                  </a:cubicBezTo>
                  <a:cubicBezTo>
                    <a:pt x="140" y="504"/>
                    <a:pt x="149" y="505"/>
                    <a:pt x="152" y="506"/>
                  </a:cubicBezTo>
                  <a:cubicBezTo>
                    <a:pt x="152" y="506"/>
                    <a:pt x="152" y="506"/>
                    <a:pt x="152" y="506"/>
                  </a:cubicBezTo>
                  <a:cubicBezTo>
                    <a:pt x="152" y="506"/>
                    <a:pt x="152" y="506"/>
                    <a:pt x="152" y="506"/>
                  </a:cubicBezTo>
                  <a:cubicBezTo>
                    <a:pt x="157" y="505"/>
                    <a:pt x="160" y="501"/>
                    <a:pt x="160" y="497"/>
                  </a:cubicBezTo>
                  <a:cubicBezTo>
                    <a:pt x="160" y="492"/>
                    <a:pt x="156" y="488"/>
                    <a:pt x="152" y="488"/>
                  </a:cubicBezTo>
                  <a:cubicBezTo>
                    <a:pt x="152" y="488"/>
                    <a:pt x="152" y="488"/>
                    <a:pt x="151" y="488"/>
                  </a:cubicBezTo>
                  <a:cubicBezTo>
                    <a:pt x="151" y="488"/>
                    <a:pt x="151" y="488"/>
                    <a:pt x="151" y="488"/>
                  </a:cubicBezTo>
                  <a:cubicBezTo>
                    <a:pt x="148" y="488"/>
                    <a:pt x="140" y="490"/>
                    <a:pt x="136" y="496"/>
                  </a:cubicBezTo>
                  <a:close/>
                  <a:moveTo>
                    <a:pt x="128" y="487"/>
                  </a:moveTo>
                  <a:cubicBezTo>
                    <a:pt x="132" y="478"/>
                    <a:pt x="132" y="478"/>
                    <a:pt x="132" y="478"/>
                  </a:cubicBezTo>
                  <a:cubicBezTo>
                    <a:pt x="130" y="488"/>
                    <a:pt x="130" y="488"/>
                    <a:pt x="130" y="488"/>
                  </a:cubicBezTo>
                  <a:cubicBezTo>
                    <a:pt x="137" y="486"/>
                    <a:pt x="141" y="478"/>
                    <a:pt x="142" y="476"/>
                  </a:cubicBezTo>
                  <a:cubicBezTo>
                    <a:pt x="142" y="476"/>
                    <a:pt x="142" y="476"/>
                    <a:pt x="142" y="476"/>
                  </a:cubicBezTo>
                  <a:cubicBezTo>
                    <a:pt x="142" y="475"/>
                    <a:pt x="142" y="475"/>
                    <a:pt x="142" y="475"/>
                  </a:cubicBezTo>
                  <a:cubicBezTo>
                    <a:pt x="143" y="471"/>
                    <a:pt x="140" y="466"/>
                    <a:pt x="136" y="465"/>
                  </a:cubicBezTo>
                  <a:cubicBezTo>
                    <a:pt x="132" y="464"/>
                    <a:pt x="126" y="466"/>
                    <a:pt x="125" y="470"/>
                  </a:cubicBezTo>
                  <a:cubicBezTo>
                    <a:pt x="125" y="470"/>
                    <a:pt x="125" y="470"/>
                    <a:pt x="125" y="471"/>
                  </a:cubicBezTo>
                  <a:cubicBezTo>
                    <a:pt x="125" y="471"/>
                    <a:pt x="125" y="471"/>
                    <a:pt x="125" y="471"/>
                  </a:cubicBezTo>
                  <a:cubicBezTo>
                    <a:pt x="124" y="473"/>
                    <a:pt x="124" y="482"/>
                    <a:pt x="128" y="487"/>
                  </a:cubicBezTo>
                  <a:close/>
                  <a:moveTo>
                    <a:pt x="121" y="497"/>
                  </a:moveTo>
                  <a:cubicBezTo>
                    <a:pt x="121" y="500"/>
                    <a:pt x="123" y="502"/>
                    <a:pt x="126" y="502"/>
                  </a:cubicBezTo>
                  <a:cubicBezTo>
                    <a:pt x="129" y="502"/>
                    <a:pt x="131" y="500"/>
                    <a:pt x="131" y="497"/>
                  </a:cubicBezTo>
                  <a:cubicBezTo>
                    <a:pt x="131" y="494"/>
                    <a:pt x="129" y="492"/>
                    <a:pt x="126" y="492"/>
                  </a:cubicBezTo>
                  <a:cubicBezTo>
                    <a:pt x="123" y="492"/>
                    <a:pt x="121" y="494"/>
                    <a:pt x="121" y="497"/>
                  </a:cubicBezTo>
                  <a:close/>
                  <a:moveTo>
                    <a:pt x="119" y="504"/>
                  </a:moveTo>
                  <a:cubicBezTo>
                    <a:pt x="110" y="510"/>
                    <a:pt x="110" y="510"/>
                    <a:pt x="110" y="510"/>
                  </a:cubicBezTo>
                  <a:cubicBezTo>
                    <a:pt x="117" y="502"/>
                    <a:pt x="117" y="502"/>
                    <a:pt x="117" y="502"/>
                  </a:cubicBezTo>
                  <a:cubicBezTo>
                    <a:pt x="111" y="500"/>
                    <a:pt x="103" y="504"/>
                    <a:pt x="101" y="505"/>
                  </a:cubicBezTo>
                  <a:cubicBezTo>
                    <a:pt x="101" y="505"/>
                    <a:pt x="101" y="505"/>
                    <a:pt x="101" y="505"/>
                  </a:cubicBezTo>
                  <a:cubicBezTo>
                    <a:pt x="100" y="506"/>
                    <a:pt x="100" y="506"/>
                    <a:pt x="100" y="506"/>
                  </a:cubicBezTo>
                  <a:cubicBezTo>
                    <a:pt x="97" y="509"/>
                    <a:pt x="97" y="514"/>
                    <a:pt x="99" y="518"/>
                  </a:cubicBezTo>
                  <a:cubicBezTo>
                    <a:pt x="102" y="521"/>
                    <a:pt x="108" y="523"/>
                    <a:pt x="111" y="520"/>
                  </a:cubicBezTo>
                  <a:cubicBezTo>
                    <a:pt x="111" y="520"/>
                    <a:pt x="111" y="520"/>
                    <a:pt x="112" y="519"/>
                  </a:cubicBezTo>
                  <a:cubicBezTo>
                    <a:pt x="112" y="519"/>
                    <a:pt x="112" y="519"/>
                    <a:pt x="112" y="519"/>
                  </a:cubicBezTo>
                  <a:cubicBezTo>
                    <a:pt x="114" y="518"/>
                    <a:pt x="119" y="511"/>
                    <a:pt x="119" y="504"/>
                  </a:cubicBezTo>
                  <a:close/>
                  <a:moveTo>
                    <a:pt x="100" y="490"/>
                  </a:moveTo>
                  <a:cubicBezTo>
                    <a:pt x="100" y="490"/>
                    <a:pt x="100" y="490"/>
                    <a:pt x="101" y="490"/>
                  </a:cubicBezTo>
                  <a:cubicBezTo>
                    <a:pt x="101" y="490"/>
                    <a:pt x="101" y="490"/>
                    <a:pt x="101" y="490"/>
                  </a:cubicBezTo>
                  <a:cubicBezTo>
                    <a:pt x="103" y="492"/>
                    <a:pt x="111" y="495"/>
                    <a:pt x="117" y="493"/>
                  </a:cubicBezTo>
                  <a:cubicBezTo>
                    <a:pt x="109" y="486"/>
                    <a:pt x="109" y="486"/>
                    <a:pt x="109" y="486"/>
                  </a:cubicBezTo>
                  <a:cubicBezTo>
                    <a:pt x="119" y="490"/>
                    <a:pt x="119" y="490"/>
                    <a:pt x="119" y="490"/>
                  </a:cubicBezTo>
                  <a:cubicBezTo>
                    <a:pt x="119" y="484"/>
                    <a:pt x="113" y="477"/>
                    <a:pt x="111" y="476"/>
                  </a:cubicBezTo>
                  <a:cubicBezTo>
                    <a:pt x="111" y="476"/>
                    <a:pt x="111" y="476"/>
                    <a:pt x="111" y="476"/>
                  </a:cubicBezTo>
                  <a:cubicBezTo>
                    <a:pt x="110" y="475"/>
                    <a:pt x="110" y="475"/>
                    <a:pt x="110" y="475"/>
                  </a:cubicBezTo>
                  <a:cubicBezTo>
                    <a:pt x="106" y="473"/>
                    <a:pt x="101" y="474"/>
                    <a:pt x="99" y="478"/>
                  </a:cubicBezTo>
                  <a:cubicBezTo>
                    <a:pt x="96" y="482"/>
                    <a:pt x="96" y="487"/>
                    <a:pt x="100" y="490"/>
                  </a:cubicBezTo>
                  <a:close/>
                  <a:moveTo>
                    <a:pt x="413" y="434"/>
                  </a:moveTo>
                  <a:cubicBezTo>
                    <a:pt x="409" y="434"/>
                    <a:pt x="406" y="437"/>
                    <a:pt x="406" y="441"/>
                  </a:cubicBezTo>
                  <a:cubicBezTo>
                    <a:pt x="406" y="445"/>
                    <a:pt x="409" y="448"/>
                    <a:pt x="413" y="448"/>
                  </a:cubicBezTo>
                  <a:cubicBezTo>
                    <a:pt x="417" y="448"/>
                    <a:pt x="420" y="445"/>
                    <a:pt x="420" y="441"/>
                  </a:cubicBezTo>
                  <a:cubicBezTo>
                    <a:pt x="420" y="437"/>
                    <a:pt x="417" y="434"/>
                    <a:pt x="413" y="434"/>
                  </a:cubicBezTo>
                  <a:close/>
                  <a:moveTo>
                    <a:pt x="376" y="410"/>
                  </a:moveTo>
                  <a:cubicBezTo>
                    <a:pt x="374" y="410"/>
                    <a:pt x="372" y="412"/>
                    <a:pt x="372" y="415"/>
                  </a:cubicBezTo>
                  <a:cubicBezTo>
                    <a:pt x="372" y="418"/>
                    <a:pt x="374" y="420"/>
                    <a:pt x="376" y="420"/>
                  </a:cubicBezTo>
                  <a:cubicBezTo>
                    <a:pt x="379" y="420"/>
                    <a:pt x="381" y="418"/>
                    <a:pt x="381" y="415"/>
                  </a:cubicBezTo>
                  <a:cubicBezTo>
                    <a:pt x="381" y="412"/>
                    <a:pt x="379" y="410"/>
                    <a:pt x="376" y="410"/>
                  </a:cubicBezTo>
                  <a:close/>
                  <a:moveTo>
                    <a:pt x="222" y="405"/>
                  </a:moveTo>
                  <a:cubicBezTo>
                    <a:pt x="218" y="405"/>
                    <a:pt x="214" y="408"/>
                    <a:pt x="214" y="413"/>
                  </a:cubicBezTo>
                  <a:cubicBezTo>
                    <a:pt x="214" y="418"/>
                    <a:pt x="218" y="421"/>
                    <a:pt x="222" y="421"/>
                  </a:cubicBezTo>
                  <a:cubicBezTo>
                    <a:pt x="227" y="421"/>
                    <a:pt x="231" y="418"/>
                    <a:pt x="231" y="413"/>
                  </a:cubicBezTo>
                  <a:cubicBezTo>
                    <a:pt x="231" y="408"/>
                    <a:pt x="227" y="405"/>
                    <a:pt x="222" y="405"/>
                  </a:cubicBezTo>
                  <a:close/>
                  <a:moveTo>
                    <a:pt x="181" y="438"/>
                  </a:moveTo>
                  <a:cubicBezTo>
                    <a:pt x="178" y="438"/>
                    <a:pt x="176" y="440"/>
                    <a:pt x="176" y="443"/>
                  </a:cubicBezTo>
                  <a:cubicBezTo>
                    <a:pt x="176" y="446"/>
                    <a:pt x="178" y="448"/>
                    <a:pt x="181" y="448"/>
                  </a:cubicBezTo>
                  <a:cubicBezTo>
                    <a:pt x="184" y="448"/>
                    <a:pt x="187" y="446"/>
                    <a:pt x="187" y="443"/>
                  </a:cubicBezTo>
                  <a:cubicBezTo>
                    <a:pt x="187" y="440"/>
                    <a:pt x="184" y="438"/>
                    <a:pt x="181" y="438"/>
                  </a:cubicBezTo>
                  <a:close/>
                  <a:moveTo>
                    <a:pt x="818" y="488"/>
                  </a:moveTo>
                  <a:cubicBezTo>
                    <a:pt x="814" y="506"/>
                    <a:pt x="825" y="520"/>
                    <a:pt x="825" y="520"/>
                  </a:cubicBezTo>
                  <a:cubicBezTo>
                    <a:pt x="825" y="520"/>
                    <a:pt x="825" y="487"/>
                    <a:pt x="840" y="461"/>
                  </a:cubicBezTo>
                  <a:cubicBezTo>
                    <a:pt x="840" y="461"/>
                    <a:pt x="823" y="470"/>
                    <a:pt x="818" y="488"/>
                  </a:cubicBezTo>
                  <a:close/>
                  <a:moveTo>
                    <a:pt x="829" y="457"/>
                  </a:moveTo>
                  <a:cubicBezTo>
                    <a:pt x="829" y="457"/>
                    <a:pt x="803" y="452"/>
                    <a:pt x="792" y="468"/>
                  </a:cubicBezTo>
                  <a:cubicBezTo>
                    <a:pt x="782" y="484"/>
                    <a:pt x="781" y="504"/>
                    <a:pt x="781" y="504"/>
                  </a:cubicBezTo>
                  <a:cubicBezTo>
                    <a:pt x="781" y="504"/>
                    <a:pt x="809" y="466"/>
                    <a:pt x="829" y="457"/>
                  </a:cubicBezTo>
                  <a:close/>
                  <a:moveTo>
                    <a:pt x="800" y="385"/>
                  </a:moveTo>
                  <a:cubicBezTo>
                    <a:pt x="789" y="395"/>
                    <a:pt x="795" y="418"/>
                    <a:pt x="809" y="420"/>
                  </a:cubicBezTo>
                  <a:cubicBezTo>
                    <a:pt x="823" y="422"/>
                    <a:pt x="853" y="390"/>
                    <a:pt x="851" y="384"/>
                  </a:cubicBezTo>
                  <a:cubicBezTo>
                    <a:pt x="850" y="381"/>
                    <a:pt x="840" y="380"/>
                    <a:pt x="840" y="380"/>
                  </a:cubicBezTo>
                  <a:cubicBezTo>
                    <a:pt x="840" y="380"/>
                    <a:pt x="812" y="375"/>
                    <a:pt x="800" y="385"/>
                  </a:cubicBezTo>
                  <a:close/>
                  <a:moveTo>
                    <a:pt x="732" y="483"/>
                  </a:moveTo>
                  <a:cubicBezTo>
                    <a:pt x="732" y="483"/>
                    <a:pt x="747" y="467"/>
                    <a:pt x="775" y="457"/>
                  </a:cubicBezTo>
                  <a:cubicBezTo>
                    <a:pt x="790" y="452"/>
                    <a:pt x="807" y="447"/>
                    <a:pt x="829" y="449"/>
                  </a:cubicBezTo>
                  <a:cubicBezTo>
                    <a:pt x="829" y="449"/>
                    <a:pt x="797" y="435"/>
                    <a:pt x="762" y="448"/>
                  </a:cubicBezTo>
                  <a:cubicBezTo>
                    <a:pt x="732" y="460"/>
                    <a:pt x="732" y="483"/>
                    <a:pt x="732" y="483"/>
                  </a:cubicBezTo>
                  <a:close/>
                  <a:moveTo>
                    <a:pt x="634" y="427"/>
                  </a:moveTo>
                  <a:cubicBezTo>
                    <a:pt x="634" y="427"/>
                    <a:pt x="627" y="399"/>
                    <a:pt x="600" y="393"/>
                  </a:cubicBezTo>
                  <a:cubicBezTo>
                    <a:pt x="579" y="389"/>
                    <a:pt x="558" y="413"/>
                    <a:pt x="558" y="413"/>
                  </a:cubicBezTo>
                  <a:cubicBezTo>
                    <a:pt x="558" y="413"/>
                    <a:pt x="593" y="390"/>
                    <a:pt x="634" y="427"/>
                  </a:cubicBezTo>
                  <a:close/>
                  <a:moveTo>
                    <a:pt x="660" y="416"/>
                  </a:moveTo>
                  <a:cubicBezTo>
                    <a:pt x="660" y="416"/>
                    <a:pt x="654" y="366"/>
                    <a:pt x="610" y="350"/>
                  </a:cubicBezTo>
                  <a:cubicBezTo>
                    <a:pt x="575" y="338"/>
                    <a:pt x="535" y="374"/>
                    <a:pt x="535" y="374"/>
                  </a:cubicBezTo>
                  <a:cubicBezTo>
                    <a:pt x="535" y="374"/>
                    <a:pt x="598" y="342"/>
                    <a:pt x="660" y="416"/>
                  </a:cubicBezTo>
                  <a:close/>
                  <a:moveTo>
                    <a:pt x="670" y="406"/>
                  </a:moveTo>
                  <a:cubicBezTo>
                    <a:pt x="670" y="406"/>
                    <a:pt x="689" y="358"/>
                    <a:pt x="662" y="323"/>
                  </a:cubicBezTo>
                  <a:cubicBezTo>
                    <a:pt x="635" y="287"/>
                    <a:pt x="587" y="290"/>
                    <a:pt x="560" y="310"/>
                  </a:cubicBezTo>
                  <a:cubicBezTo>
                    <a:pt x="533" y="331"/>
                    <a:pt x="528" y="351"/>
                    <a:pt x="528" y="351"/>
                  </a:cubicBezTo>
                  <a:cubicBezTo>
                    <a:pt x="528" y="351"/>
                    <a:pt x="554" y="317"/>
                    <a:pt x="584" y="313"/>
                  </a:cubicBezTo>
                  <a:cubicBezTo>
                    <a:pt x="616" y="309"/>
                    <a:pt x="670" y="332"/>
                    <a:pt x="670" y="406"/>
                  </a:cubicBezTo>
                  <a:close/>
                  <a:moveTo>
                    <a:pt x="39" y="616"/>
                  </a:moveTo>
                  <a:cubicBezTo>
                    <a:pt x="55" y="654"/>
                    <a:pt x="104" y="679"/>
                    <a:pt x="137" y="693"/>
                  </a:cubicBezTo>
                  <a:cubicBezTo>
                    <a:pt x="108" y="674"/>
                    <a:pt x="79" y="637"/>
                    <a:pt x="79" y="637"/>
                  </a:cubicBezTo>
                  <a:cubicBezTo>
                    <a:pt x="79" y="637"/>
                    <a:pt x="92" y="649"/>
                    <a:pt x="119" y="671"/>
                  </a:cubicBezTo>
                  <a:cubicBezTo>
                    <a:pt x="147" y="693"/>
                    <a:pt x="170" y="704"/>
                    <a:pt x="170" y="704"/>
                  </a:cubicBezTo>
                  <a:cubicBezTo>
                    <a:pt x="170" y="704"/>
                    <a:pt x="134" y="673"/>
                    <a:pt x="113" y="638"/>
                  </a:cubicBezTo>
                  <a:cubicBezTo>
                    <a:pt x="92" y="603"/>
                    <a:pt x="82" y="581"/>
                    <a:pt x="75" y="569"/>
                  </a:cubicBezTo>
                  <a:cubicBezTo>
                    <a:pt x="68" y="557"/>
                    <a:pt x="14" y="556"/>
                    <a:pt x="39" y="616"/>
                  </a:cubicBezTo>
                  <a:close/>
                  <a:moveTo>
                    <a:pt x="160" y="676"/>
                  </a:moveTo>
                  <a:cubicBezTo>
                    <a:pt x="149" y="654"/>
                    <a:pt x="139" y="626"/>
                    <a:pt x="139" y="626"/>
                  </a:cubicBezTo>
                  <a:cubicBezTo>
                    <a:pt x="139" y="626"/>
                    <a:pt x="142" y="631"/>
                    <a:pt x="151" y="650"/>
                  </a:cubicBezTo>
                  <a:cubicBezTo>
                    <a:pt x="161" y="669"/>
                    <a:pt x="184" y="700"/>
                    <a:pt x="184" y="700"/>
                  </a:cubicBezTo>
                  <a:cubicBezTo>
                    <a:pt x="184" y="700"/>
                    <a:pt x="162" y="659"/>
                    <a:pt x="157" y="631"/>
                  </a:cubicBezTo>
                  <a:cubicBezTo>
                    <a:pt x="151" y="602"/>
                    <a:pt x="153" y="581"/>
                    <a:pt x="142" y="573"/>
                  </a:cubicBezTo>
                  <a:cubicBezTo>
                    <a:pt x="131" y="565"/>
                    <a:pt x="112" y="592"/>
                    <a:pt x="123" y="622"/>
                  </a:cubicBezTo>
                  <a:cubicBezTo>
                    <a:pt x="130" y="641"/>
                    <a:pt x="146" y="661"/>
                    <a:pt x="160" y="676"/>
                  </a:cubicBezTo>
                  <a:close/>
                  <a:moveTo>
                    <a:pt x="201" y="269"/>
                  </a:moveTo>
                  <a:cubicBezTo>
                    <a:pt x="201" y="269"/>
                    <a:pt x="111" y="311"/>
                    <a:pt x="81" y="361"/>
                  </a:cubicBezTo>
                  <a:cubicBezTo>
                    <a:pt x="51" y="411"/>
                    <a:pt x="44" y="484"/>
                    <a:pt x="44" y="484"/>
                  </a:cubicBezTo>
                  <a:cubicBezTo>
                    <a:pt x="76" y="443"/>
                    <a:pt x="76" y="443"/>
                    <a:pt x="76" y="443"/>
                  </a:cubicBezTo>
                  <a:cubicBezTo>
                    <a:pt x="76" y="443"/>
                    <a:pt x="72" y="405"/>
                    <a:pt x="97" y="361"/>
                  </a:cubicBezTo>
                  <a:cubicBezTo>
                    <a:pt x="114" y="331"/>
                    <a:pt x="147" y="299"/>
                    <a:pt x="201" y="269"/>
                  </a:cubicBezTo>
                  <a:close/>
                </a:path>
              </a:pathLst>
            </a:custGeom>
            <a:solidFill>
              <a:srgbClr val="FABE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275751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 name="图片 17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57" y="0"/>
            <a:ext cx="12207327" cy="6849402"/>
          </a:xfrm>
          <a:prstGeom prst="rect">
            <a:avLst/>
          </a:prstGeom>
        </p:spPr>
      </p:pic>
      <p:grpSp>
        <p:nvGrpSpPr>
          <p:cNvPr id="2" name="组合 1"/>
          <p:cNvGrpSpPr/>
          <p:nvPr/>
        </p:nvGrpSpPr>
        <p:grpSpPr>
          <a:xfrm>
            <a:off x="-2138" y="27648"/>
            <a:ext cx="12192551" cy="6634955"/>
            <a:chOff x="-2138" y="27648"/>
            <a:chExt cx="12192551" cy="6634955"/>
          </a:xfrm>
        </p:grpSpPr>
        <p:sp>
          <p:nvSpPr>
            <p:cNvPr id="3" name="Freeform 7"/>
            <p:cNvSpPr>
              <a:spLocks/>
            </p:cNvSpPr>
            <p:nvPr/>
          </p:nvSpPr>
          <p:spPr bwMode="auto">
            <a:xfrm>
              <a:off x="9525" y="273711"/>
              <a:ext cx="519113" cy="5156200"/>
            </a:xfrm>
            <a:custGeom>
              <a:avLst/>
              <a:gdLst>
                <a:gd name="T0" fmla="*/ 0 w 327"/>
                <a:gd name="T1" fmla="*/ 0 h 1929"/>
                <a:gd name="T2" fmla="*/ 160 w 327"/>
                <a:gd name="T3" fmla="*/ 0 h 1929"/>
                <a:gd name="T4" fmla="*/ 160 w 327"/>
                <a:gd name="T5" fmla="*/ 269 h 1929"/>
                <a:gd name="T6" fmla="*/ 327 w 327"/>
                <a:gd name="T7" fmla="*/ 269 h 1929"/>
                <a:gd name="T8" fmla="*/ 327 w 327"/>
                <a:gd name="T9" fmla="*/ 442 h 1929"/>
                <a:gd name="T10" fmla="*/ 172 w 327"/>
                <a:gd name="T11" fmla="*/ 442 h 1929"/>
                <a:gd name="T12" fmla="*/ 0 w 327"/>
                <a:gd name="T13" fmla="*/ 442 h 1929"/>
                <a:gd name="T14" fmla="*/ 0 w 327"/>
                <a:gd name="T15" fmla="*/ 341 h 1929"/>
                <a:gd name="T16" fmla="*/ 160 w 327"/>
                <a:gd name="T17" fmla="*/ 341 h 1929"/>
                <a:gd name="T18" fmla="*/ 160 w 327"/>
                <a:gd name="T19" fmla="*/ 645 h 1929"/>
                <a:gd name="T20" fmla="*/ 160 w 327"/>
                <a:gd name="T21" fmla="*/ 1929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 h="1929">
                  <a:moveTo>
                    <a:pt x="0" y="0"/>
                  </a:moveTo>
                  <a:lnTo>
                    <a:pt x="160" y="0"/>
                  </a:lnTo>
                  <a:lnTo>
                    <a:pt x="160" y="269"/>
                  </a:lnTo>
                  <a:lnTo>
                    <a:pt x="327" y="269"/>
                  </a:lnTo>
                  <a:lnTo>
                    <a:pt x="327" y="442"/>
                  </a:lnTo>
                  <a:lnTo>
                    <a:pt x="172" y="442"/>
                  </a:lnTo>
                  <a:lnTo>
                    <a:pt x="0" y="442"/>
                  </a:lnTo>
                  <a:lnTo>
                    <a:pt x="0" y="341"/>
                  </a:lnTo>
                  <a:lnTo>
                    <a:pt x="160" y="341"/>
                  </a:lnTo>
                  <a:lnTo>
                    <a:pt x="160" y="645"/>
                  </a:lnTo>
                  <a:lnTo>
                    <a:pt x="160" y="1929"/>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9"/>
            <p:cNvSpPr>
              <a:spLocks/>
            </p:cNvSpPr>
            <p:nvPr/>
          </p:nvSpPr>
          <p:spPr bwMode="auto">
            <a:xfrm>
              <a:off x="11671300" y="273711"/>
              <a:ext cx="519113" cy="5156200"/>
            </a:xfrm>
            <a:custGeom>
              <a:avLst/>
              <a:gdLst>
                <a:gd name="T0" fmla="*/ 327 w 327"/>
                <a:gd name="T1" fmla="*/ 0 h 1929"/>
                <a:gd name="T2" fmla="*/ 167 w 327"/>
                <a:gd name="T3" fmla="*/ 0 h 1929"/>
                <a:gd name="T4" fmla="*/ 167 w 327"/>
                <a:gd name="T5" fmla="*/ 269 h 1929"/>
                <a:gd name="T6" fmla="*/ 0 w 327"/>
                <a:gd name="T7" fmla="*/ 269 h 1929"/>
                <a:gd name="T8" fmla="*/ 0 w 327"/>
                <a:gd name="T9" fmla="*/ 442 h 1929"/>
                <a:gd name="T10" fmla="*/ 155 w 327"/>
                <a:gd name="T11" fmla="*/ 442 h 1929"/>
                <a:gd name="T12" fmla="*/ 327 w 327"/>
                <a:gd name="T13" fmla="*/ 442 h 1929"/>
                <a:gd name="T14" fmla="*/ 327 w 327"/>
                <a:gd name="T15" fmla="*/ 341 h 1929"/>
                <a:gd name="T16" fmla="*/ 167 w 327"/>
                <a:gd name="T17" fmla="*/ 341 h 1929"/>
                <a:gd name="T18" fmla="*/ 167 w 327"/>
                <a:gd name="T19" fmla="*/ 645 h 1929"/>
                <a:gd name="T20" fmla="*/ 167 w 327"/>
                <a:gd name="T21" fmla="*/ 1929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 h="1929">
                  <a:moveTo>
                    <a:pt x="327" y="0"/>
                  </a:moveTo>
                  <a:lnTo>
                    <a:pt x="167" y="0"/>
                  </a:lnTo>
                  <a:lnTo>
                    <a:pt x="167" y="269"/>
                  </a:lnTo>
                  <a:lnTo>
                    <a:pt x="0" y="269"/>
                  </a:lnTo>
                  <a:lnTo>
                    <a:pt x="0" y="442"/>
                  </a:lnTo>
                  <a:lnTo>
                    <a:pt x="155" y="442"/>
                  </a:lnTo>
                  <a:lnTo>
                    <a:pt x="327" y="442"/>
                  </a:lnTo>
                  <a:lnTo>
                    <a:pt x="327" y="341"/>
                  </a:lnTo>
                  <a:lnTo>
                    <a:pt x="167" y="341"/>
                  </a:lnTo>
                  <a:lnTo>
                    <a:pt x="167" y="645"/>
                  </a:lnTo>
                  <a:lnTo>
                    <a:pt x="167" y="1929"/>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9525" y="27648"/>
              <a:ext cx="12180888" cy="465138"/>
              <a:chOff x="9525" y="27648"/>
              <a:chExt cx="12180888" cy="465138"/>
            </a:xfrm>
          </p:grpSpPr>
          <p:sp>
            <p:nvSpPr>
              <p:cNvPr id="12" name="Freeform 6"/>
              <p:cNvSpPr>
                <a:spLocks/>
              </p:cNvSpPr>
              <p:nvPr/>
            </p:nvSpPr>
            <p:spPr bwMode="auto">
              <a:xfrm>
                <a:off x="9525" y="27648"/>
                <a:ext cx="1028700" cy="465138"/>
              </a:xfrm>
              <a:custGeom>
                <a:avLst/>
                <a:gdLst>
                  <a:gd name="T0" fmla="*/ 0 w 648"/>
                  <a:gd name="T1" fmla="*/ 0 h 293"/>
                  <a:gd name="T2" fmla="*/ 0 w 648"/>
                  <a:gd name="T3" fmla="*/ 293 h 293"/>
                  <a:gd name="T4" fmla="*/ 416 w 648"/>
                  <a:gd name="T5" fmla="*/ 293 h 293"/>
                  <a:gd name="T6" fmla="*/ 416 w 648"/>
                  <a:gd name="T7" fmla="*/ 0 h 293"/>
                  <a:gd name="T8" fmla="*/ 238 w 648"/>
                  <a:gd name="T9" fmla="*/ 0 h 293"/>
                  <a:gd name="T10" fmla="*/ 238 w 648"/>
                  <a:gd name="T11" fmla="*/ 143 h 293"/>
                  <a:gd name="T12" fmla="*/ 648 w 648"/>
                  <a:gd name="T13" fmla="*/ 143 h 293"/>
                  <a:gd name="T14" fmla="*/ 648 w 648"/>
                  <a:gd name="T15" fmla="*/ 287 h 293"/>
                  <a:gd name="T16" fmla="*/ 416 w 648"/>
                  <a:gd name="T17"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93">
                    <a:moveTo>
                      <a:pt x="0" y="0"/>
                    </a:moveTo>
                    <a:lnTo>
                      <a:pt x="0" y="293"/>
                    </a:lnTo>
                    <a:lnTo>
                      <a:pt x="416" y="293"/>
                    </a:lnTo>
                    <a:lnTo>
                      <a:pt x="416" y="0"/>
                    </a:lnTo>
                    <a:lnTo>
                      <a:pt x="238" y="0"/>
                    </a:lnTo>
                    <a:lnTo>
                      <a:pt x="238" y="143"/>
                    </a:lnTo>
                    <a:lnTo>
                      <a:pt x="648" y="143"/>
                    </a:lnTo>
                    <a:lnTo>
                      <a:pt x="648" y="287"/>
                    </a:lnTo>
                    <a:lnTo>
                      <a:pt x="416" y="293"/>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p:nvSpPr>
            <p:spPr bwMode="auto">
              <a:xfrm>
                <a:off x="11161713" y="27648"/>
                <a:ext cx="1028700" cy="465138"/>
              </a:xfrm>
              <a:custGeom>
                <a:avLst/>
                <a:gdLst>
                  <a:gd name="T0" fmla="*/ 648 w 648"/>
                  <a:gd name="T1" fmla="*/ 0 h 293"/>
                  <a:gd name="T2" fmla="*/ 648 w 648"/>
                  <a:gd name="T3" fmla="*/ 293 h 293"/>
                  <a:gd name="T4" fmla="*/ 232 w 648"/>
                  <a:gd name="T5" fmla="*/ 293 h 293"/>
                  <a:gd name="T6" fmla="*/ 232 w 648"/>
                  <a:gd name="T7" fmla="*/ 0 h 293"/>
                  <a:gd name="T8" fmla="*/ 410 w 648"/>
                  <a:gd name="T9" fmla="*/ 0 h 293"/>
                  <a:gd name="T10" fmla="*/ 410 w 648"/>
                  <a:gd name="T11" fmla="*/ 143 h 293"/>
                  <a:gd name="T12" fmla="*/ 0 w 648"/>
                  <a:gd name="T13" fmla="*/ 143 h 293"/>
                  <a:gd name="T14" fmla="*/ 0 w 648"/>
                  <a:gd name="T15" fmla="*/ 287 h 293"/>
                  <a:gd name="T16" fmla="*/ 232 w 648"/>
                  <a:gd name="T17"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93">
                    <a:moveTo>
                      <a:pt x="648" y="0"/>
                    </a:moveTo>
                    <a:lnTo>
                      <a:pt x="648" y="293"/>
                    </a:lnTo>
                    <a:lnTo>
                      <a:pt x="232" y="293"/>
                    </a:lnTo>
                    <a:lnTo>
                      <a:pt x="232" y="0"/>
                    </a:lnTo>
                    <a:lnTo>
                      <a:pt x="410" y="0"/>
                    </a:lnTo>
                    <a:lnTo>
                      <a:pt x="410" y="143"/>
                    </a:lnTo>
                    <a:lnTo>
                      <a:pt x="0" y="143"/>
                    </a:lnTo>
                    <a:lnTo>
                      <a:pt x="0" y="287"/>
                    </a:lnTo>
                    <a:lnTo>
                      <a:pt x="232" y="293"/>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10"/>
              <p:cNvSpPr>
                <a:spLocks noChangeShapeType="1"/>
              </p:cNvSpPr>
              <p:nvPr/>
            </p:nvSpPr>
            <p:spPr bwMode="auto">
              <a:xfrm>
                <a:off x="1038225" y="254661"/>
                <a:ext cx="10123488" cy="0"/>
              </a:xfrm>
              <a:prstGeom prst="line">
                <a:avLst/>
              </a:prstGeom>
              <a:noFill/>
              <a:ln w="28575"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2138" y="5392602"/>
              <a:ext cx="12180888" cy="1270001"/>
              <a:chOff x="9525" y="3335998"/>
              <a:chExt cx="12180888" cy="1270001"/>
            </a:xfrm>
          </p:grpSpPr>
          <p:sp>
            <p:nvSpPr>
              <p:cNvPr id="7" name="Line 11"/>
              <p:cNvSpPr>
                <a:spLocks noChangeShapeType="1"/>
              </p:cNvSpPr>
              <p:nvPr/>
            </p:nvSpPr>
            <p:spPr bwMode="auto">
              <a:xfrm>
                <a:off x="1038225" y="4377398"/>
                <a:ext cx="10123488" cy="0"/>
              </a:xfrm>
              <a:prstGeom prst="line">
                <a:avLst/>
              </a:prstGeom>
              <a:noFill/>
              <a:ln w="28575"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2"/>
              <p:cNvSpPr>
                <a:spLocks/>
              </p:cNvSpPr>
              <p:nvPr/>
            </p:nvSpPr>
            <p:spPr bwMode="auto">
              <a:xfrm>
                <a:off x="11161713" y="4150386"/>
                <a:ext cx="1028700" cy="455613"/>
              </a:xfrm>
              <a:custGeom>
                <a:avLst/>
                <a:gdLst>
                  <a:gd name="T0" fmla="*/ 648 w 648"/>
                  <a:gd name="T1" fmla="*/ 287 h 287"/>
                  <a:gd name="T2" fmla="*/ 648 w 648"/>
                  <a:gd name="T3" fmla="*/ 0 h 287"/>
                  <a:gd name="T4" fmla="*/ 232 w 648"/>
                  <a:gd name="T5" fmla="*/ 0 h 287"/>
                  <a:gd name="T6" fmla="*/ 232 w 648"/>
                  <a:gd name="T7" fmla="*/ 287 h 287"/>
                  <a:gd name="T8" fmla="*/ 410 w 648"/>
                  <a:gd name="T9" fmla="*/ 287 h 287"/>
                  <a:gd name="T10" fmla="*/ 410 w 648"/>
                  <a:gd name="T11" fmla="*/ 143 h 287"/>
                  <a:gd name="T12" fmla="*/ 0 w 648"/>
                  <a:gd name="T13" fmla="*/ 143 h 287"/>
                  <a:gd name="T14" fmla="*/ 0 w 648"/>
                  <a:gd name="T15" fmla="*/ 0 h 287"/>
                  <a:gd name="T16" fmla="*/ 232 w 648"/>
                  <a:gd name="T17"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87">
                    <a:moveTo>
                      <a:pt x="648" y="287"/>
                    </a:moveTo>
                    <a:lnTo>
                      <a:pt x="648" y="0"/>
                    </a:lnTo>
                    <a:lnTo>
                      <a:pt x="232" y="0"/>
                    </a:lnTo>
                    <a:lnTo>
                      <a:pt x="232" y="287"/>
                    </a:lnTo>
                    <a:lnTo>
                      <a:pt x="410" y="287"/>
                    </a:lnTo>
                    <a:lnTo>
                      <a:pt x="410" y="143"/>
                    </a:lnTo>
                    <a:lnTo>
                      <a:pt x="0" y="143"/>
                    </a:lnTo>
                    <a:lnTo>
                      <a:pt x="0" y="0"/>
                    </a:lnTo>
                    <a:lnTo>
                      <a:pt x="232"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3"/>
              <p:cNvSpPr>
                <a:spLocks/>
              </p:cNvSpPr>
              <p:nvPr/>
            </p:nvSpPr>
            <p:spPr bwMode="auto">
              <a:xfrm>
                <a:off x="11671300" y="3335998"/>
                <a:ext cx="519113" cy="1023938"/>
              </a:xfrm>
              <a:custGeom>
                <a:avLst/>
                <a:gdLst>
                  <a:gd name="T0" fmla="*/ 327 w 327"/>
                  <a:gd name="T1" fmla="*/ 645 h 645"/>
                  <a:gd name="T2" fmla="*/ 167 w 327"/>
                  <a:gd name="T3" fmla="*/ 645 h 645"/>
                  <a:gd name="T4" fmla="*/ 167 w 327"/>
                  <a:gd name="T5" fmla="*/ 382 h 645"/>
                  <a:gd name="T6" fmla="*/ 0 w 327"/>
                  <a:gd name="T7" fmla="*/ 382 h 645"/>
                  <a:gd name="T8" fmla="*/ 0 w 327"/>
                  <a:gd name="T9" fmla="*/ 203 h 645"/>
                  <a:gd name="T10" fmla="*/ 155 w 327"/>
                  <a:gd name="T11" fmla="*/ 203 h 645"/>
                  <a:gd name="T12" fmla="*/ 327 w 327"/>
                  <a:gd name="T13" fmla="*/ 203 h 645"/>
                  <a:gd name="T14" fmla="*/ 327 w 327"/>
                  <a:gd name="T15" fmla="*/ 304 h 645"/>
                  <a:gd name="T16" fmla="*/ 167 w 327"/>
                  <a:gd name="T17" fmla="*/ 304 h 645"/>
                  <a:gd name="T18" fmla="*/ 167 w 327"/>
                  <a:gd name="T19"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645">
                    <a:moveTo>
                      <a:pt x="327" y="645"/>
                    </a:moveTo>
                    <a:lnTo>
                      <a:pt x="167" y="645"/>
                    </a:lnTo>
                    <a:lnTo>
                      <a:pt x="167" y="382"/>
                    </a:lnTo>
                    <a:lnTo>
                      <a:pt x="0" y="382"/>
                    </a:lnTo>
                    <a:lnTo>
                      <a:pt x="0" y="203"/>
                    </a:lnTo>
                    <a:lnTo>
                      <a:pt x="155" y="203"/>
                    </a:lnTo>
                    <a:lnTo>
                      <a:pt x="327" y="203"/>
                    </a:lnTo>
                    <a:lnTo>
                      <a:pt x="327" y="304"/>
                    </a:lnTo>
                    <a:lnTo>
                      <a:pt x="167" y="304"/>
                    </a:lnTo>
                    <a:lnTo>
                      <a:pt x="167"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4"/>
              <p:cNvSpPr>
                <a:spLocks/>
              </p:cNvSpPr>
              <p:nvPr/>
            </p:nvSpPr>
            <p:spPr bwMode="auto">
              <a:xfrm>
                <a:off x="9525" y="4150386"/>
                <a:ext cx="1028700" cy="455613"/>
              </a:xfrm>
              <a:custGeom>
                <a:avLst/>
                <a:gdLst>
                  <a:gd name="T0" fmla="*/ 0 w 648"/>
                  <a:gd name="T1" fmla="*/ 287 h 287"/>
                  <a:gd name="T2" fmla="*/ 0 w 648"/>
                  <a:gd name="T3" fmla="*/ 0 h 287"/>
                  <a:gd name="T4" fmla="*/ 416 w 648"/>
                  <a:gd name="T5" fmla="*/ 0 h 287"/>
                  <a:gd name="T6" fmla="*/ 416 w 648"/>
                  <a:gd name="T7" fmla="*/ 287 h 287"/>
                  <a:gd name="T8" fmla="*/ 238 w 648"/>
                  <a:gd name="T9" fmla="*/ 287 h 287"/>
                  <a:gd name="T10" fmla="*/ 238 w 648"/>
                  <a:gd name="T11" fmla="*/ 143 h 287"/>
                  <a:gd name="T12" fmla="*/ 648 w 648"/>
                  <a:gd name="T13" fmla="*/ 143 h 287"/>
                  <a:gd name="T14" fmla="*/ 648 w 648"/>
                  <a:gd name="T15" fmla="*/ 0 h 287"/>
                  <a:gd name="T16" fmla="*/ 416 w 648"/>
                  <a:gd name="T17"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87">
                    <a:moveTo>
                      <a:pt x="0" y="287"/>
                    </a:moveTo>
                    <a:lnTo>
                      <a:pt x="0" y="0"/>
                    </a:lnTo>
                    <a:lnTo>
                      <a:pt x="416" y="0"/>
                    </a:lnTo>
                    <a:lnTo>
                      <a:pt x="416" y="287"/>
                    </a:lnTo>
                    <a:lnTo>
                      <a:pt x="238" y="287"/>
                    </a:lnTo>
                    <a:lnTo>
                      <a:pt x="238" y="143"/>
                    </a:lnTo>
                    <a:lnTo>
                      <a:pt x="648" y="143"/>
                    </a:lnTo>
                    <a:lnTo>
                      <a:pt x="648" y="0"/>
                    </a:lnTo>
                    <a:lnTo>
                      <a:pt x="416"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5"/>
              <p:cNvSpPr>
                <a:spLocks/>
              </p:cNvSpPr>
              <p:nvPr/>
            </p:nvSpPr>
            <p:spPr bwMode="auto">
              <a:xfrm>
                <a:off x="9525" y="3335998"/>
                <a:ext cx="519113" cy="1023938"/>
              </a:xfrm>
              <a:custGeom>
                <a:avLst/>
                <a:gdLst>
                  <a:gd name="T0" fmla="*/ 0 w 327"/>
                  <a:gd name="T1" fmla="*/ 645 h 645"/>
                  <a:gd name="T2" fmla="*/ 160 w 327"/>
                  <a:gd name="T3" fmla="*/ 645 h 645"/>
                  <a:gd name="T4" fmla="*/ 160 w 327"/>
                  <a:gd name="T5" fmla="*/ 382 h 645"/>
                  <a:gd name="T6" fmla="*/ 327 w 327"/>
                  <a:gd name="T7" fmla="*/ 382 h 645"/>
                  <a:gd name="T8" fmla="*/ 327 w 327"/>
                  <a:gd name="T9" fmla="*/ 203 h 645"/>
                  <a:gd name="T10" fmla="*/ 172 w 327"/>
                  <a:gd name="T11" fmla="*/ 203 h 645"/>
                  <a:gd name="T12" fmla="*/ 0 w 327"/>
                  <a:gd name="T13" fmla="*/ 203 h 645"/>
                  <a:gd name="T14" fmla="*/ 0 w 327"/>
                  <a:gd name="T15" fmla="*/ 304 h 645"/>
                  <a:gd name="T16" fmla="*/ 160 w 327"/>
                  <a:gd name="T17" fmla="*/ 304 h 645"/>
                  <a:gd name="T18" fmla="*/ 160 w 327"/>
                  <a:gd name="T19"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645">
                    <a:moveTo>
                      <a:pt x="0" y="645"/>
                    </a:moveTo>
                    <a:lnTo>
                      <a:pt x="160" y="645"/>
                    </a:lnTo>
                    <a:lnTo>
                      <a:pt x="160" y="382"/>
                    </a:lnTo>
                    <a:lnTo>
                      <a:pt x="327" y="382"/>
                    </a:lnTo>
                    <a:lnTo>
                      <a:pt x="327" y="203"/>
                    </a:lnTo>
                    <a:lnTo>
                      <a:pt x="172" y="203"/>
                    </a:lnTo>
                    <a:lnTo>
                      <a:pt x="0" y="203"/>
                    </a:lnTo>
                    <a:lnTo>
                      <a:pt x="0" y="304"/>
                    </a:lnTo>
                    <a:lnTo>
                      <a:pt x="160" y="304"/>
                    </a:lnTo>
                    <a:lnTo>
                      <a:pt x="160"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 name="组合 14"/>
          <p:cNvGrpSpPr/>
          <p:nvPr/>
        </p:nvGrpSpPr>
        <p:grpSpPr>
          <a:xfrm>
            <a:off x="1409700" y="282575"/>
            <a:ext cx="877888" cy="3648075"/>
            <a:chOff x="1409700" y="282575"/>
            <a:chExt cx="877888" cy="3648075"/>
          </a:xfrm>
        </p:grpSpPr>
        <p:sp>
          <p:nvSpPr>
            <p:cNvPr id="16" name="Freeform 34"/>
            <p:cNvSpPr>
              <a:spLocks/>
            </p:cNvSpPr>
            <p:nvPr/>
          </p:nvSpPr>
          <p:spPr bwMode="auto">
            <a:xfrm>
              <a:off x="1409700" y="1019175"/>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5"/>
            <p:cNvSpPr>
              <a:spLocks/>
            </p:cNvSpPr>
            <p:nvPr/>
          </p:nvSpPr>
          <p:spPr bwMode="auto">
            <a:xfrm>
              <a:off x="1554163" y="865188"/>
              <a:ext cx="588963" cy="144463"/>
            </a:xfrm>
            <a:custGeom>
              <a:avLst/>
              <a:gdLst>
                <a:gd name="T0" fmla="*/ 371 w 371"/>
                <a:gd name="T1" fmla="*/ 91 h 91"/>
                <a:gd name="T2" fmla="*/ 0 w 371"/>
                <a:gd name="T3" fmla="*/ 91 h 91"/>
                <a:gd name="T4" fmla="*/ 40 w 371"/>
                <a:gd name="T5" fmla="*/ 0 h 91"/>
                <a:gd name="T6" fmla="*/ 331 w 371"/>
                <a:gd name="T7" fmla="*/ 0 h 91"/>
                <a:gd name="T8" fmla="*/ 371 w 371"/>
                <a:gd name="T9" fmla="*/ 91 h 91"/>
              </a:gdLst>
              <a:ahLst/>
              <a:cxnLst>
                <a:cxn ang="0">
                  <a:pos x="T0" y="T1"/>
                </a:cxn>
                <a:cxn ang="0">
                  <a:pos x="T2" y="T3"/>
                </a:cxn>
                <a:cxn ang="0">
                  <a:pos x="T4" y="T5"/>
                </a:cxn>
                <a:cxn ang="0">
                  <a:pos x="T6" y="T7"/>
                </a:cxn>
                <a:cxn ang="0">
                  <a:pos x="T8" y="T9"/>
                </a:cxn>
              </a:cxnLst>
              <a:rect l="0" t="0" r="r" b="b"/>
              <a:pathLst>
                <a:path w="371" h="91">
                  <a:moveTo>
                    <a:pt x="371" y="91"/>
                  </a:moveTo>
                  <a:lnTo>
                    <a:pt x="0" y="91"/>
                  </a:lnTo>
                  <a:lnTo>
                    <a:pt x="40" y="0"/>
                  </a:lnTo>
                  <a:lnTo>
                    <a:pt x="331" y="0"/>
                  </a:lnTo>
                  <a:lnTo>
                    <a:pt x="371" y="91"/>
                  </a:ln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6"/>
            <p:cNvSpPr>
              <a:spLocks/>
            </p:cNvSpPr>
            <p:nvPr/>
          </p:nvSpPr>
          <p:spPr bwMode="auto">
            <a:xfrm>
              <a:off x="1500188" y="1957388"/>
              <a:ext cx="696913" cy="144463"/>
            </a:xfrm>
            <a:custGeom>
              <a:avLst/>
              <a:gdLst>
                <a:gd name="T0" fmla="*/ 0 w 439"/>
                <a:gd name="T1" fmla="*/ 0 h 91"/>
                <a:gd name="T2" fmla="*/ 439 w 439"/>
                <a:gd name="T3" fmla="*/ 0 h 91"/>
                <a:gd name="T4" fmla="*/ 388 w 439"/>
                <a:gd name="T5" fmla="*/ 91 h 91"/>
                <a:gd name="T6" fmla="*/ 51 w 439"/>
                <a:gd name="T7" fmla="*/ 91 h 91"/>
                <a:gd name="T8" fmla="*/ 0 w 439"/>
                <a:gd name="T9" fmla="*/ 0 h 91"/>
              </a:gdLst>
              <a:ahLst/>
              <a:cxnLst>
                <a:cxn ang="0">
                  <a:pos x="T0" y="T1"/>
                </a:cxn>
                <a:cxn ang="0">
                  <a:pos x="T2" y="T3"/>
                </a:cxn>
                <a:cxn ang="0">
                  <a:pos x="T4" y="T5"/>
                </a:cxn>
                <a:cxn ang="0">
                  <a:pos x="T6" y="T7"/>
                </a:cxn>
                <a:cxn ang="0">
                  <a:pos x="T8" y="T9"/>
                </a:cxn>
              </a:cxnLst>
              <a:rect l="0" t="0" r="r" b="b"/>
              <a:pathLst>
                <a:path w="439" h="91">
                  <a:moveTo>
                    <a:pt x="0" y="0"/>
                  </a:moveTo>
                  <a:lnTo>
                    <a:pt x="439" y="0"/>
                  </a:lnTo>
                  <a:lnTo>
                    <a:pt x="388" y="91"/>
                  </a:lnTo>
                  <a:lnTo>
                    <a:pt x="51" y="91"/>
                  </a:lnTo>
                  <a:lnTo>
                    <a:pt x="0" y="0"/>
                  </a:ln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7"/>
            <p:cNvSpPr>
              <a:spLocks/>
            </p:cNvSpPr>
            <p:nvPr/>
          </p:nvSpPr>
          <p:spPr bwMode="auto">
            <a:xfrm>
              <a:off x="1409700" y="1138238"/>
              <a:ext cx="877888" cy="117475"/>
            </a:xfrm>
            <a:custGeom>
              <a:avLst/>
              <a:gdLst>
                <a:gd name="T0" fmla="*/ 553 w 553"/>
                <a:gd name="T1" fmla="*/ 74 h 74"/>
                <a:gd name="T2" fmla="*/ 0 w 553"/>
                <a:gd name="T3" fmla="*/ 74 h 74"/>
                <a:gd name="T4" fmla="*/ 22 w 553"/>
                <a:gd name="T5" fmla="*/ 0 h 74"/>
                <a:gd name="T6" fmla="*/ 530 w 553"/>
                <a:gd name="T7" fmla="*/ 0 h 74"/>
                <a:gd name="T8" fmla="*/ 553 w 553"/>
                <a:gd name="T9" fmla="*/ 74 h 74"/>
              </a:gdLst>
              <a:ahLst/>
              <a:cxnLst>
                <a:cxn ang="0">
                  <a:pos x="T0" y="T1"/>
                </a:cxn>
                <a:cxn ang="0">
                  <a:pos x="T2" y="T3"/>
                </a:cxn>
                <a:cxn ang="0">
                  <a:pos x="T4" y="T5"/>
                </a:cxn>
                <a:cxn ang="0">
                  <a:pos x="T6" y="T7"/>
                </a:cxn>
                <a:cxn ang="0">
                  <a:pos x="T8" y="T9"/>
                </a:cxn>
              </a:cxnLst>
              <a:rect l="0" t="0" r="r" b="b"/>
              <a:pathLst>
                <a:path w="553" h="74">
                  <a:moveTo>
                    <a:pt x="553" y="74"/>
                  </a:moveTo>
                  <a:lnTo>
                    <a:pt x="0" y="74"/>
                  </a:lnTo>
                  <a:lnTo>
                    <a:pt x="22" y="0"/>
                  </a:lnTo>
                  <a:lnTo>
                    <a:pt x="530" y="0"/>
                  </a:lnTo>
                  <a:lnTo>
                    <a:pt x="553" y="74"/>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8"/>
            <p:cNvSpPr>
              <a:spLocks/>
            </p:cNvSpPr>
            <p:nvPr/>
          </p:nvSpPr>
          <p:spPr bwMode="auto">
            <a:xfrm>
              <a:off x="1409700" y="1255713"/>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9"/>
            <p:cNvSpPr>
              <a:spLocks/>
            </p:cNvSpPr>
            <p:nvPr/>
          </p:nvSpPr>
          <p:spPr bwMode="auto">
            <a:xfrm>
              <a:off x="1409700" y="1374775"/>
              <a:ext cx="877888" cy="107950"/>
            </a:xfrm>
            <a:custGeom>
              <a:avLst/>
              <a:gdLst>
                <a:gd name="T0" fmla="*/ 553 w 553"/>
                <a:gd name="T1" fmla="*/ 68 h 68"/>
                <a:gd name="T2" fmla="*/ 0 w 553"/>
                <a:gd name="T3" fmla="*/ 68 h 68"/>
                <a:gd name="T4" fmla="*/ 22 w 553"/>
                <a:gd name="T5" fmla="*/ 0 h 68"/>
                <a:gd name="T6" fmla="*/ 530 w 553"/>
                <a:gd name="T7" fmla="*/ 0 h 68"/>
                <a:gd name="T8" fmla="*/ 553 w 553"/>
                <a:gd name="T9" fmla="*/ 68 h 68"/>
              </a:gdLst>
              <a:ahLst/>
              <a:cxnLst>
                <a:cxn ang="0">
                  <a:pos x="T0" y="T1"/>
                </a:cxn>
                <a:cxn ang="0">
                  <a:pos x="T2" y="T3"/>
                </a:cxn>
                <a:cxn ang="0">
                  <a:pos x="T4" y="T5"/>
                </a:cxn>
                <a:cxn ang="0">
                  <a:pos x="T6" y="T7"/>
                </a:cxn>
                <a:cxn ang="0">
                  <a:pos x="T8" y="T9"/>
                </a:cxn>
              </a:cxnLst>
              <a:rect l="0" t="0" r="r" b="b"/>
              <a:pathLst>
                <a:path w="553" h="68">
                  <a:moveTo>
                    <a:pt x="553" y="68"/>
                  </a:moveTo>
                  <a:lnTo>
                    <a:pt x="0" y="68"/>
                  </a:lnTo>
                  <a:lnTo>
                    <a:pt x="22" y="0"/>
                  </a:lnTo>
                  <a:lnTo>
                    <a:pt x="530" y="0"/>
                  </a:lnTo>
                  <a:lnTo>
                    <a:pt x="553" y="68"/>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0"/>
            <p:cNvSpPr>
              <a:spLocks/>
            </p:cNvSpPr>
            <p:nvPr/>
          </p:nvSpPr>
          <p:spPr bwMode="auto">
            <a:xfrm>
              <a:off x="1409700" y="1482725"/>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1"/>
            <p:cNvSpPr>
              <a:spLocks/>
            </p:cNvSpPr>
            <p:nvPr/>
          </p:nvSpPr>
          <p:spPr bwMode="auto">
            <a:xfrm>
              <a:off x="1409700" y="1601788"/>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2"/>
            <p:cNvSpPr>
              <a:spLocks/>
            </p:cNvSpPr>
            <p:nvPr/>
          </p:nvSpPr>
          <p:spPr bwMode="auto">
            <a:xfrm>
              <a:off x="1409700" y="1720850"/>
              <a:ext cx="877888" cy="107950"/>
            </a:xfrm>
            <a:custGeom>
              <a:avLst/>
              <a:gdLst>
                <a:gd name="T0" fmla="*/ 553 w 553"/>
                <a:gd name="T1" fmla="*/ 68 h 68"/>
                <a:gd name="T2" fmla="*/ 0 w 553"/>
                <a:gd name="T3" fmla="*/ 68 h 68"/>
                <a:gd name="T4" fmla="*/ 22 w 553"/>
                <a:gd name="T5" fmla="*/ 0 h 68"/>
                <a:gd name="T6" fmla="*/ 530 w 553"/>
                <a:gd name="T7" fmla="*/ 0 h 68"/>
                <a:gd name="T8" fmla="*/ 553 w 553"/>
                <a:gd name="T9" fmla="*/ 68 h 68"/>
              </a:gdLst>
              <a:ahLst/>
              <a:cxnLst>
                <a:cxn ang="0">
                  <a:pos x="T0" y="T1"/>
                </a:cxn>
                <a:cxn ang="0">
                  <a:pos x="T2" y="T3"/>
                </a:cxn>
                <a:cxn ang="0">
                  <a:pos x="T4" y="T5"/>
                </a:cxn>
                <a:cxn ang="0">
                  <a:pos x="T6" y="T7"/>
                </a:cxn>
                <a:cxn ang="0">
                  <a:pos x="T8" y="T9"/>
                </a:cxn>
              </a:cxnLst>
              <a:rect l="0" t="0" r="r" b="b"/>
              <a:pathLst>
                <a:path w="553" h="68">
                  <a:moveTo>
                    <a:pt x="553" y="68"/>
                  </a:moveTo>
                  <a:lnTo>
                    <a:pt x="0" y="68"/>
                  </a:lnTo>
                  <a:lnTo>
                    <a:pt x="22" y="0"/>
                  </a:lnTo>
                  <a:lnTo>
                    <a:pt x="530" y="0"/>
                  </a:lnTo>
                  <a:lnTo>
                    <a:pt x="553" y="68"/>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3"/>
            <p:cNvSpPr>
              <a:spLocks/>
            </p:cNvSpPr>
            <p:nvPr/>
          </p:nvSpPr>
          <p:spPr bwMode="auto">
            <a:xfrm>
              <a:off x="1409700" y="1828800"/>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4"/>
            <p:cNvSpPr>
              <a:spLocks/>
            </p:cNvSpPr>
            <p:nvPr/>
          </p:nvSpPr>
          <p:spPr bwMode="auto">
            <a:xfrm>
              <a:off x="1781175" y="792163"/>
              <a:ext cx="134938" cy="73025"/>
            </a:xfrm>
            <a:custGeom>
              <a:avLst/>
              <a:gdLst>
                <a:gd name="T0" fmla="*/ 0 w 15"/>
                <a:gd name="T1" fmla="*/ 8 h 8"/>
                <a:gd name="T2" fmla="*/ 0 w 15"/>
                <a:gd name="T3" fmla="*/ 8 h 8"/>
                <a:gd name="T4" fmla="*/ 8 w 15"/>
                <a:gd name="T5" fmla="*/ 0 h 8"/>
                <a:gd name="T6" fmla="*/ 8 w 15"/>
                <a:gd name="T7" fmla="*/ 0 h 8"/>
                <a:gd name="T8" fmla="*/ 15 w 15"/>
                <a:gd name="T9" fmla="*/ 8 h 8"/>
                <a:gd name="T10" fmla="*/ 15 w 15"/>
                <a:gd name="T11" fmla="*/ 8 h 8"/>
              </a:gdLst>
              <a:ahLst/>
              <a:cxnLst>
                <a:cxn ang="0">
                  <a:pos x="T0" y="T1"/>
                </a:cxn>
                <a:cxn ang="0">
                  <a:pos x="T2" y="T3"/>
                </a:cxn>
                <a:cxn ang="0">
                  <a:pos x="T4" y="T5"/>
                </a:cxn>
                <a:cxn ang="0">
                  <a:pos x="T6" y="T7"/>
                </a:cxn>
                <a:cxn ang="0">
                  <a:pos x="T8" y="T9"/>
                </a:cxn>
                <a:cxn ang="0">
                  <a:pos x="T10" y="T11"/>
                </a:cxn>
              </a:cxnLst>
              <a:rect l="0" t="0" r="r" b="b"/>
              <a:pathLst>
                <a:path w="15" h="8">
                  <a:moveTo>
                    <a:pt x="0" y="8"/>
                  </a:moveTo>
                  <a:cubicBezTo>
                    <a:pt x="0" y="8"/>
                    <a:pt x="0" y="8"/>
                    <a:pt x="0" y="8"/>
                  </a:cubicBezTo>
                  <a:cubicBezTo>
                    <a:pt x="0" y="3"/>
                    <a:pt x="3" y="0"/>
                    <a:pt x="8" y="0"/>
                  </a:cubicBezTo>
                  <a:cubicBezTo>
                    <a:pt x="8" y="0"/>
                    <a:pt x="8" y="0"/>
                    <a:pt x="8" y="0"/>
                  </a:cubicBezTo>
                  <a:cubicBezTo>
                    <a:pt x="12" y="0"/>
                    <a:pt x="15" y="3"/>
                    <a:pt x="15" y="8"/>
                  </a:cubicBezTo>
                  <a:cubicBezTo>
                    <a:pt x="15" y="8"/>
                    <a:pt x="15" y="8"/>
                    <a:pt x="15" y="8"/>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45"/>
            <p:cNvSpPr>
              <a:spLocks noChangeShapeType="1"/>
            </p:cNvSpPr>
            <p:nvPr/>
          </p:nvSpPr>
          <p:spPr bwMode="auto">
            <a:xfrm>
              <a:off x="1852613" y="2101850"/>
              <a:ext cx="0" cy="355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6"/>
            <p:cNvSpPr>
              <a:spLocks/>
            </p:cNvSpPr>
            <p:nvPr/>
          </p:nvSpPr>
          <p:spPr bwMode="auto">
            <a:xfrm>
              <a:off x="1717675" y="2457450"/>
              <a:ext cx="261938" cy="263525"/>
            </a:xfrm>
            <a:custGeom>
              <a:avLst/>
              <a:gdLst>
                <a:gd name="T0" fmla="*/ 85 w 165"/>
                <a:gd name="T1" fmla="*/ 166 h 166"/>
                <a:gd name="T2" fmla="*/ 0 w 165"/>
                <a:gd name="T3" fmla="*/ 86 h 166"/>
                <a:gd name="T4" fmla="*/ 85 w 165"/>
                <a:gd name="T5" fmla="*/ 0 h 166"/>
                <a:gd name="T6" fmla="*/ 165 w 165"/>
                <a:gd name="T7" fmla="*/ 86 h 166"/>
                <a:gd name="T8" fmla="*/ 85 w 165"/>
                <a:gd name="T9" fmla="*/ 166 h 166"/>
              </a:gdLst>
              <a:ahLst/>
              <a:cxnLst>
                <a:cxn ang="0">
                  <a:pos x="T0" y="T1"/>
                </a:cxn>
                <a:cxn ang="0">
                  <a:pos x="T2" y="T3"/>
                </a:cxn>
                <a:cxn ang="0">
                  <a:pos x="T4" y="T5"/>
                </a:cxn>
                <a:cxn ang="0">
                  <a:pos x="T6" y="T7"/>
                </a:cxn>
                <a:cxn ang="0">
                  <a:pos x="T8" y="T9"/>
                </a:cxn>
              </a:cxnLst>
              <a:rect l="0" t="0" r="r" b="b"/>
              <a:pathLst>
                <a:path w="165" h="166">
                  <a:moveTo>
                    <a:pt x="85" y="166"/>
                  </a:moveTo>
                  <a:lnTo>
                    <a:pt x="0" y="86"/>
                  </a:lnTo>
                  <a:lnTo>
                    <a:pt x="85" y="0"/>
                  </a:lnTo>
                  <a:lnTo>
                    <a:pt x="165" y="86"/>
                  </a:lnTo>
                  <a:lnTo>
                    <a:pt x="85" y="166"/>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47"/>
            <p:cNvSpPr>
              <a:spLocks noChangeShapeType="1"/>
            </p:cNvSpPr>
            <p:nvPr/>
          </p:nvSpPr>
          <p:spPr bwMode="auto">
            <a:xfrm flipV="1">
              <a:off x="1852613" y="2457450"/>
              <a:ext cx="0" cy="263525"/>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48"/>
            <p:cNvSpPr>
              <a:spLocks noChangeShapeType="1"/>
            </p:cNvSpPr>
            <p:nvPr/>
          </p:nvSpPr>
          <p:spPr bwMode="auto">
            <a:xfrm flipH="1">
              <a:off x="1717675" y="2593975"/>
              <a:ext cx="261938" cy="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9"/>
            <p:cNvSpPr>
              <a:spLocks/>
            </p:cNvSpPr>
            <p:nvPr/>
          </p:nvSpPr>
          <p:spPr bwMode="auto">
            <a:xfrm>
              <a:off x="1708150" y="2430463"/>
              <a:ext cx="136525" cy="127000"/>
            </a:xfrm>
            <a:custGeom>
              <a:avLst/>
              <a:gdLst>
                <a:gd name="T0" fmla="*/ 4 w 15"/>
                <a:gd name="T1" fmla="*/ 14 h 14"/>
                <a:gd name="T2" fmla="*/ 4 w 15"/>
                <a:gd name="T3" fmla="*/ 3 h 14"/>
                <a:gd name="T4" fmla="*/ 15 w 15"/>
                <a:gd name="T5" fmla="*/ 3 h 14"/>
              </a:gdLst>
              <a:ahLst/>
              <a:cxnLst>
                <a:cxn ang="0">
                  <a:pos x="T0" y="T1"/>
                </a:cxn>
                <a:cxn ang="0">
                  <a:pos x="T2" y="T3"/>
                </a:cxn>
                <a:cxn ang="0">
                  <a:pos x="T4" y="T5"/>
                </a:cxn>
              </a:cxnLst>
              <a:rect l="0" t="0" r="r" b="b"/>
              <a:pathLst>
                <a:path w="15" h="14">
                  <a:moveTo>
                    <a:pt x="4" y="14"/>
                  </a:moveTo>
                  <a:cubicBezTo>
                    <a:pt x="0" y="11"/>
                    <a:pt x="0" y="6"/>
                    <a:pt x="4" y="3"/>
                  </a:cubicBezTo>
                  <a:cubicBezTo>
                    <a:pt x="7" y="0"/>
                    <a:pt x="12" y="0"/>
                    <a:pt x="15" y="3"/>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0"/>
            <p:cNvSpPr>
              <a:spLocks/>
            </p:cNvSpPr>
            <p:nvPr/>
          </p:nvSpPr>
          <p:spPr bwMode="auto">
            <a:xfrm>
              <a:off x="1862138" y="2430463"/>
              <a:ext cx="127000" cy="127000"/>
            </a:xfrm>
            <a:custGeom>
              <a:avLst/>
              <a:gdLst>
                <a:gd name="T0" fmla="*/ 0 w 14"/>
                <a:gd name="T1" fmla="*/ 3 h 14"/>
                <a:gd name="T2" fmla="*/ 11 w 14"/>
                <a:gd name="T3" fmla="*/ 3 h 14"/>
                <a:gd name="T4" fmla="*/ 11 w 14"/>
                <a:gd name="T5" fmla="*/ 14 h 14"/>
              </a:gdLst>
              <a:ahLst/>
              <a:cxnLst>
                <a:cxn ang="0">
                  <a:pos x="T0" y="T1"/>
                </a:cxn>
                <a:cxn ang="0">
                  <a:pos x="T2" y="T3"/>
                </a:cxn>
                <a:cxn ang="0">
                  <a:pos x="T4" y="T5"/>
                </a:cxn>
              </a:cxnLst>
              <a:rect l="0" t="0" r="r" b="b"/>
              <a:pathLst>
                <a:path w="14" h="14">
                  <a:moveTo>
                    <a:pt x="0" y="3"/>
                  </a:moveTo>
                  <a:cubicBezTo>
                    <a:pt x="3" y="0"/>
                    <a:pt x="8" y="0"/>
                    <a:pt x="11" y="3"/>
                  </a:cubicBezTo>
                  <a:cubicBezTo>
                    <a:pt x="14" y="6"/>
                    <a:pt x="14" y="11"/>
                    <a:pt x="11" y="14"/>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1"/>
            <p:cNvSpPr>
              <a:spLocks/>
            </p:cNvSpPr>
            <p:nvPr/>
          </p:nvSpPr>
          <p:spPr bwMode="auto">
            <a:xfrm>
              <a:off x="1989138" y="2511425"/>
              <a:ext cx="71438" cy="146050"/>
            </a:xfrm>
            <a:custGeom>
              <a:avLst/>
              <a:gdLst>
                <a:gd name="T0" fmla="*/ 0 w 8"/>
                <a:gd name="T1" fmla="*/ 0 h 16"/>
                <a:gd name="T2" fmla="*/ 8 w 8"/>
                <a:gd name="T3" fmla="*/ 8 h 16"/>
                <a:gd name="T4" fmla="*/ 0 w 8"/>
                <a:gd name="T5" fmla="*/ 16 h 16"/>
              </a:gdLst>
              <a:ahLst/>
              <a:cxnLst>
                <a:cxn ang="0">
                  <a:pos x="T0" y="T1"/>
                </a:cxn>
                <a:cxn ang="0">
                  <a:pos x="T2" y="T3"/>
                </a:cxn>
                <a:cxn ang="0">
                  <a:pos x="T4" y="T5"/>
                </a:cxn>
              </a:cxnLst>
              <a:rect l="0" t="0" r="r" b="b"/>
              <a:pathLst>
                <a:path w="8" h="16">
                  <a:moveTo>
                    <a:pt x="0" y="0"/>
                  </a:moveTo>
                  <a:cubicBezTo>
                    <a:pt x="4" y="0"/>
                    <a:pt x="8" y="4"/>
                    <a:pt x="8" y="8"/>
                  </a:cubicBezTo>
                  <a:cubicBezTo>
                    <a:pt x="8" y="12"/>
                    <a:pt x="4" y="16"/>
                    <a:pt x="0" y="16"/>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2"/>
            <p:cNvSpPr>
              <a:spLocks/>
            </p:cNvSpPr>
            <p:nvPr/>
          </p:nvSpPr>
          <p:spPr bwMode="auto">
            <a:xfrm>
              <a:off x="1644650" y="2511425"/>
              <a:ext cx="73025" cy="146050"/>
            </a:xfrm>
            <a:custGeom>
              <a:avLst/>
              <a:gdLst>
                <a:gd name="T0" fmla="*/ 8 w 8"/>
                <a:gd name="T1" fmla="*/ 16 h 16"/>
                <a:gd name="T2" fmla="*/ 0 w 8"/>
                <a:gd name="T3" fmla="*/ 8 h 16"/>
                <a:gd name="T4" fmla="*/ 8 w 8"/>
                <a:gd name="T5" fmla="*/ 0 h 16"/>
              </a:gdLst>
              <a:ahLst/>
              <a:cxnLst>
                <a:cxn ang="0">
                  <a:pos x="T0" y="T1"/>
                </a:cxn>
                <a:cxn ang="0">
                  <a:pos x="T2" y="T3"/>
                </a:cxn>
                <a:cxn ang="0">
                  <a:pos x="T4" y="T5"/>
                </a:cxn>
              </a:cxnLst>
              <a:rect l="0" t="0" r="r" b="b"/>
              <a:pathLst>
                <a:path w="8" h="16">
                  <a:moveTo>
                    <a:pt x="8" y="16"/>
                  </a:moveTo>
                  <a:cubicBezTo>
                    <a:pt x="4" y="16"/>
                    <a:pt x="0" y="12"/>
                    <a:pt x="0" y="8"/>
                  </a:cubicBezTo>
                  <a:cubicBezTo>
                    <a:pt x="0" y="4"/>
                    <a:pt x="4" y="0"/>
                    <a:pt x="8" y="0"/>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3"/>
            <p:cNvSpPr>
              <a:spLocks/>
            </p:cNvSpPr>
            <p:nvPr/>
          </p:nvSpPr>
          <p:spPr bwMode="auto">
            <a:xfrm>
              <a:off x="1862138" y="2630488"/>
              <a:ext cx="127000" cy="280988"/>
            </a:xfrm>
            <a:custGeom>
              <a:avLst/>
              <a:gdLst>
                <a:gd name="T0" fmla="*/ 11 w 14"/>
                <a:gd name="T1" fmla="*/ 0 h 31"/>
                <a:gd name="T2" fmla="*/ 11 w 14"/>
                <a:gd name="T3" fmla="*/ 11 h 31"/>
                <a:gd name="T4" fmla="*/ 0 w 14"/>
                <a:gd name="T5" fmla="*/ 11 h 31"/>
                <a:gd name="T6" fmla="*/ 0 w 14"/>
                <a:gd name="T7" fmla="*/ 31 h 31"/>
              </a:gdLst>
              <a:ahLst/>
              <a:cxnLst>
                <a:cxn ang="0">
                  <a:pos x="T0" y="T1"/>
                </a:cxn>
                <a:cxn ang="0">
                  <a:pos x="T2" y="T3"/>
                </a:cxn>
                <a:cxn ang="0">
                  <a:pos x="T4" y="T5"/>
                </a:cxn>
                <a:cxn ang="0">
                  <a:pos x="T6" y="T7"/>
                </a:cxn>
              </a:cxnLst>
              <a:rect l="0" t="0" r="r" b="b"/>
              <a:pathLst>
                <a:path w="14" h="31">
                  <a:moveTo>
                    <a:pt x="11" y="0"/>
                  </a:moveTo>
                  <a:cubicBezTo>
                    <a:pt x="14" y="3"/>
                    <a:pt x="14" y="8"/>
                    <a:pt x="11" y="11"/>
                  </a:cubicBezTo>
                  <a:cubicBezTo>
                    <a:pt x="8" y="14"/>
                    <a:pt x="3" y="14"/>
                    <a:pt x="0" y="11"/>
                  </a:cubicBezTo>
                  <a:cubicBezTo>
                    <a:pt x="0" y="31"/>
                    <a:pt x="0" y="31"/>
                    <a:pt x="0" y="31"/>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4"/>
            <p:cNvSpPr>
              <a:spLocks/>
            </p:cNvSpPr>
            <p:nvPr/>
          </p:nvSpPr>
          <p:spPr bwMode="auto">
            <a:xfrm>
              <a:off x="1708150" y="2630488"/>
              <a:ext cx="136525" cy="127000"/>
            </a:xfrm>
            <a:custGeom>
              <a:avLst/>
              <a:gdLst>
                <a:gd name="T0" fmla="*/ 15 w 15"/>
                <a:gd name="T1" fmla="*/ 11 h 14"/>
                <a:gd name="T2" fmla="*/ 4 w 15"/>
                <a:gd name="T3" fmla="*/ 11 h 14"/>
                <a:gd name="T4" fmla="*/ 4 w 15"/>
                <a:gd name="T5" fmla="*/ 0 h 14"/>
              </a:gdLst>
              <a:ahLst/>
              <a:cxnLst>
                <a:cxn ang="0">
                  <a:pos x="T0" y="T1"/>
                </a:cxn>
                <a:cxn ang="0">
                  <a:pos x="T2" y="T3"/>
                </a:cxn>
                <a:cxn ang="0">
                  <a:pos x="T4" y="T5"/>
                </a:cxn>
              </a:cxnLst>
              <a:rect l="0" t="0" r="r" b="b"/>
              <a:pathLst>
                <a:path w="15" h="14">
                  <a:moveTo>
                    <a:pt x="15" y="11"/>
                  </a:moveTo>
                  <a:cubicBezTo>
                    <a:pt x="12" y="14"/>
                    <a:pt x="7" y="14"/>
                    <a:pt x="4" y="11"/>
                  </a:cubicBezTo>
                  <a:cubicBezTo>
                    <a:pt x="0" y="8"/>
                    <a:pt x="0" y="3"/>
                    <a:pt x="4" y="0"/>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55"/>
            <p:cNvSpPr>
              <a:spLocks noChangeArrowheads="1"/>
            </p:cNvSpPr>
            <p:nvPr/>
          </p:nvSpPr>
          <p:spPr bwMode="auto">
            <a:xfrm>
              <a:off x="1789113" y="2874963"/>
              <a:ext cx="136525" cy="128588"/>
            </a:xfrm>
            <a:prstGeom prst="ellipse">
              <a:avLst/>
            </a:pr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56"/>
            <p:cNvSpPr>
              <a:spLocks noChangeShapeType="1"/>
            </p:cNvSpPr>
            <p:nvPr/>
          </p:nvSpPr>
          <p:spPr bwMode="auto">
            <a:xfrm>
              <a:off x="1808163" y="2940050"/>
              <a:ext cx="0" cy="990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57"/>
            <p:cNvSpPr>
              <a:spLocks noChangeShapeType="1"/>
            </p:cNvSpPr>
            <p:nvPr/>
          </p:nvSpPr>
          <p:spPr bwMode="auto">
            <a:xfrm>
              <a:off x="1862138" y="2940050"/>
              <a:ext cx="0" cy="990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58"/>
            <p:cNvSpPr>
              <a:spLocks noChangeShapeType="1"/>
            </p:cNvSpPr>
            <p:nvPr/>
          </p:nvSpPr>
          <p:spPr bwMode="auto">
            <a:xfrm>
              <a:off x="1906588" y="2940050"/>
              <a:ext cx="0" cy="990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59"/>
            <p:cNvSpPr>
              <a:spLocks noChangeShapeType="1"/>
            </p:cNvSpPr>
            <p:nvPr/>
          </p:nvSpPr>
          <p:spPr bwMode="auto">
            <a:xfrm flipV="1">
              <a:off x="1852613" y="282575"/>
              <a:ext cx="0" cy="509588"/>
            </a:xfrm>
            <a:prstGeom prst="line">
              <a:avLst/>
            </a:prstGeom>
            <a:noFill/>
            <a:ln w="26988"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10982325" y="773113"/>
            <a:ext cx="715963" cy="746125"/>
            <a:chOff x="10982325" y="773113"/>
            <a:chExt cx="715963" cy="746125"/>
          </a:xfrm>
        </p:grpSpPr>
        <p:sp>
          <p:nvSpPr>
            <p:cNvPr id="43" name="Freeform 60"/>
            <p:cNvSpPr>
              <a:spLocks/>
            </p:cNvSpPr>
            <p:nvPr/>
          </p:nvSpPr>
          <p:spPr bwMode="auto">
            <a:xfrm>
              <a:off x="11272838" y="773113"/>
              <a:ext cx="198438" cy="355600"/>
            </a:xfrm>
            <a:custGeom>
              <a:avLst/>
              <a:gdLst>
                <a:gd name="T0" fmla="*/ 9 w 22"/>
                <a:gd name="T1" fmla="*/ 38 h 39"/>
                <a:gd name="T2" fmla="*/ 1 w 22"/>
                <a:gd name="T3" fmla="*/ 24 h 39"/>
                <a:gd name="T4" fmla="*/ 5 w 22"/>
                <a:gd name="T5" fmla="*/ 11 h 39"/>
                <a:gd name="T6" fmla="*/ 13 w 22"/>
                <a:gd name="T7" fmla="*/ 6 h 39"/>
                <a:gd name="T8" fmla="*/ 15 w 22"/>
                <a:gd name="T9" fmla="*/ 10 h 39"/>
                <a:gd name="T10" fmla="*/ 15 w 22"/>
                <a:gd name="T11" fmla="*/ 33 h 39"/>
                <a:gd name="T12" fmla="*/ 9 w 22"/>
                <a:gd name="T13" fmla="*/ 38 h 39"/>
              </a:gdLst>
              <a:ahLst/>
              <a:cxnLst>
                <a:cxn ang="0">
                  <a:pos x="T0" y="T1"/>
                </a:cxn>
                <a:cxn ang="0">
                  <a:pos x="T2" y="T3"/>
                </a:cxn>
                <a:cxn ang="0">
                  <a:pos x="T4" y="T5"/>
                </a:cxn>
                <a:cxn ang="0">
                  <a:pos x="T6" y="T7"/>
                </a:cxn>
                <a:cxn ang="0">
                  <a:pos x="T8" y="T9"/>
                </a:cxn>
                <a:cxn ang="0">
                  <a:pos x="T10" y="T11"/>
                </a:cxn>
                <a:cxn ang="0">
                  <a:pos x="T12" y="T13"/>
                </a:cxn>
              </a:cxnLst>
              <a:rect l="0" t="0" r="r" b="b"/>
              <a:pathLst>
                <a:path w="22" h="39">
                  <a:moveTo>
                    <a:pt x="9" y="38"/>
                  </a:moveTo>
                  <a:cubicBezTo>
                    <a:pt x="4" y="35"/>
                    <a:pt x="1" y="30"/>
                    <a:pt x="1" y="24"/>
                  </a:cubicBezTo>
                  <a:cubicBezTo>
                    <a:pt x="0" y="19"/>
                    <a:pt x="2" y="15"/>
                    <a:pt x="5" y="11"/>
                  </a:cubicBezTo>
                  <a:cubicBezTo>
                    <a:pt x="6" y="9"/>
                    <a:pt x="10" y="0"/>
                    <a:pt x="13" y="6"/>
                  </a:cubicBezTo>
                  <a:cubicBezTo>
                    <a:pt x="14" y="8"/>
                    <a:pt x="14" y="8"/>
                    <a:pt x="15" y="10"/>
                  </a:cubicBezTo>
                  <a:cubicBezTo>
                    <a:pt x="22" y="16"/>
                    <a:pt x="20" y="26"/>
                    <a:pt x="15" y="33"/>
                  </a:cubicBezTo>
                  <a:cubicBezTo>
                    <a:pt x="14" y="33"/>
                    <a:pt x="9" y="39"/>
                    <a:pt x="9" y="3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1"/>
            <p:cNvSpPr>
              <a:spLocks/>
            </p:cNvSpPr>
            <p:nvPr/>
          </p:nvSpPr>
          <p:spPr bwMode="auto">
            <a:xfrm>
              <a:off x="11317288" y="938213"/>
              <a:ext cx="36513" cy="180975"/>
            </a:xfrm>
            <a:custGeom>
              <a:avLst/>
              <a:gdLst>
                <a:gd name="T0" fmla="*/ 4 w 4"/>
                <a:gd name="T1" fmla="*/ 20 h 20"/>
                <a:gd name="T2" fmla="*/ 0 w 4"/>
                <a:gd name="T3" fmla="*/ 11 h 20"/>
                <a:gd name="T4" fmla="*/ 0 w 4"/>
                <a:gd name="T5" fmla="*/ 5 h 20"/>
                <a:gd name="T6" fmla="*/ 0 w 4"/>
                <a:gd name="T7" fmla="*/ 0 h 20"/>
                <a:gd name="T8" fmla="*/ 1 w 4"/>
                <a:gd name="T9" fmla="*/ 10 h 20"/>
                <a:gd name="T10" fmla="*/ 2 w 4"/>
                <a:gd name="T11" fmla="*/ 15 h 20"/>
                <a:gd name="T12" fmla="*/ 4 w 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 h="20">
                  <a:moveTo>
                    <a:pt x="4" y="20"/>
                  </a:moveTo>
                  <a:cubicBezTo>
                    <a:pt x="1" y="18"/>
                    <a:pt x="1" y="14"/>
                    <a:pt x="0" y="11"/>
                  </a:cubicBezTo>
                  <a:cubicBezTo>
                    <a:pt x="0" y="9"/>
                    <a:pt x="0" y="7"/>
                    <a:pt x="0" y="5"/>
                  </a:cubicBezTo>
                  <a:cubicBezTo>
                    <a:pt x="0" y="3"/>
                    <a:pt x="0" y="2"/>
                    <a:pt x="0" y="0"/>
                  </a:cubicBezTo>
                  <a:cubicBezTo>
                    <a:pt x="0" y="3"/>
                    <a:pt x="0" y="7"/>
                    <a:pt x="1" y="10"/>
                  </a:cubicBezTo>
                  <a:cubicBezTo>
                    <a:pt x="1" y="12"/>
                    <a:pt x="1" y="14"/>
                    <a:pt x="2" y="15"/>
                  </a:cubicBezTo>
                  <a:cubicBezTo>
                    <a:pt x="2" y="17"/>
                    <a:pt x="3" y="19"/>
                    <a:pt x="4" y="2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2"/>
            <p:cNvSpPr>
              <a:spLocks/>
            </p:cNvSpPr>
            <p:nvPr/>
          </p:nvSpPr>
          <p:spPr bwMode="auto">
            <a:xfrm>
              <a:off x="11353800" y="901700"/>
              <a:ext cx="9525" cy="217488"/>
            </a:xfrm>
            <a:custGeom>
              <a:avLst/>
              <a:gdLst>
                <a:gd name="T0" fmla="*/ 1 w 1"/>
                <a:gd name="T1" fmla="*/ 24 h 24"/>
                <a:gd name="T2" fmla="*/ 1 w 1"/>
                <a:gd name="T3" fmla="*/ 0 h 24"/>
                <a:gd name="T4" fmla="*/ 1 w 1"/>
                <a:gd name="T5" fmla="*/ 24 h 24"/>
              </a:gdLst>
              <a:ahLst/>
              <a:cxnLst>
                <a:cxn ang="0">
                  <a:pos x="T0" y="T1"/>
                </a:cxn>
                <a:cxn ang="0">
                  <a:pos x="T2" y="T3"/>
                </a:cxn>
                <a:cxn ang="0">
                  <a:pos x="T4" y="T5"/>
                </a:cxn>
              </a:cxnLst>
              <a:rect l="0" t="0" r="r" b="b"/>
              <a:pathLst>
                <a:path w="1" h="24">
                  <a:moveTo>
                    <a:pt x="1" y="24"/>
                  </a:moveTo>
                  <a:cubicBezTo>
                    <a:pt x="0" y="16"/>
                    <a:pt x="0" y="8"/>
                    <a:pt x="1" y="0"/>
                  </a:cubicBezTo>
                  <a:cubicBezTo>
                    <a:pt x="1" y="8"/>
                    <a:pt x="1" y="16"/>
                    <a:pt x="1" y="2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3"/>
            <p:cNvSpPr>
              <a:spLocks/>
            </p:cNvSpPr>
            <p:nvPr/>
          </p:nvSpPr>
          <p:spPr bwMode="auto">
            <a:xfrm>
              <a:off x="11372850" y="946150"/>
              <a:ext cx="34925" cy="163513"/>
            </a:xfrm>
            <a:custGeom>
              <a:avLst/>
              <a:gdLst>
                <a:gd name="T0" fmla="*/ 0 w 4"/>
                <a:gd name="T1" fmla="*/ 18 h 18"/>
                <a:gd name="T2" fmla="*/ 4 w 4"/>
                <a:gd name="T3" fmla="*/ 0 h 18"/>
                <a:gd name="T4" fmla="*/ 3 w 4"/>
                <a:gd name="T5" fmla="*/ 9 h 18"/>
                <a:gd name="T6" fmla="*/ 0 w 4"/>
                <a:gd name="T7" fmla="*/ 18 h 18"/>
              </a:gdLst>
              <a:ahLst/>
              <a:cxnLst>
                <a:cxn ang="0">
                  <a:pos x="T0" y="T1"/>
                </a:cxn>
                <a:cxn ang="0">
                  <a:pos x="T2" y="T3"/>
                </a:cxn>
                <a:cxn ang="0">
                  <a:pos x="T4" y="T5"/>
                </a:cxn>
                <a:cxn ang="0">
                  <a:pos x="T6" y="T7"/>
                </a:cxn>
              </a:cxnLst>
              <a:rect l="0" t="0" r="r" b="b"/>
              <a:pathLst>
                <a:path w="4" h="18">
                  <a:moveTo>
                    <a:pt x="0" y="18"/>
                  </a:moveTo>
                  <a:cubicBezTo>
                    <a:pt x="2" y="12"/>
                    <a:pt x="3" y="6"/>
                    <a:pt x="4" y="0"/>
                  </a:cubicBezTo>
                  <a:cubicBezTo>
                    <a:pt x="4" y="3"/>
                    <a:pt x="4" y="6"/>
                    <a:pt x="3" y="9"/>
                  </a:cubicBezTo>
                  <a:cubicBezTo>
                    <a:pt x="2" y="12"/>
                    <a:pt x="2" y="15"/>
                    <a:pt x="0" y="1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64"/>
            <p:cNvSpPr>
              <a:spLocks/>
            </p:cNvSpPr>
            <p:nvPr/>
          </p:nvSpPr>
          <p:spPr bwMode="auto">
            <a:xfrm>
              <a:off x="11372850" y="992188"/>
              <a:ext cx="325438" cy="182563"/>
            </a:xfrm>
            <a:custGeom>
              <a:avLst/>
              <a:gdLst>
                <a:gd name="T0" fmla="*/ 0 w 36"/>
                <a:gd name="T1" fmla="*/ 16 h 20"/>
                <a:gd name="T2" fmla="*/ 10 w 36"/>
                <a:gd name="T3" fmla="*/ 2 h 20"/>
                <a:gd name="T4" fmla="*/ 23 w 36"/>
                <a:gd name="T5" fmla="*/ 1 h 20"/>
                <a:gd name="T6" fmla="*/ 32 w 36"/>
                <a:gd name="T7" fmla="*/ 5 h 20"/>
                <a:gd name="T8" fmla="*/ 29 w 36"/>
                <a:gd name="T9" fmla="*/ 9 h 20"/>
                <a:gd name="T10" fmla="*/ 8 w 36"/>
                <a:gd name="T11" fmla="*/ 19 h 20"/>
                <a:gd name="T12" fmla="*/ 0 w 36"/>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36" h="20">
                  <a:moveTo>
                    <a:pt x="0" y="16"/>
                  </a:moveTo>
                  <a:cubicBezTo>
                    <a:pt x="2" y="10"/>
                    <a:pt x="5" y="5"/>
                    <a:pt x="10" y="2"/>
                  </a:cubicBezTo>
                  <a:cubicBezTo>
                    <a:pt x="14" y="0"/>
                    <a:pt x="19" y="0"/>
                    <a:pt x="23" y="1"/>
                  </a:cubicBezTo>
                  <a:cubicBezTo>
                    <a:pt x="25" y="1"/>
                    <a:pt x="36" y="0"/>
                    <a:pt x="32" y="5"/>
                  </a:cubicBezTo>
                  <a:cubicBezTo>
                    <a:pt x="30" y="7"/>
                    <a:pt x="30" y="8"/>
                    <a:pt x="29" y="9"/>
                  </a:cubicBezTo>
                  <a:cubicBezTo>
                    <a:pt x="27" y="18"/>
                    <a:pt x="16" y="20"/>
                    <a:pt x="8" y="19"/>
                  </a:cubicBezTo>
                  <a:cubicBezTo>
                    <a:pt x="8" y="19"/>
                    <a:pt x="0" y="17"/>
                    <a:pt x="0" y="1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5"/>
            <p:cNvSpPr>
              <a:spLocks/>
            </p:cNvSpPr>
            <p:nvPr/>
          </p:nvSpPr>
          <p:spPr bwMode="auto">
            <a:xfrm>
              <a:off x="11372850" y="1028700"/>
              <a:ext cx="153988" cy="109538"/>
            </a:xfrm>
            <a:custGeom>
              <a:avLst/>
              <a:gdLst>
                <a:gd name="T0" fmla="*/ 0 w 17"/>
                <a:gd name="T1" fmla="*/ 12 h 12"/>
                <a:gd name="T2" fmla="*/ 8 w 17"/>
                <a:gd name="T3" fmla="*/ 4 h 12"/>
                <a:gd name="T4" fmla="*/ 12 w 17"/>
                <a:gd name="T5" fmla="*/ 2 h 12"/>
                <a:gd name="T6" fmla="*/ 17 w 17"/>
                <a:gd name="T7" fmla="*/ 0 h 12"/>
                <a:gd name="T8" fmla="*/ 8 w 17"/>
                <a:gd name="T9" fmla="*/ 5 h 12"/>
                <a:gd name="T10" fmla="*/ 4 w 17"/>
                <a:gd name="T11" fmla="*/ 8 h 12"/>
                <a:gd name="T12" fmla="*/ 0 w 1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7" h="12">
                  <a:moveTo>
                    <a:pt x="0" y="12"/>
                  </a:moveTo>
                  <a:cubicBezTo>
                    <a:pt x="2" y="9"/>
                    <a:pt x="5" y="6"/>
                    <a:pt x="8" y="4"/>
                  </a:cubicBezTo>
                  <a:cubicBezTo>
                    <a:pt x="9" y="3"/>
                    <a:pt x="11" y="2"/>
                    <a:pt x="12" y="2"/>
                  </a:cubicBezTo>
                  <a:cubicBezTo>
                    <a:pt x="14" y="1"/>
                    <a:pt x="16" y="0"/>
                    <a:pt x="17" y="0"/>
                  </a:cubicBezTo>
                  <a:cubicBezTo>
                    <a:pt x="14" y="1"/>
                    <a:pt x="11" y="3"/>
                    <a:pt x="8" y="5"/>
                  </a:cubicBezTo>
                  <a:cubicBezTo>
                    <a:pt x="7" y="6"/>
                    <a:pt x="5" y="7"/>
                    <a:pt x="4" y="8"/>
                  </a:cubicBezTo>
                  <a:cubicBezTo>
                    <a:pt x="3" y="9"/>
                    <a:pt x="1" y="10"/>
                    <a:pt x="0" y="12"/>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6"/>
            <p:cNvSpPr>
              <a:spLocks/>
            </p:cNvSpPr>
            <p:nvPr/>
          </p:nvSpPr>
          <p:spPr bwMode="auto">
            <a:xfrm>
              <a:off x="11380788" y="1046163"/>
              <a:ext cx="200025" cy="100013"/>
            </a:xfrm>
            <a:custGeom>
              <a:avLst/>
              <a:gdLst>
                <a:gd name="T0" fmla="*/ 0 w 22"/>
                <a:gd name="T1" fmla="*/ 11 h 11"/>
                <a:gd name="T2" fmla="*/ 22 w 22"/>
                <a:gd name="T3" fmla="*/ 0 h 11"/>
                <a:gd name="T4" fmla="*/ 0 w 22"/>
                <a:gd name="T5" fmla="*/ 11 h 11"/>
              </a:gdLst>
              <a:ahLst/>
              <a:cxnLst>
                <a:cxn ang="0">
                  <a:pos x="T0" y="T1"/>
                </a:cxn>
                <a:cxn ang="0">
                  <a:pos x="T2" y="T3"/>
                </a:cxn>
                <a:cxn ang="0">
                  <a:pos x="T4" y="T5"/>
                </a:cxn>
              </a:cxnLst>
              <a:rect l="0" t="0" r="r" b="b"/>
              <a:pathLst>
                <a:path w="22" h="11">
                  <a:moveTo>
                    <a:pt x="0" y="11"/>
                  </a:moveTo>
                  <a:cubicBezTo>
                    <a:pt x="7" y="7"/>
                    <a:pt x="14" y="3"/>
                    <a:pt x="22" y="0"/>
                  </a:cubicBezTo>
                  <a:cubicBezTo>
                    <a:pt x="15" y="4"/>
                    <a:pt x="8" y="8"/>
                    <a:pt x="0"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7"/>
            <p:cNvSpPr>
              <a:spLocks/>
            </p:cNvSpPr>
            <p:nvPr/>
          </p:nvSpPr>
          <p:spPr bwMode="auto">
            <a:xfrm>
              <a:off x="11399838" y="1109663"/>
              <a:ext cx="161925" cy="36513"/>
            </a:xfrm>
            <a:custGeom>
              <a:avLst/>
              <a:gdLst>
                <a:gd name="T0" fmla="*/ 0 w 18"/>
                <a:gd name="T1" fmla="*/ 4 h 4"/>
                <a:gd name="T2" fmla="*/ 18 w 18"/>
                <a:gd name="T3" fmla="*/ 0 h 4"/>
                <a:gd name="T4" fmla="*/ 9 w 18"/>
                <a:gd name="T5" fmla="*/ 3 h 4"/>
                <a:gd name="T6" fmla="*/ 0 w 18"/>
                <a:gd name="T7" fmla="*/ 4 h 4"/>
              </a:gdLst>
              <a:ahLst/>
              <a:cxnLst>
                <a:cxn ang="0">
                  <a:pos x="T0" y="T1"/>
                </a:cxn>
                <a:cxn ang="0">
                  <a:pos x="T2" y="T3"/>
                </a:cxn>
                <a:cxn ang="0">
                  <a:pos x="T4" y="T5"/>
                </a:cxn>
                <a:cxn ang="0">
                  <a:pos x="T6" y="T7"/>
                </a:cxn>
              </a:cxnLst>
              <a:rect l="0" t="0" r="r" b="b"/>
              <a:pathLst>
                <a:path w="18" h="4">
                  <a:moveTo>
                    <a:pt x="0" y="4"/>
                  </a:moveTo>
                  <a:cubicBezTo>
                    <a:pt x="6" y="3"/>
                    <a:pt x="12" y="2"/>
                    <a:pt x="18" y="0"/>
                  </a:cubicBezTo>
                  <a:cubicBezTo>
                    <a:pt x="15" y="1"/>
                    <a:pt x="12" y="2"/>
                    <a:pt x="9" y="3"/>
                  </a:cubicBezTo>
                  <a:cubicBezTo>
                    <a:pt x="6" y="4"/>
                    <a:pt x="3" y="4"/>
                    <a:pt x="0"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8"/>
            <p:cNvSpPr>
              <a:spLocks/>
            </p:cNvSpPr>
            <p:nvPr/>
          </p:nvSpPr>
          <p:spPr bwMode="auto">
            <a:xfrm>
              <a:off x="11363325" y="1155700"/>
              <a:ext cx="280988" cy="236538"/>
            </a:xfrm>
            <a:custGeom>
              <a:avLst/>
              <a:gdLst>
                <a:gd name="T0" fmla="*/ 1 w 31"/>
                <a:gd name="T1" fmla="*/ 1 h 26"/>
                <a:gd name="T2" fmla="*/ 18 w 31"/>
                <a:gd name="T3" fmla="*/ 4 h 26"/>
                <a:gd name="T4" fmla="*/ 25 w 31"/>
                <a:gd name="T5" fmla="*/ 15 h 26"/>
                <a:gd name="T6" fmla="*/ 25 w 31"/>
                <a:gd name="T7" fmla="*/ 24 h 26"/>
                <a:gd name="T8" fmla="*/ 20 w 31"/>
                <a:gd name="T9" fmla="*/ 24 h 26"/>
                <a:gd name="T10" fmla="*/ 2 w 31"/>
                <a:gd name="T11" fmla="*/ 10 h 26"/>
                <a:gd name="T12" fmla="*/ 1 w 31"/>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 y="1"/>
                  </a:moveTo>
                  <a:cubicBezTo>
                    <a:pt x="7" y="0"/>
                    <a:pt x="13" y="0"/>
                    <a:pt x="18" y="4"/>
                  </a:cubicBezTo>
                  <a:cubicBezTo>
                    <a:pt x="22" y="6"/>
                    <a:pt x="23" y="10"/>
                    <a:pt x="25" y="15"/>
                  </a:cubicBezTo>
                  <a:cubicBezTo>
                    <a:pt x="26" y="17"/>
                    <a:pt x="31" y="26"/>
                    <a:pt x="25" y="24"/>
                  </a:cubicBezTo>
                  <a:cubicBezTo>
                    <a:pt x="23" y="24"/>
                    <a:pt x="22" y="24"/>
                    <a:pt x="20" y="24"/>
                  </a:cubicBezTo>
                  <a:cubicBezTo>
                    <a:pt x="11" y="25"/>
                    <a:pt x="4" y="17"/>
                    <a:pt x="2" y="10"/>
                  </a:cubicBezTo>
                  <a:cubicBezTo>
                    <a:pt x="2" y="9"/>
                    <a:pt x="0" y="1"/>
                    <a:pt x="1"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9"/>
            <p:cNvSpPr>
              <a:spLocks/>
            </p:cNvSpPr>
            <p:nvPr/>
          </p:nvSpPr>
          <p:spPr bwMode="auto">
            <a:xfrm>
              <a:off x="11372850" y="1165225"/>
              <a:ext cx="171450" cy="90488"/>
            </a:xfrm>
            <a:custGeom>
              <a:avLst/>
              <a:gdLst>
                <a:gd name="T0" fmla="*/ 0 w 19"/>
                <a:gd name="T1" fmla="*/ 0 h 10"/>
                <a:gd name="T2" fmla="*/ 10 w 19"/>
                <a:gd name="T3" fmla="*/ 3 h 10"/>
                <a:gd name="T4" fmla="*/ 15 w 19"/>
                <a:gd name="T5" fmla="*/ 6 h 10"/>
                <a:gd name="T6" fmla="*/ 19 w 19"/>
                <a:gd name="T7" fmla="*/ 10 h 10"/>
                <a:gd name="T8" fmla="*/ 10 w 19"/>
                <a:gd name="T9" fmla="*/ 4 h 10"/>
                <a:gd name="T10" fmla="*/ 5 w 19"/>
                <a:gd name="T11" fmla="*/ 2 h 10"/>
                <a:gd name="T12" fmla="*/ 0 w 1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9" h="10">
                  <a:moveTo>
                    <a:pt x="0" y="0"/>
                  </a:moveTo>
                  <a:cubicBezTo>
                    <a:pt x="4" y="0"/>
                    <a:pt x="7" y="2"/>
                    <a:pt x="10" y="3"/>
                  </a:cubicBezTo>
                  <a:cubicBezTo>
                    <a:pt x="12" y="4"/>
                    <a:pt x="13" y="5"/>
                    <a:pt x="15" y="6"/>
                  </a:cubicBezTo>
                  <a:cubicBezTo>
                    <a:pt x="16" y="7"/>
                    <a:pt x="17" y="8"/>
                    <a:pt x="19" y="10"/>
                  </a:cubicBezTo>
                  <a:cubicBezTo>
                    <a:pt x="16" y="8"/>
                    <a:pt x="13" y="6"/>
                    <a:pt x="10" y="4"/>
                  </a:cubicBezTo>
                  <a:cubicBezTo>
                    <a:pt x="8" y="3"/>
                    <a:pt x="7" y="2"/>
                    <a:pt x="5" y="2"/>
                  </a:cubicBezTo>
                  <a:cubicBezTo>
                    <a:pt x="4" y="1"/>
                    <a:pt x="2" y="0"/>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0"/>
            <p:cNvSpPr>
              <a:spLocks/>
            </p:cNvSpPr>
            <p:nvPr/>
          </p:nvSpPr>
          <p:spPr bwMode="auto">
            <a:xfrm>
              <a:off x="11372850" y="1174750"/>
              <a:ext cx="171450" cy="136525"/>
            </a:xfrm>
            <a:custGeom>
              <a:avLst/>
              <a:gdLst>
                <a:gd name="T0" fmla="*/ 0 w 19"/>
                <a:gd name="T1" fmla="*/ 0 h 15"/>
                <a:gd name="T2" fmla="*/ 19 w 19"/>
                <a:gd name="T3" fmla="*/ 15 h 15"/>
                <a:gd name="T4" fmla="*/ 0 w 19"/>
                <a:gd name="T5" fmla="*/ 0 h 15"/>
              </a:gdLst>
              <a:ahLst/>
              <a:cxnLst>
                <a:cxn ang="0">
                  <a:pos x="T0" y="T1"/>
                </a:cxn>
                <a:cxn ang="0">
                  <a:pos x="T2" y="T3"/>
                </a:cxn>
                <a:cxn ang="0">
                  <a:pos x="T4" y="T5"/>
                </a:cxn>
              </a:cxnLst>
              <a:rect l="0" t="0" r="r" b="b"/>
              <a:pathLst>
                <a:path w="19" h="15">
                  <a:moveTo>
                    <a:pt x="0" y="0"/>
                  </a:moveTo>
                  <a:cubicBezTo>
                    <a:pt x="6" y="5"/>
                    <a:pt x="13" y="10"/>
                    <a:pt x="19" y="15"/>
                  </a:cubicBezTo>
                  <a:cubicBezTo>
                    <a:pt x="12" y="11"/>
                    <a:pt x="6" y="6"/>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1"/>
            <p:cNvSpPr>
              <a:spLocks/>
            </p:cNvSpPr>
            <p:nvPr/>
          </p:nvSpPr>
          <p:spPr bwMode="auto">
            <a:xfrm>
              <a:off x="11372850" y="1192213"/>
              <a:ext cx="107950" cy="127000"/>
            </a:xfrm>
            <a:custGeom>
              <a:avLst/>
              <a:gdLst>
                <a:gd name="T0" fmla="*/ 0 w 12"/>
                <a:gd name="T1" fmla="*/ 0 h 14"/>
                <a:gd name="T2" fmla="*/ 12 w 12"/>
                <a:gd name="T3" fmla="*/ 14 h 14"/>
                <a:gd name="T4" fmla="*/ 5 w 12"/>
                <a:gd name="T5" fmla="*/ 8 h 14"/>
                <a:gd name="T6" fmla="*/ 0 w 12"/>
                <a:gd name="T7" fmla="*/ 0 h 14"/>
              </a:gdLst>
              <a:ahLst/>
              <a:cxnLst>
                <a:cxn ang="0">
                  <a:pos x="T0" y="T1"/>
                </a:cxn>
                <a:cxn ang="0">
                  <a:pos x="T2" y="T3"/>
                </a:cxn>
                <a:cxn ang="0">
                  <a:pos x="T4" y="T5"/>
                </a:cxn>
                <a:cxn ang="0">
                  <a:pos x="T6" y="T7"/>
                </a:cxn>
              </a:cxnLst>
              <a:rect l="0" t="0" r="r" b="b"/>
              <a:pathLst>
                <a:path w="12" h="14">
                  <a:moveTo>
                    <a:pt x="0" y="0"/>
                  </a:moveTo>
                  <a:cubicBezTo>
                    <a:pt x="4" y="5"/>
                    <a:pt x="8" y="10"/>
                    <a:pt x="12" y="14"/>
                  </a:cubicBezTo>
                  <a:cubicBezTo>
                    <a:pt x="10" y="12"/>
                    <a:pt x="7" y="10"/>
                    <a:pt x="5" y="8"/>
                  </a:cubicBezTo>
                  <a:cubicBezTo>
                    <a:pt x="3" y="5"/>
                    <a:pt x="2"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2"/>
            <p:cNvSpPr>
              <a:spLocks/>
            </p:cNvSpPr>
            <p:nvPr/>
          </p:nvSpPr>
          <p:spPr bwMode="auto">
            <a:xfrm>
              <a:off x="11190288" y="1174750"/>
              <a:ext cx="209550" cy="344488"/>
            </a:xfrm>
            <a:custGeom>
              <a:avLst/>
              <a:gdLst>
                <a:gd name="T0" fmla="*/ 18 w 23"/>
                <a:gd name="T1" fmla="*/ 0 h 38"/>
                <a:gd name="T2" fmla="*/ 22 w 23"/>
                <a:gd name="T3" fmla="*/ 16 h 38"/>
                <a:gd name="T4" fmla="*/ 16 w 23"/>
                <a:gd name="T5" fmla="*/ 28 h 38"/>
                <a:gd name="T6" fmla="*/ 7 w 23"/>
                <a:gd name="T7" fmla="*/ 31 h 38"/>
                <a:gd name="T8" fmla="*/ 5 w 23"/>
                <a:gd name="T9" fmla="*/ 27 h 38"/>
                <a:gd name="T10" fmla="*/ 10 w 23"/>
                <a:gd name="T11" fmla="*/ 5 h 38"/>
                <a:gd name="T12" fmla="*/ 18 w 23"/>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3" h="38">
                  <a:moveTo>
                    <a:pt x="18" y="0"/>
                  </a:moveTo>
                  <a:cubicBezTo>
                    <a:pt x="21" y="5"/>
                    <a:pt x="23" y="11"/>
                    <a:pt x="22" y="16"/>
                  </a:cubicBezTo>
                  <a:cubicBezTo>
                    <a:pt x="22" y="21"/>
                    <a:pt x="19" y="24"/>
                    <a:pt x="16" y="28"/>
                  </a:cubicBezTo>
                  <a:cubicBezTo>
                    <a:pt x="14" y="29"/>
                    <a:pt x="8" y="38"/>
                    <a:pt x="7" y="31"/>
                  </a:cubicBezTo>
                  <a:cubicBezTo>
                    <a:pt x="6" y="29"/>
                    <a:pt x="6" y="29"/>
                    <a:pt x="5" y="27"/>
                  </a:cubicBezTo>
                  <a:cubicBezTo>
                    <a:pt x="0" y="20"/>
                    <a:pt x="4" y="10"/>
                    <a:pt x="10" y="5"/>
                  </a:cubicBezTo>
                  <a:cubicBezTo>
                    <a:pt x="11" y="4"/>
                    <a:pt x="17" y="0"/>
                    <a:pt x="18" y="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3"/>
            <p:cNvSpPr>
              <a:spLocks/>
            </p:cNvSpPr>
            <p:nvPr/>
          </p:nvSpPr>
          <p:spPr bwMode="auto">
            <a:xfrm>
              <a:off x="11344275" y="1174750"/>
              <a:ext cx="19050" cy="190500"/>
            </a:xfrm>
            <a:custGeom>
              <a:avLst/>
              <a:gdLst>
                <a:gd name="T0" fmla="*/ 1 w 2"/>
                <a:gd name="T1" fmla="*/ 0 h 21"/>
                <a:gd name="T2" fmla="*/ 2 w 2"/>
                <a:gd name="T3" fmla="*/ 11 h 21"/>
                <a:gd name="T4" fmla="*/ 1 w 2"/>
                <a:gd name="T5" fmla="*/ 16 h 21"/>
                <a:gd name="T6" fmla="*/ 0 w 2"/>
                <a:gd name="T7" fmla="*/ 21 h 21"/>
                <a:gd name="T8" fmla="*/ 1 w 2"/>
                <a:gd name="T9" fmla="*/ 11 h 21"/>
                <a:gd name="T10" fmla="*/ 1 w 2"/>
                <a:gd name="T11" fmla="*/ 6 h 21"/>
                <a:gd name="T12" fmla="*/ 1 w 2"/>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 h="21">
                  <a:moveTo>
                    <a:pt x="1" y="0"/>
                  </a:moveTo>
                  <a:cubicBezTo>
                    <a:pt x="2" y="4"/>
                    <a:pt x="2" y="7"/>
                    <a:pt x="2" y="11"/>
                  </a:cubicBezTo>
                  <a:cubicBezTo>
                    <a:pt x="2" y="13"/>
                    <a:pt x="2" y="14"/>
                    <a:pt x="1" y="16"/>
                  </a:cubicBezTo>
                  <a:cubicBezTo>
                    <a:pt x="1" y="18"/>
                    <a:pt x="0" y="19"/>
                    <a:pt x="0" y="21"/>
                  </a:cubicBezTo>
                  <a:cubicBezTo>
                    <a:pt x="0" y="18"/>
                    <a:pt x="1" y="14"/>
                    <a:pt x="1" y="11"/>
                  </a:cubicBezTo>
                  <a:cubicBezTo>
                    <a:pt x="1" y="9"/>
                    <a:pt x="1" y="7"/>
                    <a:pt x="1" y="6"/>
                  </a:cubicBezTo>
                  <a:cubicBezTo>
                    <a:pt x="1" y="4"/>
                    <a:pt x="1" y="2"/>
                    <a:pt x="1"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74"/>
            <p:cNvSpPr>
              <a:spLocks/>
            </p:cNvSpPr>
            <p:nvPr/>
          </p:nvSpPr>
          <p:spPr bwMode="auto">
            <a:xfrm>
              <a:off x="11290300" y="1174750"/>
              <a:ext cx="46038" cy="217488"/>
            </a:xfrm>
            <a:custGeom>
              <a:avLst/>
              <a:gdLst>
                <a:gd name="T0" fmla="*/ 5 w 5"/>
                <a:gd name="T1" fmla="*/ 0 h 24"/>
                <a:gd name="T2" fmla="*/ 0 w 5"/>
                <a:gd name="T3" fmla="*/ 24 h 24"/>
                <a:gd name="T4" fmla="*/ 5 w 5"/>
                <a:gd name="T5" fmla="*/ 0 h 24"/>
              </a:gdLst>
              <a:ahLst/>
              <a:cxnLst>
                <a:cxn ang="0">
                  <a:pos x="T0" y="T1"/>
                </a:cxn>
                <a:cxn ang="0">
                  <a:pos x="T2" y="T3"/>
                </a:cxn>
                <a:cxn ang="0">
                  <a:pos x="T4" y="T5"/>
                </a:cxn>
              </a:cxnLst>
              <a:rect l="0" t="0" r="r" b="b"/>
              <a:pathLst>
                <a:path w="5" h="24">
                  <a:moveTo>
                    <a:pt x="5" y="0"/>
                  </a:moveTo>
                  <a:cubicBezTo>
                    <a:pt x="4" y="8"/>
                    <a:pt x="2" y="16"/>
                    <a:pt x="0" y="24"/>
                  </a:cubicBezTo>
                  <a:cubicBezTo>
                    <a:pt x="1" y="16"/>
                    <a:pt x="3" y="8"/>
                    <a:pt x="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75"/>
            <p:cNvSpPr>
              <a:spLocks/>
            </p:cNvSpPr>
            <p:nvPr/>
          </p:nvSpPr>
          <p:spPr bwMode="auto">
            <a:xfrm>
              <a:off x="11263313" y="1192213"/>
              <a:ext cx="63500" cy="146050"/>
            </a:xfrm>
            <a:custGeom>
              <a:avLst/>
              <a:gdLst>
                <a:gd name="T0" fmla="*/ 7 w 7"/>
                <a:gd name="T1" fmla="*/ 0 h 16"/>
                <a:gd name="T2" fmla="*/ 0 w 7"/>
                <a:gd name="T3" fmla="*/ 16 h 16"/>
                <a:gd name="T4" fmla="*/ 2 w 7"/>
                <a:gd name="T5" fmla="*/ 8 h 16"/>
                <a:gd name="T6" fmla="*/ 7 w 7"/>
                <a:gd name="T7" fmla="*/ 0 h 16"/>
              </a:gdLst>
              <a:ahLst/>
              <a:cxnLst>
                <a:cxn ang="0">
                  <a:pos x="T0" y="T1"/>
                </a:cxn>
                <a:cxn ang="0">
                  <a:pos x="T2" y="T3"/>
                </a:cxn>
                <a:cxn ang="0">
                  <a:pos x="T4" y="T5"/>
                </a:cxn>
                <a:cxn ang="0">
                  <a:pos x="T6" y="T7"/>
                </a:cxn>
              </a:cxnLst>
              <a:rect l="0" t="0" r="r" b="b"/>
              <a:pathLst>
                <a:path w="7" h="16">
                  <a:moveTo>
                    <a:pt x="7" y="0"/>
                  </a:moveTo>
                  <a:cubicBezTo>
                    <a:pt x="4" y="5"/>
                    <a:pt x="1" y="11"/>
                    <a:pt x="0" y="16"/>
                  </a:cubicBezTo>
                  <a:cubicBezTo>
                    <a:pt x="0" y="13"/>
                    <a:pt x="1" y="10"/>
                    <a:pt x="2" y="8"/>
                  </a:cubicBezTo>
                  <a:cubicBezTo>
                    <a:pt x="3" y="5"/>
                    <a:pt x="5" y="2"/>
                    <a:pt x="7"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6"/>
            <p:cNvSpPr>
              <a:spLocks/>
            </p:cNvSpPr>
            <p:nvPr/>
          </p:nvSpPr>
          <p:spPr bwMode="auto">
            <a:xfrm>
              <a:off x="10982325" y="1092200"/>
              <a:ext cx="344488" cy="182563"/>
            </a:xfrm>
            <a:custGeom>
              <a:avLst/>
              <a:gdLst>
                <a:gd name="T0" fmla="*/ 38 w 38"/>
                <a:gd name="T1" fmla="*/ 7 h 20"/>
                <a:gd name="T2" fmla="*/ 26 w 38"/>
                <a:gd name="T3" fmla="*/ 19 h 20"/>
                <a:gd name="T4" fmla="*/ 13 w 38"/>
                <a:gd name="T5" fmla="*/ 18 h 20"/>
                <a:gd name="T6" fmla="*/ 5 w 38"/>
                <a:gd name="T7" fmla="*/ 11 h 20"/>
                <a:gd name="T8" fmla="*/ 9 w 38"/>
                <a:gd name="T9" fmla="*/ 8 h 20"/>
                <a:gd name="T10" fmla="*/ 31 w 38"/>
                <a:gd name="T11" fmla="*/ 3 h 20"/>
                <a:gd name="T12" fmla="*/ 38 w 38"/>
                <a:gd name="T13" fmla="*/ 7 h 20"/>
              </a:gdLst>
              <a:ahLst/>
              <a:cxnLst>
                <a:cxn ang="0">
                  <a:pos x="T0" y="T1"/>
                </a:cxn>
                <a:cxn ang="0">
                  <a:pos x="T2" y="T3"/>
                </a:cxn>
                <a:cxn ang="0">
                  <a:pos x="T4" y="T5"/>
                </a:cxn>
                <a:cxn ang="0">
                  <a:pos x="T6" y="T7"/>
                </a:cxn>
                <a:cxn ang="0">
                  <a:pos x="T8" y="T9"/>
                </a:cxn>
                <a:cxn ang="0">
                  <a:pos x="T10" y="T11"/>
                </a:cxn>
                <a:cxn ang="0">
                  <a:pos x="T12" y="T13"/>
                </a:cxn>
              </a:cxnLst>
              <a:rect l="0" t="0" r="r" b="b"/>
              <a:pathLst>
                <a:path w="38" h="20">
                  <a:moveTo>
                    <a:pt x="38" y="7"/>
                  </a:moveTo>
                  <a:cubicBezTo>
                    <a:pt x="36" y="13"/>
                    <a:pt x="31" y="17"/>
                    <a:pt x="26" y="19"/>
                  </a:cubicBezTo>
                  <a:cubicBezTo>
                    <a:pt x="21" y="20"/>
                    <a:pt x="17" y="19"/>
                    <a:pt x="13" y="18"/>
                  </a:cubicBezTo>
                  <a:cubicBezTo>
                    <a:pt x="11" y="17"/>
                    <a:pt x="0" y="15"/>
                    <a:pt x="5" y="11"/>
                  </a:cubicBezTo>
                  <a:cubicBezTo>
                    <a:pt x="7" y="10"/>
                    <a:pt x="8" y="9"/>
                    <a:pt x="9" y="8"/>
                  </a:cubicBezTo>
                  <a:cubicBezTo>
                    <a:pt x="13" y="0"/>
                    <a:pt x="24" y="0"/>
                    <a:pt x="31" y="3"/>
                  </a:cubicBezTo>
                  <a:cubicBezTo>
                    <a:pt x="32" y="3"/>
                    <a:pt x="38" y="7"/>
                    <a:pt x="38" y="7"/>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7"/>
            <p:cNvSpPr>
              <a:spLocks/>
            </p:cNvSpPr>
            <p:nvPr/>
          </p:nvSpPr>
          <p:spPr bwMode="auto">
            <a:xfrm>
              <a:off x="11155363" y="1155700"/>
              <a:ext cx="171450" cy="82550"/>
            </a:xfrm>
            <a:custGeom>
              <a:avLst/>
              <a:gdLst>
                <a:gd name="T0" fmla="*/ 19 w 19"/>
                <a:gd name="T1" fmla="*/ 0 h 9"/>
                <a:gd name="T2" fmla="*/ 10 w 19"/>
                <a:gd name="T3" fmla="*/ 6 h 9"/>
                <a:gd name="T4" fmla="*/ 5 w 19"/>
                <a:gd name="T5" fmla="*/ 8 h 9"/>
                <a:gd name="T6" fmla="*/ 0 w 19"/>
                <a:gd name="T7" fmla="*/ 9 h 9"/>
                <a:gd name="T8" fmla="*/ 10 w 19"/>
                <a:gd name="T9" fmla="*/ 6 h 9"/>
                <a:gd name="T10" fmla="*/ 15 w 19"/>
                <a:gd name="T11" fmla="*/ 3 h 9"/>
                <a:gd name="T12" fmla="*/ 19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19" y="0"/>
                  </a:moveTo>
                  <a:cubicBezTo>
                    <a:pt x="17" y="3"/>
                    <a:pt x="14" y="5"/>
                    <a:pt x="10" y="6"/>
                  </a:cubicBezTo>
                  <a:cubicBezTo>
                    <a:pt x="9" y="7"/>
                    <a:pt x="7" y="8"/>
                    <a:pt x="5" y="8"/>
                  </a:cubicBezTo>
                  <a:cubicBezTo>
                    <a:pt x="4" y="8"/>
                    <a:pt x="2" y="9"/>
                    <a:pt x="0" y="9"/>
                  </a:cubicBezTo>
                  <a:cubicBezTo>
                    <a:pt x="3" y="8"/>
                    <a:pt x="7" y="7"/>
                    <a:pt x="10" y="6"/>
                  </a:cubicBezTo>
                  <a:cubicBezTo>
                    <a:pt x="12" y="5"/>
                    <a:pt x="13" y="4"/>
                    <a:pt x="15" y="3"/>
                  </a:cubicBezTo>
                  <a:cubicBezTo>
                    <a:pt x="16" y="2"/>
                    <a:pt x="18" y="2"/>
                    <a:pt x="1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8"/>
            <p:cNvSpPr>
              <a:spLocks/>
            </p:cNvSpPr>
            <p:nvPr/>
          </p:nvSpPr>
          <p:spPr bwMode="auto">
            <a:xfrm>
              <a:off x="11109325" y="1146175"/>
              <a:ext cx="207963" cy="55563"/>
            </a:xfrm>
            <a:custGeom>
              <a:avLst/>
              <a:gdLst>
                <a:gd name="T0" fmla="*/ 23 w 23"/>
                <a:gd name="T1" fmla="*/ 0 h 6"/>
                <a:gd name="T2" fmla="*/ 0 w 23"/>
                <a:gd name="T3" fmla="*/ 6 h 6"/>
                <a:gd name="T4" fmla="*/ 23 w 23"/>
                <a:gd name="T5" fmla="*/ 0 h 6"/>
              </a:gdLst>
              <a:ahLst/>
              <a:cxnLst>
                <a:cxn ang="0">
                  <a:pos x="T0" y="T1"/>
                </a:cxn>
                <a:cxn ang="0">
                  <a:pos x="T2" y="T3"/>
                </a:cxn>
                <a:cxn ang="0">
                  <a:pos x="T4" y="T5"/>
                </a:cxn>
              </a:cxnLst>
              <a:rect l="0" t="0" r="r" b="b"/>
              <a:pathLst>
                <a:path w="23" h="6">
                  <a:moveTo>
                    <a:pt x="23" y="0"/>
                  </a:moveTo>
                  <a:cubicBezTo>
                    <a:pt x="16" y="3"/>
                    <a:pt x="8" y="5"/>
                    <a:pt x="0" y="6"/>
                  </a:cubicBezTo>
                  <a:cubicBezTo>
                    <a:pt x="8" y="4"/>
                    <a:pt x="15" y="2"/>
                    <a:pt x="2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9"/>
            <p:cNvSpPr>
              <a:spLocks/>
            </p:cNvSpPr>
            <p:nvPr/>
          </p:nvSpPr>
          <p:spPr bwMode="auto">
            <a:xfrm>
              <a:off x="11136313" y="1138238"/>
              <a:ext cx="173038" cy="7938"/>
            </a:xfrm>
            <a:custGeom>
              <a:avLst/>
              <a:gdLst>
                <a:gd name="T0" fmla="*/ 19 w 19"/>
                <a:gd name="T1" fmla="*/ 0 h 1"/>
                <a:gd name="T2" fmla="*/ 0 w 19"/>
                <a:gd name="T3" fmla="*/ 1 h 1"/>
                <a:gd name="T4" fmla="*/ 9 w 19"/>
                <a:gd name="T5" fmla="*/ 0 h 1"/>
                <a:gd name="T6" fmla="*/ 19 w 19"/>
                <a:gd name="T7" fmla="*/ 0 h 1"/>
              </a:gdLst>
              <a:ahLst/>
              <a:cxnLst>
                <a:cxn ang="0">
                  <a:pos x="T0" y="T1"/>
                </a:cxn>
                <a:cxn ang="0">
                  <a:pos x="T2" y="T3"/>
                </a:cxn>
                <a:cxn ang="0">
                  <a:pos x="T4" y="T5"/>
                </a:cxn>
                <a:cxn ang="0">
                  <a:pos x="T6" y="T7"/>
                </a:cxn>
              </a:cxnLst>
              <a:rect l="0" t="0" r="r" b="b"/>
              <a:pathLst>
                <a:path w="19" h="1">
                  <a:moveTo>
                    <a:pt x="19" y="0"/>
                  </a:moveTo>
                  <a:cubicBezTo>
                    <a:pt x="12" y="0"/>
                    <a:pt x="6" y="0"/>
                    <a:pt x="0" y="1"/>
                  </a:cubicBezTo>
                  <a:cubicBezTo>
                    <a:pt x="3" y="0"/>
                    <a:pt x="6" y="0"/>
                    <a:pt x="9" y="0"/>
                  </a:cubicBezTo>
                  <a:cubicBezTo>
                    <a:pt x="13" y="0"/>
                    <a:pt x="16" y="0"/>
                    <a:pt x="1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0"/>
            <p:cNvSpPr>
              <a:spLocks/>
            </p:cNvSpPr>
            <p:nvPr/>
          </p:nvSpPr>
          <p:spPr bwMode="auto">
            <a:xfrm>
              <a:off x="11072813" y="901700"/>
              <a:ext cx="263525" cy="244475"/>
            </a:xfrm>
            <a:custGeom>
              <a:avLst/>
              <a:gdLst>
                <a:gd name="T0" fmla="*/ 28 w 29"/>
                <a:gd name="T1" fmla="*/ 26 h 27"/>
                <a:gd name="T2" fmla="*/ 12 w 29"/>
                <a:gd name="T3" fmla="*/ 23 h 27"/>
                <a:gd name="T4" fmla="*/ 5 w 29"/>
                <a:gd name="T5" fmla="*/ 11 h 27"/>
                <a:gd name="T6" fmla="*/ 6 w 29"/>
                <a:gd name="T7" fmla="*/ 2 h 27"/>
                <a:gd name="T8" fmla="*/ 11 w 29"/>
                <a:gd name="T9" fmla="*/ 2 h 27"/>
                <a:gd name="T10" fmla="*/ 28 w 29"/>
                <a:gd name="T11" fmla="*/ 17 h 27"/>
                <a:gd name="T12" fmla="*/ 28 w 2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29" h="27">
                  <a:moveTo>
                    <a:pt x="28" y="26"/>
                  </a:moveTo>
                  <a:cubicBezTo>
                    <a:pt x="23" y="27"/>
                    <a:pt x="17" y="26"/>
                    <a:pt x="12" y="23"/>
                  </a:cubicBezTo>
                  <a:cubicBezTo>
                    <a:pt x="8" y="20"/>
                    <a:pt x="7" y="16"/>
                    <a:pt x="5" y="11"/>
                  </a:cubicBezTo>
                  <a:cubicBezTo>
                    <a:pt x="4" y="9"/>
                    <a:pt x="0" y="0"/>
                    <a:pt x="6" y="2"/>
                  </a:cubicBezTo>
                  <a:cubicBezTo>
                    <a:pt x="8" y="2"/>
                    <a:pt x="9" y="2"/>
                    <a:pt x="11" y="2"/>
                  </a:cubicBezTo>
                  <a:cubicBezTo>
                    <a:pt x="19" y="1"/>
                    <a:pt x="26" y="10"/>
                    <a:pt x="28" y="17"/>
                  </a:cubicBezTo>
                  <a:cubicBezTo>
                    <a:pt x="28" y="18"/>
                    <a:pt x="29" y="26"/>
                    <a:pt x="28"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1"/>
            <p:cNvSpPr>
              <a:spLocks/>
            </p:cNvSpPr>
            <p:nvPr/>
          </p:nvSpPr>
          <p:spPr bwMode="auto">
            <a:xfrm>
              <a:off x="11163300" y="1038225"/>
              <a:ext cx="163513" cy="100013"/>
            </a:xfrm>
            <a:custGeom>
              <a:avLst/>
              <a:gdLst>
                <a:gd name="T0" fmla="*/ 18 w 18"/>
                <a:gd name="T1" fmla="*/ 11 h 11"/>
                <a:gd name="T2" fmla="*/ 8 w 18"/>
                <a:gd name="T3" fmla="*/ 7 h 11"/>
                <a:gd name="T4" fmla="*/ 4 w 18"/>
                <a:gd name="T5" fmla="*/ 4 h 11"/>
                <a:gd name="T6" fmla="*/ 0 w 18"/>
                <a:gd name="T7" fmla="*/ 0 h 11"/>
                <a:gd name="T8" fmla="*/ 9 w 18"/>
                <a:gd name="T9" fmla="*/ 7 h 11"/>
                <a:gd name="T10" fmla="*/ 13 w 18"/>
                <a:gd name="T11" fmla="*/ 9 h 11"/>
                <a:gd name="T12" fmla="*/ 18 w 1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8" y="11"/>
                  </a:moveTo>
                  <a:cubicBezTo>
                    <a:pt x="15" y="11"/>
                    <a:pt x="11" y="9"/>
                    <a:pt x="8" y="7"/>
                  </a:cubicBezTo>
                  <a:cubicBezTo>
                    <a:pt x="7" y="6"/>
                    <a:pt x="6" y="5"/>
                    <a:pt x="4" y="4"/>
                  </a:cubicBezTo>
                  <a:cubicBezTo>
                    <a:pt x="3" y="3"/>
                    <a:pt x="2" y="2"/>
                    <a:pt x="0" y="0"/>
                  </a:cubicBezTo>
                  <a:cubicBezTo>
                    <a:pt x="3" y="3"/>
                    <a:pt x="6" y="5"/>
                    <a:pt x="9" y="7"/>
                  </a:cubicBezTo>
                  <a:cubicBezTo>
                    <a:pt x="10" y="7"/>
                    <a:pt x="12" y="8"/>
                    <a:pt x="13" y="9"/>
                  </a:cubicBezTo>
                  <a:cubicBezTo>
                    <a:pt x="15" y="10"/>
                    <a:pt x="17" y="10"/>
                    <a:pt x="18"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2"/>
            <p:cNvSpPr>
              <a:spLocks/>
            </p:cNvSpPr>
            <p:nvPr/>
          </p:nvSpPr>
          <p:spPr bwMode="auto">
            <a:xfrm>
              <a:off x="11172825" y="982663"/>
              <a:ext cx="163513" cy="146050"/>
            </a:xfrm>
            <a:custGeom>
              <a:avLst/>
              <a:gdLst>
                <a:gd name="T0" fmla="*/ 18 w 18"/>
                <a:gd name="T1" fmla="*/ 16 h 16"/>
                <a:gd name="T2" fmla="*/ 0 w 18"/>
                <a:gd name="T3" fmla="*/ 0 h 16"/>
                <a:gd name="T4" fmla="*/ 18 w 18"/>
                <a:gd name="T5" fmla="*/ 16 h 16"/>
              </a:gdLst>
              <a:ahLst/>
              <a:cxnLst>
                <a:cxn ang="0">
                  <a:pos x="T0" y="T1"/>
                </a:cxn>
                <a:cxn ang="0">
                  <a:pos x="T2" y="T3"/>
                </a:cxn>
                <a:cxn ang="0">
                  <a:pos x="T4" y="T5"/>
                </a:cxn>
              </a:cxnLst>
              <a:rect l="0" t="0" r="r" b="b"/>
              <a:pathLst>
                <a:path w="18" h="16">
                  <a:moveTo>
                    <a:pt x="18" y="16"/>
                  </a:moveTo>
                  <a:cubicBezTo>
                    <a:pt x="11" y="11"/>
                    <a:pt x="5" y="6"/>
                    <a:pt x="0" y="0"/>
                  </a:cubicBezTo>
                  <a:cubicBezTo>
                    <a:pt x="6" y="5"/>
                    <a:pt x="12" y="10"/>
                    <a:pt x="18" y="1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3"/>
            <p:cNvSpPr>
              <a:spLocks/>
            </p:cNvSpPr>
            <p:nvPr/>
          </p:nvSpPr>
          <p:spPr bwMode="auto">
            <a:xfrm>
              <a:off x="11226800" y="982663"/>
              <a:ext cx="109538" cy="127000"/>
            </a:xfrm>
            <a:custGeom>
              <a:avLst/>
              <a:gdLst>
                <a:gd name="T0" fmla="*/ 12 w 12"/>
                <a:gd name="T1" fmla="*/ 14 h 14"/>
                <a:gd name="T2" fmla="*/ 0 w 12"/>
                <a:gd name="T3" fmla="*/ 0 h 14"/>
                <a:gd name="T4" fmla="*/ 7 w 12"/>
                <a:gd name="T5" fmla="*/ 6 h 14"/>
                <a:gd name="T6" fmla="*/ 12 w 12"/>
                <a:gd name="T7" fmla="*/ 14 h 14"/>
              </a:gdLst>
              <a:ahLst/>
              <a:cxnLst>
                <a:cxn ang="0">
                  <a:pos x="T0" y="T1"/>
                </a:cxn>
                <a:cxn ang="0">
                  <a:pos x="T2" y="T3"/>
                </a:cxn>
                <a:cxn ang="0">
                  <a:pos x="T4" y="T5"/>
                </a:cxn>
                <a:cxn ang="0">
                  <a:pos x="T6" y="T7"/>
                </a:cxn>
              </a:cxnLst>
              <a:rect l="0" t="0" r="r" b="b"/>
              <a:pathLst>
                <a:path w="12" h="14">
                  <a:moveTo>
                    <a:pt x="12" y="14"/>
                  </a:moveTo>
                  <a:cubicBezTo>
                    <a:pt x="8" y="9"/>
                    <a:pt x="5" y="4"/>
                    <a:pt x="0" y="0"/>
                  </a:cubicBezTo>
                  <a:cubicBezTo>
                    <a:pt x="3" y="1"/>
                    <a:pt x="5" y="3"/>
                    <a:pt x="7" y="6"/>
                  </a:cubicBezTo>
                  <a:cubicBezTo>
                    <a:pt x="9" y="8"/>
                    <a:pt x="10" y="11"/>
                    <a:pt x="12"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84"/>
            <p:cNvSpPr>
              <a:spLocks/>
            </p:cNvSpPr>
            <p:nvPr/>
          </p:nvSpPr>
          <p:spPr bwMode="auto">
            <a:xfrm>
              <a:off x="11263313" y="1065213"/>
              <a:ext cx="190500" cy="190500"/>
            </a:xfrm>
            <a:custGeom>
              <a:avLst/>
              <a:gdLst>
                <a:gd name="T0" fmla="*/ 19 w 21"/>
                <a:gd name="T1" fmla="*/ 6 h 21"/>
                <a:gd name="T2" fmla="*/ 20 w 21"/>
                <a:gd name="T3" fmla="*/ 5 h 21"/>
                <a:gd name="T4" fmla="*/ 14 w 21"/>
                <a:gd name="T5" fmla="*/ 6 h 21"/>
                <a:gd name="T6" fmla="*/ 15 w 21"/>
                <a:gd name="T7" fmla="*/ 3 h 21"/>
                <a:gd name="T8" fmla="*/ 15 w 21"/>
                <a:gd name="T9" fmla="*/ 1 h 21"/>
                <a:gd name="T10" fmla="*/ 15 w 21"/>
                <a:gd name="T11" fmla="*/ 0 h 21"/>
                <a:gd name="T12" fmla="*/ 11 w 21"/>
                <a:gd name="T13" fmla="*/ 4 h 21"/>
                <a:gd name="T14" fmla="*/ 9 w 21"/>
                <a:gd name="T15" fmla="*/ 1 h 21"/>
                <a:gd name="T16" fmla="*/ 8 w 21"/>
                <a:gd name="T17" fmla="*/ 0 h 21"/>
                <a:gd name="T18" fmla="*/ 8 w 21"/>
                <a:gd name="T19" fmla="*/ 0 h 21"/>
                <a:gd name="T20" fmla="*/ 8 w 21"/>
                <a:gd name="T21" fmla="*/ 4 h 21"/>
                <a:gd name="T22" fmla="*/ 6 w 21"/>
                <a:gd name="T23" fmla="*/ 2 h 21"/>
                <a:gd name="T24" fmla="*/ 5 w 21"/>
                <a:gd name="T25" fmla="*/ 2 h 21"/>
                <a:gd name="T26" fmla="*/ 4 w 21"/>
                <a:gd name="T27" fmla="*/ 1 h 21"/>
                <a:gd name="T28" fmla="*/ 6 w 21"/>
                <a:gd name="T29" fmla="*/ 7 h 21"/>
                <a:gd name="T30" fmla="*/ 2 w 21"/>
                <a:gd name="T31" fmla="*/ 7 h 21"/>
                <a:gd name="T32" fmla="*/ 1 w 21"/>
                <a:gd name="T33" fmla="*/ 7 h 21"/>
                <a:gd name="T34" fmla="*/ 0 w 21"/>
                <a:gd name="T35" fmla="*/ 7 h 21"/>
                <a:gd name="T36" fmla="*/ 5 w 21"/>
                <a:gd name="T37" fmla="*/ 10 h 21"/>
                <a:gd name="T38" fmla="*/ 2 w 21"/>
                <a:gd name="T39" fmla="*/ 12 h 21"/>
                <a:gd name="T40" fmla="*/ 1 w 21"/>
                <a:gd name="T41" fmla="*/ 13 h 21"/>
                <a:gd name="T42" fmla="*/ 0 w 21"/>
                <a:gd name="T43" fmla="*/ 14 h 21"/>
                <a:gd name="T44" fmla="*/ 6 w 21"/>
                <a:gd name="T45" fmla="*/ 13 h 21"/>
                <a:gd name="T46" fmla="*/ 5 w 21"/>
                <a:gd name="T47" fmla="*/ 17 h 21"/>
                <a:gd name="T48" fmla="*/ 5 w 21"/>
                <a:gd name="T49" fmla="*/ 19 h 21"/>
                <a:gd name="T50" fmla="*/ 5 w 21"/>
                <a:gd name="T51" fmla="*/ 19 h 21"/>
                <a:gd name="T52" fmla="*/ 9 w 21"/>
                <a:gd name="T53" fmla="*/ 16 h 21"/>
                <a:gd name="T54" fmla="*/ 10 w 21"/>
                <a:gd name="T55" fmla="*/ 19 h 21"/>
                <a:gd name="T56" fmla="*/ 11 w 21"/>
                <a:gd name="T57" fmla="*/ 20 h 21"/>
                <a:gd name="T58" fmla="*/ 11 w 21"/>
                <a:gd name="T59" fmla="*/ 21 h 21"/>
                <a:gd name="T60" fmla="*/ 12 w 21"/>
                <a:gd name="T61" fmla="*/ 15 h 21"/>
                <a:gd name="T62" fmla="*/ 16 w 21"/>
                <a:gd name="T63" fmla="*/ 17 h 21"/>
                <a:gd name="T64" fmla="*/ 17 w 21"/>
                <a:gd name="T65" fmla="*/ 18 h 21"/>
                <a:gd name="T66" fmla="*/ 18 w 21"/>
                <a:gd name="T67" fmla="*/ 18 h 21"/>
                <a:gd name="T68" fmla="*/ 15 w 21"/>
                <a:gd name="T69" fmla="*/ 13 h 21"/>
                <a:gd name="T70" fmla="*/ 19 w 21"/>
                <a:gd name="T71" fmla="*/ 12 h 21"/>
                <a:gd name="T72" fmla="*/ 20 w 21"/>
                <a:gd name="T73" fmla="*/ 12 h 21"/>
                <a:gd name="T74" fmla="*/ 21 w 21"/>
                <a:gd name="T75" fmla="*/ 12 h 21"/>
                <a:gd name="T76" fmla="*/ 16 w 21"/>
                <a:gd name="T77" fmla="*/ 9 h 21"/>
                <a:gd name="T78" fmla="*/ 18 w 21"/>
                <a:gd name="T79" fmla="*/ 7 h 21"/>
                <a:gd name="T80" fmla="*/ 19 w 21"/>
                <a:gd name="T81"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21">
                  <a:moveTo>
                    <a:pt x="19" y="6"/>
                  </a:moveTo>
                  <a:cubicBezTo>
                    <a:pt x="20" y="5"/>
                    <a:pt x="20" y="5"/>
                    <a:pt x="20" y="5"/>
                  </a:cubicBezTo>
                  <a:cubicBezTo>
                    <a:pt x="20" y="5"/>
                    <a:pt x="19" y="6"/>
                    <a:pt x="14" y="6"/>
                  </a:cubicBezTo>
                  <a:cubicBezTo>
                    <a:pt x="15" y="5"/>
                    <a:pt x="15" y="4"/>
                    <a:pt x="15" y="3"/>
                  </a:cubicBezTo>
                  <a:cubicBezTo>
                    <a:pt x="15" y="2"/>
                    <a:pt x="15" y="2"/>
                    <a:pt x="15" y="1"/>
                  </a:cubicBezTo>
                  <a:cubicBezTo>
                    <a:pt x="15" y="1"/>
                    <a:pt x="15" y="1"/>
                    <a:pt x="15" y="0"/>
                  </a:cubicBezTo>
                  <a:cubicBezTo>
                    <a:pt x="15" y="0"/>
                    <a:pt x="14" y="2"/>
                    <a:pt x="11" y="4"/>
                  </a:cubicBezTo>
                  <a:cubicBezTo>
                    <a:pt x="11" y="3"/>
                    <a:pt x="10" y="2"/>
                    <a:pt x="9" y="1"/>
                  </a:cubicBezTo>
                  <a:cubicBezTo>
                    <a:pt x="9" y="1"/>
                    <a:pt x="9" y="1"/>
                    <a:pt x="8" y="0"/>
                  </a:cubicBezTo>
                  <a:cubicBezTo>
                    <a:pt x="8" y="0"/>
                    <a:pt x="8" y="0"/>
                    <a:pt x="8" y="0"/>
                  </a:cubicBezTo>
                  <a:cubicBezTo>
                    <a:pt x="8" y="0"/>
                    <a:pt x="8" y="1"/>
                    <a:pt x="8" y="4"/>
                  </a:cubicBezTo>
                  <a:cubicBezTo>
                    <a:pt x="7" y="3"/>
                    <a:pt x="7" y="3"/>
                    <a:pt x="6" y="2"/>
                  </a:cubicBezTo>
                  <a:cubicBezTo>
                    <a:pt x="6" y="2"/>
                    <a:pt x="5" y="2"/>
                    <a:pt x="5" y="2"/>
                  </a:cubicBezTo>
                  <a:cubicBezTo>
                    <a:pt x="5" y="2"/>
                    <a:pt x="4" y="2"/>
                    <a:pt x="4" y="1"/>
                  </a:cubicBezTo>
                  <a:cubicBezTo>
                    <a:pt x="4" y="1"/>
                    <a:pt x="5" y="2"/>
                    <a:pt x="6" y="7"/>
                  </a:cubicBezTo>
                  <a:cubicBezTo>
                    <a:pt x="5" y="6"/>
                    <a:pt x="4" y="7"/>
                    <a:pt x="2" y="7"/>
                  </a:cubicBezTo>
                  <a:cubicBezTo>
                    <a:pt x="2" y="7"/>
                    <a:pt x="1" y="7"/>
                    <a:pt x="1" y="7"/>
                  </a:cubicBezTo>
                  <a:cubicBezTo>
                    <a:pt x="1" y="7"/>
                    <a:pt x="0" y="7"/>
                    <a:pt x="0" y="7"/>
                  </a:cubicBezTo>
                  <a:cubicBezTo>
                    <a:pt x="0" y="7"/>
                    <a:pt x="1" y="7"/>
                    <a:pt x="5" y="10"/>
                  </a:cubicBezTo>
                  <a:cubicBezTo>
                    <a:pt x="4" y="11"/>
                    <a:pt x="3" y="11"/>
                    <a:pt x="2" y="12"/>
                  </a:cubicBezTo>
                  <a:cubicBezTo>
                    <a:pt x="2" y="13"/>
                    <a:pt x="1" y="13"/>
                    <a:pt x="1" y="13"/>
                  </a:cubicBezTo>
                  <a:cubicBezTo>
                    <a:pt x="1" y="13"/>
                    <a:pt x="1" y="14"/>
                    <a:pt x="0" y="14"/>
                  </a:cubicBezTo>
                  <a:cubicBezTo>
                    <a:pt x="0" y="14"/>
                    <a:pt x="2" y="13"/>
                    <a:pt x="6" y="13"/>
                  </a:cubicBezTo>
                  <a:cubicBezTo>
                    <a:pt x="5" y="15"/>
                    <a:pt x="5" y="16"/>
                    <a:pt x="5" y="17"/>
                  </a:cubicBezTo>
                  <a:cubicBezTo>
                    <a:pt x="5" y="17"/>
                    <a:pt x="5" y="18"/>
                    <a:pt x="5" y="19"/>
                  </a:cubicBezTo>
                  <a:cubicBezTo>
                    <a:pt x="5" y="19"/>
                    <a:pt x="5" y="19"/>
                    <a:pt x="5" y="19"/>
                  </a:cubicBezTo>
                  <a:cubicBezTo>
                    <a:pt x="5" y="19"/>
                    <a:pt x="5" y="18"/>
                    <a:pt x="9" y="16"/>
                  </a:cubicBezTo>
                  <a:cubicBezTo>
                    <a:pt x="9" y="17"/>
                    <a:pt x="10" y="18"/>
                    <a:pt x="10" y="19"/>
                  </a:cubicBezTo>
                  <a:cubicBezTo>
                    <a:pt x="11" y="19"/>
                    <a:pt x="11" y="20"/>
                    <a:pt x="11" y="20"/>
                  </a:cubicBezTo>
                  <a:cubicBezTo>
                    <a:pt x="11" y="20"/>
                    <a:pt x="11" y="21"/>
                    <a:pt x="11" y="21"/>
                  </a:cubicBezTo>
                  <a:cubicBezTo>
                    <a:pt x="11" y="21"/>
                    <a:pt x="11" y="19"/>
                    <a:pt x="12" y="15"/>
                  </a:cubicBezTo>
                  <a:cubicBezTo>
                    <a:pt x="13" y="16"/>
                    <a:pt x="15" y="17"/>
                    <a:pt x="16" y="17"/>
                  </a:cubicBezTo>
                  <a:cubicBezTo>
                    <a:pt x="16" y="17"/>
                    <a:pt x="17" y="17"/>
                    <a:pt x="17" y="18"/>
                  </a:cubicBezTo>
                  <a:cubicBezTo>
                    <a:pt x="17" y="18"/>
                    <a:pt x="17" y="18"/>
                    <a:pt x="18" y="18"/>
                  </a:cubicBezTo>
                  <a:cubicBezTo>
                    <a:pt x="18" y="18"/>
                    <a:pt x="17" y="17"/>
                    <a:pt x="15" y="13"/>
                  </a:cubicBezTo>
                  <a:cubicBezTo>
                    <a:pt x="16" y="13"/>
                    <a:pt x="18" y="13"/>
                    <a:pt x="19" y="12"/>
                  </a:cubicBezTo>
                  <a:cubicBezTo>
                    <a:pt x="19" y="12"/>
                    <a:pt x="20" y="12"/>
                    <a:pt x="20" y="12"/>
                  </a:cubicBezTo>
                  <a:cubicBezTo>
                    <a:pt x="20" y="12"/>
                    <a:pt x="21" y="12"/>
                    <a:pt x="21" y="12"/>
                  </a:cubicBezTo>
                  <a:cubicBezTo>
                    <a:pt x="21" y="12"/>
                    <a:pt x="20" y="12"/>
                    <a:pt x="16" y="9"/>
                  </a:cubicBezTo>
                  <a:cubicBezTo>
                    <a:pt x="17" y="9"/>
                    <a:pt x="18" y="8"/>
                    <a:pt x="18" y="7"/>
                  </a:cubicBezTo>
                  <a:cubicBezTo>
                    <a:pt x="19" y="6"/>
                    <a:pt x="19" y="6"/>
                    <a:pt x="19" y="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6961188" y="3184525"/>
            <a:ext cx="715962" cy="746126"/>
            <a:chOff x="6961188" y="3184525"/>
            <a:chExt cx="715962" cy="746126"/>
          </a:xfrm>
        </p:grpSpPr>
        <p:sp>
          <p:nvSpPr>
            <p:cNvPr id="69" name="Freeform 85"/>
            <p:cNvSpPr>
              <a:spLocks/>
            </p:cNvSpPr>
            <p:nvPr/>
          </p:nvSpPr>
          <p:spPr bwMode="auto">
            <a:xfrm>
              <a:off x="7251700" y="3184525"/>
              <a:ext cx="198438" cy="355600"/>
            </a:xfrm>
            <a:custGeom>
              <a:avLst/>
              <a:gdLst>
                <a:gd name="T0" fmla="*/ 8 w 22"/>
                <a:gd name="T1" fmla="*/ 38 h 39"/>
                <a:gd name="T2" fmla="*/ 1 w 22"/>
                <a:gd name="T3" fmla="*/ 24 h 39"/>
                <a:gd name="T4" fmla="*/ 5 w 22"/>
                <a:gd name="T5" fmla="*/ 11 h 39"/>
                <a:gd name="T6" fmla="*/ 13 w 22"/>
                <a:gd name="T7" fmla="*/ 6 h 39"/>
                <a:gd name="T8" fmla="*/ 15 w 22"/>
                <a:gd name="T9" fmla="*/ 10 h 39"/>
                <a:gd name="T10" fmla="*/ 15 w 22"/>
                <a:gd name="T11" fmla="*/ 32 h 39"/>
                <a:gd name="T12" fmla="*/ 8 w 22"/>
                <a:gd name="T13" fmla="*/ 38 h 39"/>
              </a:gdLst>
              <a:ahLst/>
              <a:cxnLst>
                <a:cxn ang="0">
                  <a:pos x="T0" y="T1"/>
                </a:cxn>
                <a:cxn ang="0">
                  <a:pos x="T2" y="T3"/>
                </a:cxn>
                <a:cxn ang="0">
                  <a:pos x="T4" y="T5"/>
                </a:cxn>
                <a:cxn ang="0">
                  <a:pos x="T6" y="T7"/>
                </a:cxn>
                <a:cxn ang="0">
                  <a:pos x="T8" y="T9"/>
                </a:cxn>
                <a:cxn ang="0">
                  <a:pos x="T10" y="T11"/>
                </a:cxn>
                <a:cxn ang="0">
                  <a:pos x="T12" y="T13"/>
                </a:cxn>
              </a:cxnLst>
              <a:rect l="0" t="0" r="r" b="b"/>
              <a:pathLst>
                <a:path w="22" h="39">
                  <a:moveTo>
                    <a:pt x="8" y="38"/>
                  </a:moveTo>
                  <a:cubicBezTo>
                    <a:pt x="4" y="35"/>
                    <a:pt x="1" y="29"/>
                    <a:pt x="1" y="24"/>
                  </a:cubicBezTo>
                  <a:cubicBezTo>
                    <a:pt x="0" y="19"/>
                    <a:pt x="2" y="15"/>
                    <a:pt x="5" y="11"/>
                  </a:cubicBezTo>
                  <a:cubicBezTo>
                    <a:pt x="6" y="9"/>
                    <a:pt x="10" y="0"/>
                    <a:pt x="13" y="6"/>
                  </a:cubicBezTo>
                  <a:cubicBezTo>
                    <a:pt x="14" y="7"/>
                    <a:pt x="14" y="8"/>
                    <a:pt x="15" y="10"/>
                  </a:cubicBezTo>
                  <a:cubicBezTo>
                    <a:pt x="22" y="15"/>
                    <a:pt x="19" y="26"/>
                    <a:pt x="15" y="32"/>
                  </a:cubicBezTo>
                  <a:cubicBezTo>
                    <a:pt x="14" y="33"/>
                    <a:pt x="9" y="39"/>
                    <a:pt x="8" y="3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86"/>
            <p:cNvSpPr>
              <a:spLocks/>
            </p:cNvSpPr>
            <p:nvPr/>
          </p:nvSpPr>
          <p:spPr bwMode="auto">
            <a:xfrm>
              <a:off x="7296150" y="3349625"/>
              <a:ext cx="26988" cy="180975"/>
            </a:xfrm>
            <a:custGeom>
              <a:avLst/>
              <a:gdLst>
                <a:gd name="T0" fmla="*/ 3 w 3"/>
                <a:gd name="T1" fmla="*/ 20 h 20"/>
                <a:gd name="T2" fmla="*/ 0 w 3"/>
                <a:gd name="T3" fmla="*/ 10 h 20"/>
                <a:gd name="T4" fmla="*/ 0 w 3"/>
                <a:gd name="T5" fmla="*/ 5 h 20"/>
                <a:gd name="T6" fmla="*/ 0 w 3"/>
                <a:gd name="T7" fmla="*/ 0 h 20"/>
                <a:gd name="T8" fmla="*/ 1 w 3"/>
                <a:gd name="T9" fmla="*/ 10 h 20"/>
                <a:gd name="T10" fmla="*/ 2 w 3"/>
                <a:gd name="T11" fmla="*/ 15 h 20"/>
                <a:gd name="T12" fmla="*/ 3 w 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 h="20">
                  <a:moveTo>
                    <a:pt x="3" y="20"/>
                  </a:moveTo>
                  <a:cubicBezTo>
                    <a:pt x="1" y="17"/>
                    <a:pt x="0" y="14"/>
                    <a:pt x="0" y="10"/>
                  </a:cubicBezTo>
                  <a:cubicBezTo>
                    <a:pt x="0" y="9"/>
                    <a:pt x="0" y="7"/>
                    <a:pt x="0" y="5"/>
                  </a:cubicBezTo>
                  <a:cubicBezTo>
                    <a:pt x="0" y="3"/>
                    <a:pt x="0" y="2"/>
                    <a:pt x="0" y="0"/>
                  </a:cubicBezTo>
                  <a:cubicBezTo>
                    <a:pt x="0" y="3"/>
                    <a:pt x="0" y="7"/>
                    <a:pt x="1" y="10"/>
                  </a:cubicBezTo>
                  <a:cubicBezTo>
                    <a:pt x="1" y="12"/>
                    <a:pt x="1" y="14"/>
                    <a:pt x="2" y="15"/>
                  </a:cubicBezTo>
                  <a:cubicBezTo>
                    <a:pt x="2" y="17"/>
                    <a:pt x="3" y="19"/>
                    <a:pt x="3" y="2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7"/>
            <p:cNvSpPr>
              <a:spLocks/>
            </p:cNvSpPr>
            <p:nvPr/>
          </p:nvSpPr>
          <p:spPr bwMode="auto">
            <a:xfrm>
              <a:off x="7332663" y="3313113"/>
              <a:ext cx="9525" cy="217488"/>
            </a:xfrm>
            <a:custGeom>
              <a:avLst/>
              <a:gdLst>
                <a:gd name="T0" fmla="*/ 1 w 1"/>
                <a:gd name="T1" fmla="*/ 24 h 24"/>
                <a:gd name="T2" fmla="*/ 1 w 1"/>
                <a:gd name="T3" fmla="*/ 0 h 24"/>
                <a:gd name="T4" fmla="*/ 1 w 1"/>
                <a:gd name="T5" fmla="*/ 24 h 24"/>
              </a:gdLst>
              <a:ahLst/>
              <a:cxnLst>
                <a:cxn ang="0">
                  <a:pos x="T0" y="T1"/>
                </a:cxn>
                <a:cxn ang="0">
                  <a:pos x="T2" y="T3"/>
                </a:cxn>
                <a:cxn ang="0">
                  <a:pos x="T4" y="T5"/>
                </a:cxn>
              </a:cxnLst>
              <a:rect l="0" t="0" r="r" b="b"/>
              <a:pathLst>
                <a:path w="1" h="24">
                  <a:moveTo>
                    <a:pt x="1" y="24"/>
                  </a:moveTo>
                  <a:cubicBezTo>
                    <a:pt x="0" y="16"/>
                    <a:pt x="0" y="8"/>
                    <a:pt x="1" y="0"/>
                  </a:cubicBezTo>
                  <a:cubicBezTo>
                    <a:pt x="1" y="8"/>
                    <a:pt x="1" y="16"/>
                    <a:pt x="1" y="2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8"/>
            <p:cNvSpPr>
              <a:spLocks/>
            </p:cNvSpPr>
            <p:nvPr/>
          </p:nvSpPr>
          <p:spPr bwMode="auto">
            <a:xfrm>
              <a:off x="7350125" y="3349625"/>
              <a:ext cx="36513" cy="163513"/>
            </a:xfrm>
            <a:custGeom>
              <a:avLst/>
              <a:gdLst>
                <a:gd name="T0" fmla="*/ 0 w 4"/>
                <a:gd name="T1" fmla="*/ 18 h 18"/>
                <a:gd name="T2" fmla="*/ 3 w 4"/>
                <a:gd name="T3" fmla="*/ 0 h 18"/>
                <a:gd name="T4" fmla="*/ 3 w 4"/>
                <a:gd name="T5" fmla="*/ 10 h 18"/>
                <a:gd name="T6" fmla="*/ 0 w 4"/>
                <a:gd name="T7" fmla="*/ 18 h 18"/>
              </a:gdLst>
              <a:ahLst/>
              <a:cxnLst>
                <a:cxn ang="0">
                  <a:pos x="T0" y="T1"/>
                </a:cxn>
                <a:cxn ang="0">
                  <a:pos x="T2" y="T3"/>
                </a:cxn>
                <a:cxn ang="0">
                  <a:pos x="T4" y="T5"/>
                </a:cxn>
                <a:cxn ang="0">
                  <a:pos x="T6" y="T7"/>
                </a:cxn>
              </a:cxnLst>
              <a:rect l="0" t="0" r="r" b="b"/>
              <a:pathLst>
                <a:path w="4" h="18">
                  <a:moveTo>
                    <a:pt x="0" y="18"/>
                  </a:moveTo>
                  <a:cubicBezTo>
                    <a:pt x="1" y="12"/>
                    <a:pt x="3" y="7"/>
                    <a:pt x="3" y="0"/>
                  </a:cubicBezTo>
                  <a:cubicBezTo>
                    <a:pt x="4" y="4"/>
                    <a:pt x="4" y="7"/>
                    <a:pt x="3" y="10"/>
                  </a:cubicBezTo>
                  <a:cubicBezTo>
                    <a:pt x="2" y="13"/>
                    <a:pt x="1" y="16"/>
                    <a:pt x="0" y="1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9"/>
            <p:cNvSpPr>
              <a:spLocks/>
            </p:cNvSpPr>
            <p:nvPr/>
          </p:nvSpPr>
          <p:spPr bwMode="auto">
            <a:xfrm>
              <a:off x="7350125" y="3403600"/>
              <a:ext cx="327025" cy="182563"/>
            </a:xfrm>
            <a:custGeom>
              <a:avLst/>
              <a:gdLst>
                <a:gd name="T0" fmla="*/ 0 w 36"/>
                <a:gd name="T1" fmla="*/ 16 h 20"/>
                <a:gd name="T2" fmla="*/ 10 w 36"/>
                <a:gd name="T3" fmla="*/ 2 h 20"/>
                <a:gd name="T4" fmla="*/ 23 w 36"/>
                <a:gd name="T5" fmla="*/ 0 h 20"/>
                <a:gd name="T6" fmla="*/ 32 w 36"/>
                <a:gd name="T7" fmla="*/ 5 h 20"/>
                <a:gd name="T8" fmla="*/ 29 w 36"/>
                <a:gd name="T9" fmla="*/ 9 h 20"/>
                <a:gd name="T10" fmla="*/ 8 w 36"/>
                <a:gd name="T11" fmla="*/ 19 h 20"/>
                <a:gd name="T12" fmla="*/ 0 w 36"/>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36" h="20">
                  <a:moveTo>
                    <a:pt x="0" y="16"/>
                  </a:moveTo>
                  <a:cubicBezTo>
                    <a:pt x="2" y="10"/>
                    <a:pt x="5" y="5"/>
                    <a:pt x="10" y="2"/>
                  </a:cubicBezTo>
                  <a:cubicBezTo>
                    <a:pt x="14" y="0"/>
                    <a:pt x="19" y="0"/>
                    <a:pt x="23" y="0"/>
                  </a:cubicBezTo>
                  <a:cubicBezTo>
                    <a:pt x="25" y="1"/>
                    <a:pt x="36" y="0"/>
                    <a:pt x="32" y="5"/>
                  </a:cubicBezTo>
                  <a:cubicBezTo>
                    <a:pt x="30" y="7"/>
                    <a:pt x="30" y="7"/>
                    <a:pt x="29" y="9"/>
                  </a:cubicBezTo>
                  <a:cubicBezTo>
                    <a:pt x="26" y="17"/>
                    <a:pt x="16" y="20"/>
                    <a:pt x="8" y="19"/>
                  </a:cubicBezTo>
                  <a:cubicBezTo>
                    <a:pt x="8" y="19"/>
                    <a:pt x="0" y="17"/>
                    <a:pt x="0" y="1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0"/>
            <p:cNvSpPr>
              <a:spLocks/>
            </p:cNvSpPr>
            <p:nvPr/>
          </p:nvSpPr>
          <p:spPr bwMode="auto">
            <a:xfrm>
              <a:off x="7350125" y="3430588"/>
              <a:ext cx="153988" cy="119063"/>
            </a:xfrm>
            <a:custGeom>
              <a:avLst/>
              <a:gdLst>
                <a:gd name="T0" fmla="*/ 0 w 17"/>
                <a:gd name="T1" fmla="*/ 13 h 13"/>
                <a:gd name="T2" fmla="*/ 8 w 17"/>
                <a:gd name="T3" fmla="*/ 5 h 13"/>
                <a:gd name="T4" fmla="*/ 12 w 17"/>
                <a:gd name="T5" fmla="*/ 2 h 13"/>
                <a:gd name="T6" fmla="*/ 17 w 17"/>
                <a:gd name="T7" fmla="*/ 0 h 13"/>
                <a:gd name="T8" fmla="*/ 8 w 17"/>
                <a:gd name="T9" fmla="*/ 6 h 13"/>
                <a:gd name="T10" fmla="*/ 4 w 17"/>
                <a:gd name="T11" fmla="*/ 9 h 13"/>
                <a:gd name="T12" fmla="*/ 0 w 1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7" h="13">
                  <a:moveTo>
                    <a:pt x="0" y="13"/>
                  </a:moveTo>
                  <a:cubicBezTo>
                    <a:pt x="2" y="9"/>
                    <a:pt x="5" y="7"/>
                    <a:pt x="8" y="5"/>
                  </a:cubicBezTo>
                  <a:cubicBezTo>
                    <a:pt x="9" y="4"/>
                    <a:pt x="11" y="3"/>
                    <a:pt x="12" y="2"/>
                  </a:cubicBezTo>
                  <a:cubicBezTo>
                    <a:pt x="14" y="2"/>
                    <a:pt x="15" y="1"/>
                    <a:pt x="17" y="0"/>
                  </a:cubicBezTo>
                  <a:cubicBezTo>
                    <a:pt x="14" y="2"/>
                    <a:pt x="11" y="4"/>
                    <a:pt x="8" y="6"/>
                  </a:cubicBezTo>
                  <a:cubicBezTo>
                    <a:pt x="7" y="7"/>
                    <a:pt x="5" y="8"/>
                    <a:pt x="4" y="9"/>
                  </a:cubicBezTo>
                  <a:cubicBezTo>
                    <a:pt x="3" y="10"/>
                    <a:pt x="1" y="11"/>
                    <a:pt x="0" y="1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91"/>
            <p:cNvSpPr>
              <a:spLocks/>
            </p:cNvSpPr>
            <p:nvPr/>
          </p:nvSpPr>
          <p:spPr bwMode="auto">
            <a:xfrm>
              <a:off x="7359650" y="3457575"/>
              <a:ext cx="200025" cy="100013"/>
            </a:xfrm>
            <a:custGeom>
              <a:avLst/>
              <a:gdLst>
                <a:gd name="T0" fmla="*/ 0 w 22"/>
                <a:gd name="T1" fmla="*/ 11 h 11"/>
                <a:gd name="T2" fmla="*/ 22 w 22"/>
                <a:gd name="T3" fmla="*/ 0 h 11"/>
                <a:gd name="T4" fmla="*/ 0 w 22"/>
                <a:gd name="T5" fmla="*/ 11 h 11"/>
              </a:gdLst>
              <a:ahLst/>
              <a:cxnLst>
                <a:cxn ang="0">
                  <a:pos x="T0" y="T1"/>
                </a:cxn>
                <a:cxn ang="0">
                  <a:pos x="T2" y="T3"/>
                </a:cxn>
                <a:cxn ang="0">
                  <a:pos x="T4" y="T5"/>
                </a:cxn>
              </a:cxnLst>
              <a:rect l="0" t="0" r="r" b="b"/>
              <a:pathLst>
                <a:path w="22" h="11">
                  <a:moveTo>
                    <a:pt x="0" y="11"/>
                  </a:moveTo>
                  <a:cubicBezTo>
                    <a:pt x="7" y="7"/>
                    <a:pt x="14" y="3"/>
                    <a:pt x="22" y="0"/>
                  </a:cubicBezTo>
                  <a:cubicBezTo>
                    <a:pt x="15" y="4"/>
                    <a:pt x="8" y="8"/>
                    <a:pt x="0"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2"/>
            <p:cNvSpPr>
              <a:spLocks/>
            </p:cNvSpPr>
            <p:nvPr/>
          </p:nvSpPr>
          <p:spPr bwMode="auto">
            <a:xfrm>
              <a:off x="7378700" y="3513138"/>
              <a:ext cx="161925" cy="44450"/>
            </a:xfrm>
            <a:custGeom>
              <a:avLst/>
              <a:gdLst>
                <a:gd name="T0" fmla="*/ 0 w 18"/>
                <a:gd name="T1" fmla="*/ 5 h 5"/>
                <a:gd name="T2" fmla="*/ 18 w 18"/>
                <a:gd name="T3" fmla="*/ 0 h 5"/>
                <a:gd name="T4" fmla="*/ 9 w 18"/>
                <a:gd name="T5" fmla="*/ 4 h 5"/>
                <a:gd name="T6" fmla="*/ 0 w 18"/>
                <a:gd name="T7" fmla="*/ 5 h 5"/>
              </a:gdLst>
              <a:ahLst/>
              <a:cxnLst>
                <a:cxn ang="0">
                  <a:pos x="T0" y="T1"/>
                </a:cxn>
                <a:cxn ang="0">
                  <a:pos x="T2" y="T3"/>
                </a:cxn>
                <a:cxn ang="0">
                  <a:pos x="T4" y="T5"/>
                </a:cxn>
                <a:cxn ang="0">
                  <a:pos x="T6" y="T7"/>
                </a:cxn>
              </a:cxnLst>
              <a:rect l="0" t="0" r="r" b="b"/>
              <a:pathLst>
                <a:path w="18" h="5">
                  <a:moveTo>
                    <a:pt x="0" y="5"/>
                  </a:moveTo>
                  <a:cubicBezTo>
                    <a:pt x="6" y="4"/>
                    <a:pt x="12" y="3"/>
                    <a:pt x="18" y="0"/>
                  </a:cubicBezTo>
                  <a:cubicBezTo>
                    <a:pt x="15" y="2"/>
                    <a:pt x="12" y="3"/>
                    <a:pt x="9" y="4"/>
                  </a:cubicBezTo>
                  <a:cubicBezTo>
                    <a:pt x="6" y="5"/>
                    <a:pt x="3" y="5"/>
                    <a:pt x="0" y="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3"/>
            <p:cNvSpPr>
              <a:spLocks/>
            </p:cNvSpPr>
            <p:nvPr/>
          </p:nvSpPr>
          <p:spPr bwMode="auto">
            <a:xfrm>
              <a:off x="7342188" y="3567113"/>
              <a:ext cx="280988" cy="236538"/>
            </a:xfrm>
            <a:custGeom>
              <a:avLst/>
              <a:gdLst>
                <a:gd name="T0" fmla="*/ 1 w 31"/>
                <a:gd name="T1" fmla="*/ 1 h 26"/>
                <a:gd name="T2" fmla="*/ 18 w 31"/>
                <a:gd name="T3" fmla="*/ 3 h 26"/>
                <a:gd name="T4" fmla="*/ 25 w 31"/>
                <a:gd name="T5" fmla="*/ 15 h 26"/>
                <a:gd name="T6" fmla="*/ 24 w 31"/>
                <a:gd name="T7" fmla="*/ 24 h 26"/>
                <a:gd name="T8" fmla="*/ 20 w 31"/>
                <a:gd name="T9" fmla="*/ 24 h 26"/>
                <a:gd name="T10" fmla="*/ 2 w 31"/>
                <a:gd name="T11" fmla="*/ 9 h 26"/>
                <a:gd name="T12" fmla="*/ 1 w 31"/>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 y="1"/>
                  </a:moveTo>
                  <a:cubicBezTo>
                    <a:pt x="7" y="0"/>
                    <a:pt x="13" y="0"/>
                    <a:pt x="18" y="3"/>
                  </a:cubicBezTo>
                  <a:cubicBezTo>
                    <a:pt x="22" y="6"/>
                    <a:pt x="23" y="10"/>
                    <a:pt x="25" y="15"/>
                  </a:cubicBezTo>
                  <a:cubicBezTo>
                    <a:pt x="26" y="17"/>
                    <a:pt x="31" y="26"/>
                    <a:pt x="24" y="24"/>
                  </a:cubicBezTo>
                  <a:cubicBezTo>
                    <a:pt x="22" y="24"/>
                    <a:pt x="22" y="24"/>
                    <a:pt x="20" y="24"/>
                  </a:cubicBezTo>
                  <a:cubicBezTo>
                    <a:pt x="11" y="25"/>
                    <a:pt x="4" y="17"/>
                    <a:pt x="2" y="9"/>
                  </a:cubicBezTo>
                  <a:cubicBezTo>
                    <a:pt x="2" y="9"/>
                    <a:pt x="0" y="1"/>
                    <a:pt x="1"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94"/>
            <p:cNvSpPr>
              <a:spLocks/>
            </p:cNvSpPr>
            <p:nvPr/>
          </p:nvSpPr>
          <p:spPr bwMode="auto">
            <a:xfrm>
              <a:off x="7350125" y="3576638"/>
              <a:ext cx="173038" cy="90488"/>
            </a:xfrm>
            <a:custGeom>
              <a:avLst/>
              <a:gdLst>
                <a:gd name="T0" fmla="*/ 0 w 19"/>
                <a:gd name="T1" fmla="*/ 0 h 10"/>
                <a:gd name="T2" fmla="*/ 10 w 19"/>
                <a:gd name="T3" fmla="*/ 3 h 10"/>
                <a:gd name="T4" fmla="*/ 15 w 19"/>
                <a:gd name="T5" fmla="*/ 6 h 10"/>
                <a:gd name="T6" fmla="*/ 19 w 19"/>
                <a:gd name="T7" fmla="*/ 10 h 10"/>
                <a:gd name="T8" fmla="*/ 10 w 19"/>
                <a:gd name="T9" fmla="*/ 4 h 10"/>
                <a:gd name="T10" fmla="*/ 5 w 19"/>
                <a:gd name="T11" fmla="*/ 1 h 10"/>
                <a:gd name="T12" fmla="*/ 0 w 1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9" h="10">
                  <a:moveTo>
                    <a:pt x="0" y="0"/>
                  </a:moveTo>
                  <a:cubicBezTo>
                    <a:pt x="4" y="0"/>
                    <a:pt x="7" y="1"/>
                    <a:pt x="10" y="3"/>
                  </a:cubicBezTo>
                  <a:cubicBezTo>
                    <a:pt x="12" y="4"/>
                    <a:pt x="13" y="5"/>
                    <a:pt x="15" y="6"/>
                  </a:cubicBezTo>
                  <a:cubicBezTo>
                    <a:pt x="16" y="7"/>
                    <a:pt x="17" y="8"/>
                    <a:pt x="19" y="10"/>
                  </a:cubicBezTo>
                  <a:cubicBezTo>
                    <a:pt x="16" y="7"/>
                    <a:pt x="13" y="5"/>
                    <a:pt x="10" y="4"/>
                  </a:cubicBezTo>
                  <a:cubicBezTo>
                    <a:pt x="8" y="3"/>
                    <a:pt x="7" y="2"/>
                    <a:pt x="5" y="1"/>
                  </a:cubicBezTo>
                  <a:cubicBezTo>
                    <a:pt x="4" y="1"/>
                    <a:pt x="2" y="0"/>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5"/>
            <p:cNvSpPr>
              <a:spLocks/>
            </p:cNvSpPr>
            <p:nvPr/>
          </p:nvSpPr>
          <p:spPr bwMode="auto">
            <a:xfrm>
              <a:off x="7350125" y="3586163"/>
              <a:ext cx="173038" cy="136525"/>
            </a:xfrm>
            <a:custGeom>
              <a:avLst/>
              <a:gdLst>
                <a:gd name="T0" fmla="*/ 0 w 19"/>
                <a:gd name="T1" fmla="*/ 0 h 15"/>
                <a:gd name="T2" fmla="*/ 19 w 19"/>
                <a:gd name="T3" fmla="*/ 15 h 15"/>
                <a:gd name="T4" fmla="*/ 0 w 19"/>
                <a:gd name="T5" fmla="*/ 0 h 15"/>
              </a:gdLst>
              <a:ahLst/>
              <a:cxnLst>
                <a:cxn ang="0">
                  <a:pos x="T0" y="T1"/>
                </a:cxn>
                <a:cxn ang="0">
                  <a:pos x="T2" y="T3"/>
                </a:cxn>
                <a:cxn ang="0">
                  <a:pos x="T4" y="T5"/>
                </a:cxn>
              </a:cxnLst>
              <a:rect l="0" t="0" r="r" b="b"/>
              <a:pathLst>
                <a:path w="19" h="15">
                  <a:moveTo>
                    <a:pt x="0" y="0"/>
                  </a:moveTo>
                  <a:cubicBezTo>
                    <a:pt x="6" y="5"/>
                    <a:pt x="13" y="9"/>
                    <a:pt x="19" y="15"/>
                  </a:cubicBezTo>
                  <a:cubicBezTo>
                    <a:pt x="12" y="10"/>
                    <a:pt x="6" y="5"/>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6"/>
            <p:cNvSpPr>
              <a:spLocks/>
            </p:cNvSpPr>
            <p:nvPr/>
          </p:nvSpPr>
          <p:spPr bwMode="auto">
            <a:xfrm>
              <a:off x="7350125" y="3603625"/>
              <a:ext cx="109538" cy="127000"/>
            </a:xfrm>
            <a:custGeom>
              <a:avLst/>
              <a:gdLst>
                <a:gd name="T0" fmla="*/ 0 w 12"/>
                <a:gd name="T1" fmla="*/ 0 h 14"/>
                <a:gd name="T2" fmla="*/ 12 w 12"/>
                <a:gd name="T3" fmla="*/ 14 h 14"/>
                <a:gd name="T4" fmla="*/ 5 w 12"/>
                <a:gd name="T5" fmla="*/ 8 h 14"/>
                <a:gd name="T6" fmla="*/ 0 w 12"/>
                <a:gd name="T7" fmla="*/ 0 h 14"/>
              </a:gdLst>
              <a:ahLst/>
              <a:cxnLst>
                <a:cxn ang="0">
                  <a:pos x="T0" y="T1"/>
                </a:cxn>
                <a:cxn ang="0">
                  <a:pos x="T2" y="T3"/>
                </a:cxn>
                <a:cxn ang="0">
                  <a:pos x="T4" y="T5"/>
                </a:cxn>
                <a:cxn ang="0">
                  <a:pos x="T6" y="T7"/>
                </a:cxn>
              </a:cxnLst>
              <a:rect l="0" t="0" r="r" b="b"/>
              <a:pathLst>
                <a:path w="12" h="14">
                  <a:moveTo>
                    <a:pt x="0" y="0"/>
                  </a:moveTo>
                  <a:cubicBezTo>
                    <a:pt x="4" y="5"/>
                    <a:pt x="8" y="10"/>
                    <a:pt x="12" y="14"/>
                  </a:cubicBezTo>
                  <a:cubicBezTo>
                    <a:pt x="9" y="12"/>
                    <a:pt x="7" y="10"/>
                    <a:pt x="5" y="8"/>
                  </a:cubicBezTo>
                  <a:cubicBezTo>
                    <a:pt x="3" y="5"/>
                    <a:pt x="1"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97"/>
            <p:cNvSpPr>
              <a:spLocks/>
            </p:cNvSpPr>
            <p:nvPr/>
          </p:nvSpPr>
          <p:spPr bwMode="auto">
            <a:xfrm>
              <a:off x="7169150" y="3576638"/>
              <a:ext cx="209550" cy="354013"/>
            </a:xfrm>
            <a:custGeom>
              <a:avLst/>
              <a:gdLst>
                <a:gd name="T0" fmla="*/ 17 w 23"/>
                <a:gd name="T1" fmla="*/ 1 h 39"/>
                <a:gd name="T2" fmla="*/ 22 w 23"/>
                <a:gd name="T3" fmla="*/ 17 h 39"/>
                <a:gd name="T4" fmla="*/ 15 w 23"/>
                <a:gd name="T5" fmla="*/ 29 h 39"/>
                <a:gd name="T6" fmla="*/ 7 w 23"/>
                <a:gd name="T7" fmla="*/ 32 h 39"/>
                <a:gd name="T8" fmla="*/ 5 w 23"/>
                <a:gd name="T9" fmla="*/ 28 h 39"/>
                <a:gd name="T10" fmla="*/ 10 w 23"/>
                <a:gd name="T11" fmla="*/ 6 h 39"/>
                <a:gd name="T12" fmla="*/ 17 w 23"/>
                <a:gd name="T13" fmla="*/ 1 h 39"/>
              </a:gdLst>
              <a:ahLst/>
              <a:cxnLst>
                <a:cxn ang="0">
                  <a:pos x="T0" y="T1"/>
                </a:cxn>
                <a:cxn ang="0">
                  <a:pos x="T2" y="T3"/>
                </a:cxn>
                <a:cxn ang="0">
                  <a:pos x="T4" y="T5"/>
                </a:cxn>
                <a:cxn ang="0">
                  <a:pos x="T6" y="T7"/>
                </a:cxn>
                <a:cxn ang="0">
                  <a:pos x="T8" y="T9"/>
                </a:cxn>
                <a:cxn ang="0">
                  <a:pos x="T10" y="T11"/>
                </a:cxn>
                <a:cxn ang="0">
                  <a:pos x="T12" y="T13"/>
                </a:cxn>
              </a:cxnLst>
              <a:rect l="0" t="0" r="r" b="b"/>
              <a:pathLst>
                <a:path w="23" h="39">
                  <a:moveTo>
                    <a:pt x="17" y="1"/>
                  </a:moveTo>
                  <a:cubicBezTo>
                    <a:pt x="21" y="6"/>
                    <a:pt x="23" y="11"/>
                    <a:pt x="22" y="17"/>
                  </a:cubicBezTo>
                  <a:cubicBezTo>
                    <a:pt x="22" y="22"/>
                    <a:pt x="19" y="25"/>
                    <a:pt x="15" y="29"/>
                  </a:cubicBezTo>
                  <a:cubicBezTo>
                    <a:pt x="14" y="30"/>
                    <a:pt x="8" y="39"/>
                    <a:pt x="7" y="32"/>
                  </a:cubicBezTo>
                  <a:cubicBezTo>
                    <a:pt x="6" y="30"/>
                    <a:pt x="6" y="29"/>
                    <a:pt x="5" y="28"/>
                  </a:cubicBezTo>
                  <a:cubicBezTo>
                    <a:pt x="0" y="21"/>
                    <a:pt x="4" y="11"/>
                    <a:pt x="10" y="6"/>
                  </a:cubicBezTo>
                  <a:cubicBezTo>
                    <a:pt x="11" y="5"/>
                    <a:pt x="17" y="0"/>
                    <a:pt x="17"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8"/>
            <p:cNvSpPr>
              <a:spLocks/>
            </p:cNvSpPr>
            <p:nvPr/>
          </p:nvSpPr>
          <p:spPr bwMode="auto">
            <a:xfrm>
              <a:off x="7323138" y="3586163"/>
              <a:ext cx="19050" cy="190500"/>
            </a:xfrm>
            <a:custGeom>
              <a:avLst/>
              <a:gdLst>
                <a:gd name="T0" fmla="*/ 0 w 2"/>
                <a:gd name="T1" fmla="*/ 0 h 21"/>
                <a:gd name="T2" fmla="*/ 2 w 2"/>
                <a:gd name="T3" fmla="*/ 11 h 21"/>
                <a:gd name="T4" fmla="*/ 1 w 2"/>
                <a:gd name="T5" fmla="*/ 16 h 21"/>
                <a:gd name="T6" fmla="*/ 0 w 2"/>
                <a:gd name="T7" fmla="*/ 21 h 21"/>
                <a:gd name="T8" fmla="*/ 1 w 2"/>
                <a:gd name="T9" fmla="*/ 11 h 21"/>
                <a:gd name="T10" fmla="*/ 1 w 2"/>
                <a:gd name="T11" fmla="*/ 5 h 21"/>
                <a:gd name="T12" fmla="*/ 0 w 2"/>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 h="21">
                  <a:moveTo>
                    <a:pt x="0" y="0"/>
                  </a:moveTo>
                  <a:cubicBezTo>
                    <a:pt x="2" y="3"/>
                    <a:pt x="2" y="7"/>
                    <a:pt x="2" y="11"/>
                  </a:cubicBezTo>
                  <a:cubicBezTo>
                    <a:pt x="2" y="12"/>
                    <a:pt x="2" y="14"/>
                    <a:pt x="1" y="16"/>
                  </a:cubicBezTo>
                  <a:cubicBezTo>
                    <a:pt x="1" y="18"/>
                    <a:pt x="0" y="19"/>
                    <a:pt x="0" y="21"/>
                  </a:cubicBezTo>
                  <a:cubicBezTo>
                    <a:pt x="0" y="17"/>
                    <a:pt x="1" y="14"/>
                    <a:pt x="1" y="11"/>
                  </a:cubicBezTo>
                  <a:cubicBezTo>
                    <a:pt x="1" y="9"/>
                    <a:pt x="1" y="7"/>
                    <a:pt x="1" y="5"/>
                  </a:cubicBezTo>
                  <a:cubicBezTo>
                    <a:pt x="1" y="4"/>
                    <a:pt x="1"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99"/>
            <p:cNvSpPr>
              <a:spLocks/>
            </p:cNvSpPr>
            <p:nvPr/>
          </p:nvSpPr>
          <p:spPr bwMode="auto">
            <a:xfrm>
              <a:off x="7269163" y="3586163"/>
              <a:ext cx="46038" cy="217488"/>
            </a:xfrm>
            <a:custGeom>
              <a:avLst/>
              <a:gdLst>
                <a:gd name="T0" fmla="*/ 5 w 5"/>
                <a:gd name="T1" fmla="*/ 0 h 24"/>
                <a:gd name="T2" fmla="*/ 0 w 5"/>
                <a:gd name="T3" fmla="*/ 24 h 24"/>
                <a:gd name="T4" fmla="*/ 5 w 5"/>
                <a:gd name="T5" fmla="*/ 0 h 24"/>
              </a:gdLst>
              <a:ahLst/>
              <a:cxnLst>
                <a:cxn ang="0">
                  <a:pos x="T0" y="T1"/>
                </a:cxn>
                <a:cxn ang="0">
                  <a:pos x="T2" y="T3"/>
                </a:cxn>
                <a:cxn ang="0">
                  <a:pos x="T4" y="T5"/>
                </a:cxn>
              </a:cxnLst>
              <a:rect l="0" t="0" r="r" b="b"/>
              <a:pathLst>
                <a:path w="5" h="24">
                  <a:moveTo>
                    <a:pt x="5" y="0"/>
                  </a:moveTo>
                  <a:cubicBezTo>
                    <a:pt x="4" y="8"/>
                    <a:pt x="2" y="16"/>
                    <a:pt x="0" y="24"/>
                  </a:cubicBezTo>
                  <a:cubicBezTo>
                    <a:pt x="1" y="16"/>
                    <a:pt x="3" y="8"/>
                    <a:pt x="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00"/>
            <p:cNvSpPr>
              <a:spLocks/>
            </p:cNvSpPr>
            <p:nvPr/>
          </p:nvSpPr>
          <p:spPr bwMode="auto">
            <a:xfrm>
              <a:off x="7232650" y="3594100"/>
              <a:ext cx="63500" cy="155575"/>
            </a:xfrm>
            <a:custGeom>
              <a:avLst/>
              <a:gdLst>
                <a:gd name="T0" fmla="*/ 7 w 7"/>
                <a:gd name="T1" fmla="*/ 0 h 17"/>
                <a:gd name="T2" fmla="*/ 0 w 7"/>
                <a:gd name="T3" fmla="*/ 17 h 17"/>
                <a:gd name="T4" fmla="*/ 3 w 7"/>
                <a:gd name="T5" fmla="*/ 8 h 17"/>
                <a:gd name="T6" fmla="*/ 7 w 7"/>
                <a:gd name="T7" fmla="*/ 0 h 17"/>
              </a:gdLst>
              <a:ahLst/>
              <a:cxnLst>
                <a:cxn ang="0">
                  <a:pos x="T0" y="T1"/>
                </a:cxn>
                <a:cxn ang="0">
                  <a:pos x="T2" y="T3"/>
                </a:cxn>
                <a:cxn ang="0">
                  <a:pos x="T4" y="T5"/>
                </a:cxn>
                <a:cxn ang="0">
                  <a:pos x="T6" y="T7"/>
                </a:cxn>
              </a:cxnLst>
              <a:rect l="0" t="0" r="r" b="b"/>
              <a:pathLst>
                <a:path w="7" h="17">
                  <a:moveTo>
                    <a:pt x="7" y="0"/>
                  </a:moveTo>
                  <a:cubicBezTo>
                    <a:pt x="5" y="6"/>
                    <a:pt x="2" y="11"/>
                    <a:pt x="0" y="17"/>
                  </a:cubicBezTo>
                  <a:cubicBezTo>
                    <a:pt x="1" y="14"/>
                    <a:pt x="2" y="11"/>
                    <a:pt x="3" y="8"/>
                  </a:cubicBezTo>
                  <a:cubicBezTo>
                    <a:pt x="4" y="6"/>
                    <a:pt x="6" y="3"/>
                    <a:pt x="7"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01"/>
            <p:cNvSpPr>
              <a:spLocks/>
            </p:cNvSpPr>
            <p:nvPr/>
          </p:nvSpPr>
          <p:spPr bwMode="auto">
            <a:xfrm>
              <a:off x="6961188" y="3494088"/>
              <a:ext cx="344488" cy="192088"/>
            </a:xfrm>
            <a:custGeom>
              <a:avLst/>
              <a:gdLst>
                <a:gd name="T0" fmla="*/ 38 w 38"/>
                <a:gd name="T1" fmla="*/ 8 h 21"/>
                <a:gd name="T2" fmla="*/ 26 w 38"/>
                <a:gd name="T3" fmla="*/ 19 h 21"/>
                <a:gd name="T4" fmla="*/ 13 w 38"/>
                <a:gd name="T5" fmla="*/ 18 h 21"/>
                <a:gd name="T6" fmla="*/ 5 w 38"/>
                <a:gd name="T7" fmla="*/ 12 h 21"/>
                <a:gd name="T8" fmla="*/ 9 w 38"/>
                <a:gd name="T9" fmla="*/ 9 h 21"/>
                <a:gd name="T10" fmla="*/ 31 w 38"/>
                <a:gd name="T11" fmla="*/ 3 h 21"/>
                <a:gd name="T12" fmla="*/ 38 w 38"/>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38" h="21">
                  <a:moveTo>
                    <a:pt x="38" y="8"/>
                  </a:moveTo>
                  <a:cubicBezTo>
                    <a:pt x="36" y="13"/>
                    <a:pt x="31" y="18"/>
                    <a:pt x="26" y="19"/>
                  </a:cubicBezTo>
                  <a:cubicBezTo>
                    <a:pt x="21" y="21"/>
                    <a:pt x="17" y="20"/>
                    <a:pt x="13" y="18"/>
                  </a:cubicBezTo>
                  <a:cubicBezTo>
                    <a:pt x="11" y="18"/>
                    <a:pt x="0" y="16"/>
                    <a:pt x="5" y="12"/>
                  </a:cubicBezTo>
                  <a:cubicBezTo>
                    <a:pt x="7" y="11"/>
                    <a:pt x="8" y="10"/>
                    <a:pt x="9" y="9"/>
                  </a:cubicBezTo>
                  <a:cubicBezTo>
                    <a:pt x="13" y="1"/>
                    <a:pt x="24" y="0"/>
                    <a:pt x="31" y="3"/>
                  </a:cubicBezTo>
                  <a:cubicBezTo>
                    <a:pt x="32" y="4"/>
                    <a:pt x="38" y="7"/>
                    <a:pt x="38" y="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02"/>
            <p:cNvSpPr>
              <a:spLocks/>
            </p:cNvSpPr>
            <p:nvPr/>
          </p:nvSpPr>
          <p:spPr bwMode="auto">
            <a:xfrm>
              <a:off x="7132638" y="3567113"/>
              <a:ext cx="173038" cy="82550"/>
            </a:xfrm>
            <a:custGeom>
              <a:avLst/>
              <a:gdLst>
                <a:gd name="T0" fmla="*/ 19 w 19"/>
                <a:gd name="T1" fmla="*/ 0 h 9"/>
                <a:gd name="T2" fmla="*/ 10 w 19"/>
                <a:gd name="T3" fmla="*/ 6 h 9"/>
                <a:gd name="T4" fmla="*/ 5 w 19"/>
                <a:gd name="T5" fmla="*/ 8 h 9"/>
                <a:gd name="T6" fmla="*/ 0 w 19"/>
                <a:gd name="T7" fmla="*/ 9 h 9"/>
                <a:gd name="T8" fmla="*/ 10 w 19"/>
                <a:gd name="T9" fmla="*/ 5 h 9"/>
                <a:gd name="T10" fmla="*/ 15 w 19"/>
                <a:gd name="T11" fmla="*/ 3 h 9"/>
                <a:gd name="T12" fmla="*/ 19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19" y="0"/>
                  </a:moveTo>
                  <a:cubicBezTo>
                    <a:pt x="17" y="3"/>
                    <a:pt x="13" y="5"/>
                    <a:pt x="10" y="6"/>
                  </a:cubicBezTo>
                  <a:cubicBezTo>
                    <a:pt x="9" y="7"/>
                    <a:pt x="7" y="7"/>
                    <a:pt x="5" y="8"/>
                  </a:cubicBezTo>
                  <a:cubicBezTo>
                    <a:pt x="3" y="8"/>
                    <a:pt x="2" y="8"/>
                    <a:pt x="0" y="9"/>
                  </a:cubicBezTo>
                  <a:cubicBezTo>
                    <a:pt x="3" y="8"/>
                    <a:pt x="7" y="7"/>
                    <a:pt x="10" y="5"/>
                  </a:cubicBezTo>
                  <a:cubicBezTo>
                    <a:pt x="12" y="5"/>
                    <a:pt x="13" y="4"/>
                    <a:pt x="15" y="3"/>
                  </a:cubicBezTo>
                  <a:cubicBezTo>
                    <a:pt x="16" y="2"/>
                    <a:pt x="18" y="1"/>
                    <a:pt x="1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03"/>
            <p:cNvSpPr>
              <a:spLocks/>
            </p:cNvSpPr>
            <p:nvPr/>
          </p:nvSpPr>
          <p:spPr bwMode="auto">
            <a:xfrm>
              <a:off x="7088188" y="3557588"/>
              <a:ext cx="207963" cy="55563"/>
            </a:xfrm>
            <a:custGeom>
              <a:avLst/>
              <a:gdLst>
                <a:gd name="T0" fmla="*/ 23 w 23"/>
                <a:gd name="T1" fmla="*/ 0 h 6"/>
                <a:gd name="T2" fmla="*/ 0 w 23"/>
                <a:gd name="T3" fmla="*/ 6 h 6"/>
                <a:gd name="T4" fmla="*/ 23 w 23"/>
                <a:gd name="T5" fmla="*/ 0 h 6"/>
              </a:gdLst>
              <a:ahLst/>
              <a:cxnLst>
                <a:cxn ang="0">
                  <a:pos x="T0" y="T1"/>
                </a:cxn>
                <a:cxn ang="0">
                  <a:pos x="T2" y="T3"/>
                </a:cxn>
                <a:cxn ang="0">
                  <a:pos x="T4" y="T5"/>
                </a:cxn>
              </a:cxnLst>
              <a:rect l="0" t="0" r="r" b="b"/>
              <a:pathLst>
                <a:path w="23" h="6">
                  <a:moveTo>
                    <a:pt x="23" y="0"/>
                  </a:moveTo>
                  <a:cubicBezTo>
                    <a:pt x="16" y="2"/>
                    <a:pt x="8" y="4"/>
                    <a:pt x="0" y="6"/>
                  </a:cubicBezTo>
                  <a:cubicBezTo>
                    <a:pt x="8" y="3"/>
                    <a:pt x="15" y="1"/>
                    <a:pt x="2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04"/>
            <p:cNvSpPr>
              <a:spLocks/>
            </p:cNvSpPr>
            <p:nvPr/>
          </p:nvSpPr>
          <p:spPr bwMode="auto">
            <a:xfrm>
              <a:off x="7115175" y="3540125"/>
              <a:ext cx="171450" cy="17463"/>
            </a:xfrm>
            <a:custGeom>
              <a:avLst/>
              <a:gdLst>
                <a:gd name="T0" fmla="*/ 19 w 19"/>
                <a:gd name="T1" fmla="*/ 1 h 2"/>
                <a:gd name="T2" fmla="*/ 0 w 19"/>
                <a:gd name="T3" fmla="*/ 2 h 2"/>
                <a:gd name="T4" fmla="*/ 9 w 19"/>
                <a:gd name="T5" fmla="*/ 0 h 2"/>
                <a:gd name="T6" fmla="*/ 19 w 19"/>
                <a:gd name="T7" fmla="*/ 1 h 2"/>
              </a:gdLst>
              <a:ahLst/>
              <a:cxnLst>
                <a:cxn ang="0">
                  <a:pos x="T0" y="T1"/>
                </a:cxn>
                <a:cxn ang="0">
                  <a:pos x="T2" y="T3"/>
                </a:cxn>
                <a:cxn ang="0">
                  <a:pos x="T4" y="T5"/>
                </a:cxn>
                <a:cxn ang="0">
                  <a:pos x="T6" y="T7"/>
                </a:cxn>
              </a:cxnLst>
              <a:rect l="0" t="0" r="r" b="b"/>
              <a:pathLst>
                <a:path w="19" h="2">
                  <a:moveTo>
                    <a:pt x="19" y="1"/>
                  </a:moveTo>
                  <a:cubicBezTo>
                    <a:pt x="12" y="1"/>
                    <a:pt x="6" y="1"/>
                    <a:pt x="0" y="2"/>
                  </a:cubicBezTo>
                  <a:cubicBezTo>
                    <a:pt x="3" y="1"/>
                    <a:pt x="6" y="1"/>
                    <a:pt x="9" y="0"/>
                  </a:cubicBezTo>
                  <a:cubicBezTo>
                    <a:pt x="12" y="0"/>
                    <a:pt x="16" y="0"/>
                    <a:pt x="19"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05"/>
            <p:cNvSpPr>
              <a:spLocks/>
            </p:cNvSpPr>
            <p:nvPr/>
          </p:nvSpPr>
          <p:spPr bwMode="auto">
            <a:xfrm>
              <a:off x="7051675" y="3313113"/>
              <a:ext cx="263525" cy="244475"/>
            </a:xfrm>
            <a:custGeom>
              <a:avLst/>
              <a:gdLst>
                <a:gd name="T0" fmla="*/ 28 w 29"/>
                <a:gd name="T1" fmla="*/ 26 h 27"/>
                <a:gd name="T2" fmla="*/ 12 w 29"/>
                <a:gd name="T3" fmla="*/ 22 h 27"/>
                <a:gd name="T4" fmla="*/ 5 w 29"/>
                <a:gd name="T5" fmla="*/ 11 h 27"/>
                <a:gd name="T6" fmla="*/ 6 w 29"/>
                <a:gd name="T7" fmla="*/ 1 h 27"/>
                <a:gd name="T8" fmla="*/ 11 w 29"/>
                <a:gd name="T9" fmla="*/ 2 h 27"/>
                <a:gd name="T10" fmla="*/ 28 w 29"/>
                <a:gd name="T11" fmla="*/ 17 h 27"/>
                <a:gd name="T12" fmla="*/ 28 w 2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29" h="27">
                  <a:moveTo>
                    <a:pt x="28" y="26"/>
                  </a:moveTo>
                  <a:cubicBezTo>
                    <a:pt x="23" y="27"/>
                    <a:pt x="17" y="26"/>
                    <a:pt x="12" y="22"/>
                  </a:cubicBezTo>
                  <a:cubicBezTo>
                    <a:pt x="8" y="20"/>
                    <a:pt x="7" y="15"/>
                    <a:pt x="5" y="11"/>
                  </a:cubicBezTo>
                  <a:cubicBezTo>
                    <a:pt x="4" y="9"/>
                    <a:pt x="0" y="0"/>
                    <a:pt x="6" y="1"/>
                  </a:cubicBezTo>
                  <a:cubicBezTo>
                    <a:pt x="8" y="2"/>
                    <a:pt x="9" y="2"/>
                    <a:pt x="11" y="2"/>
                  </a:cubicBezTo>
                  <a:cubicBezTo>
                    <a:pt x="19" y="1"/>
                    <a:pt x="26" y="10"/>
                    <a:pt x="28" y="17"/>
                  </a:cubicBezTo>
                  <a:cubicBezTo>
                    <a:pt x="28" y="18"/>
                    <a:pt x="29" y="25"/>
                    <a:pt x="28"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06"/>
            <p:cNvSpPr>
              <a:spLocks/>
            </p:cNvSpPr>
            <p:nvPr/>
          </p:nvSpPr>
          <p:spPr bwMode="auto">
            <a:xfrm>
              <a:off x="7142163" y="3449638"/>
              <a:ext cx="163513" cy="100013"/>
            </a:xfrm>
            <a:custGeom>
              <a:avLst/>
              <a:gdLst>
                <a:gd name="T0" fmla="*/ 18 w 18"/>
                <a:gd name="T1" fmla="*/ 11 h 11"/>
                <a:gd name="T2" fmla="*/ 8 w 18"/>
                <a:gd name="T3" fmla="*/ 7 h 11"/>
                <a:gd name="T4" fmla="*/ 4 w 18"/>
                <a:gd name="T5" fmla="*/ 4 h 11"/>
                <a:gd name="T6" fmla="*/ 0 w 18"/>
                <a:gd name="T7" fmla="*/ 0 h 11"/>
                <a:gd name="T8" fmla="*/ 9 w 18"/>
                <a:gd name="T9" fmla="*/ 6 h 11"/>
                <a:gd name="T10" fmla="*/ 13 w 18"/>
                <a:gd name="T11" fmla="*/ 9 h 11"/>
                <a:gd name="T12" fmla="*/ 18 w 1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8" y="11"/>
                  </a:moveTo>
                  <a:cubicBezTo>
                    <a:pt x="15" y="10"/>
                    <a:pt x="11" y="9"/>
                    <a:pt x="8" y="7"/>
                  </a:cubicBezTo>
                  <a:cubicBezTo>
                    <a:pt x="7" y="6"/>
                    <a:pt x="5" y="5"/>
                    <a:pt x="4" y="4"/>
                  </a:cubicBezTo>
                  <a:cubicBezTo>
                    <a:pt x="3" y="3"/>
                    <a:pt x="1" y="2"/>
                    <a:pt x="0" y="0"/>
                  </a:cubicBezTo>
                  <a:cubicBezTo>
                    <a:pt x="3" y="2"/>
                    <a:pt x="6" y="5"/>
                    <a:pt x="9" y="6"/>
                  </a:cubicBezTo>
                  <a:cubicBezTo>
                    <a:pt x="10" y="7"/>
                    <a:pt x="12" y="8"/>
                    <a:pt x="13" y="9"/>
                  </a:cubicBezTo>
                  <a:cubicBezTo>
                    <a:pt x="15" y="10"/>
                    <a:pt x="17" y="10"/>
                    <a:pt x="18"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07"/>
            <p:cNvSpPr>
              <a:spLocks/>
            </p:cNvSpPr>
            <p:nvPr/>
          </p:nvSpPr>
          <p:spPr bwMode="auto">
            <a:xfrm>
              <a:off x="7151688" y="3394075"/>
              <a:ext cx="163513" cy="136525"/>
            </a:xfrm>
            <a:custGeom>
              <a:avLst/>
              <a:gdLst>
                <a:gd name="T0" fmla="*/ 18 w 18"/>
                <a:gd name="T1" fmla="*/ 15 h 15"/>
                <a:gd name="T2" fmla="*/ 0 w 18"/>
                <a:gd name="T3" fmla="*/ 0 h 15"/>
                <a:gd name="T4" fmla="*/ 18 w 18"/>
                <a:gd name="T5" fmla="*/ 15 h 15"/>
              </a:gdLst>
              <a:ahLst/>
              <a:cxnLst>
                <a:cxn ang="0">
                  <a:pos x="T0" y="T1"/>
                </a:cxn>
                <a:cxn ang="0">
                  <a:pos x="T2" y="T3"/>
                </a:cxn>
                <a:cxn ang="0">
                  <a:pos x="T4" y="T5"/>
                </a:cxn>
              </a:cxnLst>
              <a:rect l="0" t="0" r="r" b="b"/>
              <a:pathLst>
                <a:path w="18" h="15">
                  <a:moveTo>
                    <a:pt x="18" y="15"/>
                  </a:moveTo>
                  <a:cubicBezTo>
                    <a:pt x="11" y="11"/>
                    <a:pt x="5" y="6"/>
                    <a:pt x="0" y="0"/>
                  </a:cubicBezTo>
                  <a:cubicBezTo>
                    <a:pt x="6" y="5"/>
                    <a:pt x="12" y="10"/>
                    <a:pt x="18" y="1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08"/>
            <p:cNvSpPr>
              <a:spLocks/>
            </p:cNvSpPr>
            <p:nvPr/>
          </p:nvSpPr>
          <p:spPr bwMode="auto">
            <a:xfrm>
              <a:off x="7205663" y="3384550"/>
              <a:ext cx="109538" cy="128588"/>
            </a:xfrm>
            <a:custGeom>
              <a:avLst/>
              <a:gdLst>
                <a:gd name="T0" fmla="*/ 12 w 12"/>
                <a:gd name="T1" fmla="*/ 14 h 14"/>
                <a:gd name="T2" fmla="*/ 0 w 12"/>
                <a:gd name="T3" fmla="*/ 0 h 14"/>
                <a:gd name="T4" fmla="*/ 7 w 12"/>
                <a:gd name="T5" fmla="*/ 7 h 14"/>
                <a:gd name="T6" fmla="*/ 12 w 12"/>
                <a:gd name="T7" fmla="*/ 14 h 14"/>
              </a:gdLst>
              <a:ahLst/>
              <a:cxnLst>
                <a:cxn ang="0">
                  <a:pos x="T0" y="T1"/>
                </a:cxn>
                <a:cxn ang="0">
                  <a:pos x="T2" y="T3"/>
                </a:cxn>
                <a:cxn ang="0">
                  <a:pos x="T4" y="T5"/>
                </a:cxn>
                <a:cxn ang="0">
                  <a:pos x="T6" y="T7"/>
                </a:cxn>
              </a:cxnLst>
              <a:rect l="0" t="0" r="r" b="b"/>
              <a:pathLst>
                <a:path w="12" h="14">
                  <a:moveTo>
                    <a:pt x="12" y="14"/>
                  </a:moveTo>
                  <a:cubicBezTo>
                    <a:pt x="8" y="10"/>
                    <a:pt x="4" y="5"/>
                    <a:pt x="0" y="0"/>
                  </a:cubicBezTo>
                  <a:cubicBezTo>
                    <a:pt x="3" y="2"/>
                    <a:pt x="5" y="4"/>
                    <a:pt x="7" y="7"/>
                  </a:cubicBezTo>
                  <a:cubicBezTo>
                    <a:pt x="9" y="9"/>
                    <a:pt x="10" y="12"/>
                    <a:pt x="12"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9"/>
            <p:cNvSpPr>
              <a:spLocks/>
            </p:cNvSpPr>
            <p:nvPr/>
          </p:nvSpPr>
          <p:spPr bwMode="auto">
            <a:xfrm>
              <a:off x="7242175" y="3476625"/>
              <a:ext cx="190500" cy="180975"/>
            </a:xfrm>
            <a:custGeom>
              <a:avLst/>
              <a:gdLst>
                <a:gd name="T0" fmla="*/ 19 w 21"/>
                <a:gd name="T1" fmla="*/ 5 h 20"/>
                <a:gd name="T2" fmla="*/ 20 w 21"/>
                <a:gd name="T3" fmla="*/ 5 h 20"/>
                <a:gd name="T4" fmla="*/ 14 w 21"/>
                <a:gd name="T5" fmla="*/ 6 h 20"/>
                <a:gd name="T6" fmla="*/ 15 w 21"/>
                <a:gd name="T7" fmla="*/ 2 h 20"/>
                <a:gd name="T8" fmla="*/ 15 w 21"/>
                <a:gd name="T9" fmla="*/ 1 h 20"/>
                <a:gd name="T10" fmla="*/ 15 w 21"/>
                <a:gd name="T11" fmla="*/ 0 h 20"/>
                <a:gd name="T12" fmla="*/ 11 w 21"/>
                <a:gd name="T13" fmla="*/ 4 h 20"/>
                <a:gd name="T14" fmla="*/ 9 w 21"/>
                <a:gd name="T15" fmla="*/ 1 h 20"/>
                <a:gd name="T16" fmla="*/ 8 w 21"/>
                <a:gd name="T17" fmla="*/ 0 h 20"/>
                <a:gd name="T18" fmla="*/ 8 w 21"/>
                <a:gd name="T19" fmla="*/ 0 h 20"/>
                <a:gd name="T20" fmla="*/ 8 w 21"/>
                <a:gd name="T21" fmla="*/ 3 h 20"/>
                <a:gd name="T22" fmla="*/ 6 w 21"/>
                <a:gd name="T23" fmla="*/ 2 h 20"/>
                <a:gd name="T24" fmla="*/ 5 w 21"/>
                <a:gd name="T25" fmla="*/ 1 h 20"/>
                <a:gd name="T26" fmla="*/ 4 w 21"/>
                <a:gd name="T27" fmla="*/ 1 h 20"/>
                <a:gd name="T28" fmla="*/ 6 w 21"/>
                <a:gd name="T29" fmla="*/ 6 h 20"/>
                <a:gd name="T30" fmla="*/ 2 w 21"/>
                <a:gd name="T31" fmla="*/ 6 h 20"/>
                <a:gd name="T32" fmla="*/ 1 w 21"/>
                <a:gd name="T33" fmla="*/ 7 h 20"/>
                <a:gd name="T34" fmla="*/ 0 w 21"/>
                <a:gd name="T35" fmla="*/ 7 h 20"/>
                <a:gd name="T36" fmla="*/ 5 w 21"/>
                <a:gd name="T37" fmla="*/ 10 h 20"/>
                <a:gd name="T38" fmla="*/ 2 w 21"/>
                <a:gd name="T39" fmla="*/ 12 h 20"/>
                <a:gd name="T40" fmla="*/ 1 w 21"/>
                <a:gd name="T41" fmla="*/ 13 h 20"/>
                <a:gd name="T42" fmla="*/ 0 w 21"/>
                <a:gd name="T43" fmla="*/ 14 h 20"/>
                <a:gd name="T44" fmla="*/ 6 w 21"/>
                <a:gd name="T45" fmla="*/ 13 h 20"/>
                <a:gd name="T46" fmla="*/ 5 w 21"/>
                <a:gd name="T47" fmla="*/ 17 h 20"/>
                <a:gd name="T48" fmla="*/ 5 w 21"/>
                <a:gd name="T49" fmla="*/ 18 h 20"/>
                <a:gd name="T50" fmla="*/ 5 w 21"/>
                <a:gd name="T51" fmla="*/ 19 h 20"/>
                <a:gd name="T52" fmla="*/ 9 w 21"/>
                <a:gd name="T53" fmla="*/ 15 h 20"/>
                <a:gd name="T54" fmla="*/ 10 w 21"/>
                <a:gd name="T55" fmla="*/ 19 h 20"/>
                <a:gd name="T56" fmla="*/ 11 w 21"/>
                <a:gd name="T57" fmla="*/ 20 h 20"/>
                <a:gd name="T58" fmla="*/ 11 w 21"/>
                <a:gd name="T59" fmla="*/ 20 h 20"/>
                <a:gd name="T60" fmla="*/ 12 w 21"/>
                <a:gd name="T61" fmla="*/ 15 h 20"/>
                <a:gd name="T62" fmla="*/ 16 w 21"/>
                <a:gd name="T63" fmla="*/ 17 h 20"/>
                <a:gd name="T64" fmla="*/ 17 w 21"/>
                <a:gd name="T65" fmla="*/ 17 h 20"/>
                <a:gd name="T66" fmla="*/ 18 w 21"/>
                <a:gd name="T67" fmla="*/ 18 h 20"/>
                <a:gd name="T68" fmla="*/ 15 w 21"/>
                <a:gd name="T69" fmla="*/ 13 h 20"/>
                <a:gd name="T70" fmla="*/ 19 w 21"/>
                <a:gd name="T71" fmla="*/ 12 h 20"/>
                <a:gd name="T72" fmla="*/ 20 w 21"/>
                <a:gd name="T73" fmla="*/ 12 h 20"/>
                <a:gd name="T74" fmla="*/ 21 w 21"/>
                <a:gd name="T75" fmla="*/ 12 h 20"/>
                <a:gd name="T76" fmla="*/ 16 w 21"/>
                <a:gd name="T77" fmla="*/ 9 h 20"/>
                <a:gd name="T78" fmla="*/ 18 w 21"/>
                <a:gd name="T79" fmla="*/ 7 h 20"/>
                <a:gd name="T80" fmla="*/ 19 w 21"/>
                <a:gd name="T81"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20">
                  <a:moveTo>
                    <a:pt x="19" y="5"/>
                  </a:moveTo>
                  <a:cubicBezTo>
                    <a:pt x="19" y="5"/>
                    <a:pt x="20" y="5"/>
                    <a:pt x="20" y="5"/>
                  </a:cubicBezTo>
                  <a:cubicBezTo>
                    <a:pt x="20" y="5"/>
                    <a:pt x="19" y="6"/>
                    <a:pt x="14" y="6"/>
                  </a:cubicBezTo>
                  <a:cubicBezTo>
                    <a:pt x="15" y="5"/>
                    <a:pt x="15" y="4"/>
                    <a:pt x="15" y="2"/>
                  </a:cubicBezTo>
                  <a:cubicBezTo>
                    <a:pt x="15" y="2"/>
                    <a:pt x="15" y="1"/>
                    <a:pt x="15" y="1"/>
                  </a:cubicBezTo>
                  <a:cubicBezTo>
                    <a:pt x="15" y="1"/>
                    <a:pt x="15" y="0"/>
                    <a:pt x="15" y="0"/>
                  </a:cubicBezTo>
                  <a:cubicBezTo>
                    <a:pt x="15" y="0"/>
                    <a:pt x="14" y="1"/>
                    <a:pt x="11" y="4"/>
                  </a:cubicBezTo>
                  <a:cubicBezTo>
                    <a:pt x="11" y="3"/>
                    <a:pt x="10" y="2"/>
                    <a:pt x="9" y="1"/>
                  </a:cubicBezTo>
                  <a:cubicBezTo>
                    <a:pt x="9" y="1"/>
                    <a:pt x="9" y="0"/>
                    <a:pt x="8" y="0"/>
                  </a:cubicBezTo>
                  <a:cubicBezTo>
                    <a:pt x="8" y="0"/>
                    <a:pt x="8" y="0"/>
                    <a:pt x="8" y="0"/>
                  </a:cubicBezTo>
                  <a:cubicBezTo>
                    <a:pt x="8" y="0"/>
                    <a:pt x="8" y="0"/>
                    <a:pt x="8" y="3"/>
                  </a:cubicBezTo>
                  <a:cubicBezTo>
                    <a:pt x="7" y="3"/>
                    <a:pt x="7" y="3"/>
                    <a:pt x="6" y="2"/>
                  </a:cubicBezTo>
                  <a:cubicBezTo>
                    <a:pt x="6" y="2"/>
                    <a:pt x="5" y="2"/>
                    <a:pt x="5" y="1"/>
                  </a:cubicBezTo>
                  <a:cubicBezTo>
                    <a:pt x="5" y="1"/>
                    <a:pt x="4" y="1"/>
                    <a:pt x="4" y="1"/>
                  </a:cubicBezTo>
                  <a:cubicBezTo>
                    <a:pt x="4" y="1"/>
                    <a:pt x="5" y="2"/>
                    <a:pt x="6" y="6"/>
                  </a:cubicBezTo>
                  <a:cubicBezTo>
                    <a:pt x="5" y="6"/>
                    <a:pt x="3" y="6"/>
                    <a:pt x="2" y="6"/>
                  </a:cubicBezTo>
                  <a:cubicBezTo>
                    <a:pt x="2" y="6"/>
                    <a:pt x="1" y="7"/>
                    <a:pt x="1" y="7"/>
                  </a:cubicBezTo>
                  <a:cubicBezTo>
                    <a:pt x="1" y="7"/>
                    <a:pt x="0" y="7"/>
                    <a:pt x="0" y="7"/>
                  </a:cubicBezTo>
                  <a:cubicBezTo>
                    <a:pt x="0" y="7"/>
                    <a:pt x="1" y="7"/>
                    <a:pt x="5" y="10"/>
                  </a:cubicBezTo>
                  <a:cubicBezTo>
                    <a:pt x="4" y="10"/>
                    <a:pt x="3" y="11"/>
                    <a:pt x="2" y="12"/>
                  </a:cubicBezTo>
                  <a:cubicBezTo>
                    <a:pt x="1" y="12"/>
                    <a:pt x="1" y="13"/>
                    <a:pt x="1" y="13"/>
                  </a:cubicBezTo>
                  <a:cubicBezTo>
                    <a:pt x="1" y="13"/>
                    <a:pt x="0" y="13"/>
                    <a:pt x="0" y="14"/>
                  </a:cubicBezTo>
                  <a:cubicBezTo>
                    <a:pt x="0" y="14"/>
                    <a:pt x="1" y="13"/>
                    <a:pt x="6" y="13"/>
                  </a:cubicBezTo>
                  <a:cubicBezTo>
                    <a:pt x="5" y="14"/>
                    <a:pt x="5" y="16"/>
                    <a:pt x="5" y="17"/>
                  </a:cubicBezTo>
                  <a:cubicBezTo>
                    <a:pt x="5" y="17"/>
                    <a:pt x="5" y="18"/>
                    <a:pt x="5" y="18"/>
                  </a:cubicBezTo>
                  <a:cubicBezTo>
                    <a:pt x="5" y="18"/>
                    <a:pt x="5" y="19"/>
                    <a:pt x="5" y="19"/>
                  </a:cubicBezTo>
                  <a:cubicBezTo>
                    <a:pt x="5" y="19"/>
                    <a:pt x="5" y="18"/>
                    <a:pt x="9" y="15"/>
                  </a:cubicBezTo>
                  <a:cubicBezTo>
                    <a:pt x="9" y="16"/>
                    <a:pt x="10" y="18"/>
                    <a:pt x="10" y="19"/>
                  </a:cubicBezTo>
                  <a:cubicBezTo>
                    <a:pt x="10" y="19"/>
                    <a:pt x="11" y="20"/>
                    <a:pt x="11" y="20"/>
                  </a:cubicBezTo>
                  <a:cubicBezTo>
                    <a:pt x="11" y="20"/>
                    <a:pt x="11" y="20"/>
                    <a:pt x="11" y="20"/>
                  </a:cubicBezTo>
                  <a:cubicBezTo>
                    <a:pt x="11" y="20"/>
                    <a:pt x="11" y="19"/>
                    <a:pt x="12" y="15"/>
                  </a:cubicBezTo>
                  <a:cubicBezTo>
                    <a:pt x="13" y="16"/>
                    <a:pt x="14" y="16"/>
                    <a:pt x="16" y="17"/>
                  </a:cubicBezTo>
                  <a:cubicBezTo>
                    <a:pt x="16" y="17"/>
                    <a:pt x="17" y="17"/>
                    <a:pt x="17" y="17"/>
                  </a:cubicBezTo>
                  <a:cubicBezTo>
                    <a:pt x="17" y="18"/>
                    <a:pt x="17" y="18"/>
                    <a:pt x="18" y="18"/>
                  </a:cubicBezTo>
                  <a:cubicBezTo>
                    <a:pt x="18" y="18"/>
                    <a:pt x="17" y="17"/>
                    <a:pt x="15" y="13"/>
                  </a:cubicBezTo>
                  <a:cubicBezTo>
                    <a:pt x="16" y="13"/>
                    <a:pt x="18" y="12"/>
                    <a:pt x="19" y="12"/>
                  </a:cubicBezTo>
                  <a:cubicBezTo>
                    <a:pt x="19" y="12"/>
                    <a:pt x="20" y="12"/>
                    <a:pt x="20" y="12"/>
                  </a:cubicBezTo>
                  <a:cubicBezTo>
                    <a:pt x="20" y="12"/>
                    <a:pt x="21" y="12"/>
                    <a:pt x="21" y="12"/>
                  </a:cubicBezTo>
                  <a:cubicBezTo>
                    <a:pt x="21" y="12"/>
                    <a:pt x="20" y="12"/>
                    <a:pt x="16" y="9"/>
                  </a:cubicBezTo>
                  <a:cubicBezTo>
                    <a:pt x="17" y="8"/>
                    <a:pt x="18" y="8"/>
                    <a:pt x="18" y="7"/>
                  </a:cubicBezTo>
                  <a:cubicBezTo>
                    <a:pt x="19" y="6"/>
                    <a:pt x="19" y="6"/>
                    <a:pt x="19" y="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4" name="组合 93"/>
          <p:cNvGrpSpPr/>
          <p:nvPr/>
        </p:nvGrpSpPr>
        <p:grpSpPr>
          <a:xfrm>
            <a:off x="10314668" y="2352471"/>
            <a:ext cx="481013" cy="501650"/>
            <a:chOff x="7296150" y="536575"/>
            <a:chExt cx="481013" cy="501650"/>
          </a:xfrm>
        </p:grpSpPr>
        <p:sp>
          <p:nvSpPr>
            <p:cNvPr id="95" name="Freeform 110"/>
            <p:cNvSpPr>
              <a:spLocks/>
            </p:cNvSpPr>
            <p:nvPr/>
          </p:nvSpPr>
          <p:spPr bwMode="auto">
            <a:xfrm>
              <a:off x="7496175" y="536575"/>
              <a:ext cx="127000" cy="246063"/>
            </a:xfrm>
            <a:custGeom>
              <a:avLst/>
              <a:gdLst>
                <a:gd name="T0" fmla="*/ 5 w 14"/>
                <a:gd name="T1" fmla="*/ 26 h 27"/>
                <a:gd name="T2" fmla="*/ 0 w 14"/>
                <a:gd name="T3" fmla="*/ 17 h 27"/>
                <a:gd name="T4" fmla="*/ 3 w 14"/>
                <a:gd name="T5" fmla="*/ 8 h 27"/>
                <a:gd name="T6" fmla="*/ 8 w 14"/>
                <a:gd name="T7" fmla="*/ 4 h 27"/>
                <a:gd name="T8" fmla="*/ 10 w 14"/>
                <a:gd name="T9" fmla="*/ 7 h 27"/>
                <a:gd name="T10" fmla="*/ 9 w 14"/>
                <a:gd name="T11" fmla="*/ 22 h 27"/>
                <a:gd name="T12" fmla="*/ 5 w 14"/>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4" h="27">
                  <a:moveTo>
                    <a:pt x="5" y="26"/>
                  </a:moveTo>
                  <a:cubicBezTo>
                    <a:pt x="2" y="24"/>
                    <a:pt x="0" y="20"/>
                    <a:pt x="0" y="17"/>
                  </a:cubicBezTo>
                  <a:cubicBezTo>
                    <a:pt x="0" y="13"/>
                    <a:pt x="1" y="11"/>
                    <a:pt x="3" y="8"/>
                  </a:cubicBezTo>
                  <a:cubicBezTo>
                    <a:pt x="3" y="7"/>
                    <a:pt x="6" y="0"/>
                    <a:pt x="8" y="4"/>
                  </a:cubicBezTo>
                  <a:cubicBezTo>
                    <a:pt x="9" y="6"/>
                    <a:pt x="9" y="6"/>
                    <a:pt x="10" y="7"/>
                  </a:cubicBezTo>
                  <a:cubicBezTo>
                    <a:pt x="14" y="11"/>
                    <a:pt x="13" y="18"/>
                    <a:pt x="9" y="22"/>
                  </a:cubicBezTo>
                  <a:cubicBezTo>
                    <a:pt x="9" y="23"/>
                    <a:pt x="6" y="27"/>
                    <a:pt x="5"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11"/>
            <p:cNvSpPr>
              <a:spLocks/>
            </p:cNvSpPr>
            <p:nvPr/>
          </p:nvSpPr>
          <p:spPr bwMode="auto">
            <a:xfrm>
              <a:off x="7513638" y="655638"/>
              <a:ext cx="26988" cy="117475"/>
            </a:xfrm>
            <a:custGeom>
              <a:avLst/>
              <a:gdLst>
                <a:gd name="T0" fmla="*/ 3 w 3"/>
                <a:gd name="T1" fmla="*/ 13 h 13"/>
                <a:gd name="T2" fmla="*/ 1 w 3"/>
                <a:gd name="T3" fmla="*/ 7 h 13"/>
                <a:gd name="T4" fmla="*/ 1 w 3"/>
                <a:gd name="T5" fmla="*/ 0 h 13"/>
                <a:gd name="T6" fmla="*/ 1 w 3"/>
                <a:gd name="T7" fmla="*/ 7 h 13"/>
                <a:gd name="T8" fmla="*/ 3 w 3"/>
                <a:gd name="T9" fmla="*/ 13 h 13"/>
              </a:gdLst>
              <a:ahLst/>
              <a:cxnLst>
                <a:cxn ang="0">
                  <a:pos x="T0" y="T1"/>
                </a:cxn>
                <a:cxn ang="0">
                  <a:pos x="T2" y="T3"/>
                </a:cxn>
                <a:cxn ang="0">
                  <a:pos x="T4" y="T5"/>
                </a:cxn>
                <a:cxn ang="0">
                  <a:pos x="T6" y="T7"/>
                </a:cxn>
                <a:cxn ang="0">
                  <a:pos x="T8" y="T9"/>
                </a:cxn>
              </a:cxnLst>
              <a:rect l="0" t="0" r="r" b="b"/>
              <a:pathLst>
                <a:path w="3" h="13">
                  <a:moveTo>
                    <a:pt x="3" y="13"/>
                  </a:moveTo>
                  <a:cubicBezTo>
                    <a:pt x="2" y="11"/>
                    <a:pt x="1" y="9"/>
                    <a:pt x="1" y="7"/>
                  </a:cubicBezTo>
                  <a:cubicBezTo>
                    <a:pt x="1" y="4"/>
                    <a:pt x="0" y="2"/>
                    <a:pt x="1" y="0"/>
                  </a:cubicBezTo>
                  <a:cubicBezTo>
                    <a:pt x="1" y="2"/>
                    <a:pt x="1" y="4"/>
                    <a:pt x="1" y="7"/>
                  </a:cubicBezTo>
                  <a:cubicBezTo>
                    <a:pt x="2" y="9"/>
                    <a:pt x="2" y="11"/>
                    <a:pt x="3" y="1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12"/>
            <p:cNvSpPr>
              <a:spLocks/>
            </p:cNvSpPr>
            <p:nvPr/>
          </p:nvSpPr>
          <p:spPr bwMode="auto">
            <a:xfrm>
              <a:off x="7550150" y="628650"/>
              <a:ext cx="0" cy="144463"/>
            </a:xfrm>
            <a:custGeom>
              <a:avLst/>
              <a:gdLst>
                <a:gd name="T0" fmla="*/ 16 h 16"/>
                <a:gd name="T1" fmla="*/ 8 h 16"/>
                <a:gd name="T2" fmla="*/ 0 h 16"/>
                <a:gd name="T3" fmla="*/ 8 h 16"/>
                <a:gd name="T4" fmla="*/ 16 h 16"/>
              </a:gdLst>
              <a:ahLst/>
              <a:cxnLst>
                <a:cxn ang="0">
                  <a:pos x="0" y="T0"/>
                </a:cxn>
                <a:cxn ang="0">
                  <a:pos x="0" y="T1"/>
                </a:cxn>
                <a:cxn ang="0">
                  <a:pos x="0" y="T2"/>
                </a:cxn>
                <a:cxn ang="0">
                  <a:pos x="0" y="T3"/>
                </a:cxn>
                <a:cxn ang="0">
                  <a:pos x="0" y="T4"/>
                </a:cxn>
              </a:cxnLst>
              <a:rect l="0" t="0" r="r" b="b"/>
              <a:pathLst>
                <a:path h="16">
                  <a:moveTo>
                    <a:pt x="0" y="16"/>
                  </a:moveTo>
                  <a:cubicBezTo>
                    <a:pt x="0" y="13"/>
                    <a:pt x="0" y="11"/>
                    <a:pt x="0" y="8"/>
                  </a:cubicBezTo>
                  <a:cubicBezTo>
                    <a:pt x="0" y="5"/>
                    <a:pt x="0" y="3"/>
                    <a:pt x="0" y="0"/>
                  </a:cubicBezTo>
                  <a:cubicBezTo>
                    <a:pt x="0" y="3"/>
                    <a:pt x="0" y="5"/>
                    <a:pt x="0" y="8"/>
                  </a:cubicBezTo>
                  <a:cubicBezTo>
                    <a:pt x="0" y="11"/>
                    <a:pt x="0" y="13"/>
                    <a:pt x="0" y="1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13"/>
            <p:cNvSpPr>
              <a:spLocks/>
            </p:cNvSpPr>
            <p:nvPr/>
          </p:nvSpPr>
          <p:spPr bwMode="auto">
            <a:xfrm>
              <a:off x="7559675" y="655638"/>
              <a:ext cx="26988" cy="109538"/>
            </a:xfrm>
            <a:custGeom>
              <a:avLst/>
              <a:gdLst>
                <a:gd name="T0" fmla="*/ 0 w 3"/>
                <a:gd name="T1" fmla="*/ 12 h 12"/>
                <a:gd name="T2" fmla="*/ 1 w 3"/>
                <a:gd name="T3" fmla="*/ 6 h 12"/>
                <a:gd name="T4" fmla="*/ 2 w 3"/>
                <a:gd name="T5" fmla="*/ 0 h 12"/>
                <a:gd name="T6" fmla="*/ 2 w 3"/>
                <a:gd name="T7" fmla="*/ 6 h 12"/>
                <a:gd name="T8" fmla="*/ 0 w 3"/>
                <a:gd name="T9" fmla="*/ 12 h 12"/>
              </a:gdLst>
              <a:ahLst/>
              <a:cxnLst>
                <a:cxn ang="0">
                  <a:pos x="T0" y="T1"/>
                </a:cxn>
                <a:cxn ang="0">
                  <a:pos x="T2" y="T3"/>
                </a:cxn>
                <a:cxn ang="0">
                  <a:pos x="T4" y="T5"/>
                </a:cxn>
                <a:cxn ang="0">
                  <a:pos x="T6" y="T7"/>
                </a:cxn>
                <a:cxn ang="0">
                  <a:pos x="T8" y="T9"/>
                </a:cxn>
              </a:cxnLst>
              <a:rect l="0" t="0" r="r" b="b"/>
              <a:pathLst>
                <a:path w="3" h="12">
                  <a:moveTo>
                    <a:pt x="0" y="12"/>
                  </a:moveTo>
                  <a:cubicBezTo>
                    <a:pt x="0" y="10"/>
                    <a:pt x="1" y="8"/>
                    <a:pt x="1" y="6"/>
                  </a:cubicBezTo>
                  <a:cubicBezTo>
                    <a:pt x="2" y="4"/>
                    <a:pt x="2" y="2"/>
                    <a:pt x="2" y="0"/>
                  </a:cubicBezTo>
                  <a:cubicBezTo>
                    <a:pt x="3" y="2"/>
                    <a:pt x="2" y="4"/>
                    <a:pt x="2" y="6"/>
                  </a:cubicBezTo>
                  <a:cubicBezTo>
                    <a:pt x="1" y="8"/>
                    <a:pt x="1" y="10"/>
                    <a:pt x="0" y="12"/>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14"/>
            <p:cNvSpPr>
              <a:spLocks/>
            </p:cNvSpPr>
            <p:nvPr/>
          </p:nvSpPr>
          <p:spPr bwMode="auto">
            <a:xfrm>
              <a:off x="7559675" y="692150"/>
              <a:ext cx="217488" cy="117475"/>
            </a:xfrm>
            <a:custGeom>
              <a:avLst/>
              <a:gdLst>
                <a:gd name="T0" fmla="*/ 0 w 24"/>
                <a:gd name="T1" fmla="*/ 10 h 13"/>
                <a:gd name="T2" fmla="*/ 7 w 24"/>
                <a:gd name="T3" fmla="*/ 1 h 13"/>
                <a:gd name="T4" fmla="*/ 15 w 24"/>
                <a:gd name="T5" fmla="*/ 0 h 13"/>
                <a:gd name="T6" fmla="*/ 21 w 24"/>
                <a:gd name="T7" fmla="*/ 3 h 13"/>
                <a:gd name="T8" fmla="*/ 19 w 24"/>
                <a:gd name="T9" fmla="*/ 6 h 13"/>
                <a:gd name="T10" fmla="*/ 6 w 24"/>
                <a:gd name="T11" fmla="*/ 12 h 13"/>
                <a:gd name="T12" fmla="*/ 0 w 24"/>
                <a:gd name="T13" fmla="*/ 1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0" y="10"/>
                  </a:moveTo>
                  <a:cubicBezTo>
                    <a:pt x="1" y="7"/>
                    <a:pt x="3" y="3"/>
                    <a:pt x="7" y="1"/>
                  </a:cubicBezTo>
                  <a:cubicBezTo>
                    <a:pt x="9" y="0"/>
                    <a:pt x="12" y="0"/>
                    <a:pt x="15" y="0"/>
                  </a:cubicBezTo>
                  <a:cubicBezTo>
                    <a:pt x="17" y="0"/>
                    <a:pt x="24" y="0"/>
                    <a:pt x="21" y="3"/>
                  </a:cubicBezTo>
                  <a:cubicBezTo>
                    <a:pt x="20" y="4"/>
                    <a:pt x="20" y="5"/>
                    <a:pt x="19" y="6"/>
                  </a:cubicBezTo>
                  <a:cubicBezTo>
                    <a:pt x="18" y="11"/>
                    <a:pt x="11" y="13"/>
                    <a:pt x="6" y="12"/>
                  </a:cubicBezTo>
                  <a:cubicBezTo>
                    <a:pt x="5" y="12"/>
                    <a:pt x="0" y="11"/>
                    <a:pt x="0" y="1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15"/>
            <p:cNvSpPr>
              <a:spLocks/>
            </p:cNvSpPr>
            <p:nvPr/>
          </p:nvSpPr>
          <p:spPr bwMode="auto">
            <a:xfrm>
              <a:off x="7559675" y="709613"/>
              <a:ext cx="98425" cy="73025"/>
            </a:xfrm>
            <a:custGeom>
              <a:avLst/>
              <a:gdLst>
                <a:gd name="T0" fmla="*/ 0 w 11"/>
                <a:gd name="T1" fmla="*/ 8 h 8"/>
                <a:gd name="T2" fmla="*/ 5 w 11"/>
                <a:gd name="T3" fmla="*/ 3 h 8"/>
                <a:gd name="T4" fmla="*/ 11 w 11"/>
                <a:gd name="T5" fmla="*/ 0 h 8"/>
                <a:gd name="T6" fmla="*/ 5 w 11"/>
                <a:gd name="T7" fmla="*/ 4 h 8"/>
                <a:gd name="T8" fmla="*/ 0 w 11"/>
                <a:gd name="T9" fmla="*/ 8 h 8"/>
              </a:gdLst>
              <a:ahLst/>
              <a:cxnLst>
                <a:cxn ang="0">
                  <a:pos x="T0" y="T1"/>
                </a:cxn>
                <a:cxn ang="0">
                  <a:pos x="T2" y="T3"/>
                </a:cxn>
                <a:cxn ang="0">
                  <a:pos x="T4" y="T5"/>
                </a:cxn>
                <a:cxn ang="0">
                  <a:pos x="T6" y="T7"/>
                </a:cxn>
                <a:cxn ang="0">
                  <a:pos x="T8" y="T9"/>
                </a:cxn>
              </a:cxnLst>
              <a:rect l="0" t="0" r="r" b="b"/>
              <a:pathLst>
                <a:path w="11" h="8">
                  <a:moveTo>
                    <a:pt x="0" y="8"/>
                  </a:moveTo>
                  <a:cubicBezTo>
                    <a:pt x="1" y="6"/>
                    <a:pt x="3" y="5"/>
                    <a:pt x="5" y="3"/>
                  </a:cubicBezTo>
                  <a:cubicBezTo>
                    <a:pt x="7" y="2"/>
                    <a:pt x="9" y="1"/>
                    <a:pt x="11" y="0"/>
                  </a:cubicBezTo>
                  <a:cubicBezTo>
                    <a:pt x="9" y="1"/>
                    <a:pt x="7" y="2"/>
                    <a:pt x="5" y="4"/>
                  </a:cubicBezTo>
                  <a:cubicBezTo>
                    <a:pt x="3" y="5"/>
                    <a:pt x="2" y="6"/>
                    <a:pt x="0" y="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16"/>
            <p:cNvSpPr>
              <a:spLocks/>
            </p:cNvSpPr>
            <p:nvPr/>
          </p:nvSpPr>
          <p:spPr bwMode="auto">
            <a:xfrm>
              <a:off x="7567613" y="728663"/>
              <a:ext cx="127000" cy="63500"/>
            </a:xfrm>
            <a:custGeom>
              <a:avLst/>
              <a:gdLst>
                <a:gd name="T0" fmla="*/ 0 w 14"/>
                <a:gd name="T1" fmla="*/ 7 h 7"/>
                <a:gd name="T2" fmla="*/ 7 w 14"/>
                <a:gd name="T3" fmla="*/ 3 h 7"/>
                <a:gd name="T4" fmla="*/ 14 w 14"/>
                <a:gd name="T5" fmla="*/ 0 h 7"/>
                <a:gd name="T6" fmla="*/ 7 w 14"/>
                <a:gd name="T7" fmla="*/ 4 h 7"/>
                <a:gd name="T8" fmla="*/ 0 w 14"/>
                <a:gd name="T9" fmla="*/ 7 h 7"/>
              </a:gdLst>
              <a:ahLst/>
              <a:cxnLst>
                <a:cxn ang="0">
                  <a:pos x="T0" y="T1"/>
                </a:cxn>
                <a:cxn ang="0">
                  <a:pos x="T2" y="T3"/>
                </a:cxn>
                <a:cxn ang="0">
                  <a:pos x="T4" y="T5"/>
                </a:cxn>
                <a:cxn ang="0">
                  <a:pos x="T6" y="T7"/>
                </a:cxn>
                <a:cxn ang="0">
                  <a:pos x="T8" y="T9"/>
                </a:cxn>
              </a:cxnLst>
              <a:rect l="0" t="0" r="r" b="b"/>
              <a:pathLst>
                <a:path w="14" h="7">
                  <a:moveTo>
                    <a:pt x="0" y="7"/>
                  </a:moveTo>
                  <a:cubicBezTo>
                    <a:pt x="2" y="6"/>
                    <a:pt x="4" y="4"/>
                    <a:pt x="7" y="3"/>
                  </a:cubicBezTo>
                  <a:cubicBezTo>
                    <a:pt x="9" y="2"/>
                    <a:pt x="12" y="1"/>
                    <a:pt x="14" y="0"/>
                  </a:cubicBezTo>
                  <a:cubicBezTo>
                    <a:pt x="12" y="1"/>
                    <a:pt x="9" y="2"/>
                    <a:pt x="7" y="4"/>
                  </a:cubicBezTo>
                  <a:cubicBezTo>
                    <a:pt x="5" y="5"/>
                    <a:pt x="2" y="6"/>
                    <a:pt x="0"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17"/>
            <p:cNvSpPr>
              <a:spLocks/>
            </p:cNvSpPr>
            <p:nvPr/>
          </p:nvSpPr>
          <p:spPr bwMode="auto">
            <a:xfrm>
              <a:off x="7577138" y="765175"/>
              <a:ext cx="109538" cy="26988"/>
            </a:xfrm>
            <a:custGeom>
              <a:avLst/>
              <a:gdLst>
                <a:gd name="T0" fmla="*/ 0 w 12"/>
                <a:gd name="T1" fmla="*/ 3 h 3"/>
                <a:gd name="T2" fmla="*/ 6 w 12"/>
                <a:gd name="T3" fmla="*/ 2 h 3"/>
                <a:gd name="T4" fmla="*/ 12 w 12"/>
                <a:gd name="T5" fmla="*/ 0 h 3"/>
                <a:gd name="T6" fmla="*/ 6 w 12"/>
                <a:gd name="T7" fmla="*/ 2 h 3"/>
                <a:gd name="T8" fmla="*/ 0 w 12"/>
                <a:gd name="T9" fmla="*/ 3 h 3"/>
              </a:gdLst>
              <a:ahLst/>
              <a:cxnLst>
                <a:cxn ang="0">
                  <a:pos x="T0" y="T1"/>
                </a:cxn>
                <a:cxn ang="0">
                  <a:pos x="T2" y="T3"/>
                </a:cxn>
                <a:cxn ang="0">
                  <a:pos x="T4" y="T5"/>
                </a:cxn>
                <a:cxn ang="0">
                  <a:pos x="T6" y="T7"/>
                </a:cxn>
                <a:cxn ang="0">
                  <a:pos x="T8" y="T9"/>
                </a:cxn>
              </a:cxnLst>
              <a:rect l="0" t="0" r="r" b="b"/>
              <a:pathLst>
                <a:path w="12" h="3">
                  <a:moveTo>
                    <a:pt x="0" y="3"/>
                  </a:moveTo>
                  <a:cubicBezTo>
                    <a:pt x="2" y="3"/>
                    <a:pt x="4" y="3"/>
                    <a:pt x="6" y="2"/>
                  </a:cubicBezTo>
                  <a:cubicBezTo>
                    <a:pt x="8" y="2"/>
                    <a:pt x="10" y="1"/>
                    <a:pt x="12" y="0"/>
                  </a:cubicBezTo>
                  <a:cubicBezTo>
                    <a:pt x="10" y="1"/>
                    <a:pt x="8" y="2"/>
                    <a:pt x="6" y="2"/>
                  </a:cubicBezTo>
                  <a:cubicBezTo>
                    <a:pt x="4" y="3"/>
                    <a:pt x="2" y="3"/>
                    <a:pt x="0" y="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18"/>
            <p:cNvSpPr>
              <a:spLocks/>
            </p:cNvSpPr>
            <p:nvPr/>
          </p:nvSpPr>
          <p:spPr bwMode="auto">
            <a:xfrm>
              <a:off x="7550150" y="801688"/>
              <a:ext cx="190500" cy="153988"/>
            </a:xfrm>
            <a:custGeom>
              <a:avLst/>
              <a:gdLst>
                <a:gd name="T0" fmla="*/ 1 w 21"/>
                <a:gd name="T1" fmla="*/ 0 h 17"/>
                <a:gd name="T2" fmla="*/ 12 w 21"/>
                <a:gd name="T3" fmla="*/ 2 h 17"/>
                <a:gd name="T4" fmla="*/ 17 w 21"/>
                <a:gd name="T5" fmla="*/ 10 h 17"/>
                <a:gd name="T6" fmla="*/ 17 w 21"/>
                <a:gd name="T7" fmla="*/ 16 h 17"/>
                <a:gd name="T8" fmla="*/ 13 w 21"/>
                <a:gd name="T9" fmla="*/ 16 h 17"/>
                <a:gd name="T10" fmla="*/ 2 w 21"/>
                <a:gd name="T11" fmla="*/ 6 h 17"/>
                <a:gd name="T12" fmla="*/ 1 w 21"/>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1" h="17">
                  <a:moveTo>
                    <a:pt x="1" y="0"/>
                  </a:moveTo>
                  <a:cubicBezTo>
                    <a:pt x="5" y="0"/>
                    <a:pt x="9" y="0"/>
                    <a:pt x="12" y="2"/>
                  </a:cubicBezTo>
                  <a:cubicBezTo>
                    <a:pt x="15" y="4"/>
                    <a:pt x="16" y="7"/>
                    <a:pt x="17" y="10"/>
                  </a:cubicBezTo>
                  <a:cubicBezTo>
                    <a:pt x="18" y="11"/>
                    <a:pt x="21" y="17"/>
                    <a:pt x="17" y="16"/>
                  </a:cubicBezTo>
                  <a:cubicBezTo>
                    <a:pt x="15" y="16"/>
                    <a:pt x="15" y="16"/>
                    <a:pt x="13" y="16"/>
                  </a:cubicBezTo>
                  <a:cubicBezTo>
                    <a:pt x="8" y="17"/>
                    <a:pt x="3" y="11"/>
                    <a:pt x="2" y="6"/>
                  </a:cubicBezTo>
                  <a:cubicBezTo>
                    <a:pt x="1" y="6"/>
                    <a:pt x="0" y="1"/>
                    <a:pt x="1" y="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19"/>
            <p:cNvSpPr>
              <a:spLocks/>
            </p:cNvSpPr>
            <p:nvPr/>
          </p:nvSpPr>
          <p:spPr bwMode="auto">
            <a:xfrm>
              <a:off x="7559675" y="801688"/>
              <a:ext cx="107950" cy="63500"/>
            </a:xfrm>
            <a:custGeom>
              <a:avLst/>
              <a:gdLst>
                <a:gd name="T0" fmla="*/ 0 w 12"/>
                <a:gd name="T1" fmla="*/ 0 h 7"/>
                <a:gd name="T2" fmla="*/ 7 w 12"/>
                <a:gd name="T3" fmla="*/ 3 h 7"/>
                <a:gd name="T4" fmla="*/ 12 w 12"/>
                <a:gd name="T5" fmla="*/ 7 h 7"/>
                <a:gd name="T6" fmla="*/ 7 w 12"/>
                <a:gd name="T7" fmla="*/ 3 h 7"/>
                <a:gd name="T8" fmla="*/ 0 w 12"/>
                <a:gd name="T9" fmla="*/ 0 h 7"/>
              </a:gdLst>
              <a:ahLst/>
              <a:cxnLst>
                <a:cxn ang="0">
                  <a:pos x="T0" y="T1"/>
                </a:cxn>
                <a:cxn ang="0">
                  <a:pos x="T2" y="T3"/>
                </a:cxn>
                <a:cxn ang="0">
                  <a:pos x="T4" y="T5"/>
                </a:cxn>
                <a:cxn ang="0">
                  <a:pos x="T6" y="T7"/>
                </a:cxn>
                <a:cxn ang="0">
                  <a:pos x="T8" y="T9"/>
                </a:cxn>
              </a:cxnLst>
              <a:rect l="0" t="0" r="r" b="b"/>
              <a:pathLst>
                <a:path w="12" h="7">
                  <a:moveTo>
                    <a:pt x="0" y="0"/>
                  </a:moveTo>
                  <a:cubicBezTo>
                    <a:pt x="3" y="0"/>
                    <a:pt x="5" y="1"/>
                    <a:pt x="7" y="3"/>
                  </a:cubicBezTo>
                  <a:cubicBezTo>
                    <a:pt x="9" y="4"/>
                    <a:pt x="11" y="5"/>
                    <a:pt x="12" y="7"/>
                  </a:cubicBezTo>
                  <a:cubicBezTo>
                    <a:pt x="11" y="6"/>
                    <a:pt x="9" y="4"/>
                    <a:pt x="7" y="3"/>
                  </a:cubicBezTo>
                  <a:cubicBezTo>
                    <a:pt x="5" y="2"/>
                    <a:pt x="2" y="1"/>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20"/>
            <p:cNvSpPr>
              <a:spLocks/>
            </p:cNvSpPr>
            <p:nvPr/>
          </p:nvSpPr>
          <p:spPr bwMode="auto">
            <a:xfrm>
              <a:off x="7559675" y="809625"/>
              <a:ext cx="107950" cy="92075"/>
            </a:xfrm>
            <a:custGeom>
              <a:avLst/>
              <a:gdLst>
                <a:gd name="T0" fmla="*/ 0 w 12"/>
                <a:gd name="T1" fmla="*/ 0 h 10"/>
                <a:gd name="T2" fmla="*/ 6 w 12"/>
                <a:gd name="T3" fmla="*/ 5 h 10"/>
                <a:gd name="T4" fmla="*/ 12 w 12"/>
                <a:gd name="T5" fmla="*/ 10 h 10"/>
                <a:gd name="T6" fmla="*/ 6 w 12"/>
                <a:gd name="T7" fmla="*/ 5 h 10"/>
                <a:gd name="T8" fmla="*/ 0 w 12"/>
                <a:gd name="T9" fmla="*/ 0 h 10"/>
              </a:gdLst>
              <a:ahLst/>
              <a:cxnLst>
                <a:cxn ang="0">
                  <a:pos x="T0" y="T1"/>
                </a:cxn>
                <a:cxn ang="0">
                  <a:pos x="T2" y="T3"/>
                </a:cxn>
                <a:cxn ang="0">
                  <a:pos x="T4" y="T5"/>
                </a:cxn>
                <a:cxn ang="0">
                  <a:pos x="T6" y="T7"/>
                </a:cxn>
                <a:cxn ang="0">
                  <a:pos x="T8" y="T9"/>
                </a:cxn>
              </a:cxnLst>
              <a:rect l="0" t="0" r="r" b="b"/>
              <a:pathLst>
                <a:path w="12" h="10">
                  <a:moveTo>
                    <a:pt x="0" y="0"/>
                  </a:moveTo>
                  <a:cubicBezTo>
                    <a:pt x="2" y="2"/>
                    <a:pt x="4" y="3"/>
                    <a:pt x="6" y="5"/>
                  </a:cubicBezTo>
                  <a:cubicBezTo>
                    <a:pt x="8" y="7"/>
                    <a:pt x="10" y="8"/>
                    <a:pt x="12" y="10"/>
                  </a:cubicBezTo>
                  <a:cubicBezTo>
                    <a:pt x="10" y="9"/>
                    <a:pt x="8" y="7"/>
                    <a:pt x="6" y="5"/>
                  </a:cubicBezTo>
                  <a:cubicBezTo>
                    <a:pt x="4" y="4"/>
                    <a:pt x="2"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21"/>
            <p:cNvSpPr>
              <a:spLocks/>
            </p:cNvSpPr>
            <p:nvPr/>
          </p:nvSpPr>
          <p:spPr bwMode="auto">
            <a:xfrm>
              <a:off x="7559675" y="828675"/>
              <a:ext cx="71438" cy="80963"/>
            </a:xfrm>
            <a:custGeom>
              <a:avLst/>
              <a:gdLst>
                <a:gd name="T0" fmla="*/ 0 w 8"/>
                <a:gd name="T1" fmla="*/ 0 h 9"/>
                <a:gd name="T2" fmla="*/ 4 w 8"/>
                <a:gd name="T3" fmla="*/ 4 h 9"/>
                <a:gd name="T4" fmla="*/ 8 w 8"/>
                <a:gd name="T5" fmla="*/ 9 h 9"/>
                <a:gd name="T6" fmla="*/ 3 w 8"/>
                <a:gd name="T7" fmla="*/ 5 h 9"/>
                <a:gd name="T8" fmla="*/ 0 w 8"/>
                <a:gd name="T9" fmla="*/ 0 h 9"/>
              </a:gdLst>
              <a:ahLst/>
              <a:cxnLst>
                <a:cxn ang="0">
                  <a:pos x="T0" y="T1"/>
                </a:cxn>
                <a:cxn ang="0">
                  <a:pos x="T2" y="T3"/>
                </a:cxn>
                <a:cxn ang="0">
                  <a:pos x="T4" y="T5"/>
                </a:cxn>
                <a:cxn ang="0">
                  <a:pos x="T6" y="T7"/>
                </a:cxn>
                <a:cxn ang="0">
                  <a:pos x="T8" y="T9"/>
                </a:cxn>
              </a:cxnLst>
              <a:rect l="0" t="0" r="r" b="b"/>
              <a:pathLst>
                <a:path w="8" h="9">
                  <a:moveTo>
                    <a:pt x="0" y="0"/>
                  </a:moveTo>
                  <a:cubicBezTo>
                    <a:pt x="1" y="1"/>
                    <a:pt x="2" y="3"/>
                    <a:pt x="4" y="4"/>
                  </a:cubicBezTo>
                  <a:cubicBezTo>
                    <a:pt x="5" y="6"/>
                    <a:pt x="7" y="7"/>
                    <a:pt x="8" y="9"/>
                  </a:cubicBezTo>
                  <a:cubicBezTo>
                    <a:pt x="6" y="8"/>
                    <a:pt x="5" y="6"/>
                    <a:pt x="3" y="5"/>
                  </a:cubicBezTo>
                  <a:cubicBezTo>
                    <a:pt x="2" y="3"/>
                    <a:pt x="1" y="1"/>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22"/>
            <p:cNvSpPr>
              <a:spLocks/>
            </p:cNvSpPr>
            <p:nvPr/>
          </p:nvSpPr>
          <p:spPr bwMode="auto">
            <a:xfrm>
              <a:off x="7432675" y="809625"/>
              <a:ext cx="144463" cy="228600"/>
            </a:xfrm>
            <a:custGeom>
              <a:avLst/>
              <a:gdLst>
                <a:gd name="T0" fmla="*/ 12 w 16"/>
                <a:gd name="T1" fmla="*/ 0 h 25"/>
                <a:gd name="T2" fmla="*/ 15 w 16"/>
                <a:gd name="T3" fmla="*/ 11 h 25"/>
                <a:gd name="T4" fmla="*/ 11 w 16"/>
                <a:gd name="T5" fmla="*/ 19 h 25"/>
                <a:gd name="T6" fmla="*/ 5 w 16"/>
                <a:gd name="T7" fmla="*/ 21 h 25"/>
                <a:gd name="T8" fmla="*/ 4 w 16"/>
                <a:gd name="T9" fmla="*/ 18 h 25"/>
                <a:gd name="T10" fmla="*/ 7 w 16"/>
                <a:gd name="T11" fmla="*/ 3 h 25"/>
                <a:gd name="T12" fmla="*/ 12 w 1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16" h="25">
                  <a:moveTo>
                    <a:pt x="12" y="0"/>
                  </a:moveTo>
                  <a:cubicBezTo>
                    <a:pt x="15" y="3"/>
                    <a:pt x="16" y="7"/>
                    <a:pt x="15" y="11"/>
                  </a:cubicBezTo>
                  <a:cubicBezTo>
                    <a:pt x="15" y="14"/>
                    <a:pt x="13" y="16"/>
                    <a:pt x="11" y="19"/>
                  </a:cubicBezTo>
                  <a:cubicBezTo>
                    <a:pt x="10" y="20"/>
                    <a:pt x="6" y="25"/>
                    <a:pt x="5" y="21"/>
                  </a:cubicBezTo>
                  <a:cubicBezTo>
                    <a:pt x="5" y="20"/>
                    <a:pt x="5" y="19"/>
                    <a:pt x="4" y="18"/>
                  </a:cubicBezTo>
                  <a:cubicBezTo>
                    <a:pt x="0" y="13"/>
                    <a:pt x="3" y="7"/>
                    <a:pt x="7" y="3"/>
                  </a:cubicBezTo>
                  <a:cubicBezTo>
                    <a:pt x="8" y="3"/>
                    <a:pt x="12" y="0"/>
                    <a:pt x="12" y="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23"/>
            <p:cNvSpPr>
              <a:spLocks/>
            </p:cNvSpPr>
            <p:nvPr/>
          </p:nvSpPr>
          <p:spPr bwMode="auto">
            <a:xfrm>
              <a:off x="7540625" y="809625"/>
              <a:ext cx="9525" cy="128588"/>
            </a:xfrm>
            <a:custGeom>
              <a:avLst/>
              <a:gdLst>
                <a:gd name="T0" fmla="*/ 0 w 1"/>
                <a:gd name="T1" fmla="*/ 0 h 14"/>
                <a:gd name="T2" fmla="*/ 1 w 1"/>
                <a:gd name="T3" fmla="*/ 7 h 14"/>
                <a:gd name="T4" fmla="*/ 0 w 1"/>
                <a:gd name="T5" fmla="*/ 14 h 14"/>
                <a:gd name="T6" fmla="*/ 1 w 1"/>
                <a:gd name="T7" fmla="*/ 7 h 14"/>
                <a:gd name="T8" fmla="*/ 0 w 1"/>
                <a:gd name="T9" fmla="*/ 0 h 14"/>
              </a:gdLst>
              <a:ahLst/>
              <a:cxnLst>
                <a:cxn ang="0">
                  <a:pos x="T0" y="T1"/>
                </a:cxn>
                <a:cxn ang="0">
                  <a:pos x="T2" y="T3"/>
                </a:cxn>
                <a:cxn ang="0">
                  <a:pos x="T4" y="T5"/>
                </a:cxn>
                <a:cxn ang="0">
                  <a:pos x="T6" y="T7"/>
                </a:cxn>
                <a:cxn ang="0">
                  <a:pos x="T8" y="T9"/>
                </a:cxn>
              </a:cxnLst>
              <a:rect l="0" t="0" r="r" b="b"/>
              <a:pathLst>
                <a:path w="1" h="14">
                  <a:moveTo>
                    <a:pt x="0" y="0"/>
                  </a:moveTo>
                  <a:cubicBezTo>
                    <a:pt x="1" y="2"/>
                    <a:pt x="1" y="5"/>
                    <a:pt x="1" y="7"/>
                  </a:cubicBezTo>
                  <a:cubicBezTo>
                    <a:pt x="1" y="10"/>
                    <a:pt x="1" y="12"/>
                    <a:pt x="0" y="14"/>
                  </a:cubicBezTo>
                  <a:cubicBezTo>
                    <a:pt x="0" y="12"/>
                    <a:pt x="1" y="10"/>
                    <a:pt x="1" y="7"/>
                  </a:cubicBezTo>
                  <a:cubicBezTo>
                    <a:pt x="1" y="5"/>
                    <a:pt x="1"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4"/>
            <p:cNvSpPr>
              <a:spLocks/>
            </p:cNvSpPr>
            <p:nvPr/>
          </p:nvSpPr>
          <p:spPr bwMode="auto">
            <a:xfrm>
              <a:off x="7504113" y="809625"/>
              <a:ext cx="28575" cy="146050"/>
            </a:xfrm>
            <a:custGeom>
              <a:avLst/>
              <a:gdLst>
                <a:gd name="T0" fmla="*/ 3 w 3"/>
                <a:gd name="T1" fmla="*/ 0 h 16"/>
                <a:gd name="T2" fmla="*/ 2 w 3"/>
                <a:gd name="T3" fmla="*/ 8 h 16"/>
                <a:gd name="T4" fmla="*/ 0 w 3"/>
                <a:gd name="T5" fmla="*/ 16 h 16"/>
                <a:gd name="T6" fmla="*/ 1 w 3"/>
                <a:gd name="T7" fmla="*/ 8 h 16"/>
                <a:gd name="T8" fmla="*/ 3 w 3"/>
                <a:gd name="T9" fmla="*/ 0 h 16"/>
              </a:gdLst>
              <a:ahLst/>
              <a:cxnLst>
                <a:cxn ang="0">
                  <a:pos x="T0" y="T1"/>
                </a:cxn>
                <a:cxn ang="0">
                  <a:pos x="T2" y="T3"/>
                </a:cxn>
                <a:cxn ang="0">
                  <a:pos x="T4" y="T5"/>
                </a:cxn>
                <a:cxn ang="0">
                  <a:pos x="T6" y="T7"/>
                </a:cxn>
                <a:cxn ang="0">
                  <a:pos x="T8" y="T9"/>
                </a:cxn>
              </a:cxnLst>
              <a:rect l="0" t="0" r="r" b="b"/>
              <a:pathLst>
                <a:path w="3" h="16">
                  <a:moveTo>
                    <a:pt x="3" y="0"/>
                  </a:moveTo>
                  <a:cubicBezTo>
                    <a:pt x="3" y="3"/>
                    <a:pt x="2" y="6"/>
                    <a:pt x="2" y="8"/>
                  </a:cubicBezTo>
                  <a:cubicBezTo>
                    <a:pt x="1" y="11"/>
                    <a:pt x="1" y="13"/>
                    <a:pt x="0" y="16"/>
                  </a:cubicBezTo>
                  <a:cubicBezTo>
                    <a:pt x="0" y="13"/>
                    <a:pt x="1" y="11"/>
                    <a:pt x="1" y="8"/>
                  </a:cubicBezTo>
                  <a:cubicBezTo>
                    <a:pt x="2" y="6"/>
                    <a:pt x="2" y="3"/>
                    <a:pt x="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25"/>
            <p:cNvSpPr>
              <a:spLocks/>
            </p:cNvSpPr>
            <p:nvPr/>
          </p:nvSpPr>
          <p:spPr bwMode="auto">
            <a:xfrm>
              <a:off x="7486650" y="819150"/>
              <a:ext cx="36513" cy="100013"/>
            </a:xfrm>
            <a:custGeom>
              <a:avLst/>
              <a:gdLst>
                <a:gd name="T0" fmla="*/ 4 w 4"/>
                <a:gd name="T1" fmla="*/ 0 h 11"/>
                <a:gd name="T2" fmla="*/ 2 w 4"/>
                <a:gd name="T3" fmla="*/ 6 h 11"/>
                <a:gd name="T4" fmla="*/ 0 w 4"/>
                <a:gd name="T5" fmla="*/ 11 h 11"/>
                <a:gd name="T6" fmla="*/ 1 w 4"/>
                <a:gd name="T7" fmla="*/ 5 h 11"/>
                <a:gd name="T8" fmla="*/ 4 w 4"/>
                <a:gd name="T9" fmla="*/ 0 h 11"/>
              </a:gdLst>
              <a:ahLst/>
              <a:cxnLst>
                <a:cxn ang="0">
                  <a:pos x="T0" y="T1"/>
                </a:cxn>
                <a:cxn ang="0">
                  <a:pos x="T2" y="T3"/>
                </a:cxn>
                <a:cxn ang="0">
                  <a:pos x="T4" y="T5"/>
                </a:cxn>
                <a:cxn ang="0">
                  <a:pos x="T6" y="T7"/>
                </a:cxn>
                <a:cxn ang="0">
                  <a:pos x="T8" y="T9"/>
                </a:cxn>
              </a:cxnLst>
              <a:rect l="0" t="0" r="r" b="b"/>
              <a:pathLst>
                <a:path w="4" h="11">
                  <a:moveTo>
                    <a:pt x="4" y="0"/>
                  </a:moveTo>
                  <a:cubicBezTo>
                    <a:pt x="3" y="2"/>
                    <a:pt x="2" y="4"/>
                    <a:pt x="2" y="6"/>
                  </a:cubicBezTo>
                  <a:cubicBezTo>
                    <a:pt x="1" y="8"/>
                    <a:pt x="0" y="9"/>
                    <a:pt x="0" y="11"/>
                  </a:cubicBezTo>
                  <a:cubicBezTo>
                    <a:pt x="0" y="9"/>
                    <a:pt x="0" y="7"/>
                    <a:pt x="1" y="5"/>
                  </a:cubicBezTo>
                  <a:cubicBezTo>
                    <a:pt x="2" y="4"/>
                    <a:pt x="3" y="2"/>
                    <a:pt x="4"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26"/>
            <p:cNvSpPr>
              <a:spLocks/>
            </p:cNvSpPr>
            <p:nvPr/>
          </p:nvSpPr>
          <p:spPr bwMode="auto">
            <a:xfrm>
              <a:off x="7296150" y="755650"/>
              <a:ext cx="236538" cy="127000"/>
            </a:xfrm>
            <a:custGeom>
              <a:avLst/>
              <a:gdLst>
                <a:gd name="T0" fmla="*/ 26 w 26"/>
                <a:gd name="T1" fmla="*/ 5 h 14"/>
                <a:gd name="T2" fmla="*/ 17 w 26"/>
                <a:gd name="T3" fmla="*/ 13 h 14"/>
                <a:gd name="T4" fmla="*/ 8 w 26"/>
                <a:gd name="T5" fmla="*/ 12 h 14"/>
                <a:gd name="T6" fmla="*/ 4 w 26"/>
                <a:gd name="T7" fmla="*/ 8 h 14"/>
                <a:gd name="T8" fmla="*/ 6 w 26"/>
                <a:gd name="T9" fmla="*/ 5 h 14"/>
                <a:gd name="T10" fmla="*/ 21 w 26"/>
                <a:gd name="T11" fmla="*/ 2 h 14"/>
                <a:gd name="T12" fmla="*/ 26 w 26"/>
                <a:gd name="T13" fmla="*/ 5 h 14"/>
              </a:gdLst>
              <a:ahLst/>
              <a:cxnLst>
                <a:cxn ang="0">
                  <a:pos x="T0" y="T1"/>
                </a:cxn>
                <a:cxn ang="0">
                  <a:pos x="T2" y="T3"/>
                </a:cxn>
                <a:cxn ang="0">
                  <a:pos x="T4" y="T5"/>
                </a:cxn>
                <a:cxn ang="0">
                  <a:pos x="T6" y="T7"/>
                </a:cxn>
                <a:cxn ang="0">
                  <a:pos x="T8" y="T9"/>
                </a:cxn>
                <a:cxn ang="0">
                  <a:pos x="T10" y="T11"/>
                </a:cxn>
                <a:cxn ang="0">
                  <a:pos x="T12" y="T13"/>
                </a:cxn>
              </a:cxnLst>
              <a:rect l="0" t="0" r="r" b="b"/>
              <a:pathLst>
                <a:path w="26" h="14">
                  <a:moveTo>
                    <a:pt x="26" y="5"/>
                  </a:moveTo>
                  <a:cubicBezTo>
                    <a:pt x="24" y="8"/>
                    <a:pt x="21" y="11"/>
                    <a:pt x="17" y="13"/>
                  </a:cubicBezTo>
                  <a:cubicBezTo>
                    <a:pt x="14" y="14"/>
                    <a:pt x="11" y="13"/>
                    <a:pt x="8" y="12"/>
                  </a:cubicBezTo>
                  <a:cubicBezTo>
                    <a:pt x="7" y="11"/>
                    <a:pt x="0" y="10"/>
                    <a:pt x="4" y="8"/>
                  </a:cubicBezTo>
                  <a:cubicBezTo>
                    <a:pt x="5" y="7"/>
                    <a:pt x="5" y="6"/>
                    <a:pt x="6" y="5"/>
                  </a:cubicBezTo>
                  <a:cubicBezTo>
                    <a:pt x="9" y="0"/>
                    <a:pt x="16" y="0"/>
                    <a:pt x="21" y="2"/>
                  </a:cubicBezTo>
                  <a:cubicBezTo>
                    <a:pt x="21" y="2"/>
                    <a:pt x="26" y="4"/>
                    <a:pt x="26" y="5"/>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27"/>
            <p:cNvSpPr>
              <a:spLocks/>
            </p:cNvSpPr>
            <p:nvPr/>
          </p:nvSpPr>
          <p:spPr bwMode="auto">
            <a:xfrm>
              <a:off x="7413625" y="801688"/>
              <a:ext cx="119063" cy="53975"/>
            </a:xfrm>
            <a:custGeom>
              <a:avLst/>
              <a:gdLst>
                <a:gd name="T0" fmla="*/ 13 w 13"/>
                <a:gd name="T1" fmla="*/ 0 h 6"/>
                <a:gd name="T2" fmla="*/ 7 w 13"/>
                <a:gd name="T3" fmla="*/ 4 h 6"/>
                <a:gd name="T4" fmla="*/ 0 w 13"/>
                <a:gd name="T5" fmla="*/ 6 h 6"/>
                <a:gd name="T6" fmla="*/ 6 w 13"/>
                <a:gd name="T7" fmla="*/ 3 h 6"/>
                <a:gd name="T8" fmla="*/ 13 w 13"/>
                <a:gd name="T9" fmla="*/ 0 h 6"/>
              </a:gdLst>
              <a:ahLst/>
              <a:cxnLst>
                <a:cxn ang="0">
                  <a:pos x="T0" y="T1"/>
                </a:cxn>
                <a:cxn ang="0">
                  <a:pos x="T2" y="T3"/>
                </a:cxn>
                <a:cxn ang="0">
                  <a:pos x="T4" y="T5"/>
                </a:cxn>
                <a:cxn ang="0">
                  <a:pos x="T6" y="T7"/>
                </a:cxn>
                <a:cxn ang="0">
                  <a:pos x="T8" y="T9"/>
                </a:cxn>
              </a:cxnLst>
              <a:rect l="0" t="0" r="r" b="b"/>
              <a:pathLst>
                <a:path w="13" h="6">
                  <a:moveTo>
                    <a:pt x="13" y="0"/>
                  </a:moveTo>
                  <a:cubicBezTo>
                    <a:pt x="11" y="2"/>
                    <a:pt x="9" y="3"/>
                    <a:pt x="7" y="4"/>
                  </a:cubicBezTo>
                  <a:cubicBezTo>
                    <a:pt x="4" y="5"/>
                    <a:pt x="2" y="5"/>
                    <a:pt x="0" y="6"/>
                  </a:cubicBezTo>
                  <a:cubicBezTo>
                    <a:pt x="2" y="5"/>
                    <a:pt x="4" y="4"/>
                    <a:pt x="6" y="3"/>
                  </a:cubicBezTo>
                  <a:cubicBezTo>
                    <a:pt x="9" y="3"/>
                    <a:pt x="11" y="1"/>
                    <a:pt x="1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28"/>
            <p:cNvSpPr>
              <a:spLocks/>
            </p:cNvSpPr>
            <p:nvPr/>
          </p:nvSpPr>
          <p:spPr bwMode="auto">
            <a:xfrm>
              <a:off x="7386638" y="792163"/>
              <a:ext cx="136525" cy="36513"/>
            </a:xfrm>
            <a:custGeom>
              <a:avLst/>
              <a:gdLst>
                <a:gd name="T0" fmla="*/ 15 w 15"/>
                <a:gd name="T1" fmla="*/ 0 h 4"/>
                <a:gd name="T2" fmla="*/ 7 w 15"/>
                <a:gd name="T3" fmla="*/ 2 h 4"/>
                <a:gd name="T4" fmla="*/ 0 w 15"/>
                <a:gd name="T5" fmla="*/ 4 h 4"/>
                <a:gd name="T6" fmla="*/ 7 w 15"/>
                <a:gd name="T7" fmla="*/ 2 h 4"/>
                <a:gd name="T8" fmla="*/ 15 w 15"/>
                <a:gd name="T9" fmla="*/ 0 h 4"/>
              </a:gdLst>
              <a:ahLst/>
              <a:cxnLst>
                <a:cxn ang="0">
                  <a:pos x="T0" y="T1"/>
                </a:cxn>
                <a:cxn ang="0">
                  <a:pos x="T2" y="T3"/>
                </a:cxn>
                <a:cxn ang="0">
                  <a:pos x="T4" y="T5"/>
                </a:cxn>
                <a:cxn ang="0">
                  <a:pos x="T6" y="T7"/>
                </a:cxn>
                <a:cxn ang="0">
                  <a:pos x="T8" y="T9"/>
                </a:cxn>
              </a:cxnLst>
              <a:rect l="0" t="0" r="r" b="b"/>
              <a:pathLst>
                <a:path w="15" h="4">
                  <a:moveTo>
                    <a:pt x="15" y="0"/>
                  </a:moveTo>
                  <a:cubicBezTo>
                    <a:pt x="13" y="1"/>
                    <a:pt x="10" y="2"/>
                    <a:pt x="7" y="2"/>
                  </a:cubicBezTo>
                  <a:cubicBezTo>
                    <a:pt x="5" y="3"/>
                    <a:pt x="2" y="4"/>
                    <a:pt x="0" y="4"/>
                  </a:cubicBezTo>
                  <a:cubicBezTo>
                    <a:pt x="2" y="3"/>
                    <a:pt x="5" y="3"/>
                    <a:pt x="7" y="2"/>
                  </a:cubicBezTo>
                  <a:cubicBezTo>
                    <a:pt x="10" y="1"/>
                    <a:pt x="12" y="1"/>
                    <a:pt x="1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29"/>
            <p:cNvSpPr>
              <a:spLocks/>
            </p:cNvSpPr>
            <p:nvPr/>
          </p:nvSpPr>
          <p:spPr bwMode="auto">
            <a:xfrm>
              <a:off x="7405688" y="782638"/>
              <a:ext cx="107950" cy="9525"/>
            </a:xfrm>
            <a:custGeom>
              <a:avLst/>
              <a:gdLst>
                <a:gd name="T0" fmla="*/ 12 w 12"/>
                <a:gd name="T1" fmla="*/ 1 h 1"/>
                <a:gd name="T2" fmla="*/ 6 w 12"/>
                <a:gd name="T3" fmla="*/ 1 h 1"/>
                <a:gd name="T4" fmla="*/ 0 w 12"/>
                <a:gd name="T5" fmla="*/ 1 h 1"/>
                <a:gd name="T6" fmla="*/ 6 w 12"/>
                <a:gd name="T7" fmla="*/ 0 h 1"/>
                <a:gd name="T8" fmla="*/ 12 w 12"/>
                <a:gd name="T9" fmla="*/ 1 h 1"/>
              </a:gdLst>
              <a:ahLst/>
              <a:cxnLst>
                <a:cxn ang="0">
                  <a:pos x="T0" y="T1"/>
                </a:cxn>
                <a:cxn ang="0">
                  <a:pos x="T2" y="T3"/>
                </a:cxn>
                <a:cxn ang="0">
                  <a:pos x="T4" y="T5"/>
                </a:cxn>
                <a:cxn ang="0">
                  <a:pos x="T6" y="T7"/>
                </a:cxn>
                <a:cxn ang="0">
                  <a:pos x="T8" y="T9"/>
                </a:cxn>
              </a:cxnLst>
              <a:rect l="0" t="0" r="r" b="b"/>
              <a:pathLst>
                <a:path w="12" h="1">
                  <a:moveTo>
                    <a:pt x="12" y="1"/>
                  </a:moveTo>
                  <a:cubicBezTo>
                    <a:pt x="10" y="1"/>
                    <a:pt x="8" y="1"/>
                    <a:pt x="6" y="1"/>
                  </a:cubicBezTo>
                  <a:cubicBezTo>
                    <a:pt x="4" y="1"/>
                    <a:pt x="2" y="1"/>
                    <a:pt x="0" y="1"/>
                  </a:cubicBezTo>
                  <a:cubicBezTo>
                    <a:pt x="2" y="0"/>
                    <a:pt x="4" y="0"/>
                    <a:pt x="6" y="0"/>
                  </a:cubicBezTo>
                  <a:cubicBezTo>
                    <a:pt x="8" y="0"/>
                    <a:pt x="10" y="0"/>
                    <a:pt x="12"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30"/>
            <p:cNvSpPr>
              <a:spLocks/>
            </p:cNvSpPr>
            <p:nvPr/>
          </p:nvSpPr>
          <p:spPr bwMode="auto">
            <a:xfrm>
              <a:off x="7359650" y="628650"/>
              <a:ext cx="173038" cy="163513"/>
            </a:xfrm>
            <a:custGeom>
              <a:avLst/>
              <a:gdLst>
                <a:gd name="T0" fmla="*/ 19 w 19"/>
                <a:gd name="T1" fmla="*/ 17 h 18"/>
                <a:gd name="T2" fmla="*/ 8 w 19"/>
                <a:gd name="T3" fmla="*/ 15 h 18"/>
                <a:gd name="T4" fmla="*/ 3 w 19"/>
                <a:gd name="T5" fmla="*/ 7 h 18"/>
                <a:gd name="T6" fmla="*/ 4 w 19"/>
                <a:gd name="T7" fmla="*/ 1 h 18"/>
                <a:gd name="T8" fmla="*/ 7 w 19"/>
                <a:gd name="T9" fmla="*/ 1 h 18"/>
                <a:gd name="T10" fmla="*/ 18 w 19"/>
                <a:gd name="T11" fmla="*/ 11 h 18"/>
                <a:gd name="T12" fmla="*/ 19 w 19"/>
                <a:gd name="T13" fmla="*/ 17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19" y="17"/>
                  </a:moveTo>
                  <a:cubicBezTo>
                    <a:pt x="15" y="18"/>
                    <a:pt x="11" y="17"/>
                    <a:pt x="8" y="15"/>
                  </a:cubicBezTo>
                  <a:cubicBezTo>
                    <a:pt x="5" y="13"/>
                    <a:pt x="4" y="10"/>
                    <a:pt x="3" y="7"/>
                  </a:cubicBezTo>
                  <a:cubicBezTo>
                    <a:pt x="3" y="6"/>
                    <a:pt x="0" y="0"/>
                    <a:pt x="4" y="1"/>
                  </a:cubicBezTo>
                  <a:cubicBezTo>
                    <a:pt x="5" y="1"/>
                    <a:pt x="6" y="2"/>
                    <a:pt x="7" y="1"/>
                  </a:cubicBezTo>
                  <a:cubicBezTo>
                    <a:pt x="13" y="1"/>
                    <a:pt x="17" y="6"/>
                    <a:pt x="18" y="11"/>
                  </a:cubicBezTo>
                  <a:cubicBezTo>
                    <a:pt x="19" y="12"/>
                    <a:pt x="19" y="17"/>
                    <a:pt x="19" y="17"/>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31"/>
            <p:cNvSpPr>
              <a:spLocks/>
            </p:cNvSpPr>
            <p:nvPr/>
          </p:nvSpPr>
          <p:spPr bwMode="auto">
            <a:xfrm>
              <a:off x="7423150" y="719138"/>
              <a:ext cx="109538" cy="63500"/>
            </a:xfrm>
            <a:custGeom>
              <a:avLst/>
              <a:gdLst>
                <a:gd name="T0" fmla="*/ 12 w 12"/>
                <a:gd name="T1" fmla="*/ 7 h 7"/>
                <a:gd name="T2" fmla="*/ 5 w 12"/>
                <a:gd name="T3" fmla="*/ 5 h 7"/>
                <a:gd name="T4" fmla="*/ 0 w 12"/>
                <a:gd name="T5" fmla="*/ 0 h 7"/>
                <a:gd name="T6" fmla="*/ 5 w 12"/>
                <a:gd name="T7" fmla="*/ 4 h 7"/>
                <a:gd name="T8" fmla="*/ 12 w 12"/>
                <a:gd name="T9" fmla="*/ 7 h 7"/>
              </a:gdLst>
              <a:ahLst/>
              <a:cxnLst>
                <a:cxn ang="0">
                  <a:pos x="T0" y="T1"/>
                </a:cxn>
                <a:cxn ang="0">
                  <a:pos x="T2" y="T3"/>
                </a:cxn>
                <a:cxn ang="0">
                  <a:pos x="T4" y="T5"/>
                </a:cxn>
                <a:cxn ang="0">
                  <a:pos x="T6" y="T7"/>
                </a:cxn>
                <a:cxn ang="0">
                  <a:pos x="T8" y="T9"/>
                </a:cxn>
              </a:cxnLst>
              <a:rect l="0" t="0" r="r" b="b"/>
              <a:pathLst>
                <a:path w="12" h="7">
                  <a:moveTo>
                    <a:pt x="12" y="7"/>
                  </a:moveTo>
                  <a:cubicBezTo>
                    <a:pt x="9" y="7"/>
                    <a:pt x="7" y="6"/>
                    <a:pt x="5" y="5"/>
                  </a:cubicBezTo>
                  <a:cubicBezTo>
                    <a:pt x="3" y="4"/>
                    <a:pt x="1" y="2"/>
                    <a:pt x="0" y="0"/>
                  </a:cubicBezTo>
                  <a:cubicBezTo>
                    <a:pt x="2" y="2"/>
                    <a:pt x="3" y="3"/>
                    <a:pt x="5" y="4"/>
                  </a:cubicBezTo>
                  <a:cubicBezTo>
                    <a:pt x="7" y="6"/>
                    <a:pt x="9" y="7"/>
                    <a:pt x="12"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32"/>
            <p:cNvSpPr>
              <a:spLocks/>
            </p:cNvSpPr>
            <p:nvPr/>
          </p:nvSpPr>
          <p:spPr bwMode="auto">
            <a:xfrm>
              <a:off x="7423150" y="682625"/>
              <a:ext cx="109538" cy="90488"/>
            </a:xfrm>
            <a:custGeom>
              <a:avLst/>
              <a:gdLst>
                <a:gd name="T0" fmla="*/ 12 w 12"/>
                <a:gd name="T1" fmla="*/ 10 h 10"/>
                <a:gd name="T2" fmla="*/ 6 w 12"/>
                <a:gd name="T3" fmla="*/ 5 h 10"/>
                <a:gd name="T4" fmla="*/ 0 w 12"/>
                <a:gd name="T5" fmla="*/ 0 h 10"/>
                <a:gd name="T6" fmla="*/ 6 w 12"/>
                <a:gd name="T7" fmla="*/ 5 h 10"/>
                <a:gd name="T8" fmla="*/ 12 w 12"/>
                <a:gd name="T9" fmla="*/ 10 h 10"/>
              </a:gdLst>
              <a:ahLst/>
              <a:cxnLst>
                <a:cxn ang="0">
                  <a:pos x="T0" y="T1"/>
                </a:cxn>
                <a:cxn ang="0">
                  <a:pos x="T2" y="T3"/>
                </a:cxn>
                <a:cxn ang="0">
                  <a:pos x="T4" y="T5"/>
                </a:cxn>
                <a:cxn ang="0">
                  <a:pos x="T6" y="T7"/>
                </a:cxn>
                <a:cxn ang="0">
                  <a:pos x="T8" y="T9"/>
                </a:cxn>
              </a:cxnLst>
              <a:rect l="0" t="0" r="r" b="b"/>
              <a:pathLst>
                <a:path w="12" h="10">
                  <a:moveTo>
                    <a:pt x="12" y="10"/>
                  </a:moveTo>
                  <a:cubicBezTo>
                    <a:pt x="10" y="9"/>
                    <a:pt x="8" y="7"/>
                    <a:pt x="6" y="5"/>
                  </a:cubicBezTo>
                  <a:cubicBezTo>
                    <a:pt x="4" y="4"/>
                    <a:pt x="2" y="2"/>
                    <a:pt x="0" y="0"/>
                  </a:cubicBezTo>
                  <a:cubicBezTo>
                    <a:pt x="2" y="2"/>
                    <a:pt x="4" y="3"/>
                    <a:pt x="6" y="5"/>
                  </a:cubicBezTo>
                  <a:cubicBezTo>
                    <a:pt x="8" y="7"/>
                    <a:pt x="10" y="9"/>
                    <a:pt x="12" y="1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33"/>
            <p:cNvSpPr>
              <a:spLocks/>
            </p:cNvSpPr>
            <p:nvPr/>
          </p:nvSpPr>
          <p:spPr bwMode="auto">
            <a:xfrm>
              <a:off x="7459663" y="682625"/>
              <a:ext cx="73025" cy="82550"/>
            </a:xfrm>
            <a:custGeom>
              <a:avLst/>
              <a:gdLst>
                <a:gd name="T0" fmla="*/ 8 w 8"/>
                <a:gd name="T1" fmla="*/ 9 h 9"/>
                <a:gd name="T2" fmla="*/ 4 w 8"/>
                <a:gd name="T3" fmla="*/ 4 h 9"/>
                <a:gd name="T4" fmla="*/ 0 w 8"/>
                <a:gd name="T5" fmla="*/ 0 h 9"/>
                <a:gd name="T6" fmla="*/ 5 w 8"/>
                <a:gd name="T7" fmla="*/ 4 h 9"/>
                <a:gd name="T8" fmla="*/ 8 w 8"/>
                <a:gd name="T9" fmla="*/ 9 h 9"/>
              </a:gdLst>
              <a:ahLst/>
              <a:cxnLst>
                <a:cxn ang="0">
                  <a:pos x="T0" y="T1"/>
                </a:cxn>
                <a:cxn ang="0">
                  <a:pos x="T2" y="T3"/>
                </a:cxn>
                <a:cxn ang="0">
                  <a:pos x="T4" y="T5"/>
                </a:cxn>
                <a:cxn ang="0">
                  <a:pos x="T6" y="T7"/>
                </a:cxn>
                <a:cxn ang="0">
                  <a:pos x="T8" y="T9"/>
                </a:cxn>
              </a:cxnLst>
              <a:rect l="0" t="0" r="r" b="b"/>
              <a:pathLst>
                <a:path w="8" h="9">
                  <a:moveTo>
                    <a:pt x="8" y="9"/>
                  </a:moveTo>
                  <a:cubicBezTo>
                    <a:pt x="7" y="7"/>
                    <a:pt x="6" y="6"/>
                    <a:pt x="4" y="4"/>
                  </a:cubicBezTo>
                  <a:cubicBezTo>
                    <a:pt x="3" y="3"/>
                    <a:pt x="2" y="1"/>
                    <a:pt x="0" y="0"/>
                  </a:cubicBezTo>
                  <a:cubicBezTo>
                    <a:pt x="2" y="1"/>
                    <a:pt x="3" y="2"/>
                    <a:pt x="5" y="4"/>
                  </a:cubicBezTo>
                  <a:cubicBezTo>
                    <a:pt x="6" y="6"/>
                    <a:pt x="7" y="7"/>
                    <a:pt x="8" y="9"/>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34"/>
            <p:cNvSpPr>
              <a:spLocks/>
            </p:cNvSpPr>
            <p:nvPr/>
          </p:nvSpPr>
          <p:spPr bwMode="auto">
            <a:xfrm>
              <a:off x="7486650" y="736600"/>
              <a:ext cx="127000" cy="128588"/>
            </a:xfrm>
            <a:custGeom>
              <a:avLst/>
              <a:gdLst>
                <a:gd name="T0" fmla="*/ 13 w 14"/>
                <a:gd name="T1" fmla="*/ 4 h 14"/>
                <a:gd name="T2" fmla="*/ 13 w 14"/>
                <a:gd name="T3" fmla="*/ 3 h 14"/>
                <a:gd name="T4" fmla="*/ 10 w 14"/>
                <a:gd name="T5" fmla="*/ 4 h 14"/>
                <a:gd name="T6" fmla="*/ 10 w 14"/>
                <a:gd name="T7" fmla="*/ 2 h 14"/>
                <a:gd name="T8" fmla="*/ 10 w 14"/>
                <a:gd name="T9" fmla="*/ 1 h 14"/>
                <a:gd name="T10" fmla="*/ 10 w 14"/>
                <a:gd name="T11" fmla="*/ 0 h 14"/>
                <a:gd name="T12" fmla="*/ 7 w 14"/>
                <a:gd name="T13" fmla="*/ 3 h 14"/>
                <a:gd name="T14" fmla="*/ 6 w 14"/>
                <a:gd name="T15" fmla="*/ 1 h 14"/>
                <a:gd name="T16" fmla="*/ 5 w 14"/>
                <a:gd name="T17" fmla="*/ 0 h 14"/>
                <a:gd name="T18" fmla="*/ 5 w 14"/>
                <a:gd name="T19" fmla="*/ 0 h 14"/>
                <a:gd name="T20" fmla="*/ 5 w 14"/>
                <a:gd name="T21" fmla="*/ 2 h 14"/>
                <a:gd name="T22" fmla="*/ 4 w 14"/>
                <a:gd name="T23" fmla="*/ 2 h 14"/>
                <a:gd name="T24" fmla="*/ 3 w 14"/>
                <a:gd name="T25" fmla="*/ 1 h 14"/>
                <a:gd name="T26" fmla="*/ 3 w 14"/>
                <a:gd name="T27" fmla="*/ 1 h 14"/>
                <a:gd name="T28" fmla="*/ 4 w 14"/>
                <a:gd name="T29" fmla="*/ 4 h 14"/>
                <a:gd name="T30" fmla="*/ 1 w 14"/>
                <a:gd name="T31" fmla="*/ 4 h 14"/>
                <a:gd name="T32" fmla="*/ 0 w 14"/>
                <a:gd name="T33" fmla="*/ 5 h 14"/>
                <a:gd name="T34" fmla="*/ 0 w 14"/>
                <a:gd name="T35" fmla="*/ 5 h 14"/>
                <a:gd name="T36" fmla="*/ 3 w 14"/>
                <a:gd name="T37" fmla="*/ 7 h 14"/>
                <a:gd name="T38" fmla="*/ 1 w 14"/>
                <a:gd name="T39" fmla="*/ 8 h 14"/>
                <a:gd name="T40" fmla="*/ 0 w 14"/>
                <a:gd name="T41" fmla="*/ 9 h 14"/>
                <a:gd name="T42" fmla="*/ 0 w 14"/>
                <a:gd name="T43" fmla="*/ 9 h 14"/>
                <a:gd name="T44" fmla="*/ 4 w 14"/>
                <a:gd name="T45" fmla="*/ 9 h 14"/>
                <a:gd name="T46" fmla="*/ 3 w 14"/>
                <a:gd name="T47" fmla="*/ 11 h 14"/>
                <a:gd name="T48" fmla="*/ 3 w 14"/>
                <a:gd name="T49" fmla="*/ 12 h 14"/>
                <a:gd name="T50" fmla="*/ 3 w 14"/>
                <a:gd name="T51" fmla="*/ 13 h 14"/>
                <a:gd name="T52" fmla="*/ 6 w 14"/>
                <a:gd name="T53" fmla="*/ 10 h 14"/>
                <a:gd name="T54" fmla="*/ 7 w 14"/>
                <a:gd name="T55" fmla="*/ 13 h 14"/>
                <a:gd name="T56" fmla="*/ 7 w 14"/>
                <a:gd name="T57" fmla="*/ 14 h 14"/>
                <a:gd name="T58" fmla="*/ 7 w 14"/>
                <a:gd name="T59" fmla="*/ 14 h 14"/>
                <a:gd name="T60" fmla="*/ 8 w 14"/>
                <a:gd name="T61" fmla="*/ 10 h 14"/>
                <a:gd name="T62" fmla="*/ 10 w 14"/>
                <a:gd name="T63" fmla="*/ 11 h 14"/>
                <a:gd name="T64" fmla="*/ 11 w 14"/>
                <a:gd name="T65" fmla="*/ 12 h 14"/>
                <a:gd name="T66" fmla="*/ 12 w 14"/>
                <a:gd name="T67" fmla="*/ 12 h 14"/>
                <a:gd name="T68" fmla="*/ 10 w 14"/>
                <a:gd name="T69" fmla="*/ 9 h 14"/>
                <a:gd name="T70" fmla="*/ 12 w 14"/>
                <a:gd name="T71" fmla="*/ 8 h 14"/>
                <a:gd name="T72" fmla="*/ 13 w 14"/>
                <a:gd name="T73" fmla="*/ 8 h 14"/>
                <a:gd name="T74" fmla="*/ 14 w 14"/>
                <a:gd name="T75" fmla="*/ 8 h 14"/>
                <a:gd name="T76" fmla="*/ 11 w 14"/>
                <a:gd name="T77" fmla="*/ 6 h 14"/>
                <a:gd name="T78" fmla="*/ 12 w 14"/>
                <a:gd name="T79" fmla="*/ 5 h 14"/>
                <a:gd name="T80" fmla="*/ 13 w 14"/>
                <a:gd name="T8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14">
                  <a:moveTo>
                    <a:pt x="13" y="4"/>
                  </a:moveTo>
                  <a:cubicBezTo>
                    <a:pt x="13" y="4"/>
                    <a:pt x="13" y="3"/>
                    <a:pt x="13" y="3"/>
                  </a:cubicBezTo>
                  <a:cubicBezTo>
                    <a:pt x="13" y="3"/>
                    <a:pt x="12" y="4"/>
                    <a:pt x="10" y="4"/>
                  </a:cubicBezTo>
                  <a:cubicBezTo>
                    <a:pt x="10" y="3"/>
                    <a:pt x="10" y="3"/>
                    <a:pt x="10" y="2"/>
                  </a:cubicBezTo>
                  <a:cubicBezTo>
                    <a:pt x="10" y="1"/>
                    <a:pt x="10" y="1"/>
                    <a:pt x="10" y="1"/>
                  </a:cubicBezTo>
                  <a:cubicBezTo>
                    <a:pt x="10" y="1"/>
                    <a:pt x="10" y="0"/>
                    <a:pt x="10" y="0"/>
                  </a:cubicBezTo>
                  <a:cubicBezTo>
                    <a:pt x="10" y="0"/>
                    <a:pt x="9" y="1"/>
                    <a:pt x="7" y="3"/>
                  </a:cubicBezTo>
                  <a:cubicBezTo>
                    <a:pt x="7" y="2"/>
                    <a:pt x="7" y="2"/>
                    <a:pt x="6" y="1"/>
                  </a:cubicBezTo>
                  <a:cubicBezTo>
                    <a:pt x="6" y="1"/>
                    <a:pt x="6" y="0"/>
                    <a:pt x="5" y="0"/>
                  </a:cubicBezTo>
                  <a:cubicBezTo>
                    <a:pt x="5" y="0"/>
                    <a:pt x="5" y="0"/>
                    <a:pt x="5" y="0"/>
                  </a:cubicBezTo>
                  <a:cubicBezTo>
                    <a:pt x="5" y="0"/>
                    <a:pt x="5" y="0"/>
                    <a:pt x="5" y="2"/>
                  </a:cubicBezTo>
                  <a:cubicBezTo>
                    <a:pt x="5" y="2"/>
                    <a:pt x="4" y="2"/>
                    <a:pt x="4" y="2"/>
                  </a:cubicBezTo>
                  <a:cubicBezTo>
                    <a:pt x="4" y="1"/>
                    <a:pt x="3" y="1"/>
                    <a:pt x="3" y="1"/>
                  </a:cubicBezTo>
                  <a:cubicBezTo>
                    <a:pt x="3" y="1"/>
                    <a:pt x="3" y="1"/>
                    <a:pt x="3" y="1"/>
                  </a:cubicBezTo>
                  <a:cubicBezTo>
                    <a:pt x="3" y="1"/>
                    <a:pt x="3" y="2"/>
                    <a:pt x="4" y="4"/>
                  </a:cubicBezTo>
                  <a:cubicBezTo>
                    <a:pt x="3" y="4"/>
                    <a:pt x="2" y="4"/>
                    <a:pt x="1" y="4"/>
                  </a:cubicBezTo>
                  <a:cubicBezTo>
                    <a:pt x="1" y="4"/>
                    <a:pt x="1" y="5"/>
                    <a:pt x="0" y="5"/>
                  </a:cubicBezTo>
                  <a:cubicBezTo>
                    <a:pt x="0" y="5"/>
                    <a:pt x="0" y="5"/>
                    <a:pt x="0" y="5"/>
                  </a:cubicBezTo>
                  <a:cubicBezTo>
                    <a:pt x="0" y="5"/>
                    <a:pt x="1" y="5"/>
                    <a:pt x="3" y="7"/>
                  </a:cubicBezTo>
                  <a:cubicBezTo>
                    <a:pt x="2" y="7"/>
                    <a:pt x="2" y="8"/>
                    <a:pt x="1" y="8"/>
                  </a:cubicBezTo>
                  <a:cubicBezTo>
                    <a:pt x="1" y="8"/>
                    <a:pt x="1" y="9"/>
                    <a:pt x="0" y="9"/>
                  </a:cubicBezTo>
                  <a:cubicBezTo>
                    <a:pt x="0" y="9"/>
                    <a:pt x="0" y="9"/>
                    <a:pt x="0" y="9"/>
                  </a:cubicBezTo>
                  <a:cubicBezTo>
                    <a:pt x="0" y="9"/>
                    <a:pt x="1" y="9"/>
                    <a:pt x="4" y="9"/>
                  </a:cubicBezTo>
                  <a:cubicBezTo>
                    <a:pt x="3" y="10"/>
                    <a:pt x="3" y="11"/>
                    <a:pt x="3" y="11"/>
                  </a:cubicBezTo>
                  <a:cubicBezTo>
                    <a:pt x="3" y="12"/>
                    <a:pt x="3" y="12"/>
                    <a:pt x="3" y="12"/>
                  </a:cubicBezTo>
                  <a:cubicBezTo>
                    <a:pt x="3" y="13"/>
                    <a:pt x="3" y="13"/>
                    <a:pt x="3" y="13"/>
                  </a:cubicBezTo>
                  <a:cubicBezTo>
                    <a:pt x="3" y="13"/>
                    <a:pt x="3" y="12"/>
                    <a:pt x="6" y="10"/>
                  </a:cubicBezTo>
                  <a:cubicBezTo>
                    <a:pt x="6" y="11"/>
                    <a:pt x="6" y="12"/>
                    <a:pt x="7" y="13"/>
                  </a:cubicBezTo>
                  <a:cubicBezTo>
                    <a:pt x="7" y="13"/>
                    <a:pt x="7" y="13"/>
                    <a:pt x="7" y="14"/>
                  </a:cubicBezTo>
                  <a:cubicBezTo>
                    <a:pt x="7" y="14"/>
                    <a:pt x="7" y="14"/>
                    <a:pt x="7" y="14"/>
                  </a:cubicBezTo>
                  <a:cubicBezTo>
                    <a:pt x="7" y="14"/>
                    <a:pt x="7" y="13"/>
                    <a:pt x="8" y="10"/>
                  </a:cubicBezTo>
                  <a:cubicBezTo>
                    <a:pt x="9" y="11"/>
                    <a:pt x="10" y="11"/>
                    <a:pt x="10" y="11"/>
                  </a:cubicBezTo>
                  <a:cubicBezTo>
                    <a:pt x="11" y="12"/>
                    <a:pt x="11" y="12"/>
                    <a:pt x="11" y="12"/>
                  </a:cubicBezTo>
                  <a:cubicBezTo>
                    <a:pt x="11" y="12"/>
                    <a:pt x="12" y="12"/>
                    <a:pt x="12" y="12"/>
                  </a:cubicBezTo>
                  <a:cubicBezTo>
                    <a:pt x="12" y="12"/>
                    <a:pt x="11" y="11"/>
                    <a:pt x="10" y="9"/>
                  </a:cubicBezTo>
                  <a:cubicBezTo>
                    <a:pt x="11" y="9"/>
                    <a:pt x="12" y="9"/>
                    <a:pt x="12" y="8"/>
                  </a:cubicBezTo>
                  <a:cubicBezTo>
                    <a:pt x="13" y="8"/>
                    <a:pt x="13" y="8"/>
                    <a:pt x="13" y="8"/>
                  </a:cubicBezTo>
                  <a:cubicBezTo>
                    <a:pt x="14" y="8"/>
                    <a:pt x="14" y="8"/>
                    <a:pt x="14" y="8"/>
                  </a:cubicBezTo>
                  <a:cubicBezTo>
                    <a:pt x="14" y="8"/>
                    <a:pt x="13" y="8"/>
                    <a:pt x="11" y="6"/>
                  </a:cubicBezTo>
                  <a:cubicBezTo>
                    <a:pt x="11" y="6"/>
                    <a:pt x="12" y="5"/>
                    <a:pt x="12" y="5"/>
                  </a:cubicBezTo>
                  <a:cubicBezTo>
                    <a:pt x="12" y="4"/>
                    <a:pt x="13" y="4"/>
                    <a:pt x="13"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0" name="组合 119"/>
          <p:cNvGrpSpPr/>
          <p:nvPr/>
        </p:nvGrpSpPr>
        <p:grpSpPr>
          <a:xfrm>
            <a:off x="10928350" y="3276600"/>
            <a:ext cx="479426" cy="500063"/>
            <a:chOff x="10928350" y="3276600"/>
            <a:chExt cx="479426" cy="500063"/>
          </a:xfrm>
        </p:grpSpPr>
        <p:sp>
          <p:nvSpPr>
            <p:cNvPr id="121" name="Freeform 135"/>
            <p:cNvSpPr>
              <a:spLocks/>
            </p:cNvSpPr>
            <p:nvPr/>
          </p:nvSpPr>
          <p:spPr bwMode="auto">
            <a:xfrm>
              <a:off x="11128375" y="3276600"/>
              <a:ext cx="125413" cy="236538"/>
            </a:xfrm>
            <a:custGeom>
              <a:avLst/>
              <a:gdLst>
                <a:gd name="T0" fmla="*/ 5 w 14"/>
                <a:gd name="T1" fmla="*/ 26 h 26"/>
                <a:gd name="T2" fmla="*/ 0 w 14"/>
                <a:gd name="T3" fmla="*/ 16 h 26"/>
                <a:gd name="T4" fmla="*/ 3 w 14"/>
                <a:gd name="T5" fmla="*/ 7 h 26"/>
                <a:gd name="T6" fmla="*/ 8 w 14"/>
                <a:gd name="T7" fmla="*/ 4 h 26"/>
                <a:gd name="T8" fmla="*/ 10 w 14"/>
                <a:gd name="T9" fmla="*/ 6 h 26"/>
                <a:gd name="T10" fmla="*/ 10 w 14"/>
                <a:gd name="T11" fmla="*/ 22 h 26"/>
                <a:gd name="T12" fmla="*/ 5 w 14"/>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5" y="26"/>
                  </a:moveTo>
                  <a:cubicBezTo>
                    <a:pt x="2" y="23"/>
                    <a:pt x="0" y="20"/>
                    <a:pt x="0" y="16"/>
                  </a:cubicBezTo>
                  <a:cubicBezTo>
                    <a:pt x="0" y="13"/>
                    <a:pt x="1" y="10"/>
                    <a:pt x="3" y="7"/>
                  </a:cubicBezTo>
                  <a:cubicBezTo>
                    <a:pt x="3" y="6"/>
                    <a:pt x="6" y="0"/>
                    <a:pt x="8" y="4"/>
                  </a:cubicBezTo>
                  <a:cubicBezTo>
                    <a:pt x="9" y="5"/>
                    <a:pt x="9" y="5"/>
                    <a:pt x="10" y="6"/>
                  </a:cubicBezTo>
                  <a:cubicBezTo>
                    <a:pt x="14" y="10"/>
                    <a:pt x="13" y="17"/>
                    <a:pt x="10" y="22"/>
                  </a:cubicBezTo>
                  <a:cubicBezTo>
                    <a:pt x="9" y="22"/>
                    <a:pt x="6" y="26"/>
                    <a:pt x="5"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36"/>
            <p:cNvSpPr>
              <a:spLocks/>
            </p:cNvSpPr>
            <p:nvPr/>
          </p:nvSpPr>
          <p:spPr bwMode="auto">
            <a:xfrm>
              <a:off x="11145838" y="3384550"/>
              <a:ext cx="26988" cy="128588"/>
            </a:xfrm>
            <a:custGeom>
              <a:avLst/>
              <a:gdLst>
                <a:gd name="T0" fmla="*/ 3 w 3"/>
                <a:gd name="T1" fmla="*/ 14 h 14"/>
                <a:gd name="T2" fmla="*/ 1 w 3"/>
                <a:gd name="T3" fmla="*/ 7 h 14"/>
                <a:gd name="T4" fmla="*/ 1 w 3"/>
                <a:gd name="T5" fmla="*/ 0 h 14"/>
                <a:gd name="T6" fmla="*/ 1 w 3"/>
                <a:gd name="T7" fmla="*/ 7 h 14"/>
                <a:gd name="T8" fmla="*/ 3 w 3"/>
                <a:gd name="T9" fmla="*/ 14 h 14"/>
              </a:gdLst>
              <a:ahLst/>
              <a:cxnLst>
                <a:cxn ang="0">
                  <a:pos x="T0" y="T1"/>
                </a:cxn>
                <a:cxn ang="0">
                  <a:pos x="T2" y="T3"/>
                </a:cxn>
                <a:cxn ang="0">
                  <a:pos x="T4" y="T5"/>
                </a:cxn>
                <a:cxn ang="0">
                  <a:pos x="T6" y="T7"/>
                </a:cxn>
                <a:cxn ang="0">
                  <a:pos x="T8" y="T9"/>
                </a:cxn>
              </a:cxnLst>
              <a:rect l="0" t="0" r="r" b="b"/>
              <a:pathLst>
                <a:path w="3" h="14">
                  <a:moveTo>
                    <a:pt x="3" y="14"/>
                  </a:moveTo>
                  <a:cubicBezTo>
                    <a:pt x="2" y="12"/>
                    <a:pt x="1" y="9"/>
                    <a:pt x="1" y="7"/>
                  </a:cubicBezTo>
                  <a:cubicBezTo>
                    <a:pt x="1" y="5"/>
                    <a:pt x="0" y="2"/>
                    <a:pt x="1" y="0"/>
                  </a:cubicBezTo>
                  <a:cubicBezTo>
                    <a:pt x="1" y="2"/>
                    <a:pt x="1" y="5"/>
                    <a:pt x="1" y="7"/>
                  </a:cubicBezTo>
                  <a:cubicBezTo>
                    <a:pt x="2" y="9"/>
                    <a:pt x="2" y="11"/>
                    <a:pt x="3"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37"/>
            <p:cNvSpPr>
              <a:spLocks/>
            </p:cNvSpPr>
            <p:nvPr/>
          </p:nvSpPr>
          <p:spPr bwMode="auto">
            <a:xfrm>
              <a:off x="11182350" y="3357563"/>
              <a:ext cx="0" cy="146050"/>
            </a:xfrm>
            <a:custGeom>
              <a:avLst/>
              <a:gdLst>
                <a:gd name="T0" fmla="*/ 16 h 16"/>
                <a:gd name="T1" fmla="*/ 8 h 16"/>
                <a:gd name="T2" fmla="*/ 0 h 16"/>
                <a:gd name="T3" fmla="*/ 8 h 16"/>
                <a:gd name="T4" fmla="*/ 16 h 16"/>
              </a:gdLst>
              <a:ahLst/>
              <a:cxnLst>
                <a:cxn ang="0">
                  <a:pos x="0" y="T0"/>
                </a:cxn>
                <a:cxn ang="0">
                  <a:pos x="0" y="T1"/>
                </a:cxn>
                <a:cxn ang="0">
                  <a:pos x="0" y="T2"/>
                </a:cxn>
                <a:cxn ang="0">
                  <a:pos x="0" y="T3"/>
                </a:cxn>
                <a:cxn ang="0">
                  <a:pos x="0" y="T4"/>
                </a:cxn>
              </a:cxnLst>
              <a:rect l="0" t="0" r="r" b="b"/>
              <a:pathLst>
                <a:path h="16">
                  <a:moveTo>
                    <a:pt x="0" y="16"/>
                  </a:moveTo>
                  <a:cubicBezTo>
                    <a:pt x="0" y="14"/>
                    <a:pt x="0" y="11"/>
                    <a:pt x="0" y="8"/>
                  </a:cubicBezTo>
                  <a:cubicBezTo>
                    <a:pt x="0" y="6"/>
                    <a:pt x="0" y="3"/>
                    <a:pt x="0" y="0"/>
                  </a:cubicBezTo>
                  <a:cubicBezTo>
                    <a:pt x="0" y="3"/>
                    <a:pt x="0" y="6"/>
                    <a:pt x="0" y="8"/>
                  </a:cubicBezTo>
                  <a:cubicBezTo>
                    <a:pt x="0" y="11"/>
                    <a:pt x="0" y="14"/>
                    <a:pt x="0" y="1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38"/>
            <p:cNvSpPr>
              <a:spLocks/>
            </p:cNvSpPr>
            <p:nvPr/>
          </p:nvSpPr>
          <p:spPr bwMode="auto">
            <a:xfrm>
              <a:off x="11190288" y="3384550"/>
              <a:ext cx="28575" cy="109538"/>
            </a:xfrm>
            <a:custGeom>
              <a:avLst/>
              <a:gdLst>
                <a:gd name="T0" fmla="*/ 0 w 3"/>
                <a:gd name="T1" fmla="*/ 12 h 12"/>
                <a:gd name="T2" fmla="*/ 1 w 3"/>
                <a:gd name="T3" fmla="*/ 6 h 12"/>
                <a:gd name="T4" fmla="*/ 2 w 3"/>
                <a:gd name="T5" fmla="*/ 0 h 12"/>
                <a:gd name="T6" fmla="*/ 2 w 3"/>
                <a:gd name="T7" fmla="*/ 6 h 12"/>
                <a:gd name="T8" fmla="*/ 0 w 3"/>
                <a:gd name="T9" fmla="*/ 12 h 12"/>
              </a:gdLst>
              <a:ahLst/>
              <a:cxnLst>
                <a:cxn ang="0">
                  <a:pos x="T0" y="T1"/>
                </a:cxn>
                <a:cxn ang="0">
                  <a:pos x="T2" y="T3"/>
                </a:cxn>
                <a:cxn ang="0">
                  <a:pos x="T4" y="T5"/>
                </a:cxn>
                <a:cxn ang="0">
                  <a:pos x="T6" y="T7"/>
                </a:cxn>
                <a:cxn ang="0">
                  <a:pos x="T8" y="T9"/>
                </a:cxn>
              </a:cxnLst>
              <a:rect l="0" t="0" r="r" b="b"/>
              <a:pathLst>
                <a:path w="3" h="12">
                  <a:moveTo>
                    <a:pt x="0" y="12"/>
                  </a:moveTo>
                  <a:cubicBezTo>
                    <a:pt x="0" y="10"/>
                    <a:pt x="1" y="8"/>
                    <a:pt x="1" y="6"/>
                  </a:cubicBezTo>
                  <a:cubicBezTo>
                    <a:pt x="2" y="4"/>
                    <a:pt x="2" y="2"/>
                    <a:pt x="2" y="0"/>
                  </a:cubicBezTo>
                  <a:cubicBezTo>
                    <a:pt x="3" y="2"/>
                    <a:pt x="2" y="4"/>
                    <a:pt x="2" y="6"/>
                  </a:cubicBezTo>
                  <a:cubicBezTo>
                    <a:pt x="1" y="8"/>
                    <a:pt x="1" y="10"/>
                    <a:pt x="0" y="12"/>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39"/>
            <p:cNvSpPr>
              <a:spLocks/>
            </p:cNvSpPr>
            <p:nvPr/>
          </p:nvSpPr>
          <p:spPr bwMode="auto">
            <a:xfrm>
              <a:off x="11190288" y="3421063"/>
              <a:ext cx="217488" cy="128588"/>
            </a:xfrm>
            <a:custGeom>
              <a:avLst/>
              <a:gdLst>
                <a:gd name="T0" fmla="*/ 0 w 24"/>
                <a:gd name="T1" fmla="*/ 10 h 14"/>
                <a:gd name="T2" fmla="*/ 7 w 24"/>
                <a:gd name="T3" fmla="*/ 1 h 14"/>
                <a:gd name="T4" fmla="*/ 15 w 24"/>
                <a:gd name="T5" fmla="*/ 0 h 14"/>
                <a:gd name="T6" fmla="*/ 21 w 24"/>
                <a:gd name="T7" fmla="*/ 3 h 14"/>
                <a:gd name="T8" fmla="*/ 19 w 24"/>
                <a:gd name="T9" fmla="*/ 6 h 14"/>
                <a:gd name="T10" fmla="*/ 6 w 24"/>
                <a:gd name="T11" fmla="*/ 13 h 14"/>
                <a:gd name="T12" fmla="*/ 0 w 24"/>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0" y="10"/>
                  </a:moveTo>
                  <a:cubicBezTo>
                    <a:pt x="1" y="7"/>
                    <a:pt x="3" y="3"/>
                    <a:pt x="7" y="1"/>
                  </a:cubicBezTo>
                  <a:cubicBezTo>
                    <a:pt x="9" y="0"/>
                    <a:pt x="12" y="0"/>
                    <a:pt x="15" y="0"/>
                  </a:cubicBezTo>
                  <a:cubicBezTo>
                    <a:pt x="17" y="0"/>
                    <a:pt x="24" y="0"/>
                    <a:pt x="21" y="3"/>
                  </a:cubicBezTo>
                  <a:cubicBezTo>
                    <a:pt x="20" y="4"/>
                    <a:pt x="20" y="5"/>
                    <a:pt x="19" y="6"/>
                  </a:cubicBezTo>
                  <a:cubicBezTo>
                    <a:pt x="18" y="12"/>
                    <a:pt x="11" y="14"/>
                    <a:pt x="6" y="13"/>
                  </a:cubicBezTo>
                  <a:cubicBezTo>
                    <a:pt x="5" y="12"/>
                    <a:pt x="0" y="11"/>
                    <a:pt x="0" y="1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40"/>
            <p:cNvSpPr>
              <a:spLocks/>
            </p:cNvSpPr>
            <p:nvPr/>
          </p:nvSpPr>
          <p:spPr bwMode="auto">
            <a:xfrm>
              <a:off x="11190288" y="3440113"/>
              <a:ext cx="100013" cy="73025"/>
            </a:xfrm>
            <a:custGeom>
              <a:avLst/>
              <a:gdLst>
                <a:gd name="T0" fmla="*/ 0 w 11"/>
                <a:gd name="T1" fmla="*/ 8 h 8"/>
                <a:gd name="T2" fmla="*/ 5 w 11"/>
                <a:gd name="T3" fmla="*/ 3 h 8"/>
                <a:gd name="T4" fmla="*/ 11 w 11"/>
                <a:gd name="T5" fmla="*/ 0 h 8"/>
                <a:gd name="T6" fmla="*/ 5 w 11"/>
                <a:gd name="T7" fmla="*/ 4 h 8"/>
                <a:gd name="T8" fmla="*/ 0 w 11"/>
                <a:gd name="T9" fmla="*/ 8 h 8"/>
              </a:gdLst>
              <a:ahLst/>
              <a:cxnLst>
                <a:cxn ang="0">
                  <a:pos x="T0" y="T1"/>
                </a:cxn>
                <a:cxn ang="0">
                  <a:pos x="T2" y="T3"/>
                </a:cxn>
                <a:cxn ang="0">
                  <a:pos x="T4" y="T5"/>
                </a:cxn>
                <a:cxn ang="0">
                  <a:pos x="T6" y="T7"/>
                </a:cxn>
                <a:cxn ang="0">
                  <a:pos x="T8" y="T9"/>
                </a:cxn>
              </a:cxnLst>
              <a:rect l="0" t="0" r="r" b="b"/>
              <a:pathLst>
                <a:path w="11" h="8">
                  <a:moveTo>
                    <a:pt x="0" y="8"/>
                  </a:moveTo>
                  <a:cubicBezTo>
                    <a:pt x="1" y="6"/>
                    <a:pt x="3" y="5"/>
                    <a:pt x="5" y="3"/>
                  </a:cubicBezTo>
                  <a:cubicBezTo>
                    <a:pt x="7" y="2"/>
                    <a:pt x="9" y="1"/>
                    <a:pt x="11" y="0"/>
                  </a:cubicBezTo>
                  <a:cubicBezTo>
                    <a:pt x="9" y="1"/>
                    <a:pt x="7" y="2"/>
                    <a:pt x="5" y="4"/>
                  </a:cubicBezTo>
                  <a:cubicBezTo>
                    <a:pt x="3" y="5"/>
                    <a:pt x="2" y="7"/>
                    <a:pt x="0" y="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41"/>
            <p:cNvSpPr>
              <a:spLocks/>
            </p:cNvSpPr>
            <p:nvPr/>
          </p:nvSpPr>
          <p:spPr bwMode="auto">
            <a:xfrm>
              <a:off x="11199813" y="3457575"/>
              <a:ext cx="127000" cy="63500"/>
            </a:xfrm>
            <a:custGeom>
              <a:avLst/>
              <a:gdLst>
                <a:gd name="T0" fmla="*/ 0 w 14"/>
                <a:gd name="T1" fmla="*/ 7 h 7"/>
                <a:gd name="T2" fmla="*/ 7 w 14"/>
                <a:gd name="T3" fmla="*/ 3 h 7"/>
                <a:gd name="T4" fmla="*/ 14 w 14"/>
                <a:gd name="T5" fmla="*/ 0 h 7"/>
                <a:gd name="T6" fmla="*/ 7 w 14"/>
                <a:gd name="T7" fmla="*/ 4 h 7"/>
                <a:gd name="T8" fmla="*/ 0 w 14"/>
                <a:gd name="T9" fmla="*/ 7 h 7"/>
              </a:gdLst>
              <a:ahLst/>
              <a:cxnLst>
                <a:cxn ang="0">
                  <a:pos x="T0" y="T1"/>
                </a:cxn>
                <a:cxn ang="0">
                  <a:pos x="T2" y="T3"/>
                </a:cxn>
                <a:cxn ang="0">
                  <a:pos x="T4" y="T5"/>
                </a:cxn>
                <a:cxn ang="0">
                  <a:pos x="T6" y="T7"/>
                </a:cxn>
                <a:cxn ang="0">
                  <a:pos x="T8" y="T9"/>
                </a:cxn>
              </a:cxnLst>
              <a:rect l="0" t="0" r="r" b="b"/>
              <a:pathLst>
                <a:path w="14" h="7">
                  <a:moveTo>
                    <a:pt x="0" y="7"/>
                  </a:moveTo>
                  <a:cubicBezTo>
                    <a:pt x="2" y="6"/>
                    <a:pt x="4" y="5"/>
                    <a:pt x="7" y="3"/>
                  </a:cubicBezTo>
                  <a:cubicBezTo>
                    <a:pt x="9" y="2"/>
                    <a:pt x="12" y="1"/>
                    <a:pt x="14" y="0"/>
                  </a:cubicBezTo>
                  <a:cubicBezTo>
                    <a:pt x="12" y="2"/>
                    <a:pt x="9" y="3"/>
                    <a:pt x="7" y="4"/>
                  </a:cubicBezTo>
                  <a:cubicBezTo>
                    <a:pt x="5" y="5"/>
                    <a:pt x="2" y="6"/>
                    <a:pt x="0"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42"/>
            <p:cNvSpPr>
              <a:spLocks/>
            </p:cNvSpPr>
            <p:nvPr/>
          </p:nvSpPr>
          <p:spPr bwMode="auto">
            <a:xfrm>
              <a:off x="11209338" y="3494088"/>
              <a:ext cx="107950" cy="36513"/>
            </a:xfrm>
            <a:custGeom>
              <a:avLst/>
              <a:gdLst>
                <a:gd name="T0" fmla="*/ 0 w 12"/>
                <a:gd name="T1" fmla="*/ 4 h 4"/>
                <a:gd name="T2" fmla="*/ 6 w 12"/>
                <a:gd name="T3" fmla="*/ 2 h 4"/>
                <a:gd name="T4" fmla="*/ 12 w 12"/>
                <a:gd name="T5" fmla="*/ 0 h 4"/>
                <a:gd name="T6" fmla="*/ 6 w 12"/>
                <a:gd name="T7" fmla="*/ 3 h 4"/>
                <a:gd name="T8" fmla="*/ 0 w 12"/>
                <a:gd name="T9" fmla="*/ 4 h 4"/>
              </a:gdLst>
              <a:ahLst/>
              <a:cxnLst>
                <a:cxn ang="0">
                  <a:pos x="T0" y="T1"/>
                </a:cxn>
                <a:cxn ang="0">
                  <a:pos x="T2" y="T3"/>
                </a:cxn>
                <a:cxn ang="0">
                  <a:pos x="T4" y="T5"/>
                </a:cxn>
                <a:cxn ang="0">
                  <a:pos x="T6" y="T7"/>
                </a:cxn>
                <a:cxn ang="0">
                  <a:pos x="T8" y="T9"/>
                </a:cxn>
              </a:cxnLst>
              <a:rect l="0" t="0" r="r" b="b"/>
              <a:pathLst>
                <a:path w="12" h="4">
                  <a:moveTo>
                    <a:pt x="0" y="4"/>
                  </a:moveTo>
                  <a:cubicBezTo>
                    <a:pt x="2" y="3"/>
                    <a:pt x="4" y="3"/>
                    <a:pt x="6" y="2"/>
                  </a:cubicBezTo>
                  <a:cubicBezTo>
                    <a:pt x="8" y="2"/>
                    <a:pt x="10" y="1"/>
                    <a:pt x="12" y="0"/>
                  </a:cubicBezTo>
                  <a:cubicBezTo>
                    <a:pt x="10" y="2"/>
                    <a:pt x="8" y="2"/>
                    <a:pt x="6" y="3"/>
                  </a:cubicBezTo>
                  <a:cubicBezTo>
                    <a:pt x="4" y="3"/>
                    <a:pt x="2" y="4"/>
                    <a:pt x="0"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43"/>
            <p:cNvSpPr>
              <a:spLocks/>
            </p:cNvSpPr>
            <p:nvPr/>
          </p:nvSpPr>
          <p:spPr bwMode="auto">
            <a:xfrm>
              <a:off x="11190288" y="3530600"/>
              <a:ext cx="182563" cy="155575"/>
            </a:xfrm>
            <a:custGeom>
              <a:avLst/>
              <a:gdLst>
                <a:gd name="T0" fmla="*/ 0 w 20"/>
                <a:gd name="T1" fmla="*/ 1 h 17"/>
                <a:gd name="T2" fmla="*/ 11 w 20"/>
                <a:gd name="T3" fmla="*/ 2 h 17"/>
                <a:gd name="T4" fmla="*/ 16 w 20"/>
                <a:gd name="T5" fmla="*/ 10 h 17"/>
                <a:gd name="T6" fmla="*/ 16 w 20"/>
                <a:gd name="T7" fmla="*/ 16 h 17"/>
                <a:gd name="T8" fmla="*/ 12 w 20"/>
                <a:gd name="T9" fmla="*/ 16 h 17"/>
                <a:gd name="T10" fmla="*/ 1 w 20"/>
                <a:gd name="T11" fmla="*/ 6 h 17"/>
                <a:gd name="T12" fmla="*/ 0 w 2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0" y="1"/>
                  </a:moveTo>
                  <a:cubicBezTo>
                    <a:pt x="4" y="0"/>
                    <a:pt x="8" y="0"/>
                    <a:pt x="11" y="2"/>
                  </a:cubicBezTo>
                  <a:cubicBezTo>
                    <a:pt x="14" y="4"/>
                    <a:pt x="15" y="7"/>
                    <a:pt x="16" y="10"/>
                  </a:cubicBezTo>
                  <a:cubicBezTo>
                    <a:pt x="17" y="11"/>
                    <a:pt x="20" y="17"/>
                    <a:pt x="16" y="16"/>
                  </a:cubicBezTo>
                  <a:cubicBezTo>
                    <a:pt x="14" y="16"/>
                    <a:pt x="14" y="16"/>
                    <a:pt x="12" y="16"/>
                  </a:cubicBezTo>
                  <a:cubicBezTo>
                    <a:pt x="7" y="17"/>
                    <a:pt x="2" y="11"/>
                    <a:pt x="1" y="6"/>
                  </a:cubicBezTo>
                  <a:cubicBezTo>
                    <a:pt x="0" y="6"/>
                    <a:pt x="0" y="1"/>
                    <a:pt x="0"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44"/>
            <p:cNvSpPr>
              <a:spLocks/>
            </p:cNvSpPr>
            <p:nvPr/>
          </p:nvSpPr>
          <p:spPr bwMode="auto">
            <a:xfrm>
              <a:off x="11190288" y="3540125"/>
              <a:ext cx="109538" cy="53975"/>
            </a:xfrm>
            <a:custGeom>
              <a:avLst/>
              <a:gdLst>
                <a:gd name="T0" fmla="*/ 0 w 12"/>
                <a:gd name="T1" fmla="*/ 0 h 6"/>
                <a:gd name="T2" fmla="*/ 7 w 12"/>
                <a:gd name="T3" fmla="*/ 2 h 6"/>
                <a:gd name="T4" fmla="*/ 12 w 12"/>
                <a:gd name="T5" fmla="*/ 6 h 6"/>
                <a:gd name="T6" fmla="*/ 7 w 12"/>
                <a:gd name="T7" fmla="*/ 2 h 6"/>
                <a:gd name="T8" fmla="*/ 0 w 12"/>
                <a:gd name="T9" fmla="*/ 0 h 6"/>
              </a:gdLst>
              <a:ahLst/>
              <a:cxnLst>
                <a:cxn ang="0">
                  <a:pos x="T0" y="T1"/>
                </a:cxn>
                <a:cxn ang="0">
                  <a:pos x="T2" y="T3"/>
                </a:cxn>
                <a:cxn ang="0">
                  <a:pos x="T4" y="T5"/>
                </a:cxn>
                <a:cxn ang="0">
                  <a:pos x="T6" y="T7"/>
                </a:cxn>
                <a:cxn ang="0">
                  <a:pos x="T8" y="T9"/>
                </a:cxn>
              </a:cxnLst>
              <a:rect l="0" t="0" r="r" b="b"/>
              <a:pathLst>
                <a:path w="12" h="6">
                  <a:moveTo>
                    <a:pt x="0" y="0"/>
                  </a:moveTo>
                  <a:cubicBezTo>
                    <a:pt x="3" y="0"/>
                    <a:pt x="5" y="1"/>
                    <a:pt x="7" y="2"/>
                  </a:cubicBezTo>
                  <a:cubicBezTo>
                    <a:pt x="9" y="3"/>
                    <a:pt x="11" y="4"/>
                    <a:pt x="12" y="6"/>
                  </a:cubicBezTo>
                  <a:cubicBezTo>
                    <a:pt x="11" y="5"/>
                    <a:pt x="9" y="3"/>
                    <a:pt x="7" y="2"/>
                  </a:cubicBezTo>
                  <a:cubicBezTo>
                    <a:pt x="5" y="1"/>
                    <a:pt x="2" y="0"/>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45"/>
            <p:cNvSpPr>
              <a:spLocks/>
            </p:cNvSpPr>
            <p:nvPr/>
          </p:nvSpPr>
          <p:spPr bwMode="auto">
            <a:xfrm>
              <a:off x="11190288" y="3540125"/>
              <a:ext cx="109538" cy="90488"/>
            </a:xfrm>
            <a:custGeom>
              <a:avLst/>
              <a:gdLst>
                <a:gd name="T0" fmla="*/ 0 w 12"/>
                <a:gd name="T1" fmla="*/ 0 h 10"/>
                <a:gd name="T2" fmla="*/ 6 w 12"/>
                <a:gd name="T3" fmla="*/ 5 h 10"/>
                <a:gd name="T4" fmla="*/ 12 w 12"/>
                <a:gd name="T5" fmla="*/ 10 h 10"/>
                <a:gd name="T6" fmla="*/ 6 w 12"/>
                <a:gd name="T7" fmla="*/ 6 h 10"/>
                <a:gd name="T8" fmla="*/ 0 w 12"/>
                <a:gd name="T9" fmla="*/ 0 h 10"/>
              </a:gdLst>
              <a:ahLst/>
              <a:cxnLst>
                <a:cxn ang="0">
                  <a:pos x="T0" y="T1"/>
                </a:cxn>
                <a:cxn ang="0">
                  <a:pos x="T2" y="T3"/>
                </a:cxn>
                <a:cxn ang="0">
                  <a:pos x="T4" y="T5"/>
                </a:cxn>
                <a:cxn ang="0">
                  <a:pos x="T6" y="T7"/>
                </a:cxn>
                <a:cxn ang="0">
                  <a:pos x="T8" y="T9"/>
                </a:cxn>
              </a:cxnLst>
              <a:rect l="0" t="0" r="r" b="b"/>
              <a:pathLst>
                <a:path w="12" h="10">
                  <a:moveTo>
                    <a:pt x="0" y="0"/>
                  </a:moveTo>
                  <a:cubicBezTo>
                    <a:pt x="2" y="2"/>
                    <a:pt x="4" y="4"/>
                    <a:pt x="6" y="5"/>
                  </a:cubicBezTo>
                  <a:cubicBezTo>
                    <a:pt x="8" y="7"/>
                    <a:pt x="10" y="8"/>
                    <a:pt x="12" y="10"/>
                  </a:cubicBezTo>
                  <a:cubicBezTo>
                    <a:pt x="10" y="9"/>
                    <a:pt x="8" y="7"/>
                    <a:pt x="6" y="6"/>
                  </a:cubicBezTo>
                  <a:cubicBezTo>
                    <a:pt x="4" y="4"/>
                    <a:pt x="2"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46"/>
            <p:cNvSpPr>
              <a:spLocks/>
            </p:cNvSpPr>
            <p:nvPr/>
          </p:nvSpPr>
          <p:spPr bwMode="auto">
            <a:xfrm>
              <a:off x="11190288" y="3557588"/>
              <a:ext cx="73025" cy="82550"/>
            </a:xfrm>
            <a:custGeom>
              <a:avLst/>
              <a:gdLst>
                <a:gd name="T0" fmla="*/ 0 w 8"/>
                <a:gd name="T1" fmla="*/ 0 h 9"/>
                <a:gd name="T2" fmla="*/ 4 w 8"/>
                <a:gd name="T3" fmla="*/ 5 h 9"/>
                <a:gd name="T4" fmla="*/ 8 w 8"/>
                <a:gd name="T5" fmla="*/ 9 h 9"/>
                <a:gd name="T6" fmla="*/ 3 w 8"/>
                <a:gd name="T7" fmla="*/ 5 h 9"/>
                <a:gd name="T8" fmla="*/ 0 w 8"/>
                <a:gd name="T9" fmla="*/ 0 h 9"/>
              </a:gdLst>
              <a:ahLst/>
              <a:cxnLst>
                <a:cxn ang="0">
                  <a:pos x="T0" y="T1"/>
                </a:cxn>
                <a:cxn ang="0">
                  <a:pos x="T2" y="T3"/>
                </a:cxn>
                <a:cxn ang="0">
                  <a:pos x="T4" y="T5"/>
                </a:cxn>
                <a:cxn ang="0">
                  <a:pos x="T6" y="T7"/>
                </a:cxn>
                <a:cxn ang="0">
                  <a:pos x="T8" y="T9"/>
                </a:cxn>
              </a:cxnLst>
              <a:rect l="0" t="0" r="r" b="b"/>
              <a:pathLst>
                <a:path w="8" h="9">
                  <a:moveTo>
                    <a:pt x="0" y="0"/>
                  </a:moveTo>
                  <a:cubicBezTo>
                    <a:pt x="1" y="1"/>
                    <a:pt x="2" y="3"/>
                    <a:pt x="4" y="5"/>
                  </a:cubicBezTo>
                  <a:cubicBezTo>
                    <a:pt x="5" y="6"/>
                    <a:pt x="7" y="8"/>
                    <a:pt x="8" y="9"/>
                  </a:cubicBezTo>
                  <a:cubicBezTo>
                    <a:pt x="6" y="8"/>
                    <a:pt x="5" y="6"/>
                    <a:pt x="3" y="5"/>
                  </a:cubicBezTo>
                  <a:cubicBezTo>
                    <a:pt x="2" y="3"/>
                    <a:pt x="1"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47"/>
            <p:cNvSpPr>
              <a:spLocks/>
            </p:cNvSpPr>
            <p:nvPr/>
          </p:nvSpPr>
          <p:spPr bwMode="auto">
            <a:xfrm>
              <a:off x="11064875" y="3540125"/>
              <a:ext cx="144463" cy="236538"/>
            </a:xfrm>
            <a:custGeom>
              <a:avLst/>
              <a:gdLst>
                <a:gd name="T0" fmla="*/ 12 w 16"/>
                <a:gd name="T1" fmla="*/ 1 h 26"/>
                <a:gd name="T2" fmla="*/ 15 w 16"/>
                <a:gd name="T3" fmla="*/ 11 h 26"/>
                <a:gd name="T4" fmla="*/ 11 w 16"/>
                <a:gd name="T5" fmla="*/ 19 h 26"/>
                <a:gd name="T6" fmla="*/ 5 w 16"/>
                <a:gd name="T7" fmla="*/ 21 h 26"/>
                <a:gd name="T8" fmla="*/ 4 w 16"/>
                <a:gd name="T9" fmla="*/ 18 h 26"/>
                <a:gd name="T10" fmla="*/ 7 w 16"/>
                <a:gd name="T11" fmla="*/ 3 h 26"/>
                <a:gd name="T12" fmla="*/ 12 w 16"/>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16" h="26">
                  <a:moveTo>
                    <a:pt x="12" y="1"/>
                  </a:moveTo>
                  <a:cubicBezTo>
                    <a:pt x="15" y="4"/>
                    <a:pt x="16" y="7"/>
                    <a:pt x="15" y="11"/>
                  </a:cubicBezTo>
                  <a:cubicBezTo>
                    <a:pt x="15" y="14"/>
                    <a:pt x="13" y="17"/>
                    <a:pt x="11" y="19"/>
                  </a:cubicBezTo>
                  <a:cubicBezTo>
                    <a:pt x="10" y="20"/>
                    <a:pt x="6" y="26"/>
                    <a:pt x="5" y="21"/>
                  </a:cubicBezTo>
                  <a:cubicBezTo>
                    <a:pt x="5" y="20"/>
                    <a:pt x="5" y="19"/>
                    <a:pt x="4" y="18"/>
                  </a:cubicBezTo>
                  <a:cubicBezTo>
                    <a:pt x="0" y="14"/>
                    <a:pt x="3" y="7"/>
                    <a:pt x="7" y="3"/>
                  </a:cubicBezTo>
                  <a:cubicBezTo>
                    <a:pt x="8" y="3"/>
                    <a:pt x="12" y="0"/>
                    <a:pt x="12"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48"/>
            <p:cNvSpPr>
              <a:spLocks/>
            </p:cNvSpPr>
            <p:nvPr/>
          </p:nvSpPr>
          <p:spPr bwMode="auto">
            <a:xfrm>
              <a:off x="11172825" y="3549650"/>
              <a:ext cx="9525" cy="117475"/>
            </a:xfrm>
            <a:custGeom>
              <a:avLst/>
              <a:gdLst>
                <a:gd name="T0" fmla="*/ 0 w 1"/>
                <a:gd name="T1" fmla="*/ 0 h 13"/>
                <a:gd name="T2" fmla="*/ 1 w 1"/>
                <a:gd name="T3" fmla="*/ 7 h 13"/>
                <a:gd name="T4" fmla="*/ 0 w 1"/>
                <a:gd name="T5" fmla="*/ 13 h 13"/>
                <a:gd name="T6" fmla="*/ 1 w 1"/>
                <a:gd name="T7" fmla="*/ 6 h 13"/>
                <a:gd name="T8" fmla="*/ 0 w 1"/>
                <a:gd name="T9" fmla="*/ 0 h 13"/>
              </a:gdLst>
              <a:ahLst/>
              <a:cxnLst>
                <a:cxn ang="0">
                  <a:pos x="T0" y="T1"/>
                </a:cxn>
                <a:cxn ang="0">
                  <a:pos x="T2" y="T3"/>
                </a:cxn>
                <a:cxn ang="0">
                  <a:pos x="T4" y="T5"/>
                </a:cxn>
                <a:cxn ang="0">
                  <a:pos x="T6" y="T7"/>
                </a:cxn>
                <a:cxn ang="0">
                  <a:pos x="T8" y="T9"/>
                </a:cxn>
              </a:cxnLst>
              <a:rect l="0" t="0" r="r" b="b"/>
              <a:pathLst>
                <a:path w="1" h="13">
                  <a:moveTo>
                    <a:pt x="0" y="0"/>
                  </a:moveTo>
                  <a:cubicBezTo>
                    <a:pt x="1" y="2"/>
                    <a:pt x="1" y="4"/>
                    <a:pt x="1" y="7"/>
                  </a:cubicBezTo>
                  <a:cubicBezTo>
                    <a:pt x="1" y="9"/>
                    <a:pt x="1" y="11"/>
                    <a:pt x="0" y="13"/>
                  </a:cubicBezTo>
                  <a:cubicBezTo>
                    <a:pt x="0" y="11"/>
                    <a:pt x="1" y="9"/>
                    <a:pt x="1" y="6"/>
                  </a:cubicBezTo>
                  <a:cubicBezTo>
                    <a:pt x="1" y="4"/>
                    <a:pt x="1"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49"/>
            <p:cNvSpPr>
              <a:spLocks/>
            </p:cNvSpPr>
            <p:nvPr/>
          </p:nvSpPr>
          <p:spPr bwMode="auto">
            <a:xfrm>
              <a:off x="11136313" y="3549650"/>
              <a:ext cx="26988" cy="136525"/>
            </a:xfrm>
            <a:custGeom>
              <a:avLst/>
              <a:gdLst>
                <a:gd name="T0" fmla="*/ 3 w 3"/>
                <a:gd name="T1" fmla="*/ 0 h 15"/>
                <a:gd name="T2" fmla="*/ 2 w 3"/>
                <a:gd name="T3" fmla="*/ 7 h 15"/>
                <a:gd name="T4" fmla="*/ 0 w 3"/>
                <a:gd name="T5" fmla="*/ 15 h 15"/>
                <a:gd name="T6" fmla="*/ 1 w 3"/>
                <a:gd name="T7" fmla="*/ 7 h 15"/>
                <a:gd name="T8" fmla="*/ 3 w 3"/>
                <a:gd name="T9" fmla="*/ 0 h 15"/>
              </a:gdLst>
              <a:ahLst/>
              <a:cxnLst>
                <a:cxn ang="0">
                  <a:pos x="T0" y="T1"/>
                </a:cxn>
                <a:cxn ang="0">
                  <a:pos x="T2" y="T3"/>
                </a:cxn>
                <a:cxn ang="0">
                  <a:pos x="T4" y="T5"/>
                </a:cxn>
                <a:cxn ang="0">
                  <a:pos x="T6" y="T7"/>
                </a:cxn>
                <a:cxn ang="0">
                  <a:pos x="T8" y="T9"/>
                </a:cxn>
              </a:cxnLst>
              <a:rect l="0" t="0" r="r" b="b"/>
              <a:pathLst>
                <a:path w="3" h="15">
                  <a:moveTo>
                    <a:pt x="3" y="0"/>
                  </a:moveTo>
                  <a:cubicBezTo>
                    <a:pt x="3" y="2"/>
                    <a:pt x="2" y="5"/>
                    <a:pt x="2" y="7"/>
                  </a:cubicBezTo>
                  <a:cubicBezTo>
                    <a:pt x="1" y="10"/>
                    <a:pt x="1" y="13"/>
                    <a:pt x="0" y="15"/>
                  </a:cubicBezTo>
                  <a:cubicBezTo>
                    <a:pt x="0" y="13"/>
                    <a:pt x="1" y="10"/>
                    <a:pt x="1" y="7"/>
                  </a:cubicBezTo>
                  <a:cubicBezTo>
                    <a:pt x="2" y="5"/>
                    <a:pt x="2" y="2"/>
                    <a:pt x="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50"/>
            <p:cNvSpPr>
              <a:spLocks/>
            </p:cNvSpPr>
            <p:nvPr/>
          </p:nvSpPr>
          <p:spPr bwMode="auto">
            <a:xfrm>
              <a:off x="11118850" y="3549650"/>
              <a:ext cx="36513" cy="107950"/>
            </a:xfrm>
            <a:custGeom>
              <a:avLst/>
              <a:gdLst>
                <a:gd name="T0" fmla="*/ 4 w 4"/>
                <a:gd name="T1" fmla="*/ 0 h 12"/>
                <a:gd name="T2" fmla="*/ 2 w 4"/>
                <a:gd name="T3" fmla="*/ 6 h 12"/>
                <a:gd name="T4" fmla="*/ 0 w 4"/>
                <a:gd name="T5" fmla="*/ 12 h 12"/>
                <a:gd name="T6" fmla="*/ 1 w 4"/>
                <a:gd name="T7" fmla="*/ 6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cubicBezTo>
                    <a:pt x="3" y="2"/>
                    <a:pt x="2" y="4"/>
                    <a:pt x="2" y="6"/>
                  </a:cubicBezTo>
                  <a:cubicBezTo>
                    <a:pt x="1" y="8"/>
                    <a:pt x="0" y="10"/>
                    <a:pt x="0" y="12"/>
                  </a:cubicBezTo>
                  <a:cubicBezTo>
                    <a:pt x="0" y="10"/>
                    <a:pt x="0" y="8"/>
                    <a:pt x="1" y="6"/>
                  </a:cubicBezTo>
                  <a:cubicBezTo>
                    <a:pt x="2" y="4"/>
                    <a:pt x="3" y="2"/>
                    <a:pt x="4"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51"/>
            <p:cNvSpPr>
              <a:spLocks/>
            </p:cNvSpPr>
            <p:nvPr/>
          </p:nvSpPr>
          <p:spPr bwMode="auto">
            <a:xfrm>
              <a:off x="10928350" y="3486150"/>
              <a:ext cx="234950" cy="127000"/>
            </a:xfrm>
            <a:custGeom>
              <a:avLst/>
              <a:gdLst>
                <a:gd name="T0" fmla="*/ 26 w 26"/>
                <a:gd name="T1" fmla="*/ 5 h 14"/>
                <a:gd name="T2" fmla="*/ 17 w 26"/>
                <a:gd name="T3" fmla="*/ 13 h 14"/>
                <a:gd name="T4" fmla="*/ 8 w 26"/>
                <a:gd name="T5" fmla="*/ 12 h 14"/>
                <a:gd name="T6" fmla="*/ 4 w 26"/>
                <a:gd name="T7" fmla="*/ 8 h 14"/>
                <a:gd name="T8" fmla="*/ 6 w 26"/>
                <a:gd name="T9" fmla="*/ 5 h 14"/>
                <a:gd name="T10" fmla="*/ 21 w 26"/>
                <a:gd name="T11" fmla="*/ 2 h 14"/>
                <a:gd name="T12" fmla="*/ 26 w 26"/>
                <a:gd name="T13" fmla="*/ 5 h 14"/>
              </a:gdLst>
              <a:ahLst/>
              <a:cxnLst>
                <a:cxn ang="0">
                  <a:pos x="T0" y="T1"/>
                </a:cxn>
                <a:cxn ang="0">
                  <a:pos x="T2" y="T3"/>
                </a:cxn>
                <a:cxn ang="0">
                  <a:pos x="T4" y="T5"/>
                </a:cxn>
                <a:cxn ang="0">
                  <a:pos x="T6" y="T7"/>
                </a:cxn>
                <a:cxn ang="0">
                  <a:pos x="T8" y="T9"/>
                </a:cxn>
                <a:cxn ang="0">
                  <a:pos x="T10" y="T11"/>
                </a:cxn>
                <a:cxn ang="0">
                  <a:pos x="T12" y="T13"/>
                </a:cxn>
              </a:cxnLst>
              <a:rect l="0" t="0" r="r" b="b"/>
              <a:pathLst>
                <a:path w="26" h="14">
                  <a:moveTo>
                    <a:pt x="26" y="5"/>
                  </a:moveTo>
                  <a:cubicBezTo>
                    <a:pt x="24" y="9"/>
                    <a:pt x="21" y="12"/>
                    <a:pt x="17" y="13"/>
                  </a:cubicBezTo>
                  <a:cubicBezTo>
                    <a:pt x="14" y="14"/>
                    <a:pt x="11" y="13"/>
                    <a:pt x="8" y="12"/>
                  </a:cubicBezTo>
                  <a:cubicBezTo>
                    <a:pt x="7" y="12"/>
                    <a:pt x="0" y="10"/>
                    <a:pt x="4" y="8"/>
                  </a:cubicBezTo>
                  <a:cubicBezTo>
                    <a:pt x="5" y="7"/>
                    <a:pt x="5" y="7"/>
                    <a:pt x="6" y="5"/>
                  </a:cubicBezTo>
                  <a:cubicBezTo>
                    <a:pt x="9" y="0"/>
                    <a:pt x="16" y="0"/>
                    <a:pt x="21" y="2"/>
                  </a:cubicBezTo>
                  <a:cubicBezTo>
                    <a:pt x="21" y="2"/>
                    <a:pt x="26" y="5"/>
                    <a:pt x="26" y="5"/>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52"/>
            <p:cNvSpPr>
              <a:spLocks/>
            </p:cNvSpPr>
            <p:nvPr/>
          </p:nvSpPr>
          <p:spPr bwMode="auto">
            <a:xfrm>
              <a:off x="11045825" y="3530600"/>
              <a:ext cx="117475" cy="55563"/>
            </a:xfrm>
            <a:custGeom>
              <a:avLst/>
              <a:gdLst>
                <a:gd name="T0" fmla="*/ 13 w 13"/>
                <a:gd name="T1" fmla="*/ 0 h 6"/>
                <a:gd name="T2" fmla="*/ 7 w 13"/>
                <a:gd name="T3" fmla="*/ 4 h 6"/>
                <a:gd name="T4" fmla="*/ 0 w 13"/>
                <a:gd name="T5" fmla="*/ 6 h 6"/>
                <a:gd name="T6" fmla="*/ 6 w 13"/>
                <a:gd name="T7" fmla="*/ 4 h 6"/>
                <a:gd name="T8" fmla="*/ 13 w 13"/>
                <a:gd name="T9" fmla="*/ 0 h 6"/>
              </a:gdLst>
              <a:ahLst/>
              <a:cxnLst>
                <a:cxn ang="0">
                  <a:pos x="T0" y="T1"/>
                </a:cxn>
                <a:cxn ang="0">
                  <a:pos x="T2" y="T3"/>
                </a:cxn>
                <a:cxn ang="0">
                  <a:pos x="T4" y="T5"/>
                </a:cxn>
                <a:cxn ang="0">
                  <a:pos x="T6" y="T7"/>
                </a:cxn>
                <a:cxn ang="0">
                  <a:pos x="T8" y="T9"/>
                </a:cxn>
              </a:cxnLst>
              <a:rect l="0" t="0" r="r" b="b"/>
              <a:pathLst>
                <a:path w="13" h="6">
                  <a:moveTo>
                    <a:pt x="13" y="0"/>
                  </a:moveTo>
                  <a:cubicBezTo>
                    <a:pt x="11" y="2"/>
                    <a:pt x="9" y="3"/>
                    <a:pt x="7" y="4"/>
                  </a:cubicBezTo>
                  <a:cubicBezTo>
                    <a:pt x="4" y="5"/>
                    <a:pt x="2" y="6"/>
                    <a:pt x="0" y="6"/>
                  </a:cubicBezTo>
                  <a:cubicBezTo>
                    <a:pt x="2" y="5"/>
                    <a:pt x="4" y="5"/>
                    <a:pt x="6" y="4"/>
                  </a:cubicBezTo>
                  <a:cubicBezTo>
                    <a:pt x="9" y="3"/>
                    <a:pt x="11" y="2"/>
                    <a:pt x="1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53"/>
            <p:cNvSpPr>
              <a:spLocks/>
            </p:cNvSpPr>
            <p:nvPr/>
          </p:nvSpPr>
          <p:spPr bwMode="auto">
            <a:xfrm>
              <a:off x="11018838" y="3521075"/>
              <a:ext cx="136525" cy="36513"/>
            </a:xfrm>
            <a:custGeom>
              <a:avLst/>
              <a:gdLst>
                <a:gd name="T0" fmla="*/ 15 w 15"/>
                <a:gd name="T1" fmla="*/ 0 h 4"/>
                <a:gd name="T2" fmla="*/ 7 w 15"/>
                <a:gd name="T3" fmla="*/ 3 h 4"/>
                <a:gd name="T4" fmla="*/ 0 w 15"/>
                <a:gd name="T5" fmla="*/ 4 h 4"/>
                <a:gd name="T6" fmla="*/ 7 w 15"/>
                <a:gd name="T7" fmla="*/ 2 h 4"/>
                <a:gd name="T8" fmla="*/ 15 w 15"/>
                <a:gd name="T9" fmla="*/ 0 h 4"/>
              </a:gdLst>
              <a:ahLst/>
              <a:cxnLst>
                <a:cxn ang="0">
                  <a:pos x="T0" y="T1"/>
                </a:cxn>
                <a:cxn ang="0">
                  <a:pos x="T2" y="T3"/>
                </a:cxn>
                <a:cxn ang="0">
                  <a:pos x="T4" y="T5"/>
                </a:cxn>
                <a:cxn ang="0">
                  <a:pos x="T6" y="T7"/>
                </a:cxn>
                <a:cxn ang="0">
                  <a:pos x="T8" y="T9"/>
                </a:cxn>
              </a:cxnLst>
              <a:rect l="0" t="0" r="r" b="b"/>
              <a:pathLst>
                <a:path w="15" h="4">
                  <a:moveTo>
                    <a:pt x="15" y="0"/>
                  </a:moveTo>
                  <a:cubicBezTo>
                    <a:pt x="13" y="1"/>
                    <a:pt x="10" y="2"/>
                    <a:pt x="7" y="3"/>
                  </a:cubicBezTo>
                  <a:cubicBezTo>
                    <a:pt x="5" y="3"/>
                    <a:pt x="2" y="4"/>
                    <a:pt x="0" y="4"/>
                  </a:cubicBezTo>
                  <a:cubicBezTo>
                    <a:pt x="2" y="3"/>
                    <a:pt x="5" y="3"/>
                    <a:pt x="7" y="2"/>
                  </a:cubicBezTo>
                  <a:cubicBezTo>
                    <a:pt x="10" y="2"/>
                    <a:pt x="12" y="1"/>
                    <a:pt x="1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54"/>
            <p:cNvSpPr>
              <a:spLocks/>
            </p:cNvSpPr>
            <p:nvPr/>
          </p:nvSpPr>
          <p:spPr bwMode="auto">
            <a:xfrm>
              <a:off x="11036300" y="3513138"/>
              <a:ext cx="109538" cy="17463"/>
            </a:xfrm>
            <a:custGeom>
              <a:avLst/>
              <a:gdLst>
                <a:gd name="T0" fmla="*/ 12 w 12"/>
                <a:gd name="T1" fmla="*/ 1 h 2"/>
                <a:gd name="T2" fmla="*/ 6 w 12"/>
                <a:gd name="T3" fmla="*/ 1 h 2"/>
                <a:gd name="T4" fmla="*/ 0 w 12"/>
                <a:gd name="T5" fmla="*/ 2 h 2"/>
                <a:gd name="T6" fmla="*/ 6 w 12"/>
                <a:gd name="T7" fmla="*/ 0 h 2"/>
                <a:gd name="T8" fmla="*/ 12 w 12"/>
                <a:gd name="T9" fmla="*/ 1 h 2"/>
              </a:gdLst>
              <a:ahLst/>
              <a:cxnLst>
                <a:cxn ang="0">
                  <a:pos x="T0" y="T1"/>
                </a:cxn>
                <a:cxn ang="0">
                  <a:pos x="T2" y="T3"/>
                </a:cxn>
                <a:cxn ang="0">
                  <a:pos x="T4" y="T5"/>
                </a:cxn>
                <a:cxn ang="0">
                  <a:pos x="T6" y="T7"/>
                </a:cxn>
                <a:cxn ang="0">
                  <a:pos x="T8" y="T9"/>
                </a:cxn>
              </a:cxnLst>
              <a:rect l="0" t="0" r="r" b="b"/>
              <a:pathLst>
                <a:path w="12" h="2">
                  <a:moveTo>
                    <a:pt x="12" y="1"/>
                  </a:moveTo>
                  <a:cubicBezTo>
                    <a:pt x="10" y="1"/>
                    <a:pt x="8" y="1"/>
                    <a:pt x="6" y="1"/>
                  </a:cubicBezTo>
                  <a:cubicBezTo>
                    <a:pt x="4" y="1"/>
                    <a:pt x="2" y="1"/>
                    <a:pt x="0" y="2"/>
                  </a:cubicBezTo>
                  <a:cubicBezTo>
                    <a:pt x="2" y="1"/>
                    <a:pt x="4" y="1"/>
                    <a:pt x="6" y="0"/>
                  </a:cubicBezTo>
                  <a:cubicBezTo>
                    <a:pt x="8" y="0"/>
                    <a:pt x="10" y="0"/>
                    <a:pt x="12"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55"/>
            <p:cNvSpPr>
              <a:spLocks/>
            </p:cNvSpPr>
            <p:nvPr/>
          </p:nvSpPr>
          <p:spPr bwMode="auto">
            <a:xfrm>
              <a:off x="10991850" y="3357563"/>
              <a:ext cx="171450" cy="163513"/>
            </a:xfrm>
            <a:custGeom>
              <a:avLst/>
              <a:gdLst>
                <a:gd name="T0" fmla="*/ 19 w 19"/>
                <a:gd name="T1" fmla="*/ 18 h 18"/>
                <a:gd name="T2" fmla="*/ 8 w 19"/>
                <a:gd name="T3" fmla="*/ 15 h 18"/>
                <a:gd name="T4" fmla="*/ 3 w 19"/>
                <a:gd name="T5" fmla="*/ 8 h 18"/>
                <a:gd name="T6" fmla="*/ 4 w 19"/>
                <a:gd name="T7" fmla="*/ 1 h 18"/>
                <a:gd name="T8" fmla="*/ 7 w 19"/>
                <a:gd name="T9" fmla="*/ 2 h 18"/>
                <a:gd name="T10" fmla="*/ 19 w 19"/>
                <a:gd name="T11" fmla="*/ 12 h 18"/>
                <a:gd name="T12" fmla="*/ 19 w 1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19" y="18"/>
                  </a:moveTo>
                  <a:cubicBezTo>
                    <a:pt x="15" y="18"/>
                    <a:pt x="11" y="18"/>
                    <a:pt x="8" y="15"/>
                  </a:cubicBezTo>
                  <a:cubicBezTo>
                    <a:pt x="5" y="13"/>
                    <a:pt x="4" y="11"/>
                    <a:pt x="3" y="8"/>
                  </a:cubicBezTo>
                  <a:cubicBezTo>
                    <a:pt x="3" y="6"/>
                    <a:pt x="0" y="0"/>
                    <a:pt x="4" y="1"/>
                  </a:cubicBezTo>
                  <a:cubicBezTo>
                    <a:pt x="5" y="2"/>
                    <a:pt x="6" y="2"/>
                    <a:pt x="7" y="2"/>
                  </a:cubicBezTo>
                  <a:cubicBezTo>
                    <a:pt x="13" y="1"/>
                    <a:pt x="17" y="7"/>
                    <a:pt x="19" y="12"/>
                  </a:cubicBezTo>
                  <a:cubicBezTo>
                    <a:pt x="19" y="12"/>
                    <a:pt x="19" y="17"/>
                    <a:pt x="19" y="1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56"/>
            <p:cNvSpPr>
              <a:spLocks/>
            </p:cNvSpPr>
            <p:nvPr/>
          </p:nvSpPr>
          <p:spPr bwMode="auto">
            <a:xfrm>
              <a:off x="11055350" y="3457575"/>
              <a:ext cx="107950" cy="63500"/>
            </a:xfrm>
            <a:custGeom>
              <a:avLst/>
              <a:gdLst>
                <a:gd name="T0" fmla="*/ 12 w 12"/>
                <a:gd name="T1" fmla="*/ 7 h 7"/>
                <a:gd name="T2" fmla="*/ 5 w 12"/>
                <a:gd name="T3" fmla="*/ 4 h 7"/>
                <a:gd name="T4" fmla="*/ 0 w 12"/>
                <a:gd name="T5" fmla="*/ 0 h 7"/>
                <a:gd name="T6" fmla="*/ 5 w 12"/>
                <a:gd name="T7" fmla="*/ 4 h 7"/>
                <a:gd name="T8" fmla="*/ 12 w 12"/>
                <a:gd name="T9" fmla="*/ 7 h 7"/>
              </a:gdLst>
              <a:ahLst/>
              <a:cxnLst>
                <a:cxn ang="0">
                  <a:pos x="T0" y="T1"/>
                </a:cxn>
                <a:cxn ang="0">
                  <a:pos x="T2" y="T3"/>
                </a:cxn>
                <a:cxn ang="0">
                  <a:pos x="T4" y="T5"/>
                </a:cxn>
                <a:cxn ang="0">
                  <a:pos x="T6" y="T7"/>
                </a:cxn>
                <a:cxn ang="0">
                  <a:pos x="T8" y="T9"/>
                </a:cxn>
              </a:cxnLst>
              <a:rect l="0" t="0" r="r" b="b"/>
              <a:pathLst>
                <a:path w="12" h="7">
                  <a:moveTo>
                    <a:pt x="12" y="7"/>
                  </a:moveTo>
                  <a:cubicBezTo>
                    <a:pt x="9" y="6"/>
                    <a:pt x="7" y="5"/>
                    <a:pt x="5" y="4"/>
                  </a:cubicBezTo>
                  <a:cubicBezTo>
                    <a:pt x="3" y="3"/>
                    <a:pt x="1" y="1"/>
                    <a:pt x="0" y="0"/>
                  </a:cubicBezTo>
                  <a:cubicBezTo>
                    <a:pt x="2" y="1"/>
                    <a:pt x="3" y="2"/>
                    <a:pt x="5" y="4"/>
                  </a:cubicBezTo>
                  <a:cubicBezTo>
                    <a:pt x="7" y="5"/>
                    <a:pt x="9" y="6"/>
                    <a:pt x="12"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57"/>
            <p:cNvSpPr>
              <a:spLocks/>
            </p:cNvSpPr>
            <p:nvPr/>
          </p:nvSpPr>
          <p:spPr bwMode="auto">
            <a:xfrm>
              <a:off x="11055350" y="3413125"/>
              <a:ext cx="107950" cy="100013"/>
            </a:xfrm>
            <a:custGeom>
              <a:avLst/>
              <a:gdLst>
                <a:gd name="T0" fmla="*/ 12 w 12"/>
                <a:gd name="T1" fmla="*/ 11 h 11"/>
                <a:gd name="T2" fmla="*/ 6 w 12"/>
                <a:gd name="T3" fmla="*/ 6 h 11"/>
                <a:gd name="T4" fmla="*/ 0 w 12"/>
                <a:gd name="T5" fmla="*/ 0 h 11"/>
                <a:gd name="T6" fmla="*/ 6 w 12"/>
                <a:gd name="T7" fmla="*/ 5 h 11"/>
                <a:gd name="T8" fmla="*/ 12 w 12"/>
                <a:gd name="T9" fmla="*/ 11 h 11"/>
              </a:gdLst>
              <a:ahLst/>
              <a:cxnLst>
                <a:cxn ang="0">
                  <a:pos x="T0" y="T1"/>
                </a:cxn>
                <a:cxn ang="0">
                  <a:pos x="T2" y="T3"/>
                </a:cxn>
                <a:cxn ang="0">
                  <a:pos x="T4" y="T5"/>
                </a:cxn>
                <a:cxn ang="0">
                  <a:pos x="T6" y="T7"/>
                </a:cxn>
                <a:cxn ang="0">
                  <a:pos x="T8" y="T9"/>
                </a:cxn>
              </a:cxnLst>
              <a:rect l="0" t="0" r="r" b="b"/>
              <a:pathLst>
                <a:path w="12" h="11">
                  <a:moveTo>
                    <a:pt x="12" y="11"/>
                  </a:moveTo>
                  <a:cubicBezTo>
                    <a:pt x="10" y="9"/>
                    <a:pt x="8" y="7"/>
                    <a:pt x="6" y="6"/>
                  </a:cubicBezTo>
                  <a:cubicBezTo>
                    <a:pt x="4" y="4"/>
                    <a:pt x="2" y="2"/>
                    <a:pt x="0" y="0"/>
                  </a:cubicBezTo>
                  <a:cubicBezTo>
                    <a:pt x="2" y="2"/>
                    <a:pt x="4" y="4"/>
                    <a:pt x="6" y="5"/>
                  </a:cubicBezTo>
                  <a:cubicBezTo>
                    <a:pt x="8" y="7"/>
                    <a:pt x="10" y="9"/>
                    <a:pt x="12"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58"/>
            <p:cNvSpPr>
              <a:spLocks/>
            </p:cNvSpPr>
            <p:nvPr/>
          </p:nvSpPr>
          <p:spPr bwMode="auto">
            <a:xfrm>
              <a:off x="11091863" y="3413125"/>
              <a:ext cx="71438" cy="80963"/>
            </a:xfrm>
            <a:custGeom>
              <a:avLst/>
              <a:gdLst>
                <a:gd name="T0" fmla="*/ 8 w 8"/>
                <a:gd name="T1" fmla="*/ 9 h 9"/>
                <a:gd name="T2" fmla="*/ 4 w 8"/>
                <a:gd name="T3" fmla="*/ 4 h 9"/>
                <a:gd name="T4" fmla="*/ 0 w 8"/>
                <a:gd name="T5" fmla="*/ 0 h 9"/>
                <a:gd name="T6" fmla="*/ 5 w 8"/>
                <a:gd name="T7" fmla="*/ 4 h 9"/>
                <a:gd name="T8" fmla="*/ 8 w 8"/>
                <a:gd name="T9" fmla="*/ 9 h 9"/>
              </a:gdLst>
              <a:ahLst/>
              <a:cxnLst>
                <a:cxn ang="0">
                  <a:pos x="T0" y="T1"/>
                </a:cxn>
                <a:cxn ang="0">
                  <a:pos x="T2" y="T3"/>
                </a:cxn>
                <a:cxn ang="0">
                  <a:pos x="T4" y="T5"/>
                </a:cxn>
                <a:cxn ang="0">
                  <a:pos x="T6" y="T7"/>
                </a:cxn>
                <a:cxn ang="0">
                  <a:pos x="T8" y="T9"/>
                </a:cxn>
              </a:cxnLst>
              <a:rect l="0" t="0" r="r" b="b"/>
              <a:pathLst>
                <a:path w="8" h="9">
                  <a:moveTo>
                    <a:pt x="8" y="9"/>
                  </a:moveTo>
                  <a:cubicBezTo>
                    <a:pt x="7" y="8"/>
                    <a:pt x="6" y="6"/>
                    <a:pt x="4" y="4"/>
                  </a:cubicBezTo>
                  <a:cubicBezTo>
                    <a:pt x="3" y="3"/>
                    <a:pt x="2" y="1"/>
                    <a:pt x="0" y="0"/>
                  </a:cubicBezTo>
                  <a:cubicBezTo>
                    <a:pt x="2" y="1"/>
                    <a:pt x="3" y="3"/>
                    <a:pt x="5" y="4"/>
                  </a:cubicBezTo>
                  <a:cubicBezTo>
                    <a:pt x="6" y="6"/>
                    <a:pt x="7" y="7"/>
                    <a:pt x="8" y="9"/>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9"/>
            <p:cNvSpPr>
              <a:spLocks/>
            </p:cNvSpPr>
            <p:nvPr/>
          </p:nvSpPr>
          <p:spPr bwMode="auto">
            <a:xfrm>
              <a:off x="11118850" y="3467100"/>
              <a:ext cx="127000" cy="127000"/>
            </a:xfrm>
            <a:custGeom>
              <a:avLst/>
              <a:gdLst>
                <a:gd name="T0" fmla="*/ 13 w 14"/>
                <a:gd name="T1" fmla="*/ 4 h 14"/>
                <a:gd name="T2" fmla="*/ 13 w 14"/>
                <a:gd name="T3" fmla="*/ 4 h 14"/>
                <a:gd name="T4" fmla="*/ 10 w 14"/>
                <a:gd name="T5" fmla="*/ 4 h 14"/>
                <a:gd name="T6" fmla="*/ 10 w 14"/>
                <a:gd name="T7" fmla="*/ 2 h 14"/>
                <a:gd name="T8" fmla="*/ 10 w 14"/>
                <a:gd name="T9" fmla="*/ 1 h 14"/>
                <a:gd name="T10" fmla="*/ 10 w 14"/>
                <a:gd name="T11" fmla="*/ 1 h 14"/>
                <a:gd name="T12" fmla="*/ 7 w 14"/>
                <a:gd name="T13" fmla="*/ 3 h 14"/>
                <a:gd name="T14" fmla="*/ 6 w 14"/>
                <a:gd name="T15" fmla="*/ 1 h 14"/>
                <a:gd name="T16" fmla="*/ 5 w 14"/>
                <a:gd name="T17" fmla="*/ 0 h 14"/>
                <a:gd name="T18" fmla="*/ 5 w 14"/>
                <a:gd name="T19" fmla="*/ 0 h 14"/>
                <a:gd name="T20" fmla="*/ 5 w 14"/>
                <a:gd name="T21" fmla="*/ 3 h 14"/>
                <a:gd name="T22" fmla="*/ 4 w 14"/>
                <a:gd name="T23" fmla="*/ 2 h 14"/>
                <a:gd name="T24" fmla="*/ 3 w 14"/>
                <a:gd name="T25" fmla="*/ 1 h 14"/>
                <a:gd name="T26" fmla="*/ 3 w 14"/>
                <a:gd name="T27" fmla="*/ 1 h 14"/>
                <a:gd name="T28" fmla="*/ 4 w 14"/>
                <a:gd name="T29" fmla="*/ 5 h 14"/>
                <a:gd name="T30" fmla="*/ 1 w 14"/>
                <a:gd name="T31" fmla="*/ 5 h 14"/>
                <a:gd name="T32" fmla="*/ 0 w 14"/>
                <a:gd name="T33" fmla="*/ 5 h 14"/>
                <a:gd name="T34" fmla="*/ 0 w 14"/>
                <a:gd name="T35" fmla="*/ 5 h 14"/>
                <a:gd name="T36" fmla="*/ 3 w 14"/>
                <a:gd name="T37" fmla="*/ 7 h 14"/>
                <a:gd name="T38" fmla="*/ 1 w 14"/>
                <a:gd name="T39" fmla="*/ 8 h 14"/>
                <a:gd name="T40" fmla="*/ 0 w 14"/>
                <a:gd name="T41" fmla="*/ 9 h 14"/>
                <a:gd name="T42" fmla="*/ 0 w 14"/>
                <a:gd name="T43" fmla="*/ 9 h 14"/>
                <a:gd name="T44" fmla="*/ 4 w 14"/>
                <a:gd name="T45" fmla="*/ 9 h 14"/>
                <a:gd name="T46" fmla="*/ 3 w 14"/>
                <a:gd name="T47" fmla="*/ 12 h 14"/>
                <a:gd name="T48" fmla="*/ 3 w 14"/>
                <a:gd name="T49" fmla="*/ 13 h 14"/>
                <a:gd name="T50" fmla="*/ 3 w 14"/>
                <a:gd name="T51" fmla="*/ 13 h 14"/>
                <a:gd name="T52" fmla="*/ 6 w 14"/>
                <a:gd name="T53" fmla="*/ 11 h 14"/>
                <a:gd name="T54" fmla="*/ 7 w 14"/>
                <a:gd name="T55" fmla="*/ 13 h 14"/>
                <a:gd name="T56" fmla="*/ 7 w 14"/>
                <a:gd name="T57" fmla="*/ 14 h 14"/>
                <a:gd name="T58" fmla="*/ 7 w 14"/>
                <a:gd name="T59" fmla="*/ 14 h 14"/>
                <a:gd name="T60" fmla="*/ 8 w 14"/>
                <a:gd name="T61" fmla="*/ 11 h 14"/>
                <a:gd name="T62" fmla="*/ 10 w 14"/>
                <a:gd name="T63" fmla="*/ 12 h 14"/>
                <a:gd name="T64" fmla="*/ 11 w 14"/>
                <a:gd name="T65" fmla="*/ 12 h 14"/>
                <a:gd name="T66" fmla="*/ 12 w 14"/>
                <a:gd name="T67" fmla="*/ 12 h 14"/>
                <a:gd name="T68" fmla="*/ 10 w 14"/>
                <a:gd name="T69" fmla="*/ 9 h 14"/>
                <a:gd name="T70" fmla="*/ 12 w 14"/>
                <a:gd name="T71" fmla="*/ 9 h 14"/>
                <a:gd name="T72" fmla="*/ 13 w 14"/>
                <a:gd name="T73" fmla="*/ 8 h 14"/>
                <a:gd name="T74" fmla="*/ 14 w 14"/>
                <a:gd name="T75" fmla="*/ 8 h 14"/>
                <a:gd name="T76" fmla="*/ 11 w 14"/>
                <a:gd name="T77" fmla="*/ 7 h 14"/>
                <a:gd name="T78" fmla="*/ 12 w 14"/>
                <a:gd name="T79" fmla="*/ 5 h 14"/>
                <a:gd name="T80" fmla="*/ 13 w 14"/>
                <a:gd name="T8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14">
                  <a:moveTo>
                    <a:pt x="13" y="4"/>
                  </a:moveTo>
                  <a:cubicBezTo>
                    <a:pt x="13" y="4"/>
                    <a:pt x="13" y="4"/>
                    <a:pt x="13" y="4"/>
                  </a:cubicBezTo>
                  <a:cubicBezTo>
                    <a:pt x="13" y="4"/>
                    <a:pt x="12" y="4"/>
                    <a:pt x="10" y="4"/>
                  </a:cubicBezTo>
                  <a:cubicBezTo>
                    <a:pt x="10" y="4"/>
                    <a:pt x="10" y="3"/>
                    <a:pt x="10" y="2"/>
                  </a:cubicBezTo>
                  <a:cubicBezTo>
                    <a:pt x="10" y="2"/>
                    <a:pt x="10" y="1"/>
                    <a:pt x="10" y="1"/>
                  </a:cubicBezTo>
                  <a:cubicBezTo>
                    <a:pt x="10" y="1"/>
                    <a:pt x="10" y="1"/>
                    <a:pt x="10" y="1"/>
                  </a:cubicBezTo>
                  <a:cubicBezTo>
                    <a:pt x="10" y="1"/>
                    <a:pt x="9" y="1"/>
                    <a:pt x="7" y="3"/>
                  </a:cubicBezTo>
                  <a:cubicBezTo>
                    <a:pt x="7" y="3"/>
                    <a:pt x="7" y="2"/>
                    <a:pt x="6" y="1"/>
                  </a:cubicBezTo>
                  <a:cubicBezTo>
                    <a:pt x="6" y="1"/>
                    <a:pt x="6" y="1"/>
                    <a:pt x="5" y="0"/>
                  </a:cubicBezTo>
                  <a:cubicBezTo>
                    <a:pt x="5" y="0"/>
                    <a:pt x="5" y="0"/>
                    <a:pt x="5" y="0"/>
                  </a:cubicBezTo>
                  <a:cubicBezTo>
                    <a:pt x="5" y="0"/>
                    <a:pt x="5" y="1"/>
                    <a:pt x="5" y="3"/>
                  </a:cubicBezTo>
                  <a:cubicBezTo>
                    <a:pt x="5" y="2"/>
                    <a:pt x="4" y="2"/>
                    <a:pt x="4" y="2"/>
                  </a:cubicBezTo>
                  <a:cubicBezTo>
                    <a:pt x="4" y="2"/>
                    <a:pt x="3" y="2"/>
                    <a:pt x="3" y="1"/>
                  </a:cubicBezTo>
                  <a:cubicBezTo>
                    <a:pt x="3" y="1"/>
                    <a:pt x="3" y="1"/>
                    <a:pt x="3" y="1"/>
                  </a:cubicBezTo>
                  <a:cubicBezTo>
                    <a:pt x="3" y="1"/>
                    <a:pt x="3" y="2"/>
                    <a:pt x="4" y="5"/>
                  </a:cubicBezTo>
                  <a:cubicBezTo>
                    <a:pt x="3" y="5"/>
                    <a:pt x="2" y="5"/>
                    <a:pt x="1" y="5"/>
                  </a:cubicBezTo>
                  <a:cubicBezTo>
                    <a:pt x="1" y="5"/>
                    <a:pt x="1" y="5"/>
                    <a:pt x="0" y="5"/>
                  </a:cubicBezTo>
                  <a:cubicBezTo>
                    <a:pt x="0" y="5"/>
                    <a:pt x="0" y="5"/>
                    <a:pt x="0" y="5"/>
                  </a:cubicBezTo>
                  <a:cubicBezTo>
                    <a:pt x="0" y="5"/>
                    <a:pt x="1" y="5"/>
                    <a:pt x="3" y="7"/>
                  </a:cubicBezTo>
                  <a:cubicBezTo>
                    <a:pt x="2" y="7"/>
                    <a:pt x="2" y="8"/>
                    <a:pt x="1" y="8"/>
                  </a:cubicBezTo>
                  <a:cubicBezTo>
                    <a:pt x="1" y="9"/>
                    <a:pt x="1" y="9"/>
                    <a:pt x="0" y="9"/>
                  </a:cubicBezTo>
                  <a:cubicBezTo>
                    <a:pt x="0" y="9"/>
                    <a:pt x="0" y="9"/>
                    <a:pt x="0" y="9"/>
                  </a:cubicBezTo>
                  <a:cubicBezTo>
                    <a:pt x="0" y="9"/>
                    <a:pt x="1" y="9"/>
                    <a:pt x="4" y="9"/>
                  </a:cubicBezTo>
                  <a:cubicBezTo>
                    <a:pt x="3" y="10"/>
                    <a:pt x="3" y="11"/>
                    <a:pt x="3" y="12"/>
                  </a:cubicBezTo>
                  <a:cubicBezTo>
                    <a:pt x="3" y="12"/>
                    <a:pt x="3" y="12"/>
                    <a:pt x="3" y="13"/>
                  </a:cubicBezTo>
                  <a:cubicBezTo>
                    <a:pt x="3" y="13"/>
                    <a:pt x="3" y="13"/>
                    <a:pt x="3" y="13"/>
                  </a:cubicBezTo>
                  <a:cubicBezTo>
                    <a:pt x="3" y="13"/>
                    <a:pt x="3" y="12"/>
                    <a:pt x="6" y="11"/>
                  </a:cubicBezTo>
                  <a:cubicBezTo>
                    <a:pt x="6" y="11"/>
                    <a:pt x="6" y="12"/>
                    <a:pt x="7" y="13"/>
                  </a:cubicBezTo>
                  <a:cubicBezTo>
                    <a:pt x="7" y="13"/>
                    <a:pt x="7" y="13"/>
                    <a:pt x="7" y="14"/>
                  </a:cubicBezTo>
                  <a:cubicBezTo>
                    <a:pt x="7" y="14"/>
                    <a:pt x="7" y="14"/>
                    <a:pt x="7" y="14"/>
                  </a:cubicBezTo>
                  <a:cubicBezTo>
                    <a:pt x="7" y="14"/>
                    <a:pt x="7" y="13"/>
                    <a:pt x="8" y="11"/>
                  </a:cubicBezTo>
                  <a:cubicBezTo>
                    <a:pt x="9" y="11"/>
                    <a:pt x="10" y="11"/>
                    <a:pt x="10" y="12"/>
                  </a:cubicBezTo>
                  <a:cubicBezTo>
                    <a:pt x="11" y="12"/>
                    <a:pt x="11" y="12"/>
                    <a:pt x="11" y="12"/>
                  </a:cubicBezTo>
                  <a:cubicBezTo>
                    <a:pt x="11" y="12"/>
                    <a:pt x="12" y="12"/>
                    <a:pt x="12" y="12"/>
                  </a:cubicBezTo>
                  <a:cubicBezTo>
                    <a:pt x="12" y="12"/>
                    <a:pt x="11" y="12"/>
                    <a:pt x="10" y="9"/>
                  </a:cubicBezTo>
                  <a:cubicBezTo>
                    <a:pt x="11" y="9"/>
                    <a:pt x="12" y="9"/>
                    <a:pt x="12" y="9"/>
                  </a:cubicBezTo>
                  <a:cubicBezTo>
                    <a:pt x="13" y="8"/>
                    <a:pt x="13" y="8"/>
                    <a:pt x="13" y="8"/>
                  </a:cubicBezTo>
                  <a:cubicBezTo>
                    <a:pt x="14" y="8"/>
                    <a:pt x="14" y="8"/>
                    <a:pt x="14" y="8"/>
                  </a:cubicBezTo>
                  <a:cubicBezTo>
                    <a:pt x="14" y="8"/>
                    <a:pt x="13" y="8"/>
                    <a:pt x="11" y="7"/>
                  </a:cubicBezTo>
                  <a:cubicBezTo>
                    <a:pt x="11" y="6"/>
                    <a:pt x="12" y="5"/>
                    <a:pt x="12" y="5"/>
                  </a:cubicBezTo>
                  <a:cubicBezTo>
                    <a:pt x="12" y="5"/>
                    <a:pt x="13" y="4"/>
                    <a:pt x="13"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6" name="组合 145"/>
          <p:cNvGrpSpPr/>
          <p:nvPr/>
        </p:nvGrpSpPr>
        <p:grpSpPr>
          <a:xfrm>
            <a:off x="1417638" y="4912648"/>
            <a:ext cx="958850" cy="1001713"/>
            <a:chOff x="2116138" y="3157538"/>
            <a:chExt cx="958850" cy="1001713"/>
          </a:xfrm>
        </p:grpSpPr>
        <p:sp>
          <p:nvSpPr>
            <p:cNvPr id="147" name="Freeform 185"/>
            <p:cNvSpPr>
              <a:spLocks/>
            </p:cNvSpPr>
            <p:nvPr/>
          </p:nvSpPr>
          <p:spPr bwMode="auto">
            <a:xfrm>
              <a:off x="2505075" y="3157538"/>
              <a:ext cx="261938" cy="482600"/>
            </a:xfrm>
            <a:custGeom>
              <a:avLst/>
              <a:gdLst>
                <a:gd name="T0" fmla="*/ 11 w 29"/>
                <a:gd name="T1" fmla="*/ 52 h 53"/>
                <a:gd name="T2" fmla="*/ 0 w 29"/>
                <a:gd name="T3" fmla="*/ 32 h 53"/>
                <a:gd name="T4" fmla="*/ 6 w 29"/>
                <a:gd name="T5" fmla="*/ 15 h 53"/>
                <a:gd name="T6" fmla="*/ 17 w 29"/>
                <a:gd name="T7" fmla="*/ 8 h 53"/>
                <a:gd name="T8" fmla="*/ 21 w 29"/>
                <a:gd name="T9" fmla="*/ 13 h 53"/>
                <a:gd name="T10" fmla="*/ 20 w 29"/>
                <a:gd name="T11" fmla="*/ 44 h 53"/>
                <a:gd name="T12" fmla="*/ 11 w 29"/>
                <a:gd name="T13" fmla="*/ 52 h 53"/>
              </a:gdLst>
              <a:ahLst/>
              <a:cxnLst>
                <a:cxn ang="0">
                  <a:pos x="T0" y="T1"/>
                </a:cxn>
                <a:cxn ang="0">
                  <a:pos x="T2" y="T3"/>
                </a:cxn>
                <a:cxn ang="0">
                  <a:pos x="T4" y="T5"/>
                </a:cxn>
                <a:cxn ang="0">
                  <a:pos x="T6" y="T7"/>
                </a:cxn>
                <a:cxn ang="0">
                  <a:pos x="T8" y="T9"/>
                </a:cxn>
                <a:cxn ang="0">
                  <a:pos x="T10" y="T11"/>
                </a:cxn>
                <a:cxn ang="0">
                  <a:pos x="T12" y="T13"/>
                </a:cxn>
              </a:cxnLst>
              <a:rect l="0" t="0" r="r" b="b"/>
              <a:pathLst>
                <a:path w="29" h="53">
                  <a:moveTo>
                    <a:pt x="11" y="52"/>
                  </a:moveTo>
                  <a:cubicBezTo>
                    <a:pt x="5" y="47"/>
                    <a:pt x="1" y="40"/>
                    <a:pt x="0" y="32"/>
                  </a:cubicBezTo>
                  <a:cubicBezTo>
                    <a:pt x="0" y="26"/>
                    <a:pt x="3" y="21"/>
                    <a:pt x="6" y="15"/>
                  </a:cubicBezTo>
                  <a:cubicBezTo>
                    <a:pt x="8" y="13"/>
                    <a:pt x="14" y="0"/>
                    <a:pt x="17" y="8"/>
                  </a:cubicBezTo>
                  <a:cubicBezTo>
                    <a:pt x="18" y="11"/>
                    <a:pt x="19" y="11"/>
                    <a:pt x="21" y="13"/>
                  </a:cubicBezTo>
                  <a:cubicBezTo>
                    <a:pt x="29" y="21"/>
                    <a:pt x="26" y="36"/>
                    <a:pt x="20" y="44"/>
                  </a:cubicBezTo>
                  <a:cubicBezTo>
                    <a:pt x="19" y="45"/>
                    <a:pt x="12" y="53"/>
                    <a:pt x="11" y="52"/>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86"/>
            <p:cNvSpPr>
              <a:spLocks/>
            </p:cNvSpPr>
            <p:nvPr/>
          </p:nvSpPr>
          <p:spPr bwMode="auto">
            <a:xfrm>
              <a:off x="2559050" y="3376613"/>
              <a:ext cx="46038" cy="254000"/>
            </a:xfrm>
            <a:custGeom>
              <a:avLst/>
              <a:gdLst>
                <a:gd name="T0" fmla="*/ 5 w 5"/>
                <a:gd name="T1" fmla="*/ 28 h 28"/>
                <a:gd name="T2" fmla="*/ 0 w 5"/>
                <a:gd name="T3" fmla="*/ 15 h 28"/>
                <a:gd name="T4" fmla="*/ 0 w 5"/>
                <a:gd name="T5" fmla="*/ 8 h 28"/>
                <a:gd name="T6" fmla="*/ 0 w 5"/>
                <a:gd name="T7" fmla="*/ 0 h 28"/>
                <a:gd name="T8" fmla="*/ 2 w 5"/>
                <a:gd name="T9" fmla="*/ 14 h 28"/>
                <a:gd name="T10" fmla="*/ 3 w 5"/>
                <a:gd name="T11" fmla="*/ 21 h 28"/>
                <a:gd name="T12" fmla="*/ 5 w 5"/>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5" y="28"/>
                  </a:moveTo>
                  <a:cubicBezTo>
                    <a:pt x="2" y="24"/>
                    <a:pt x="1" y="19"/>
                    <a:pt x="0" y="15"/>
                  </a:cubicBezTo>
                  <a:cubicBezTo>
                    <a:pt x="0" y="12"/>
                    <a:pt x="0" y="10"/>
                    <a:pt x="0" y="8"/>
                  </a:cubicBezTo>
                  <a:cubicBezTo>
                    <a:pt x="0" y="5"/>
                    <a:pt x="0" y="3"/>
                    <a:pt x="0" y="0"/>
                  </a:cubicBezTo>
                  <a:cubicBezTo>
                    <a:pt x="1" y="5"/>
                    <a:pt x="1" y="10"/>
                    <a:pt x="2" y="14"/>
                  </a:cubicBezTo>
                  <a:cubicBezTo>
                    <a:pt x="2" y="17"/>
                    <a:pt x="2" y="19"/>
                    <a:pt x="3" y="21"/>
                  </a:cubicBezTo>
                  <a:cubicBezTo>
                    <a:pt x="4" y="24"/>
                    <a:pt x="4" y="26"/>
                    <a:pt x="5" y="2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87"/>
            <p:cNvSpPr>
              <a:spLocks/>
            </p:cNvSpPr>
            <p:nvPr/>
          </p:nvSpPr>
          <p:spPr bwMode="auto">
            <a:xfrm>
              <a:off x="2622550" y="3330575"/>
              <a:ext cx="9525" cy="300038"/>
            </a:xfrm>
            <a:custGeom>
              <a:avLst/>
              <a:gdLst>
                <a:gd name="T0" fmla="*/ 0 w 1"/>
                <a:gd name="T1" fmla="*/ 33 h 33"/>
                <a:gd name="T2" fmla="*/ 0 w 1"/>
                <a:gd name="T3" fmla="*/ 16 h 33"/>
                <a:gd name="T4" fmla="*/ 0 w 1"/>
                <a:gd name="T5" fmla="*/ 0 h 33"/>
                <a:gd name="T6" fmla="*/ 1 w 1"/>
                <a:gd name="T7" fmla="*/ 16 h 33"/>
                <a:gd name="T8" fmla="*/ 0 w 1"/>
                <a:gd name="T9" fmla="*/ 33 h 33"/>
              </a:gdLst>
              <a:ahLst/>
              <a:cxnLst>
                <a:cxn ang="0">
                  <a:pos x="T0" y="T1"/>
                </a:cxn>
                <a:cxn ang="0">
                  <a:pos x="T2" y="T3"/>
                </a:cxn>
                <a:cxn ang="0">
                  <a:pos x="T4" y="T5"/>
                </a:cxn>
                <a:cxn ang="0">
                  <a:pos x="T6" y="T7"/>
                </a:cxn>
                <a:cxn ang="0">
                  <a:pos x="T8" y="T9"/>
                </a:cxn>
              </a:cxnLst>
              <a:rect l="0" t="0" r="r" b="b"/>
              <a:pathLst>
                <a:path w="1" h="33">
                  <a:moveTo>
                    <a:pt x="0" y="33"/>
                  </a:moveTo>
                  <a:cubicBezTo>
                    <a:pt x="0" y="27"/>
                    <a:pt x="0" y="22"/>
                    <a:pt x="0" y="16"/>
                  </a:cubicBezTo>
                  <a:cubicBezTo>
                    <a:pt x="0" y="11"/>
                    <a:pt x="0" y="6"/>
                    <a:pt x="0" y="0"/>
                  </a:cubicBezTo>
                  <a:cubicBezTo>
                    <a:pt x="1" y="6"/>
                    <a:pt x="1" y="11"/>
                    <a:pt x="1" y="16"/>
                  </a:cubicBezTo>
                  <a:cubicBezTo>
                    <a:pt x="1" y="22"/>
                    <a:pt x="1" y="27"/>
                    <a:pt x="0" y="3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88"/>
            <p:cNvSpPr>
              <a:spLocks/>
            </p:cNvSpPr>
            <p:nvPr/>
          </p:nvSpPr>
          <p:spPr bwMode="auto">
            <a:xfrm>
              <a:off x="2641600" y="3384550"/>
              <a:ext cx="44450" cy="228600"/>
            </a:xfrm>
            <a:custGeom>
              <a:avLst/>
              <a:gdLst>
                <a:gd name="T0" fmla="*/ 0 w 5"/>
                <a:gd name="T1" fmla="*/ 25 h 25"/>
                <a:gd name="T2" fmla="*/ 1 w 5"/>
                <a:gd name="T3" fmla="*/ 19 h 25"/>
                <a:gd name="T4" fmla="*/ 3 w 5"/>
                <a:gd name="T5" fmla="*/ 13 h 25"/>
                <a:gd name="T6" fmla="*/ 4 w 5"/>
                <a:gd name="T7" fmla="*/ 7 h 25"/>
                <a:gd name="T8" fmla="*/ 4 w 5"/>
                <a:gd name="T9" fmla="*/ 0 h 25"/>
                <a:gd name="T10" fmla="*/ 4 w 5"/>
                <a:gd name="T11" fmla="*/ 13 h 25"/>
                <a:gd name="T12" fmla="*/ 0 w 5"/>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5" h="25">
                  <a:moveTo>
                    <a:pt x="0" y="25"/>
                  </a:moveTo>
                  <a:cubicBezTo>
                    <a:pt x="1" y="19"/>
                    <a:pt x="1" y="19"/>
                    <a:pt x="1" y="19"/>
                  </a:cubicBezTo>
                  <a:cubicBezTo>
                    <a:pt x="2" y="17"/>
                    <a:pt x="2" y="15"/>
                    <a:pt x="3" y="13"/>
                  </a:cubicBezTo>
                  <a:cubicBezTo>
                    <a:pt x="3" y="11"/>
                    <a:pt x="3" y="9"/>
                    <a:pt x="4" y="7"/>
                  </a:cubicBezTo>
                  <a:cubicBezTo>
                    <a:pt x="4" y="4"/>
                    <a:pt x="4" y="2"/>
                    <a:pt x="4" y="0"/>
                  </a:cubicBezTo>
                  <a:cubicBezTo>
                    <a:pt x="5" y="5"/>
                    <a:pt x="5" y="9"/>
                    <a:pt x="4" y="13"/>
                  </a:cubicBezTo>
                  <a:cubicBezTo>
                    <a:pt x="3" y="17"/>
                    <a:pt x="2" y="21"/>
                    <a:pt x="0" y="2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89"/>
            <p:cNvSpPr>
              <a:spLocks/>
            </p:cNvSpPr>
            <p:nvPr/>
          </p:nvSpPr>
          <p:spPr bwMode="auto">
            <a:xfrm>
              <a:off x="2641600" y="3449638"/>
              <a:ext cx="433388" cy="254000"/>
            </a:xfrm>
            <a:custGeom>
              <a:avLst/>
              <a:gdLst>
                <a:gd name="T0" fmla="*/ 0 w 48"/>
                <a:gd name="T1" fmla="*/ 22 h 28"/>
                <a:gd name="T2" fmla="*/ 13 w 48"/>
                <a:gd name="T3" fmla="*/ 4 h 28"/>
                <a:gd name="T4" fmla="*/ 31 w 48"/>
                <a:gd name="T5" fmla="*/ 1 h 28"/>
                <a:gd name="T6" fmla="*/ 42 w 48"/>
                <a:gd name="T7" fmla="*/ 8 h 28"/>
                <a:gd name="T8" fmla="*/ 39 w 48"/>
                <a:gd name="T9" fmla="*/ 13 h 28"/>
                <a:gd name="T10" fmla="*/ 11 w 48"/>
                <a:gd name="T11" fmla="*/ 26 h 28"/>
                <a:gd name="T12" fmla="*/ 0 w 48"/>
                <a:gd name="T13" fmla="*/ 22 h 28"/>
              </a:gdLst>
              <a:ahLst/>
              <a:cxnLst>
                <a:cxn ang="0">
                  <a:pos x="T0" y="T1"/>
                </a:cxn>
                <a:cxn ang="0">
                  <a:pos x="T2" y="T3"/>
                </a:cxn>
                <a:cxn ang="0">
                  <a:pos x="T4" y="T5"/>
                </a:cxn>
                <a:cxn ang="0">
                  <a:pos x="T6" y="T7"/>
                </a:cxn>
                <a:cxn ang="0">
                  <a:pos x="T8" y="T9"/>
                </a:cxn>
                <a:cxn ang="0">
                  <a:pos x="T10" y="T11"/>
                </a:cxn>
                <a:cxn ang="0">
                  <a:pos x="T12" y="T13"/>
                </a:cxn>
              </a:cxnLst>
              <a:rect l="0" t="0" r="r" b="b"/>
              <a:pathLst>
                <a:path w="48" h="28">
                  <a:moveTo>
                    <a:pt x="0" y="22"/>
                  </a:moveTo>
                  <a:cubicBezTo>
                    <a:pt x="2" y="14"/>
                    <a:pt x="6" y="8"/>
                    <a:pt x="13" y="4"/>
                  </a:cubicBezTo>
                  <a:cubicBezTo>
                    <a:pt x="19" y="0"/>
                    <a:pt x="25" y="1"/>
                    <a:pt x="31" y="1"/>
                  </a:cubicBezTo>
                  <a:cubicBezTo>
                    <a:pt x="34" y="2"/>
                    <a:pt x="48" y="1"/>
                    <a:pt x="42" y="8"/>
                  </a:cubicBezTo>
                  <a:cubicBezTo>
                    <a:pt x="40" y="10"/>
                    <a:pt x="40" y="11"/>
                    <a:pt x="39" y="13"/>
                  </a:cubicBezTo>
                  <a:cubicBezTo>
                    <a:pt x="35" y="24"/>
                    <a:pt x="21" y="28"/>
                    <a:pt x="11" y="26"/>
                  </a:cubicBezTo>
                  <a:cubicBezTo>
                    <a:pt x="10" y="26"/>
                    <a:pt x="0" y="23"/>
                    <a:pt x="0" y="22"/>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90"/>
            <p:cNvSpPr>
              <a:spLocks/>
            </p:cNvSpPr>
            <p:nvPr/>
          </p:nvSpPr>
          <p:spPr bwMode="auto">
            <a:xfrm>
              <a:off x="2641600" y="3494088"/>
              <a:ext cx="207963" cy="155575"/>
            </a:xfrm>
            <a:custGeom>
              <a:avLst/>
              <a:gdLst>
                <a:gd name="T0" fmla="*/ 0 w 23"/>
                <a:gd name="T1" fmla="*/ 17 h 17"/>
                <a:gd name="T2" fmla="*/ 10 w 23"/>
                <a:gd name="T3" fmla="*/ 7 h 17"/>
                <a:gd name="T4" fmla="*/ 16 w 23"/>
                <a:gd name="T5" fmla="*/ 3 h 17"/>
                <a:gd name="T6" fmla="*/ 23 w 23"/>
                <a:gd name="T7" fmla="*/ 0 h 17"/>
                <a:gd name="T8" fmla="*/ 11 w 23"/>
                <a:gd name="T9" fmla="*/ 8 h 17"/>
                <a:gd name="T10" fmla="*/ 5 w 23"/>
                <a:gd name="T11" fmla="*/ 12 h 17"/>
                <a:gd name="T12" fmla="*/ 0 w 2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23" h="17">
                  <a:moveTo>
                    <a:pt x="0" y="17"/>
                  </a:moveTo>
                  <a:cubicBezTo>
                    <a:pt x="2" y="13"/>
                    <a:pt x="6" y="9"/>
                    <a:pt x="10" y="7"/>
                  </a:cubicBezTo>
                  <a:cubicBezTo>
                    <a:pt x="12" y="5"/>
                    <a:pt x="14" y="4"/>
                    <a:pt x="16" y="3"/>
                  </a:cubicBezTo>
                  <a:cubicBezTo>
                    <a:pt x="18" y="2"/>
                    <a:pt x="21" y="1"/>
                    <a:pt x="23" y="0"/>
                  </a:cubicBezTo>
                  <a:cubicBezTo>
                    <a:pt x="19" y="3"/>
                    <a:pt x="14" y="5"/>
                    <a:pt x="11" y="8"/>
                  </a:cubicBezTo>
                  <a:cubicBezTo>
                    <a:pt x="9" y="9"/>
                    <a:pt x="7" y="10"/>
                    <a:pt x="5" y="12"/>
                  </a:cubicBezTo>
                  <a:cubicBezTo>
                    <a:pt x="3" y="13"/>
                    <a:pt x="2" y="15"/>
                    <a:pt x="0" y="1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91"/>
            <p:cNvSpPr>
              <a:spLocks/>
            </p:cNvSpPr>
            <p:nvPr/>
          </p:nvSpPr>
          <p:spPr bwMode="auto">
            <a:xfrm>
              <a:off x="2649538" y="3530600"/>
              <a:ext cx="263525" cy="127000"/>
            </a:xfrm>
            <a:custGeom>
              <a:avLst/>
              <a:gdLst>
                <a:gd name="T0" fmla="*/ 0 w 29"/>
                <a:gd name="T1" fmla="*/ 14 h 14"/>
                <a:gd name="T2" fmla="*/ 15 w 29"/>
                <a:gd name="T3" fmla="*/ 7 h 14"/>
                <a:gd name="T4" fmla="*/ 29 w 29"/>
                <a:gd name="T5" fmla="*/ 0 h 14"/>
                <a:gd name="T6" fmla="*/ 15 w 29"/>
                <a:gd name="T7" fmla="*/ 8 h 14"/>
                <a:gd name="T8" fmla="*/ 0 w 29"/>
                <a:gd name="T9" fmla="*/ 14 h 14"/>
              </a:gdLst>
              <a:ahLst/>
              <a:cxnLst>
                <a:cxn ang="0">
                  <a:pos x="T0" y="T1"/>
                </a:cxn>
                <a:cxn ang="0">
                  <a:pos x="T2" y="T3"/>
                </a:cxn>
                <a:cxn ang="0">
                  <a:pos x="T4" y="T5"/>
                </a:cxn>
                <a:cxn ang="0">
                  <a:pos x="T6" y="T7"/>
                </a:cxn>
                <a:cxn ang="0">
                  <a:pos x="T8" y="T9"/>
                </a:cxn>
              </a:cxnLst>
              <a:rect l="0" t="0" r="r" b="b"/>
              <a:pathLst>
                <a:path w="29" h="14">
                  <a:moveTo>
                    <a:pt x="0" y="14"/>
                  </a:moveTo>
                  <a:cubicBezTo>
                    <a:pt x="5" y="12"/>
                    <a:pt x="10" y="9"/>
                    <a:pt x="15" y="7"/>
                  </a:cubicBezTo>
                  <a:cubicBezTo>
                    <a:pt x="19" y="4"/>
                    <a:pt x="24" y="2"/>
                    <a:pt x="29" y="0"/>
                  </a:cubicBezTo>
                  <a:cubicBezTo>
                    <a:pt x="25" y="3"/>
                    <a:pt x="20" y="5"/>
                    <a:pt x="15" y="8"/>
                  </a:cubicBezTo>
                  <a:cubicBezTo>
                    <a:pt x="10" y="10"/>
                    <a:pt x="5" y="12"/>
                    <a:pt x="0"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92"/>
            <p:cNvSpPr>
              <a:spLocks/>
            </p:cNvSpPr>
            <p:nvPr/>
          </p:nvSpPr>
          <p:spPr bwMode="auto">
            <a:xfrm>
              <a:off x="2676525" y="3613150"/>
              <a:ext cx="217488" cy="53975"/>
            </a:xfrm>
            <a:custGeom>
              <a:avLst/>
              <a:gdLst>
                <a:gd name="T0" fmla="*/ 0 w 24"/>
                <a:gd name="T1" fmla="*/ 6 h 6"/>
                <a:gd name="T2" fmla="*/ 6 w 24"/>
                <a:gd name="T3" fmla="*/ 5 h 6"/>
                <a:gd name="T4" fmla="*/ 12 w 24"/>
                <a:gd name="T5" fmla="*/ 3 h 6"/>
                <a:gd name="T6" fmla="*/ 18 w 24"/>
                <a:gd name="T7" fmla="*/ 2 h 6"/>
                <a:gd name="T8" fmla="*/ 24 w 24"/>
                <a:gd name="T9" fmla="*/ 0 h 6"/>
                <a:gd name="T10" fmla="*/ 12 w 24"/>
                <a:gd name="T11" fmla="*/ 4 h 6"/>
                <a:gd name="T12" fmla="*/ 0 w 2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4" h="6">
                  <a:moveTo>
                    <a:pt x="0" y="6"/>
                  </a:moveTo>
                  <a:cubicBezTo>
                    <a:pt x="6" y="5"/>
                    <a:pt x="6" y="5"/>
                    <a:pt x="6" y="5"/>
                  </a:cubicBezTo>
                  <a:cubicBezTo>
                    <a:pt x="8" y="4"/>
                    <a:pt x="10" y="4"/>
                    <a:pt x="12" y="3"/>
                  </a:cubicBezTo>
                  <a:cubicBezTo>
                    <a:pt x="14" y="3"/>
                    <a:pt x="16" y="2"/>
                    <a:pt x="18" y="2"/>
                  </a:cubicBezTo>
                  <a:cubicBezTo>
                    <a:pt x="20" y="1"/>
                    <a:pt x="22" y="0"/>
                    <a:pt x="24" y="0"/>
                  </a:cubicBezTo>
                  <a:cubicBezTo>
                    <a:pt x="20" y="2"/>
                    <a:pt x="16" y="3"/>
                    <a:pt x="12" y="4"/>
                  </a:cubicBezTo>
                  <a:cubicBezTo>
                    <a:pt x="8" y="5"/>
                    <a:pt x="4" y="6"/>
                    <a:pt x="0" y="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93"/>
            <p:cNvSpPr>
              <a:spLocks/>
            </p:cNvSpPr>
            <p:nvPr/>
          </p:nvSpPr>
          <p:spPr bwMode="auto">
            <a:xfrm>
              <a:off x="2632075" y="3676650"/>
              <a:ext cx="371475" cy="317500"/>
            </a:xfrm>
            <a:custGeom>
              <a:avLst/>
              <a:gdLst>
                <a:gd name="T0" fmla="*/ 1 w 41"/>
                <a:gd name="T1" fmla="*/ 1 h 35"/>
                <a:gd name="T2" fmla="*/ 23 w 41"/>
                <a:gd name="T3" fmla="*/ 5 h 35"/>
                <a:gd name="T4" fmla="*/ 33 w 41"/>
                <a:gd name="T5" fmla="*/ 20 h 35"/>
                <a:gd name="T6" fmla="*/ 32 w 41"/>
                <a:gd name="T7" fmla="*/ 33 h 35"/>
                <a:gd name="T8" fmla="*/ 26 w 41"/>
                <a:gd name="T9" fmla="*/ 32 h 35"/>
                <a:gd name="T10" fmla="*/ 2 w 41"/>
                <a:gd name="T11" fmla="*/ 13 h 35"/>
                <a:gd name="T12" fmla="*/ 1 w 41"/>
                <a:gd name="T13" fmla="*/ 1 h 35"/>
              </a:gdLst>
              <a:ahLst/>
              <a:cxnLst>
                <a:cxn ang="0">
                  <a:pos x="T0" y="T1"/>
                </a:cxn>
                <a:cxn ang="0">
                  <a:pos x="T2" y="T3"/>
                </a:cxn>
                <a:cxn ang="0">
                  <a:pos x="T4" y="T5"/>
                </a:cxn>
                <a:cxn ang="0">
                  <a:pos x="T6" y="T7"/>
                </a:cxn>
                <a:cxn ang="0">
                  <a:pos x="T8" y="T9"/>
                </a:cxn>
                <a:cxn ang="0">
                  <a:pos x="T10" y="T11"/>
                </a:cxn>
                <a:cxn ang="0">
                  <a:pos x="T12" y="T13"/>
                </a:cxn>
              </a:cxnLst>
              <a:rect l="0" t="0" r="r" b="b"/>
              <a:pathLst>
                <a:path w="41" h="35">
                  <a:moveTo>
                    <a:pt x="1" y="1"/>
                  </a:moveTo>
                  <a:cubicBezTo>
                    <a:pt x="9" y="0"/>
                    <a:pt x="17" y="0"/>
                    <a:pt x="23" y="5"/>
                  </a:cubicBezTo>
                  <a:cubicBezTo>
                    <a:pt x="28" y="8"/>
                    <a:pt x="31" y="14"/>
                    <a:pt x="33" y="20"/>
                  </a:cubicBezTo>
                  <a:cubicBezTo>
                    <a:pt x="34" y="22"/>
                    <a:pt x="41" y="35"/>
                    <a:pt x="32" y="33"/>
                  </a:cubicBezTo>
                  <a:cubicBezTo>
                    <a:pt x="30" y="32"/>
                    <a:pt x="29" y="32"/>
                    <a:pt x="26" y="32"/>
                  </a:cubicBezTo>
                  <a:cubicBezTo>
                    <a:pt x="14" y="34"/>
                    <a:pt x="5" y="23"/>
                    <a:pt x="2" y="13"/>
                  </a:cubicBezTo>
                  <a:cubicBezTo>
                    <a:pt x="2" y="12"/>
                    <a:pt x="0" y="1"/>
                    <a:pt x="1"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94"/>
            <p:cNvSpPr>
              <a:spLocks/>
            </p:cNvSpPr>
            <p:nvPr/>
          </p:nvSpPr>
          <p:spPr bwMode="auto">
            <a:xfrm>
              <a:off x="2641600" y="3686175"/>
              <a:ext cx="225425" cy="117475"/>
            </a:xfrm>
            <a:custGeom>
              <a:avLst/>
              <a:gdLst>
                <a:gd name="T0" fmla="*/ 0 w 25"/>
                <a:gd name="T1" fmla="*/ 0 h 13"/>
                <a:gd name="T2" fmla="*/ 14 w 25"/>
                <a:gd name="T3" fmla="*/ 5 h 13"/>
                <a:gd name="T4" fmla="*/ 20 w 25"/>
                <a:gd name="T5" fmla="*/ 9 h 13"/>
                <a:gd name="T6" fmla="*/ 25 w 25"/>
                <a:gd name="T7" fmla="*/ 13 h 13"/>
                <a:gd name="T8" fmla="*/ 13 w 25"/>
                <a:gd name="T9" fmla="*/ 6 h 13"/>
                <a:gd name="T10" fmla="*/ 7 w 25"/>
                <a:gd name="T11" fmla="*/ 2 h 13"/>
                <a:gd name="T12" fmla="*/ 0 w 25"/>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5" h="13">
                  <a:moveTo>
                    <a:pt x="0" y="0"/>
                  </a:moveTo>
                  <a:cubicBezTo>
                    <a:pt x="5" y="0"/>
                    <a:pt x="9" y="2"/>
                    <a:pt x="14" y="5"/>
                  </a:cubicBezTo>
                  <a:cubicBezTo>
                    <a:pt x="16" y="6"/>
                    <a:pt x="18" y="7"/>
                    <a:pt x="20" y="9"/>
                  </a:cubicBezTo>
                  <a:cubicBezTo>
                    <a:pt x="21" y="10"/>
                    <a:pt x="23" y="12"/>
                    <a:pt x="25" y="13"/>
                  </a:cubicBezTo>
                  <a:cubicBezTo>
                    <a:pt x="21" y="11"/>
                    <a:pt x="17" y="8"/>
                    <a:pt x="13" y="6"/>
                  </a:cubicBezTo>
                  <a:cubicBezTo>
                    <a:pt x="11" y="4"/>
                    <a:pt x="9" y="3"/>
                    <a:pt x="7" y="2"/>
                  </a:cubicBezTo>
                  <a:cubicBezTo>
                    <a:pt x="5" y="2"/>
                    <a:pt x="2" y="1"/>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95"/>
            <p:cNvSpPr>
              <a:spLocks/>
            </p:cNvSpPr>
            <p:nvPr/>
          </p:nvSpPr>
          <p:spPr bwMode="auto">
            <a:xfrm>
              <a:off x="2632075" y="3703638"/>
              <a:ext cx="234950" cy="182563"/>
            </a:xfrm>
            <a:custGeom>
              <a:avLst/>
              <a:gdLst>
                <a:gd name="T0" fmla="*/ 0 w 26"/>
                <a:gd name="T1" fmla="*/ 0 h 20"/>
                <a:gd name="T2" fmla="*/ 13 w 26"/>
                <a:gd name="T3" fmla="*/ 9 h 20"/>
                <a:gd name="T4" fmla="*/ 26 w 26"/>
                <a:gd name="T5" fmla="*/ 20 h 20"/>
                <a:gd name="T6" fmla="*/ 13 w 26"/>
                <a:gd name="T7" fmla="*/ 10 h 20"/>
                <a:gd name="T8" fmla="*/ 0 w 26"/>
                <a:gd name="T9" fmla="*/ 0 h 20"/>
              </a:gdLst>
              <a:ahLst/>
              <a:cxnLst>
                <a:cxn ang="0">
                  <a:pos x="T0" y="T1"/>
                </a:cxn>
                <a:cxn ang="0">
                  <a:pos x="T2" y="T3"/>
                </a:cxn>
                <a:cxn ang="0">
                  <a:pos x="T4" y="T5"/>
                </a:cxn>
                <a:cxn ang="0">
                  <a:pos x="T6" y="T7"/>
                </a:cxn>
                <a:cxn ang="0">
                  <a:pos x="T8" y="T9"/>
                </a:cxn>
              </a:cxnLst>
              <a:rect l="0" t="0" r="r" b="b"/>
              <a:pathLst>
                <a:path w="26" h="20">
                  <a:moveTo>
                    <a:pt x="0" y="0"/>
                  </a:moveTo>
                  <a:cubicBezTo>
                    <a:pt x="5" y="3"/>
                    <a:pt x="9" y="6"/>
                    <a:pt x="13" y="9"/>
                  </a:cubicBezTo>
                  <a:cubicBezTo>
                    <a:pt x="18" y="13"/>
                    <a:pt x="22" y="16"/>
                    <a:pt x="26" y="20"/>
                  </a:cubicBezTo>
                  <a:cubicBezTo>
                    <a:pt x="21" y="17"/>
                    <a:pt x="17" y="14"/>
                    <a:pt x="13" y="10"/>
                  </a:cubicBezTo>
                  <a:cubicBezTo>
                    <a:pt x="8" y="7"/>
                    <a:pt x="4" y="4"/>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96"/>
            <p:cNvSpPr>
              <a:spLocks/>
            </p:cNvSpPr>
            <p:nvPr/>
          </p:nvSpPr>
          <p:spPr bwMode="auto">
            <a:xfrm>
              <a:off x="2641600" y="3730625"/>
              <a:ext cx="144463" cy="163513"/>
            </a:xfrm>
            <a:custGeom>
              <a:avLst/>
              <a:gdLst>
                <a:gd name="T0" fmla="*/ 0 w 16"/>
                <a:gd name="T1" fmla="*/ 0 h 18"/>
                <a:gd name="T2" fmla="*/ 4 w 16"/>
                <a:gd name="T3" fmla="*/ 4 h 18"/>
                <a:gd name="T4" fmla="*/ 8 w 16"/>
                <a:gd name="T5" fmla="*/ 9 h 18"/>
                <a:gd name="T6" fmla="*/ 12 w 16"/>
                <a:gd name="T7" fmla="*/ 14 h 18"/>
                <a:gd name="T8" fmla="*/ 16 w 16"/>
                <a:gd name="T9" fmla="*/ 18 h 18"/>
                <a:gd name="T10" fmla="*/ 7 w 16"/>
                <a:gd name="T11" fmla="*/ 10 h 18"/>
                <a:gd name="T12" fmla="*/ 0 w 1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6" h="18">
                  <a:moveTo>
                    <a:pt x="0" y="0"/>
                  </a:moveTo>
                  <a:cubicBezTo>
                    <a:pt x="4" y="4"/>
                    <a:pt x="4" y="4"/>
                    <a:pt x="4" y="4"/>
                  </a:cubicBezTo>
                  <a:cubicBezTo>
                    <a:pt x="5" y="6"/>
                    <a:pt x="6" y="8"/>
                    <a:pt x="8" y="9"/>
                  </a:cubicBezTo>
                  <a:cubicBezTo>
                    <a:pt x="9" y="11"/>
                    <a:pt x="10" y="12"/>
                    <a:pt x="12" y="14"/>
                  </a:cubicBezTo>
                  <a:cubicBezTo>
                    <a:pt x="13" y="15"/>
                    <a:pt x="15" y="17"/>
                    <a:pt x="16" y="18"/>
                  </a:cubicBezTo>
                  <a:cubicBezTo>
                    <a:pt x="12" y="16"/>
                    <a:pt x="9" y="13"/>
                    <a:pt x="7" y="10"/>
                  </a:cubicBezTo>
                  <a:cubicBezTo>
                    <a:pt x="4" y="7"/>
                    <a:pt x="2"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97"/>
            <p:cNvSpPr>
              <a:spLocks/>
            </p:cNvSpPr>
            <p:nvPr/>
          </p:nvSpPr>
          <p:spPr bwMode="auto">
            <a:xfrm>
              <a:off x="2397125" y="3694113"/>
              <a:ext cx="279400" cy="465138"/>
            </a:xfrm>
            <a:custGeom>
              <a:avLst/>
              <a:gdLst>
                <a:gd name="T0" fmla="*/ 23 w 31"/>
                <a:gd name="T1" fmla="*/ 1 h 51"/>
                <a:gd name="T2" fmla="*/ 30 w 31"/>
                <a:gd name="T3" fmla="*/ 22 h 51"/>
                <a:gd name="T4" fmla="*/ 21 w 31"/>
                <a:gd name="T5" fmla="*/ 38 h 51"/>
                <a:gd name="T6" fmla="*/ 9 w 31"/>
                <a:gd name="T7" fmla="*/ 43 h 51"/>
                <a:gd name="T8" fmla="*/ 6 w 31"/>
                <a:gd name="T9" fmla="*/ 37 h 51"/>
                <a:gd name="T10" fmla="*/ 13 w 31"/>
                <a:gd name="T11" fmla="*/ 7 h 51"/>
                <a:gd name="T12" fmla="*/ 23 w 31"/>
                <a:gd name="T13" fmla="*/ 1 h 51"/>
              </a:gdLst>
              <a:ahLst/>
              <a:cxnLst>
                <a:cxn ang="0">
                  <a:pos x="T0" y="T1"/>
                </a:cxn>
                <a:cxn ang="0">
                  <a:pos x="T2" y="T3"/>
                </a:cxn>
                <a:cxn ang="0">
                  <a:pos x="T4" y="T5"/>
                </a:cxn>
                <a:cxn ang="0">
                  <a:pos x="T6" y="T7"/>
                </a:cxn>
                <a:cxn ang="0">
                  <a:pos x="T8" y="T9"/>
                </a:cxn>
                <a:cxn ang="0">
                  <a:pos x="T10" y="T11"/>
                </a:cxn>
                <a:cxn ang="0">
                  <a:pos x="T12" y="T13"/>
                </a:cxn>
              </a:cxnLst>
              <a:rect l="0" t="0" r="r" b="b"/>
              <a:pathLst>
                <a:path w="31" h="51">
                  <a:moveTo>
                    <a:pt x="23" y="1"/>
                  </a:moveTo>
                  <a:cubicBezTo>
                    <a:pt x="28" y="7"/>
                    <a:pt x="31" y="15"/>
                    <a:pt x="30" y="22"/>
                  </a:cubicBezTo>
                  <a:cubicBezTo>
                    <a:pt x="29" y="29"/>
                    <a:pt x="25" y="33"/>
                    <a:pt x="21" y="38"/>
                  </a:cubicBezTo>
                  <a:cubicBezTo>
                    <a:pt x="19" y="40"/>
                    <a:pt x="10" y="51"/>
                    <a:pt x="9" y="43"/>
                  </a:cubicBezTo>
                  <a:cubicBezTo>
                    <a:pt x="8" y="40"/>
                    <a:pt x="8" y="39"/>
                    <a:pt x="6" y="37"/>
                  </a:cubicBezTo>
                  <a:cubicBezTo>
                    <a:pt x="0" y="27"/>
                    <a:pt x="5" y="14"/>
                    <a:pt x="13" y="7"/>
                  </a:cubicBezTo>
                  <a:cubicBezTo>
                    <a:pt x="14" y="6"/>
                    <a:pt x="22" y="0"/>
                    <a:pt x="23"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98"/>
            <p:cNvSpPr>
              <a:spLocks/>
            </p:cNvSpPr>
            <p:nvPr/>
          </p:nvSpPr>
          <p:spPr bwMode="auto">
            <a:xfrm>
              <a:off x="2595563" y="3703638"/>
              <a:ext cx="26988" cy="255588"/>
            </a:xfrm>
            <a:custGeom>
              <a:avLst/>
              <a:gdLst>
                <a:gd name="T0" fmla="*/ 1 w 3"/>
                <a:gd name="T1" fmla="*/ 0 h 28"/>
                <a:gd name="T2" fmla="*/ 3 w 3"/>
                <a:gd name="T3" fmla="*/ 14 h 28"/>
                <a:gd name="T4" fmla="*/ 2 w 3"/>
                <a:gd name="T5" fmla="*/ 21 h 28"/>
                <a:gd name="T6" fmla="*/ 0 w 3"/>
                <a:gd name="T7" fmla="*/ 28 h 28"/>
                <a:gd name="T8" fmla="*/ 2 w 3"/>
                <a:gd name="T9" fmla="*/ 14 h 28"/>
                <a:gd name="T10" fmla="*/ 2 w 3"/>
                <a:gd name="T11" fmla="*/ 7 h 28"/>
                <a:gd name="T12" fmla="*/ 1 w 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3" h="28">
                  <a:moveTo>
                    <a:pt x="1" y="0"/>
                  </a:moveTo>
                  <a:cubicBezTo>
                    <a:pt x="3" y="4"/>
                    <a:pt x="3" y="9"/>
                    <a:pt x="3" y="14"/>
                  </a:cubicBezTo>
                  <a:cubicBezTo>
                    <a:pt x="3" y="17"/>
                    <a:pt x="3" y="19"/>
                    <a:pt x="2" y="21"/>
                  </a:cubicBezTo>
                  <a:cubicBezTo>
                    <a:pt x="2" y="24"/>
                    <a:pt x="1" y="26"/>
                    <a:pt x="0" y="28"/>
                  </a:cubicBezTo>
                  <a:cubicBezTo>
                    <a:pt x="1" y="23"/>
                    <a:pt x="2" y="19"/>
                    <a:pt x="2" y="14"/>
                  </a:cubicBezTo>
                  <a:cubicBezTo>
                    <a:pt x="2" y="12"/>
                    <a:pt x="2" y="9"/>
                    <a:pt x="2" y="7"/>
                  </a:cubicBezTo>
                  <a:cubicBezTo>
                    <a:pt x="2" y="5"/>
                    <a:pt x="2" y="2"/>
                    <a:pt x="1"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99"/>
            <p:cNvSpPr>
              <a:spLocks/>
            </p:cNvSpPr>
            <p:nvPr/>
          </p:nvSpPr>
          <p:spPr bwMode="auto">
            <a:xfrm>
              <a:off x="2532063" y="3703638"/>
              <a:ext cx="53975" cy="290513"/>
            </a:xfrm>
            <a:custGeom>
              <a:avLst/>
              <a:gdLst>
                <a:gd name="T0" fmla="*/ 6 w 6"/>
                <a:gd name="T1" fmla="*/ 0 h 32"/>
                <a:gd name="T2" fmla="*/ 4 w 6"/>
                <a:gd name="T3" fmla="*/ 16 h 32"/>
                <a:gd name="T4" fmla="*/ 0 w 6"/>
                <a:gd name="T5" fmla="*/ 32 h 32"/>
                <a:gd name="T6" fmla="*/ 2 w 6"/>
                <a:gd name="T7" fmla="*/ 16 h 32"/>
                <a:gd name="T8" fmla="*/ 6 w 6"/>
                <a:gd name="T9" fmla="*/ 0 h 32"/>
              </a:gdLst>
              <a:ahLst/>
              <a:cxnLst>
                <a:cxn ang="0">
                  <a:pos x="T0" y="T1"/>
                </a:cxn>
                <a:cxn ang="0">
                  <a:pos x="T2" y="T3"/>
                </a:cxn>
                <a:cxn ang="0">
                  <a:pos x="T4" y="T5"/>
                </a:cxn>
                <a:cxn ang="0">
                  <a:pos x="T6" y="T7"/>
                </a:cxn>
                <a:cxn ang="0">
                  <a:pos x="T8" y="T9"/>
                </a:cxn>
              </a:cxnLst>
              <a:rect l="0" t="0" r="r" b="b"/>
              <a:pathLst>
                <a:path w="6" h="32">
                  <a:moveTo>
                    <a:pt x="6" y="0"/>
                  </a:moveTo>
                  <a:cubicBezTo>
                    <a:pt x="6" y="6"/>
                    <a:pt x="5" y="11"/>
                    <a:pt x="4" y="16"/>
                  </a:cubicBezTo>
                  <a:cubicBezTo>
                    <a:pt x="2" y="21"/>
                    <a:pt x="1" y="26"/>
                    <a:pt x="0" y="32"/>
                  </a:cubicBezTo>
                  <a:cubicBezTo>
                    <a:pt x="0" y="26"/>
                    <a:pt x="1" y="21"/>
                    <a:pt x="2" y="16"/>
                  </a:cubicBezTo>
                  <a:cubicBezTo>
                    <a:pt x="4" y="11"/>
                    <a:pt x="5" y="5"/>
                    <a:pt x="6"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200"/>
            <p:cNvSpPr>
              <a:spLocks/>
            </p:cNvSpPr>
            <p:nvPr/>
          </p:nvSpPr>
          <p:spPr bwMode="auto">
            <a:xfrm>
              <a:off x="2487613" y="3722688"/>
              <a:ext cx="80963" cy="200025"/>
            </a:xfrm>
            <a:custGeom>
              <a:avLst/>
              <a:gdLst>
                <a:gd name="T0" fmla="*/ 9 w 9"/>
                <a:gd name="T1" fmla="*/ 0 h 22"/>
                <a:gd name="T2" fmla="*/ 7 w 9"/>
                <a:gd name="T3" fmla="*/ 5 h 22"/>
                <a:gd name="T4" fmla="*/ 4 w 9"/>
                <a:gd name="T5" fmla="*/ 11 h 22"/>
                <a:gd name="T6" fmla="*/ 2 w 9"/>
                <a:gd name="T7" fmla="*/ 17 h 22"/>
                <a:gd name="T8" fmla="*/ 0 w 9"/>
                <a:gd name="T9" fmla="*/ 22 h 22"/>
                <a:gd name="T10" fmla="*/ 3 w 9"/>
                <a:gd name="T11" fmla="*/ 10 h 22"/>
                <a:gd name="T12" fmla="*/ 9 w 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9" h="22">
                  <a:moveTo>
                    <a:pt x="9" y="0"/>
                  </a:moveTo>
                  <a:cubicBezTo>
                    <a:pt x="7" y="5"/>
                    <a:pt x="7" y="5"/>
                    <a:pt x="7" y="5"/>
                  </a:cubicBezTo>
                  <a:cubicBezTo>
                    <a:pt x="6" y="7"/>
                    <a:pt x="5" y="9"/>
                    <a:pt x="4" y="11"/>
                  </a:cubicBezTo>
                  <a:cubicBezTo>
                    <a:pt x="3" y="13"/>
                    <a:pt x="2" y="15"/>
                    <a:pt x="2" y="17"/>
                  </a:cubicBezTo>
                  <a:cubicBezTo>
                    <a:pt x="1" y="19"/>
                    <a:pt x="0" y="20"/>
                    <a:pt x="0" y="22"/>
                  </a:cubicBezTo>
                  <a:cubicBezTo>
                    <a:pt x="0" y="18"/>
                    <a:pt x="1" y="14"/>
                    <a:pt x="3" y="10"/>
                  </a:cubicBezTo>
                  <a:cubicBezTo>
                    <a:pt x="5" y="7"/>
                    <a:pt x="7" y="3"/>
                    <a:pt x="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201"/>
            <p:cNvSpPr>
              <a:spLocks/>
            </p:cNvSpPr>
            <p:nvPr/>
          </p:nvSpPr>
          <p:spPr bwMode="auto">
            <a:xfrm>
              <a:off x="2116138" y="3586163"/>
              <a:ext cx="461963" cy="254000"/>
            </a:xfrm>
            <a:custGeom>
              <a:avLst/>
              <a:gdLst>
                <a:gd name="T0" fmla="*/ 51 w 51"/>
                <a:gd name="T1" fmla="*/ 10 h 28"/>
                <a:gd name="T2" fmla="*/ 34 w 51"/>
                <a:gd name="T3" fmla="*/ 26 h 28"/>
                <a:gd name="T4" fmla="*/ 17 w 51"/>
                <a:gd name="T5" fmla="*/ 24 h 28"/>
                <a:gd name="T6" fmla="*/ 7 w 51"/>
                <a:gd name="T7" fmla="*/ 16 h 28"/>
                <a:gd name="T8" fmla="*/ 11 w 51"/>
                <a:gd name="T9" fmla="*/ 11 h 28"/>
                <a:gd name="T10" fmla="*/ 41 w 51"/>
                <a:gd name="T11" fmla="*/ 4 h 28"/>
                <a:gd name="T12" fmla="*/ 51 w 51"/>
                <a:gd name="T13" fmla="*/ 10 h 28"/>
              </a:gdLst>
              <a:ahLst/>
              <a:cxnLst>
                <a:cxn ang="0">
                  <a:pos x="T0" y="T1"/>
                </a:cxn>
                <a:cxn ang="0">
                  <a:pos x="T2" y="T3"/>
                </a:cxn>
                <a:cxn ang="0">
                  <a:pos x="T4" y="T5"/>
                </a:cxn>
                <a:cxn ang="0">
                  <a:pos x="T6" y="T7"/>
                </a:cxn>
                <a:cxn ang="0">
                  <a:pos x="T8" y="T9"/>
                </a:cxn>
                <a:cxn ang="0">
                  <a:pos x="T10" y="T11"/>
                </a:cxn>
                <a:cxn ang="0">
                  <a:pos x="T12" y="T13"/>
                </a:cxn>
              </a:cxnLst>
              <a:rect l="0" t="0" r="r" b="b"/>
              <a:pathLst>
                <a:path w="51" h="28">
                  <a:moveTo>
                    <a:pt x="51" y="10"/>
                  </a:moveTo>
                  <a:cubicBezTo>
                    <a:pt x="48" y="17"/>
                    <a:pt x="42" y="23"/>
                    <a:pt x="34" y="26"/>
                  </a:cubicBezTo>
                  <a:cubicBezTo>
                    <a:pt x="28" y="28"/>
                    <a:pt x="22" y="26"/>
                    <a:pt x="17" y="24"/>
                  </a:cubicBezTo>
                  <a:cubicBezTo>
                    <a:pt x="14" y="23"/>
                    <a:pt x="0" y="21"/>
                    <a:pt x="7" y="16"/>
                  </a:cubicBezTo>
                  <a:cubicBezTo>
                    <a:pt x="9" y="14"/>
                    <a:pt x="10" y="13"/>
                    <a:pt x="11" y="11"/>
                  </a:cubicBezTo>
                  <a:cubicBezTo>
                    <a:pt x="17" y="1"/>
                    <a:pt x="32" y="0"/>
                    <a:pt x="41" y="4"/>
                  </a:cubicBezTo>
                  <a:cubicBezTo>
                    <a:pt x="42" y="4"/>
                    <a:pt x="51" y="9"/>
                    <a:pt x="51" y="1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202"/>
            <p:cNvSpPr>
              <a:spLocks/>
            </p:cNvSpPr>
            <p:nvPr/>
          </p:nvSpPr>
          <p:spPr bwMode="auto">
            <a:xfrm>
              <a:off x="2341563" y="3676650"/>
              <a:ext cx="236538" cy="109538"/>
            </a:xfrm>
            <a:custGeom>
              <a:avLst/>
              <a:gdLst>
                <a:gd name="T0" fmla="*/ 26 w 26"/>
                <a:gd name="T1" fmla="*/ 0 h 12"/>
                <a:gd name="T2" fmla="*/ 14 w 26"/>
                <a:gd name="T3" fmla="*/ 8 h 12"/>
                <a:gd name="T4" fmla="*/ 7 w 26"/>
                <a:gd name="T5" fmla="*/ 11 h 12"/>
                <a:gd name="T6" fmla="*/ 0 w 26"/>
                <a:gd name="T7" fmla="*/ 12 h 12"/>
                <a:gd name="T8" fmla="*/ 14 w 26"/>
                <a:gd name="T9" fmla="*/ 7 h 12"/>
                <a:gd name="T10" fmla="*/ 20 w 26"/>
                <a:gd name="T11" fmla="*/ 4 h 12"/>
                <a:gd name="T12" fmla="*/ 26 w 2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6" h="12">
                  <a:moveTo>
                    <a:pt x="26" y="0"/>
                  </a:moveTo>
                  <a:cubicBezTo>
                    <a:pt x="23" y="4"/>
                    <a:pt x="18" y="6"/>
                    <a:pt x="14" y="8"/>
                  </a:cubicBezTo>
                  <a:cubicBezTo>
                    <a:pt x="12" y="9"/>
                    <a:pt x="10" y="10"/>
                    <a:pt x="7" y="11"/>
                  </a:cubicBezTo>
                  <a:cubicBezTo>
                    <a:pt x="5" y="11"/>
                    <a:pt x="3" y="12"/>
                    <a:pt x="0" y="12"/>
                  </a:cubicBezTo>
                  <a:cubicBezTo>
                    <a:pt x="5" y="10"/>
                    <a:pt x="9" y="9"/>
                    <a:pt x="14" y="7"/>
                  </a:cubicBezTo>
                  <a:cubicBezTo>
                    <a:pt x="16" y="6"/>
                    <a:pt x="18" y="5"/>
                    <a:pt x="20" y="4"/>
                  </a:cubicBezTo>
                  <a:cubicBezTo>
                    <a:pt x="22" y="3"/>
                    <a:pt x="24" y="2"/>
                    <a:pt x="26"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203"/>
            <p:cNvSpPr>
              <a:spLocks/>
            </p:cNvSpPr>
            <p:nvPr/>
          </p:nvSpPr>
          <p:spPr bwMode="auto">
            <a:xfrm>
              <a:off x="2287588" y="3667125"/>
              <a:ext cx="280988" cy="73025"/>
            </a:xfrm>
            <a:custGeom>
              <a:avLst/>
              <a:gdLst>
                <a:gd name="T0" fmla="*/ 31 w 31"/>
                <a:gd name="T1" fmla="*/ 0 h 8"/>
                <a:gd name="T2" fmla="*/ 15 w 31"/>
                <a:gd name="T3" fmla="*/ 4 h 8"/>
                <a:gd name="T4" fmla="*/ 0 w 31"/>
                <a:gd name="T5" fmla="*/ 8 h 8"/>
                <a:gd name="T6" fmla="*/ 15 w 31"/>
                <a:gd name="T7" fmla="*/ 3 h 8"/>
                <a:gd name="T8" fmla="*/ 31 w 31"/>
                <a:gd name="T9" fmla="*/ 0 h 8"/>
              </a:gdLst>
              <a:ahLst/>
              <a:cxnLst>
                <a:cxn ang="0">
                  <a:pos x="T0" y="T1"/>
                </a:cxn>
                <a:cxn ang="0">
                  <a:pos x="T2" y="T3"/>
                </a:cxn>
                <a:cxn ang="0">
                  <a:pos x="T4" y="T5"/>
                </a:cxn>
                <a:cxn ang="0">
                  <a:pos x="T6" y="T7"/>
                </a:cxn>
                <a:cxn ang="0">
                  <a:pos x="T8" y="T9"/>
                </a:cxn>
              </a:cxnLst>
              <a:rect l="0" t="0" r="r" b="b"/>
              <a:pathLst>
                <a:path w="31" h="8">
                  <a:moveTo>
                    <a:pt x="31" y="0"/>
                  </a:moveTo>
                  <a:cubicBezTo>
                    <a:pt x="26" y="2"/>
                    <a:pt x="21" y="3"/>
                    <a:pt x="15" y="4"/>
                  </a:cubicBezTo>
                  <a:cubicBezTo>
                    <a:pt x="10" y="5"/>
                    <a:pt x="5" y="7"/>
                    <a:pt x="0" y="8"/>
                  </a:cubicBezTo>
                  <a:cubicBezTo>
                    <a:pt x="5" y="6"/>
                    <a:pt x="10" y="5"/>
                    <a:pt x="15" y="3"/>
                  </a:cubicBezTo>
                  <a:cubicBezTo>
                    <a:pt x="20" y="2"/>
                    <a:pt x="26" y="1"/>
                    <a:pt x="31"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204"/>
            <p:cNvSpPr>
              <a:spLocks/>
            </p:cNvSpPr>
            <p:nvPr/>
          </p:nvSpPr>
          <p:spPr bwMode="auto">
            <a:xfrm>
              <a:off x="2324100" y="3649663"/>
              <a:ext cx="227013" cy="17463"/>
            </a:xfrm>
            <a:custGeom>
              <a:avLst/>
              <a:gdLst>
                <a:gd name="T0" fmla="*/ 25 w 25"/>
                <a:gd name="T1" fmla="*/ 1 h 2"/>
                <a:gd name="T2" fmla="*/ 18 w 25"/>
                <a:gd name="T3" fmla="*/ 1 h 2"/>
                <a:gd name="T4" fmla="*/ 12 w 25"/>
                <a:gd name="T5" fmla="*/ 1 h 2"/>
                <a:gd name="T6" fmla="*/ 6 w 25"/>
                <a:gd name="T7" fmla="*/ 1 h 2"/>
                <a:gd name="T8" fmla="*/ 0 w 25"/>
                <a:gd name="T9" fmla="*/ 2 h 2"/>
                <a:gd name="T10" fmla="*/ 12 w 25"/>
                <a:gd name="T11" fmla="*/ 0 h 2"/>
                <a:gd name="T12" fmla="*/ 25 w 25"/>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5" h="2">
                  <a:moveTo>
                    <a:pt x="25" y="1"/>
                  </a:moveTo>
                  <a:cubicBezTo>
                    <a:pt x="18" y="1"/>
                    <a:pt x="18" y="1"/>
                    <a:pt x="18" y="1"/>
                  </a:cubicBezTo>
                  <a:cubicBezTo>
                    <a:pt x="16" y="1"/>
                    <a:pt x="14" y="1"/>
                    <a:pt x="12" y="1"/>
                  </a:cubicBezTo>
                  <a:cubicBezTo>
                    <a:pt x="10" y="1"/>
                    <a:pt x="8" y="1"/>
                    <a:pt x="6" y="1"/>
                  </a:cubicBezTo>
                  <a:cubicBezTo>
                    <a:pt x="4" y="1"/>
                    <a:pt x="2" y="2"/>
                    <a:pt x="0" y="2"/>
                  </a:cubicBezTo>
                  <a:cubicBezTo>
                    <a:pt x="4" y="0"/>
                    <a:pt x="8" y="0"/>
                    <a:pt x="12" y="0"/>
                  </a:cubicBezTo>
                  <a:cubicBezTo>
                    <a:pt x="16" y="0"/>
                    <a:pt x="21" y="0"/>
                    <a:pt x="25"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205"/>
            <p:cNvSpPr>
              <a:spLocks/>
            </p:cNvSpPr>
            <p:nvPr/>
          </p:nvSpPr>
          <p:spPr bwMode="auto">
            <a:xfrm>
              <a:off x="2233613" y="3330575"/>
              <a:ext cx="361950" cy="327025"/>
            </a:xfrm>
            <a:custGeom>
              <a:avLst/>
              <a:gdLst>
                <a:gd name="T0" fmla="*/ 38 w 40"/>
                <a:gd name="T1" fmla="*/ 35 h 36"/>
                <a:gd name="T2" fmla="*/ 16 w 40"/>
                <a:gd name="T3" fmla="*/ 31 h 36"/>
                <a:gd name="T4" fmla="*/ 7 w 40"/>
                <a:gd name="T5" fmla="*/ 15 h 36"/>
                <a:gd name="T6" fmla="*/ 8 w 40"/>
                <a:gd name="T7" fmla="*/ 2 h 36"/>
                <a:gd name="T8" fmla="*/ 15 w 40"/>
                <a:gd name="T9" fmla="*/ 3 h 36"/>
                <a:gd name="T10" fmla="*/ 38 w 40"/>
                <a:gd name="T11" fmla="*/ 23 h 36"/>
                <a:gd name="T12" fmla="*/ 38 w 40"/>
                <a:gd name="T13" fmla="*/ 35 h 36"/>
              </a:gdLst>
              <a:ahLst/>
              <a:cxnLst>
                <a:cxn ang="0">
                  <a:pos x="T0" y="T1"/>
                </a:cxn>
                <a:cxn ang="0">
                  <a:pos x="T2" y="T3"/>
                </a:cxn>
                <a:cxn ang="0">
                  <a:pos x="T4" y="T5"/>
                </a:cxn>
                <a:cxn ang="0">
                  <a:pos x="T6" y="T7"/>
                </a:cxn>
                <a:cxn ang="0">
                  <a:pos x="T8" y="T9"/>
                </a:cxn>
                <a:cxn ang="0">
                  <a:pos x="T10" y="T11"/>
                </a:cxn>
                <a:cxn ang="0">
                  <a:pos x="T12" y="T13"/>
                </a:cxn>
              </a:cxnLst>
              <a:rect l="0" t="0" r="r" b="b"/>
              <a:pathLst>
                <a:path w="40" h="36">
                  <a:moveTo>
                    <a:pt x="38" y="35"/>
                  </a:moveTo>
                  <a:cubicBezTo>
                    <a:pt x="31" y="36"/>
                    <a:pt x="23" y="35"/>
                    <a:pt x="16" y="31"/>
                  </a:cubicBezTo>
                  <a:cubicBezTo>
                    <a:pt x="11" y="27"/>
                    <a:pt x="9" y="21"/>
                    <a:pt x="7" y="15"/>
                  </a:cubicBezTo>
                  <a:cubicBezTo>
                    <a:pt x="6" y="13"/>
                    <a:pt x="0" y="0"/>
                    <a:pt x="8" y="2"/>
                  </a:cubicBezTo>
                  <a:cubicBezTo>
                    <a:pt x="11" y="3"/>
                    <a:pt x="12" y="3"/>
                    <a:pt x="15" y="3"/>
                  </a:cubicBezTo>
                  <a:cubicBezTo>
                    <a:pt x="26" y="2"/>
                    <a:pt x="35" y="13"/>
                    <a:pt x="38" y="23"/>
                  </a:cubicBezTo>
                  <a:cubicBezTo>
                    <a:pt x="38" y="24"/>
                    <a:pt x="40" y="35"/>
                    <a:pt x="38" y="35"/>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206"/>
            <p:cNvSpPr>
              <a:spLocks/>
            </p:cNvSpPr>
            <p:nvPr/>
          </p:nvSpPr>
          <p:spPr bwMode="auto">
            <a:xfrm>
              <a:off x="2360613" y="3521075"/>
              <a:ext cx="217488" cy="128588"/>
            </a:xfrm>
            <a:custGeom>
              <a:avLst/>
              <a:gdLst>
                <a:gd name="T0" fmla="*/ 24 w 24"/>
                <a:gd name="T1" fmla="*/ 14 h 14"/>
                <a:gd name="T2" fmla="*/ 11 w 24"/>
                <a:gd name="T3" fmla="*/ 9 h 14"/>
                <a:gd name="T4" fmla="*/ 5 w 24"/>
                <a:gd name="T5" fmla="*/ 5 h 14"/>
                <a:gd name="T6" fmla="*/ 0 w 24"/>
                <a:gd name="T7" fmla="*/ 0 h 14"/>
                <a:gd name="T8" fmla="*/ 12 w 24"/>
                <a:gd name="T9" fmla="*/ 8 h 14"/>
                <a:gd name="T10" fmla="*/ 18 w 24"/>
                <a:gd name="T11" fmla="*/ 12 h 14"/>
                <a:gd name="T12" fmla="*/ 24 w 2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24" y="14"/>
                  </a:moveTo>
                  <a:cubicBezTo>
                    <a:pt x="20" y="14"/>
                    <a:pt x="15" y="12"/>
                    <a:pt x="11" y="9"/>
                  </a:cubicBezTo>
                  <a:cubicBezTo>
                    <a:pt x="9" y="8"/>
                    <a:pt x="7" y="6"/>
                    <a:pt x="5" y="5"/>
                  </a:cubicBezTo>
                  <a:cubicBezTo>
                    <a:pt x="3" y="3"/>
                    <a:pt x="2" y="2"/>
                    <a:pt x="0" y="0"/>
                  </a:cubicBezTo>
                  <a:cubicBezTo>
                    <a:pt x="4" y="3"/>
                    <a:pt x="8" y="6"/>
                    <a:pt x="12" y="8"/>
                  </a:cubicBezTo>
                  <a:cubicBezTo>
                    <a:pt x="14" y="9"/>
                    <a:pt x="16" y="11"/>
                    <a:pt x="18" y="12"/>
                  </a:cubicBezTo>
                  <a:cubicBezTo>
                    <a:pt x="20" y="12"/>
                    <a:pt x="22" y="13"/>
                    <a:pt x="24"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207"/>
            <p:cNvSpPr>
              <a:spLocks/>
            </p:cNvSpPr>
            <p:nvPr/>
          </p:nvSpPr>
          <p:spPr bwMode="auto">
            <a:xfrm>
              <a:off x="2360613" y="3449638"/>
              <a:ext cx="225425" cy="180975"/>
            </a:xfrm>
            <a:custGeom>
              <a:avLst/>
              <a:gdLst>
                <a:gd name="T0" fmla="*/ 25 w 25"/>
                <a:gd name="T1" fmla="*/ 20 h 20"/>
                <a:gd name="T2" fmla="*/ 12 w 25"/>
                <a:gd name="T3" fmla="*/ 10 h 20"/>
                <a:gd name="T4" fmla="*/ 0 w 25"/>
                <a:gd name="T5" fmla="*/ 0 h 20"/>
                <a:gd name="T6" fmla="*/ 13 w 25"/>
                <a:gd name="T7" fmla="*/ 9 h 20"/>
                <a:gd name="T8" fmla="*/ 25 w 25"/>
                <a:gd name="T9" fmla="*/ 20 h 20"/>
              </a:gdLst>
              <a:ahLst/>
              <a:cxnLst>
                <a:cxn ang="0">
                  <a:pos x="T0" y="T1"/>
                </a:cxn>
                <a:cxn ang="0">
                  <a:pos x="T2" y="T3"/>
                </a:cxn>
                <a:cxn ang="0">
                  <a:pos x="T4" y="T5"/>
                </a:cxn>
                <a:cxn ang="0">
                  <a:pos x="T6" y="T7"/>
                </a:cxn>
                <a:cxn ang="0">
                  <a:pos x="T8" y="T9"/>
                </a:cxn>
              </a:cxnLst>
              <a:rect l="0" t="0" r="r" b="b"/>
              <a:pathLst>
                <a:path w="25" h="20">
                  <a:moveTo>
                    <a:pt x="25" y="20"/>
                  </a:moveTo>
                  <a:cubicBezTo>
                    <a:pt x="21" y="17"/>
                    <a:pt x="17" y="14"/>
                    <a:pt x="12" y="10"/>
                  </a:cubicBezTo>
                  <a:cubicBezTo>
                    <a:pt x="8" y="7"/>
                    <a:pt x="4" y="3"/>
                    <a:pt x="0" y="0"/>
                  </a:cubicBezTo>
                  <a:cubicBezTo>
                    <a:pt x="5" y="3"/>
                    <a:pt x="9" y="6"/>
                    <a:pt x="13" y="9"/>
                  </a:cubicBezTo>
                  <a:cubicBezTo>
                    <a:pt x="17" y="13"/>
                    <a:pt x="21" y="16"/>
                    <a:pt x="25" y="2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208"/>
            <p:cNvSpPr>
              <a:spLocks/>
            </p:cNvSpPr>
            <p:nvPr/>
          </p:nvSpPr>
          <p:spPr bwMode="auto">
            <a:xfrm>
              <a:off x="2441575" y="3440113"/>
              <a:ext cx="144463" cy="173038"/>
            </a:xfrm>
            <a:custGeom>
              <a:avLst/>
              <a:gdLst>
                <a:gd name="T0" fmla="*/ 16 w 16"/>
                <a:gd name="T1" fmla="*/ 19 h 19"/>
                <a:gd name="T2" fmla="*/ 12 w 16"/>
                <a:gd name="T3" fmla="*/ 14 h 19"/>
                <a:gd name="T4" fmla="*/ 8 w 16"/>
                <a:gd name="T5" fmla="*/ 9 h 19"/>
                <a:gd name="T6" fmla="*/ 4 w 16"/>
                <a:gd name="T7" fmla="*/ 4 h 19"/>
                <a:gd name="T8" fmla="*/ 0 w 16"/>
                <a:gd name="T9" fmla="*/ 0 h 19"/>
                <a:gd name="T10" fmla="*/ 9 w 16"/>
                <a:gd name="T11" fmla="*/ 8 h 19"/>
                <a:gd name="T12" fmla="*/ 16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16" y="19"/>
                  </a:moveTo>
                  <a:cubicBezTo>
                    <a:pt x="12" y="14"/>
                    <a:pt x="12" y="14"/>
                    <a:pt x="12" y="14"/>
                  </a:cubicBezTo>
                  <a:cubicBezTo>
                    <a:pt x="11" y="12"/>
                    <a:pt x="10" y="10"/>
                    <a:pt x="8" y="9"/>
                  </a:cubicBezTo>
                  <a:cubicBezTo>
                    <a:pt x="7" y="7"/>
                    <a:pt x="6" y="6"/>
                    <a:pt x="4" y="4"/>
                  </a:cubicBezTo>
                  <a:cubicBezTo>
                    <a:pt x="3" y="3"/>
                    <a:pt x="2" y="1"/>
                    <a:pt x="0" y="0"/>
                  </a:cubicBezTo>
                  <a:cubicBezTo>
                    <a:pt x="4" y="2"/>
                    <a:pt x="7" y="5"/>
                    <a:pt x="9" y="8"/>
                  </a:cubicBezTo>
                  <a:cubicBezTo>
                    <a:pt x="12" y="11"/>
                    <a:pt x="14" y="15"/>
                    <a:pt x="16" y="19"/>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209"/>
            <p:cNvSpPr>
              <a:spLocks/>
            </p:cNvSpPr>
            <p:nvPr/>
          </p:nvSpPr>
          <p:spPr bwMode="auto">
            <a:xfrm>
              <a:off x="2495550" y="3549650"/>
              <a:ext cx="254000" cy="254000"/>
            </a:xfrm>
            <a:custGeom>
              <a:avLst/>
              <a:gdLst>
                <a:gd name="T0" fmla="*/ 26 w 28"/>
                <a:gd name="T1" fmla="*/ 8 h 28"/>
                <a:gd name="T2" fmla="*/ 26 w 28"/>
                <a:gd name="T3" fmla="*/ 7 h 28"/>
                <a:gd name="T4" fmla="*/ 19 w 28"/>
                <a:gd name="T5" fmla="*/ 9 h 28"/>
                <a:gd name="T6" fmla="*/ 19 w 28"/>
                <a:gd name="T7" fmla="*/ 4 h 28"/>
                <a:gd name="T8" fmla="*/ 19 w 28"/>
                <a:gd name="T9" fmla="*/ 2 h 28"/>
                <a:gd name="T10" fmla="*/ 19 w 28"/>
                <a:gd name="T11" fmla="*/ 1 h 28"/>
                <a:gd name="T12" fmla="*/ 14 w 28"/>
                <a:gd name="T13" fmla="*/ 6 h 28"/>
                <a:gd name="T14" fmla="*/ 12 w 28"/>
                <a:gd name="T15" fmla="*/ 2 h 28"/>
                <a:gd name="T16" fmla="*/ 11 w 28"/>
                <a:gd name="T17" fmla="*/ 1 h 28"/>
                <a:gd name="T18" fmla="*/ 10 w 28"/>
                <a:gd name="T19" fmla="*/ 0 h 28"/>
                <a:gd name="T20" fmla="*/ 10 w 28"/>
                <a:gd name="T21" fmla="*/ 5 h 28"/>
                <a:gd name="T22" fmla="*/ 8 w 28"/>
                <a:gd name="T23" fmla="*/ 4 h 28"/>
                <a:gd name="T24" fmla="*/ 6 w 28"/>
                <a:gd name="T25" fmla="*/ 3 h 28"/>
                <a:gd name="T26" fmla="*/ 5 w 28"/>
                <a:gd name="T27" fmla="*/ 2 h 28"/>
                <a:gd name="T28" fmla="*/ 7 w 28"/>
                <a:gd name="T29" fmla="*/ 9 h 28"/>
                <a:gd name="T30" fmla="*/ 3 w 28"/>
                <a:gd name="T31" fmla="*/ 9 h 28"/>
                <a:gd name="T32" fmla="*/ 0 w 28"/>
                <a:gd name="T33" fmla="*/ 10 h 28"/>
                <a:gd name="T34" fmla="*/ 0 w 28"/>
                <a:gd name="T35" fmla="*/ 10 h 28"/>
                <a:gd name="T36" fmla="*/ 6 w 28"/>
                <a:gd name="T37" fmla="*/ 14 h 28"/>
                <a:gd name="T38" fmla="*/ 2 w 28"/>
                <a:gd name="T39" fmla="*/ 17 h 28"/>
                <a:gd name="T40" fmla="*/ 0 w 28"/>
                <a:gd name="T41" fmla="*/ 18 h 28"/>
                <a:gd name="T42" fmla="*/ 0 w 28"/>
                <a:gd name="T43" fmla="*/ 19 h 28"/>
                <a:gd name="T44" fmla="*/ 7 w 28"/>
                <a:gd name="T45" fmla="*/ 19 h 28"/>
                <a:gd name="T46" fmla="*/ 6 w 28"/>
                <a:gd name="T47" fmla="*/ 23 h 28"/>
                <a:gd name="T48" fmla="*/ 6 w 28"/>
                <a:gd name="T49" fmla="*/ 25 h 28"/>
                <a:gd name="T50" fmla="*/ 6 w 28"/>
                <a:gd name="T51" fmla="*/ 26 h 28"/>
                <a:gd name="T52" fmla="*/ 11 w 28"/>
                <a:gd name="T53" fmla="*/ 21 h 28"/>
                <a:gd name="T54" fmla="*/ 13 w 28"/>
                <a:gd name="T55" fmla="*/ 26 h 28"/>
                <a:gd name="T56" fmla="*/ 14 w 28"/>
                <a:gd name="T57" fmla="*/ 28 h 28"/>
                <a:gd name="T58" fmla="*/ 15 w 28"/>
                <a:gd name="T59" fmla="*/ 28 h 28"/>
                <a:gd name="T60" fmla="*/ 16 w 28"/>
                <a:gd name="T61" fmla="*/ 21 h 28"/>
                <a:gd name="T62" fmla="*/ 21 w 28"/>
                <a:gd name="T63" fmla="*/ 23 h 28"/>
                <a:gd name="T64" fmla="*/ 22 w 28"/>
                <a:gd name="T65" fmla="*/ 24 h 28"/>
                <a:gd name="T66" fmla="*/ 23 w 28"/>
                <a:gd name="T67" fmla="*/ 25 h 28"/>
                <a:gd name="T68" fmla="*/ 20 w 28"/>
                <a:gd name="T69" fmla="*/ 18 h 28"/>
                <a:gd name="T70" fmla="*/ 25 w 28"/>
                <a:gd name="T71" fmla="*/ 17 h 28"/>
                <a:gd name="T72" fmla="*/ 27 w 28"/>
                <a:gd name="T73" fmla="*/ 17 h 28"/>
                <a:gd name="T74" fmla="*/ 28 w 28"/>
                <a:gd name="T75" fmla="*/ 16 h 28"/>
                <a:gd name="T76" fmla="*/ 21 w 28"/>
                <a:gd name="T77" fmla="*/ 13 h 28"/>
                <a:gd name="T78" fmla="*/ 24 w 28"/>
                <a:gd name="T79" fmla="*/ 10 h 28"/>
                <a:gd name="T80" fmla="*/ 26 w 28"/>
                <a:gd name="T81"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28">
                  <a:moveTo>
                    <a:pt x="26" y="8"/>
                  </a:moveTo>
                  <a:cubicBezTo>
                    <a:pt x="26" y="8"/>
                    <a:pt x="26" y="7"/>
                    <a:pt x="26" y="7"/>
                  </a:cubicBezTo>
                  <a:cubicBezTo>
                    <a:pt x="26" y="7"/>
                    <a:pt x="25" y="8"/>
                    <a:pt x="19" y="9"/>
                  </a:cubicBezTo>
                  <a:cubicBezTo>
                    <a:pt x="19" y="7"/>
                    <a:pt x="19" y="5"/>
                    <a:pt x="19" y="4"/>
                  </a:cubicBezTo>
                  <a:cubicBezTo>
                    <a:pt x="19" y="3"/>
                    <a:pt x="19" y="2"/>
                    <a:pt x="19" y="2"/>
                  </a:cubicBezTo>
                  <a:cubicBezTo>
                    <a:pt x="19" y="2"/>
                    <a:pt x="19" y="1"/>
                    <a:pt x="19" y="1"/>
                  </a:cubicBezTo>
                  <a:cubicBezTo>
                    <a:pt x="19" y="1"/>
                    <a:pt x="19" y="2"/>
                    <a:pt x="14" y="6"/>
                  </a:cubicBezTo>
                  <a:cubicBezTo>
                    <a:pt x="14" y="5"/>
                    <a:pt x="13" y="4"/>
                    <a:pt x="12" y="2"/>
                  </a:cubicBezTo>
                  <a:cubicBezTo>
                    <a:pt x="11" y="2"/>
                    <a:pt x="11" y="1"/>
                    <a:pt x="11" y="1"/>
                  </a:cubicBezTo>
                  <a:cubicBezTo>
                    <a:pt x="11" y="0"/>
                    <a:pt x="10" y="0"/>
                    <a:pt x="10" y="0"/>
                  </a:cubicBezTo>
                  <a:cubicBezTo>
                    <a:pt x="10" y="0"/>
                    <a:pt x="10" y="1"/>
                    <a:pt x="10" y="5"/>
                  </a:cubicBezTo>
                  <a:cubicBezTo>
                    <a:pt x="9" y="5"/>
                    <a:pt x="8" y="4"/>
                    <a:pt x="8" y="4"/>
                  </a:cubicBezTo>
                  <a:cubicBezTo>
                    <a:pt x="7" y="3"/>
                    <a:pt x="6" y="3"/>
                    <a:pt x="6" y="3"/>
                  </a:cubicBezTo>
                  <a:cubicBezTo>
                    <a:pt x="6" y="3"/>
                    <a:pt x="5" y="2"/>
                    <a:pt x="5" y="2"/>
                  </a:cubicBezTo>
                  <a:cubicBezTo>
                    <a:pt x="5" y="2"/>
                    <a:pt x="6" y="4"/>
                    <a:pt x="7" y="9"/>
                  </a:cubicBezTo>
                  <a:cubicBezTo>
                    <a:pt x="6" y="9"/>
                    <a:pt x="4" y="9"/>
                    <a:pt x="3" y="9"/>
                  </a:cubicBezTo>
                  <a:cubicBezTo>
                    <a:pt x="2" y="9"/>
                    <a:pt x="1" y="9"/>
                    <a:pt x="0" y="10"/>
                  </a:cubicBezTo>
                  <a:cubicBezTo>
                    <a:pt x="0" y="10"/>
                    <a:pt x="0" y="10"/>
                    <a:pt x="0" y="10"/>
                  </a:cubicBezTo>
                  <a:cubicBezTo>
                    <a:pt x="0" y="10"/>
                    <a:pt x="1" y="10"/>
                    <a:pt x="6" y="14"/>
                  </a:cubicBezTo>
                  <a:cubicBezTo>
                    <a:pt x="4" y="15"/>
                    <a:pt x="3" y="16"/>
                    <a:pt x="2" y="17"/>
                  </a:cubicBezTo>
                  <a:cubicBezTo>
                    <a:pt x="1" y="17"/>
                    <a:pt x="1" y="18"/>
                    <a:pt x="0" y="18"/>
                  </a:cubicBezTo>
                  <a:cubicBezTo>
                    <a:pt x="0" y="18"/>
                    <a:pt x="0" y="19"/>
                    <a:pt x="0" y="19"/>
                  </a:cubicBezTo>
                  <a:cubicBezTo>
                    <a:pt x="0" y="19"/>
                    <a:pt x="1" y="18"/>
                    <a:pt x="7" y="19"/>
                  </a:cubicBezTo>
                  <a:cubicBezTo>
                    <a:pt x="7" y="20"/>
                    <a:pt x="6" y="22"/>
                    <a:pt x="6" y="23"/>
                  </a:cubicBezTo>
                  <a:cubicBezTo>
                    <a:pt x="6" y="24"/>
                    <a:pt x="6" y="25"/>
                    <a:pt x="6" y="25"/>
                  </a:cubicBezTo>
                  <a:cubicBezTo>
                    <a:pt x="6" y="26"/>
                    <a:pt x="6" y="26"/>
                    <a:pt x="6" y="26"/>
                  </a:cubicBezTo>
                  <a:cubicBezTo>
                    <a:pt x="6" y="26"/>
                    <a:pt x="7" y="25"/>
                    <a:pt x="11" y="21"/>
                  </a:cubicBezTo>
                  <a:cubicBezTo>
                    <a:pt x="12" y="23"/>
                    <a:pt x="13" y="24"/>
                    <a:pt x="13" y="26"/>
                  </a:cubicBezTo>
                  <a:cubicBezTo>
                    <a:pt x="14" y="26"/>
                    <a:pt x="14" y="27"/>
                    <a:pt x="14" y="28"/>
                  </a:cubicBezTo>
                  <a:cubicBezTo>
                    <a:pt x="14" y="28"/>
                    <a:pt x="15" y="28"/>
                    <a:pt x="15" y="28"/>
                  </a:cubicBezTo>
                  <a:cubicBezTo>
                    <a:pt x="15" y="28"/>
                    <a:pt x="14" y="27"/>
                    <a:pt x="16" y="21"/>
                  </a:cubicBezTo>
                  <a:cubicBezTo>
                    <a:pt x="18" y="22"/>
                    <a:pt x="19" y="23"/>
                    <a:pt x="21" y="23"/>
                  </a:cubicBezTo>
                  <a:cubicBezTo>
                    <a:pt x="21" y="24"/>
                    <a:pt x="22" y="24"/>
                    <a:pt x="22" y="24"/>
                  </a:cubicBezTo>
                  <a:cubicBezTo>
                    <a:pt x="23" y="24"/>
                    <a:pt x="23" y="24"/>
                    <a:pt x="23" y="25"/>
                  </a:cubicBezTo>
                  <a:cubicBezTo>
                    <a:pt x="23" y="25"/>
                    <a:pt x="22" y="23"/>
                    <a:pt x="20" y="18"/>
                  </a:cubicBezTo>
                  <a:cubicBezTo>
                    <a:pt x="22" y="18"/>
                    <a:pt x="23" y="17"/>
                    <a:pt x="25" y="17"/>
                  </a:cubicBezTo>
                  <a:cubicBezTo>
                    <a:pt x="25" y="17"/>
                    <a:pt x="26" y="17"/>
                    <a:pt x="27" y="17"/>
                  </a:cubicBezTo>
                  <a:cubicBezTo>
                    <a:pt x="27" y="17"/>
                    <a:pt x="27" y="16"/>
                    <a:pt x="28" y="16"/>
                  </a:cubicBezTo>
                  <a:cubicBezTo>
                    <a:pt x="28" y="16"/>
                    <a:pt x="26" y="16"/>
                    <a:pt x="21" y="13"/>
                  </a:cubicBezTo>
                  <a:cubicBezTo>
                    <a:pt x="22" y="12"/>
                    <a:pt x="23" y="11"/>
                    <a:pt x="24" y="10"/>
                  </a:cubicBezTo>
                  <a:cubicBezTo>
                    <a:pt x="25" y="9"/>
                    <a:pt x="25" y="8"/>
                    <a:pt x="26" y="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6" name="组合 175"/>
          <p:cNvGrpSpPr/>
          <p:nvPr/>
        </p:nvGrpSpPr>
        <p:grpSpPr>
          <a:xfrm>
            <a:off x="7329000" y="3291212"/>
            <a:ext cx="3703575" cy="2960226"/>
            <a:chOff x="4730750" y="4029075"/>
            <a:chExt cx="3124200" cy="2497138"/>
          </a:xfrm>
        </p:grpSpPr>
        <p:sp>
          <p:nvSpPr>
            <p:cNvPr id="177" name="Oval 80"/>
            <p:cNvSpPr>
              <a:spLocks noChangeArrowheads="1"/>
            </p:cNvSpPr>
            <p:nvPr/>
          </p:nvSpPr>
          <p:spPr bwMode="auto">
            <a:xfrm>
              <a:off x="5338763" y="4029075"/>
              <a:ext cx="430213" cy="431800"/>
            </a:xfrm>
            <a:prstGeom prst="ellipse">
              <a:avLst/>
            </a:prstGeom>
            <a:solidFill>
              <a:srgbClr val="FFD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Oval 81"/>
            <p:cNvSpPr>
              <a:spLocks noChangeArrowheads="1"/>
            </p:cNvSpPr>
            <p:nvPr/>
          </p:nvSpPr>
          <p:spPr bwMode="auto">
            <a:xfrm>
              <a:off x="5545138" y="4048125"/>
              <a:ext cx="22225" cy="123825"/>
            </a:xfrm>
            <a:prstGeom prst="ellipse">
              <a:avLst/>
            </a:pr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82"/>
            <p:cNvSpPr>
              <a:spLocks/>
            </p:cNvSpPr>
            <p:nvPr/>
          </p:nvSpPr>
          <p:spPr bwMode="auto">
            <a:xfrm>
              <a:off x="5487988" y="4059238"/>
              <a:ext cx="42863" cy="114300"/>
            </a:xfrm>
            <a:custGeom>
              <a:avLst/>
              <a:gdLst>
                <a:gd name="T0" fmla="*/ 12 w 16"/>
                <a:gd name="T1" fmla="*/ 21 h 44"/>
                <a:gd name="T2" fmla="*/ 16 w 16"/>
                <a:gd name="T3" fmla="*/ 44 h 44"/>
                <a:gd name="T4" fmla="*/ 4 w 16"/>
                <a:gd name="T5" fmla="*/ 23 h 44"/>
                <a:gd name="T6" fmla="*/ 0 w 16"/>
                <a:gd name="T7" fmla="*/ 0 h 44"/>
                <a:gd name="T8" fmla="*/ 12 w 16"/>
                <a:gd name="T9" fmla="*/ 21 h 44"/>
              </a:gdLst>
              <a:ahLst/>
              <a:cxnLst>
                <a:cxn ang="0">
                  <a:pos x="T0" y="T1"/>
                </a:cxn>
                <a:cxn ang="0">
                  <a:pos x="T2" y="T3"/>
                </a:cxn>
                <a:cxn ang="0">
                  <a:pos x="T4" y="T5"/>
                </a:cxn>
                <a:cxn ang="0">
                  <a:pos x="T6" y="T7"/>
                </a:cxn>
                <a:cxn ang="0">
                  <a:pos x="T8" y="T9"/>
                </a:cxn>
              </a:cxnLst>
              <a:rect l="0" t="0" r="r" b="b"/>
              <a:pathLst>
                <a:path w="16" h="44">
                  <a:moveTo>
                    <a:pt x="12" y="21"/>
                  </a:moveTo>
                  <a:cubicBezTo>
                    <a:pt x="16" y="33"/>
                    <a:pt x="16" y="44"/>
                    <a:pt x="16" y="44"/>
                  </a:cubicBezTo>
                  <a:cubicBezTo>
                    <a:pt x="16" y="44"/>
                    <a:pt x="8" y="36"/>
                    <a:pt x="4" y="23"/>
                  </a:cubicBezTo>
                  <a:cubicBezTo>
                    <a:pt x="0" y="11"/>
                    <a:pt x="0" y="0"/>
                    <a:pt x="0" y="0"/>
                  </a:cubicBezTo>
                  <a:cubicBezTo>
                    <a:pt x="0" y="0"/>
                    <a:pt x="7" y="9"/>
                    <a:pt x="12" y="21"/>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83"/>
            <p:cNvSpPr>
              <a:spLocks/>
            </p:cNvSpPr>
            <p:nvPr/>
          </p:nvSpPr>
          <p:spPr bwMode="auto">
            <a:xfrm>
              <a:off x="5427663" y="4092575"/>
              <a:ext cx="79375" cy="95250"/>
            </a:xfrm>
            <a:custGeom>
              <a:avLst/>
              <a:gdLst>
                <a:gd name="T0" fmla="*/ 18 w 30"/>
                <a:gd name="T1" fmla="*/ 15 h 36"/>
                <a:gd name="T2" fmla="*/ 30 w 30"/>
                <a:gd name="T3" fmla="*/ 36 h 36"/>
                <a:gd name="T4" fmla="*/ 12 w 30"/>
                <a:gd name="T5" fmla="*/ 20 h 36"/>
                <a:gd name="T6" fmla="*/ 0 w 30"/>
                <a:gd name="T7" fmla="*/ 0 h 36"/>
                <a:gd name="T8" fmla="*/ 18 w 30"/>
                <a:gd name="T9" fmla="*/ 15 h 36"/>
              </a:gdLst>
              <a:ahLst/>
              <a:cxnLst>
                <a:cxn ang="0">
                  <a:pos x="T0" y="T1"/>
                </a:cxn>
                <a:cxn ang="0">
                  <a:pos x="T2" y="T3"/>
                </a:cxn>
                <a:cxn ang="0">
                  <a:pos x="T4" y="T5"/>
                </a:cxn>
                <a:cxn ang="0">
                  <a:pos x="T6" y="T7"/>
                </a:cxn>
                <a:cxn ang="0">
                  <a:pos x="T8" y="T9"/>
                </a:cxn>
              </a:cxnLst>
              <a:rect l="0" t="0" r="r" b="b"/>
              <a:pathLst>
                <a:path w="30" h="36">
                  <a:moveTo>
                    <a:pt x="18" y="15"/>
                  </a:moveTo>
                  <a:cubicBezTo>
                    <a:pt x="27" y="25"/>
                    <a:pt x="30" y="36"/>
                    <a:pt x="30" y="36"/>
                  </a:cubicBezTo>
                  <a:cubicBezTo>
                    <a:pt x="30" y="36"/>
                    <a:pt x="20" y="30"/>
                    <a:pt x="12" y="20"/>
                  </a:cubicBezTo>
                  <a:cubicBezTo>
                    <a:pt x="4" y="11"/>
                    <a:pt x="0" y="0"/>
                    <a:pt x="0" y="0"/>
                  </a:cubicBezTo>
                  <a:cubicBezTo>
                    <a:pt x="0" y="0"/>
                    <a:pt x="10" y="5"/>
                    <a:pt x="18" y="15"/>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84"/>
            <p:cNvSpPr>
              <a:spLocks/>
            </p:cNvSpPr>
            <p:nvPr/>
          </p:nvSpPr>
          <p:spPr bwMode="auto">
            <a:xfrm>
              <a:off x="5383213" y="4144963"/>
              <a:ext cx="107950" cy="60325"/>
            </a:xfrm>
            <a:custGeom>
              <a:avLst/>
              <a:gdLst>
                <a:gd name="T0" fmla="*/ 22 w 41"/>
                <a:gd name="T1" fmla="*/ 8 h 23"/>
                <a:gd name="T2" fmla="*/ 41 w 41"/>
                <a:gd name="T3" fmla="*/ 23 h 23"/>
                <a:gd name="T4" fmla="*/ 18 w 41"/>
                <a:gd name="T5" fmla="*/ 15 h 23"/>
                <a:gd name="T6" fmla="*/ 0 w 41"/>
                <a:gd name="T7" fmla="*/ 0 h 23"/>
                <a:gd name="T8" fmla="*/ 22 w 41"/>
                <a:gd name="T9" fmla="*/ 8 h 23"/>
              </a:gdLst>
              <a:ahLst/>
              <a:cxnLst>
                <a:cxn ang="0">
                  <a:pos x="T0" y="T1"/>
                </a:cxn>
                <a:cxn ang="0">
                  <a:pos x="T2" y="T3"/>
                </a:cxn>
                <a:cxn ang="0">
                  <a:pos x="T4" y="T5"/>
                </a:cxn>
                <a:cxn ang="0">
                  <a:pos x="T6" y="T7"/>
                </a:cxn>
                <a:cxn ang="0">
                  <a:pos x="T8" y="T9"/>
                </a:cxn>
              </a:cxnLst>
              <a:rect l="0" t="0" r="r" b="b"/>
              <a:pathLst>
                <a:path w="41" h="23">
                  <a:moveTo>
                    <a:pt x="22" y="8"/>
                  </a:moveTo>
                  <a:cubicBezTo>
                    <a:pt x="34" y="14"/>
                    <a:pt x="41" y="23"/>
                    <a:pt x="41" y="23"/>
                  </a:cubicBezTo>
                  <a:cubicBezTo>
                    <a:pt x="41" y="23"/>
                    <a:pt x="30" y="21"/>
                    <a:pt x="18" y="15"/>
                  </a:cubicBezTo>
                  <a:cubicBezTo>
                    <a:pt x="7" y="8"/>
                    <a:pt x="0" y="0"/>
                    <a:pt x="0" y="0"/>
                  </a:cubicBezTo>
                  <a:cubicBezTo>
                    <a:pt x="0" y="0"/>
                    <a:pt x="11" y="1"/>
                    <a:pt x="22" y="8"/>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85"/>
            <p:cNvSpPr>
              <a:spLocks/>
            </p:cNvSpPr>
            <p:nvPr/>
          </p:nvSpPr>
          <p:spPr bwMode="auto">
            <a:xfrm>
              <a:off x="5359400" y="4203700"/>
              <a:ext cx="120650" cy="31750"/>
            </a:xfrm>
            <a:custGeom>
              <a:avLst/>
              <a:gdLst>
                <a:gd name="T0" fmla="*/ 24 w 46"/>
                <a:gd name="T1" fmla="*/ 2 h 12"/>
                <a:gd name="T2" fmla="*/ 46 w 46"/>
                <a:gd name="T3" fmla="*/ 10 h 12"/>
                <a:gd name="T4" fmla="*/ 22 w 46"/>
                <a:gd name="T5" fmla="*/ 10 h 12"/>
                <a:gd name="T6" fmla="*/ 0 w 46"/>
                <a:gd name="T7" fmla="*/ 2 h 12"/>
                <a:gd name="T8" fmla="*/ 24 w 46"/>
                <a:gd name="T9" fmla="*/ 2 h 12"/>
              </a:gdLst>
              <a:ahLst/>
              <a:cxnLst>
                <a:cxn ang="0">
                  <a:pos x="T0" y="T1"/>
                </a:cxn>
                <a:cxn ang="0">
                  <a:pos x="T2" y="T3"/>
                </a:cxn>
                <a:cxn ang="0">
                  <a:pos x="T4" y="T5"/>
                </a:cxn>
                <a:cxn ang="0">
                  <a:pos x="T6" y="T7"/>
                </a:cxn>
                <a:cxn ang="0">
                  <a:pos x="T8" y="T9"/>
                </a:cxn>
              </a:cxnLst>
              <a:rect l="0" t="0" r="r" b="b"/>
              <a:pathLst>
                <a:path w="46" h="12">
                  <a:moveTo>
                    <a:pt x="24" y="2"/>
                  </a:moveTo>
                  <a:cubicBezTo>
                    <a:pt x="36" y="5"/>
                    <a:pt x="46" y="10"/>
                    <a:pt x="46" y="10"/>
                  </a:cubicBezTo>
                  <a:cubicBezTo>
                    <a:pt x="46" y="10"/>
                    <a:pt x="35" y="12"/>
                    <a:pt x="22" y="10"/>
                  </a:cubicBezTo>
                  <a:cubicBezTo>
                    <a:pt x="10" y="8"/>
                    <a:pt x="0" y="2"/>
                    <a:pt x="0" y="2"/>
                  </a:cubicBezTo>
                  <a:cubicBezTo>
                    <a:pt x="0" y="2"/>
                    <a:pt x="11" y="0"/>
                    <a:pt x="24" y="2"/>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86"/>
            <p:cNvSpPr>
              <a:spLocks/>
            </p:cNvSpPr>
            <p:nvPr/>
          </p:nvSpPr>
          <p:spPr bwMode="auto">
            <a:xfrm>
              <a:off x="5359400" y="4251325"/>
              <a:ext cx="120650" cy="30163"/>
            </a:xfrm>
            <a:custGeom>
              <a:avLst/>
              <a:gdLst>
                <a:gd name="T0" fmla="*/ 22 w 46"/>
                <a:gd name="T1" fmla="*/ 2 h 12"/>
                <a:gd name="T2" fmla="*/ 46 w 46"/>
                <a:gd name="T3" fmla="*/ 2 h 12"/>
                <a:gd name="T4" fmla="*/ 23 w 46"/>
                <a:gd name="T5" fmla="*/ 10 h 12"/>
                <a:gd name="T6" fmla="*/ 0 w 46"/>
                <a:gd name="T7" fmla="*/ 10 h 12"/>
                <a:gd name="T8" fmla="*/ 22 w 46"/>
                <a:gd name="T9" fmla="*/ 2 h 12"/>
              </a:gdLst>
              <a:ahLst/>
              <a:cxnLst>
                <a:cxn ang="0">
                  <a:pos x="T0" y="T1"/>
                </a:cxn>
                <a:cxn ang="0">
                  <a:pos x="T2" y="T3"/>
                </a:cxn>
                <a:cxn ang="0">
                  <a:pos x="T4" y="T5"/>
                </a:cxn>
                <a:cxn ang="0">
                  <a:pos x="T6" y="T7"/>
                </a:cxn>
                <a:cxn ang="0">
                  <a:pos x="T8" y="T9"/>
                </a:cxn>
              </a:cxnLst>
              <a:rect l="0" t="0" r="r" b="b"/>
              <a:pathLst>
                <a:path w="46" h="12">
                  <a:moveTo>
                    <a:pt x="22" y="2"/>
                  </a:moveTo>
                  <a:cubicBezTo>
                    <a:pt x="35" y="0"/>
                    <a:pt x="46" y="2"/>
                    <a:pt x="46" y="2"/>
                  </a:cubicBezTo>
                  <a:cubicBezTo>
                    <a:pt x="46" y="2"/>
                    <a:pt x="36" y="8"/>
                    <a:pt x="23" y="10"/>
                  </a:cubicBezTo>
                  <a:cubicBezTo>
                    <a:pt x="11" y="12"/>
                    <a:pt x="0" y="10"/>
                    <a:pt x="0" y="10"/>
                  </a:cubicBezTo>
                  <a:cubicBezTo>
                    <a:pt x="0" y="10"/>
                    <a:pt x="9" y="5"/>
                    <a:pt x="22" y="2"/>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87"/>
            <p:cNvSpPr>
              <a:spLocks/>
            </p:cNvSpPr>
            <p:nvPr/>
          </p:nvSpPr>
          <p:spPr bwMode="auto">
            <a:xfrm>
              <a:off x="5380038" y="4281488"/>
              <a:ext cx="107950" cy="61913"/>
            </a:xfrm>
            <a:custGeom>
              <a:avLst/>
              <a:gdLst>
                <a:gd name="T0" fmla="*/ 19 w 41"/>
                <a:gd name="T1" fmla="*/ 8 h 23"/>
                <a:gd name="T2" fmla="*/ 41 w 41"/>
                <a:gd name="T3" fmla="*/ 0 h 23"/>
                <a:gd name="T4" fmla="*/ 23 w 41"/>
                <a:gd name="T5" fmla="*/ 15 h 23"/>
                <a:gd name="T6" fmla="*/ 0 w 41"/>
                <a:gd name="T7" fmla="*/ 23 h 23"/>
                <a:gd name="T8" fmla="*/ 19 w 41"/>
                <a:gd name="T9" fmla="*/ 8 h 23"/>
              </a:gdLst>
              <a:ahLst/>
              <a:cxnLst>
                <a:cxn ang="0">
                  <a:pos x="T0" y="T1"/>
                </a:cxn>
                <a:cxn ang="0">
                  <a:pos x="T2" y="T3"/>
                </a:cxn>
                <a:cxn ang="0">
                  <a:pos x="T4" y="T5"/>
                </a:cxn>
                <a:cxn ang="0">
                  <a:pos x="T6" y="T7"/>
                </a:cxn>
                <a:cxn ang="0">
                  <a:pos x="T8" y="T9"/>
                </a:cxn>
              </a:cxnLst>
              <a:rect l="0" t="0" r="r" b="b"/>
              <a:pathLst>
                <a:path w="41" h="23">
                  <a:moveTo>
                    <a:pt x="19" y="8"/>
                  </a:moveTo>
                  <a:cubicBezTo>
                    <a:pt x="30" y="1"/>
                    <a:pt x="41" y="0"/>
                    <a:pt x="41" y="0"/>
                  </a:cubicBezTo>
                  <a:cubicBezTo>
                    <a:pt x="41" y="0"/>
                    <a:pt x="34" y="8"/>
                    <a:pt x="23" y="15"/>
                  </a:cubicBezTo>
                  <a:cubicBezTo>
                    <a:pt x="11" y="21"/>
                    <a:pt x="0" y="23"/>
                    <a:pt x="0" y="23"/>
                  </a:cubicBezTo>
                  <a:cubicBezTo>
                    <a:pt x="0" y="23"/>
                    <a:pt x="7" y="14"/>
                    <a:pt x="19" y="8"/>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88"/>
            <p:cNvSpPr>
              <a:spLocks/>
            </p:cNvSpPr>
            <p:nvPr/>
          </p:nvSpPr>
          <p:spPr bwMode="auto">
            <a:xfrm>
              <a:off x="5424488" y="4300538"/>
              <a:ext cx="79375" cy="95250"/>
            </a:xfrm>
            <a:custGeom>
              <a:avLst/>
              <a:gdLst>
                <a:gd name="T0" fmla="*/ 12 w 30"/>
                <a:gd name="T1" fmla="*/ 16 h 36"/>
                <a:gd name="T2" fmla="*/ 30 w 30"/>
                <a:gd name="T3" fmla="*/ 0 h 36"/>
                <a:gd name="T4" fmla="*/ 18 w 30"/>
                <a:gd name="T5" fmla="*/ 21 h 36"/>
                <a:gd name="T6" fmla="*/ 0 w 30"/>
                <a:gd name="T7" fmla="*/ 36 h 36"/>
                <a:gd name="T8" fmla="*/ 12 w 30"/>
                <a:gd name="T9" fmla="*/ 16 h 36"/>
              </a:gdLst>
              <a:ahLst/>
              <a:cxnLst>
                <a:cxn ang="0">
                  <a:pos x="T0" y="T1"/>
                </a:cxn>
                <a:cxn ang="0">
                  <a:pos x="T2" y="T3"/>
                </a:cxn>
                <a:cxn ang="0">
                  <a:pos x="T4" y="T5"/>
                </a:cxn>
                <a:cxn ang="0">
                  <a:pos x="T6" y="T7"/>
                </a:cxn>
                <a:cxn ang="0">
                  <a:pos x="T8" y="T9"/>
                </a:cxn>
              </a:cxnLst>
              <a:rect l="0" t="0" r="r" b="b"/>
              <a:pathLst>
                <a:path w="30" h="36">
                  <a:moveTo>
                    <a:pt x="12" y="16"/>
                  </a:moveTo>
                  <a:cubicBezTo>
                    <a:pt x="20" y="6"/>
                    <a:pt x="30" y="0"/>
                    <a:pt x="30" y="0"/>
                  </a:cubicBezTo>
                  <a:cubicBezTo>
                    <a:pt x="30" y="0"/>
                    <a:pt x="26" y="11"/>
                    <a:pt x="18" y="21"/>
                  </a:cubicBezTo>
                  <a:cubicBezTo>
                    <a:pt x="10" y="31"/>
                    <a:pt x="0" y="36"/>
                    <a:pt x="0" y="36"/>
                  </a:cubicBezTo>
                  <a:cubicBezTo>
                    <a:pt x="0" y="36"/>
                    <a:pt x="4" y="26"/>
                    <a:pt x="12" y="16"/>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89"/>
            <p:cNvSpPr>
              <a:spLocks/>
            </p:cNvSpPr>
            <p:nvPr/>
          </p:nvSpPr>
          <p:spPr bwMode="auto">
            <a:xfrm>
              <a:off x="5483225" y="4313238"/>
              <a:ext cx="44450" cy="115888"/>
            </a:xfrm>
            <a:custGeom>
              <a:avLst/>
              <a:gdLst>
                <a:gd name="T0" fmla="*/ 5 w 17"/>
                <a:gd name="T1" fmla="*/ 21 h 44"/>
                <a:gd name="T2" fmla="*/ 16 w 17"/>
                <a:gd name="T3" fmla="*/ 0 h 44"/>
                <a:gd name="T4" fmla="*/ 12 w 17"/>
                <a:gd name="T5" fmla="*/ 24 h 44"/>
                <a:gd name="T6" fmla="*/ 0 w 17"/>
                <a:gd name="T7" fmla="*/ 44 h 44"/>
                <a:gd name="T8" fmla="*/ 5 w 17"/>
                <a:gd name="T9" fmla="*/ 21 h 44"/>
              </a:gdLst>
              <a:ahLst/>
              <a:cxnLst>
                <a:cxn ang="0">
                  <a:pos x="T0" y="T1"/>
                </a:cxn>
                <a:cxn ang="0">
                  <a:pos x="T2" y="T3"/>
                </a:cxn>
                <a:cxn ang="0">
                  <a:pos x="T4" y="T5"/>
                </a:cxn>
                <a:cxn ang="0">
                  <a:pos x="T6" y="T7"/>
                </a:cxn>
                <a:cxn ang="0">
                  <a:pos x="T8" y="T9"/>
                </a:cxn>
              </a:cxnLst>
              <a:rect l="0" t="0" r="r" b="b"/>
              <a:pathLst>
                <a:path w="17" h="44">
                  <a:moveTo>
                    <a:pt x="5" y="21"/>
                  </a:moveTo>
                  <a:cubicBezTo>
                    <a:pt x="9" y="9"/>
                    <a:pt x="16" y="0"/>
                    <a:pt x="16" y="0"/>
                  </a:cubicBezTo>
                  <a:cubicBezTo>
                    <a:pt x="16" y="0"/>
                    <a:pt x="17" y="12"/>
                    <a:pt x="12" y="24"/>
                  </a:cubicBezTo>
                  <a:cubicBezTo>
                    <a:pt x="8" y="36"/>
                    <a:pt x="0" y="44"/>
                    <a:pt x="0" y="44"/>
                  </a:cubicBezTo>
                  <a:cubicBezTo>
                    <a:pt x="0" y="44"/>
                    <a:pt x="0" y="33"/>
                    <a:pt x="5" y="21"/>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Oval 90"/>
            <p:cNvSpPr>
              <a:spLocks noChangeArrowheads="1"/>
            </p:cNvSpPr>
            <p:nvPr/>
          </p:nvSpPr>
          <p:spPr bwMode="auto">
            <a:xfrm>
              <a:off x="5540375" y="4319588"/>
              <a:ext cx="20638" cy="123825"/>
            </a:xfrm>
            <a:prstGeom prst="ellipse">
              <a:avLst/>
            </a:pr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91"/>
            <p:cNvSpPr>
              <a:spLocks/>
            </p:cNvSpPr>
            <p:nvPr/>
          </p:nvSpPr>
          <p:spPr bwMode="auto">
            <a:xfrm>
              <a:off x="5576888" y="4316413"/>
              <a:ext cx="42863" cy="115888"/>
            </a:xfrm>
            <a:custGeom>
              <a:avLst/>
              <a:gdLst>
                <a:gd name="T0" fmla="*/ 4 w 16"/>
                <a:gd name="T1" fmla="*/ 23 h 44"/>
                <a:gd name="T2" fmla="*/ 0 w 16"/>
                <a:gd name="T3" fmla="*/ 0 h 44"/>
                <a:gd name="T4" fmla="*/ 12 w 16"/>
                <a:gd name="T5" fmla="*/ 21 h 44"/>
                <a:gd name="T6" fmla="*/ 16 w 16"/>
                <a:gd name="T7" fmla="*/ 44 h 44"/>
                <a:gd name="T8" fmla="*/ 4 w 16"/>
                <a:gd name="T9" fmla="*/ 23 h 44"/>
              </a:gdLst>
              <a:ahLst/>
              <a:cxnLst>
                <a:cxn ang="0">
                  <a:pos x="T0" y="T1"/>
                </a:cxn>
                <a:cxn ang="0">
                  <a:pos x="T2" y="T3"/>
                </a:cxn>
                <a:cxn ang="0">
                  <a:pos x="T4" y="T5"/>
                </a:cxn>
                <a:cxn ang="0">
                  <a:pos x="T6" y="T7"/>
                </a:cxn>
                <a:cxn ang="0">
                  <a:pos x="T8" y="T9"/>
                </a:cxn>
              </a:cxnLst>
              <a:rect l="0" t="0" r="r" b="b"/>
              <a:pathLst>
                <a:path w="16" h="44">
                  <a:moveTo>
                    <a:pt x="4" y="23"/>
                  </a:moveTo>
                  <a:cubicBezTo>
                    <a:pt x="0" y="11"/>
                    <a:pt x="0" y="0"/>
                    <a:pt x="0" y="0"/>
                  </a:cubicBezTo>
                  <a:cubicBezTo>
                    <a:pt x="0" y="0"/>
                    <a:pt x="7" y="8"/>
                    <a:pt x="12" y="21"/>
                  </a:cubicBezTo>
                  <a:cubicBezTo>
                    <a:pt x="16" y="33"/>
                    <a:pt x="16" y="44"/>
                    <a:pt x="16" y="44"/>
                  </a:cubicBezTo>
                  <a:cubicBezTo>
                    <a:pt x="16" y="44"/>
                    <a:pt x="9" y="35"/>
                    <a:pt x="4" y="23"/>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92"/>
            <p:cNvSpPr>
              <a:spLocks/>
            </p:cNvSpPr>
            <p:nvPr/>
          </p:nvSpPr>
          <p:spPr bwMode="auto">
            <a:xfrm>
              <a:off x="5600700" y="4303713"/>
              <a:ext cx="79375" cy="93663"/>
            </a:xfrm>
            <a:custGeom>
              <a:avLst/>
              <a:gdLst>
                <a:gd name="T0" fmla="*/ 12 w 30"/>
                <a:gd name="T1" fmla="*/ 21 h 36"/>
                <a:gd name="T2" fmla="*/ 0 w 30"/>
                <a:gd name="T3" fmla="*/ 0 h 36"/>
                <a:gd name="T4" fmla="*/ 18 w 30"/>
                <a:gd name="T5" fmla="*/ 16 h 36"/>
                <a:gd name="T6" fmla="*/ 30 w 30"/>
                <a:gd name="T7" fmla="*/ 36 h 36"/>
                <a:gd name="T8" fmla="*/ 12 w 30"/>
                <a:gd name="T9" fmla="*/ 21 h 36"/>
              </a:gdLst>
              <a:ahLst/>
              <a:cxnLst>
                <a:cxn ang="0">
                  <a:pos x="T0" y="T1"/>
                </a:cxn>
                <a:cxn ang="0">
                  <a:pos x="T2" y="T3"/>
                </a:cxn>
                <a:cxn ang="0">
                  <a:pos x="T4" y="T5"/>
                </a:cxn>
                <a:cxn ang="0">
                  <a:pos x="T6" y="T7"/>
                </a:cxn>
                <a:cxn ang="0">
                  <a:pos x="T8" y="T9"/>
                </a:cxn>
              </a:cxnLst>
              <a:rect l="0" t="0" r="r" b="b"/>
              <a:pathLst>
                <a:path w="30" h="36">
                  <a:moveTo>
                    <a:pt x="12" y="21"/>
                  </a:moveTo>
                  <a:cubicBezTo>
                    <a:pt x="3" y="11"/>
                    <a:pt x="0" y="0"/>
                    <a:pt x="0" y="0"/>
                  </a:cubicBezTo>
                  <a:cubicBezTo>
                    <a:pt x="0" y="0"/>
                    <a:pt x="9" y="6"/>
                    <a:pt x="18" y="16"/>
                  </a:cubicBezTo>
                  <a:cubicBezTo>
                    <a:pt x="26" y="25"/>
                    <a:pt x="30" y="36"/>
                    <a:pt x="30" y="36"/>
                  </a:cubicBezTo>
                  <a:cubicBezTo>
                    <a:pt x="30" y="36"/>
                    <a:pt x="20" y="31"/>
                    <a:pt x="12" y="21"/>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93"/>
            <p:cNvSpPr>
              <a:spLocks/>
            </p:cNvSpPr>
            <p:nvPr/>
          </p:nvSpPr>
          <p:spPr bwMode="auto">
            <a:xfrm>
              <a:off x="5616575" y="4284663"/>
              <a:ext cx="107950" cy="60325"/>
            </a:xfrm>
            <a:custGeom>
              <a:avLst/>
              <a:gdLst>
                <a:gd name="T0" fmla="*/ 18 w 41"/>
                <a:gd name="T1" fmla="*/ 15 h 23"/>
                <a:gd name="T2" fmla="*/ 0 w 41"/>
                <a:gd name="T3" fmla="*/ 0 h 23"/>
                <a:gd name="T4" fmla="*/ 22 w 41"/>
                <a:gd name="T5" fmla="*/ 8 h 23"/>
                <a:gd name="T6" fmla="*/ 41 w 41"/>
                <a:gd name="T7" fmla="*/ 23 h 23"/>
                <a:gd name="T8" fmla="*/ 18 w 41"/>
                <a:gd name="T9" fmla="*/ 15 h 23"/>
              </a:gdLst>
              <a:ahLst/>
              <a:cxnLst>
                <a:cxn ang="0">
                  <a:pos x="T0" y="T1"/>
                </a:cxn>
                <a:cxn ang="0">
                  <a:pos x="T2" y="T3"/>
                </a:cxn>
                <a:cxn ang="0">
                  <a:pos x="T4" y="T5"/>
                </a:cxn>
                <a:cxn ang="0">
                  <a:pos x="T6" y="T7"/>
                </a:cxn>
                <a:cxn ang="0">
                  <a:pos x="T8" y="T9"/>
                </a:cxn>
              </a:cxnLst>
              <a:rect l="0" t="0" r="r" b="b"/>
              <a:pathLst>
                <a:path w="41" h="23">
                  <a:moveTo>
                    <a:pt x="18" y="15"/>
                  </a:moveTo>
                  <a:cubicBezTo>
                    <a:pt x="7" y="9"/>
                    <a:pt x="0" y="0"/>
                    <a:pt x="0" y="0"/>
                  </a:cubicBezTo>
                  <a:cubicBezTo>
                    <a:pt x="0" y="0"/>
                    <a:pt x="11" y="2"/>
                    <a:pt x="22" y="8"/>
                  </a:cubicBezTo>
                  <a:cubicBezTo>
                    <a:pt x="34" y="15"/>
                    <a:pt x="41" y="23"/>
                    <a:pt x="41" y="23"/>
                  </a:cubicBezTo>
                  <a:cubicBezTo>
                    <a:pt x="41" y="23"/>
                    <a:pt x="30" y="21"/>
                    <a:pt x="18" y="15"/>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94"/>
            <p:cNvSpPr>
              <a:spLocks/>
            </p:cNvSpPr>
            <p:nvPr/>
          </p:nvSpPr>
          <p:spPr bwMode="auto">
            <a:xfrm>
              <a:off x="5627688" y="4252913"/>
              <a:ext cx="120650" cy="34925"/>
            </a:xfrm>
            <a:custGeom>
              <a:avLst/>
              <a:gdLst>
                <a:gd name="T0" fmla="*/ 22 w 46"/>
                <a:gd name="T1" fmla="*/ 11 h 13"/>
                <a:gd name="T2" fmla="*/ 0 w 46"/>
                <a:gd name="T3" fmla="*/ 3 h 13"/>
                <a:gd name="T4" fmla="*/ 23 w 46"/>
                <a:gd name="T5" fmla="*/ 3 h 13"/>
                <a:gd name="T6" fmla="*/ 46 w 46"/>
                <a:gd name="T7" fmla="*/ 11 h 13"/>
                <a:gd name="T8" fmla="*/ 22 w 46"/>
                <a:gd name="T9" fmla="*/ 11 h 13"/>
              </a:gdLst>
              <a:ahLst/>
              <a:cxnLst>
                <a:cxn ang="0">
                  <a:pos x="T0" y="T1"/>
                </a:cxn>
                <a:cxn ang="0">
                  <a:pos x="T2" y="T3"/>
                </a:cxn>
                <a:cxn ang="0">
                  <a:pos x="T4" y="T5"/>
                </a:cxn>
                <a:cxn ang="0">
                  <a:pos x="T6" y="T7"/>
                </a:cxn>
                <a:cxn ang="0">
                  <a:pos x="T8" y="T9"/>
                </a:cxn>
              </a:cxnLst>
              <a:rect l="0" t="0" r="r" b="b"/>
              <a:pathLst>
                <a:path w="46" h="13">
                  <a:moveTo>
                    <a:pt x="22" y="11"/>
                  </a:moveTo>
                  <a:cubicBezTo>
                    <a:pt x="9" y="8"/>
                    <a:pt x="0" y="3"/>
                    <a:pt x="0" y="3"/>
                  </a:cubicBezTo>
                  <a:cubicBezTo>
                    <a:pt x="0" y="3"/>
                    <a:pt x="11" y="0"/>
                    <a:pt x="23" y="3"/>
                  </a:cubicBezTo>
                  <a:cubicBezTo>
                    <a:pt x="36" y="5"/>
                    <a:pt x="46" y="11"/>
                    <a:pt x="46" y="11"/>
                  </a:cubicBezTo>
                  <a:cubicBezTo>
                    <a:pt x="46" y="11"/>
                    <a:pt x="35" y="13"/>
                    <a:pt x="22" y="11"/>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95"/>
            <p:cNvSpPr>
              <a:spLocks/>
            </p:cNvSpPr>
            <p:nvPr/>
          </p:nvSpPr>
          <p:spPr bwMode="auto">
            <a:xfrm>
              <a:off x="5627688" y="4208463"/>
              <a:ext cx="120650" cy="31750"/>
            </a:xfrm>
            <a:custGeom>
              <a:avLst/>
              <a:gdLst>
                <a:gd name="T0" fmla="*/ 24 w 46"/>
                <a:gd name="T1" fmla="*/ 10 h 12"/>
                <a:gd name="T2" fmla="*/ 0 w 46"/>
                <a:gd name="T3" fmla="*/ 10 h 12"/>
                <a:gd name="T4" fmla="*/ 22 w 46"/>
                <a:gd name="T5" fmla="*/ 2 h 12"/>
                <a:gd name="T6" fmla="*/ 46 w 46"/>
                <a:gd name="T7" fmla="*/ 2 h 12"/>
                <a:gd name="T8" fmla="*/ 24 w 46"/>
                <a:gd name="T9" fmla="*/ 10 h 12"/>
              </a:gdLst>
              <a:ahLst/>
              <a:cxnLst>
                <a:cxn ang="0">
                  <a:pos x="T0" y="T1"/>
                </a:cxn>
                <a:cxn ang="0">
                  <a:pos x="T2" y="T3"/>
                </a:cxn>
                <a:cxn ang="0">
                  <a:pos x="T4" y="T5"/>
                </a:cxn>
                <a:cxn ang="0">
                  <a:pos x="T6" y="T7"/>
                </a:cxn>
                <a:cxn ang="0">
                  <a:pos x="T8" y="T9"/>
                </a:cxn>
              </a:cxnLst>
              <a:rect l="0" t="0" r="r" b="b"/>
              <a:pathLst>
                <a:path w="46" h="12">
                  <a:moveTo>
                    <a:pt x="24" y="10"/>
                  </a:moveTo>
                  <a:cubicBezTo>
                    <a:pt x="11" y="12"/>
                    <a:pt x="0" y="10"/>
                    <a:pt x="0" y="10"/>
                  </a:cubicBezTo>
                  <a:cubicBezTo>
                    <a:pt x="0" y="10"/>
                    <a:pt x="10" y="4"/>
                    <a:pt x="22" y="2"/>
                  </a:cubicBezTo>
                  <a:cubicBezTo>
                    <a:pt x="35" y="0"/>
                    <a:pt x="46" y="2"/>
                    <a:pt x="46" y="2"/>
                  </a:cubicBezTo>
                  <a:cubicBezTo>
                    <a:pt x="46" y="2"/>
                    <a:pt x="36" y="7"/>
                    <a:pt x="24" y="10"/>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96"/>
            <p:cNvSpPr>
              <a:spLocks/>
            </p:cNvSpPr>
            <p:nvPr/>
          </p:nvSpPr>
          <p:spPr bwMode="auto">
            <a:xfrm>
              <a:off x="5619750" y="4148138"/>
              <a:ext cx="104775" cy="60325"/>
            </a:xfrm>
            <a:custGeom>
              <a:avLst/>
              <a:gdLst>
                <a:gd name="T0" fmla="*/ 22 w 40"/>
                <a:gd name="T1" fmla="*/ 15 h 23"/>
                <a:gd name="T2" fmla="*/ 0 w 40"/>
                <a:gd name="T3" fmla="*/ 23 h 23"/>
                <a:gd name="T4" fmla="*/ 18 w 40"/>
                <a:gd name="T5" fmla="*/ 8 h 23"/>
                <a:gd name="T6" fmla="*/ 40 w 40"/>
                <a:gd name="T7" fmla="*/ 0 h 23"/>
                <a:gd name="T8" fmla="*/ 22 w 40"/>
                <a:gd name="T9" fmla="*/ 15 h 23"/>
              </a:gdLst>
              <a:ahLst/>
              <a:cxnLst>
                <a:cxn ang="0">
                  <a:pos x="T0" y="T1"/>
                </a:cxn>
                <a:cxn ang="0">
                  <a:pos x="T2" y="T3"/>
                </a:cxn>
                <a:cxn ang="0">
                  <a:pos x="T4" y="T5"/>
                </a:cxn>
                <a:cxn ang="0">
                  <a:pos x="T6" y="T7"/>
                </a:cxn>
                <a:cxn ang="0">
                  <a:pos x="T8" y="T9"/>
                </a:cxn>
              </a:cxnLst>
              <a:rect l="0" t="0" r="r" b="b"/>
              <a:pathLst>
                <a:path w="40" h="23">
                  <a:moveTo>
                    <a:pt x="22" y="15"/>
                  </a:moveTo>
                  <a:cubicBezTo>
                    <a:pt x="11" y="22"/>
                    <a:pt x="0" y="23"/>
                    <a:pt x="0" y="23"/>
                  </a:cubicBezTo>
                  <a:cubicBezTo>
                    <a:pt x="0" y="23"/>
                    <a:pt x="7" y="15"/>
                    <a:pt x="18" y="8"/>
                  </a:cubicBezTo>
                  <a:cubicBezTo>
                    <a:pt x="29" y="2"/>
                    <a:pt x="40" y="0"/>
                    <a:pt x="40" y="0"/>
                  </a:cubicBezTo>
                  <a:cubicBezTo>
                    <a:pt x="40" y="0"/>
                    <a:pt x="33" y="9"/>
                    <a:pt x="22" y="15"/>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97"/>
            <p:cNvSpPr>
              <a:spLocks/>
            </p:cNvSpPr>
            <p:nvPr/>
          </p:nvSpPr>
          <p:spPr bwMode="auto">
            <a:xfrm>
              <a:off x="5603875" y="4095750"/>
              <a:ext cx="79375" cy="93663"/>
            </a:xfrm>
            <a:custGeom>
              <a:avLst/>
              <a:gdLst>
                <a:gd name="T0" fmla="*/ 18 w 30"/>
                <a:gd name="T1" fmla="*/ 20 h 36"/>
                <a:gd name="T2" fmla="*/ 0 w 30"/>
                <a:gd name="T3" fmla="*/ 36 h 36"/>
                <a:gd name="T4" fmla="*/ 12 w 30"/>
                <a:gd name="T5" fmla="*/ 15 h 36"/>
                <a:gd name="T6" fmla="*/ 30 w 30"/>
                <a:gd name="T7" fmla="*/ 0 h 36"/>
                <a:gd name="T8" fmla="*/ 18 w 30"/>
                <a:gd name="T9" fmla="*/ 20 h 36"/>
              </a:gdLst>
              <a:ahLst/>
              <a:cxnLst>
                <a:cxn ang="0">
                  <a:pos x="T0" y="T1"/>
                </a:cxn>
                <a:cxn ang="0">
                  <a:pos x="T2" y="T3"/>
                </a:cxn>
                <a:cxn ang="0">
                  <a:pos x="T4" y="T5"/>
                </a:cxn>
                <a:cxn ang="0">
                  <a:pos x="T6" y="T7"/>
                </a:cxn>
                <a:cxn ang="0">
                  <a:pos x="T8" y="T9"/>
                </a:cxn>
              </a:cxnLst>
              <a:rect l="0" t="0" r="r" b="b"/>
              <a:pathLst>
                <a:path w="30" h="36">
                  <a:moveTo>
                    <a:pt x="18" y="20"/>
                  </a:moveTo>
                  <a:cubicBezTo>
                    <a:pt x="10" y="30"/>
                    <a:pt x="0" y="36"/>
                    <a:pt x="0" y="36"/>
                  </a:cubicBezTo>
                  <a:cubicBezTo>
                    <a:pt x="0" y="36"/>
                    <a:pt x="3" y="25"/>
                    <a:pt x="12" y="15"/>
                  </a:cubicBezTo>
                  <a:cubicBezTo>
                    <a:pt x="20" y="5"/>
                    <a:pt x="30" y="0"/>
                    <a:pt x="30" y="0"/>
                  </a:cubicBezTo>
                  <a:cubicBezTo>
                    <a:pt x="30" y="0"/>
                    <a:pt x="26" y="10"/>
                    <a:pt x="18" y="20"/>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98"/>
            <p:cNvSpPr>
              <a:spLocks/>
            </p:cNvSpPr>
            <p:nvPr/>
          </p:nvSpPr>
          <p:spPr bwMode="auto">
            <a:xfrm>
              <a:off x="5580063" y="4060825"/>
              <a:ext cx="44450" cy="115888"/>
            </a:xfrm>
            <a:custGeom>
              <a:avLst/>
              <a:gdLst>
                <a:gd name="T0" fmla="*/ 12 w 17"/>
                <a:gd name="T1" fmla="*/ 23 h 44"/>
                <a:gd name="T2" fmla="*/ 0 w 17"/>
                <a:gd name="T3" fmla="*/ 44 h 44"/>
                <a:gd name="T4" fmla="*/ 5 w 17"/>
                <a:gd name="T5" fmla="*/ 20 h 44"/>
                <a:gd name="T6" fmla="*/ 16 w 17"/>
                <a:gd name="T7" fmla="*/ 0 h 44"/>
                <a:gd name="T8" fmla="*/ 12 w 17"/>
                <a:gd name="T9" fmla="*/ 23 h 44"/>
              </a:gdLst>
              <a:ahLst/>
              <a:cxnLst>
                <a:cxn ang="0">
                  <a:pos x="T0" y="T1"/>
                </a:cxn>
                <a:cxn ang="0">
                  <a:pos x="T2" y="T3"/>
                </a:cxn>
                <a:cxn ang="0">
                  <a:pos x="T4" y="T5"/>
                </a:cxn>
                <a:cxn ang="0">
                  <a:pos x="T6" y="T7"/>
                </a:cxn>
                <a:cxn ang="0">
                  <a:pos x="T8" y="T9"/>
                </a:cxn>
              </a:cxnLst>
              <a:rect l="0" t="0" r="r" b="b"/>
              <a:pathLst>
                <a:path w="17" h="44">
                  <a:moveTo>
                    <a:pt x="12" y="23"/>
                  </a:moveTo>
                  <a:cubicBezTo>
                    <a:pt x="8" y="35"/>
                    <a:pt x="0" y="44"/>
                    <a:pt x="0" y="44"/>
                  </a:cubicBezTo>
                  <a:cubicBezTo>
                    <a:pt x="0" y="44"/>
                    <a:pt x="0" y="32"/>
                    <a:pt x="5" y="20"/>
                  </a:cubicBezTo>
                  <a:cubicBezTo>
                    <a:pt x="9" y="8"/>
                    <a:pt x="16" y="0"/>
                    <a:pt x="16" y="0"/>
                  </a:cubicBezTo>
                  <a:cubicBezTo>
                    <a:pt x="16" y="0"/>
                    <a:pt x="17" y="11"/>
                    <a:pt x="12" y="23"/>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99"/>
            <p:cNvSpPr>
              <a:spLocks/>
            </p:cNvSpPr>
            <p:nvPr/>
          </p:nvSpPr>
          <p:spPr bwMode="auto">
            <a:xfrm>
              <a:off x="4803775" y="4213225"/>
              <a:ext cx="1120775" cy="787400"/>
            </a:xfrm>
            <a:custGeom>
              <a:avLst/>
              <a:gdLst>
                <a:gd name="T0" fmla="*/ 205 w 426"/>
                <a:gd name="T1" fmla="*/ 33 h 299"/>
                <a:gd name="T2" fmla="*/ 99 w 426"/>
                <a:gd name="T3" fmla="*/ 104 h 299"/>
                <a:gd name="T4" fmla="*/ 0 w 426"/>
                <a:gd name="T5" fmla="*/ 152 h 299"/>
                <a:gd name="T6" fmla="*/ 204 w 426"/>
                <a:gd name="T7" fmla="*/ 298 h 299"/>
                <a:gd name="T8" fmla="*/ 413 w 426"/>
                <a:gd name="T9" fmla="*/ 196 h 299"/>
                <a:gd name="T10" fmla="*/ 205 w 426"/>
                <a:gd name="T11" fmla="*/ 33 h 299"/>
              </a:gdLst>
              <a:ahLst/>
              <a:cxnLst>
                <a:cxn ang="0">
                  <a:pos x="T0" y="T1"/>
                </a:cxn>
                <a:cxn ang="0">
                  <a:pos x="T2" y="T3"/>
                </a:cxn>
                <a:cxn ang="0">
                  <a:pos x="T4" y="T5"/>
                </a:cxn>
                <a:cxn ang="0">
                  <a:pos x="T6" y="T7"/>
                </a:cxn>
                <a:cxn ang="0">
                  <a:pos x="T8" y="T9"/>
                </a:cxn>
                <a:cxn ang="0">
                  <a:pos x="T10" y="T11"/>
                </a:cxn>
              </a:cxnLst>
              <a:rect l="0" t="0" r="r" b="b"/>
              <a:pathLst>
                <a:path w="426" h="299">
                  <a:moveTo>
                    <a:pt x="205" y="33"/>
                  </a:moveTo>
                  <a:cubicBezTo>
                    <a:pt x="205" y="33"/>
                    <a:pt x="149" y="43"/>
                    <a:pt x="99" y="104"/>
                  </a:cubicBezTo>
                  <a:cubicBezTo>
                    <a:pt x="49" y="164"/>
                    <a:pt x="0" y="152"/>
                    <a:pt x="0" y="152"/>
                  </a:cubicBezTo>
                  <a:cubicBezTo>
                    <a:pt x="0" y="152"/>
                    <a:pt x="38" y="299"/>
                    <a:pt x="204" y="298"/>
                  </a:cubicBezTo>
                  <a:cubicBezTo>
                    <a:pt x="370" y="297"/>
                    <a:pt x="413" y="196"/>
                    <a:pt x="413" y="196"/>
                  </a:cubicBezTo>
                  <a:cubicBezTo>
                    <a:pt x="413" y="196"/>
                    <a:pt x="426" y="0"/>
                    <a:pt x="205" y="33"/>
                  </a:cubicBezTo>
                  <a:close/>
                </a:path>
              </a:pathLst>
            </a:custGeom>
            <a:solidFill>
              <a:srgbClr val="FFD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Oval 100"/>
            <p:cNvSpPr>
              <a:spLocks noChangeArrowheads="1"/>
            </p:cNvSpPr>
            <p:nvPr/>
          </p:nvSpPr>
          <p:spPr bwMode="auto">
            <a:xfrm>
              <a:off x="4730750" y="4540250"/>
              <a:ext cx="115888" cy="115888"/>
            </a:xfrm>
            <a:prstGeom prst="ellipse">
              <a:avLst/>
            </a:prstGeom>
            <a:solidFill>
              <a:srgbClr val="FFD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01"/>
            <p:cNvSpPr>
              <a:spLocks/>
            </p:cNvSpPr>
            <p:nvPr/>
          </p:nvSpPr>
          <p:spPr bwMode="auto">
            <a:xfrm>
              <a:off x="5222875" y="4527550"/>
              <a:ext cx="2224088" cy="1998663"/>
            </a:xfrm>
            <a:custGeom>
              <a:avLst/>
              <a:gdLst>
                <a:gd name="T0" fmla="*/ 232 w 846"/>
                <a:gd name="T1" fmla="*/ 0 h 760"/>
                <a:gd name="T2" fmla="*/ 234 w 846"/>
                <a:gd name="T3" fmla="*/ 5 h 760"/>
                <a:gd name="T4" fmla="*/ 392 w 846"/>
                <a:gd name="T5" fmla="*/ 113 h 760"/>
                <a:gd name="T6" fmla="*/ 733 w 846"/>
                <a:gd name="T7" fmla="*/ 696 h 760"/>
                <a:gd name="T8" fmla="*/ 664 w 846"/>
                <a:gd name="T9" fmla="*/ 743 h 760"/>
                <a:gd name="T10" fmla="*/ 168 w 846"/>
                <a:gd name="T11" fmla="*/ 743 h 760"/>
                <a:gd name="T12" fmla="*/ 121 w 846"/>
                <a:gd name="T13" fmla="*/ 740 h 760"/>
                <a:gd name="T14" fmla="*/ 224 w 846"/>
                <a:gd name="T15" fmla="*/ 681 h 760"/>
                <a:gd name="T16" fmla="*/ 180 w 846"/>
                <a:gd name="T17" fmla="*/ 414 h 760"/>
                <a:gd name="T18" fmla="*/ 0 w 846"/>
                <a:gd name="T19" fmla="*/ 170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6" h="760">
                  <a:moveTo>
                    <a:pt x="232" y="0"/>
                  </a:moveTo>
                  <a:cubicBezTo>
                    <a:pt x="232" y="0"/>
                    <a:pt x="233" y="2"/>
                    <a:pt x="234" y="5"/>
                  </a:cubicBezTo>
                  <a:cubicBezTo>
                    <a:pt x="244" y="19"/>
                    <a:pt x="282" y="68"/>
                    <a:pt x="392" y="113"/>
                  </a:cubicBezTo>
                  <a:cubicBezTo>
                    <a:pt x="522" y="167"/>
                    <a:pt x="846" y="281"/>
                    <a:pt x="733" y="696"/>
                  </a:cubicBezTo>
                  <a:cubicBezTo>
                    <a:pt x="733" y="696"/>
                    <a:pt x="716" y="728"/>
                    <a:pt x="664" y="743"/>
                  </a:cubicBezTo>
                  <a:cubicBezTo>
                    <a:pt x="613" y="757"/>
                    <a:pt x="342" y="708"/>
                    <a:pt x="168" y="743"/>
                  </a:cubicBezTo>
                  <a:cubicBezTo>
                    <a:pt x="168" y="743"/>
                    <a:pt x="137" y="760"/>
                    <a:pt x="121" y="740"/>
                  </a:cubicBezTo>
                  <a:cubicBezTo>
                    <a:pt x="105" y="720"/>
                    <a:pt x="121" y="650"/>
                    <a:pt x="224" y="681"/>
                  </a:cubicBezTo>
                  <a:cubicBezTo>
                    <a:pt x="224" y="681"/>
                    <a:pt x="86" y="593"/>
                    <a:pt x="180" y="414"/>
                  </a:cubicBezTo>
                  <a:cubicBezTo>
                    <a:pt x="180" y="414"/>
                    <a:pt x="185" y="244"/>
                    <a:pt x="0" y="170"/>
                  </a:cubicBezTo>
                </a:path>
              </a:pathLst>
            </a:custGeom>
            <a:solidFill>
              <a:srgbClr val="FFD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02"/>
            <p:cNvSpPr>
              <a:spLocks/>
            </p:cNvSpPr>
            <p:nvPr/>
          </p:nvSpPr>
          <p:spPr bwMode="auto">
            <a:xfrm>
              <a:off x="5127625" y="4908550"/>
              <a:ext cx="773113" cy="784225"/>
            </a:xfrm>
            <a:custGeom>
              <a:avLst/>
              <a:gdLst>
                <a:gd name="T0" fmla="*/ 87 w 294"/>
                <a:gd name="T1" fmla="*/ 28 h 298"/>
                <a:gd name="T2" fmla="*/ 119 w 294"/>
                <a:gd name="T3" fmla="*/ 138 h 298"/>
                <a:gd name="T4" fmla="*/ 14 w 294"/>
                <a:gd name="T5" fmla="*/ 272 h 298"/>
                <a:gd name="T6" fmla="*/ 29 w 294"/>
                <a:gd name="T7" fmla="*/ 293 h 298"/>
                <a:gd name="T8" fmla="*/ 76 w 294"/>
                <a:gd name="T9" fmla="*/ 263 h 298"/>
                <a:gd name="T10" fmla="*/ 106 w 294"/>
                <a:gd name="T11" fmla="*/ 247 h 298"/>
                <a:gd name="T12" fmla="*/ 244 w 294"/>
                <a:gd name="T13" fmla="*/ 163 h 298"/>
                <a:gd name="T14" fmla="*/ 206 w 294"/>
                <a:gd name="T15" fmla="*/ 0 h 298"/>
                <a:gd name="T16" fmla="*/ 87 w 294"/>
                <a:gd name="T17" fmla="*/ 2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4" h="298">
                  <a:moveTo>
                    <a:pt x="87" y="28"/>
                  </a:moveTo>
                  <a:cubicBezTo>
                    <a:pt x="87" y="28"/>
                    <a:pt x="149" y="59"/>
                    <a:pt x="119" y="138"/>
                  </a:cubicBezTo>
                  <a:cubicBezTo>
                    <a:pt x="90" y="217"/>
                    <a:pt x="47" y="236"/>
                    <a:pt x="14" y="272"/>
                  </a:cubicBezTo>
                  <a:cubicBezTo>
                    <a:pt x="14" y="272"/>
                    <a:pt x="0" y="298"/>
                    <a:pt x="29" y="293"/>
                  </a:cubicBezTo>
                  <a:cubicBezTo>
                    <a:pt x="46" y="290"/>
                    <a:pt x="64" y="274"/>
                    <a:pt x="76" y="263"/>
                  </a:cubicBezTo>
                  <a:cubicBezTo>
                    <a:pt x="84" y="255"/>
                    <a:pt x="95" y="249"/>
                    <a:pt x="106" y="247"/>
                  </a:cubicBezTo>
                  <a:cubicBezTo>
                    <a:pt x="138" y="241"/>
                    <a:pt x="206" y="222"/>
                    <a:pt x="244" y="163"/>
                  </a:cubicBezTo>
                  <a:cubicBezTo>
                    <a:pt x="294" y="83"/>
                    <a:pt x="206" y="0"/>
                    <a:pt x="206" y="0"/>
                  </a:cubicBezTo>
                  <a:lnTo>
                    <a:pt x="87" y="28"/>
                  </a:lnTo>
                  <a:close/>
                </a:path>
              </a:pathLst>
            </a:custGeom>
            <a:solidFill>
              <a:srgbClr val="FFD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03"/>
            <p:cNvSpPr>
              <a:spLocks/>
            </p:cNvSpPr>
            <p:nvPr/>
          </p:nvSpPr>
          <p:spPr bwMode="auto">
            <a:xfrm>
              <a:off x="5280025" y="5013325"/>
              <a:ext cx="731838" cy="820738"/>
            </a:xfrm>
            <a:custGeom>
              <a:avLst/>
              <a:gdLst>
                <a:gd name="T0" fmla="*/ 67 w 278"/>
                <a:gd name="T1" fmla="*/ 36 h 312"/>
                <a:gd name="T2" fmla="*/ 107 w 278"/>
                <a:gd name="T3" fmla="*/ 143 h 312"/>
                <a:gd name="T4" fmla="*/ 12 w 278"/>
                <a:gd name="T5" fmla="*/ 285 h 312"/>
                <a:gd name="T6" fmla="*/ 28 w 278"/>
                <a:gd name="T7" fmla="*/ 304 h 312"/>
                <a:gd name="T8" fmla="*/ 70 w 278"/>
                <a:gd name="T9" fmla="*/ 275 h 312"/>
                <a:gd name="T10" fmla="*/ 107 w 278"/>
                <a:gd name="T11" fmla="*/ 251 h 312"/>
                <a:gd name="T12" fmla="*/ 233 w 278"/>
                <a:gd name="T13" fmla="*/ 159 h 312"/>
                <a:gd name="T14" fmla="*/ 183 w 278"/>
                <a:gd name="T15" fmla="*/ 0 h 312"/>
                <a:gd name="T16" fmla="*/ 67 w 278"/>
                <a:gd name="T17" fmla="*/ 3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312">
                  <a:moveTo>
                    <a:pt x="67" y="36"/>
                  </a:moveTo>
                  <a:cubicBezTo>
                    <a:pt x="67" y="36"/>
                    <a:pt x="131" y="63"/>
                    <a:pt x="107" y="143"/>
                  </a:cubicBezTo>
                  <a:cubicBezTo>
                    <a:pt x="83" y="224"/>
                    <a:pt x="42" y="246"/>
                    <a:pt x="12" y="285"/>
                  </a:cubicBezTo>
                  <a:cubicBezTo>
                    <a:pt x="12" y="285"/>
                    <a:pt x="0" y="312"/>
                    <a:pt x="28" y="304"/>
                  </a:cubicBezTo>
                  <a:cubicBezTo>
                    <a:pt x="43" y="300"/>
                    <a:pt x="59" y="286"/>
                    <a:pt x="70" y="275"/>
                  </a:cubicBezTo>
                  <a:cubicBezTo>
                    <a:pt x="80" y="264"/>
                    <a:pt x="93" y="255"/>
                    <a:pt x="107" y="251"/>
                  </a:cubicBezTo>
                  <a:cubicBezTo>
                    <a:pt x="140" y="242"/>
                    <a:pt x="202" y="218"/>
                    <a:pt x="233" y="159"/>
                  </a:cubicBezTo>
                  <a:cubicBezTo>
                    <a:pt x="278" y="76"/>
                    <a:pt x="183" y="0"/>
                    <a:pt x="183" y="0"/>
                  </a:cubicBezTo>
                  <a:lnTo>
                    <a:pt x="67" y="36"/>
                  </a:lnTo>
                  <a:close/>
                </a:path>
              </a:pathLst>
            </a:custGeom>
            <a:solidFill>
              <a:srgbClr val="FFD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04"/>
            <p:cNvSpPr>
              <a:spLocks/>
            </p:cNvSpPr>
            <p:nvPr/>
          </p:nvSpPr>
          <p:spPr bwMode="auto">
            <a:xfrm>
              <a:off x="6950075" y="4503738"/>
              <a:ext cx="904875" cy="1935163"/>
            </a:xfrm>
            <a:custGeom>
              <a:avLst/>
              <a:gdLst>
                <a:gd name="T0" fmla="*/ 18 w 344"/>
                <a:gd name="T1" fmla="*/ 702 h 736"/>
                <a:gd name="T2" fmla="*/ 43 w 344"/>
                <a:gd name="T3" fmla="*/ 705 h 736"/>
                <a:gd name="T4" fmla="*/ 113 w 344"/>
                <a:gd name="T5" fmla="*/ 703 h 736"/>
                <a:gd name="T6" fmla="*/ 166 w 344"/>
                <a:gd name="T7" fmla="*/ 691 h 736"/>
                <a:gd name="T8" fmla="*/ 185 w 344"/>
                <a:gd name="T9" fmla="*/ 685 h 736"/>
                <a:gd name="T10" fmla="*/ 203 w 344"/>
                <a:gd name="T11" fmla="*/ 676 h 736"/>
                <a:gd name="T12" fmla="*/ 231 w 344"/>
                <a:gd name="T13" fmla="*/ 659 h 736"/>
                <a:gd name="T14" fmla="*/ 249 w 344"/>
                <a:gd name="T15" fmla="*/ 645 h 736"/>
                <a:gd name="T16" fmla="*/ 273 w 344"/>
                <a:gd name="T17" fmla="*/ 619 h 736"/>
                <a:gd name="T18" fmla="*/ 280 w 344"/>
                <a:gd name="T19" fmla="*/ 609 h 736"/>
                <a:gd name="T20" fmla="*/ 309 w 344"/>
                <a:gd name="T21" fmla="*/ 554 h 736"/>
                <a:gd name="T22" fmla="*/ 322 w 344"/>
                <a:gd name="T23" fmla="*/ 501 h 736"/>
                <a:gd name="T24" fmla="*/ 323 w 344"/>
                <a:gd name="T25" fmla="*/ 497 h 736"/>
                <a:gd name="T26" fmla="*/ 324 w 344"/>
                <a:gd name="T27" fmla="*/ 477 h 736"/>
                <a:gd name="T28" fmla="*/ 283 w 344"/>
                <a:gd name="T29" fmla="*/ 349 h 736"/>
                <a:gd name="T30" fmla="*/ 279 w 344"/>
                <a:gd name="T31" fmla="*/ 344 h 736"/>
                <a:gd name="T32" fmla="*/ 275 w 344"/>
                <a:gd name="T33" fmla="*/ 339 h 736"/>
                <a:gd name="T34" fmla="*/ 244 w 344"/>
                <a:gd name="T35" fmla="*/ 311 h 736"/>
                <a:gd name="T36" fmla="*/ 100 w 344"/>
                <a:gd name="T37" fmla="*/ 227 h 736"/>
                <a:gd name="T38" fmla="*/ 29 w 344"/>
                <a:gd name="T39" fmla="*/ 150 h 736"/>
                <a:gd name="T40" fmla="*/ 22 w 344"/>
                <a:gd name="T41" fmla="*/ 58 h 736"/>
                <a:gd name="T42" fmla="*/ 79 w 344"/>
                <a:gd name="T43" fmla="*/ 5 h 736"/>
                <a:gd name="T44" fmla="*/ 95 w 344"/>
                <a:gd name="T45" fmla="*/ 1 h 736"/>
                <a:gd name="T46" fmla="*/ 111 w 344"/>
                <a:gd name="T47" fmla="*/ 0 h 736"/>
                <a:gd name="T48" fmla="*/ 177 w 344"/>
                <a:gd name="T49" fmla="*/ 10 h 736"/>
                <a:gd name="T50" fmla="*/ 177 w 344"/>
                <a:gd name="T51" fmla="*/ 10 h 736"/>
                <a:gd name="T52" fmla="*/ 111 w 344"/>
                <a:gd name="T53" fmla="*/ 2 h 736"/>
                <a:gd name="T54" fmla="*/ 96 w 344"/>
                <a:gd name="T55" fmla="*/ 3 h 736"/>
                <a:gd name="T56" fmla="*/ 80 w 344"/>
                <a:gd name="T57" fmla="*/ 7 h 736"/>
                <a:gd name="T58" fmla="*/ 27 w 344"/>
                <a:gd name="T59" fmla="*/ 59 h 736"/>
                <a:gd name="T60" fmla="*/ 65 w 344"/>
                <a:gd name="T61" fmla="*/ 186 h 736"/>
                <a:gd name="T62" fmla="*/ 202 w 344"/>
                <a:gd name="T63" fmla="*/ 270 h 736"/>
                <a:gd name="T64" fmla="*/ 275 w 344"/>
                <a:gd name="T65" fmla="*/ 318 h 736"/>
                <a:gd name="T66" fmla="*/ 289 w 344"/>
                <a:gd name="T67" fmla="*/ 331 h 736"/>
                <a:gd name="T68" fmla="*/ 293 w 344"/>
                <a:gd name="T69" fmla="*/ 336 h 736"/>
                <a:gd name="T70" fmla="*/ 313 w 344"/>
                <a:gd name="T71" fmla="*/ 364 h 736"/>
                <a:gd name="T72" fmla="*/ 342 w 344"/>
                <a:gd name="T73" fmla="*/ 447 h 736"/>
                <a:gd name="T74" fmla="*/ 343 w 344"/>
                <a:gd name="T75" fmla="*/ 491 h 736"/>
                <a:gd name="T76" fmla="*/ 343 w 344"/>
                <a:gd name="T77" fmla="*/ 502 h 736"/>
                <a:gd name="T78" fmla="*/ 342 w 344"/>
                <a:gd name="T79" fmla="*/ 506 h 736"/>
                <a:gd name="T80" fmla="*/ 307 w 344"/>
                <a:gd name="T81" fmla="*/ 611 h 736"/>
                <a:gd name="T82" fmla="*/ 296 w 344"/>
                <a:gd name="T83" fmla="*/ 628 h 736"/>
                <a:gd name="T84" fmla="*/ 275 w 344"/>
                <a:gd name="T85" fmla="*/ 654 h 736"/>
                <a:gd name="T86" fmla="*/ 256 w 344"/>
                <a:gd name="T87" fmla="*/ 671 h 736"/>
                <a:gd name="T88" fmla="*/ 236 w 344"/>
                <a:gd name="T89" fmla="*/ 686 h 736"/>
                <a:gd name="T90" fmla="*/ 206 w 344"/>
                <a:gd name="T91" fmla="*/ 704 h 736"/>
                <a:gd name="T92" fmla="*/ 185 w 344"/>
                <a:gd name="T93" fmla="*/ 714 h 736"/>
                <a:gd name="T94" fmla="*/ 154 w 344"/>
                <a:gd name="T95" fmla="*/ 724 h 736"/>
                <a:gd name="T96" fmla="*/ 54 w 344"/>
                <a:gd name="T97" fmla="*/ 736 h 736"/>
                <a:gd name="T98" fmla="*/ 31 w 344"/>
                <a:gd name="T99" fmla="*/ 735 h 736"/>
                <a:gd name="T100" fmla="*/ 0 w 344"/>
                <a:gd name="T101" fmla="*/ 732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4" h="736">
                  <a:moveTo>
                    <a:pt x="4" y="700"/>
                  </a:moveTo>
                  <a:cubicBezTo>
                    <a:pt x="4" y="700"/>
                    <a:pt x="9" y="701"/>
                    <a:pt x="18" y="702"/>
                  </a:cubicBezTo>
                  <a:cubicBezTo>
                    <a:pt x="22" y="703"/>
                    <a:pt x="27" y="703"/>
                    <a:pt x="33" y="704"/>
                  </a:cubicBezTo>
                  <a:cubicBezTo>
                    <a:pt x="36" y="704"/>
                    <a:pt x="40" y="704"/>
                    <a:pt x="43" y="705"/>
                  </a:cubicBezTo>
                  <a:cubicBezTo>
                    <a:pt x="47" y="705"/>
                    <a:pt x="51" y="705"/>
                    <a:pt x="55" y="705"/>
                  </a:cubicBezTo>
                  <a:cubicBezTo>
                    <a:pt x="71" y="706"/>
                    <a:pt x="90" y="706"/>
                    <a:pt x="113" y="703"/>
                  </a:cubicBezTo>
                  <a:cubicBezTo>
                    <a:pt x="124" y="702"/>
                    <a:pt x="135" y="699"/>
                    <a:pt x="147" y="697"/>
                  </a:cubicBezTo>
                  <a:cubicBezTo>
                    <a:pt x="154" y="695"/>
                    <a:pt x="160" y="693"/>
                    <a:pt x="166" y="691"/>
                  </a:cubicBezTo>
                  <a:cubicBezTo>
                    <a:pt x="169" y="690"/>
                    <a:pt x="172" y="689"/>
                    <a:pt x="175" y="688"/>
                  </a:cubicBezTo>
                  <a:cubicBezTo>
                    <a:pt x="178" y="687"/>
                    <a:pt x="182" y="686"/>
                    <a:pt x="185" y="685"/>
                  </a:cubicBezTo>
                  <a:cubicBezTo>
                    <a:pt x="188" y="683"/>
                    <a:pt x="191" y="682"/>
                    <a:pt x="194" y="680"/>
                  </a:cubicBezTo>
                  <a:cubicBezTo>
                    <a:pt x="197" y="679"/>
                    <a:pt x="200" y="677"/>
                    <a:pt x="203" y="676"/>
                  </a:cubicBezTo>
                  <a:cubicBezTo>
                    <a:pt x="210" y="673"/>
                    <a:pt x="216" y="669"/>
                    <a:pt x="222" y="665"/>
                  </a:cubicBezTo>
                  <a:cubicBezTo>
                    <a:pt x="225" y="663"/>
                    <a:pt x="228" y="661"/>
                    <a:pt x="231" y="659"/>
                  </a:cubicBezTo>
                  <a:cubicBezTo>
                    <a:pt x="234" y="657"/>
                    <a:pt x="237" y="654"/>
                    <a:pt x="240" y="652"/>
                  </a:cubicBezTo>
                  <a:cubicBezTo>
                    <a:pt x="243" y="649"/>
                    <a:pt x="246" y="647"/>
                    <a:pt x="249" y="645"/>
                  </a:cubicBezTo>
                  <a:cubicBezTo>
                    <a:pt x="251" y="642"/>
                    <a:pt x="255" y="639"/>
                    <a:pt x="257" y="636"/>
                  </a:cubicBezTo>
                  <a:cubicBezTo>
                    <a:pt x="262" y="631"/>
                    <a:pt x="268" y="625"/>
                    <a:pt x="273" y="619"/>
                  </a:cubicBezTo>
                  <a:cubicBezTo>
                    <a:pt x="276" y="614"/>
                    <a:pt x="276" y="614"/>
                    <a:pt x="276" y="614"/>
                  </a:cubicBezTo>
                  <a:cubicBezTo>
                    <a:pt x="280" y="609"/>
                    <a:pt x="280" y="609"/>
                    <a:pt x="280" y="609"/>
                  </a:cubicBezTo>
                  <a:cubicBezTo>
                    <a:pt x="282" y="606"/>
                    <a:pt x="285" y="602"/>
                    <a:pt x="287" y="599"/>
                  </a:cubicBezTo>
                  <a:cubicBezTo>
                    <a:pt x="296" y="585"/>
                    <a:pt x="303" y="570"/>
                    <a:pt x="309" y="554"/>
                  </a:cubicBezTo>
                  <a:cubicBezTo>
                    <a:pt x="315" y="538"/>
                    <a:pt x="319" y="521"/>
                    <a:pt x="322" y="503"/>
                  </a:cubicBezTo>
                  <a:cubicBezTo>
                    <a:pt x="322" y="501"/>
                    <a:pt x="322" y="501"/>
                    <a:pt x="322" y="501"/>
                  </a:cubicBezTo>
                  <a:cubicBezTo>
                    <a:pt x="322" y="500"/>
                    <a:pt x="322" y="500"/>
                    <a:pt x="322" y="500"/>
                  </a:cubicBezTo>
                  <a:cubicBezTo>
                    <a:pt x="323" y="497"/>
                    <a:pt x="323" y="497"/>
                    <a:pt x="323" y="497"/>
                  </a:cubicBezTo>
                  <a:cubicBezTo>
                    <a:pt x="323" y="494"/>
                    <a:pt x="323" y="492"/>
                    <a:pt x="323" y="490"/>
                  </a:cubicBezTo>
                  <a:cubicBezTo>
                    <a:pt x="324" y="485"/>
                    <a:pt x="324" y="481"/>
                    <a:pt x="324" y="477"/>
                  </a:cubicBezTo>
                  <a:cubicBezTo>
                    <a:pt x="324" y="468"/>
                    <a:pt x="324" y="459"/>
                    <a:pt x="323" y="450"/>
                  </a:cubicBezTo>
                  <a:cubicBezTo>
                    <a:pt x="319" y="414"/>
                    <a:pt x="306" y="378"/>
                    <a:pt x="283" y="349"/>
                  </a:cubicBezTo>
                  <a:cubicBezTo>
                    <a:pt x="281" y="347"/>
                    <a:pt x="281" y="347"/>
                    <a:pt x="281" y="347"/>
                  </a:cubicBezTo>
                  <a:cubicBezTo>
                    <a:pt x="279" y="344"/>
                    <a:pt x="279" y="344"/>
                    <a:pt x="279" y="344"/>
                  </a:cubicBezTo>
                  <a:cubicBezTo>
                    <a:pt x="277" y="341"/>
                    <a:pt x="277" y="341"/>
                    <a:pt x="277" y="341"/>
                  </a:cubicBezTo>
                  <a:cubicBezTo>
                    <a:pt x="275" y="339"/>
                    <a:pt x="275" y="339"/>
                    <a:pt x="275" y="339"/>
                  </a:cubicBezTo>
                  <a:cubicBezTo>
                    <a:pt x="272" y="335"/>
                    <a:pt x="268" y="332"/>
                    <a:pt x="265" y="329"/>
                  </a:cubicBezTo>
                  <a:cubicBezTo>
                    <a:pt x="258" y="323"/>
                    <a:pt x="251" y="317"/>
                    <a:pt x="244" y="311"/>
                  </a:cubicBezTo>
                  <a:cubicBezTo>
                    <a:pt x="229" y="300"/>
                    <a:pt x="213" y="290"/>
                    <a:pt x="196" y="281"/>
                  </a:cubicBezTo>
                  <a:cubicBezTo>
                    <a:pt x="164" y="263"/>
                    <a:pt x="130" y="247"/>
                    <a:pt x="100" y="227"/>
                  </a:cubicBezTo>
                  <a:cubicBezTo>
                    <a:pt x="85" y="216"/>
                    <a:pt x="71" y="205"/>
                    <a:pt x="59" y="192"/>
                  </a:cubicBezTo>
                  <a:cubicBezTo>
                    <a:pt x="47" y="179"/>
                    <a:pt x="36" y="165"/>
                    <a:pt x="29" y="150"/>
                  </a:cubicBezTo>
                  <a:cubicBezTo>
                    <a:pt x="21" y="135"/>
                    <a:pt x="17" y="119"/>
                    <a:pt x="16" y="103"/>
                  </a:cubicBezTo>
                  <a:cubicBezTo>
                    <a:pt x="14" y="87"/>
                    <a:pt x="17" y="71"/>
                    <a:pt x="22" y="58"/>
                  </a:cubicBezTo>
                  <a:cubicBezTo>
                    <a:pt x="28" y="44"/>
                    <a:pt x="36" y="32"/>
                    <a:pt x="46" y="23"/>
                  </a:cubicBezTo>
                  <a:cubicBezTo>
                    <a:pt x="56" y="14"/>
                    <a:pt x="68" y="8"/>
                    <a:pt x="79" y="5"/>
                  </a:cubicBezTo>
                  <a:cubicBezTo>
                    <a:pt x="82" y="4"/>
                    <a:pt x="84" y="3"/>
                    <a:pt x="87" y="2"/>
                  </a:cubicBezTo>
                  <a:cubicBezTo>
                    <a:pt x="90" y="2"/>
                    <a:pt x="93" y="1"/>
                    <a:pt x="95" y="1"/>
                  </a:cubicBezTo>
                  <a:cubicBezTo>
                    <a:pt x="98" y="0"/>
                    <a:pt x="101" y="0"/>
                    <a:pt x="104" y="0"/>
                  </a:cubicBezTo>
                  <a:cubicBezTo>
                    <a:pt x="106" y="0"/>
                    <a:pt x="109" y="0"/>
                    <a:pt x="111" y="0"/>
                  </a:cubicBezTo>
                  <a:cubicBezTo>
                    <a:pt x="121" y="0"/>
                    <a:pt x="131" y="0"/>
                    <a:pt x="139" y="2"/>
                  </a:cubicBezTo>
                  <a:cubicBezTo>
                    <a:pt x="156" y="4"/>
                    <a:pt x="168" y="8"/>
                    <a:pt x="177" y="10"/>
                  </a:cubicBezTo>
                  <a:cubicBezTo>
                    <a:pt x="186" y="12"/>
                    <a:pt x="190" y="14"/>
                    <a:pt x="190" y="14"/>
                  </a:cubicBezTo>
                  <a:cubicBezTo>
                    <a:pt x="190" y="14"/>
                    <a:pt x="186" y="13"/>
                    <a:pt x="177" y="10"/>
                  </a:cubicBezTo>
                  <a:cubicBezTo>
                    <a:pt x="168" y="8"/>
                    <a:pt x="155" y="5"/>
                    <a:pt x="139" y="3"/>
                  </a:cubicBezTo>
                  <a:cubicBezTo>
                    <a:pt x="131" y="2"/>
                    <a:pt x="121" y="1"/>
                    <a:pt x="111" y="2"/>
                  </a:cubicBezTo>
                  <a:cubicBezTo>
                    <a:pt x="109" y="2"/>
                    <a:pt x="106" y="2"/>
                    <a:pt x="104" y="2"/>
                  </a:cubicBezTo>
                  <a:cubicBezTo>
                    <a:pt x="101" y="2"/>
                    <a:pt x="98" y="3"/>
                    <a:pt x="96" y="3"/>
                  </a:cubicBezTo>
                  <a:cubicBezTo>
                    <a:pt x="93" y="4"/>
                    <a:pt x="91" y="4"/>
                    <a:pt x="88" y="5"/>
                  </a:cubicBezTo>
                  <a:cubicBezTo>
                    <a:pt x="85" y="5"/>
                    <a:pt x="82" y="7"/>
                    <a:pt x="80" y="7"/>
                  </a:cubicBezTo>
                  <a:cubicBezTo>
                    <a:pt x="69" y="11"/>
                    <a:pt x="58" y="17"/>
                    <a:pt x="49" y="26"/>
                  </a:cubicBezTo>
                  <a:cubicBezTo>
                    <a:pt x="40" y="35"/>
                    <a:pt x="32" y="46"/>
                    <a:pt x="27" y="59"/>
                  </a:cubicBezTo>
                  <a:cubicBezTo>
                    <a:pt x="17" y="86"/>
                    <a:pt x="20" y="118"/>
                    <a:pt x="35" y="146"/>
                  </a:cubicBezTo>
                  <a:cubicBezTo>
                    <a:pt x="43" y="161"/>
                    <a:pt x="53" y="174"/>
                    <a:pt x="65" y="186"/>
                  </a:cubicBezTo>
                  <a:cubicBezTo>
                    <a:pt x="77" y="198"/>
                    <a:pt x="90" y="209"/>
                    <a:pt x="105" y="218"/>
                  </a:cubicBezTo>
                  <a:cubicBezTo>
                    <a:pt x="135" y="237"/>
                    <a:pt x="169" y="252"/>
                    <a:pt x="202" y="270"/>
                  </a:cubicBezTo>
                  <a:cubicBezTo>
                    <a:pt x="219" y="279"/>
                    <a:pt x="236" y="288"/>
                    <a:pt x="252" y="299"/>
                  </a:cubicBezTo>
                  <a:cubicBezTo>
                    <a:pt x="260" y="305"/>
                    <a:pt x="268" y="311"/>
                    <a:pt x="275" y="318"/>
                  </a:cubicBezTo>
                  <a:cubicBezTo>
                    <a:pt x="279" y="321"/>
                    <a:pt x="282" y="324"/>
                    <a:pt x="286" y="328"/>
                  </a:cubicBezTo>
                  <a:cubicBezTo>
                    <a:pt x="289" y="331"/>
                    <a:pt x="289" y="331"/>
                    <a:pt x="289" y="331"/>
                  </a:cubicBezTo>
                  <a:cubicBezTo>
                    <a:pt x="291" y="333"/>
                    <a:pt x="291" y="333"/>
                    <a:pt x="291" y="333"/>
                  </a:cubicBezTo>
                  <a:cubicBezTo>
                    <a:pt x="293" y="336"/>
                    <a:pt x="293" y="336"/>
                    <a:pt x="293" y="336"/>
                  </a:cubicBezTo>
                  <a:cubicBezTo>
                    <a:pt x="296" y="339"/>
                    <a:pt x="296" y="339"/>
                    <a:pt x="296" y="339"/>
                  </a:cubicBezTo>
                  <a:cubicBezTo>
                    <a:pt x="302" y="347"/>
                    <a:pt x="308" y="355"/>
                    <a:pt x="313" y="364"/>
                  </a:cubicBezTo>
                  <a:cubicBezTo>
                    <a:pt x="318" y="372"/>
                    <a:pt x="323" y="381"/>
                    <a:pt x="326" y="390"/>
                  </a:cubicBezTo>
                  <a:cubicBezTo>
                    <a:pt x="334" y="409"/>
                    <a:pt x="339" y="428"/>
                    <a:pt x="342" y="447"/>
                  </a:cubicBezTo>
                  <a:cubicBezTo>
                    <a:pt x="343" y="457"/>
                    <a:pt x="344" y="467"/>
                    <a:pt x="344" y="477"/>
                  </a:cubicBezTo>
                  <a:cubicBezTo>
                    <a:pt x="344" y="481"/>
                    <a:pt x="343" y="486"/>
                    <a:pt x="343" y="491"/>
                  </a:cubicBezTo>
                  <a:cubicBezTo>
                    <a:pt x="343" y="494"/>
                    <a:pt x="343" y="496"/>
                    <a:pt x="343" y="498"/>
                  </a:cubicBezTo>
                  <a:cubicBezTo>
                    <a:pt x="343" y="502"/>
                    <a:pt x="343" y="502"/>
                    <a:pt x="343" y="502"/>
                  </a:cubicBezTo>
                  <a:cubicBezTo>
                    <a:pt x="342" y="504"/>
                    <a:pt x="342" y="504"/>
                    <a:pt x="342" y="504"/>
                  </a:cubicBezTo>
                  <a:cubicBezTo>
                    <a:pt x="342" y="506"/>
                    <a:pt x="342" y="506"/>
                    <a:pt x="342" y="506"/>
                  </a:cubicBezTo>
                  <a:cubicBezTo>
                    <a:pt x="340" y="525"/>
                    <a:pt x="336" y="543"/>
                    <a:pt x="330" y="561"/>
                  </a:cubicBezTo>
                  <a:cubicBezTo>
                    <a:pt x="324" y="579"/>
                    <a:pt x="316" y="596"/>
                    <a:pt x="307" y="611"/>
                  </a:cubicBezTo>
                  <a:cubicBezTo>
                    <a:pt x="304" y="615"/>
                    <a:pt x="302" y="619"/>
                    <a:pt x="299" y="622"/>
                  </a:cubicBezTo>
                  <a:cubicBezTo>
                    <a:pt x="296" y="628"/>
                    <a:pt x="296" y="628"/>
                    <a:pt x="296" y="628"/>
                  </a:cubicBezTo>
                  <a:cubicBezTo>
                    <a:pt x="292" y="633"/>
                    <a:pt x="292" y="633"/>
                    <a:pt x="292" y="633"/>
                  </a:cubicBezTo>
                  <a:cubicBezTo>
                    <a:pt x="286" y="640"/>
                    <a:pt x="281" y="647"/>
                    <a:pt x="275" y="654"/>
                  </a:cubicBezTo>
                  <a:cubicBezTo>
                    <a:pt x="271" y="657"/>
                    <a:pt x="269" y="659"/>
                    <a:pt x="266" y="663"/>
                  </a:cubicBezTo>
                  <a:cubicBezTo>
                    <a:pt x="262" y="665"/>
                    <a:pt x="259" y="668"/>
                    <a:pt x="256" y="671"/>
                  </a:cubicBezTo>
                  <a:cubicBezTo>
                    <a:pt x="253" y="674"/>
                    <a:pt x="250" y="677"/>
                    <a:pt x="246" y="679"/>
                  </a:cubicBezTo>
                  <a:cubicBezTo>
                    <a:pt x="243" y="682"/>
                    <a:pt x="240" y="684"/>
                    <a:pt x="236" y="686"/>
                  </a:cubicBezTo>
                  <a:cubicBezTo>
                    <a:pt x="230" y="691"/>
                    <a:pt x="223" y="695"/>
                    <a:pt x="216" y="699"/>
                  </a:cubicBezTo>
                  <a:cubicBezTo>
                    <a:pt x="212" y="701"/>
                    <a:pt x="209" y="703"/>
                    <a:pt x="206" y="704"/>
                  </a:cubicBezTo>
                  <a:cubicBezTo>
                    <a:pt x="202" y="706"/>
                    <a:pt x="199" y="708"/>
                    <a:pt x="195" y="709"/>
                  </a:cubicBezTo>
                  <a:cubicBezTo>
                    <a:pt x="192" y="711"/>
                    <a:pt x="188" y="712"/>
                    <a:pt x="185" y="714"/>
                  </a:cubicBezTo>
                  <a:cubicBezTo>
                    <a:pt x="181" y="715"/>
                    <a:pt x="178" y="716"/>
                    <a:pt x="175" y="718"/>
                  </a:cubicBezTo>
                  <a:cubicBezTo>
                    <a:pt x="168" y="720"/>
                    <a:pt x="161" y="722"/>
                    <a:pt x="154" y="724"/>
                  </a:cubicBezTo>
                  <a:cubicBezTo>
                    <a:pt x="141" y="727"/>
                    <a:pt x="129" y="730"/>
                    <a:pt x="116" y="732"/>
                  </a:cubicBezTo>
                  <a:cubicBezTo>
                    <a:pt x="92" y="735"/>
                    <a:pt x="71" y="736"/>
                    <a:pt x="54" y="736"/>
                  </a:cubicBezTo>
                  <a:cubicBezTo>
                    <a:pt x="50" y="736"/>
                    <a:pt x="45" y="735"/>
                    <a:pt x="42" y="735"/>
                  </a:cubicBezTo>
                  <a:cubicBezTo>
                    <a:pt x="38" y="735"/>
                    <a:pt x="34" y="735"/>
                    <a:pt x="31" y="735"/>
                  </a:cubicBezTo>
                  <a:cubicBezTo>
                    <a:pt x="24" y="734"/>
                    <a:pt x="18" y="734"/>
                    <a:pt x="13" y="733"/>
                  </a:cubicBezTo>
                  <a:cubicBezTo>
                    <a:pt x="5" y="732"/>
                    <a:pt x="0" y="732"/>
                    <a:pt x="0" y="732"/>
                  </a:cubicBezTo>
                  <a:lnTo>
                    <a:pt x="4" y="700"/>
                  </a:lnTo>
                  <a:close/>
                </a:path>
              </a:pathLst>
            </a:custGeom>
            <a:solidFill>
              <a:srgbClr val="FFD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05"/>
            <p:cNvSpPr>
              <a:spLocks noEditPoints="1"/>
            </p:cNvSpPr>
            <p:nvPr/>
          </p:nvSpPr>
          <p:spPr bwMode="auto">
            <a:xfrm>
              <a:off x="5888038" y="5202238"/>
              <a:ext cx="1093788" cy="1095375"/>
            </a:xfrm>
            <a:custGeom>
              <a:avLst/>
              <a:gdLst>
                <a:gd name="T0" fmla="*/ 214 w 416"/>
                <a:gd name="T1" fmla="*/ 416 h 416"/>
                <a:gd name="T2" fmla="*/ 180 w 416"/>
                <a:gd name="T3" fmla="*/ 414 h 416"/>
                <a:gd name="T4" fmla="*/ 236 w 416"/>
                <a:gd name="T5" fmla="*/ 394 h 416"/>
                <a:gd name="T6" fmla="*/ 173 w 416"/>
                <a:gd name="T7" fmla="*/ 393 h 416"/>
                <a:gd name="T8" fmla="*/ 249 w 416"/>
                <a:gd name="T9" fmla="*/ 412 h 416"/>
                <a:gd name="T10" fmla="*/ 266 w 416"/>
                <a:gd name="T11" fmla="*/ 408 h 416"/>
                <a:gd name="T12" fmla="*/ 129 w 416"/>
                <a:gd name="T13" fmla="*/ 401 h 416"/>
                <a:gd name="T14" fmla="*/ 281 w 416"/>
                <a:gd name="T15" fmla="*/ 382 h 416"/>
                <a:gd name="T16" fmla="*/ 128 w 416"/>
                <a:gd name="T17" fmla="*/ 379 h 416"/>
                <a:gd name="T18" fmla="*/ 298 w 416"/>
                <a:gd name="T19" fmla="*/ 396 h 416"/>
                <a:gd name="T20" fmla="*/ 314 w 416"/>
                <a:gd name="T21" fmla="*/ 388 h 416"/>
                <a:gd name="T22" fmla="*/ 84 w 416"/>
                <a:gd name="T23" fmla="*/ 375 h 416"/>
                <a:gd name="T24" fmla="*/ 322 w 416"/>
                <a:gd name="T25" fmla="*/ 358 h 416"/>
                <a:gd name="T26" fmla="*/ 88 w 416"/>
                <a:gd name="T27" fmla="*/ 353 h 416"/>
                <a:gd name="T28" fmla="*/ 342 w 416"/>
                <a:gd name="T29" fmla="*/ 368 h 416"/>
                <a:gd name="T30" fmla="*/ 355 w 416"/>
                <a:gd name="T31" fmla="*/ 356 h 416"/>
                <a:gd name="T32" fmla="*/ 46 w 416"/>
                <a:gd name="T33" fmla="*/ 339 h 416"/>
                <a:gd name="T34" fmla="*/ 355 w 416"/>
                <a:gd name="T35" fmla="*/ 325 h 416"/>
                <a:gd name="T36" fmla="*/ 56 w 416"/>
                <a:gd name="T37" fmla="*/ 319 h 416"/>
                <a:gd name="T38" fmla="*/ 377 w 416"/>
                <a:gd name="T39" fmla="*/ 329 h 416"/>
                <a:gd name="T40" fmla="*/ 387 w 416"/>
                <a:gd name="T41" fmla="*/ 315 h 416"/>
                <a:gd name="T42" fmla="*/ 19 w 416"/>
                <a:gd name="T43" fmla="*/ 295 h 416"/>
                <a:gd name="T44" fmla="*/ 380 w 416"/>
                <a:gd name="T45" fmla="*/ 285 h 416"/>
                <a:gd name="T46" fmla="*/ 33 w 416"/>
                <a:gd name="T47" fmla="*/ 278 h 416"/>
                <a:gd name="T48" fmla="*/ 402 w 416"/>
                <a:gd name="T49" fmla="*/ 283 h 416"/>
                <a:gd name="T50" fmla="*/ 408 w 416"/>
                <a:gd name="T51" fmla="*/ 267 h 416"/>
                <a:gd name="T52" fmla="*/ 3 w 416"/>
                <a:gd name="T53" fmla="*/ 245 h 416"/>
                <a:gd name="T54" fmla="*/ 394 w 416"/>
                <a:gd name="T55" fmla="*/ 240 h 416"/>
                <a:gd name="T56" fmla="*/ 21 w 416"/>
                <a:gd name="T57" fmla="*/ 232 h 416"/>
                <a:gd name="T58" fmla="*/ 415 w 416"/>
                <a:gd name="T59" fmla="*/ 233 h 416"/>
                <a:gd name="T60" fmla="*/ 416 w 416"/>
                <a:gd name="T61" fmla="*/ 215 h 416"/>
                <a:gd name="T62" fmla="*/ 416 w 416"/>
                <a:gd name="T63" fmla="*/ 215 h 416"/>
                <a:gd name="T64" fmla="*/ 396 w 416"/>
                <a:gd name="T65" fmla="*/ 198 h 416"/>
                <a:gd name="T66" fmla="*/ 2 w 416"/>
                <a:gd name="T67" fmla="*/ 183 h 416"/>
                <a:gd name="T68" fmla="*/ 413 w 416"/>
                <a:gd name="T69" fmla="*/ 173 h 416"/>
                <a:gd name="T70" fmla="*/ 25 w 416"/>
                <a:gd name="T71" fmla="*/ 164 h 416"/>
                <a:gd name="T72" fmla="*/ 392 w 416"/>
                <a:gd name="T73" fmla="*/ 167 h 416"/>
                <a:gd name="T74" fmla="*/ 387 w 416"/>
                <a:gd name="T75" fmla="*/ 152 h 416"/>
                <a:gd name="T76" fmla="*/ 14 w 416"/>
                <a:gd name="T77" fmla="*/ 132 h 416"/>
                <a:gd name="T78" fmla="*/ 398 w 416"/>
                <a:gd name="T79" fmla="*/ 123 h 416"/>
                <a:gd name="T80" fmla="*/ 42 w 416"/>
                <a:gd name="T81" fmla="*/ 120 h 416"/>
                <a:gd name="T82" fmla="*/ 376 w 416"/>
                <a:gd name="T83" fmla="*/ 123 h 416"/>
                <a:gd name="T84" fmla="*/ 368 w 416"/>
                <a:gd name="T85" fmla="*/ 109 h 416"/>
                <a:gd name="T86" fmla="*/ 40 w 416"/>
                <a:gd name="T87" fmla="*/ 87 h 416"/>
                <a:gd name="T88" fmla="*/ 371 w 416"/>
                <a:gd name="T89" fmla="*/ 79 h 416"/>
                <a:gd name="T90" fmla="*/ 70 w 416"/>
                <a:gd name="T91" fmla="*/ 81 h 416"/>
                <a:gd name="T92" fmla="*/ 349 w 416"/>
                <a:gd name="T93" fmla="*/ 84 h 416"/>
                <a:gd name="T94" fmla="*/ 338 w 416"/>
                <a:gd name="T95" fmla="*/ 73 h 416"/>
                <a:gd name="T96" fmla="*/ 75 w 416"/>
                <a:gd name="T97" fmla="*/ 48 h 416"/>
                <a:gd name="T98" fmla="*/ 333 w 416"/>
                <a:gd name="T99" fmla="*/ 42 h 416"/>
                <a:gd name="T100" fmla="*/ 106 w 416"/>
                <a:gd name="T101" fmla="*/ 51 h 416"/>
                <a:gd name="T102" fmla="*/ 314 w 416"/>
                <a:gd name="T103" fmla="*/ 53 h 416"/>
                <a:gd name="T104" fmla="*/ 300 w 416"/>
                <a:gd name="T105" fmla="*/ 44 h 416"/>
                <a:gd name="T106" fmla="*/ 119 w 416"/>
                <a:gd name="T107" fmla="*/ 20 h 416"/>
                <a:gd name="T108" fmla="*/ 288 w 416"/>
                <a:gd name="T109" fmla="*/ 16 h 416"/>
                <a:gd name="T110" fmla="*/ 148 w 416"/>
                <a:gd name="T111" fmla="*/ 30 h 416"/>
                <a:gd name="T112" fmla="*/ 272 w 416"/>
                <a:gd name="T113" fmla="*/ 31 h 416"/>
                <a:gd name="T114" fmla="*/ 257 w 416"/>
                <a:gd name="T115" fmla="*/ 27 h 416"/>
                <a:gd name="T116" fmla="*/ 168 w 416"/>
                <a:gd name="T117" fmla="*/ 4 h 416"/>
                <a:gd name="T118" fmla="*/ 238 w 416"/>
                <a:gd name="T119" fmla="*/ 3 h 416"/>
                <a:gd name="T120" fmla="*/ 194 w 416"/>
                <a:gd name="T121" fmla="*/ 21 h 416"/>
                <a:gd name="T122" fmla="*/ 226 w 416"/>
                <a:gd name="T123" fmla="*/ 21 h 416"/>
                <a:gd name="T124" fmla="*/ 208 w 416"/>
                <a:gd name="T125" fmla="*/ 2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6" h="416">
                  <a:moveTo>
                    <a:pt x="204" y="416"/>
                  </a:moveTo>
                  <a:cubicBezTo>
                    <a:pt x="202" y="416"/>
                    <a:pt x="199" y="416"/>
                    <a:pt x="197" y="416"/>
                  </a:cubicBezTo>
                  <a:cubicBezTo>
                    <a:pt x="198" y="396"/>
                    <a:pt x="198" y="396"/>
                    <a:pt x="198" y="396"/>
                  </a:cubicBezTo>
                  <a:cubicBezTo>
                    <a:pt x="200" y="396"/>
                    <a:pt x="202" y="396"/>
                    <a:pt x="204" y="396"/>
                  </a:cubicBezTo>
                  <a:lnTo>
                    <a:pt x="204" y="416"/>
                  </a:lnTo>
                  <a:close/>
                  <a:moveTo>
                    <a:pt x="214" y="416"/>
                  </a:moveTo>
                  <a:cubicBezTo>
                    <a:pt x="214" y="396"/>
                    <a:pt x="214" y="396"/>
                    <a:pt x="214" y="396"/>
                  </a:cubicBezTo>
                  <a:cubicBezTo>
                    <a:pt x="216" y="396"/>
                    <a:pt x="218" y="396"/>
                    <a:pt x="220" y="396"/>
                  </a:cubicBezTo>
                  <a:cubicBezTo>
                    <a:pt x="221" y="416"/>
                    <a:pt x="221" y="416"/>
                    <a:pt x="221" y="416"/>
                  </a:cubicBezTo>
                  <a:cubicBezTo>
                    <a:pt x="219" y="416"/>
                    <a:pt x="217" y="416"/>
                    <a:pt x="214" y="416"/>
                  </a:cubicBezTo>
                  <a:close/>
                  <a:moveTo>
                    <a:pt x="187" y="415"/>
                  </a:moveTo>
                  <a:cubicBezTo>
                    <a:pt x="184" y="415"/>
                    <a:pt x="182" y="415"/>
                    <a:pt x="180" y="414"/>
                  </a:cubicBezTo>
                  <a:cubicBezTo>
                    <a:pt x="182" y="395"/>
                    <a:pt x="182" y="395"/>
                    <a:pt x="182" y="395"/>
                  </a:cubicBezTo>
                  <a:cubicBezTo>
                    <a:pt x="184" y="395"/>
                    <a:pt x="186" y="395"/>
                    <a:pt x="189" y="396"/>
                  </a:cubicBezTo>
                  <a:lnTo>
                    <a:pt x="187" y="415"/>
                  </a:lnTo>
                  <a:close/>
                  <a:moveTo>
                    <a:pt x="232" y="415"/>
                  </a:moveTo>
                  <a:cubicBezTo>
                    <a:pt x="229" y="395"/>
                    <a:pt x="229" y="395"/>
                    <a:pt x="229" y="395"/>
                  </a:cubicBezTo>
                  <a:cubicBezTo>
                    <a:pt x="232" y="395"/>
                    <a:pt x="234" y="395"/>
                    <a:pt x="236" y="394"/>
                  </a:cubicBezTo>
                  <a:cubicBezTo>
                    <a:pt x="239" y="414"/>
                    <a:pt x="239" y="414"/>
                    <a:pt x="239" y="414"/>
                  </a:cubicBezTo>
                  <a:cubicBezTo>
                    <a:pt x="236" y="414"/>
                    <a:pt x="234" y="415"/>
                    <a:pt x="232" y="415"/>
                  </a:cubicBezTo>
                  <a:close/>
                  <a:moveTo>
                    <a:pt x="169" y="413"/>
                  </a:moveTo>
                  <a:cubicBezTo>
                    <a:pt x="167" y="412"/>
                    <a:pt x="165" y="412"/>
                    <a:pt x="163" y="411"/>
                  </a:cubicBezTo>
                  <a:cubicBezTo>
                    <a:pt x="167" y="392"/>
                    <a:pt x="167" y="392"/>
                    <a:pt x="167" y="392"/>
                  </a:cubicBezTo>
                  <a:cubicBezTo>
                    <a:pt x="169" y="392"/>
                    <a:pt x="171" y="393"/>
                    <a:pt x="173" y="393"/>
                  </a:cubicBezTo>
                  <a:lnTo>
                    <a:pt x="169" y="413"/>
                  </a:lnTo>
                  <a:close/>
                  <a:moveTo>
                    <a:pt x="249" y="412"/>
                  </a:moveTo>
                  <a:cubicBezTo>
                    <a:pt x="245" y="393"/>
                    <a:pt x="245" y="393"/>
                    <a:pt x="245" y="393"/>
                  </a:cubicBezTo>
                  <a:cubicBezTo>
                    <a:pt x="247" y="392"/>
                    <a:pt x="249" y="392"/>
                    <a:pt x="251" y="392"/>
                  </a:cubicBezTo>
                  <a:cubicBezTo>
                    <a:pt x="256" y="411"/>
                    <a:pt x="256" y="411"/>
                    <a:pt x="256" y="411"/>
                  </a:cubicBezTo>
                  <a:cubicBezTo>
                    <a:pt x="253" y="411"/>
                    <a:pt x="251" y="412"/>
                    <a:pt x="249" y="412"/>
                  </a:cubicBezTo>
                  <a:close/>
                  <a:moveTo>
                    <a:pt x="152" y="409"/>
                  </a:moveTo>
                  <a:cubicBezTo>
                    <a:pt x="150" y="408"/>
                    <a:pt x="148" y="408"/>
                    <a:pt x="146" y="407"/>
                  </a:cubicBezTo>
                  <a:cubicBezTo>
                    <a:pt x="152" y="388"/>
                    <a:pt x="152" y="388"/>
                    <a:pt x="152" y="388"/>
                  </a:cubicBezTo>
                  <a:cubicBezTo>
                    <a:pt x="154" y="389"/>
                    <a:pt x="156" y="389"/>
                    <a:pt x="158" y="390"/>
                  </a:cubicBezTo>
                  <a:lnTo>
                    <a:pt x="152" y="409"/>
                  </a:lnTo>
                  <a:close/>
                  <a:moveTo>
                    <a:pt x="266" y="408"/>
                  </a:moveTo>
                  <a:cubicBezTo>
                    <a:pt x="260" y="389"/>
                    <a:pt x="260" y="389"/>
                    <a:pt x="260" y="389"/>
                  </a:cubicBezTo>
                  <a:cubicBezTo>
                    <a:pt x="262" y="389"/>
                    <a:pt x="264" y="388"/>
                    <a:pt x="266" y="387"/>
                  </a:cubicBezTo>
                  <a:cubicBezTo>
                    <a:pt x="272" y="406"/>
                    <a:pt x="272" y="406"/>
                    <a:pt x="272" y="406"/>
                  </a:cubicBezTo>
                  <a:cubicBezTo>
                    <a:pt x="270" y="407"/>
                    <a:pt x="268" y="408"/>
                    <a:pt x="266" y="408"/>
                  </a:cubicBezTo>
                  <a:close/>
                  <a:moveTo>
                    <a:pt x="136" y="403"/>
                  </a:moveTo>
                  <a:cubicBezTo>
                    <a:pt x="134" y="403"/>
                    <a:pt x="131" y="402"/>
                    <a:pt x="129" y="401"/>
                  </a:cubicBezTo>
                  <a:cubicBezTo>
                    <a:pt x="137" y="383"/>
                    <a:pt x="137" y="383"/>
                    <a:pt x="137" y="383"/>
                  </a:cubicBezTo>
                  <a:cubicBezTo>
                    <a:pt x="139" y="383"/>
                    <a:pt x="141" y="384"/>
                    <a:pt x="143" y="385"/>
                  </a:cubicBezTo>
                  <a:lnTo>
                    <a:pt x="136" y="403"/>
                  </a:lnTo>
                  <a:close/>
                  <a:moveTo>
                    <a:pt x="282" y="403"/>
                  </a:moveTo>
                  <a:cubicBezTo>
                    <a:pt x="275" y="384"/>
                    <a:pt x="275" y="384"/>
                    <a:pt x="275" y="384"/>
                  </a:cubicBezTo>
                  <a:cubicBezTo>
                    <a:pt x="277" y="383"/>
                    <a:pt x="279" y="383"/>
                    <a:pt x="281" y="382"/>
                  </a:cubicBezTo>
                  <a:cubicBezTo>
                    <a:pt x="289" y="400"/>
                    <a:pt x="289" y="400"/>
                    <a:pt x="289" y="400"/>
                  </a:cubicBezTo>
                  <a:cubicBezTo>
                    <a:pt x="287" y="401"/>
                    <a:pt x="285" y="402"/>
                    <a:pt x="282" y="403"/>
                  </a:cubicBezTo>
                  <a:close/>
                  <a:moveTo>
                    <a:pt x="120" y="397"/>
                  </a:moveTo>
                  <a:cubicBezTo>
                    <a:pt x="118" y="396"/>
                    <a:pt x="115" y="395"/>
                    <a:pt x="113" y="394"/>
                  </a:cubicBezTo>
                  <a:cubicBezTo>
                    <a:pt x="122" y="376"/>
                    <a:pt x="122" y="376"/>
                    <a:pt x="122" y="376"/>
                  </a:cubicBezTo>
                  <a:cubicBezTo>
                    <a:pt x="124" y="377"/>
                    <a:pt x="126" y="378"/>
                    <a:pt x="128" y="379"/>
                  </a:cubicBezTo>
                  <a:lnTo>
                    <a:pt x="120" y="397"/>
                  </a:lnTo>
                  <a:close/>
                  <a:moveTo>
                    <a:pt x="298" y="396"/>
                  </a:moveTo>
                  <a:cubicBezTo>
                    <a:pt x="290" y="378"/>
                    <a:pt x="290" y="378"/>
                    <a:pt x="290" y="378"/>
                  </a:cubicBezTo>
                  <a:cubicBezTo>
                    <a:pt x="292" y="377"/>
                    <a:pt x="293" y="376"/>
                    <a:pt x="295" y="375"/>
                  </a:cubicBezTo>
                  <a:cubicBezTo>
                    <a:pt x="305" y="393"/>
                    <a:pt x="305" y="393"/>
                    <a:pt x="305" y="393"/>
                  </a:cubicBezTo>
                  <a:cubicBezTo>
                    <a:pt x="302" y="394"/>
                    <a:pt x="300" y="395"/>
                    <a:pt x="298" y="396"/>
                  </a:cubicBezTo>
                  <a:close/>
                  <a:moveTo>
                    <a:pt x="104" y="389"/>
                  </a:moveTo>
                  <a:cubicBezTo>
                    <a:pt x="102" y="388"/>
                    <a:pt x="100" y="386"/>
                    <a:pt x="98" y="385"/>
                  </a:cubicBezTo>
                  <a:cubicBezTo>
                    <a:pt x="109" y="368"/>
                    <a:pt x="109" y="368"/>
                    <a:pt x="109" y="368"/>
                  </a:cubicBezTo>
                  <a:cubicBezTo>
                    <a:pt x="111" y="369"/>
                    <a:pt x="112" y="370"/>
                    <a:pt x="114" y="371"/>
                  </a:cubicBezTo>
                  <a:lnTo>
                    <a:pt x="104" y="389"/>
                  </a:lnTo>
                  <a:close/>
                  <a:moveTo>
                    <a:pt x="314" y="388"/>
                  </a:moveTo>
                  <a:cubicBezTo>
                    <a:pt x="303" y="371"/>
                    <a:pt x="303" y="371"/>
                    <a:pt x="303" y="371"/>
                  </a:cubicBezTo>
                  <a:cubicBezTo>
                    <a:pt x="305" y="369"/>
                    <a:pt x="307" y="368"/>
                    <a:pt x="309" y="367"/>
                  </a:cubicBezTo>
                  <a:cubicBezTo>
                    <a:pt x="320" y="384"/>
                    <a:pt x="320" y="384"/>
                    <a:pt x="320" y="384"/>
                  </a:cubicBezTo>
                  <a:cubicBezTo>
                    <a:pt x="318" y="385"/>
                    <a:pt x="316" y="386"/>
                    <a:pt x="314" y="388"/>
                  </a:cubicBezTo>
                  <a:close/>
                  <a:moveTo>
                    <a:pt x="90" y="379"/>
                  </a:moveTo>
                  <a:cubicBezTo>
                    <a:pt x="88" y="378"/>
                    <a:pt x="86" y="377"/>
                    <a:pt x="84" y="375"/>
                  </a:cubicBezTo>
                  <a:cubicBezTo>
                    <a:pt x="96" y="359"/>
                    <a:pt x="96" y="359"/>
                    <a:pt x="96" y="359"/>
                  </a:cubicBezTo>
                  <a:cubicBezTo>
                    <a:pt x="97" y="361"/>
                    <a:pt x="99" y="362"/>
                    <a:pt x="101" y="363"/>
                  </a:cubicBezTo>
                  <a:lnTo>
                    <a:pt x="90" y="379"/>
                  </a:lnTo>
                  <a:close/>
                  <a:moveTo>
                    <a:pt x="328" y="378"/>
                  </a:moveTo>
                  <a:cubicBezTo>
                    <a:pt x="317" y="362"/>
                    <a:pt x="317" y="362"/>
                    <a:pt x="317" y="362"/>
                  </a:cubicBezTo>
                  <a:cubicBezTo>
                    <a:pt x="318" y="361"/>
                    <a:pt x="320" y="360"/>
                    <a:pt x="322" y="358"/>
                  </a:cubicBezTo>
                  <a:cubicBezTo>
                    <a:pt x="334" y="374"/>
                    <a:pt x="334" y="374"/>
                    <a:pt x="334" y="374"/>
                  </a:cubicBezTo>
                  <a:cubicBezTo>
                    <a:pt x="332" y="375"/>
                    <a:pt x="330" y="377"/>
                    <a:pt x="328" y="378"/>
                  </a:cubicBezTo>
                  <a:close/>
                  <a:moveTo>
                    <a:pt x="76" y="369"/>
                  </a:moveTo>
                  <a:cubicBezTo>
                    <a:pt x="74" y="367"/>
                    <a:pt x="72" y="366"/>
                    <a:pt x="70" y="364"/>
                  </a:cubicBezTo>
                  <a:cubicBezTo>
                    <a:pt x="84" y="349"/>
                    <a:pt x="84" y="349"/>
                    <a:pt x="84" y="349"/>
                  </a:cubicBezTo>
                  <a:cubicBezTo>
                    <a:pt x="85" y="351"/>
                    <a:pt x="87" y="352"/>
                    <a:pt x="88" y="353"/>
                  </a:cubicBezTo>
                  <a:lnTo>
                    <a:pt x="76" y="369"/>
                  </a:lnTo>
                  <a:close/>
                  <a:moveTo>
                    <a:pt x="342" y="368"/>
                  </a:moveTo>
                  <a:cubicBezTo>
                    <a:pt x="329" y="352"/>
                    <a:pt x="329" y="352"/>
                    <a:pt x="329" y="352"/>
                  </a:cubicBezTo>
                  <a:cubicBezTo>
                    <a:pt x="331" y="351"/>
                    <a:pt x="332" y="350"/>
                    <a:pt x="334" y="348"/>
                  </a:cubicBezTo>
                  <a:cubicBezTo>
                    <a:pt x="347" y="363"/>
                    <a:pt x="347" y="363"/>
                    <a:pt x="347" y="363"/>
                  </a:cubicBezTo>
                  <a:cubicBezTo>
                    <a:pt x="345" y="365"/>
                    <a:pt x="344" y="366"/>
                    <a:pt x="342" y="368"/>
                  </a:cubicBezTo>
                  <a:close/>
                  <a:moveTo>
                    <a:pt x="63" y="357"/>
                  </a:moveTo>
                  <a:cubicBezTo>
                    <a:pt x="61" y="356"/>
                    <a:pt x="59" y="354"/>
                    <a:pt x="58" y="352"/>
                  </a:cubicBezTo>
                  <a:cubicBezTo>
                    <a:pt x="72" y="338"/>
                    <a:pt x="72" y="338"/>
                    <a:pt x="72" y="338"/>
                  </a:cubicBezTo>
                  <a:cubicBezTo>
                    <a:pt x="74" y="340"/>
                    <a:pt x="75" y="341"/>
                    <a:pt x="77" y="343"/>
                  </a:cubicBezTo>
                  <a:lnTo>
                    <a:pt x="63" y="357"/>
                  </a:lnTo>
                  <a:close/>
                  <a:moveTo>
                    <a:pt x="355" y="356"/>
                  </a:moveTo>
                  <a:cubicBezTo>
                    <a:pt x="341" y="342"/>
                    <a:pt x="341" y="342"/>
                    <a:pt x="341" y="342"/>
                  </a:cubicBezTo>
                  <a:cubicBezTo>
                    <a:pt x="342" y="340"/>
                    <a:pt x="344" y="339"/>
                    <a:pt x="345" y="337"/>
                  </a:cubicBezTo>
                  <a:cubicBezTo>
                    <a:pt x="360" y="351"/>
                    <a:pt x="360" y="351"/>
                    <a:pt x="360" y="351"/>
                  </a:cubicBezTo>
                  <a:cubicBezTo>
                    <a:pt x="358" y="352"/>
                    <a:pt x="356" y="354"/>
                    <a:pt x="355" y="356"/>
                  </a:cubicBezTo>
                  <a:close/>
                  <a:moveTo>
                    <a:pt x="51" y="344"/>
                  </a:moveTo>
                  <a:cubicBezTo>
                    <a:pt x="49" y="343"/>
                    <a:pt x="48" y="341"/>
                    <a:pt x="46" y="339"/>
                  </a:cubicBezTo>
                  <a:cubicBezTo>
                    <a:pt x="62" y="327"/>
                    <a:pt x="62" y="327"/>
                    <a:pt x="62" y="327"/>
                  </a:cubicBezTo>
                  <a:cubicBezTo>
                    <a:pt x="63" y="328"/>
                    <a:pt x="64" y="330"/>
                    <a:pt x="66" y="331"/>
                  </a:cubicBezTo>
                  <a:lnTo>
                    <a:pt x="51" y="344"/>
                  </a:lnTo>
                  <a:close/>
                  <a:moveTo>
                    <a:pt x="367" y="343"/>
                  </a:moveTo>
                  <a:cubicBezTo>
                    <a:pt x="351" y="330"/>
                    <a:pt x="351" y="330"/>
                    <a:pt x="351" y="330"/>
                  </a:cubicBezTo>
                  <a:cubicBezTo>
                    <a:pt x="353" y="329"/>
                    <a:pt x="354" y="327"/>
                    <a:pt x="355" y="325"/>
                  </a:cubicBezTo>
                  <a:cubicBezTo>
                    <a:pt x="371" y="338"/>
                    <a:pt x="371" y="338"/>
                    <a:pt x="371" y="338"/>
                  </a:cubicBezTo>
                  <a:cubicBezTo>
                    <a:pt x="370" y="339"/>
                    <a:pt x="368" y="341"/>
                    <a:pt x="367" y="343"/>
                  </a:cubicBezTo>
                  <a:close/>
                  <a:moveTo>
                    <a:pt x="40" y="331"/>
                  </a:moveTo>
                  <a:cubicBezTo>
                    <a:pt x="39" y="329"/>
                    <a:pt x="37" y="327"/>
                    <a:pt x="36" y="325"/>
                  </a:cubicBezTo>
                  <a:cubicBezTo>
                    <a:pt x="52" y="314"/>
                    <a:pt x="52" y="314"/>
                    <a:pt x="52" y="314"/>
                  </a:cubicBezTo>
                  <a:cubicBezTo>
                    <a:pt x="54" y="316"/>
                    <a:pt x="55" y="317"/>
                    <a:pt x="56" y="319"/>
                  </a:cubicBezTo>
                  <a:lnTo>
                    <a:pt x="40" y="331"/>
                  </a:lnTo>
                  <a:close/>
                  <a:moveTo>
                    <a:pt x="377" y="329"/>
                  </a:moveTo>
                  <a:cubicBezTo>
                    <a:pt x="361" y="318"/>
                    <a:pt x="361" y="318"/>
                    <a:pt x="361" y="318"/>
                  </a:cubicBezTo>
                  <a:cubicBezTo>
                    <a:pt x="362" y="316"/>
                    <a:pt x="364" y="314"/>
                    <a:pt x="365" y="313"/>
                  </a:cubicBezTo>
                  <a:cubicBezTo>
                    <a:pt x="381" y="324"/>
                    <a:pt x="381" y="324"/>
                    <a:pt x="381" y="324"/>
                  </a:cubicBezTo>
                  <a:cubicBezTo>
                    <a:pt x="380" y="325"/>
                    <a:pt x="379" y="327"/>
                    <a:pt x="377" y="329"/>
                  </a:cubicBezTo>
                  <a:close/>
                  <a:moveTo>
                    <a:pt x="30" y="316"/>
                  </a:moveTo>
                  <a:cubicBezTo>
                    <a:pt x="29" y="314"/>
                    <a:pt x="28" y="312"/>
                    <a:pt x="27" y="310"/>
                  </a:cubicBezTo>
                  <a:cubicBezTo>
                    <a:pt x="44" y="301"/>
                    <a:pt x="44" y="301"/>
                    <a:pt x="44" y="301"/>
                  </a:cubicBezTo>
                  <a:cubicBezTo>
                    <a:pt x="45" y="302"/>
                    <a:pt x="46" y="304"/>
                    <a:pt x="47" y="306"/>
                  </a:cubicBezTo>
                  <a:lnTo>
                    <a:pt x="30" y="316"/>
                  </a:lnTo>
                  <a:close/>
                  <a:moveTo>
                    <a:pt x="387" y="315"/>
                  </a:moveTo>
                  <a:cubicBezTo>
                    <a:pt x="370" y="305"/>
                    <a:pt x="370" y="305"/>
                    <a:pt x="370" y="305"/>
                  </a:cubicBezTo>
                  <a:cubicBezTo>
                    <a:pt x="371" y="303"/>
                    <a:pt x="372" y="301"/>
                    <a:pt x="373" y="299"/>
                  </a:cubicBezTo>
                  <a:cubicBezTo>
                    <a:pt x="390" y="309"/>
                    <a:pt x="390" y="309"/>
                    <a:pt x="390" y="309"/>
                  </a:cubicBezTo>
                  <a:cubicBezTo>
                    <a:pt x="389" y="311"/>
                    <a:pt x="388" y="313"/>
                    <a:pt x="387" y="315"/>
                  </a:cubicBezTo>
                  <a:close/>
                  <a:moveTo>
                    <a:pt x="22" y="301"/>
                  </a:moveTo>
                  <a:cubicBezTo>
                    <a:pt x="21" y="299"/>
                    <a:pt x="20" y="297"/>
                    <a:pt x="19" y="295"/>
                  </a:cubicBezTo>
                  <a:cubicBezTo>
                    <a:pt x="37" y="287"/>
                    <a:pt x="37" y="287"/>
                    <a:pt x="37" y="287"/>
                  </a:cubicBezTo>
                  <a:cubicBezTo>
                    <a:pt x="38" y="289"/>
                    <a:pt x="39" y="290"/>
                    <a:pt x="40" y="292"/>
                  </a:cubicBezTo>
                  <a:lnTo>
                    <a:pt x="22" y="301"/>
                  </a:lnTo>
                  <a:close/>
                  <a:moveTo>
                    <a:pt x="395" y="299"/>
                  </a:moveTo>
                  <a:cubicBezTo>
                    <a:pt x="377" y="291"/>
                    <a:pt x="377" y="291"/>
                    <a:pt x="377" y="291"/>
                  </a:cubicBezTo>
                  <a:cubicBezTo>
                    <a:pt x="378" y="289"/>
                    <a:pt x="379" y="287"/>
                    <a:pt x="380" y="285"/>
                  </a:cubicBezTo>
                  <a:cubicBezTo>
                    <a:pt x="398" y="293"/>
                    <a:pt x="398" y="293"/>
                    <a:pt x="398" y="293"/>
                  </a:cubicBezTo>
                  <a:cubicBezTo>
                    <a:pt x="397" y="295"/>
                    <a:pt x="396" y="297"/>
                    <a:pt x="395" y="299"/>
                  </a:cubicBezTo>
                  <a:close/>
                  <a:moveTo>
                    <a:pt x="15" y="285"/>
                  </a:moveTo>
                  <a:cubicBezTo>
                    <a:pt x="14" y="283"/>
                    <a:pt x="13" y="281"/>
                    <a:pt x="12" y="279"/>
                  </a:cubicBezTo>
                  <a:cubicBezTo>
                    <a:pt x="31" y="272"/>
                    <a:pt x="31" y="272"/>
                    <a:pt x="31" y="272"/>
                  </a:cubicBezTo>
                  <a:cubicBezTo>
                    <a:pt x="32" y="274"/>
                    <a:pt x="32" y="276"/>
                    <a:pt x="33" y="278"/>
                  </a:cubicBezTo>
                  <a:lnTo>
                    <a:pt x="15" y="285"/>
                  </a:lnTo>
                  <a:close/>
                  <a:moveTo>
                    <a:pt x="402" y="283"/>
                  </a:moveTo>
                  <a:cubicBezTo>
                    <a:pt x="384" y="276"/>
                    <a:pt x="384" y="276"/>
                    <a:pt x="384" y="276"/>
                  </a:cubicBezTo>
                  <a:cubicBezTo>
                    <a:pt x="384" y="274"/>
                    <a:pt x="385" y="272"/>
                    <a:pt x="386" y="270"/>
                  </a:cubicBezTo>
                  <a:cubicBezTo>
                    <a:pt x="405" y="277"/>
                    <a:pt x="405" y="277"/>
                    <a:pt x="405" y="277"/>
                  </a:cubicBezTo>
                  <a:cubicBezTo>
                    <a:pt x="404" y="279"/>
                    <a:pt x="403" y="281"/>
                    <a:pt x="402" y="283"/>
                  </a:cubicBezTo>
                  <a:close/>
                  <a:moveTo>
                    <a:pt x="9" y="269"/>
                  </a:moveTo>
                  <a:cubicBezTo>
                    <a:pt x="8" y="267"/>
                    <a:pt x="8" y="264"/>
                    <a:pt x="7" y="262"/>
                  </a:cubicBezTo>
                  <a:cubicBezTo>
                    <a:pt x="26" y="257"/>
                    <a:pt x="26" y="257"/>
                    <a:pt x="26" y="257"/>
                  </a:cubicBezTo>
                  <a:cubicBezTo>
                    <a:pt x="27" y="259"/>
                    <a:pt x="27" y="261"/>
                    <a:pt x="28" y="263"/>
                  </a:cubicBezTo>
                  <a:lnTo>
                    <a:pt x="9" y="269"/>
                  </a:lnTo>
                  <a:close/>
                  <a:moveTo>
                    <a:pt x="408" y="267"/>
                  </a:moveTo>
                  <a:cubicBezTo>
                    <a:pt x="389" y="261"/>
                    <a:pt x="389" y="261"/>
                    <a:pt x="389" y="261"/>
                  </a:cubicBezTo>
                  <a:cubicBezTo>
                    <a:pt x="389" y="259"/>
                    <a:pt x="390" y="257"/>
                    <a:pt x="390" y="255"/>
                  </a:cubicBezTo>
                  <a:cubicBezTo>
                    <a:pt x="410" y="260"/>
                    <a:pt x="410" y="260"/>
                    <a:pt x="410" y="260"/>
                  </a:cubicBezTo>
                  <a:cubicBezTo>
                    <a:pt x="409" y="262"/>
                    <a:pt x="408" y="265"/>
                    <a:pt x="408" y="267"/>
                  </a:cubicBezTo>
                  <a:close/>
                  <a:moveTo>
                    <a:pt x="5" y="252"/>
                  </a:moveTo>
                  <a:cubicBezTo>
                    <a:pt x="4" y="250"/>
                    <a:pt x="4" y="247"/>
                    <a:pt x="3" y="245"/>
                  </a:cubicBezTo>
                  <a:cubicBezTo>
                    <a:pt x="23" y="242"/>
                    <a:pt x="23" y="242"/>
                    <a:pt x="23" y="242"/>
                  </a:cubicBezTo>
                  <a:cubicBezTo>
                    <a:pt x="23" y="244"/>
                    <a:pt x="24" y="246"/>
                    <a:pt x="24" y="248"/>
                  </a:cubicBezTo>
                  <a:lnTo>
                    <a:pt x="5" y="252"/>
                  </a:lnTo>
                  <a:close/>
                  <a:moveTo>
                    <a:pt x="412" y="250"/>
                  </a:moveTo>
                  <a:cubicBezTo>
                    <a:pt x="392" y="246"/>
                    <a:pt x="392" y="246"/>
                    <a:pt x="392" y="246"/>
                  </a:cubicBezTo>
                  <a:cubicBezTo>
                    <a:pt x="393" y="244"/>
                    <a:pt x="393" y="242"/>
                    <a:pt x="394" y="240"/>
                  </a:cubicBezTo>
                  <a:cubicBezTo>
                    <a:pt x="413" y="243"/>
                    <a:pt x="413" y="243"/>
                    <a:pt x="413" y="243"/>
                  </a:cubicBezTo>
                  <a:cubicBezTo>
                    <a:pt x="413" y="245"/>
                    <a:pt x="412" y="248"/>
                    <a:pt x="412" y="250"/>
                  </a:cubicBezTo>
                  <a:close/>
                  <a:moveTo>
                    <a:pt x="2" y="235"/>
                  </a:moveTo>
                  <a:cubicBezTo>
                    <a:pt x="1" y="233"/>
                    <a:pt x="1" y="230"/>
                    <a:pt x="1" y="228"/>
                  </a:cubicBezTo>
                  <a:cubicBezTo>
                    <a:pt x="21" y="226"/>
                    <a:pt x="21" y="226"/>
                    <a:pt x="21" y="226"/>
                  </a:cubicBezTo>
                  <a:cubicBezTo>
                    <a:pt x="21" y="228"/>
                    <a:pt x="21" y="230"/>
                    <a:pt x="21" y="232"/>
                  </a:cubicBezTo>
                  <a:lnTo>
                    <a:pt x="2" y="235"/>
                  </a:lnTo>
                  <a:close/>
                  <a:moveTo>
                    <a:pt x="415" y="233"/>
                  </a:moveTo>
                  <a:cubicBezTo>
                    <a:pt x="395" y="230"/>
                    <a:pt x="395" y="230"/>
                    <a:pt x="395" y="230"/>
                  </a:cubicBezTo>
                  <a:cubicBezTo>
                    <a:pt x="395" y="228"/>
                    <a:pt x="395" y="226"/>
                    <a:pt x="395" y="224"/>
                  </a:cubicBezTo>
                  <a:cubicBezTo>
                    <a:pt x="415" y="226"/>
                    <a:pt x="415" y="226"/>
                    <a:pt x="415" y="226"/>
                  </a:cubicBezTo>
                  <a:cubicBezTo>
                    <a:pt x="415" y="228"/>
                    <a:pt x="415" y="230"/>
                    <a:pt x="415" y="233"/>
                  </a:cubicBezTo>
                  <a:close/>
                  <a:moveTo>
                    <a:pt x="0" y="218"/>
                  </a:moveTo>
                  <a:cubicBezTo>
                    <a:pt x="0" y="215"/>
                    <a:pt x="0" y="213"/>
                    <a:pt x="0" y="211"/>
                  </a:cubicBezTo>
                  <a:cubicBezTo>
                    <a:pt x="20" y="210"/>
                    <a:pt x="20" y="210"/>
                    <a:pt x="20" y="210"/>
                  </a:cubicBezTo>
                  <a:cubicBezTo>
                    <a:pt x="20" y="213"/>
                    <a:pt x="20" y="215"/>
                    <a:pt x="20" y="217"/>
                  </a:cubicBezTo>
                  <a:lnTo>
                    <a:pt x="0" y="218"/>
                  </a:lnTo>
                  <a:close/>
                  <a:moveTo>
                    <a:pt x="416" y="215"/>
                  </a:moveTo>
                  <a:cubicBezTo>
                    <a:pt x="396" y="215"/>
                    <a:pt x="396" y="215"/>
                    <a:pt x="396" y="215"/>
                  </a:cubicBezTo>
                  <a:cubicBezTo>
                    <a:pt x="396" y="213"/>
                    <a:pt x="396" y="211"/>
                    <a:pt x="396" y="208"/>
                  </a:cubicBezTo>
                  <a:cubicBezTo>
                    <a:pt x="396" y="208"/>
                    <a:pt x="396" y="208"/>
                    <a:pt x="396" y="208"/>
                  </a:cubicBezTo>
                  <a:cubicBezTo>
                    <a:pt x="416" y="208"/>
                    <a:pt x="416" y="208"/>
                    <a:pt x="416" y="208"/>
                  </a:cubicBezTo>
                  <a:cubicBezTo>
                    <a:pt x="416" y="208"/>
                    <a:pt x="416" y="208"/>
                    <a:pt x="416" y="208"/>
                  </a:cubicBezTo>
                  <a:cubicBezTo>
                    <a:pt x="416" y="211"/>
                    <a:pt x="416" y="213"/>
                    <a:pt x="416" y="215"/>
                  </a:cubicBezTo>
                  <a:close/>
                  <a:moveTo>
                    <a:pt x="20" y="201"/>
                  </a:moveTo>
                  <a:cubicBezTo>
                    <a:pt x="0" y="200"/>
                    <a:pt x="0" y="200"/>
                    <a:pt x="0" y="200"/>
                  </a:cubicBezTo>
                  <a:cubicBezTo>
                    <a:pt x="0" y="198"/>
                    <a:pt x="0" y="196"/>
                    <a:pt x="1" y="193"/>
                  </a:cubicBezTo>
                  <a:cubicBezTo>
                    <a:pt x="20" y="195"/>
                    <a:pt x="20" y="195"/>
                    <a:pt x="20" y="195"/>
                  </a:cubicBezTo>
                  <a:cubicBezTo>
                    <a:pt x="20" y="197"/>
                    <a:pt x="20" y="199"/>
                    <a:pt x="20" y="201"/>
                  </a:cubicBezTo>
                  <a:close/>
                  <a:moveTo>
                    <a:pt x="396" y="198"/>
                  </a:moveTo>
                  <a:cubicBezTo>
                    <a:pt x="396" y="196"/>
                    <a:pt x="396" y="194"/>
                    <a:pt x="395" y="192"/>
                  </a:cubicBezTo>
                  <a:cubicBezTo>
                    <a:pt x="415" y="190"/>
                    <a:pt x="415" y="190"/>
                    <a:pt x="415" y="190"/>
                  </a:cubicBezTo>
                  <a:cubicBezTo>
                    <a:pt x="415" y="193"/>
                    <a:pt x="416" y="195"/>
                    <a:pt x="416" y="197"/>
                  </a:cubicBezTo>
                  <a:lnTo>
                    <a:pt x="396" y="198"/>
                  </a:lnTo>
                  <a:close/>
                  <a:moveTo>
                    <a:pt x="21" y="185"/>
                  </a:moveTo>
                  <a:cubicBezTo>
                    <a:pt x="2" y="183"/>
                    <a:pt x="2" y="183"/>
                    <a:pt x="2" y="183"/>
                  </a:cubicBezTo>
                  <a:cubicBezTo>
                    <a:pt x="2" y="180"/>
                    <a:pt x="2" y="178"/>
                    <a:pt x="3" y="176"/>
                  </a:cubicBezTo>
                  <a:cubicBezTo>
                    <a:pt x="22" y="179"/>
                    <a:pt x="22" y="179"/>
                    <a:pt x="22" y="179"/>
                  </a:cubicBezTo>
                  <a:cubicBezTo>
                    <a:pt x="22" y="181"/>
                    <a:pt x="22" y="183"/>
                    <a:pt x="21" y="185"/>
                  </a:cubicBezTo>
                  <a:close/>
                  <a:moveTo>
                    <a:pt x="394" y="183"/>
                  </a:moveTo>
                  <a:cubicBezTo>
                    <a:pt x="394" y="180"/>
                    <a:pt x="394" y="178"/>
                    <a:pt x="393" y="176"/>
                  </a:cubicBezTo>
                  <a:cubicBezTo>
                    <a:pt x="413" y="173"/>
                    <a:pt x="413" y="173"/>
                    <a:pt x="413" y="173"/>
                  </a:cubicBezTo>
                  <a:cubicBezTo>
                    <a:pt x="413" y="175"/>
                    <a:pt x="414" y="178"/>
                    <a:pt x="414" y="180"/>
                  </a:cubicBezTo>
                  <a:lnTo>
                    <a:pt x="394" y="183"/>
                  </a:lnTo>
                  <a:close/>
                  <a:moveTo>
                    <a:pt x="24" y="170"/>
                  </a:moveTo>
                  <a:cubicBezTo>
                    <a:pt x="4" y="166"/>
                    <a:pt x="4" y="166"/>
                    <a:pt x="4" y="166"/>
                  </a:cubicBezTo>
                  <a:cubicBezTo>
                    <a:pt x="5" y="163"/>
                    <a:pt x="5" y="161"/>
                    <a:pt x="6" y="159"/>
                  </a:cubicBezTo>
                  <a:cubicBezTo>
                    <a:pt x="25" y="164"/>
                    <a:pt x="25" y="164"/>
                    <a:pt x="25" y="164"/>
                  </a:cubicBezTo>
                  <a:cubicBezTo>
                    <a:pt x="25" y="166"/>
                    <a:pt x="24" y="168"/>
                    <a:pt x="24" y="170"/>
                  </a:cubicBezTo>
                  <a:close/>
                  <a:moveTo>
                    <a:pt x="392" y="167"/>
                  </a:moveTo>
                  <a:cubicBezTo>
                    <a:pt x="391" y="165"/>
                    <a:pt x="391" y="163"/>
                    <a:pt x="390" y="161"/>
                  </a:cubicBezTo>
                  <a:cubicBezTo>
                    <a:pt x="409" y="156"/>
                    <a:pt x="409" y="156"/>
                    <a:pt x="409" y="156"/>
                  </a:cubicBezTo>
                  <a:cubicBezTo>
                    <a:pt x="410" y="158"/>
                    <a:pt x="410" y="160"/>
                    <a:pt x="411" y="163"/>
                  </a:cubicBezTo>
                  <a:lnTo>
                    <a:pt x="392" y="167"/>
                  </a:lnTo>
                  <a:close/>
                  <a:moveTo>
                    <a:pt x="28" y="154"/>
                  </a:moveTo>
                  <a:cubicBezTo>
                    <a:pt x="9" y="149"/>
                    <a:pt x="9" y="149"/>
                    <a:pt x="9" y="149"/>
                  </a:cubicBezTo>
                  <a:cubicBezTo>
                    <a:pt x="9" y="147"/>
                    <a:pt x="10" y="144"/>
                    <a:pt x="11" y="142"/>
                  </a:cubicBezTo>
                  <a:cubicBezTo>
                    <a:pt x="30" y="148"/>
                    <a:pt x="30" y="148"/>
                    <a:pt x="30" y="148"/>
                  </a:cubicBezTo>
                  <a:cubicBezTo>
                    <a:pt x="29" y="150"/>
                    <a:pt x="28" y="152"/>
                    <a:pt x="28" y="154"/>
                  </a:cubicBezTo>
                  <a:close/>
                  <a:moveTo>
                    <a:pt x="387" y="152"/>
                  </a:moveTo>
                  <a:cubicBezTo>
                    <a:pt x="387" y="150"/>
                    <a:pt x="386" y="148"/>
                    <a:pt x="385" y="146"/>
                  </a:cubicBezTo>
                  <a:cubicBezTo>
                    <a:pt x="404" y="139"/>
                    <a:pt x="404" y="139"/>
                    <a:pt x="404" y="139"/>
                  </a:cubicBezTo>
                  <a:cubicBezTo>
                    <a:pt x="405" y="141"/>
                    <a:pt x="406" y="144"/>
                    <a:pt x="406" y="146"/>
                  </a:cubicBezTo>
                  <a:lnTo>
                    <a:pt x="387" y="152"/>
                  </a:lnTo>
                  <a:close/>
                  <a:moveTo>
                    <a:pt x="33" y="140"/>
                  </a:moveTo>
                  <a:cubicBezTo>
                    <a:pt x="14" y="132"/>
                    <a:pt x="14" y="132"/>
                    <a:pt x="14" y="132"/>
                  </a:cubicBezTo>
                  <a:cubicBezTo>
                    <a:pt x="15" y="130"/>
                    <a:pt x="16" y="128"/>
                    <a:pt x="17" y="126"/>
                  </a:cubicBezTo>
                  <a:cubicBezTo>
                    <a:pt x="35" y="134"/>
                    <a:pt x="35" y="134"/>
                    <a:pt x="35" y="134"/>
                  </a:cubicBezTo>
                  <a:cubicBezTo>
                    <a:pt x="35" y="136"/>
                    <a:pt x="34" y="138"/>
                    <a:pt x="33" y="140"/>
                  </a:cubicBezTo>
                  <a:close/>
                  <a:moveTo>
                    <a:pt x="382" y="137"/>
                  </a:moveTo>
                  <a:cubicBezTo>
                    <a:pt x="381" y="135"/>
                    <a:pt x="380" y="133"/>
                    <a:pt x="380" y="131"/>
                  </a:cubicBezTo>
                  <a:cubicBezTo>
                    <a:pt x="398" y="123"/>
                    <a:pt x="398" y="123"/>
                    <a:pt x="398" y="123"/>
                  </a:cubicBezTo>
                  <a:cubicBezTo>
                    <a:pt x="399" y="125"/>
                    <a:pt x="400" y="127"/>
                    <a:pt x="401" y="130"/>
                  </a:cubicBezTo>
                  <a:lnTo>
                    <a:pt x="382" y="137"/>
                  </a:lnTo>
                  <a:close/>
                  <a:moveTo>
                    <a:pt x="39" y="125"/>
                  </a:moveTo>
                  <a:cubicBezTo>
                    <a:pt x="22" y="116"/>
                    <a:pt x="22" y="116"/>
                    <a:pt x="22" y="116"/>
                  </a:cubicBezTo>
                  <a:cubicBezTo>
                    <a:pt x="23" y="114"/>
                    <a:pt x="24" y="112"/>
                    <a:pt x="25" y="110"/>
                  </a:cubicBezTo>
                  <a:cubicBezTo>
                    <a:pt x="42" y="120"/>
                    <a:pt x="42" y="120"/>
                    <a:pt x="42" y="120"/>
                  </a:cubicBezTo>
                  <a:cubicBezTo>
                    <a:pt x="41" y="121"/>
                    <a:pt x="40" y="123"/>
                    <a:pt x="39" y="125"/>
                  </a:cubicBezTo>
                  <a:close/>
                  <a:moveTo>
                    <a:pt x="376" y="123"/>
                  </a:moveTo>
                  <a:cubicBezTo>
                    <a:pt x="375" y="121"/>
                    <a:pt x="374" y="119"/>
                    <a:pt x="373" y="117"/>
                  </a:cubicBezTo>
                  <a:cubicBezTo>
                    <a:pt x="390" y="108"/>
                    <a:pt x="390" y="108"/>
                    <a:pt x="390" y="108"/>
                  </a:cubicBezTo>
                  <a:cubicBezTo>
                    <a:pt x="391" y="110"/>
                    <a:pt x="392" y="112"/>
                    <a:pt x="393" y="114"/>
                  </a:cubicBezTo>
                  <a:lnTo>
                    <a:pt x="376" y="123"/>
                  </a:lnTo>
                  <a:close/>
                  <a:moveTo>
                    <a:pt x="47" y="111"/>
                  </a:moveTo>
                  <a:cubicBezTo>
                    <a:pt x="30" y="101"/>
                    <a:pt x="30" y="101"/>
                    <a:pt x="30" y="101"/>
                  </a:cubicBezTo>
                  <a:cubicBezTo>
                    <a:pt x="31" y="99"/>
                    <a:pt x="32" y="97"/>
                    <a:pt x="34" y="95"/>
                  </a:cubicBezTo>
                  <a:cubicBezTo>
                    <a:pt x="50" y="106"/>
                    <a:pt x="50" y="106"/>
                    <a:pt x="50" y="106"/>
                  </a:cubicBezTo>
                  <a:cubicBezTo>
                    <a:pt x="49" y="108"/>
                    <a:pt x="48" y="110"/>
                    <a:pt x="47" y="111"/>
                  </a:cubicBezTo>
                  <a:close/>
                  <a:moveTo>
                    <a:pt x="368" y="109"/>
                  </a:moveTo>
                  <a:cubicBezTo>
                    <a:pt x="367" y="107"/>
                    <a:pt x="366" y="106"/>
                    <a:pt x="364" y="104"/>
                  </a:cubicBezTo>
                  <a:cubicBezTo>
                    <a:pt x="381" y="93"/>
                    <a:pt x="381" y="93"/>
                    <a:pt x="381" y="93"/>
                  </a:cubicBezTo>
                  <a:cubicBezTo>
                    <a:pt x="382" y="95"/>
                    <a:pt x="383" y="97"/>
                    <a:pt x="385" y="99"/>
                  </a:cubicBezTo>
                  <a:lnTo>
                    <a:pt x="368" y="109"/>
                  </a:lnTo>
                  <a:close/>
                  <a:moveTo>
                    <a:pt x="56" y="98"/>
                  </a:moveTo>
                  <a:cubicBezTo>
                    <a:pt x="40" y="87"/>
                    <a:pt x="40" y="87"/>
                    <a:pt x="40" y="87"/>
                  </a:cubicBezTo>
                  <a:cubicBezTo>
                    <a:pt x="41" y="85"/>
                    <a:pt x="42" y="83"/>
                    <a:pt x="44" y="81"/>
                  </a:cubicBezTo>
                  <a:cubicBezTo>
                    <a:pt x="59" y="93"/>
                    <a:pt x="59" y="93"/>
                    <a:pt x="59" y="93"/>
                  </a:cubicBezTo>
                  <a:cubicBezTo>
                    <a:pt x="58" y="95"/>
                    <a:pt x="57" y="96"/>
                    <a:pt x="56" y="98"/>
                  </a:cubicBezTo>
                  <a:close/>
                  <a:moveTo>
                    <a:pt x="359" y="96"/>
                  </a:moveTo>
                  <a:cubicBezTo>
                    <a:pt x="358" y="94"/>
                    <a:pt x="356" y="93"/>
                    <a:pt x="355" y="91"/>
                  </a:cubicBezTo>
                  <a:cubicBezTo>
                    <a:pt x="371" y="79"/>
                    <a:pt x="371" y="79"/>
                    <a:pt x="371" y="79"/>
                  </a:cubicBezTo>
                  <a:cubicBezTo>
                    <a:pt x="372" y="81"/>
                    <a:pt x="373" y="82"/>
                    <a:pt x="375" y="84"/>
                  </a:cubicBezTo>
                  <a:lnTo>
                    <a:pt x="359" y="96"/>
                  </a:lnTo>
                  <a:close/>
                  <a:moveTo>
                    <a:pt x="65" y="86"/>
                  </a:moveTo>
                  <a:cubicBezTo>
                    <a:pt x="50" y="73"/>
                    <a:pt x="50" y="73"/>
                    <a:pt x="50" y="73"/>
                  </a:cubicBezTo>
                  <a:cubicBezTo>
                    <a:pt x="52" y="71"/>
                    <a:pt x="53" y="69"/>
                    <a:pt x="55" y="68"/>
                  </a:cubicBezTo>
                  <a:cubicBezTo>
                    <a:pt x="70" y="81"/>
                    <a:pt x="70" y="81"/>
                    <a:pt x="70" y="81"/>
                  </a:cubicBezTo>
                  <a:cubicBezTo>
                    <a:pt x="68" y="83"/>
                    <a:pt x="67" y="84"/>
                    <a:pt x="65" y="86"/>
                  </a:cubicBezTo>
                  <a:close/>
                  <a:moveTo>
                    <a:pt x="349" y="84"/>
                  </a:moveTo>
                  <a:cubicBezTo>
                    <a:pt x="348" y="82"/>
                    <a:pt x="346" y="81"/>
                    <a:pt x="345" y="79"/>
                  </a:cubicBezTo>
                  <a:cubicBezTo>
                    <a:pt x="359" y="66"/>
                    <a:pt x="359" y="66"/>
                    <a:pt x="359" y="66"/>
                  </a:cubicBezTo>
                  <a:cubicBezTo>
                    <a:pt x="361" y="67"/>
                    <a:pt x="362" y="69"/>
                    <a:pt x="364" y="71"/>
                  </a:cubicBezTo>
                  <a:lnTo>
                    <a:pt x="349" y="84"/>
                  </a:lnTo>
                  <a:close/>
                  <a:moveTo>
                    <a:pt x="76" y="74"/>
                  </a:moveTo>
                  <a:cubicBezTo>
                    <a:pt x="62" y="60"/>
                    <a:pt x="62" y="60"/>
                    <a:pt x="62" y="60"/>
                  </a:cubicBezTo>
                  <a:cubicBezTo>
                    <a:pt x="64" y="59"/>
                    <a:pt x="66" y="57"/>
                    <a:pt x="67" y="55"/>
                  </a:cubicBezTo>
                  <a:cubicBezTo>
                    <a:pt x="81" y="70"/>
                    <a:pt x="81" y="70"/>
                    <a:pt x="81" y="70"/>
                  </a:cubicBezTo>
                  <a:cubicBezTo>
                    <a:pt x="79" y="71"/>
                    <a:pt x="78" y="73"/>
                    <a:pt x="76" y="74"/>
                  </a:cubicBezTo>
                  <a:close/>
                  <a:moveTo>
                    <a:pt x="338" y="73"/>
                  </a:moveTo>
                  <a:cubicBezTo>
                    <a:pt x="337" y="71"/>
                    <a:pt x="335" y="70"/>
                    <a:pt x="333" y="68"/>
                  </a:cubicBezTo>
                  <a:cubicBezTo>
                    <a:pt x="347" y="53"/>
                    <a:pt x="347" y="53"/>
                    <a:pt x="347" y="53"/>
                  </a:cubicBezTo>
                  <a:cubicBezTo>
                    <a:pt x="348" y="55"/>
                    <a:pt x="350" y="57"/>
                    <a:pt x="352" y="58"/>
                  </a:cubicBezTo>
                  <a:lnTo>
                    <a:pt x="338" y="73"/>
                  </a:lnTo>
                  <a:close/>
                  <a:moveTo>
                    <a:pt x="88" y="64"/>
                  </a:moveTo>
                  <a:cubicBezTo>
                    <a:pt x="75" y="48"/>
                    <a:pt x="75" y="48"/>
                    <a:pt x="75" y="48"/>
                  </a:cubicBezTo>
                  <a:cubicBezTo>
                    <a:pt x="77" y="47"/>
                    <a:pt x="79" y="46"/>
                    <a:pt x="81" y="44"/>
                  </a:cubicBezTo>
                  <a:cubicBezTo>
                    <a:pt x="93" y="60"/>
                    <a:pt x="93" y="60"/>
                    <a:pt x="93" y="60"/>
                  </a:cubicBezTo>
                  <a:cubicBezTo>
                    <a:pt x="91" y="61"/>
                    <a:pt x="89" y="62"/>
                    <a:pt x="88" y="64"/>
                  </a:cubicBezTo>
                  <a:close/>
                  <a:moveTo>
                    <a:pt x="326" y="62"/>
                  </a:moveTo>
                  <a:cubicBezTo>
                    <a:pt x="325" y="61"/>
                    <a:pt x="323" y="60"/>
                    <a:pt x="321" y="58"/>
                  </a:cubicBezTo>
                  <a:cubicBezTo>
                    <a:pt x="333" y="42"/>
                    <a:pt x="333" y="42"/>
                    <a:pt x="333" y="42"/>
                  </a:cubicBezTo>
                  <a:cubicBezTo>
                    <a:pt x="335" y="44"/>
                    <a:pt x="337" y="45"/>
                    <a:pt x="339" y="47"/>
                  </a:cubicBezTo>
                  <a:lnTo>
                    <a:pt x="326" y="62"/>
                  </a:lnTo>
                  <a:close/>
                  <a:moveTo>
                    <a:pt x="100" y="54"/>
                  </a:moveTo>
                  <a:cubicBezTo>
                    <a:pt x="89" y="38"/>
                    <a:pt x="89" y="38"/>
                    <a:pt x="89" y="38"/>
                  </a:cubicBezTo>
                  <a:cubicBezTo>
                    <a:pt x="91" y="37"/>
                    <a:pt x="93" y="35"/>
                    <a:pt x="95" y="34"/>
                  </a:cubicBezTo>
                  <a:cubicBezTo>
                    <a:pt x="106" y="51"/>
                    <a:pt x="106" y="51"/>
                    <a:pt x="106" y="51"/>
                  </a:cubicBezTo>
                  <a:cubicBezTo>
                    <a:pt x="104" y="52"/>
                    <a:pt x="102" y="53"/>
                    <a:pt x="100" y="54"/>
                  </a:cubicBezTo>
                  <a:close/>
                  <a:moveTo>
                    <a:pt x="314" y="53"/>
                  </a:moveTo>
                  <a:cubicBezTo>
                    <a:pt x="312" y="52"/>
                    <a:pt x="310" y="50"/>
                    <a:pt x="308" y="49"/>
                  </a:cubicBezTo>
                  <a:cubicBezTo>
                    <a:pt x="319" y="33"/>
                    <a:pt x="319" y="33"/>
                    <a:pt x="319" y="33"/>
                  </a:cubicBezTo>
                  <a:cubicBezTo>
                    <a:pt x="321" y="34"/>
                    <a:pt x="323" y="35"/>
                    <a:pt x="325" y="36"/>
                  </a:cubicBezTo>
                  <a:lnTo>
                    <a:pt x="314" y="53"/>
                  </a:lnTo>
                  <a:close/>
                  <a:moveTo>
                    <a:pt x="114" y="46"/>
                  </a:moveTo>
                  <a:cubicBezTo>
                    <a:pt x="104" y="29"/>
                    <a:pt x="104" y="29"/>
                    <a:pt x="104" y="29"/>
                  </a:cubicBezTo>
                  <a:cubicBezTo>
                    <a:pt x="106" y="27"/>
                    <a:pt x="108" y="26"/>
                    <a:pt x="110" y="25"/>
                  </a:cubicBezTo>
                  <a:cubicBezTo>
                    <a:pt x="119" y="43"/>
                    <a:pt x="119" y="43"/>
                    <a:pt x="119" y="43"/>
                  </a:cubicBezTo>
                  <a:cubicBezTo>
                    <a:pt x="117" y="44"/>
                    <a:pt x="115" y="45"/>
                    <a:pt x="114" y="46"/>
                  </a:cubicBezTo>
                  <a:close/>
                  <a:moveTo>
                    <a:pt x="300" y="44"/>
                  </a:moveTo>
                  <a:cubicBezTo>
                    <a:pt x="298" y="43"/>
                    <a:pt x="297" y="42"/>
                    <a:pt x="295" y="41"/>
                  </a:cubicBezTo>
                  <a:cubicBezTo>
                    <a:pt x="304" y="24"/>
                    <a:pt x="304" y="24"/>
                    <a:pt x="304" y="24"/>
                  </a:cubicBezTo>
                  <a:cubicBezTo>
                    <a:pt x="306" y="25"/>
                    <a:pt x="308" y="26"/>
                    <a:pt x="310" y="27"/>
                  </a:cubicBezTo>
                  <a:lnTo>
                    <a:pt x="300" y="44"/>
                  </a:lnTo>
                  <a:close/>
                  <a:moveTo>
                    <a:pt x="128" y="38"/>
                  </a:moveTo>
                  <a:cubicBezTo>
                    <a:pt x="119" y="20"/>
                    <a:pt x="119" y="20"/>
                    <a:pt x="119" y="20"/>
                  </a:cubicBezTo>
                  <a:cubicBezTo>
                    <a:pt x="121" y="19"/>
                    <a:pt x="123" y="19"/>
                    <a:pt x="125" y="18"/>
                  </a:cubicBezTo>
                  <a:cubicBezTo>
                    <a:pt x="133" y="36"/>
                    <a:pt x="133" y="36"/>
                    <a:pt x="133" y="36"/>
                  </a:cubicBezTo>
                  <a:cubicBezTo>
                    <a:pt x="131" y="37"/>
                    <a:pt x="129" y="38"/>
                    <a:pt x="128" y="38"/>
                  </a:cubicBezTo>
                  <a:close/>
                  <a:moveTo>
                    <a:pt x="286" y="37"/>
                  </a:moveTo>
                  <a:cubicBezTo>
                    <a:pt x="284" y="36"/>
                    <a:pt x="282" y="36"/>
                    <a:pt x="280" y="35"/>
                  </a:cubicBezTo>
                  <a:cubicBezTo>
                    <a:pt x="288" y="16"/>
                    <a:pt x="288" y="16"/>
                    <a:pt x="288" y="16"/>
                  </a:cubicBezTo>
                  <a:cubicBezTo>
                    <a:pt x="290" y="17"/>
                    <a:pt x="292" y="18"/>
                    <a:pt x="294" y="19"/>
                  </a:cubicBezTo>
                  <a:lnTo>
                    <a:pt x="286" y="37"/>
                  </a:lnTo>
                  <a:close/>
                  <a:moveTo>
                    <a:pt x="142" y="32"/>
                  </a:moveTo>
                  <a:cubicBezTo>
                    <a:pt x="135" y="14"/>
                    <a:pt x="135" y="14"/>
                    <a:pt x="135" y="14"/>
                  </a:cubicBezTo>
                  <a:cubicBezTo>
                    <a:pt x="137" y="13"/>
                    <a:pt x="139" y="12"/>
                    <a:pt x="142" y="11"/>
                  </a:cubicBezTo>
                  <a:cubicBezTo>
                    <a:pt x="148" y="30"/>
                    <a:pt x="148" y="30"/>
                    <a:pt x="148" y="30"/>
                  </a:cubicBezTo>
                  <a:cubicBezTo>
                    <a:pt x="146" y="31"/>
                    <a:pt x="144" y="32"/>
                    <a:pt x="142" y="32"/>
                  </a:cubicBezTo>
                  <a:close/>
                  <a:moveTo>
                    <a:pt x="272" y="31"/>
                  </a:moveTo>
                  <a:cubicBezTo>
                    <a:pt x="270" y="31"/>
                    <a:pt x="268" y="30"/>
                    <a:pt x="266" y="29"/>
                  </a:cubicBezTo>
                  <a:cubicBezTo>
                    <a:pt x="272" y="10"/>
                    <a:pt x="272" y="10"/>
                    <a:pt x="272" y="10"/>
                  </a:cubicBezTo>
                  <a:cubicBezTo>
                    <a:pt x="274" y="11"/>
                    <a:pt x="276" y="12"/>
                    <a:pt x="278" y="13"/>
                  </a:cubicBezTo>
                  <a:lnTo>
                    <a:pt x="272" y="31"/>
                  </a:lnTo>
                  <a:close/>
                  <a:moveTo>
                    <a:pt x="157" y="27"/>
                  </a:moveTo>
                  <a:cubicBezTo>
                    <a:pt x="152" y="8"/>
                    <a:pt x="152" y="8"/>
                    <a:pt x="152" y="8"/>
                  </a:cubicBezTo>
                  <a:cubicBezTo>
                    <a:pt x="154" y="8"/>
                    <a:pt x="156" y="7"/>
                    <a:pt x="158" y="6"/>
                  </a:cubicBezTo>
                  <a:cubicBezTo>
                    <a:pt x="163" y="26"/>
                    <a:pt x="163" y="26"/>
                    <a:pt x="163" y="26"/>
                  </a:cubicBezTo>
                  <a:cubicBezTo>
                    <a:pt x="161" y="26"/>
                    <a:pt x="159" y="27"/>
                    <a:pt x="157" y="27"/>
                  </a:cubicBezTo>
                  <a:close/>
                  <a:moveTo>
                    <a:pt x="257" y="27"/>
                  </a:moveTo>
                  <a:cubicBezTo>
                    <a:pt x="255" y="26"/>
                    <a:pt x="252" y="26"/>
                    <a:pt x="250" y="25"/>
                  </a:cubicBezTo>
                  <a:cubicBezTo>
                    <a:pt x="255" y="6"/>
                    <a:pt x="255" y="6"/>
                    <a:pt x="255" y="6"/>
                  </a:cubicBezTo>
                  <a:cubicBezTo>
                    <a:pt x="257" y="6"/>
                    <a:pt x="259" y="7"/>
                    <a:pt x="262" y="7"/>
                  </a:cubicBezTo>
                  <a:lnTo>
                    <a:pt x="257" y="27"/>
                  </a:lnTo>
                  <a:close/>
                  <a:moveTo>
                    <a:pt x="172" y="24"/>
                  </a:moveTo>
                  <a:cubicBezTo>
                    <a:pt x="168" y="4"/>
                    <a:pt x="168" y="4"/>
                    <a:pt x="168" y="4"/>
                  </a:cubicBezTo>
                  <a:cubicBezTo>
                    <a:pt x="171" y="4"/>
                    <a:pt x="173" y="3"/>
                    <a:pt x="175" y="3"/>
                  </a:cubicBezTo>
                  <a:cubicBezTo>
                    <a:pt x="178" y="23"/>
                    <a:pt x="178" y="23"/>
                    <a:pt x="178" y="23"/>
                  </a:cubicBezTo>
                  <a:cubicBezTo>
                    <a:pt x="176" y="23"/>
                    <a:pt x="174" y="23"/>
                    <a:pt x="172" y="24"/>
                  </a:cubicBezTo>
                  <a:close/>
                  <a:moveTo>
                    <a:pt x="241" y="23"/>
                  </a:moveTo>
                  <a:cubicBezTo>
                    <a:pt x="239" y="23"/>
                    <a:pt x="237" y="23"/>
                    <a:pt x="235" y="22"/>
                  </a:cubicBezTo>
                  <a:cubicBezTo>
                    <a:pt x="238" y="3"/>
                    <a:pt x="238" y="3"/>
                    <a:pt x="238" y="3"/>
                  </a:cubicBezTo>
                  <a:cubicBezTo>
                    <a:pt x="240" y="3"/>
                    <a:pt x="242" y="3"/>
                    <a:pt x="245" y="4"/>
                  </a:cubicBezTo>
                  <a:lnTo>
                    <a:pt x="241" y="23"/>
                  </a:lnTo>
                  <a:close/>
                  <a:moveTo>
                    <a:pt x="188" y="21"/>
                  </a:moveTo>
                  <a:cubicBezTo>
                    <a:pt x="186" y="2"/>
                    <a:pt x="186" y="2"/>
                    <a:pt x="186" y="2"/>
                  </a:cubicBezTo>
                  <a:cubicBezTo>
                    <a:pt x="188" y="1"/>
                    <a:pt x="190" y="1"/>
                    <a:pt x="193" y="1"/>
                  </a:cubicBezTo>
                  <a:cubicBezTo>
                    <a:pt x="194" y="21"/>
                    <a:pt x="194" y="21"/>
                    <a:pt x="194" y="21"/>
                  </a:cubicBezTo>
                  <a:cubicBezTo>
                    <a:pt x="192" y="21"/>
                    <a:pt x="190" y="21"/>
                    <a:pt x="188" y="21"/>
                  </a:cubicBezTo>
                  <a:close/>
                  <a:moveTo>
                    <a:pt x="226" y="21"/>
                  </a:moveTo>
                  <a:cubicBezTo>
                    <a:pt x="223" y="21"/>
                    <a:pt x="221" y="21"/>
                    <a:pt x="219" y="21"/>
                  </a:cubicBezTo>
                  <a:cubicBezTo>
                    <a:pt x="220" y="1"/>
                    <a:pt x="220" y="1"/>
                    <a:pt x="220" y="1"/>
                  </a:cubicBezTo>
                  <a:cubicBezTo>
                    <a:pt x="223" y="1"/>
                    <a:pt x="225" y="1"/>
                    <a:pt x="227" y="1"/>
                  </a:cubicBezTo>
                  <a:lnTo>
                    <a:pt x="226" y="21"/>
                  </a:lnTo>
                  <a:close/>
                  <a:moveTo>
                    <a:pt x="204" y="20"/>
                  </a:moveTo>
                  <a:cubicBezTo>
                    <a:pt x="203" y="1"/>
                    <a:pt x="203" y="1"/>
                    <a:pt x="203" y="1"/>
                  </a:cubicBezTo>
                  <a:cubicBezTo>
                    <a:pt x="205" y="0"/>
                    <a:pt x="206" y="0"/>
                    <a:pt x="208" y="0"/>
                  </a:cubicBezTo>
                  <a:cubicBezTo>
                    <a:pt x="210" y="0"/>
                    <a:pt x="210" y="0"/>
                    <a:pt x="210" y="0"/>
                  </a:cubicBezTo>
                  <a:cubicBezTo>
                    <a:pt x="210" y="20"/>
                    <a:pt x="210" y="20"/>
                    <a:pt x="210" y="20"/>
                  </a:cubicBezTo>
                  <a:cubicBezTo>
                    <a:pt x="208" y="20"/>
                    <a:pt x="208" y="20"/>
                    <a:pt x="208" y="20"/>
                  </a:cubicBezTo>
                  <a:cubicBezTo>
                    <a:pt x="207" y="20"/>
                    <a:pt x="205" y="20"/>
                    <a:pt x="204" y="20"/>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06"/>
            <p:cNvSpPr>
              <a:spLocks/>
            </p:cNvSpPr>
            <p:nvPr/>
          </p:nvSpPr>
          <p:spPr bwMode="auto">
            <a:xfrm>
              <a:off x="5327650" y="4800600"/>
              <a:ext cx="441325" cy="207963"/>
            </a:xfrm>
            <a:custGeom>
              <a:avLst/>
              <a:gdLst>
                <a:gd name="T0" fmla="*/ 0 w 168"/>
                <a:gd name="T1" fmla="*/ 62 h 79"/>
                <a:gd name="T2" fmla="*/ 168 w 168"/>
                <a:gd name="T3" fmla="*/ 0 h 79"/>
                <a:gd name="T4" fmla="*/ 0 w 168"/>
                <a:gd name="T5" fmla="*/ 62 h 79"/>
              </a:gdLst>
              <a:ahLst/>
              <a:cxnLst>
                <a:cxn ang="0">
                  <a:pos x="T0" y="T1"/>
                </a:cxn>
                <a:cxn ang="0">
                  <a:pos x="T2" y="T3"/>
                </a:cxn>
                <a:cxn ang="0">
                  <a:pos x="T4" y="T5"/>
                </a:cxn>
              </a:cxnLst>
              <a:rect l="0" t="0" r="r" b="b"/>
              <a:pathLst>
                <a:path w="168" h="79">
                  <a:moveTo>
                    <a:pt x="0" y="62"/>
                  </a:moveTo>
                  <a:cubicBezTo>
                    <a:pt x="0" y="62"/>
                    <a:pt x="93" y="57"/>
                    <a:pt x="168" y="0"/>
                  </a:cubicBezTo>
                  <a:cubicBezTo>
                    <a:pt x="168" y="0"/>
                    <a:pt x="121" y="79"/>
                    <a:pt x="0" y="62"/>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07"/>
            <p:cNvSpPr>
              <a:spLocks noEditPoints="1"/>
            </p:cNvSpPr>
            <p:nvPr/>
          </p:nvSpPr>
          <p:spPr bwMode="auto">
            <a:xfrm>
              <a:off x="6076950" y="5413375"/>
              <a:ext cx="715963" cy="681038"/>
            </a:xfrm>
            <a:custGeom>
              <a:avLst/>
              <a:gdLst>
                <a:gd name="T0" fmla="*/ 241 w 272"/>
                <a:gd name="T1" fmla="*/ 48 h 259"/>
                <a:gd name="T2" fmla="*/ 136 w 272"/>
                <a:gd name="T3" fmla="*/ 31 h 259"/>
                <a:gd name="T4" fmla="*/ 31 w 272"/>
                <a:gd name="T5" fmla="*/ 48 h 259"/>
                <a:gd name="T6" fmla="*/ 16 w 272"/>
                <a:gd name="T7" fmla="*/ 164 h 259"/>
                <a:gd name="T8" fmla="*/ 96 w 272"/>
                <a:gd name="T9" fmla="*/ 249 h 259"/>
                <a:gd name="T10" fmla="*/ 191 w 272"/>
                <a:gd name="T11" fmla="*/ 200 h 259"/>
                <a:gd name="T12" fmla="*/ 266 w 272"/>
                <a:gd name="T13" fmla="*/ 125 h 259"/>
                <a:gd name="T14" fmla="*/ 187 w 272"/>
                <a:gd name="T15" fmla="*/ 164 h 259"/>
                <a:gd name="T16" fmla="*/ 163 w 272"/>
                <a:gd name="T17" fmla="*/ 161 h 259"/>
                <a:gd name="T18" fmla="*/ 186 w 272"/>
                <a:gd name="T19" fmla="*/ 191 h 259"/>
                <a:gd name="T20" fmla="*/ 160 w 272"/>
                <a:gd name="T21" fmla="*/ 164 h 259"/>
                <a:gd name="T22" fmla="*/ 168 w 272"/>
                <a:gd name="T23" fmla="*/ 193 h 259"/>
                <a:gd name="T24" fmla="*/ 155 w 272"/>
                <a:gd name="T25" fmla="*/ 189 h 259"/>
                <a:gd name="T26" fmla="*/ 138 w 272"/>
                <a:gd name="T27" fmla="*/ 192 h 259"/>
                <a:gd name="T28" fmla="*/ 127 w 272"/>
                <a:gd name="T29" fmla="*/ 201 h 259"/>
                <a:gd name="T30" fmla="*/ 125 w 272"/>
                <a:gd name="T31" fmla="*/ 170 h 259"/>
                <a:gd name="T32" fmla="*/ 113 w 272"/>
                <a:gd name="T33" fmla="*/ 205 h 259"/>
                <a:gd name="T34" fmla="*/ 113 w 272"/>
                <a:gd name="T35" fmla="*/ 188 h 259"/>
                <a:gd name="T36" fmla="*/ 118 w 272"/>
                <a:gd name="T37" fmla="*/ 167 h 259"/>
                <a:gd name="T38" fmla="*/ 99 w 272"/>
                <a:gd name="T39" fmla="*/ 190 h 259"/>
                <a:gd name="T40" fmla="*/ 95 w 272"/>
                <a:gd name="T41" fmla="*/ 176 h 259"/>
                <a:gd name="T42" fmla="*/ 85 w 272"/>
                <a:gd name="T43" fmla="*/ 164 h 259"/>
                <a:gd name="T44" fmla="*/ 72 w 272"/>
                <a:gd name="T45" fmla="*/ 158 h 259"/>
                <a:gd name="T46" fmla="*/ 97 w 272"/>
                <a:gd name="T47" fmla="*/ 141 h 259"/>
                <a:gd name="T48" fmla="*/ 59 w 272"/>
                <a:gd name="T49" fmla="*/ 145 h 259"/>
                <a:gd name="T50" fmla="*/ 97 w 272"/>
                <a:gd name="T51" fmla="*/ 136 h 259"/>
                <a:gd name="T52" fmla="*/ 76 w 272"/>
                <a:gd name="T53" fmla="*/ 123 h 259"/>
                <a:gd name="T54" fmla="*/ 59 w 272"/>
                <a:gd name="T55" fmla="*/ 118 h 259"/>
                <a:gd name="T56" fmla="*/ 86 w 272"/>
                <a:gd name="T57" fmla="*/ 120 h 259"/>
                <a:gd name="T58" fmla="*/ 101 w 272"/>
                <a:gd name="T59" fmla="*/ 114 h 259"/>
                <a:gd name="T60" fmla="*/ 69 w 272"/>
                <a:gd name="T61" fmla="*/ 93 h 259"/>
                <a:gd name="T62" fmla="*/ 103 w 272"/>
                <a:gd name="T63" fmla="*/ 110 h 259"/>
                <a:gd name="T64" fmla="*/ 85 w 272"/>
                <a:gd name="T65" fmla="*/ 85 h 259"/>
                <a:gd name="T66" fmla="*/ 99 w 272"/>
                <a:gd name="T67" fmla="*/ 84 h 259"/>
                <a:gd name="T68" fmla="*/ 113 w 272"/>
                <a:gd name="T69" fmla="*/ 76 h 259"/>
                <a:gd name="T70" fmla="*/ 116 w 272"/>
                <a:gd name="T71" fmla="*/ 59 h 259"/>
                <a:gd name="T72" fmla="*/ 118 w 272"/>
                <a:gd name="T73" fmla="*/ 74 h 259"/>
                <a:gd name="T74" fmla="*/ 134 w 272"/>
                <a:gd name="T75" fmla="*/ 92 h 259"/>
                <a:gd name="T76" fmla="*/ 136 w 272"/>
                <a:gd name="T77" fmla="*/ 54 h 259"/>
                <a:gd name="T78" fmla="*/ 138 w 272"/>
                <a:gd name="T79" fmla="*/ 92 h 259"/>
                <a:gd name="T80" fmla="*/ 155 w 272"/>
                <a:gd name="T81" fmla="*/ 74 h 259"/>
                <a:gd name="T82" fmla="*/ 156 w 272"/>
                <a:gd name="T83" fmla="*/ 59 h 259"/>
                <a:gd name="T84" fmla="*/ 159 w 272"/>
                <a:gd name="T85" fmla="*/ 76 h 259"/>
                <a:gd name="T86" fmla="*/ 173 w 272"/>
                <a:gd name="T87" fmla="*/ 84 h 259"/>
                <a:gd name="T88" fmla="*/ 187 w 272"/>
                <a:gd name="T89" fmla="*/ 85 h 259"/>
                <a:gd name="T90" fmla="*/ 169 w 272"/>
                <a:gd name="T91" fmla="*/ 110 h 259"/>
                <a:gd name="T92" fmla="*/ 204 w 272"/>
                <a:gd name="T93" fmla="*/ 93 h 259"/>
                <a:gd name="T94" fmla="*/ 172 w 272"/>
                <a:gd name="T95" fmla="*/ 114 h 259"/>
                <a:gd name="T96" fmla="*/ 202 w 272"/>
                <a:gd name="T97" fmla="*/ 111 h 259"/>
                <a:gd name="T98" fmla="*/ 196 w 272"/>
                <a:gd name="T99" fmla="*/ 123 h 259"/>
                <a:gd name="T100" fmla="*/ 176 w 272"/>
                <a:gd name="T101" fmla="*/ 136 h 259"/>
                <a:gd name="T102" fmla="*/ 213 w 272"/>
                <a:gd name="T103" fmla="*/ 145 h 259"/>
                <a:gd name="T104" fmla="*/ 175 w 272"/>
                <a:gd name="T105" fmla="*/ 141 h 259"/>
                <a:gd name="T106" fmla="*/ 200 w 272"/>
                <a:gd name="T107" fmla="*/ 158 h 259"/>
                <a:gd name="T108" fmla="*/ 191 w 272"/>
                <a:gd name="T109" fmla="*/ 17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259">
                  <a:moveTo>
                    <a:pt x="266" y="125"/>
                  </a:moveTo>
                  <a:cubicBezTo>
                    <a:pt x="258" y="104"/>
                    <a:pt x="232" y="97"/>
                    <a:pt x="225" y="96"/>
                  </a:cubicBezTo>
                  <a:cubicBezTo>
                    <a:pt x="230" y="91"/>
                    <a:pt x="247" y="70"/>
                    <a:pt x="241" y="48"/>
                  </a:cubicBezTo>
                  <a:cubicBezTo>
                    <a:pt x="238" y="34"/>
                    <a:pt x="226" y="24"/>
                    <a:pt x="210" y="22"/>
                  </a:cubicBezTo>
                  <a:cubicBezTo>
                    <a:pt x="204" y="8"/>
                    <a:pt x="190" y="0"/>
                    <a:pt x="177" y="1"/>
                  </a:cubicBezTo>
                  <a:cubicBezTo>
                    <a:pt x="154" y="2"/>
                    <a:pt x="139" y="25"/>
                    <a:pt x="136" y="31"/>
                  </a:cubicBezTo>
                  <a:cubicBezTo>
                    <a:pt x="133" y="25"/>
                    <a:pt x="118" y="2"/>
                    <a:pt x="95" y="1"/>
                  </a:cubicBezTo>
                  <a:cubicBezTo>
                    <a:pt x="82" y="0"/>
                    <a:pt x="68" y="8"/>
                    <a:pt x="62" y="22"/>
                  </a:cubicBezTo>
                  <a:cubicBezTo>
                    <a:pt x="46" y="24"/>
                    <a:pt x="34" y="34"/>
                    <a:pt x="31" y="48"/>
                  </a:cubicBezTo>
                  <a:cubicBezTo>
                    <a:pt x="25" y="70"/>
                    <a:pt x="42" y="91"/>
                    <a:pt x="47" y="96"/>
                  </a:cubicBezTo>
                  <a:cubicBezTo>
                    <a:pt x="40" y="97"/>
                    <a:pt x="14" y="104"/>
                    <a:pt x="6" y="125"/>
                  </a:cubicBezTo>
                  <a:cubicBezTo>
                    <a:pt x="0" y="138"/>
                    <a:pt x="4" y="153"/>
                    <a:pt x="16" y="164"/>
                  </a:cubicBezTo>
                  <a:cubicBezTo>
                    <a:pt x="12" y="179"/>
                    <a:pt x="19" y="194"/>
                    <a:pt x="30" y="201"/>
                  </a:cubicBezTo>
                  <a:cubicBezTo>
                    <a:pt x="50" y="213"/>
                    <a:pt x="75" y="203"/>
                    <a:pt x="81" y="200"/>
                  </a:cubicBezTo>
                  <a:cubicBezTo>
                    <a:pt x="80" y="207"/>
                    <a:pt x="78" y="234"/>
                    <a:pt x="96" y="249"/>
                  </a:cubicBezTo>
                  <a:cubicBezTo>
                    <a:pt x="107" y="258"/>
                    <a:pt x="123" y="259"/>
                    <a:pt x="136" y="251"/>
                  </a:cubicBezTo>
                  <a:cubicBezTo>
                    <a:pt x="149" y="259"/>
                    <a:pt x="165" y="258"/>
                    <a:pt x="176" y="249"/>
                  </a:cubicBezTo>
                  <a:cubicBezTo>
                    <a:pt x="194" y="234"/>
                    <a:pt x="192" y="207"/>
                    <a:pt x="191" y="200"/>
                  </a:cubicBezTo>
                  <a:cubicBezTo>
                    <a:pt x="197" y="203"/>
                    <a:pt x="222" y="213"/>
                    <a:pt x="242" y="201"/>
                  </a:cubicBezTo>
                  <a:cubicBezTo>
                    <a:pt x="253" y="194"/>
                    <a:pt x="260" y="179"/>
                    <a:pt x="256" y="164"/>
                  </a:cubicBezTo>
                  <a:cubicBezTo>
                    <a:pt x="268" y="153"/>
                    <a:pt x="272" y="138"/>
                    <a:pt x="266" y="125"/>
                  </a:cubicBezTo>
                  <a:close/>
                  <a:moveTo>
                    <a:pt x="191" y="174"/>
                  </a:moveTo>
                  <a:cubicBezTo>
                    <a:pt x="188" y="172"/>
                    <a:pt x="186" y="168"/>
                    <a:pt x="187" y="165"/>
                  </a:cubicBezTo>
                  <a:cubicBezTo>
                    <a:pt x="187" y="164"/>
                    <a:pt x="187" y="164"/>
                    <a:pt x="187" y="164"/>
                  </a:cubicBezTo>
                  <a:cubicBezTo>
                    <a:pt x="169" y="154"/>
                    <a:pt x="169" y="154"/>
                    <a:pt x="169" y="154"/>
                  </a:cubicBezTo>
                  <a:cubicBezTo>
                    <a:pt x="169" y="154"/>
                    <a:pt x="169" y="154"/>
                    <a:pt x="169" y="154"/>
                  </a:cubicBezTo>
                  <a:cubicBezTo>
                    <a:pt x="167" y="156"/>
                    <a:pt x="165" y="159"/>
                    <a:pt x="163" y="161"/>
                  </a:cubicBezTo>
                  <a:cubicBezTo>
                    <a:pt x="177" y="176"/>
                    <a:pt x="177" y="176"/>
                    <a:pt x="177" y="176"/>
                  </a:cubicBezTo>
                  <a:cubicBezTo>
                    <a:pt x="180" y="175"/>
                    <a:pt x="185" y="176"/>
                    <a:pt x="187" y="179"/>
                  </a:cubicBezTo>
                  <a:cubicBezTo>
                    <a:pt x="190" y="183"/>
                    <a:pt x="190" y="188"/>
                    <a:pt x="186" y="191"/>
                  </a:cubicBezTo>
                  <a:cubicBezTo>
                    <a:pt x="182" y="195"/>
                    <a:pt x="177" y="194"/>
                    <a:pt x="174" y="190"/>
                  </a:cubicBezTo>
                  <a:cubicBezTo>
                    <a:pt x="171" y="187"/>
                    <a:pt x="171" y="183"/>
                    <a:pt x="173" y="179"/>
                  </a:cubicBezTo>
                  <a:cubicBezTo>
                    <a:pt x="160" y="164"/>
                    <a:pt x="160" y="164"/>
                    <a:pt x="160" y="164"/>
                  </a:cubicBezTo>
                  <a:cubicBezTo>
                    <a:pt x="157" y="165"/>
                    <a:pt x="155" y="167"/>
                    <a:pt x="152" y="168"/>
                  </a:cubicBezTo>
                  <a:cubicBezTo>
                    <a:pt x="159" y="188"/>
                    <a:pt x="159" y="188"/>
                    <a:pt x="159" y="188"/>
                  </a:cubicBezTo>
                  <a:cubicBezTo>
                    <a:pt x="163" y="187"/>
                    <a:pt x="167" y="190"/>
                    <a:pt x="168" y="193"/>
                  </a:cubicBezTo>
                  <a:cubicBezTo>
                    <a:pt x="170" y="198"/>
                    <a:pt x="167" y="203"/>
                    <a:pt x="163" y="205"/>
                  </a:cubicBezTo>
                  <a:cubicBezTo>
                    <a:pt x="158" y="207"/>
                    <a:pt x="153" y="204"/>
                    <a:pt x="151" y="200"/>
                  </a:cubicBezTo>
                  <a:cubicBezTo>
                    <a:pt x="150" y="196"/>
                    <a:pt x="151" y="192"/>
                    <a:pt x="155" y="189"/>
                  </a:cubicBezTo>
                  <a:cubicBezTo>
                    <a:pt x="147" y="170"/>
                    <a:pt x="147" y="170"/>
                    <a:pt x="147" y="170"/>
                  </a:cubicBezTo>
                  <a:cubicBezTo>
                    <a:pt x="145" y="171"/>
                    <a:pt x="142" y="171"/>
                    <a:pt x="138" y="171"/>
                  </a:cubicBezTo>
                  <a:cubicBezTo>
                    <a:pt x="138" y="192"/>
                    <a:pt x="138" y="192"/>
                    <a:pt x="138" y="192"/>
                  </a:cubicBezTo>
                  <a:cubicBezTo>
                    <a:pt x="142" y="193"/>
                    <a:pt x="145" y="197"/>
                    <a:pt x="145" y="201"/>
                  </a:cubicBezTo>
                  <a:cubicBezTo>
                    <a:pt x="145" y="206"/>
                    <a:pt x="141" y="210"/>
                    <a:pt x="136" y="210"/>
                  </a:cubicBezTo>
                  <a:cubicBezTo>
                    <a:pt x="131" y="210"/>
                    <a:pt x="127" y="206"/>
                    <a:pt x="127" y="201"/>
                  </a:cubicBezTo>
                  <a:cubicBezTo>
                    <a:pt x="127" y="197"/>
                    <a:pt x="130" y="193"/>
                    <a:pt x="134" y="192"/>
                  </a:cubicBezTo>
                  <a:cubicBezTo>
                    <a:pt x="134" y="171"/>
                    <a:pt x="134" y="171"/>
                    <a:pt x="134" y="171"/>
                  </a:cubicBezTo>
                  <a:cubicBezTo>
                    <a:pt x="131" y="171"/>
                    <a:pt x="128" y="171"/>
                    <a:pt x="125" y="170"/>
                  </a:cubicBezTo>
                  <a:cubicBezTo>
                    <a:pt x="118" y="189"/>
                    <a:pt x="118" y="189"/>
                    <a:pt x="118" y="189"/>
                  </a:cubicBezTo>
                  <a:cubicBezTo>
                    <a:pt x="121" y="192"/>
                    <a:pt x="122" y="196"/>
                    <a:pt x="121" y="200"/>
                  </a:cubicBezTo>
                  <a:cubicBezTo>
                    <a:pt x="120" y="203"/>
                    <a:pt x="116" y="205"/>
                    <a:pt x="113" y="205"/>
                  </a:cubicBezTo>
                  <a:cubicBezTo>
                    <a:pt x="112" y="206"/>
                    <a:pt x="111" y="205"/>
                    <a:pt x="109" y="205"/>
                  </a:cubicBezTo>
                  <a:cubicBezTo>
                    <a:pt x="105" y="203"/>
                    <a:pt x="102" y="198"/>
                    <a:pt x="104" y="193"/>
                  </a:cubicBezTo>
                  <a:cubicBezTo>
                    <a:pt x="105" y="190"/>
                    <a:pt x="109" y="187"/>
                    <a:pt x="113" y="188"/>
                  </a:cubicBezTo>
                  <a:cubicBezTo>
                    <a:pt x="114" y="186"/>
                    <a:pt x="114" y="186"/>
                    <a:pt x="114" y="186"/>
                  </a:cubicBezTo>
                  <a:cubicBezTo>
                    <a:pt x="120" y="168"/>
                    <a:pt x="120" y="168"/>
                    <a:pt x="120" y="168"/>
                  </a:cubicBezTo>
                  <a:cubicBezTo>
                    <a:pt x="119" y="168"/>
                    <a:pt x="118" y="167"/>
                    <a:pt x="118" y="167"/>
                  </a:cubicBezTo>
                  <a:cubicBezTo>
                    <a:pt x="116" y="166"/>
                    <a:pt x="114" y="165"/>
                    <a:pt x="112" y="164"/>
                  </a:cubicBezTo>
                  <a:cubicBezTo>
                    <a:pt x="99" y="179"/>
                    <a:pt x="99" y="179"/>
                    <a:pt x="99" y="179"/>
                  </a:cubicBezTo>
                  <a:cubicBezTo>
                    <a:pt x="101" y="183"/>
                    <a:pt x="101" y="187"/>
                    <a:pt x="99" y="190"/>
                  </a:cubicBezTo>
                  <a:cubicBezTo>
                    <a:pt x="95" y="194"/>
                    <a:pt x="90" y="195"/>
                    <a:pt x="86" y="191"/>
                  </a:cubicBezTo>
                  <a:cubicBezTo>
                    <a:pt x="82" y="188"/>
                    <a:pt x="82" y="183"/>
                    <a:pt x="85" y="179"/>
                  </a:cubicBezTo>
                  <a:cubicBezTo>
                    <a:pt x="87" y="176"/>
                    <a:pt x="92" y="175"/>
                    <a:pt x="95" y="176"/>
                  </a:cubicBezTo>
                  <a:cubicBezTo>
                    <a:pt x="109" y="161"/>
                    <a:pt x="109" y="161"/>
                    <a:pt x="109" y="161"/>
                  </a:cubicBezTo>
                  <a:cubicBezTo>
                    <a:pt x="107" y="158"/>
                    <a:pt x="105" y="156"/>
                    <a:pt x="103" y="154"/>
                  </a:cubicBezTo>
                  <a:cubicBezTo>
                    <a:pt x="85" y="164"/>
                    <a:pt x="85" y="164"/>
                    <a:pt x="85" y="164"/>
                  </a:cubicBezTo>
                  <a:cubicBezTo>
                    <a:pt x="86" y="168"/>
                    <a:pt x="84" y="172"/>
                    <a:pt x="81" y="174"/>
                  </a:cubicBezTo>
                  <a:cubicBezTo>
                    <a:pt x="76" y="176"/>
                    <a:pt x="71" y="175"/>
                    <a:pt x="69" y="171"/>
                  </a:cubicBezTo>
                  <a:cubicBezTo>
                    <a:pt x="66" y="166"/>
                    <a:pt x="68" y="161"/>
                    <a:pt x="72" y="158"/>
                  </a:cubicBezTo>
                  <a:cubicBezTo>
                    <a:pt x="75" y="156"/>
                    <a:pt x="80" y="157"/>
                    <a:pt x="83" y="160"/>
                  </a:cubicBezTo>
                  <a:cubicBezTo>
                    <a:pt x="101" y="149"/>
                    <a:pt x="101" y="149"/>
                    <a:pt x="101" y="149"/>
                  </a:cubicBezTo>
                  <a:cubicBezTo>
                    <a:pt x="99" y="147"/>
                    <a:pt x="98" y="144"/>
                    <a:pt x="97" y="141"/>
                  </a:cubicBezTo>
                  <a:cubicBezTo>
                    <a:pt x="77" y="144"/>
                    <a:pt x="77" y="144"/>
                    <a:pt x="77" y="144"/>
                  </a:cubicBezTo>
                  <a:cubicBezTo>
                    <a:pt x="77" y="148"/>
                    <a:pt x="74" y="152"/>
                    <a:pt x="70" y="152"/>
                  </a:cubicBezTo>
                  <a:cubicBezTo>
                    <a:pt x="65" y="153"/>
                    <a:pt x="60" y="150"/>
                    <a:pt x="59" y="145"/>
                  </a:cubicBezTo>
                  <a:cubicBezTo>
                    <a:pt x="58" y="140"/>
                    <a:pt x="62" y="136"/>
                    <a:pt x="67" y="135"/>
                  </a:cubicBezTo>
                  <a:cubicBezTo>
                    <a:pt x="71" y="134"/>
                    <a:pt x="74" y="136"/>
                    <a:pt x="76" y="140"/>
                  </a:cubicBezTo>
                  <a:cubicBezTo>
                    <a:pt x="97" y="136"/>
                    <a:pt x="97" y="136"/>
                    <a:pt x="97" y="136"/>
                  </a:cubicBezTo>
                  <a:cubicBezTo>
                    <a:pt x="96" y="135"/>
                    <a:pt x="96" y="133"/>
                    <a:pt x="96" y="132"/>
                  </a:cubicBezTo>
                  <a:cubicBezTo>
                    <a:pt x="96" y="130"/>
                    <a:pt x="96" y="129"/>
                    <a:pt x="97" y="127"/>
                  </a:cubicBezTo>
                  <a:cubicBezTo>
                    <a:pt x="76" y="123"/>
                    <a:pt x="76" y="123"/>
                    <a:pt x="76" y="123"/>
                  </a:cubicBezTo>
                  <a:cubicBezTo>
                    <a:pt x="74" y="127"/>
                    <a:pt x="71" y="129"/>
                    <a:pt x="67" y="128"/>
                  </a:cubicBezTo>
                  <a:cubicBezTo>
                    <a:pt x="64" y="128"/>
                    <a:pt x="62" y="127"/>
                    <a:pt x="61" y="125"/>
                  </a:cubicBezTo>
                  <a:cubicBezTo>
                    <a:pt x="59" y="123"/>
                    <a:pt x="59" y="121"/>
                    <a:pt x="59" y="118"/>
                  </a:cubicBezTo>
                  <a:cubicBezTo>
                    <a:pt x="60" y="113"/>
                    <a:pt x="65" y="110"/>
                    <a:pt x="70" y="111"/>
                  </a:cubicBezTo>
                  <a:cubicBezTo>
                    <a:pt x="74" y="112"/>
                    <a:pt x="77" y="115"/>
                    <a:pt x="77" y="119"/>
                  </a:cubicBezTo>
                  <a:cubicBezTo>
                    <a:pt x="86" y="120"/>
                    <a:pt x="86" y="120"/>
                    <a:pt x="86" y="120"/>
                  </a:cubicBezTo>
                  <a:cubicBezTo>
                    <a:pt x="97" y="122"/>
                    <a:pt x="97" y="122"/>
                    <a:pt x="97" y="122"/>
                  </a:cubicBezTo>
                  <a:cubicBezTo>
                    <a:pt x="98" y="122"/>
                    <a:pt x="98" y="121"/>
                    <a:pt x="98" y="120"/>
                  </a:cubicBezTo>
                  <a:cubicBezTo>
                    <a:pt x="99" y="118"/>
                    <a:pt x="100" y="116"/>
                    <a:pt x="101" y="114"/>
                  </a:cubicBezTo>
                  <a:cubicBezTo>
                    <a:pt x="83" y="103"/>
                    <a:pt x="83" y="103"/>
                    <a:pt x="83" y="103"/>
                  </a:cubicBezTo>
                  <a:cubicBezTo>
                    <a:pt x="80" y="106"/>
                    <a:pt x="75" y="107"/>
                    <a:pt x="72" y="105"/>
                  </a:cubicBezTo>
                  <a:cubicBezTo>
                    <a:pt x="68" y="102"/>
                    <a:pt x="66" y="97"/>
                    <a:pt x="69" y="93"/>
                  </a:cubicBezTo>
                  <a:cubicBezTo>
                    <a:pt x="71" y="88"/>
                    <a:pt x="76" y="87"/>
                    <a:pt x="81" y="89"/>
                  </a:cubicBezTo>
                  <a:cubicBezTo>
                    <a:pt x="84" y="91"/>
                    <a:pt x="86" y="96"/>
                    <a:pt x="85" y="99"/>
                  </a:cubicBezTo>
                  <a:cubicBezTo>
                    <a:pt x="103" y="110"/>
                    <a:pt x="103" y="110"/>
                    <a:pt x="103" y="110"/>
                  </a:cubicBezTo>
                  <a:cubicBezTo>
                    <a:pt x="105" y="107"/>
                    <a:pt x="107" y="105"/>
                    <a:pt x="109" y="103"/>
                  </a:cubicBezTo>
                  <a:cubicBezTo>
                    <a:pt x="95" y="87"/>
                    <a:pt x="95" y="87"/>
                    <a:pt x="95" y="87"/>
                  </a:cubicBezTo>
                  <a:cubicBezTo>
                    <a:pt x="92" y="88"/>
                    <a:pt x="87" y="88"/>
                    <a:pt x="85" y="85"/>
                  </a:cubicBezTo>
                  <a:cubicBezTo>
                    <a:pt x="82" y="81"/>
                    <a:pt x="82" y="75"/>
                    <a:pt x="86" y="72"/>
                  </a:cubicBezTo>
                  <a:cubicBezTo>
                    <a:pt x="90" y="69"/>
                    <a:pt x="95" y="69"/>
                    <a:pt x="99" y="73"/>
                  </a:cubicBezTo>
                  <a:cubicBezTo>
                    <a:pt x="101" y="76"/>
                    <a:pt x="101" y="81"/>
                    <a:pt x="99" y="84"/>
                  </a:cubicBezTo>
                  <a:cubicBezTo>
                    <a:pt x="112" y="100"/>
                    <a:pt x="112" y="100"/>
                    <a:pt x="112" y="100"/>
                  </a:cubicBezTo>
                  <a:cubicBezTo>
                    <a:pt x="115" y="98"/>
                    <a:pt x="117" y="96"/>
                    <a:pt x="120" y="95"/>
                  </a:cubicBezTo>
                  <a:cubicBezTo>
                    <a:pt x="113" y="76"/>
                    <a:pt x="113" y="76"/>
                    <a:pt x="113" y="76"/>
                  </a:cubicBezTo>
                  <a:cubicBezTo>
                    <a:pt x="109" y="76"/>
                    <a:pt x="105" y="74"/>
                    <a:pt x="104" y="70"/>
                  </a:cubicBezTo>
                  <a:cubicBezTo>
                    <a:pt x="102" y="65"/>
                    <a:pt x="105" y="60"/>
                    <a:pt x="109" y="58"/>
                  </a:cubicBezTo>
                  <a:cubicBezTo>
                    <a:pt x="112" y="58"/>
                    <a:pt x="114" y="58"/>
                    <a:pt x="116" y="59"/>
                  </a:cubicBezTo>
                  <a:cubicBezTo>
                    <a:pt x="118" y="60"/>
                    <a:pt x="120" y="61"/>
                    <a:pt x="121" y="64"/>
                  </a:cubicBezTo>
                  <a:cubicBezTo>
                    <a:pt x="121" y="65"/>
                    <a:pt x="121" y="67"/>
                    <a:pt x="121" y="68"/>
                  </a:cubicBezTo>
                  <a:cubicBezTo>
                    <a:pt x="121" y="70"/>
                    <a:pt x="120" y="73"/>
                    <a:pt x="118" y="74"/>
                  </a:cubicBezTo>
                  <a:cubicBezTo>
                    <a:pt x="125" y="94"/>
                    <a:pt x="125" y="94"/>
                    <a:pt x="125" y="94"/>
                  </a:cubicBezTo>
                  <a:cubicBezTo>
                    <a:pt x="126" y="93"/>
                    <a:pt x="128" y="93"/>
                    <a:pt x="130" y="92"/>
                  </a:cubicBezTo>
                  <a:cubicBezTo>
                    <a:pt x="131" y="92"/>
                    <a:pt x="133" y="92"/>
                    <a:pt x="134" y="92"/>
                  </a:cubicBezTo>
                  <a:cubicBezTo>
                    <a:pt x="134" y="71"/>
                    <a:pt x="134" y="71"/>
                    <a:pt x="134" y="71"/>
                  </a:cubicBezTo>
                  <a:cubicBezTo>
                    <a:pt x="130" y="70"/>
                    <a:pt x="127" y="67"/>
                    <a:pt x="127" y="63"/>
                  </a:cubicBezTo>
                  <a:cubicBezTo>
                    <a:pt x="127" y="58"/>
                    <a:pt x="131" y="54"/>
                    <a:pt x="136" y="54"/>
                  </a:cubicBezTo>
                  <a:cubicBezTo>
                    <a:pt x="141" y="54"/>
                    <a:pt x="145" y="58"/>
                    <a:pt x="145" y="63"/>
                  </a:cubicBezTo>
                  <a:cubicBezTo>
                    <a:pt x="145" y="67"/>
                    <a:pt x="142" y="70"/>
                    <a:pt x="138" y="71"/>
                  </a:cubicBezTo>
                  <a:cubicBezTo>
                    <a:pt x="138" y="92"/>
                    <a:pt x="138" y="92"/>
                    <a:pt x="138" y="92"/>
                  </a:cubicBezTo>
                  <a:cubicBezTo>
                    <a:pt x="140" y="92"/>
                    <a:pt x="141" y="92"/>
                    <a:pt x="142" y="92"/>
                  </a:cubicBezTo>
                  <a:cubicBezTo>
                    <a:pt x="144" y="93"/>
                    <a:pt x="146" y="93"/>
                    <a:pt x="147" y="94"/>
                  </a:cubicBezTo>
                  <a:cubicBezTo>
                    <a:pt x="155" y="74"/>
                    <a:pt x="155" y="74"/>
                    <a:pt x="155" y="74"/>
                  </a:cubicBezTo>
                  <a:cubicBezTo>
                    <a:pt x="152" y="73"/>
                    <a:pt x="151" y="70"/>
                    <a:pt x="151" y="68"/>
                  </a:cubicBezTo>
                  <a:cubicBezTo>
                    <a:pt x="151" y="67"/>
                    <a:pt x="151" y="65"/>
                    <a:pt x="151" y="64"/>
                  </a:cubicBezTo>
                  <a:cubicBezTo>
                    <a:pt x="152" y="61"/>
                    <a:pt x="154" y="60"/>
                    <a:pt x="156" y="59"/>
                  </a:cubicBezTo>
                  <a:cubicBezTo>
                    <a:pt x="158" y="58"/>
                    <a:pt x="160" y="58"/>
                    <a:pt x="163" y="58"/>
                  </a:cubicBezTo>
                  <a:cubicBezTo>
                    <a:pt x="167" y="60"/>
                    <a:pt x="170" y="65"/>
                    <a:pt x="168" y="70"/>
                  </a:cubicBezTo>
                  <a:cubicBezTo>
                    <a:pt x="167" y="74"/>
                    <a:pt x="163" y="76"/>
                    <a:pt x="159" y="76"/>
                  </a:cubicBezTo>
                  <a:cubicBezTo>
                    <a:pt x="152" y="95"/>
                    <a:pt x="152" y="95"/>
                    <a:pt x="152" y="95"/>
                  </a:cubicBezTo>
                  <a:cubicBezTo>
                    <a:pt x="155" y="96"/>
                    <a:pt x="157" y="98"/>
                    <a:pt x="160" y="100"/>
                  </a:cubicBezTo>
                  <a:cubicBezTo>
                    <a:pt x="173" y="84"/>
                    <a:pt x="173" y="84"/>
                    <a:pt x="173" y="84"/>
                  </a:cubicBezTo>
                  <a:cubicBezTo>
                    <a:pt x="171" y="81"/>
                    <a:pt x="171" y="76"/>
                    <a:pt x="174" y="73"/>
                  </a:cubicBezTo>
                  <a:cubicBezTo>
                    <a:pt x="177" y="69"/>
                    <a:pt x="182" y="69"/>
                    <a:pt x="186" y="72"/>
                  </a:cubicBezTo>
                  <a:cubicBezTo>
                    <a:pt x="190" y="75"/>
                    <a:pt x="190" y="81"/>
                    <a:pt x="187" y="85"/>
                  </a:cubicBezTo>
                  <a:cubicBezTo>
                    <a:pt x="185" y="88"/>
                    <a:pt x="180" y="88"/>
                    <a:pt x="177" y="87"/>
                  </a:cubicBezTo>
                  <a:cubicBezTo>
                    <a:pt x="163" y="103"/>
                    <a:pt x="163" y="103"/>
                    <a:pt x="163" y="103"/>
                  </a:cubicBezTo>
                  <a:cubicBezTo>
                    <a:pt x="166" y="105"/>
                    <a:pt x="168" y="107"/>
                    <a:pt x="169" y="110"/>
                  </a:cubicBezTo>
                  <a:cubicBezTo>
                    <a:pt x="187" y="99"/>
                    <a:pt x="187" y="99"/>
                    <a:pt x="187" y="99"/>
                  </a:cubicBezTo>
                  <a:cubicBezTo>
                    <a:pt x="186" y="96"/>
                    <a:pt x="188" y="91"/>
                    <a:pt x="191" y="89"/>
                  </a:cubicBezTo>
                  <a:cubicBezTo>
                    <a:pt x="196" y="87"/>
                    <a:pt x="201" y="88"/>
                    <a:pt x="204" y="93"/>
                  </a:cubicBezTo>
                  <a:cubicBezTo>
                    <a:pt x="206" y="97"/>
                    <a:pt x="205" y="102"/>
                    <a:pt x="200" y="105"/>
                  </a:cubicBezTo>
                  <a:cubicBezTo>
                    <a:pt x="197" y="107"/>
                    <a:pt x="192" y="106"/>
                    <a:pt x="190" y="103"/>
                  </a:cubicBezTo>
                  <a:cubicBezTo>
                    <a:pt x="172" y="114"/>
                    <a:pt x="172" y="114"/>
                    <a:pt x="172" y="114"/>
                  </a:cubicBezTo>
                  <a:cubicBezTo>
                    <a:pt x="173" y="117"/>
                    <a:pt x="174" y="119"/>
                    <a:pt x="175" y="122"/>
                  </a:cubicBezTo>
                  <a:cubicBezTo>
                    <a:pt x="195" y="119"/>
                    <a:pt x="195" y="119"/>
                    <a:pt x="195" y="119"/>
                  </a:cubicBezTo>
                  <a:cubicBezTo>
                    <a:pt x="196" y="115"/>
                    <a:pt x="198" y="112"/>
                    <a:pt x="202" y="111"/>
                  </a:cubicBezTo>
                  <a:cubicBezTo>
                    <a:pt x="207" y="110"/>
                    <a:pt x="212" y="113"/>
                    <a:pt x="213" y="118"/>
                  </a:cubicBezTo>
                  <a:cubicBezTo>
                    <a:pt x="214" y="123"/>
                    <a:pt x="210" y="128"/>
                    <a:pt x="206" y="128"/>
                  </a:cubicBezTo>
                  <a:cubicBezTo>
                    <a:pt x="202" y="129"/>
                    <a:pt x="198" y="127"/>
                    <a:pt x="196" y="123"/>
                  </a:cubicBezTo>
                  <a:cubicBezTo>
                    <a:pt x="176" y="127"/>
                    <a:pt x="176" y="127"/>
                    <a:pt x="176" y="127"/>
                  </a:cubicBezTo>
                  <a:cubicBezTo>
                    <a:pt x="176" y="129"/>
                    <a:pt x="176" y="130"/>
                    <a:pt x="176" y="132"/>
                  </a:cubicBezTo>
                  <a:cubicBezTo>
                    <a:pt x="176" y="133"/>
                    <a:pt x="176" y="135"/>
                    <a:pt x="176" y="136"/>
                  </a:cubicBezTo>
                  <a:cubicBezTo>
                    <a:pt x="196" y="140"/>
                    <a:pt x="196" y="140"/>
                    <a:pt x="196" y="140"/>
                  </a:cubicBezTo>
                  <a:cubicBezTo>
                    <a:pt x="198" y="136"/>
                    <a:pt x="202" y="134"/>
                    <a:pt x="206" y="135"/>
                  </a:cubicBezTo>
                  <a:cubicBezTo>
                    <a:pt x="210" y="136"/>
                    <a:pt x="214" y="140"/>
                    <a:pt x="213" y="145"/>
                  </a:cubicBezTo>
                  <a:cubicBezTo>
                    <a:pt x="212" y="150"/>
                    <a:pt x="207" y="153"/>
                    <a:pt x="202" y="152"/>
                  </a:cubicBezTo>
                  <a:cubicBezTo>
                    <a:pt x="198" y="152"/>
                    <a:pt x="196" y="148"/>
                    <a:pt x="195" y="144"/>
                  </a:cubicBezTo>
                  <a:cubicBezTo>
                    <a:pt x="175" y="141"/>
                    <a:pt x="175" y="141"/>
                    <a:pt x="175" y="141"/>
                  </a:cubicBezTo>
                  <a:cubicBezTo>
                    <a:pt x="174" y="144"/>
                    <a:pt x="173" y="147"/>
                    <a:pt x="172" y="149"/>
                  </a:cubicBezTo>
                  <a:cubicBezTo>
                    <a:pt x="190" y="160"/>
                    <a:pt x="190" y="160"/>
                    <a:pt x="190" y="160"/>
                  </a:cubicBezTo>
                  <a:cubicBezTo>
                    <a:pt x="192" y="157"/>
                    <a:pt x="197" y="156"/>
                    <a:pt x="200" y="158"/>
                  </a:cubicBezTo>
                  <a:cubicBezTo>
                    <a:pt x="205" y="161"/>
                    <a:pt x="206" y="166"/>
                    <a:pt x="204" y="171"/>
                  </a:cubicBezTo>
                  <a:cubicBezTo>
                    <a:pt x="203" y="171"/>
                    <a:pt x="203" y="171"/>
                    <a:pt x="203" y="171"/>
                  </a:cubicBezTo>
                  <a:cubicBezTo>
                    <a:pt x="201" y="175"/>
                    <a:pt x="196" y="176"/>
                    <a:pt x="191" y="174"/>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08"/>
            <p:cNvSpPr>
              <a:spLocks/>
            </p:cNvSpPr>
            <p:nvPr/>
          </p:nvSpPr>
          <p:spPr bwMode="auto">
            <a:xfrm>
              <a:off x="5840413" y="4932363"/>
              <a:ext cx="276225" cy="328613"/>
            </a:xfrm>
            <a:custGeom>
              <a:avLst/>
              <a:gdLst>
                <a:gd name="T0" fmla="*/ 17 w 105"/>
                <a:gd name="T1" fmla="*/ 0 h 125"/>
                <a:gd name="T2" fmla="*/ 21 w 105"/>
                <a:gd name="T3" fmla="*/ 83 h 125"/>
                <a:gd name="T4" fmla="*/ 86 w 105"/>
                <a:gd name="T5" fmla="*/ 125 h 125"/>
                <a:gd name="T6" fmla="*/ 56 w 105"/>
                <a:gd name="T7" fmla="*/ 93 h 125"/>
                <a:gd name="T8" fmla="*/ 21 w 105"/>
                <a:gd name="T9" fmla="*/ 44 h 125"/>
                <a:gd name="T10" fmla="*/ 63 w 105"/>
                <a:gd name="T11" fmla="*/ 88 h 125"/>
                <a:gd name="T12" fmla="*/ 67 w 105"/>
                <a:gd name="T13" fmla="*/ 92 h 125"/>
                <a:gd name="T14" fmla="*/ 61 w 105"/>
                <a:gd name="T15" fmla="*/ 83 h 125"/>
                <a:gd name="T16" fmla="*/ 32 w 105"/>
                <a:gd name="T17" fmla="*/ 25 h 125"/>
                <a:gd name="T18" fmla="*/ 69 w 105"/>
                <a:gd name="T19" fmla="*/ 78 h 125"/>
                <a:gd name="T20" fmla="*/ 75 w 105"/>
                <a:gd name="T21" fmla="*/ 87 h 125"/>
                <a:gd name="T22" fmla="*/ 73 w 105"/>
                <a:gd name="T23" fmla="*/ 82 h 125"/>
                <a:gd name="T24" fmla="*/ 55 w 105"/>
                <a:gd name="T25" fmla="*/ 24 h 125"/>
                <a:gd name="T26" fmla="*/ 81 w 105"/>
                <a:gd name="T27" fmla="*/ 79 h 125"/>
                <a:gd name="T28" fmla="*/ 95 w 105"/>
                <a:gd name="T29" fmla="*/ 120 h 125"/>
                <a:gd name="T30" fmla="*/ 88 w 105"/>
                <a:gd name="T31" fmla="*/ 43 h 125"/>
                <a:gd name="T32" fmla="*/ 17 w 105"/>
                <a:gd name="T3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25">
                  <a:moveTo>
                    <a:pt x="17" y="0"/>
                  </a:moveTo>
                  <a:cubicBezTo>
                    <a:pt x="17" y="0"/>
                    <a:pt x="0" y="48"/>
                    <a:pt x="21" y="83"/>
                  </a:cubicBezTo>
                  <a:cubicBezTo>
                    <a:pt x="38" y="111"/>
                    <a:pt x="72" y="122"/>
                    <a:pt x="86" y="125"/>
                  </a:cubicBezTo>
                  <a:cubicBezTo>
                    <a:pt x="78" y="118"/>
                    <a:pt x="68" y="107"/>
                    <a:pt x="56" y="93"/>
                  </a:cubicBezTo>
                  <a:cubicBezTo>
                    <a:pt x="35" y="68"/>
                    <a:pt x="21" y="44"/>
                    <a:pt x="21" y="44"/>
                  </a:cubicBezTo>
                  <a:cubicBezTo>
                    <a:pt x="21" y="44"/>
                    <a:pt x="41" y="62"/>
                    <a:pt x="63" y="88"/>
                  </a:cubicBezTo>
                  <a:cubicBezTo>
                    <a:pt x="64" y="89"/>
                    <a:pt x="66" y="91"/>
                    <a:pt x="67" y="92"/>
                  </a:cubicBezTo>
                  <a:cubicBezTo>
                    <a:pt x="65" y="89"/>
                    <a:pt x="63" y="86"/>
                    <a:pt x="61" y="83"/>
                  </a:cubicBezTo>
                  <a:cubicBezTo>
                    <a:pt x="43" y="53"/>
                    <a:pt x="32" y="25"/>
                    <a:pt x="32" y="25"/>
                  </a:cubicBezTo>
                  <a:cubicBezTo>
                    <a:pt x="32" y="25"/>
                    <a:pt x="51" y="48"/>
                    <a:pt x="69" y="78"/>
                  </a:cubicBezTo>
                  <a:cubicBezTo>
                    <a:pt x="71" y="81"/>
                    <a:pt x="73" y="84"/>
                    <a:pt x="75" y="87"/>
                  </a:cubicBezTo>
                  <a:cubicBezTo>
                    <a:pt x="74" y="86"/>
                    <a:pt x="73" y="84"/>
                    <a:pt x="73" y="82"/>
                  </a:cubicBezTo>
                  <a:cubicBezTo>
                    <a:pt x="60" y="51"/>
                    <a:pt x="55" y="24"/>
                    <a:pt x="55" y="24"/>
                  </a:cubicBezTo>
                  <a:cubicBezTo>
                    <a:pt x="55" y="24"/>
                    <a:pt x="69" y="48"/>
                    <a:pt x="81" y="79"/>
                  </a:cubicBezTo>
                  <a:cubicBezTo>
                    <a:pt x="87" y="95"/>
                    <a:pt x="92" y="110"/>
                    <a:pt x="95" y="120"/>
                  </a:cubicBezTo>
                  <a:cubicBezTo>
                    <a:pt x="98" y="106"/>
                    <a:pt x="105" y="71"/>
                    <a:pt x="88" y="43"/>
                  </a:cubicBezTo>
                  <a:cubicBezTo>
                    <a:pt x="67" y="8"/>
                    <a:pt x="17" y="0"/>
                    <a:pt x="17" y="0"/>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09"/>
            <p:cNvSpPr>
              <a:spLocks/>
            </p:cNvSpPr>
            <p:nvPr/>
          </p:nvSpPr>
          <p:spPr bwMode="auto">
            <a:xfrm>
              <a:off x="6164263" y="4921250"/>
              <a:ext cx="136525" cy="244475"/>
            </a:xfrm>
            <a:custGeom>
              <a:avLst/>
              <a:gdLst>
                <a:gd name="T0" fmla="*/ 28 w 52"/>
                <a:gd name="T1" fmla="*/ 0 h 93"/>
                <a:gd name="T2" fmla="*/ 1 w 52"/>
                <a:gd name="T3" fmla="*/ 47 h 93"/>
                <a:gd name="T4" fmla="*/ 22 w 52"/>
                <a:gd name="T5" fmla="*/ 92 h 93"/>
                <a:gd name="T6" fmla="*/ 16 w 52"/>
                <a:gd name="T7" fmla="*/ 65 h 93"/>
                <a:gd name="T8" fmla="*/ 14 w 52"/>
                <a:gd name="T9" fmla="*/ 26 h 93"/>
                <a:gd name="T10" fmla="*/ 22 w 52"/>
                <a:gd name="T11" fmla="*/ 64 h 93"/>
                <a:gd name="T12" fmla="*/ 23 w 52"/>
                <a:gd name="T13" fmla="*/ 68 h 93"/>
                <a:gd name="T14" fmla="*/ 23 w 52"/>
                <a:gd name="T15" fmla="*/ 61 h 93"/>
                <a:gd name="T16" fmla="*/ 27 w 52"/>
                <a:gd name="T17" fmla="*/ 19 h 93"/>
                <a:gd name="T18" fmla="*/ 29 w 52"/>
                <a:gd name="T19" fmla="*/ 61 h 93"/>
                <a:gd name="T20" fmla="*/ 28 w 52"/>
                <a:gd name="T21" fmla="*/ 68 h 93"/>
                <a:gd name="T22" fmla="*/ 29 w 52"/>
                <a:gd name="T23" fmla="*/ 64 h 93"/>
                <a:gd name="T24" fmla="*/ 40 w 52"/>
                <a:gd name="T25" fmla="*/ 26 h 93"/>
                <a:gd name="T26" fmla="*/ 35 w 52"/>
                <a:gd name="T27" fmla="*/ 65 h 93"/>
                <a:gd name="T28" fmla="*/ 28 w 52"/>
                <a:gd name="T29" fmla="*/ 93 h 93"/>
                <a:gd name="T30" fmla="*/ 51 w 52"/>
                <a:gd name="T31" fmla="*/ 49 h 93"/>
                <a:gd name="T32" fmla="*/ 28 w 52"/>
                <a:gd name="T33"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93">
                  <a:moveTo>
                    <a:pt x="28" y="0"/>
                  </a:moveTo>
                  <a:cubicBezTo>
                    <a:pt x="28" y="0"/>
                    <a:pt x="2" y="21"/>
                    <a:pt x="1" y="47"/>
                  </a:cubicBezTo>
                  <a:cubicBezTo>
                    <a:pt x="0" y="68"/>
                    <a:pt x="15" y="86"/>
                    <a:pt x="22" y="92"/>
                  </a:cubicBezTo>
                  <a:cubicBezTo>
                    <a:pt x="20" y="86"/>
                    <a:pt x="18" y="76"/>
                    <a:pt x="16" y="65"/>
                  </a:cubicBezTo>
                  <a:cubicBezTo>
                    <a:pt x="14" y="43"/>
                    <a:pt x="14" y="26"/>
                    <a:pt x="14" y="26"/>
                  </a:cubicBezTo>
                  <a:cubicBezTo>
                    <a:pt x="14" y="26"/>
                    <a:pt x="19" y="43"/>
                    <a:pt x="22" y="64"/>
                  </a:cubicBezTo>
                  <a:cubicBezTo>
                    <a:pt x="22" y="65"/>
                    <a:pt x="22" y="66"/>
                    <a:pt x="23" y="68"/>
                  </a:cubicBezTo>
                  <a:cubicBezTo>
                    <a:pt x="23" y="65"/>
                    <a:pt x="23" y="63"/>
                    <a:pt x="23" y="61"/>
                  </a:cubicBezTo>
                  <a:cubicBezTo>
                    <a:pt x="23" y="38"/>
                    <a:pt x="27" y="19"/>
                    <a:pt x="27" y="19"/>
                  </a:cubicBezTo>
                  <a:cubicBezTo>
                    <a:pt x="27" y="19"/>
                    <a:pt x="30" y="38"/>
                    <a:pt x="29" y="61"/>
                  </a:cubicBezTo>
                  <a:cubicBezTo>
                    <a:pt x="29" y="63"/>
                    <a:pt x="29" y="66"/>
                    <a:pt x="28" y="68"/>
                  </a:cubicBezTo>
                  <a:cubicBezTo>
                    <a:pt x="29" y="67"/>
                    <a:pt x="29" y="65"/>
                    <a:pt x="29" y="64"/>
                  </a:cubicBezTo>
                  <a:cubicBezTo>
                    <a:pt x="33" y="43"/>
                    <a:pt x="40" y="26"/>
                    <a:pt x="40" y="26"/>
                  </a:cubicBezTo>
                  <a:cubicBezTo>
                    <a:pt x="40" y="26"/>
                    <a:pt x="39" y="44"/>
                    <a:pt x="35" y="65"/>
                  </a:cubicBezTo>
                  <a:cubicBezTo>
                    <a:pt x="33" y="76"/>
                    <a:pt x="30" y="86"/>
                    <a:pt x="28" y="93"/>
                  </a:cubicBezTo>
                  <a:cubicBezTo>
                    <a:pt x="35" y="86"/>
                    <a:pt x="51" y="69"/>
                    <a:pt x="51" y="49"/>
                  </a:cubicBezTo>
                  <a:cubicBezTo>
                    <a:pt x="52" y="22"/>
                    <a:pt x="28" y="0"/>
                    <a:pt x="28" y="0"/>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10"/>
            <p:cNvSpPr>
              <a:spLocks/>
            </p:cNvSpPr>
            <p:nvPr/>
          </p:nvSpPr>
          <p:spPr bwMode="auto">
            <a:xfrm>
              <a:off x="5719763" y="5229225"/>
              <a:ext cx="209550" cy="179388"/>
            </a:xfrm>
            <a:custGeom>
              <a:avLst/>
              <a:gdLst>
                <a:gd name="T0" fmla="*/ 0 w 80"/>
                <a:gd name="T1" fmla="*/ 11 h 68"/>
                <a:gd name="T2" fmla="*/ 54 w 80"/>
                <a:gd name="T3" fmla="*/ 14 h 68"/>
                <a:gd name="T4" fmla="*/ 80 w 80"/>
                <a:gd name="T5" fmla="*/ 57 h 68"/>
                <a:gd name="T6" fmla="*/ 60 w 80"/>
                <a:gd name="T7" fmla="*/ 37 h 68"/>
                <a:gd name="T8" fmla="*/ 29 w 80"/>
                <a:gd name="T9" fmla="*/ 13 h 68"/>
                <a:gd name="T10" fmla="*/ 56 w 80"/>
                <a:gd name="T11" fmla="*/ 41 h 68"/>
                <a:gd name="T12" fmla="*/ 59 w 80"/>
                <a:gd name="T13" fmla="*/ 44 h 68"/>
                <a:gd name="T14" fmla="*/ 54 w 80"/>
                <a:gd name="T15" fmla="*/ 40 h 68"/>
                <a:gd name="T16" fmla="*/ 16 w 80"/>
                <a:gd name="T17" fmla="*/ 21 h 68"/>
                <a:gd name="T18" fmla="*/ 50 w 80"/>
                <a:gd name="T19" fmla="*/ 45 h 68"/>
                <a:gd name="T20" fmla="*/ 56 w 80"/>
                <a:gd name="T21" fmla="*/ 49 h 68"/>
                <a:gd name="T22" fmla="*/ 53 w 80"/>
                <a:gd name="T23" fmla="*/ 47 h 68"/>
                <a:gd name="T24" fmla="*/ 16 w 80"/>
                <a:gd name="T25" fmla="*/ 35 h 68"/>
                <a:gd name="T26" fmla="*/ 50 w 80"/>
                <a:gd name="T27" fmla="*/ 52 h 68"/>
                <a:gd name="T28" fmla="*/ 77 w 80"/>
                <a:gd name="T29" fmla="*/ 62 h 68"/>
                <a:gd name="T30" fmla="*/ 27 w 80"/>
                <a:gd name="T31" fmla="*/ 57 h 68"/>
                <a:gd name="T32" fmla="*/ 0 w 80"/>
                <a:gd name="T33" fmla="*/ 1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68">
                  <a:moveTo>
                    <a:pt x="0" y="11"/>
                  </a:moveTo>
                  <a:cubicBezTo>
                    <a:pt x="0" y="11"/>
                    <a:pt x="31" y="0"/>
                    <a:pt x="54" y="14"/>
                  </a:cubicBezTo>
                  <a:cubicBezTo>
                    <a:pt x="71" y="25"/>
                    <a:pt x="78" y="47"/>
                    <a:pt x="80" y="57"/>
                  </a:cubicBezTo>
                  <a:cubicBezTo>
                    <a:pt x="76" y="51"/>
                    <a:pt x="69" y="44"/>
                    <a:pt x="60" y="37"/>
                  </a:cubicBezTo>
                  <a:cubicBezTo>
                    <a:pt x="44" y="23"/>
                    <a:pt x="29" y="13"/>
                    <a:pt x="29" y="13"/>
                  </a:cubicBezTo>
                  <a:cubicBezTo>
                    <a:pt x="29" y="13"/>
                    <a:pt x="40" y="27"/>
                    <a:pt x="56" y="41"/>
                  </a:cubicBezTo>
                  <a:cubicBezTo>
                    <a:pt x="57" y="42"/>
                    <a:pt x="58" y="43"/>
                    <a:pt x="59" y="44"/>
                  </a:cubicBezTo>
                  <a:cubicBezTo>
                    <a:pt x="57" y="42"/>
                    <a:pt x="56" y="41"/>
                    <a:pt x="54" y="40"/>
                  </a:cubicBezTo>
                  <a:cubicBezTo>
                    <a:pt x="34" y="28"/>
                    <a:pt x="16" y="21"/>
                    <a:pt x="16" y="21"/>
                  </a:cubicBezTo>
                  <a:cubicBezTo>
                    <a:pt x="16" y="21"/>
                    <a:pt x="31" y="33"/>
                    <a:pt x="50" y="45"/>
                  </a:cubicBezTo>
                  <a:cubicBezTo>
                    <a:pt x="52" y="46"/>
                    <a:pt x="54" y="48"/>
                    <a:pt x="56" y="49"/>
                  </a:cubicBezTo>
                  <a:cubicBezTo>
                    <a:pt x="55" y="48"/>
                    <a:pt x="54" y="48"/>
                    <a:pt x="53" y="47"/>
                  </a:cubicBezTo>
                  <a:cubicBezTo>
                    <a:pt x="33" y="39"/>
                    <a:pt x="16" y="35"/>
                    <a:pt x="16" y="35"/>
                  </a:cubicBezTo>
                  <a:cubicBezTo>
                    <a:pt x="16" y="35"/>
                    <a:pt x="31" y="44"/>
                    <a:pt x="50" y="52"/>
                  </a:cubicBezTo>
                  <a:cubicBezTo>
                    <a:pt x="61" y="57"/>
                    <a:pt x="70" y="60"/>
                    <a:pt x="77" y="62"/>
                  </a:cubicBezTo>
                  <a:cubicBezTo>
                    <a:pt x="68" y="64"/>
                    <a:pt x="45" y="68"/>
                    <a:pt x="27" y="57"/>
                  </a:cubicBezTo>
                  <a:cubicBezTo>
                    <a:pt x="5" y="43"/>
                    <a:pt x="0" y="11"/>
                    <a:pt x="0" y="11"/>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11"/>
            <p:cNvSpPr>
              <a:spLocks/>
            </p:cNvSpPr>
            <p:nvPr/>
          </p:nvSpPr>
          <p:spPr bwMode="auto">
            <a:xfrm>
              <a:off x="5668963" y="5908675"/>
              <a:ext cx="220663" cy="173038"/>
            </a:xfrm>
            <a:custGeom>
              <a:avLst/>
              <a:gdLst>
                <a:gd name="T0" fmla="*/ 0 w 84"/>
                <a:gd name="T1" fmla="*/ 54 h 66"/>
                <a:gd name="T2" fmla="*/ 31 w 84"/>
                <a:gd name="T3" fmla="*/ 10 h 66"/>
                <a:gd name="T4" fmla="*/ 81 w 84"/>
                <a:gd name="T5" fmla="*/ 9 h 66"/>
                <a:gd name="T6" fmla="*/ 54 w 84"/>
                <a:gd name="T7" fmla="*/ 16 h 66"/>
                <a:gd name="T8" fmla="*/ 17 w 84"/>
                <a:gd name="T9" fmla="*/ 30 h 66"/>
                <a:gd name="T10" fmla="*/ 55 w 84"/>
                <a:gd name="T11" fmla="*/ 21 h 66"/>
                <a:gd name="T12" fmla="*/ 59 w 84"/>
                <a:gd name="T13" fmla="*/ 20 h 66"/>
                <a:gd name="T14" fmla="*/ 53 w 84"/>
                <a:gd name="T15" fmla="*/ 23 h 66"/>
                <a:gd name="T16" fmla="*/ 17 w 84"/>
                <a:gd name="T17" fmla="*/ 45 h 66"/>
                <a:gd name="T18" fmla="*/ 56 w 84"/>
                <a:gd name="T19" fmla="*/ 29 h 66"/>
                <a:gd name="T20" fmla="*/ 62 w 84"/>
                <a:gd name="T21" fmla="*/ 26 h 66"/>
                <a:gd name="T22" fmla="*/ 59 w 84"/>
                <a:gd name="T23" fmla="*/ 28 h 66"/>
                <a:gd name="T24" fmla="*/ 29 w 84"/>
                <a:gd name="T25" fmla="*/ 53 h 66"/>
                <a:gd name="T26" fmla="*/ 62 w 84"/>
                <a:gd name="T27" fmla="*/ 32 h 66"/>
                <a:gd name="T28" fmla="*/ 84 w 84"/>
                <a:gd name="T29" fmla="*/ 14 h 66"/>
                <a:gd name="T30" fmla="*/ 54 w 84"/>
                <a:gd name="T31" fmla="*/ 54 h 66"/>
                <a:gd name="T32" fmla="*/ 0 w 84"/>
                <a:gd name="T3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66">
                  <a:moveTo>
                    <a:pt x="0" y="54"/>
                  </a:moveTo>
                  <a:cubicBezTo>
                    <a:pt x="0" y="54"/>
                    <a:pt x="8" y="22"/>
                    <a:pt x="31" y="10"/>
                  </a:cubicBezTo>
                  <a:cubicBezTo>
                    <a:pt x="50" y="0"/>
                    <a:pt x="72" y="6"/>
                    <a:pt x="81" y="9"/>
                  </a:cubicBezTo>
                  <a:cubicBezTo>
                    <a:pt x="74" y="10"/>
                    <a:pt x="64" y="13"/>
                    <a:pt x="54" y="16"/>
                  </a:cubicBezTo>
                  <a:cubicBezTo>
                    <a:pt x="33" y="23"/>
                    <a:pt x="17" y="30"/>
                    <a:pt x="17" y="30"/>
                  </a:cubicBezTo>
                  <a:cubicBezTo>
                    <a:pt x="17" y="30"/>
                    <a:pt x="35" y="28"/>
                    <a:pt x="55" y="21"/>
                  </a:cubicBezTo>
                  <a:cubicBezTo>
                    <a:pt x="57" y="21"/>
                    <a:pt x="58" y="21"/>
                    <a:pt x="59" y="20"/>
                  </a:cubicBezTo>
                  <a:cubicBezTo>
                    <a:pt x="57" y="21"/>
                    <a:pt x="55" y="22"/>
                    <a:pt x="53" y="23"/>
                  </a:cubicBezTo>
                  <a:cubicBezTo>
                    <a:pt x="32" y="34"/>
                    <a:pt x="17" y="45"/>
                    <a:pt x="17" y="45"/>
                  </a:cubicBezTo>
                  <a:cubicBezTo>
                    <a:pt x="17" y="45"/>
                    <a:pt x="35" y="39"/>
                    <a:pt x="56" y="29"/>
                  </a:cubicBezTo>
                  <a:cubicBezTo>
                    <a:pt x="58" y="28"/>
                    <a:pt x="60" y="27"/>
                    <a:pt x="62" y="26"/>
                  </a:cubicBezTo>
                  <a:cubicBezTo>
                    <a:pt x="61" y="26"/>
                    <a:pt x="60" y="27"/>
                    <a:pt x="59" y="28"/>
                  </a:cubicBezTo>
                  <a:cubicBezTo>
                    <a:pt x="41" y="41"/>
                    <a:pt x="29" y="53"/>
                    <a:pt x="29" y="53"/>
                  </a:cubicBezTo>
                  <a:cubicBezTo>
                    <a:pt x="29" y="53"/>
                    <a:pt x="45" y="45"/>
                    <a:pt x="62" y="32"/>
                  </a:cubicBezTo>
                  <a:cubicBezTo>
                    <a:pt x="71" y="26"/>
                    <a:pt x="79" y="19"/>
                    <a:pt x="84" y="14"/>
                  </a:cubicBezTo>
                  <a:cubicBezTo>
                    <a:pt x="81" y="23"/>
                    <a:pt x="72" y="45"/>
                    <a:pt x="54" y="54"/>
                  </a:cubicBezTo>
                  <a:cubicBezTo>
                    <a:pt x="30" y="66"/>
                    <a:pt x="0" y="54"/>
                    <a:pt x="0" y="54"/>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12"/>
            <p:cNvSpPr>
              <a:spLocks/>
            </p:cNvSpPr>
            <p:nvPr/>
          </p:nvSpPr>
          <p:spPr bwMode="auto">
            <a:xfrm>
              <a:off x="6832600" y="6157913"/>
              <a:ext cx="217488" cy="212725"/>
            </a:xfrm>
            <a:custGeom>
              <a:avLst/>
              <a:gdLst>
                <a:gd name="T0" fmla="*/ 82 w 83"/>
                <a:gd name="T1" fmla="*/ 76 h 81"/>
                <a:gd name="T2" fmla="*/ 21 w 83"/>
                <a:gd name="T3" fmla="*/ 60 h 81"/>
                <a:gd name="T4" fmla="*/ 0 w 83"/>
                <a:gd name="T5" fmla="*/ 6 h 81"/>
                <a:gd name="T6" fmla="*/ 19 w 83"/>
                <a:gd name="T7" fmla="*/ 33 h 81"/>
                <a:gd name="T8" fmla="*/ 50 w 83"/>
                <a:gd name="T9" fmla="*/ 67 h 81"/>
                <a:gd name="T10" fmla="*/ 24 w 83"/>
                <a:gd name="T11" fmla="*/ 29 h 81"/>
                <a:gd name="T12" fmla="*/ 22 w 83"/>
                <a:gd name="T13" fmla="*/ 25 h 81"/>
                <a:gd name="T14" fmla="*/ 27 w 83"/>
                <a:gd name="T15" fmla="*/ 31 h 81"/>
                <a:gd name="T16" fmla="*/ 66 w 83"/>
                <a:gd name="T17" fmla="*/ 61 h 81"/>
                <a:gd name="T18" fmla="*/ 32 w 83"/>
                <a:gd name="T19" fmla="*/ 26 h 81"/>
                <a:gd name="T20" fmla="*/ 26 w 83"/>
                <a:gd name="T21" fmla="*/ 20 h 81"/>
                <a:gd name="T22" fmla="*/ 30 w 83"/>
                <a:gd name="T23" fmla="*/ 23 h 81"/>
                <a:gd name="T24" fmla="*/ 70 w 83"/>
                <a:gd name="T25" fmla="*/ 45 h 81"/>
                <a:gd name="T26" fmla="*/ 34 w 83"/>
                <a:gd name="T27" fmla="*/ 17 h 81"/>
                <a:gd name="T28" fmla="*/ 5 w 83"/>
                <a:gd name="T29" fmla="*/ 1 h 81"/>
                <a:gd name="T30" fmla="*/ 61 w 83"/>
                <a:gd name="T31" fmla="*/ 17 h 81"/>
                <a:gd name="T32" fmla="*/ 82 w 83"/>
                <a:gd name="T33" fmla="*/ 7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1">
                  <a:moveTo>
                    <a:pt x="82" y="76"/>
                  </a:moveTo>
                  <a:cubicBezTo>
                    <a:pt x="82" y="76"/>
                    <a:pt x="44" y="81"/>
                    <a:pt x="21" y="60"/>
                  </a:cubicBezTo>
                  <a:cubicBezTo>
                    <a:pt x="4" y="44"/>
                    <a:pt x="1" y="17"/>
                    <a:pt x="0" y="6"/>
                  </a:cubicBezTo>
                  <a:cubicBezTo>
                    <a:pt x="5" y="13"/>
                    <a:pt x="11" y="23"/>
                    <a:pt x="19" y="33"/>
                  </a:cubicBezTo>
                  <a:cubicBezTo>
                    <a:pt x="35" y="53"/>
                    <a:pt x="50" y="67"/>
                    <a:pt x="50" y="67"/>
                  </a:cubicBezTo>
                  <a:cubicBezTo>
                    <a:pt x="50" y="67"/>
                    <a:pt x="40" y="49"/>
                    <a:pt x="24" y="29"/>
                  </a:cubicBezTo>
                  <a:cubicBezTo>
                    <a:pt x="23" y="28"/>
                    <a:pt x="23" y="27"/>
                    <a:pt x="22" y="25"/>
                  </a:cubicBezTo>
                  <a:cubicBezTo>
                    <a:pt x="23" y="27"/>
                    <a:pt x="25" y="29"/>
                    <a:pt x="27" y="31"/>
                  </a:cubicBezTo>
                  <a:cubicBezTo>
                    <a:pt x="47" y="49"/>
                    <a:pt x="66" y="61"/>
                    <a:pt x="66" y="61"/>
                  </a:cubicBezTo>
                  <a:cubicBezTo>
                    <a:pt x="66" y="61"/>
                    <a:pt x="52" y="44"/>
                    <a:pt x="32" y="26"/>
                  </a:cubicBezTo>
                  <a:cubicBezTo>
                    <a:pt x="30" y="24"/>
                    <a:pt x="28" y="22"/>
                    <a:pt x="26" y="20"/>
                  </a:cubicBezTo>
                  <a:cubicBezTo>
                    <a:pt x="28" y="21"/>
                    <a:pt x="29" y="22"/>
                    <a:pt x="30" y="23"/>
                  </a:cubicBezTo>
                  <a:cubicBezTo>
                    <a:pt x="51" y="36"/>
                    <a:pt x="70" y="45"/>
                    <a:pt x="70" y="45"/>
                  </a:cubicBezTo>
                  <a:cubicBezTo>
                    <a:pt x="70" y="45"/>
                    <a:pt x="55" y="31"/>
                    <a:pt x="34" y="17"/>
                  </a:cubicBezTo>
                  <a:cubicBezTo>
                    <a:pt x="23" y="10"/>
                    <a:pt x="12" y="5"/>
                    <a:pt x="5" y="1"/>
                  </a:cubicBezTo>
                  <a:cubicBezTo>
                    <a:pt x="16" y="0"/>
                    <a:pt x="43" y="1"/>
                    <a:pt x="61" y="17"/>
                  </a:cubicBezTo>
                  <a:cubicBezTo>
                    <a:pt x="83" y="38"/>
                    <a:pt x="82" y="76"/>
                    <a:pt x="82" y="76"/>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13"/>
            <p:cNvSpPr>
              <a:spLocks/>
            </p:cNvSpPr>
            <p:nvPr/>
          </p:nvSpPr>
          <p:spPr bwMode="auto">
            <a:xfrm>
              <a:off x="5713413" y="5653088"/>
              <a:ext cx="153988" cy="93663"/>
            </a:xfrm>
            <a:custGeom>
              <a:avLst/>
              <a:gdLst>
                <a:gd name="T0" fmla="*/ 0 w 58"/>
                <a:gd name="T1" fmla="*/ 13 h 36"/>
                <a:gd name="T2" fmla="*/ 32 w 58"/>
                <a:gd name="T3" fmla="*/ 3 h 36"/>
                <a:gd name="T4" fmla="*/ 58 w 58"/>
                <a:gd name="T5" fmla="*/ 21 h 36"/>
                <a:gd name="T6" fmla="*/ 41 w 58"/>
                <a:gd name="T7" fmla="*/ 14 h 36"/>
                <a:gd name="T8" fmla="*/ 18 w 58"/>
                <a:gd name="T9" fmla="*/ 8 h 36"/>
                <a:gd name="T10" fmla="*/ 40 w 58"/>
                <a:gd name="T11" fmla="*/ 18 h 36"/>
                <a:gd name="T12" fmla="*/ 42 w 58"/>
                <a:gd name="T13" fmla="*/ 18 h 36"/>
                <a:gd name="T14" fmla="*/ 38 w 58"/>
                <a:gd name="T15" fmla="*/ 18 h 36"/>
                <a:gd name="T16" fmla="*/ 12 w 58"/>
                <a:gd name="T17" fmla="*/ 15 h 36"/>
                <a:gd name="T18" fmla="*/ 37 w 58"/>
                <a:gd name="T19" fmla="*/ 21 h 36"/>
                <a:gd name="T20" fmla="*/ 42 w 58"/>
                <a:gd name="T21" fmla="*/ 22 h 36"/>
                <a:gd name="T22" fmla="*/ 39 w 58"/>
                <a:gd name="T23" fmla="*/ 22 h 36"/>
                <a:gd name="T24" fmla="*/ 15 w 58"/>
                <a:gd name="T25" fmla="*/ 24 h 36"/>
                <a:gd name="T26" fmla="*/ 39 w 58"/>
                <a:gd name="T27" fmla="*/ 26 h 36"/>
                <a:gd name="T28" fmla="*/ 57 w 58"/>
                <a:gd name="T29" fmla="*/ 25 h 36"/>
                <a:gd name="T30" fmla="*/ 27 w 58"/>
                <a:gd name="T31" fmla="*/ 34 h 36"/>
                <a:gd name="T32" fmla="*/ 0 w 58"/>
                <a:gd name="T33"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36">
                  <a:moveTo>
                    <a:pt x="0" y="13"/>
                  </a:moveTo>
                  <a:cubicBezTo>
                    <a:pt x="0" y="13"/>
                    <a:pt x="16" y="0"/>
                    <a:pt x="32" y="3"/>
                  </a:cubicBezTo>
                  <a:cubicBezTo>
                    <a:pt x="45" y="5"/>
                    <a:pt x="54" y="16"/>
                    <a:pt x="58" y="21"/>
                  </a:cubicBezTo>
                  <a:cubicBezTo>
                    <a:pt x="54" y="19"/>
                    <a:pt x="48" y="17"/>
                    <a:pt x="41" y="14"/>
                  </a:cubicBezTo>
                  <a:cubicBezTo>
                    <a:pt x="28" y="10"/>
                    <a:pt x="18" y="8"/>
                    <a:pt x="18" y="8"/>
                  </a:cubicBezTo>
                  <a:cubicBezTo>
                    <a:pt x="18" y="8"/>
                    <a:pt x="27" y="13"/>
                    <a:pt x="40" y="18"/>
                  </a:cubicBezTo>
                  <a:cubicBezTo>
                    <a:pt x="41" y="18"/>
                    <a:pt x="42" y="18"/>
                    <a:pt x="42" y="18"/>
                  </a:cubicBezTo>
                  <a:cubicBezTo>
                    <a:pt x="41" y="18"/>
                    <a:pt x="40" y="18"/>
                    <a:pt x="38" y="18"/>
                  </a:cubicBezTo>
                  <a:cubicBezTo>
                    <a:pt x="24" y="15"/>
                    <a:pt x="12" y="15"/>
                    <a:pt x="12" y="15"/>
                  </a:cubicBezTo>
                  <a:cubicBezTo>
                    <a:pt x="12" y="15"/>
                    <a:pt x="23" y="19"/>
                    <a:pt x="37" y="21"/>
                  </a:cubicBezTo>
                  <a:cubicBezTo>
                    <a:pt x="39" y="22"/>
                    <a:pt x="40" y="22"/>
                    <a:pt x="42" y="22"/>
                  </a:cubicBezTo>
                  <a:cubicBezTo>
                    <a:pt x="41" y="22"/>
                    <a:pt x="40" y="22"/>
                    <a:pt x="39" y="22"/>
                  </a:cubicBezTo>
                  <a:cubicBezTo>
                    <a:pt x="26" y="22"/>
                    <a:pt x="15" y="24"/>
                    <a:pt x="15" y="24"/>
                  </a:cubicBezTo>
                  <a:cubicBezTo>
                    <a:pt x="15" y="24"/>
                    <a:pt x="26" y="26"/>
                    <a:pt x="39" y="26"/>
                  </a:cubicBezTo>
                  <a:cubicBezTo>
                    <a:pt x="46" y="26"/>
                    <a:pt x="53" y="25"/>
                    <a:pt x="57" y="25"/>
                  </a:cubicBezTo>
                  <a:cubicBezTo>
                    <a:pt x="52" y="28"/>
                    <a:pt x="40" y="36"/>
                    <a:pt x="27" y="34"/>
                  </a:cubicBezTo>
                  <a:cubicBezTo>
                    <a:pt x="11" y="31"/>
                    <a:pt x="0" y="13"/>
                    <a:pt x="0" y="13"/>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14"/>
            <p:cNvSpPr>
              <a:spLocks/>
            </p:cNvSpPr>
            <p:nvPr/>
          </p:nvSpPr>
          <p:spPr bwMode="auto">
            <a:xfrm>
              <a:off x="5889625" y="6197600"/>
              <a:ext cx="182563" cy="160338"/>
            </a:xfrm>
            <a:custGeom>
              <a:avLst/>
              <a:gdLst>
                <a:gd name="T0" fmla="*/ 0 w 69"/>
                <a:gd name="T1" fmla="*/ 54 h 61"/>
                <a:gd name="T2" fmla="*/ 22 w 69"/>
                <a:gd name="T3" fmla="*/ 11 h 61"/>
                <a:gd name="T4" fmla="*/ 66 w 69"/>
                <a:gd name="T5" fmla="*/ 4 h 61"/>
                <a:gd name="T6" fmla="*/ 42 w 69"/>
                <a:gd name="T7" fmla="*/ 14 h 61"/>
                <a:gd name="T8" fmla="*/ 12 w 69"/>
                <a:gd name="T9" fmla="*/ 31 h 61"/>
                <a:gd name="T10" fmla="*/ 45 w 69"/>
                <a:gd name="T11" fmla="*/ 18 h 61"/>
                <a:gd name="T12" fmla="*/ 48 w 69"/>
                <a:gd name="T13" fmla="*/ 17 h 61"/>
                <a:gd name="T14" fmla="*/ 43 w 69"/>
                <a:gd name="T15" fmla="*/ 20 h 61"/>
                <a:gd name="T16" fmla="*/ 14 w 69"/>
                <a:gd name="T17" fmla="*/ 44 h 61"/>
                <a:gd name="T18" fmla="*/ 46 w 69"/>
                <a:gd name="T19" fmla="*/ 24 h 61"/>
                <a:gd name="T20" fmla="*/ 51 w 69"/>
                <a:gd name="T21" fmla="*/ 21 h 61"/>
                <a:gd name="T22" fmla="*/ 48 w 69"/>
                <a:gd name="T23" fmla="*/ 23 h 61"/>
                <a:gd name="T24" fmla="*/ 25 w 69"/>
                <a:gd name="T25" fmla="*/ 49 h 61"/>
                <a:gd name="T26" fmla="*/ 52 w 69"/>
                <a:gd name="T27" fmla="*/ 27 h 61"/>
                <a:gd name="T28" fmla="*/ 69 w 69"/>
                <a:gd name="T29" fmla="*/ 8 h 61"/>
                <a:gd name="T30" fmla="*/ 48 w 69"/>
                <a:gd name="T31" fmla="*/ 47 h 61"/>
                <a:gd name="T32" fmla="*/ 0 w 69"/>
                <a:gd name="T33"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1">
                  <a:moveTo>
                    <a:pt x="0" y="54"/>
                  </a:moveTo>
                  <a:cubicBezTo>
                    <a:pt x="0" y="54"/>
                    <a:pt x="2" y="24"/>
                    <a:pt x="22" y="11"/>
                  </a:cubicBezTo>
                  <a:cubicBezTo>
                    <a:pt x="37" y="0"/>
                    <a:pt x="57" y="2"/>
                    <a:pt x="66" y="4"/>
                  </a:cubicBezTo>
                  <a:cubicBezTo>
                    <a:pt x="60" y="6"/>
                    <a:pt x="51" y="9"/>
                    <a:pt x="42" y="14"/>
                  </a:cubicBezTo>
                  <a:cubicBezTo>
                    <a:pt x="25" y="22"/>
                    <a:pt x="12" y="31"/>
                    <a:pt x="12" y="31"/>
                  </a:cubicBezTo>
                  <a:cubicBezTo>
                    <a:pt x="12" y="31"/>
                    <a:pt x="27" y="27"/>
                    <a:pt x="45" y="18"/>
                  </a:cubicBezTo>
                  <a:cubicBezTo>
                    <a:pt x="46" y="18"/>
                    <a:pt x="47" y="17"/>
                    <a:pt x="48" y="17"/>
                  </a:cubicBezTo>
                  <a:cubicBezTo>
                    <a:pt x="46" y="18"/>
                    <a:pt x="44" y="19"/>
                    <a:pt x="43" y="20"/>
                  </a:cubicBezTo>
                  <a:cubicBezTo>
                    <a:pt x="26" y="32"/>
                    <a:pt x="14" y="44"/>
                    <a:pt x="14" y="44"/>
                  </a:cubicBezTo>
                  <a:cubicBezTo>
                    <a:pt x="14" y="44"/>
                    <a:pt x="29" y="36"/>
                    <a:pt x="46" y="24"/>
                  </a:cubicBezTo>
                  <a:cubicBezTo>
                    <a:pt x="47" y="23"/>
                    <a:pt x="49" y="22"/>
                    <a:pt x="51" y="21"/>
                  </a:cubicBezTo>
                  <a:cubicBezTo>
                    <a:pt x="50" y="22"/>
                    <a:pt x="49" y="22"/>
                    <a:pt x="48" y="23"/>
                  </a:cubicBezTo>
                  <a:cubicBezTo>
                    <a:pt x="35" y="37"/>
                    <a:pt x="25" y="49"/>
                    <a:pt x="25" y="49"/>
                  </a:cubicBezTo>
                  <a:cubicBezTo>
                    <a:pt x="25" y="49"/>
                    <a:pt x="38" y="40"/>
                    <a:pt x="52" y="27"/>
                  </a:cubicBezTo>
                  <a:cubicBezTo>
                    <a:pt x="59" y="20"/>
                    <a:pt x="65" y="13"/>
                    <a:pt x="69" y="8"/>
                  </a:cubicBezTo>
                  <a:cubicBezTo>
                    <a:pt x="67" y="16"/>
                    <a:pt x="63" y="37"/>
                    <a:pt x="48" y="47"/>
                  </a:cubicBezTo>
                  <a:cubicBezTo>
                    <a:pt x="28" y="61"/>
                    <a:pt x="0" y="54"/>
                    <a:pt x="0" y="54"/>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15"/>
            <p:cNvSpPr>
              <a:spLocks/>
            </p:cNvSpPr>
            <p:nvPr/>
          </p:nvSpPr>
          <p:spPr bwMode="auto">
            <a:xfrm>
              <a:off x="6700838" y="6270625"/>
              <a:ext cx="115888" cy="166688"/>
            </a:xfrm>
            <a:custGeom>
              <a:avLst/>
              <a:gdLst>
                <a:gd name="T0" fmla="*/ 32 w 44"/>
                <a:gd name="T1" fmla="*/ 63 h 63"/>
                <a:gd name="T2" fmla="*/ 4 w 44"/>
                <a:gd name="T3" fmla="*/ 36 h 63"/>
                <a:gd name="T4" fmla="*/ 9 w 44"/>
                <a:gd name="T5" fmla="*/ 1 h 63"/>
                <a:gd name="T6" fmla="*/ 11 w 44"/>
                <a:gd name="T7" fmla="*/ 21 h 63"/>
                <a:gd name="T8" fmla="*/ 17 w 44"/>
                <a:gd name="T9" fmla="*/ 48 h 63"/>
                <a:gd name="T10" fmla="*/ 15 w 44"/>
                <a:gd name="T11" fmla="*/ 21 h 63"/>
                <a:gd name="T12" fmla="*/ 15 w 44"/>
                <a:gd name="T13" fmla="*/ 18 h 63"/>
                <a:gd name="T14" fmla="*/ 16 w 44"/>
                <a:gd name="T15" fmla="*/ 23 h 63"/>
                <a:gd name="T16" fmla="*/ 27 w 44"/>
                <a:gd name="T17" fmla="*/ 50 h 63"/>
                <a:gd name="T18" fmla="*/ 20 w 44"/>
                <a:gd name="T19" fmla="*/ 21 h 63"/>
                <a:gd name="T20" fmla="*/ 18 w 44"/>
                <a:gd name="T21" fmla="*/ 17 h 63"/>
                <a:gd name="T22" fmla="*/ 20 w 44"/>
                <a:gd name="T23" fmla="*/ 19 h 63"/>
                <a:gd name="T24" fmla="*/ 34 w 44"/>
                <a:gd name="T25" fmla="*/ 42 h 63"/>
                <a:gd name="T26" fmla="*/ 23 w 44"/>
                <a:gd name="T27" fmla="*/ 17 h 63"/>
                <a:gd name="T28" fmla="*/ 13 w 44"/>
                <a:gd name="T29" fmla="*/ 0 h 63"/>
                <a:gd name="T30" fmla="*/ 38 w 44"/>
                <a:gd name="T31" fmla="*/ 25 h 63"/>
                <a:gd name="T32" fmla="*/ 32 w 44"/>
                <a:gd name="T3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63">
                  <a:moveTo>
                    <a:pt x="32" y="63"/>
                  </a:moveTo>
                  <a:cubicBezTo>
                    <a:pt x="32" y="63"/>
                    <a:pt x="10" y="54"/>
                    <a:pt x="4" y="36"/>
                  </a:cubicBezTo>
                  <a:cubicBezTo>
                    <a:pt x="0" y="23"/>
                    <a:pt x="6" y="7"/>
                    <a:pt x="9" y="1"/>
                  </a:cubicBezTo>
                  <a:cubicBezTo>
                    <a:pt x="9" y="6"/>
                    <a:pt x="10" y="14"/>
                    <a:pt x="11" y="21"/>
                  </a:cubicBezTo>
                  <a:cubicBezTo>
                    <a:pt x="13" y="36"/>
                    <a:pt x="17" y="48"/>
                    <a:pt x="17" y="48"/>
                  </a:cubicBezTo>
                  <a:cubicBezTo>
                    <a:pt x="17" y="48"/>
                    <a:pt x="17" y="36"/>
                    <a:pt x="15" y="21"/>
                  </a:cubicBezTo>
                  <a:cubicBezTo>
                    <a:pt x="15" y="20"/>
                    <a:pt x="15" y="19"/>
                    <a:pt x="15" y="18"/>
                  </a:cubicBezTo>
                  <a:cubicBezTo>
                    <a:pt x="15" y="20"/>
                    <a:pt x="15" y="21"/>
                    <a:pt x="16" y="23"/>
                  </a:cubicBezTo>
                  <a:cubicBezTo>
                    <a:pt x="21" y="38"/>
                    <a:pt x="27" y="50"/>
                    <a:pt x="27" y="50"/>
                  </a:cubicBezTo>
                  <a:cubicBezTo>
                    <a:pt x="27" y="50"/>
                    <a:pt x="25" y="37"/>
                    <a:pt x="20" y="21"/>
                  </a:cubicBezTo>
                  <a:cubicBezTo>
                    <a:pt x="20" y="20"/>
                    <a:pt x="19" y="18"/>
                    <a:pt x="18" y="17"/>
                  </a:cubicBezTo>
                  <a:cubicBezTo>
                    <a:pt x="19" y="17"/>
                    <a:pt x="19" y="18"/>
                    <a:pt x="20" y="19"/>
                  </a:cubicBezTo>
                  <a:cubicBezTo>
                    <a:pt x="27" y="32"/>
                    <a:pt x="34" y="42"/>
                    <a:pt x="34" y="42"/>
                  </a:cubicBezTo>
                  <a:cubicBezTo>
                    <a:pt x="34" y="42"/>
                    <a:pt x="30" y="31"/>
                    <a:pt x="23" y="17"/>
                  </a:cubicBezTo>
                  <a:cubicBezTo>
                    <a:pt x="20" y="10"/>
                    <a:pt x="16" y="4"/>
                    <a:pt x="13" y="0"/>
                  </a:cubicBezTo>
                  <a:cubicBezTo>
                    <a:pt x="19" y="3"/>
                    <a:pt x="33" y="11"/>
                    <a:pt x="38" y="25"/>
                  </a:cubicBezTo>
                  <a:cubicBezTo>
                    <a:pt x="44" y="43"/>
                    <a:pt x="32" y="63"/>
                    <a:pt x="32" y="63"/>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16"/>
            <p:cNvSpPr>
              <a:spLocks/>
            </p:cNvSpPr>
            <p:nvPr/>
          </p:nvSpPr>
          <p:spPr bwMode="auto">
            <a:xfrm>
              <a:off x="6945313" y="6013450"/>
              <a:ext cx="192088" cy="104775"/>
            </a:xfrm>
            <a:custGeom>
              <a:avLst/>
              <a:gdLst>
                <a:gd name="T0" fmla="*/ 73 w 73"/>
                <a:gd name="T1" fmla="*/ 21 h 40"/>
                <a:gd name="T2" fmla="*/ 35 w 73"/>
                <a:gd name="T3" fmla="*/ 40 h 40"/>
                <a:gd name="T4" fmla="*/ 0 w 73"/>
                <a:gd name="T5" fmla="*/ 22 h 40"/>
                <a:gd name="T6" fmla="*/ 22 w 73"/>
                <a:gd name="T7" fmla="*/ 27 h 40"/>
                <a:gd name="T8" fmla="*/ 52 w 73"/>
                <a:gd name="T9" fmla="*/ 30 h 40"/>
                <a:gd name="T10" fmla="*/ 23 w 73"/>
                <a:gd name="T11" fmla="*/ 22 h 40"/>
                <a:gd name="T12" fmla="*/ 20 w 73"/>
                <a:gd name="T13" fmla="*/ 22 h 40"/>
                <a:gd name="T14" fmla="*/ 25 w 73"/>
                <a:gd name="T15" fmla="*/ 22 h 40"/>
                <a:gd name="T16" fmla="*/ 58 w 73"/>
                <a:gd name="T17" fmla="*/ 20 h 40"/>
                <a:gd name="T18" fmla="*/ 25 w 73"/>
                <a:gd name="T19" fmla="*/ 17 h 40"/>
                <a:gd name="T20" fmla="*/ 20 w 73"/>
                <a:gd name="T21" fmla="*/ 17 h 40"/>
                <a:gd name="T22" fmla="*/ 23 w 73"/>
                <a:gd name="T23" fmla="*/ 17 h 40"/>
                <a:gd name="T24" fmla="*/ 53 w 73"/>
                <a:gd name="T25" fmla="*/ 10 h 40"/>
                <a:gd name="T26" fmla="*/ 22 w 73"/>
                <a:gd name="T27" fmla="*/ 12 h 40"/>
                <a:gd name="T28" fmla="*/ 0 w 73"/>
                <a:gd name="T29" fmla="*/ 17 h 40"/>
                <a:gd name="T30" fmla="*/ 36 w 73"/>
                <a:gd name="T31" fmla="*/ 0 h 40"/>
                <a:gd name="T32" fmla="*/ 73 w 73"/>
                <a:gd name="T33"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40">
                  <a:moveTo>
                    <a:pt x="73" y="21"/>
                  </a:moveTo>
                  <a:cubicBezTo>
                    <a:pt x="73" y="21"/>
                    <a:pt x="56" y="40"/>
                    <a:pt x="35" y="40"/>
                  </a:cubicBezTo>
                  <a:cubicBezTo>
                    <a:pt x="19" y="39"/>
                    <a:pt x="5" y="27"/>
                    <a:pt x="0" y="22"/>
                  </a:cubicBezTo>
                  <a:cubicBezTo>
                    <a:pt x="5" y="23"/>
                    <a:pt x="13" y="25"/>
                    <a:pt x="22" y="27"/>
                  </a:cubicBezTo>
                  <a:cubicBezTo>
                    <a:pt x="38" y="30"/>
                    <a:pt x="52" y="30"/>
                    <a:pt x="52" y="30"/>
                  </a:cubicBezTo>
                  <a:cubicBezTo>
                    <a:pt x="52" y="30"/>
                    <a:pt x="39" y="26"/>
                    <a:pt x="23" y="22"/>
                  </a:cubicBezTo>
                  <a:cubicBezTo>
                    <a:pt x="22" y="22"/>
                    <a:pt x="21" y="22"/>
                    <a:pt x="20" y="22"/>
                  </a:cubicBezTo>
                  <a:cubicBezTo>
                    <a:pt x="21" y="22"/>
                    <a:pt x="23" y="22"/>
                    <a:pt x="25" y="22"/>
                  </a:cubicBezTo>
                  <a:cubicBezTo>
                    <a:pt x="43" y="22"/>
                    <a:pt x="58" y="20"/>
                    <a:pt x="58" y="20"/>
                  </a:cubicBezTo>
                  <a:cubicBezTo>
                    <a:pt x="58" y="20"/>
                    <a:pt x="43" y="18"/>
                    <a:pt x="25" y="17"/>
                  </a:cubicBezTo>
                  <a:cubicBezTo>
                    <a:pt x="23" y="17"/>
                    <a:pt x="21" y="17"/>
                    <a:pt x="20" y="17"/>
                  </a:cubicBezTo>
                  <a:cubicBezTo>
                    <a:pt x="21" y="17"/>
                    <a:pt x="22" y="17"/>
                    <a:pt x="23" y="17"/>
                  </a:cubicBezTo>
                  <a:cubicBezTo>
                    <a:pt x="39" y="14"/>
                    <a:pt x="53" y="10"/>
                    <a:pt x="53" y="10"/>
                  </a:cubicBezTo>
                  <a:cubicBezTo>
                    <a:pt x="53" y="10"/>
                    <a:pt x="39" y="10"/>
                    <a:pt x="22" y="12"/>
                  </a:cubicBezTo>
                  <a:cubicBezTo>
                    <a:pt x="13" y="14"/>
                    <a:pt x="6" y="15"/>
                    <a:pt x="0" y="17"/>
                  </a:cubicBezTo>
                  <a:cubicBezTo>
                    <a:pt x="5" y="12"/>
                    <a:pt x="20" y="0"/>
                    <a:pt x="36" y="0"/>
                  </a:cubicBezTo>
                  <a:cubicBezTo>
                    <a:pt x="57" y="0"/>
                    <a:pt x="73" y="21"/>
                    <a:pt x="73" y="21"/>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17"/>
            <p:cNvSpPr>
              <a:spLocks/>
            </p:cNvSpPr>
            <p:nvPr/>
          </p:nvSpPr>
          <p:spPr bwMode="auto">
            <a:xfrm>
              <a:off x="5627688" y="4964113"/>
              <a:ext cx="80963" cy="141288"/>
            </a:xfrm>
            <a:custGeom>
              <a:avLst/>
              <a:gdLst>
                <a:gd name="T0" fmla="*/ 21 w 31"/>
                <a:gd name="T1" fmla="*/ 24 h 54"/>
                <a:gd name="T2" fmla="*/ 31 w 31"/>
                <a:gd name="T3" fmla="*/ 54 h 54"/>
                <a:gd name="T4" fmla="*/ 10 w 31"/>
                <a:gd name="T5" fmla="*/ 30 h 54"/>
                <a:gd name="T6" fmla="*/ 0 w 31"/>
                <a:gd name="T7" fmla="*/ 0 h 54"/>
                <a:gd name="T8" fmla="*/ 21 w 31"/>
                <a:gd name="T9" fmla="*/ 24 h 54"/>
              </a:gdLst>
              <a:ahLst/>
              <a:cxnLst>
                <a:cxn ang="0">
                  <a:pos x="T0" y="T1"/>
                </a:cxn>
                <a:cxn ang="0">
                  <a:pos x="T2" y="T3"/>
                </a:cxn>
                <a:cxn ang="0">
                  <a:pos x="T4" y="T5"/>
                </a:cxn>
                <a:cxn ang="0">
                  <a:pos x="T6" y="T7"/>
                </a:cxn>
                <a:cxn ang="0">
                  <a:pos x="T8" y="T9"/>
                </a:cxn>
              </a:cxnLst>
              <a:rect l="0" t="0" r="r" b="b"/>
              <a:pathLst>
                <a:path w="31" h="54">
                  <a:moveTo>
                    <a:pt x="21" y="24"/>
                  </a:moveTo>
                  <a:cubicBezTo>
                    <a:pt x="29" y="39"/>
                    <a:pt x="31" y="54"/>
                    <a:pt x="31" y="54"/>
                  </a:cubicBezTo>
                  <a:cubicBezTo>
                    <a:pt x="31" y="54"/>
                    <a:pt x="18" y="45"/>
                    <a:pt x="10" y="30"/>
                  </a:cubicBezTo>
                  <a:cubicBezTo>
                    <a:pt x="1" y="15"/>
                    <a:pt x="0" y="0"/>
                    <a:pt x="0" y="0"/>
                  </a:cubicBezTo>
                  <a:cubicBezTo>
                    <a:pt x="0" y="0"/>
                    <a:pt x="12" y="9"/>
                    <a:pt x="21" y="24"/>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18"/>
            <p:cNvSpPr>
              <a:spLocks/>
            </p:cNvSpPr>
            <p:nvPr/>
          </p:nvSpPr>
          <p:spPr bwMode="auto">
            <a:xfrm>
              <a:off x="5656263" y="4940300"/>
              <a:ext cx="119063" cy="112713"/>
            </a:xfrm>
            <a:custGeom>
              <a:avLst/>
              <a:gdLst>
                <a:gd name="T0" fmla="*/ 27 w 45"/>
                <a:gd name="T1" fmla="*/ 17 h 43"/>
                <a:gd name="T2" fmla="*/ 45 w 45"/>
                <a:gd name="T3" fmla="*/ 43 h 43"/>
                <a:gd name="T4" fmla="*/ 18 w 45"/>
                <a:gd name="T5" fmla="*/ 26 h 43"/>
                <a:gd name="T6" fmla="*/ 0 w 45"/>
                <a:gd name="T7" fmla="*/ 0 h 43"/>
                <a:gd name="T8" fmla="*/ 27 w 45"/>
                <a:gd name="T9" fmla="*/ 17 h 43"/>
              </a:gdLst>
              <a:ahLst/>
              <a:cxnLst>
                <a:cxn ang="0">
                  <a:pos x="T0" y="T1"/>
                </a:cxn>
                <a:cxn ang="0">
                  <a:pos x="T2" y="T3"/>
                </a:cxn>
                <a:cxn ang="0">
                  <a:pos x="T4" y="T5"/>
                </a:cxn>
                <a:cxn ang="0">
                  <a:pos x="T6" y="T7"/>
                </a:cxn>
                <a:cxn ang="0">
                  <a:pos x="T8" y="T9"/>
                </a:cxn>
              </a:cxnLst>
              <a:rect l="0" t="0" r="r" b="b"/>
              <a:pathLst>
                <a:path w="45" h="43">
                  <a:moveTo>
                    <a:pt x="27" y="17"/>
                  </a:moveTo>
                  <a:cubicBezTo>
                    <a:pt x="40" y="29"/>
                    <a:pt x="45" y="43"/>
                    <a:pt x="45" y="43"/>
                  </a:cubicBezTo>
                  <a:cubicBezTo>
                    <a:pt x="45" y="43"/>
                    <a:pt x="31" y="38"/>
                    <a:pt x="18" y="26"/>
                  </a:cubicBezTo>
                  <a:cubicBezTo>
                    <a:pt x="6" y="14"/>
                    <a:pt x="0" y="0"/>
                    <a:pt x="0" y="0"/>
                  </a:cubicBezTo>
                  <a:cubicBezTo>
                    <a:pt x="0" y="0"/>
                    <a:pt x="15" y="5"/>
                    <a:pt x="27" y="17"/>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19"/>
            <p:cNvSpPr>
              <a:spLocks/>
            </p:cNvSpPr>
            <p:nvPr/>
          </p:nvSpPr>
          <p:spPr bwMode="auto">
            <a:xfrm>
              <a:off x="5516563" y="4987925"/>
              <a:ext cx="44450" cy="161925"/>
            </a:xfrm>
            <a:custGeom>
              <a:avLst/>
              <a:gdLst>
                <a:gd name="T0" fmla="*/ 15 w 17"/>
                <a:gd name="T1" fmla="*/ 30 h 62"/>
                <a:gd name="T2" fmla="*/ 12 w 17"/>
                <a:gd name="T3" fmla="*/ 62 h 62"/>
                <a:gd name="T4" fmla="*/ 2 w 17"/>
                <a:gd name="T5" fmla="*/ 32 h 62"/>
                <a:gd name="T6" fmla="*/ 5 w 17"/>
                <a:gd name="T7" fmla="*/ 0 h 62"/>
                <a:gd name="T8" fmla="*/ 15 w 17"/>
                <a:gd name="T9" fmla="*/ 30 h 62"/>
              </a:gdLst>
              <a:ahLst/>
              <a:cxnLst>
                <a:cxn ang="0">
                  <a:pos x="T0" y="T1"/>
                </a:cxn>
                <a:cxn ang="0">
                  <a:pos x="T2" y="T3"/>
                </a:cxn>
                <a:cxn ang="0">
                  <a:pos x="T4" y="T5"/>
                </a:cxn>
                <a:cxn ang="0">
                  <a:pos x="T6" y="T7"/>
                </a:cxn>
                <a:cxn ang="0">
                  <a:pos x="T8" y="T9"/>
                </a:cxn>
              </a:cxnLst>
              <a:rect l="0" t="0" r="r" b="b"/>
              <a:pathLst>
                <a:path w="17" h="62">
                  <a:moveTo>
                    <a:pt x="15" y="30"/>
                  </a:moveTo>
                  <a:cubicBezTo>
                    <a:pt x="17" y="48"/>
                    <a:pt x="12" y="62"/>
                    <a:pt x="12" y="62"/>
                  </a:cubicBezTo>
                  <a:cubicBezTo>
                    <a:pt x="12" y="62"/>
                    <a:pt x="4" y="49"/>
                    <a:pt x="2" y="32"/>
                  </a:cubicBezTo>
                  <a:cubicBezTo>
                    <a:pt x="0" y="15"/>
                    <a:pt x="5" y="0"/>
                    <a:pt x="5" y="0"/>
                  </a:cubicBezTo>
                  <a:cubicBezTo>
                    <a:pt x="5" y="0"/>
                    <a:pt x="13" y="13"/>
                    <a:pt x="15" y="30"/>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20"/>
            <p:cNvSpPr>
              <a:spLocks/>
            </p:cNvSpPr>
            <p:nvPr/>
          </p:nvSpPr>
          <p:spPr bwMode="auto">
            <a:xfrm>
              <a:off x="5580063" y="4981575"/>
              <a:ext cx="47625" cy="136525"/>
            </a:xfrm>
            <a:custGeom>
              <a:avLst/>
              <a:gdLst>
                <a:gd name="T0" fmla="*/ 14 w 18"/>
                <a:gd name="T1" fmla="*/ 24 h 52"/>
                <a:gd name="T2" fmla="*/ 16 w 18"/>
                <a:gd name="T3" fmla="*/ 52 h 52"/>
                <a:gd name="T4" fmla="*/ 4 w 18"/>
                <a:gd name="T5" fmla="*/ 27 h 52"/>
                <a:gd name="T6" fmla="*/ 2 w 18"/>
                <a:gd name="T7" fmla="*/ 0 h 52"/>
                <a:gd name="T8" fmla="*/ 14 w 18"/>
                <a:gd name="T9" fmla="*/ 24 h 52"/>
              </a:gdLst>
              <a:ahLst/>
              <a:cxnLst>
                <a:cxn ang="0">
                  <a:pos x="T0" y="T1"/>
                </a:cxn>
                <a:cxn ang="0">
                  <a:pos x="T2" y="T3"/>
                </a:cxn>
                <a:cxn ang="0">
                  <a:pos x="T4" y="T5"/>
                </a:cxn>
                <a:cxn ang="0">
                  <a:pos x="T6" y="T7"/>
                </a:cxn>
                <a:cxn ang="0">
                  <a:pos x="T8" y="T9"/>
                </a:cxn>
              </a:cxnLst>
              <a:rect l="0" t="0" r="r" b="b"/>
              <a:pathLst>
                <a:path w="18" h="52">
                  <a:moveTo>
                    <a:pt x="14" y="24"/>
                  </a:moveTo>
                  <a:cubicBezTo>
                    <a:pt x="18" y="39"/>
                    <a:pt x="16" y="52"/>
                    <a:pt x="16" y="52"/>
                  </a:cubicBezTo>
                  <a:cubicBezTo>
                    <a:pt x="16" y="52"/>
                    <a:pt x="8" y="41"/>
                    <a:pt x="4" y="27"/>
                  </a:cubicBezTo>
                  <a:cubicBezTo>
                    <a:pt x="0" y="13"/>
                    <a:pt x="2" y="0"/>
                    <a:pt x="2" y="0"/>
                  </a:cubicBezTo>
                  <a:cubicBezTo>
                    <a:pt x="2" y="0"/>
                    <a:pt x="11" y="10"/>
                    <a:pt x="14" y="24"/>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21"/>
            <p:cNvSpPr>
              <a:spLocks/>
            </p:cNvSpPr>
            <p:nvPr/>
          </p:nvSpPr>
          <p:spPr bwMode="auto">
            <a:xfrm>
              <a:off x="5700713" y="4908550"/>
              <a:ext cx="131763" cy="76200"/>
            </a:xfrm>
            <a:custGeom>
              <a:avLst/>
              <a:gdLst>
                <a:gd name="T0" fmla="*/ 28 w 50"/>
                <a:gd name="T1" fmla="*/ 9 h 29"/>
                <a:gd name="T2" fmla="*/ 50 w 50"/>
                <a:gd name="T3" fmla="*/ 29 h 29"/>
                <a:gd name="T4" fmla="*/ 22 w 50"/>
                <a:gd name="T5" fmla="*/ 19 h 29"/>
                <a:gd name="T6" fmla="*/ 0 w 50"/>
                <a:gd name="T7" fmla="*/ 0 h 29"/>
                <a:gd name="T8" fmla="*/ 28 w 50"/>
                <a:gd name="T9" fmla="*/ 9 h 29"/>
              </a:gdLst>
              <a:ahLst/>
              <a:cxnLst>
                <a:cxn ang="0">
                  <a:pos x="T0" y="T1"/>
                </a:cxn>
                <a:cxn ang="0">
                  <a:pos x="T2" y="T3"/>
                </a:cxn>
                <a:cxn ang="0">
                  <a:pos x="T4" y="T5"/>
                </a:cxn>
                <a:cxn ang="0">
                  <a:pos x="T6" y="T7"/>
                </a:cxn>
                <a:cxn ang="0">
                  <a:pos x="T8" y="T9"/>
                </a:cxn>
              </a:cxnLst>
              <a:rect l="0" t="0" r="r" b="b"/>
              <a:pathLst>
                <a:path w="50" h="29">
                  <a:moveTo>
                    <a:pt x="28" y="9"/>
                  </a:moveTo>
                  <a:cubicBezTo>
                    <a:pt x="41" y="17"/>
                    <a:pt x="50" y="29"/>
                    <a:pt x="50" y="29"/>
                  </a:cubicBezTo>
                  <a:cubicBezTo>
                    <a:pt x="50" y="29"/>
                    <a:pt x="35" y="27"/>
                    <a:pt x="22" y="19"/>
                  </a:cubicBezTo>
                  <a:cubicBezTo>
                    <a:pt x="8" y="12"/>
                    <a:pt x="0" y="0"/>
                    <a:pt x="0" y="0"/>
                  </a:cubicBezTo>
                  <a:cubicBezTo>
                    <a:pt x="0" y="0"/>
                    <a:pt x="14" y="1"/>
                    <a:pt x="28" y="9"/>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Oval 122"/>
            <p:cNvSpPr>
              <a:spLocks noChangeArrowheads="1"/>
            </p:cNvSpPr>
            <p:nvPr/>
          </p:nvSpPr>
          <p:spPr bwMode="auto">
            <a:xfrm>
              <a:off x="5472113" y="4995863"/>
              <a:ext cx="26988" cy="130175"/>
            </a:xfrm>
            <a:prstGeom prst="ellipse">
              <a:avLst/>
            </a:pr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23"/>
            <p:cNvSpPr>
              <a:spLocks/>
            </p:cNvSpPr>
            <p:nvPr/>
          </p:nvSpPr>
          <p:spPr bwMode="auto">
            <a:xfrm>
              <a:off x="5776913" y="4818063"/>
              <a:ext cx="112713" cy="31750"/>
            </a:xfrm>
            <a:custGeom>
              <a:avLst/>
              <a:gdLst>
                <a:gd name="T0" fmla="*/ 22 w 43"/>
                <a:gd name="T1" fmla="*/ 2 h 12"/>
                <a:gd name="T2" fmla="*/ 43 w 43"/>
                <a:gd name="T3" fmla="*/ 9 h 12"/>
                <a:gd name="T4" fmla="*/ 21 w 43"/>
                <a:gd name="T5" fmla="*/ 10 h 12"/>
                <a:gd name="T6" fmla="*/ 0 w 43"/>
                <a:gd name="T7" fmla="*/ 3 h 12"/>
                <a:gd name="T8" fmla="*/ 22 w 43"/>
                <a:gd name="T9" fmla="*/ 2 h 12"/>
              </a:gdLst>
              <a:ahLst/>
              <a:cxnLst>
                <a:cxn ang="0">
                  <a:pos x="T0" y="T1"/>
                </a:cxn>
                <a:cxn ang="0">
                  <a:pos x="T2" y="T3"/>
                </a:cxn>
                <a:cxn ang="0">
                  <a:pos x="T4" y="T5"/>
                </a:cxn>
                <a:cxn ang="0">
                  <a:pos x="T6" y="T7"/>
                </a:cxn>
                <a:cxn ang="0">
                  <a:pos x="T8" y="T9"/>
                </a:cxn>
              </a:cxnLst>
              <a:rect l="0" t="0" r="r" b="b"/>
              <a:pathLst>
                <a:path w="43" h="12">
                  <a:moveTo>
                    <a:pt x="22" y="2"/>
                  </a:moveTo>
                  <a:cubicBezTo>
                    <a:pt x="34" y="3"/>
                    <a:pt x="43" y="9"/>
                    <a:pt x="43" y="9"/>
                  </a:cubicBezTo>
                  <a:cubicBezTo>
                    <a:pt x="43" y="9"/>
                    <a:pt x="33" y="12"/>
                    <a:pt x="21" y="10"/>
                  </a:cubicBezTo>
                  <a:cubicBezTo>
                    <a:pt x="9" y="9"/>
                    <a:pt x="0" y="3"/>
                    <a:pt x="0" y="3"/>
                  </a:cubicBezTo>
                  <a:cubicBezTo>
                    <a:pt x="0" y="3"/>
                    <a:pt x="10" y="0"/>
                    <a:pt x="22" y="2"/>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24"/>
            <p:cNvSpPr>
              <a:spLocks/>
            </p:cNvSpPr>
            <p:nvPr/>
          </p:nvSpPr>
          <p:spPr bwMode="auto">
            <a:xfrm>
              <a:off x="5729288" y="4868863"/>
              <a:ext cx="131763" cy="41275"/>
            </a:xfrm>
            <a:custGeom>
              <a:avLst/>
              <a:gdLst>
                <a:gd name="T0" fmla="*/ 26 w 50"/>
                <a:gd name="T1" fmla="*/ 3 h 16"/>
                <a:gd name="T2" fmla="*/ 50 w 50"/>
                <a:gd name="T3" fmla="*/ 14 h 16"/>
                <a:gd name="T4" fmla="*/ 24 w 50"/>
                <a:gd name="T5" fmla="*/ 13 h 16"/>
                <a:gd name="T6" fmla="*/ 0 w 50"/>
                <a:gd name="T7" fmla="*/ 2 h 16"/>
                <a:gd name="T8" fmla="*/ 26 w 50"/>
                <a:gd name="T9" fmla="*/ 3 h 16"/>
              </a:gdLst>
              <a:ahLst/>
              <a:cxnLst>
                <a:cxn ang="0">
                  <a:pos x="T0" y="T1"/>
                </a:cxn>
                <a:cxn ang="0">
                  <a:pos x="T2" y="T3"/>
                </a:cxn>
                <a:cxn ang="0">
                  <a:pos x="T4" y="T5"/>
                </a:cxn>
                <a:cxn ang="0">
                  <a:pos x="T6" y="T7"/>
                </a:cxn>
                <a:cxn ang="0">
                  <a:pos x="T8" y="T9"/>
                </a:cxn>
              </a:cxnLst>
              <a:rect l="0" t="0" r="r" b="b"/>
              <a:pathLst>
                <a:path w="50" h="16">
                  <a:moveTo>
                    <a:pt x="26" y="3"/>
                  </a:moveTo>
                  <a:cubicBezTo>
                    <a:pt x="40" y="6"/>
                    <a:pt x="50" y="14"/>
                    <a:pt x="50" y="14"/>
                  </a:cubicBezTo>
                  <a:cubicBezTo>
                    <a:pt x="50" y="14"/>
                    <a:pt x="38" y="16"/>
                    <a:pt x="24" y="13"/>
                  </a:cubicBezTo>
                  <a:cubicBezTo>
                    <a:pt x="10" y="10"/>
                    <a:pt x="0" y="2"/>
                    <a:pt x="0" y="2"/>
                  </a:cubicBezTo>
                  <a:cubicBezTo>
                    <a:pt x="0" y="2"/>
                    <a:pt x="13" y="0"/>
                    <a:pt x="26" y="3"/>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Oval 125"/>
            <p:cNvSpPr>
              <a:spLocks noChangeArrowheads="1"/>
            </p:cNvSpPr>
            <p:nvPr/>
          </p:nvSpPr>
          <p:spPr bwMode="auto">
            <a:xfrm>
              <a:off x="5607050" y="4064000"/>
              <a:ext cx="504825" cy="504825"/>
            </a:xfrm>
            <a:prstGeom prst="ellipse">
              <a:avLst/>
            </a:prstGeom>
            <a:solidFill>
              <a:srgbClr val="FFD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Oval 126"/>
            <p:cNvSpPr>
              <a:spLocks noChangeArrowheads="1"/>
            </p:cNvSpPr>
            <p:nvPr/>
          </p:nvSpPr>
          <p:spPr bwMode="auto">
            <a:xfrm>
              <a:off x="5848350" y="4084638"/>
              <a:ext cx="23813" cy="144463"/>
            </a:xfrm>
            <a:prstGeom prst="ellipse">
              <a:avLst/>
            </a:pr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27"/>
            <p:cNvSpPr>
              <a:spLocks/>
            </p:cNvSpPr>
            <p:nvPr/>
          </p:nvSpPr>
          <p:spPr bwMode="auto">
            <a:xfrm>
              <a:off x="5780088" y="4097338"/>
              <a:ext cx="49213" cy="138113"/>
            </a:xfrm>
            <a:custGeom>
              <a:avLst/>
              <a:gdLst>
                <a:gd name="T0" fmla="*/ 14 w 19"/>
                <a:gd name="T1" fmla="*/ 24 h 52"/>
                <a:gd name="T2" fmla="*/ 19 w 19"/>
                <a:gd name="T3" fmla="*/ 52 h 52"/>
                <a:gd name="T4" fmla="*/ 5 w 19"/>
                <a:gd name="T5" fmla="*/ 27 h 52"/>
                <a:gd name="T6" fmla="*/ 0 w 19"/>
                <a:gd name="T7" fmla="*/ 0 h 52"/>
                <a:gd name="T8" fmla="*/ 14 w 19"/>
                <a:gd name="T9" fmla="*/ 24 h 52"/>
              </a:gdLst>
              <a:ahLst/>
              <a:cxnLst>
                <a:cxn ang="0">
                  <a:pos x="T0" y="T1"/>
                </a:cxn>
                <a:cxn ang="0">
                  <a:pos x="T2" y="T3"/>
                </a:cxn>
                <a:cxn ang="0">
                  <a:pos x="T4" y="T5"/>
                </a:cxn>
                <a:cxn ang="0">
                  <a:pos x="T6" y="T7"/>
                </a:cxn>
                <a:cxn ang="0">
                  <a:pos x="T8" y="T9"/>
                </a:cxn>
              </a:cxnLst>
              <a:rect l="0" t="0" r="r" b="b"/>
              <a:pathLst>
                <a:path w="19" h="52">
                  <a:moveTo>
                    <a:pt x="14" y="24"/>
                  </a:moveTo>
                  <a:cubicBezTo>
                    <a:pt x="19" y="38"/>
                    <a:pt x="19" y="52"/>
                    <a:pt x="19" y="52"/>
                  </a:cubicBezTo>
                  <a:cubicBezTo>
                    <a:pt x="19" y="52"/>
                    <a:pt x="11" y="42"/>
                    <a:pt x="5" y="27"/>
                  </a:cubicBezTo>
                  <a:cubicBezTo>
                    <a:pt x="0" y="13"/>
                    <a:pt x="0" y="0"/>
                    <a:pt x="0" y="0"/>
                  </a:cubicBezTo>
                  <a:cubicBezTo>
                    <a:pt x="0" y="0"/>
                    <a:pt x="9" y="10"/>
                    <a:pt x="14" y="24"/>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28"/>
            <p:cNvSpPr>
              <a:spLocks/>
            </p:cNvSpPr>
            <p:nvPr/>
          </p:nvSpPr>
          <p:spPr bwMode="auto">
            <a:xfrm>
              <a:off x="5711825" y="4137025"/>
              <a:ext cx="92075" cy="111125"/>
            </a:xfrm>
            <a:custGeom>
              <a:avLst/>
              <a:gdLst>
                <a:gd name="T0" fmla="*/ 21 w 35"/>
                <a:gd name="T1" fmla="*/ 18 h 42"/>
                <a:gd name="T2" fmla="*/ 35 w 35"/>
                <a:gd name="T3" fmla="*/ 42 h 42"/>
                <a:gd name="T4" fmla="*/ 14 w 35"/>
                <a:gd name="T5" fmla="*/ 24 h 42"/>
                <a:gd name="T6" fmla="*/ 0 w 35"/>
                <a:gd name="T7" fmla="*/ 0 h 42"/>
                <a:gd name="T8" fmla="*/ 21 w 35"/>
                <a:gd name="T9" fmla="*/ 18 h 42"/>
              </a:gdLst>
              <a:ahLst/>
              <a:cxnLst>
                <a:cxn ang="0">
                  <a:pos x="T0" y="T1"/>
                </a:cxn>
                <a:cxn ang="0">
                  <a:pos x="T2" y="T3"/>
                </a:cxn>
                <a:cxn ang="0">
                  <a:pos x="T4" y="T5"/>
                </a:cxn>
                <a:cxn ang="0">
                  <a:pos x="T6" y="T7"/>
                </a:cxn>
                <a:cxn ang="0">
                  <a:pos x="T8" y="T9"/>
                </a:cxn>
              </a:cxnLst>
              <a:rect l="0" t="0" r="r" b="b"/>
              <a:pathLst>
                <a:path w="35" h="42">
                  <a:moveTo>
                    <a:pt x="21" y="18"/>
                  </a:moveTo>
                  <a:cubicBezTo>
                    <a:pt x="31" y="30"/>
                    <a:pt x="35" y="42"/>
                    <a:pt x="35" y="42"/>
                  </a:cubicBezTo>
                  <a:cubicBezTo>
                    <a:pt x="35" y="42"/>
                    <a:pt x="24" y="36"/>
                    <a:pt x="14" y="24"/>
                  </a:cubicBezTo>
                  <a:cubicBezTo>
                    <a:pt x="4" y="13"/>
                    <a:pt x="0" y="0"/>
                    <a:pt x="0" y="0"/>
                  </a:cubicBezTo>
                  <a:cubicBezTo>
                    <a:pt x="0" y="0"/>
                    <a:pt x="11" y="7"/>
                    <a:pt x="21" y="18"/>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29"/>
            <p:cNvSpPr>
              <a:spLocks/>
            </p:cNvSpPr>
            <p:nvPr/>
          </p:nvSpPr>
          <p:spPr bwMode="auto">
            <a:xfrm>
              <a:off x="5659438" y="4197350"/>
              <a:ext cx="123825" cy="74613"/>
            </a:xfrm>
            <a:custGeom>
              <a:avLst/>
              <a:gdLst>
                <a:gd name="T0" fmla="*/ 26 w 47"/>
                <a:gd name="T1" fmla="*/ 10 h 28"/>
                <a:gd name="T2" fmla="*/ 47 w 47"/>
                <a:gd name="T3" fmla="*/ 28 h 28"/>
                <a:gd name="T4" fmla="*/ 21 w 47"/>
                <a:gd name="T5" fmla="*/ 18 h 28"/>
                <a:gd name="T6" fmla="*/ 0 w 47"/>
                <a:gd name="T7" fmla="*/ 0 h 28"/>
                <a:gd name="T8" fmla="*/ 26 w 47"/>
                <a:gd name="T9" fmla="*/ 10 h 28"/>
              </a:gdLst>
              <a:ahLst/>
              <a:cxnLst>
                <a:cxn ang="0">
                  <a:pos x="T0" y="T1"/>
                </a:cxn>
                <a:cxn ang="0">
                  <a:pos x="T2" y="T3"/>
                </a:cxn>
                <a:cxn ang="0">
                  <a:pos x="T4" y="T5"/>
                </a:cxn>
                <a:cxn ang="0">
                  <a:pos x="T6" y="T7"/>
                </a:cxn>
                <a:cxn ang="0">
                  <a:pos x="T8" y="T9"/>
                </a:cxn>
              </a:cxnLst>
              <a:rect l="0" t="0" r="r" b="b"/>
              <a:pathLst>
                <a:path w="47" h="28">
                  <a:moveTo>
                    <a:pt x="26" y="10"/>
                  </a:moveTo>
                  <a:cubicBezTo>
                    <a:pt x="39" y="18"/>
                    <a:pt x="47" y="28"/>
                    <a:pt x="47" y="28"/>
                  </a:cubicBezTo>
                  <a:cubicBezTo>
                    <a:pt x="47" y="28"/>
                    <a:pt x="34" y="26"/>
                    <a:pt x="21" y="18"/>
                  </a:cubicBezTo>
                  <a:cubicBezTo>
                    <a:pt x="8" y="11"/>
                    <a:pt x="0" y="0"/>
                    <a:pt x="0" y="0"/>
                  </a:cubicBezTo>
                  <a:cubicBezTo>
                    <a:pt x="0" y="0"/>
                    <a:pt x="13" y="2"/>
                    <a:pt x="26" y="10"/>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30"/>
            <p:cNvSpPr>
              <a:spLocks/>
            </p:cNvSpPr>
            <p:nvPr/>
          </p:nvSpPr>
          <p:spPr bwMode="auto">
            <a:xfrm>
              <a:off x="5629275" y="4265613"/>
              <a:ext cx="142875" cy="39688"/>
            </a:xfrm>
            <a:custGeom>
              <a:avLst/>
              <a:gdLst>
                <a:gd name="T0" fmla="*/ 28 w 54"/>
                <a:gd name="T1" fmla="*/ 3 h 15"/>
                <a:gd name="T2" fmla="*/ 54 w 54"/>
                <a:gd name="T3" fmla="*/ 12 h 15"/>
                <a:gd name="T4" fmla="*/ 26 w 54"/>
                <a:gd name="T5" fmla="*/ 12 h 15"/>
                <a:gd name="T6" fmla="*/ 0 w 54"/>
                <a:gd name="T7" fmla="*/ 3 h 15"/>
                <a:gd name="T8" fmla="*/ 28 w 54"/>
                <a:gd name="T9" fmla="*/ 3 h 15"/>
              </a:gdLst>
              <a:ahLst/>
              <a:cxnLst>
                <a:cxn ang="0">
                  <a:pos x="T0" y="T1"/>
                </a:cxn>
                <a:cxn ang="0">
                  <a:pos x="T2" y="T3"/>
                </a:cxn>
                <a:cxn ang="0">
                  <a:pos x="T4" y="T5"/>
                </a:cxn>
                <a:cxn ang="0">
                  <a:pos x="T6" y="T7"/>
                </a:cxn>
                <a:cxn ang="0">
                  <a:pos x="T8" y="T9"/>
                </a:cxn>
              </a:cxnLst>
              <a:rect l="0" t="0" r="r" b="b"/>
              <a:pathLst>
                <a:path w="54" h="15">
                  <a:moveTo>
                    <a:pt x="28" y="3"/>
                  </a:moveTo>
                  <a:cubicBezTo>
                    <a:pt x="43" y="6"/>
                    <a:pt x="54" y="12"/>
                    <a:pt x="54" y="12"/>
                  </a:cubicBezTo>
                  <a:cubicBezTo>
                    <a:pt x="54" y="12"/>
                    <a:pt x="41" y="15"/>
                    <a:pt x="26" y="12"/>
                  </a:cubicBezTo>
                  <a:cubicBezTo>
                    <a:pt x="12" y="10"/>
                    <a:pt x="0" y="3"/>
                    <a:pt x="0" y="3"/>
                  </a:cubicBezTo>
                  <a:cubicBezTo>
                    <a:pt x="0" y="3"/>
                    <a:pt x="13" y="0"/>
                    <a:pt x="28" y="3"/>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31"/>
            <p:cNvSpPr>
              <a:spLocks/>
            </p:cNvSpPr>
            <p:nvPr/>
          </p:nvSpPr>
          <p:spPr bwMode="auto">
            <a:xfrm>
              <a:off x="5629275" y="4321175"/>
              <a:ext cx="142875" cy="39688"/>
            </a:xfrm>
            <a:custGeom>
              <a:avLst/>
              <a:gdLst>
                <a:gd name="T0" fmla="*/ 26 w 54"/>
                <a:gd name="T1" fmla="*/ 3 h 15"/>
                <a:gd name="T2" fmla="*/ 54 w 54"/>
                <a:gd name="T3" fmla="*/ 3 h 15"/>
                <a:gd name="T4" fmla="*/ 28 w 54"/>
                <a:gd name="T5" fmla="*/ 12 h 15"/>
                <a:gd name="T6" fmla="*/ 0 w 54"/>
                <a:gd name="T7" fmla="*/ 12 h 15"/>
                <a:gd name="T8" fmla="*/ 26 w 54"/>
                <a:gd name="T9" fmla="*/ 3 h 15"/>
              </a:gdLst>
              <a:ahLst/>
              <a:cxnLst>
                <a:cxn ang="0">
                  <a:pos x="T0" y="T1"/>
                </a:cxn>
                <a:cxn ang="0">
                  <a:pos x="T2" y="T3"/>
                </a:cxn>
                <a:cxn ang="0">
                  <a:pos x="T4" y="T5"/>
                </a:cxn>
                <a:cxn ang="0">
                  <a:pos x="T6" y="T7"/>
                </a:cxn>
                <a:cxn ang="0">
                  <a:pos x="T8" y="T9"/>
                </a:cxn>
              </a:cxnLst>
              <a:rect l="0" t="0" r="r" b="b"/>
              <a:pathLst>
                <a:path w="54" h="15">
                  <a:moveTo>
                    <a:pt x="26" y="3"/>
                  </a:moveTo>
                  <a:cubicBezTo>
                    <a:pt x="41" y="0"/>
                    <a:pt x="54" y="3"/>
                    <a:pt x="54" y="3"/>
                  </a:cubicBezTo>
                  <a:cubicBezTo>
                    <a:pt x="54" y="3"/>
                    <a:pt x="43" y="10"/>
                    <a:pt x="28" y="12"/>
                  </a:cubicBezTo>
                  <a:cubicBezTo>
                    <a:pt x="13" y="15"/>
                    <a:pt x="0" y="12"/>
                    <a:pt x="0" y="12"/>
                  </a:cubicBezTo>
                  <a:cubicBezTo>
                    <a:pt x="0" y="12"/>
                    <a:pt x="11" y="6"/>
                    <a:pt x="26" y="3"/>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32"/>
            <p:cNvSpPr>
              <a:spLocks/>
            </p:cNvSpPr>
            <p:nvPr/>
          </p:nvSpPr>
          <p:spPr bwMode="auto">
            <a:xfrm>
              <a:off x="5656263" y="4357688"/>
              <a:ext cx="127000" cy="71438"/>
            </a:xfrm>
            <a:custGeom>
              <a:avLst/>
              <a:gdLst>
                <a:gd name="T0" fmla="*/ 22 w 48"/>
                <a:gd name="T1" fmla="*/ 10 h 27"/>
                <a:gd name="T2" fmla="*/ 48 w 48"/>
                <a:gd name="T3" fmla="*/ 0 h 27"/>
                <a:gd name="T4" fmla="*/ 26 w 48"/>
                <a:gd name="T5" fmla="*/ 18 h 27"/>
                <a:gd name="T6" fmla="*/ 0 w 48"/>
                <a:gd name="T7" fmla="*/ 27 h 27"/>
                <a:gd name="T8" fmla="*/ 22 w 48"/>
                <a:gd name="T9" fmla="*/ 10 h 27"/>
              </a:gdLst>
              <a:ahLst/>
              <a:cxnLst>
                <a:cxn ang="0">
                  <a:pos x="T0" y="T1"/>
                </a:cxn>
                <a:cxn ang="0">
                  <a:pos x="T2" y="T3"/>
                </a:cxn>
                <a:cxn ang="0">
                  <a:pos x="T4" y="T5"/>
                </a:cxn>
                <a:cxn ang="0">
                  <a:pos x="T6" y="T7"/>
                </a:cxn>
                <a:cxn ang="0">
                  <a:pos x="T8" y="T9"/>
                </a:cxn>
              </a:cxnLst>
              <a:rect l="0" t="0" r="r" b="b"/>
              <a:pathLst>
                <a:path w="48" h="27">
                  <a:moveTo>
                    <a:pt x="22" y="10"/>
                  </a:moveTo>
                  <a:cubicBezTo>
                    <a:pt x="35" y="2"/>
                    <a:pt x="48" y="0"/>
                    <a:pt x="48" y="0"/>
                  </a:cubicBezTo>
                  <a:cubicBezTo>
                    <a:pt x="48" y="0"/>
                    <a:pt x="39" y="10"/>
                    <a:pt x="26" y="18"/>
                  </a:cubicBezTo>
                  <a:cubicBezTo>
                    <a:pt x="13" y="25"/>
                    <a:pt x="0" y="27"/>
                    <a:pt x="0" y="27"/>
                  </a:cubicBezTo>
                  <a:cubicBezTo>
                    <a:pt x="0" y="27"/>
                    <a:pt x="8" y="17"/>
                    <a:pt x="22" y="10"/>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33"/>
            <p:cNvSpPr>
              <a:spLocks/>
            </p:cNvSpPr>
            <p:nvPr/>
          </p:nvSpPr>
          <p:spPr bwMode="auto">
            <a:xfrm>
              <a:off x="5708650" y="4381500"/>
              <a:ext cx="92075" cy="111125"/>
            </a:xfrm>
            <a:custGeom>
              <a:avLst/>
              <a:gdLst>
                <a:gd name="T0" fmla="*/ 14 w 35"/>
                <a:gd name="T1" fmla="*/ 18 h 42"/>
                <a:gd name="T2" fmla="*/ 35 w 35"/>
                <a:gd name="T3" fmla="*/ 0 h 42"/>
                <a:gd name="T4" fmla="*/ 21 w 35"/>
                <a:gd name="T5" fmla="*/ 24 h 42"/>
                <a:gd name="T6" fmla="*/ 0 w 35"/>
                <a:gd name="T7" fmla="*/ 42 h 42"/>
                <a:gd name="T8" fmla="*/ 14 w 35"/>
                <a:gd name="T9" fmla="*/ 18 h 42"/>
              </a:gdLst>
              <a:ahLst/>
              <a:cxnLst>
                <a:cxn ang="0">
                  <a:pos x="T0" y="T1"/>
                </a:cxn>
                <a:cxn ang="0">
                  <a:pos x="T2" y="T3"/>
                </a:cxn>
                <a:cxn ang="0">
                  <a:pos x="T4" y="T5"/>
                </a:cxn>
                <a:cxn ang="0">
                  <a:pos x="T6" y="T7"/>
                </a:cxn>
                <a:cxn ang="0">
                  <a:pos x="T8" y="T9"/>
                </a:cxn>
              </a:cxnLst>
              <a:rect l="0" t="0" r="r" b="b"/>
              <a:pathLst>
                <a:path w="35" h="42">
                  <a:moveTo>
                    <a:pt x="14" y="18"/>
                  </a:moveTo>
                  <a:cubicBezTo>
                    <a:pt x="23" y="6"/>
                    <a:pt x="35" y="0"/>
                    <a:pt x="35" y="0"/>
                  </a:cubicBezTo>
                  <a:cubicBezTo>
                    <a:pt x="35" y="0"/>
                    <a:pt x="30" y="12"/>
                    <a:pt x="21" y="24"/>
                  </a:cubicBezTo>
                  <a:cubicBezTo>
                    <a:pt x="11" y="35"/>
                    <a:pt x="0" y="42"/>
                    <a:pt x="0" y="42"/>
                  </a:cubicBezTo>
                  <a:cubicBezTo>
                    <a:pt x="0" y="42"/>
                    <a:pt x="4" y="29"/>
                    <a:pt x="14" y="18"/>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34"/>
            <p:cNvSpPr>
              <a:spLocks/>
            </p:cNvSpPr>
            <p:nvPr/>
          </p:nvSpPr>
          <p:spPr bwMode="auto">
            <a:xfrm>
              <a:off x="5776913" y="4397375"/>
              <a:ext cx="50800" cy="134938"/>
            </a:xfrm>
            <a:custGeom>
              <a:avLst/>
              <a:gdLst>
                <a:gd name="T0" fmla="*/ 5 w 19"/>
                <a:gd name="T1" fmla="*/ 24 h 51"/>
                <a:gd name="T2" fmla="*/ 19 w 19"/>
                <a:gd name="T3" fmla="*/ 0 h 51"/>
                <a:gd name="T4" fmla="*/ 14 w 19"/>
                <a:gd name="T5" fmla="*/ 27 h 51"/>
                <a:gd name="T6" fmla="*/ 0 w 19"/>
                <a:gd name="T7" fmla="*/ 51 h 51"/>
                <a:gd name="T8" fmla="*/ 5 w 19"/>
                <a:gd name="T9" fmla="*/ 24 h 51"/>
              </a:gdLst>
              <a:ahLst/>
              <a:cxnLst>
                <a:cxn ang="0">
                  <a:pos x="T0" y="T1"/>
                </a:cxn>
                <a:cxn ang="0">
                  <a:pos x="T2" y="T3"/>
                </a:cxn>
                <a:cxn ang="0">
                  <a:pos x="T4" y="T5"/>
                </a:cxn>
                <a:cxn ang="0">
                  <a:pos x="T6" y="T7"/>
                </a:cxn>
                <a:cxn ang="0">
                  <a:pos x="T8" y="T9"/>
                </a:cxn>
              </a:cxnLst>
              <a:rect l="0" t="0" r="r" b="b"/>
              <a:pathLst>
                <a:path w="19" h="51">
                  <a:moveTo>
                    <a:pt x="5" y="24"/>
                  </a:moveTo>
                  <a:cubicBezTo>
                    <a:pt x="10" y="10"/>
                    <a:pt x="19" y="0"/>
                    <a:pt x="19" y="0"/>
                  </a:cubicBezTo>
                  <a:cubicBezTo>
                    <a:pt x="19" y="0"/>
                    <a:pt x="19" y="13"/>
                    <a:pt x="14" y="27"/>
                  </a:cubicBezTo>
                  <a:cubicBezTo>
                    <a:pt x="8" y="41"/>
                    <a:pt x="0" y="51"/>
                    <a:pt x="0" y="51"/>
                  </a:cubicBezTo>
                  <a:cubicBezTo>
                    <a:pt x="0" y="51"/>
                    <a:pt x="0" y="38"/>
                    <a:pt x="5" y="24"/>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Oval 135"/>
            <p:cNvSpPr>
              <a:spLocks noChangeArrowheads="1"/>
            </p:cNvSpPr>
            <p:nvPr/>
          </p:nvSpPr>
          <p:spPr bwMode="auto">
            <a:xfrm>
              <a:off x="5843588" y="4403725"/>
              <a:ext cx="25400" cy="144463"/>
            </a:xfrm>
            <a:prstGeom prst="ellipse">
              <a:avLst/>
            </a:pr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36"/>
            <p:cNvSpPr>
              <a:spLocks/>
            </p:cNvSpPr>
            <p:nvPr/>
          </p:nvSpPr>
          <p:spPr bwMode="auto">
            <a:xfrm>
              <a:off x="5884863" y="4400550"/>
              <a:ext cx="50800" cy="134938"/>
            </a:xfrm>
            <a:custGeom>
              <a:avLst/>
              <a:gdLst>
                <a:gd name="T0" fmla="*/ 5 w 19"/>
                <a:gd name="T1" fmla="*/ 27 h 51"/>
                <a:gd name="T2" fmla="*/ 0 w 19"/>
                <a:gd name="T3" fmla="*/ 0 h 51"/>
                <a:gd name="T4" fmla="*/ 14 w 19"/>
                <a:gd name="T5" fmla="*/ 24 h 51"/>
                <a:gd name="T6" fmla="*/ 19 w 19"/>
                <a:gd name="T7" fmla="*/ 51 h 51"/>
                <a:gd name="T8" fmla="*/ 5 w 19"/>
                <a:gd name="T9" fmla="*/ 27 h 51"/>
              </a:gdLst>
              <a:ahLst/>
              <a:cxnLst>
                <a:cxn ang="0">
                  <a:pos x="T0" y="T1"/>
                </a:cxn>
                <a:cxn ang="0">
                  <a:pos x="T2" y="T3"/>
                </a:cxn>
                <a:cxn ang="0">
                  <a:pos x="T4" y="T5"/>
                </a:cxn>
                <a:cxn ang="0">
                  <a:pos x="T6" y="T7"/>
                </a:cxn>
                <a:cxn ang="0">
                  <a:pos x="T8" y="T9"/>
                </a:cxn>
              </a:cxnLst>
              <a:rect l="0" t="0" r="r" b="b"/>
              <a:pathLst>
                <a:path w="19" h="51">
                  <a:moveTo>
                    <a:pt x="5" y="27"/>
                  </a:moveTo>
                  <a:cubicBezTo>
                    <a:pt x="0" y="13"/>
                    <a:pt x="0" y="0"/>
                    <a:pt x="0" y="0"/>
                  </a:cubicBezTo>
                  <a:cubicBezTo>
                    <a:pt x="0" y="0"/>
                    <a:pt x="9" y="9"/>
                    <a:pt x="14" y="24"/>
                  </a:cubicBezTo>
                  <a:cubicBezTo>
                    <a:pt x="19" y="38"/>
                    <a:pt x="19" y="51"/>
                    <a:pt x="19" y="51"/>
                  </a:cubicBezTo>
                  <a:cubicBezTo>
                    <a:pt x="19" y="51"/>
                    <a:pt x="10" y="41"/>
                    <a:pt x="5" y="27"/>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37"/>
            <p:cNvSpPr>
              <a:spLocks/>
            </p:cNvSpPr>
            <p:nvPr/>
          </p:nvSpPr>
          <p:spPr bwMode="auto">
            <a:xfrm>
              <a:off x="5911850" y="4384675"/>
              <a:ext cx="93663" cy="111125"/>
            </a:xfrm>
            <a:custGeom>
              <a:avLst/>
              <a:gdLst>
                <a:gd name="T0" fmla="*/ 14 w 36"/>
                <a:gd name="T1" fmla="*/ 24 h 42"/>
                <a:gd name="T2" fmla="*/ 0 w 36"/>
                <a:gd name="T3" fmla="*/ 0 h 42"/>
                <a:gd name="T4" fmla="*/ 22 w 36"/>
                <a:gd name="T5" fmla="*/ 18 h 42"/>
                <a:gd name="T6" fmla="*/ 36 w 36"/>
                <a:gd name="T7" fmla="*/ 42 h 42"/>
                <a:gd name="T8" fmla="*/ 14 w 36"/>
                <a:gd name="T9" fmla="*/ 24 h 42"/>
              </a:gdLst>
              <a:ahLst/>
              <a:cxnLst>
                <a:cxn ang="0">
                  <a:pos x="T0" y="T1"/>
                </a:cxn>
                <a:cxn ang="0">
                  <a:pos x="T2" y="T3"/>
                </a:cxn>
                <a:cxn ang="0">
                  <a:pos x="T4" y="T5"/>
                </a:cxn>
                <a:cxn ang="0">
                  <a:pos x="T6" y="T7"/>
                </a:cxn>
                <a:cxn ang="0">
                  <a:pos x="T8" y="T9"/>
                </a:cxn>
              </a:cxnLst>
              <a:rect l="0" t="0" r="r" b="b"/>
              <a:pathLst>
                <a:path w="36" h="42">
                  <a:moveTo>
                    <a:pt x="14" y="24"/>
                  </a:moveTo>
                  <a:cubicBezTo>
                    <a:pt x="5" y="12"/>
                    <a:pt x="0" y="0"/>
                    <a:pt x="0" y="0"/>
                  </a:cubicBezTo>
                  <a:cubicBezTo>
                    <a:pt x="0" y="0"/>
                    <a:pt x="12" y="6"/>
                    <a:pt x="22" y="18"/>
                  </a:cubicBezTo>
                  <a:cubicBezTo>
                    <a:pt x="31" y="30"/>
                    <a:pt x="36" y="42"/>
                    <a:pt x="36" y="42"/>
                  </a:cubicBezTo>
                  <a:cubicBezTo>
                    <a:pt x="36" y="42"/>
                    <a:pt x="24" y="36"/>
                    <a:pt x="14" y="24"/>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38"/>
            <p:cNvSpPr>
              <a:spLocks/>
            </p:cNvSpPr>
            <p:nvPr/>
          </p:nvSpPr>
          <p:spPr bwMode="auto">
            <a:xfrm>
              <a:off x="5932488" y="4360863"/>
              <a:ext cx="123825" cy="74613"/>
            </a:xfrm>
            <a:custGeom>
              <a:avLst/>
              <a:gdLst>
                <a:gd name="T0" fmla="*/ 21 w 47"/>
                <a:gd name="T1" fmla="*/ 18 h 28"/>
                <a:gd name="T2" fmla="*/ 0 w 47"/>
                <a:gd name="T3" fmla="*/ 0 h 28"/>
                <a:gd name="T4" fmla="*/ 26 w 47"/>
                <a:gd name="T5" fmla="*/ 10 h 28"/>
                <a:gd name="T6" fmla="*/ 47 w 47"/>
                <a:gd name="T7" fmla="*/ 28 h 28"/>
                <a:gd name="T8" fmla="*/ 21 w 47"/>
                <a:gd name="T9" fmla="*/ 18 h 28"/>
              </a:gdLst>
              <a:ahLst/>
              <a:cxnLst>
                <a:cxn ang="0">
                  <a:pos x="T0" y="T1"/>
                </a:cxn>
                <a:cxn ang="0">
                  <a:pos x="T2" y="T3"/>
                </a:cxn>
                <a:cxn ang="0">
                  <a:pos x="T4" y="T5"/>
                </a:cxn>
                <a:cxn ang="0">
                  <a:pos x="T6" y="T7"/>
                </a:cxn>
                <a:cxn ang="0">
                  <a:pos x="T8" y="T9"/>
                </a:cxn>
              </a:cxnLst>
              <a:rect l="0" t="0" r="r" b="b"/>
              <a:pathLst>
                <a:path w="47" h="28">
                  <a:moveTo>
                    <a:pt x="21" y="18"/>
                  </a:moveTo>
                  <a:cubicBezTo>
                    <a:pt x="8" y="11"/>
                    <a:pt x="0" y="0"/>
                    <a:pt x="0" y="0"/>
                  </a:cubicBezTo>
                  <a:cubicBezTo>
                    <a:pt x="0" y="0"/>
                    <a:pt x="13" y="2"/>
                    <a:pt x="26" y="10"/>
                  </a:cubicBezTo>
                  <a:cubicBezTo>
                    <a:pt x="39" y="18"/>
                    <a:pt x="47" y="28"/>
                    <a:pt x="47" y="28"/>
                  </a:cubicBezTo>
                  <a:cubicBezTo>
                    <a:pt x="47" y="28"/>
                    <a:pt x="34" y="26"/>
                    <a:pt x="21" y="18"/>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39"/>
            <p:cNvSpPr>
              <a:spLocks/>
            </p:cNvSpPr>
            <p:nvPr/>
          </p:nvSpPr>
          <p:spPr bwMode="auto">
            <a:xfrm>
              <a:off x="5943600" y="4327525"/>
              <a:ext cx="141288" cy="38100"/>
            </a:xfrm>
            <a:custGeom>
              <a:avLst/>
              <a:gdLst>
                <a:gd name="T0" fmla="*/ 26 w 54"/>
                <a:gd name="T1" fmla="*/ 12 h 15"/>
                <a:gd name="T2" fmla="*/ 0 w 54"/>
                <a:gd name="T3" fmla="*/ 3 h 15"/>
                <a:gd name="T4" fmla="*/ 28 w 54"/>
                <a:gd name="T5" fmla="*/ 3 h 15"/>
                <a:gd name="T6" fmla="*/ 54 w 54"/>
                <a:gd name="T7" fmla="*/ 12 h 15"/>
                <a:gd name="T8" fmla="*/ 26 w 54"/>
                <a:gd name="T9" fmla="*/ 12 h 15"/>
              </a:gdLst>
              <a:ahLst/>
              <a:cxnLst>
                <a:cxn ang="0">
                  <a:pos x="T0" y="T1"/>
                </a:cxn>
                <a:cxn ang="0">
                  <a:pos x="T2" y="T3"/>
                </a:cxn>
                <a:cxn ang="0">
                  <a:pos x="T4" y="T5"/>
                </a:cxn>
                <a:cxn ang="0">
                  <a:pos x="T6" y="T7"/>
                </a:cxn>
                <a:cxn ang="0">
                  <a:pos x="T8" y="T9"/>
                </a:cxn>
              </a:cxnLst>
              <a:rect l="0" t="0" r="r" b="b"/>
              <a:pathLst>
                <a:path w="54" h="15">
                  <a:moveTo>
                    <a:pt x="26" y="12"/>
                  </a:moveTo>
                  <a:cubicBezTo>
                    <a:pt x="12" y="9"/>
                    <a:pt x="0" y="3"/>
                    <a:pt x="0" y="3"/>
                  </a:cubicBezTo>
                  <a:cubicBezTo>
                    <a:pt x="0" y="3"/>
                    <a:pt x="13" y="0"/>
                    <a:pt x="28" y="3"/>
                  </a:cubicBezTo>
                  <a:cubicBezTo>
                    <a:pt x="43" y="5"/>
                    <a:pt x="54" y="12"/>
                    <a:pt x="54" y="12"/>
                  </a:cubicBezTo>
                  <a:cubicBezTo>
                    <a:pt x="54" y="12"/>
                    <a:pt x="41" y="15"/>
                    <a:pt x="26" y="12"/>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40"/>
            <p:cNvSpPr>
              <a:spLocks/>
            </p:cNvSpPr>
            <p:nvPr/>
          </p:nvSpPr>
          <p:spPr bwMode="auto">
            <a:xfrm>
              <a:off x="5945188" y="4271963"/>
              <a:ext cx="139700" cy="39688"/>
            </a:xfrm>
            <a:custGeom>
              <a:avLst/>
              <a:gdLst>
                <a:gd name="T0" fmla="*/ 27 w 53"/>
                <a:gd name="T1" fmla="*/ 12 h 15"/>
                <a:gd name="T2" fmla="*/ 0 w 53"/>
                <a:gd name="T3" fmla="*/ 12 h 15"/>
                <a:gd name="T4" fmla="*/ 26 w 53"/>
                <a:gd name="T5" fmla="*/ 3 h 15"/>
                <a:gd name="T6" fmla="*/ 53 w 53"/>
                <a:gd name="T7" fmla="*/ 3 h 15"/>
                <a:gd name="T8" fmla="*/ 27 w 53"/>
                <a:gd name="T9" fmla="*/ 12 h 15"/>
              </a:gdLst>
              <a:ahLst/>
              <a:cxnLst>
                <a:cxn ang="0">
                  <a:pos x="T0" y="T1"/>
                </a:cxn>
                <a:cxn ang="0">
                  <a:pos x="T2" y="T3"/>
                </a:cxn>
                <a:cxn ang="0">
                  <a:pos x="T4" y="T5"/>
                </a:cxn>
                <a:cxn ang="0">
                  <a:pos x="T6" y="T7"/>
                </a:cxn>
                <a:cxn ang="0">
                  <a:pos x="T8" y="T9"/>
                </a:cxn>
              </a:cxnLst>
              <a:rect l="0" t="0" r="r" b="b"/>
              <a:pathLst>
                <a:path w="53" h="15">
                  <a:moveTo>
                    <a:pt x="27" y="12"/>
                  </a:moveTo>
                  <a:cubicBezTo>
                    <a:pt x="12" y="15"/>
                    <a:pt x="0" y="12"/>
                    <a:pt x="0" y="12"/>
                  </a:cubicBezTo>
                  <a:cubicBezTo>
                    <a:pt x="0" y="12"/>
                    <a:pt x="11" y="5"/>
                    <a:pt x="26" y="3"/>
                  </a:cubicBezTo>
                  <a:cubicBezTo>
                    <a:pt x="41" y="0"/>
                    <a:pt x="53" y="3"/>
                    <a:pt x="53" y="3"/>
                  </a:cubicBezTo>
                  <a:cubicBezTo>
                    <a:pt x="53" y="3"/>
                    <a:pt x="42" y="9"/>
                    <a:pt x="27" y="12"/>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41"/>
            <p:cNvSpPr>
              <a:spLocks/>
            </p:cNvSpPr>
            <p:nvPr/>
          </p:nvSpPr>
          <p:spPr bwMode="auto">
            <a:xfrm>
              <a:off x="5935663" y="4203700"/>
              <a:ext cx="123825" cy="69850"/>
            </a:xfrm>
            <a:custGeom>
              <a:avLst/>
              <a:gdLst>
                <a:gd name="T0" fmla="*/ 26 w 47"/>
                <a:gd name="T1" fmla="*/ 18 h 27"/>
                <a:gd name="T2" fmla="*/ 0 w 47"/>
                <a:gd name="T3" fmla="*/ 27 h 27"/>
                <a:gd name="T4" fmla="*/ 21 w 47"/>
                <a:gd name="T5" fmla="*/ 9 h 27"/>
                <a:gd name="T6" fmla="*/ 47 w 47"/>
                <a:gd name="T7" fmla="*/ 0 h 27"/>
                <a:gd name="T8" fmla="*/ 26 w 47"/>
                <a:gd name="T9" fmla="*/ 18 h 27"/>
              </a:gdLst>
              <a:ahLst/>
              <a:cxnLst>
                <a:cxn ang="0">
                  <a:pos x="T0" y="T1"/>
                </a:cxn>
                <a:cxn ang="0">
                  <a:pos x="T2" y="T3"/>
                </a:cxn>
                <a:cxn ang="0">
                  <a:pos x="T4" y="T5"/>
                </a:cxn>
                <a:cxn ang="0">
                  <a:pos x="T6" y="T7"/>
                </a:cxn>
                <a:cxn ang="0">
                  <a:pos x="T8" y="T9"/>
                </a:cxn>
              </a:cxnLst>
              <a:rect l="0" t="0" r="r" b="b"/>
              <a:pathLst>
                <a:path w="47" h="27">
                  <a:moveTo>
                    <a:pt x="26" y="18"/>
                  </a:moveTo>
                  <a:cubicBezTo>
                    <a:pt x="13" y="25"/>
                    <a:pt x="0" y="27"/>
                    <a:pt x="0" y="27"/>
                  </a:cubicBezTo>
                  <a:cubicBezTo>
                    <a:pt x="0" y="27"/>
                    <a:pt x="8" y="17"/>
                    <a:pt x="21" y="9"/>
                  </a:cubicBezTo>
                  <a:cubicBezTo>
                    <a:pt x="34" y="2"/>
                    <a:pt x="47" y="0"/>
                    <a:pt x="47" y="0"/>
                  </a:cubicBezTo>
                  <a:cubicBezTo>
                    <a:pt x="47" y="0"/>
                    <a:pt x="39" y="10"/>
                    <a:pt x="26" y="18"/>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42"/>
            <p:cNvSpPr>
              <a:spLocks/>
            </p:cNvSpPr>
            <p:nvPr/>
          </p:nvSpPr>
          <p:spPr bwMode="auto">
            <a:xfrm>
              <a:off x="5916613" y="4140200"/>
              <a:ext cx="92075" cy="111125"/>
            </a:xfrm>
            <a:custGeom>
              <a:avLst/>
              <a:gdLst>
                <a:gd name="T0" fmla="*/ 21 w 35"/>
                <a:gd name="T1" fmla="*/ 24 h 42"/>
                <a:gd name="T2" fmla="*/ 0 w 35"/>
                <a:gd name="T3" fmla="*/ 42 h 42"/>
                <a:gd name="T4" fmla="*/ 14 w 35"/>
                <a:gd name="T5" fmla="*/ 18 h 42"/>
                <a:gd name="T6" fmla="*/ 35 w 35"/>
                <a:gd name="T7" fmla="*/ 0 h 42"/>
                <a:gd name="T8" fmla="*/ 21 w 35"/>
                <a:gd name="T9" fmla="*/ 24 h 42"/>
              </a:gdLst>
              <a:ahLst/>
              <a:cxnLst>
                <a:cxn ang="0">
                  <a:pos x="T0" y="T1"/>
                </a:cxn>
                <a:cxn ang="0">
                  <a:pos x="T2" y="T3"/>
                </a:cxn>
                <a:cxn ang="0">
                  <a:pos x="T4" y="T5"/>
                </a:cxn>
                <a:cxn ang="0">
                  <a:pos x="T6" y="T7"/>
                </a:cxn>
                <a:cxn ang="0">
                  <a:pos x="T8" y="T9"/>
                </a:cxn>
              </a:cxnLst>
              <a:rect l="0" t="0" r="r" b="b"/>
              <a:pathLst>
                <a:path w="35" h="42">
                  <a:moveTo>
                    <a:pt x="21" y="24"/>
                  </a:moveTo>
                  <a:cubicBezTo>
                    <a:pt x="11" y="36"/>
                    <a:pt x="0" y="42"/>
                    <a:pt x="0" y="42"/>
                  </a:cubicBezTo>
                  <a:cubicBezTo>
                    <a:pt x="0" y="42"/>
                    <a:pt x="4" y="30"/>
                    <a:pt x="14" y="18"/>
                  </a:cubicBezTo>
                  <a:cubicBezTo>
                    <a:pt x="23" y="7"/>
                    <a:pt x="35" y="0"/>
                    <a:pt x="35" y="0"/>
                  </a:cubicBezTo>
                  <a:cubicBezTo>
                    <a:pt x="35" y="0"/>
                    <a:pt x="31" y="13"/>
                    <a:pt x="21" y="24"/>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43"/>
            <p:cNvSpPr>
              <a:spLocks/>
            </p:cNvSpPr>
            <p:nvPr/>
          </p:nvSpPr>
          <p:spPr bwMode="auto">
            <a:xfrm>
              <a:off x="5889625" y="4100513"/>
              <a:ext cx="50800" cy="134938"/>
            </a:xfrm>
            <a:custGeom>
              <a:avLst/>
              <a:gdLst>
                <a:gd name="T0" fmla="*/ 14 w 19"/>
                <a:gd name="T1" fmla="*/ 27 h 51"/>
                <a:gd name="T2" fmla="*/ 0 w 19"/>
                <a:gd name="T3" fmla="*/ 51 h 51"/>
                <a:gd name="T4" fmla="*/ 5 w 19"/>
                <a:gd name="T5" fmla="*/ 24 h 51"/>
                <a:gd name="T6" fmla="*/ 19 w 19"/>
                <a:gd name="T7" fmla="*/ 0 h 51"/>
                <a:gd name="T8" fmla="*/ 14 w 19"/>
                <a:gd name="T9" fmla="*/ 27 h 51"/>
              </a:gdLst>
              <a:ahLst/>
              <a:cxnLst>
                <a:cxn ang="0">
                  <a:pos x="T0" y="T1"/>
                </a:cxn>
                <a:cxn ang="0">
                  <a:pos x="T2" y="T3"/>
                </a:cxn>
                <a:cxn ang="0">
                  <a:pos x="T4" y="T5"/>
                </a:cxn>
                <a:cxn ang="0">
                  <a:pos x="T6" y="T7"/>
                </a:cxn>
                <a:cxn ang="0">
                  <a:pos x="T8" y="T9"/>
                </a:cxn>
              </a:cxnLst>
              <a:rect l="0" t="0" r="r" b="b"/>
              <a:pathLst>
                <a:path w="19" h="51">
                  <a:moveTo>
                    <a:pt x="14" y="27"/>
                  </a:moveTo>
                  <a:cubicBezTo>
                    <a:pt x="9" y="41"/>
                    <a:pt x="0" y="51"/>
                    <a:pt x="0" y="51"/>
                  </a:cubicBezTo>
                  <a:cubicBezTo>
                    <a:pt x="0" y="51"/>
                    <a:pt x="0" y="38"/>
                    <a:pt x="5" y="24"/>
                  </a:cubicBezTo>
                  <a:cubicBezTo>
                    <a:pt x="10" y="10"/>
                    <a:pt x="19" y="0"/>
                    <a:pt x="19" y="0"/>
                  </a:cubicBezTo>
                  <a:cubicBezTo>
                    <a:pt x="19" y="0"/>
                    <a:pt x="19" y="13"/>
                    <a:pt x="14" y="27"/>
                  </a:cubicBezTo>
                  <a:close/>
                </a:path>
              </a:pathLst>
            </a:custGeom>
            <a:solidFill>
              <a:srgbClr val="750C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241" name="图片 2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4632" y="2467263"/>
            <a:ext cx="3638947" cy="3638947"/>
          </a:xfrm>
          <a:prstGeom prst="rect">
            <a:avLst/>
          </a:prstGeom>
        </p:spPr>
      </p:pic>
    </p:spTree>
    <p:extLst>
      <p:ext uri="{BB962C8B-B14F-4D97-AF65-F5344CB8AC3E}">
        <p14:creationId xmlns:p14="http://schemas.microsoft.com/office/powerpoint/2010/main" val="3522694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 name="图片 17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57" y="0"/>
            <a:ext cx="12207327" cy="6849402"/>
          </a:xfrm>
          <a:prstGeom prst="rect">
            <a:avLst/>
          </a:prstGeom>
        </p:spPr>
      </p:pic>
      <p:grpSp>
        <p:nvGrpSpPr>
          <p:cNvPr id="2" name="组合 1"/>
          <p:cNvGrpSpPr/>
          <p:nvPr/>
        </p:nvGrpSpPr>
        <p:grpSpPr>
          <a:xfrm>
            <a:off x="-2138" y="27648"/>
            <a:ext cx="12192551" cy="6634955"/>
            <a:chOff x="-2138" y="27648"/>
            <a:chExt cx="12192551" cy="6634955"/>
          </a:xfrm>
        </p:grpSpPr>
        <p:sp>
          <p:nvSpPr>
            <p:cNvPr id="3" name="Freeform 7"/>
            <p:cNvSpPr>
              <a:spLocks/>
            </p:cNvSpPr>
            <p:nvPr/>
          </p:nvSpPr>
          <p:spPr bwMode="auto">
            <a:xfrm>
              <a:off x="9525" y="273711"/>
              <a:ext cx="519113" cy="5156200"/>
            </a:xfrm>
            <a:custGeom>
              <a:avLst/>
              <a:gdLst>
                <a:gd name="T0" fmla="*/ 0 w 327"/>
                <a:gd name="T1" fmla="*/ 0 h 1929"/>
                <a:gd name="T2" fmla="*/ 160 w 327"/>
                <a:gd name="T3" fmla="*/ 0 h 1929"/>
                <a:gd name="T4" fmla="*/ 160 w 327"/>
                <a:gd name="T5" fmla="*/ 269 h 1929"/>
                <a:gd name="T6" fmla="*/ 327 w 327"/>
                <a:gd name="T7" fmla="*/ 269 h 1929"/>
                <a:gd name="T8" fmla="*/ 327 w 327"/>
                <a:gd name="T9" fmla="*/ 442 h 1929"/>
                <a:gd name="T10" fmla="*/ 172 w 327"/>
                <a:gd name="T11" fmla="*/ 442 h 1929"/>
                <a:gd name="T12" fmla="*/ 0 w 327"/>
                <a:gd name="T13" fmla="*/ 442 h 1929"/>
                <a:gd name="T14" fmla="*/ 0 w 327"/>
                <a:gd name="T15" fmla="*/ 341 h 1929"/>
                <a:gd name="T16" fmla="*/ 160 w 327"/>
                <a:gd name="T17" fmla="*/ 341 h 1929"/>
                <a:gd name="T18" fmla="*/ 160 w 327"/>
                <a:gd name="T19" fmla="*/ 645 h 1929"/>
                <a:gd name="T20" fmla="*/ 160 w 327"/>
                <a:gd name="T21" fmla="*/ 1929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 h="1929">
                  <a:moveTo>
                    <a:pt x="0" y="0"/>
                  </a:moveTo>
                  <a:lnTo>
                    <a:pt x="160" y="0"/>
                  </a:lnTo>
                  <a:lnTo>
                    <a:pt x="160" y="269"/>
                  </a:lnTo>
                  <a:lnTo>
                    <a:pt x="327" y="269"/>
                  </a:lnTo>
                  <a:lnTo>
                    <a:pt x="327" y="442"/>
                  </a:lnTo>
                  <a:lnTo>
                    <a:pt x="172" y="442"/>
                  </a:lnTo>
                  <a:lnTo>
                    <a:pt x="0" y="442"/>
                  </a:lnTo>
                  <a:lnTo>
                    <a:pt x="0" y="341"/>
                  </a:lnTo>
                  <a:lnTo>
                    <a:pt x="160" y="341"/>
                  </a:lnTo>
                  <a:lnTo>
                    <a:pt x="160" y="645"/>
                  </a:lnTo>
                  <a:lnTo>
                    <a:pt x="160" y="1929"/>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9"/>
            <p:cNvSpPr>
              <a:spLocks/>
            </p:cNvSpPr>
            <p:nvPr/>
          </p:nvSpPr>
          <p:spPr bwMode="auto">
            <a:xfrm>
              <a:off x="11671300" y="273711"/>
              <a:ext cx="519113" cy="5156200"/>
            </a:xfrm>
            <a:custGeom>
              <a:avLst/>
              <a:gdLst>
                <a:gd name="T0" fmla="*/ 327 w 327"/>
                <a:gd name="T1" fmla="*/ 0 h 1929"/>
                <a:gd name="T2" fmla="*/ 167 w 327"/>
                <a:gd name="T3" fmla="*/ 0 h 1929"/>
                <a:gd name="T4" fmla="*/ 167 w 327"/>
                <a:gd name="T5" fmla="*/ 269 h 1929"/>
                <a:gd name="T6" fmla="*/ 0 w 327"/>
                <a:gd name="T7" fmla="*/ 269 h 1929"/>
                <a:gd name="T8" fmla="*/ 0 w 327"/>
                <a:gd name="T9" fmla="*/ 442 h 1929"/>
                <a:gd name="T10" fmla="*/ 155 w 327"/>
                <a:gd name="T11" fmla="*/ 442 h 1929"/>
                <a:gd name="T12" fmla="*/ 327 w 327"/>
                <a:gd name="T13" fmla="*/ 442 h 1929"/>
                <a:gd name="T14" fmla="*/ 327 w 327"/>
                <a:gd name="T15" fmla="*/ 341 h 1929"/>
                <a:gd name="T16" fmla="*/ 167 w 327"/>
                <a:gd name="T17" fmla="*/ 341 h 1929"/>
                <a:gd name="T18" fmla="*/ 167 w 327"/>
                <a:gd name="T19" fmla="*/ 645 h 1929"/>
                <a:gd name="T20" fmla="*/ 167 w 327"/>
                <a:gd name="T21" fmla="*/ 1929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 h="1929">
                  <a:moveTo>
                    <a:pt x="327" y="0"/>
                  </a:moveTo>
                  <a:lnTo>
                    <a:pt x="167" y="0"/>
                  </a:lnTo>
                  <a:lnTo>
                    <a:pt x="167" y="269"/>
                  </a:lnTo>
                  <a:lnTo>
                    <a:pt x="0" y="269"/>
                  </a:lnTo>
                  <a:lnTo>
                    <a:pt x="0" y="442"/>
                  </a:lnTo>
                  <a:lnTo>
                    <a:pt x="155" y="442"/>
                  </a:lnTo>
                  <a:lnTo>
                    <a:pt x="327" y="442"/>
                  </a:lnTo>
                  <a:lnTo>
                    <a:pt x="327" y="341"/>
                  </a:lnTo>
                  <a:lnTo>
                    <a:pt x="167" y="341"/>
                  </a:lnTo>
                  <a:lnTo>
                    <a:pt x="167" y="645"/>
                  </a:lnTo>
                  <a:lnTo>
                    <a:pt x="167" y="1929"/>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9525" y="27648"/>
              <a:ext cx="12180888" cy="465138"/>
              <a:chOff x="9525" y="27648"/>
              <a:chExt cx="12180888" cy="465138"/>
            </a:xfrm>
          </p:grpSpPr>
          <p:sp>
            <p:nvSpPr>
              <p:cNvPr id="12" name="Freeform 6"/>
              <p:cNvSpPr>
                <a:spLocks/>
              </p:cNvSpPr>
              <p:nvPr/>
            </p:nvSpPr>
            <p:spPr bwMode="auto">
              <a:xfrm>
                <a:off x="9525" y="27648"/>
                <a:ext cx="1028700" cy="465138"/>
              </a:xfrm>
              <a:custGeom>
                <a:avLst/>
                <a:gdLst>
                  <a:gd name="T0" fmla="*/ 0 w 648"/>
                  <a:gd name="T1" fmla="*/ 0 h 293"/>
                  <a:gd name="T2" fmla="*/ 0 w 648"/>
                  <a:gd name="T3" fmla="*/ 293 h 293"/>
                  <a:gd name="T4" fmla="*/ 416 w 648"/>
                  <a:gd name="T5" fmla="*/ 293 h 293"/>
                  <a:gd name="T6" fmla="*/ 416 w 648"/>
                  <a:gd name="T7" fmla="*/ 0 h 293"/>
                  <a:gd name="T8" fmla="*/ 238 w 648"/>
                  <a:gd name="T9" fmla="*/ 0 h 293"/>
                  <a:gd name="T10" fmla="*/ 238 w 648"/>
                  <a:gd name="T11" fmla="*/ 143 h 293"/>
                  <a:gd name="T12" fmla="*/ 648 w 648"/>
                  <a:gd name="T13" fmla="*/ 143 h 293"/>
                  <a:gd name="T14" fmla="*/ 648 w 648"/>
                  <a:gd name="T15" fmla="*/ 287 h 293"/>
                  <a:gd name="T16" fmla="*/ 416 w 648"/>
                  <a:gd name="T17"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93">
                    <a:moveTo>
                      <a:pt x="0" y="0"/>
                    </a:moveTo>
                    <a:lnTo>
                      <a:pt x="0" y="293"/>
                    </a:lnTo>
                    <a:lnTo>
                      <a:pt x="416" y="293"/>
                    </a:lnTo>
                    <a:lnTo>
                      <a:pt x="416" y="0"/>
                    </a:lnTo>
                    <a:lnTo>
                      <a:pt x="238" y="0"/>
                    </a:lnTo>
                    <a:lnTo>
                      <a:pt x="238" y="143"/>
                    </a:lnTo>
                    <a:lnTo>
                      <a:pt x="648" y="143"/>
                    </a:lnTo>
                    <a:lnTo>
                      <a:pt x="648" y="287"/>
                    </a:lnTo>
                    <a:lnTo>
                      <a:pt x="416" y="293"/>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p:nvSpPr>
            <p:spPr bwMode="auto">
              <a:xfrm>
                <a:off x="11161713" y="27648"/>
                <a:ext cx="1028700" cy="465138"/>
              </a:xfrm>
              <a:custGeom>
                <a:avLst/>
                <a:gdLst>
                  <a:gd name="T0" fmla="*/ 648 w 648"/>
                  <a:gd name="T1" fmla="*/ 0 h 293"/>
                  <a:gd name="T2" fmla="*/ 648 w 648"/>
                  <a:gd name="T3" fmla="*/ 293 h 293"/>
                  <a:gd name="T4" fmla="*/ 232 w 648"/>
                  <a:gd name="T5" fmla="*/ 293 h 293"/>
                  <a:gd name="T6" fmla="*/ 232 w 648"/>
                  <a:gd name="T7" fmla="*/ 0 h 293"/>
                  <a:gd name="T8" fmla="*/ 410 w 648"/>
                  <a:gd name="T9" fmla="*/ 0 h 293"/>
                  <a:gd name="T10" fmla="*/ 410 w 648"/>
                  <a:gd name="T11" fmla="*/ 143 h 293"/>
                  <a:gd name="T12" fmla="*/ 0 w 648"/>
                  <a:gd name="T13" fmla="*/ 143 h 293"/>
                  <a:gd name="T14" fmla="*/ 0 w 648"/>
                  <a:gd name="T15" fmla="*/ 287 h 293"/>
                  <a:gd name="T16" fmla="*/ 232 w 648"/>
                  <a:gd name="T17"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93">
                    <a:moveTo>
                      <a:pt x="648" y="0"/>
                    </a:moveTo>
                    <a:lnTo>
                      <a:pt x="648" y="293"/>
                    </a:lnTo>
                    <a:lnTo>
                      <a:pt x="232" y="293"/>
                    </a:lnTo>
                    <a:lnTo>
                      <a:pt x="232" y="0"/>
                    </a:lnTo>
                    <a:lnTo>
                      <a:pt x="410" y="0"/>
                    </a:lnTo>
                    <a:lnTo>
                      <a:pt x="410" y="143"/>
                    </a:lnTo>
                    <a:lnTo>
                      <a:pt x="0" y="143"/>
                    </a:lnTo>
                    <a:lnTo>
                      <a:pt x="0" y="287"/>
                    </a:lnTo>
                    <a:lnTo>
                      <a:pt x="232" y="293"/>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10"/>
              <p:cNvSpPr>
                <a:spLocks noChangeShapeType="1"/>
              </p:cNvSpPr>
              <p:nvPr/>
            </p:nvSpPr>
            <p:spPr bwMode="auto">
              <a:xfrm>
                <a:off x="1038225" y="254661"/>
                <a:ext cx="10123488" cy="0"/>
              </a:xfrm>
              <a:prstGeom prst="line">
                <a:avLst/>
              </a:prstGeom>
              <a:noFill/>
              <a:ln w="28575"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2138" y="5392602"/>
              <a:ext cx="12180888" cy="1270001"/>
              <a:chOff x="9525" y="3335998"/>
              <a:chExt cx="12180888" cy="1270001"/>
            </a:xfrm>
          </p:grpSpPr>
          <p:sp>
            <p:nvSpPr>
              <p:cNvPr id="7" name="Line 11"/>
              <p:cNvSpPr>
                <a:spLocks noChangeShapeType="1"/>
              </p:cNvSpPr>
              <p:nvPr/>
            </p:nvSpPr>
            <p:spPr bwMode="auto">
              <a:xfrm>
                <a:off x="1038225" y="4377398"/>
                <a:ext cx="10123488" cy="0"/>
              </a:xfrm>
              <a:prstGeom prst="line">
                <a:avLst/>
              </a:prstGeom>
              <a:noFill/>
              <a:ln w="28575"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2"/>
              <p:cNvSpPr>
                <a:spLocks/>
              </p:cNvSpPr>
              <p:nvPr/>
            </p:nvSpPr>
            <p:spPr bwMode="auto">
              <a:xfrm>
                <a:off x="11161713" y="4150386"/>
                <a:ext cx="1028700" cy="455613"/>
              </a:xfrm>
              <a:custGeom>
                <a:avLst/>
                <a:gdLst>
                  <a:gd name="T0" fmla="*/ 648 w 648"/>
                  <a:gd name="T1" fmla="*/ 287 h 287"/>
                  <a:gd name="T2" fmla="*/ 648 w 648"/>
                  <a:gd name="T3" fmla="*/ 0 h 287"/>
                  <a:gd name="T4" fmla="*/ 232 w 648"/>
                  <a:gd name="T5" fmla="*/ 0 h 287"/>
                  <a:gd name="T6" fmla="*/ 232 w 648"/>
                  <a:gd name="T7" fmla="*/ 287 h 287"/>
                  <a:gd name="T8" fmla="*/ 410 w 648"/>
                  <a:gd name="T9" fmla="*/ 287 h 287"/>
                  <a:gd name="T10" fmla="*/ 410 w 648"/>
                  <a:gd name="T11" fmla="*/ 143 h 287"/>
                  <a:gd name="T12" fmla="*/ 0 w 648"/>
                  <a:gd name="T13" fmla="*/ 143 h 287"/>
                  <a:gd name="T14" fmla="*/ 0 w 648"/>
                  <a:gd name="T15" fmla="*/ 0 h 287"/>
                  <a:gd name="T16" fmla="*/ 232 w 648"/>
                  <a:gd name="T17"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87">
                    <a:moveTo>
                      <a:pt x="648" y="287"/>
                    </a:moveTo>
                    <a:lnTo>
                      <a:pt x="648" y="0"/>
                    </a:lnTo>
                    <a:lnTo>
                      <a:pt x="232" y="0"/>
                    </a:lnTo>
                    <a:lnTo>
                      <a:pt x="232" y="287"/>
                    </a:lnTo>
                    <a:lnTo>
                      <a:pt x="410" y="287"/>
                    </a:lnTo>
                    <a:lnTo>
                      <a:pt x="410" y="143"/>
                    </a:lnTo>
                    <a:lnTo>
                      <a:pt x="0" y="143"/>
                    </a:lnTo>
                    <a:lnTo>
                      <a:pt x="0" y="0"/>
                    </a:lnTo>
                    <a:lnTo>
                      <a:pt x="232"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3"/>
              <p:cNvSpPr>
                <a:spLocks/>
              </p:cNvSpPr>
              <p:nvPr/>
            </p:nvSpPr>
            <p:spPr bwMode="auto">
              <a:xfrm>
                <a:off x="11671300" y="3335998"/>
                <a:ext cx="519113" cy="1023938"/>
              </a:xfrm>
              <a:custGeom>
                <a:avLst/>
                <a:gdLst>
                  <a:gd name="T0" fmla="*/ 327 w 327"/>
                  <a:gd name="T1" fmla="*/ 645 h 645"/>
                  <a:gd name="T2" fmla="*/ 167 w 327"/>
                  <a:gd name="T3" fmla="*/ 645 h 645"/>
                  <a:gd name="T4" fmla="*/ 167 w 327"/>
                  <a:gd name="T5" fmla="*/ 382 h 645"/>
                  <a:gd name="T6" fmla="*/ 0 w 327"/>
                  <a:gd name="T7" fmla="*/ 382 h 645"/>
                  <a:gd name="T8" fmla="*/ 0 w 327"/>
                  <a:gd name="T9" fmla="*/ 203 h 645"/>
                  <a:gd name="T10" fmla="*/ 155 w 327"/>
                  <a:gd name="T11" fmla="*/ 203 h 645"/>
                  <a:gd name="T12" fmla="*/ 327 w 327"/>
                  <a:gd name="T13" fmla="*/ 203 h 645"/>
                  <a:gd name="T14" fmla="*/ 327 w 327"/>
                  <a:gd name="T15" fmla="*/ 304 h 645"/>
                  <a:gd name="T16" fmla="*/ 167 w 327"/>
                  <a:gd name="T17" fmla="*/ 304 h 645"/>
                  <a:gd name="T18" fmla="*/ 167 w 327"/>
                  <a:gd name="T19"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645">
                    <a:moveTo>
                      <a:pt x="327" y="645"/>
                    </a:moveTo>
                    <a:lnTo>
                      <a:pt x="167" y="645"/>
                    </a:lnTo>
                    <a:lnTo>
                      <a:pt x="167" y="382"/>
                    </a:lnTo>
                    <a:lnTo>
                      <a:pt x="0" y="382"/>
                    </a:lnTo>
                    <a:lnTo>
                      <a:pt x="0" y="203"/>
                    </a:lnTo>
                    <a:lnTo>
                      <a:pt x="155" y="203"/>
                    </a:lnTo>
                    <a:lnTo>
                      <a:pt x="327" y="203"/>
                    </a:lnTo>
                    <a:lnTo>
                      <a:pt x="327" y="304"/>
                    </a:lnTo>
                    <a:lnTo>
                      <a:pt x="167" y="304"/>
                    </a:lnTo>
                    <a:lnTo>
                      <a:pt x="167"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4"/>
              <p:cNvSpPr>
                <a:spLocks/>
              </p:cNvSpPr>
              <p:nvPr/>
            </p:nvSpPr>
            <p:spPr bwMode="auto">
              <a:xfrm>
                <a:off x="9525" y="4150386"/>
                <a:ext cx="1028700" cy="455613"/>
              </a:xfrm>
              <a:custGeom>
                <a:avLst/>
                <a:gdLst>
                  <a:gd name="T0" fmla="*/ 0 w 648"/>
                  <a:gd name="T1" fmla="*/ 287 h 287"/>
                  <a:gd name="T2" fmla="*/ 0 w 648"/>
                  <a:gd name="T3" fmla="*/ 0 h 287"/>
                  <a:gd name="T4" fmla="*/ 416 w 648"/>
                  <a:gd name="T5" fmla="*/ 0 h 287"/>
                  <a:gd name="T6" fmla="*/ 416 w 648"/>
                  <a:gd name="T7" fmla="*/ 287 h 287"/>
                  <a:gd name="T8" fmla="*/ 238 w 648"/>
                  <a:gd name="T9" fmla="*/ 287 h 287"/>
                  <a:gd name="T10" fmla="*/ 238 w 648"/>
                  <a:gd name="T11" fmla="*/ 143 h 287"/>
                  <a:gd name="T12" fmla="*/ 648 w 648"/>
                  <a:gd name="T13" fmla="*/ 143 h 287"/>
                  <a:gd name="T14" fmla="*/ 648 w 648"/>
                  <a:gd name="T15" fmla="*/ 0 h 287"/>
                  <a:gd name="T16" fmla="*/ 416 w 648"/>
                  <a:gd name="T17"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287">
                    <a:moveTo>
                      <a:pt x="0" y="287"/>
                    </a:moveTo>
                    <a:lnTo>
                      <a:pt x="0" y="0"/>
                    </a:lnTo>
                    <a:lnTo>
                      <a:pt x="416" y="0"/>
                    </a:lnTo>
                    <a:lnTo>
                      <a:pt x="416" y="287"/>
                    </a:lnTo>
                    <a:lnTo>
                      <a:pt x="238" y="287"/>
                    </a:lnTo>
                    <a:lnTo>
                      <a:pt x="238" y="143"/>
                    </a:lnTo>
                    <a:lnTo>
                      <a:pt x="648" y="143"/>
                    </a:lnTo>
                    <a:lnTo>
                      <a:pt x="648" y="0"/>
                    </a:lnTo>
                    <a:lnTo>
                      <a:pt x="416"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5"/>
              <p:cNvSpPr>
                <a:spLocks/>
              </p:cNvSpPr>
              <p:nvPr/>
            </p:nvSpPr>
            <p:spPr bwMode="auto">
              <a:xfrm>
                <a:off x="9525" y="3335998"/>
                <a:ext cx="519113" cy="1023938"/>
              </a:xfrm>
              <a:custGeom>
                <a:avLst/>
                <a:gdLst>
                  <a:gd name="T0" fmla="*/ 0 w 327"/>
                  <a:gd name="T1" fmla="*/ 645 h 645"/>
                  <a:gd name="T2" fmla="*/ 160 w 327"/>
                  <a:gd name="T3" fmla="*/ 645 h 645"/>
                  <a:gd name="T4" fmla="*/ 160 w 327"/>
                  <a:gd name="T5" fmla="*/ 382 h 645"/>
                  <a:gd name="T6" fmla="*/ 327 w 327"/>
                  <a:gd name="T7" fmla="*/ 382 h 645"/>
                  <a:gd name="T8" fmla="*/ 327 w 327"/>
                  <a:gd name="T9" fmla="*/ 203 h 645"/>
                  <a:gd name="T10" fmla="*/ 172 w 327"/>
                  <a:gd name="T11" fmla="*/ 203 h 645"/>
                  <a:gd name="T12" fmla="*/ 0 w 327"/>
                  <a:gd name="T13" fmla="*/ 203 h 645"/>
                  <a:gd name="T14" fmla="*/ 0 w 327"/>
                  <a:gd name="T15" fmla="*/ 304 h 645"/>
                  <a:gd name="T16" fmla="*/ 160 w 327"/>
                  <a:gd name="T17" fmla="*/ 304 h 645"/>
                  <a:gd name="T18" fmla="*/ 160 w 327"/>
                  <a:gd name="T19"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645">
                    <a:moveTo>
                      <a:pt x="0" y="645"/>
                    </a:moveTo>
                    <a:lnTo>
                      <a:pt x="160" y="645"/>
                    </a:lnTo>
                    <a:lnTo>
                      <a:pt x="160" y="382"/>
                    </a:lnTo>
                    <a:lnTo>
                      <a:pt x="327" y="382"/>
                    </a:lnTo>
                    <a:lnTo>
                      <a:pt x="327" y="203"/>
                    </a:lnTo>
                    <a:lnTo>
                      <a:pt x="172" y="203"/>
                    </a:lnTo>
                    <a:lnTo>
                      <a:pt x="0" y="203"/>
                    </a:lnTo>
                    <a:lnTo>
                      <a:pt x="0" y="304"/>
                    </a:lnTo>
                    <a:lnTo>
                      <a:pt x="160" y="304"/>
                    </a:lnTo>
                    <a:lnTo>
                      <a:pt x="160" y="0"/>
                    </a:lnTo>
                  </a:path>
                </a:pathLst>
              </a:custGeom>
              <a:noFill/>
              <a:ln w="28575"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 name="组合 14"/>
          <p:cNvGrpSpPr/>
          <p:nvPr/>
        </p:nvGrpSpPr>
        <p:grpSpPr>
          <a:xfrm>
            <a:off x="1409700" y="282575"/>
            <a:ext cx="877888" cy="3648075"/>
            <a:chOff x="1409700" y="282575"/>
            <a:chExt cx="877888" cy="3648075"/>
          </a:xfrm>
        </p:grpSpPr>
        <p:sp>
          <p:nvSpPr>
            <p:cNvPr id="16" name="Freeform 34"/>
            <p:cNvSpPr>
              <a:spLocks/>
            </p:cNvSpPr>
            <p:nvPr/>
          </p:nvSpPr>
          <p:spPr bwMode="auto">
            <a:xfrm>
              <a:off x="1409700" y="1019175"/>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5"/>
            <p:cNvSpPr>
              <a:spLocks/>
            </p:cNvSpPr>
            <p:nvPr/>
          </p:nvSpPr>
          <p:spPr bwMode="auto">
            <a:xfrm>
              <a:off x="1554163" y="865188"/>
              <a:ext cx="588963" cy="144463"/>
            </a:xfrm>
            <a:custGeom>
              <a:avLst/>
              <a:gdLst>
                <a:gd name="T0" fmla="*/ 371 w 371"/>
                <a:gd name="T1" fmla="*/ 91 h 91"/>
                <a:gd name="T2" fmla="*/ 0 w 371"/>
                <a:gd name="T3" fmla="*/ 91 h 91"/>
                <a:gd name="T4" fmla="*/ 40 w 371"/>
                <a:gd name="T5" fmla="*/ 0 h 91"/>
                <a:gd name="T6" fmla="*/ 331 w 371"/>
                <a:gd name="T7" fmla="*/ 0 h 91"/>
                <a:gd name="T8" fmla="*/ 371 w 371"/>
                <a:gd name="T9" fmla="*/ 91 h 91"/>
              </a:gdLst>
              <a:ahLst/>
              <a:cxnLst>
                <a:cxn ang="0">
                  <a:pos x="T0" y="T1"/>
                </a:cxn>
                <a:cxn ang="0">
                  <a:pos x="T2" y="T3"/>
                </a:cxn>
                <a:cxn ang="0">
                  <a:pos x="T4" y="T5"/>
                </a:cxn>
                <a:cxn ang="0">
                  <a:pos x="T6" y="T7"/>
                </a:cxn>
                <a:cxn ang="0">
                  <a:pos x="T8" y="T9"/>
                </a:cxn>
              </a:cxnLst>
              <a:rect l="0" t="0" r="r" b="b"/>
              <a:pathLst>
                <a:path w="371" h="91">
                  <a:moveTo>
                    <a:pt x="371" y="91"/>
                  </a:moveTo>
                  <a:lnTo>
                    <a:pt x="0" y="91"/>
                  </a:lnTo>
                  <a:lnTo>
                    <a:pt x="40" y="0"/>
                  </a:lnTo>
                  <a:lnTo>
                    <a:pt x="331" y="0"/>
                  </a:lnTo>
                  <a:lnTo>
                    <a:pt x="371" y="91"/>
                  </a:ln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6"/>
            <p:cNvSpPr>
              <a:spLocks/>
            </p:cNvSpPr>
            <p:nvPr/>
          </p:nvSpPr>
          <p:spPr bwMode="auto">
            <a:xfrm>
              <a:off x="1500188" y="1957388"/>
              <a:ext cx="696913" cy="144463"/>
            </a:xfrm>
            <a:custGeom>
              <a:avLst/>
              <a:gdLst>
                <a:gd name="T0" fmla="*/ 0 w 439"/>
                <a:gd name="T1" fmla="*/ 0 h 91"/>
                <a:gd name="T2" fmla="*/ 439 w 439"/>
                <a:gd name="T3" fmla="*/ 0 h 91"/>
                <a:gd name="T4" fmla="*/ 388 w 439"/>
                <a:gd name="T5" fmla="*/ 91 h 91"/>
                <a:gd name="T6" fmla="*/ 51 w 439"/>
                <a:gd name="T7" fmla="*/ 91 h 91"/>
                <a:gd name="T8" fmla="*/ 0 w 439"/>
                <a:gd name="T9" fmla="*/ 0 h 91"/>
              </a:gdLst>
              <a:ahLst/>
              <a:cxnLst>
                <a:cxn ang="0">
                  <a:pos x="T0" y="T1"/>
                </a:cxn>
                <a:cxn ang="0">
                  <a:pos x="T2" y="T3"/>
                </a:cxn>
                <a:cxn ang="0">
                  <a:pos x="T4" y="T5"/>
                </a:cxn>
                <a:cxn ang="0">
                  <a:pos x="T6" y="T7"/>
                </a:cxn>
                <a:cxn ang="0">
                  <a:pos x="T8" y="T9"/>
                </a:cxn>
              </a:cxnLst>
              <a:rect l="0" t="0" r="r" b="b"/>
              <a:pathLst>
                <a:path w="439" h="91">
                  <a:moveTo>
                    <a:pt x="0" y="0"/>
                  </a:moveTo>
                  <a:lnTo>
                    <a:pt x="439" y="0"/>
                  </a:lnTo>
                  <a:lnTo>
                    <a:pt x="388" y="91"/>
                  </a:lnTo>
                  <a:lnTo>
                    <a:pt x="51" y="91"/>
                  </a:lnTo>
                  <a:lnTo>
                    <a:pt x="0" y="0"/>
                  </a:ln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7"/>
            <p:cNvSpPr>
              <a:spLocks/>
            </p:cNvSpPr>
            <p:nvPr/>
          </p:nvSpPr>
          <p:spPr bwMode="auto">
            <a:xfrm>
              <a:off x="1409700" y="1138238"/>
              <a:ext cx="877888" cy="117475"/>
            </a:xfrm>
            <a:custGeom>
              <a:avLst/>
              <a:gdLst>
                <a:gd name="T0" fmla="*/ 553 w 553"/>
                <a:gd name="T1" fmla="*/ 74 h 74"/>
                <a:gd name="T2" fmla="*/ 0 w 553"/>
                <a:gd name="T3" fmla="*/ 74 h 74"/>
                <a:gd name="T4" fmla="*/ 22 w 553"/>
                <a:gd name="T5" fmla="*/ 0 h 74"/>
                <a:gd name="T6" fmla="*/ 530 w 553"/>
                <a:gd name="T7" fmla="*/ 0 h 74"/>
                <a:gd name="T8" fmla="*/ 553 w 553"/>
                <a:gd name="T9" fmla="*/ 74 h 74"/>
              </a:gdLst>
              <a:ahLst/>
              <a:cxnLst>
                <a:cxn ang="0">
                  <a:pos x="T0" y="T1"/>
                </a:cxn>
                <a:cxn ang="0">
                  <a:pos x="T2" y="T3"/>
                </a:cxn>
                <a:cxn ang="0">
                  <a:pos x="T4" y="T5"/>
                </a:cxn>
                <a:cxn ang="0">
                  <a:pos x="T6" y="T7"/>
                </a:cxn>
                <a:cxn ang="0">
                  <a:pos x="T8" y="T9"/>
                </a:cxn>
              </a:cxnLst>
              <a:rect l="0" t="0" r="r" b="b"/>
              <a:pathLst>
                <a:path w="553" h="74">
                  <a:moveTo>
                    <a:pt x="553" y="74"/>
                  </a:moveTo>
                  <a:lnTo>
                    <a:pt x="0" y="74"/>
                  </a:lnTo>
                  <a:lnTo>
                    <a:pt x="22" y="0"/>
                  </a:lnTo>
                  <a:lnTo>
                    <a:pt x="530" y="0"/>
                  </a:lnTo>
                  <a:lnTo>
                    <a:pt x="553" y="74"/>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8"/>
            <p:cNvSpPr>
              <a:spLocks/>
            </p:cNvSpPr>
            <p:nvPr/>
          </p:nvSpPr>
          <p:spPr bwMode="auto">
            <a:xfrm>
              <a:off x="1409700" y="1255713"/>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9"/>
            <p:cNvSpPr>
              <a:spLocks/>
            </p:cNvSpPr>
            <p:nvPr/>
          </p:nvSpPr>
          <p:spPr bwMode="auto">
            <a:xfrm>
              <a:off x="1409700" y="1374775"/>
              <a:ext cx="877888" cy="107950"/>
            </a:xfrm>
            <a:custGeom>
              <a:avLst/>
              <a:gdLst>
                <a:gd name="T0" fmla="*/ 553 w 553"/>
                <a:gd name="T1" fmla="*/ 68 h 68"/>
                <a:gd name="T2" fmla="*/ 0 w 553"/>
                <a:gd name="T3" fmla="*/ 68 h 68"/>
                <a:gd name="T4" fmla="*/ 22 w 553"/>
                <a:gd name="T5" fmla="*/ 0 h 68"/>
                <a:gd name="T6" fmla="*/ 530 w 553"/>
                <a:gd name="T7" fmla="*/ 0 h 68"/>
                <a:gd name="T8" fmla="*/ 553 w 553"/>
                <a:gd name="T9" fmla="*/ 68 h 68"/>
              </a:gdLst>
              <a:ahLst/>
              <a:cxnLst>
                <a:cxn ang="0">
                  <a:pos x="T0" y="T1"/>
                </a:cxn>
                <a:cxn ang="0">
                  <a:pos x="T2" y="T3"/>
                </a:cxn>
                <a:cxn ang="0">
                  <a:pos x="T4" y="T5"/>
                </a:cxn>
                <a:cxn ang="0">
                  <a:pos x="T6" y="T7"/>
                </a:cxn>
                <a:cxn ang="0">
                  <a:pos x="T8" y="T9"/>
                </a:cxn>
              </a:cxnLst>
              <a:rect l="0" t="0" r="r" b="b"/>
              <a:pathLst>
                <a:path w="553" h="68">
                  <a:moveTo>
                    <a:pt x="553" y="68"/>
                  </a:moveTo>
                  <a:lnTo>
                    <a:pt x="0" y="68"/>
                  </a:lnTo>
                  <a:lnTo>
                    <a:pt x="22" y="0"/>
                  </a:lnTo>
                  <a:lnTo>
                    <a:pt x="530" y="0"/>
                  </a:lnTo>
                  <a:lnTo>
                    <a:pt x="553" y="68"/>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0"/>
            <p:cNvSpPr>
              <a:spLocks/>
            </p:cNvSpPr>
            <p:nvPr/>
          </p:nvSpPr>
          <p:spPr bwMode="auto">
            <a:xfrm>
              <a:off x="1409700" y="1482725"/>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1"/>
            <p:cNvSpPr>
              <a:spLocks/>
            </p:cNvSpPr>
            <p:nvPr/>
          </p:nvSpPr>
          <p:spPr bwMode="auto">
            <a:xfrm>
              <a:off x="1409700" y="1601788"/>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2"/>
            <p:cNvSpPr>
              <a:spLocks/>
            </p:cNvSpPr>
            <p:nvPr/>
          </p:nvSpPr>
          <p:spPr bwMode="auto">
            <a:xfrm>
              <a:off x="1409700" y="1720850"/>
              <a:ext cx="877888" cy="107950"/>
            </a:xfrm>
            <a:custGeom>
              <a:avLst/>
              <a:gdLst>
                <a:gd name="T0" fmla="*/ 553 w 553"/>
                <a:gd name="T1" fmla="*/ 68 h 68"/>
                <a:gd name="T2" fmla="*/ 0 w 553"/>
                <a:gd name="T3" fmla="*/ 68 h 68"/>
                <a:gd name="T4" fmla="*/ 22 w 553"/>
                <a:gd name="T5" fmla="*/ 0 h 68"/>
                <a:gd name="T6" fmla="*/ 530 w 553"/>
                <a:gd name="T7" fmla="*/ 0 h 68"/>
                <a:gd name="T8" fmla="*/ 553 w 553"/>
                <a:gd name="T9" fmla="*/ 68 h 68"/>
              </a:gdLst>
              <a:ahLst/>
              <a:cxnLst>
                <a:cxn ang="0">
                  <a:pos x="T0" y="T1"/>
                </a:cxn>
                <a:cxn ang="0">
                  <a:pos x="T2" y="T3"/>
                </a:cxn>
                <a:cxn ang="0">
                  <a:pos x="T4" y="T5"/>
                </a:cxn>
                <a:cxn ang="0">
                  <a:pos x="T6" y="T7"/>
                </a:cxn>
                <a:cxn ang="0">
                  <a:pos x="T8" y="T9"/>
                </a:cxn>
              </a:cxnLst>
              <a:rect l="0" t="0" r="r" b="b"/>
              <a:pathLst>
                <a:path w="553" h="68">
                  <a:moveTo>
                    <a:pt x="553" y="68"/>
                  </a:moveTo>
                  <a:lnTo>
                    <a:pt x="0" y="68"/>
                  </a:lnTo>
                  <a:lnTo>
                    <a:pt x="22" y="0"/>
                  </a:lnTo>
                  <a:lnTo>
                    <a:pt x="530" y="0"/>
                  </a:lnTo>
                  <a:lnTo>
                    <a:pt x="553" y="68"/>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3"/>
            <p:cNvSpPr>
              <a:spLocks/>
            </p:cNvSpPr>
            <p:nvPr/>
          </p:nvSpPr>
          <p:spPr bwMode="auto">
            <a:xfrm>
              <a:off x="1409700" y="1828800"/>
              <a:ext cx="877888" cy="119063"/>
            </a:xfrm>
            <a:custGeom>
              <a:avLst/>
              <a:gdLst>
                <a:gd name="T0" fmla="*/ 553 w 553"/>
                <a:gd name="T1" fmla="*/ 75 h 75"/>
                <a:gd name="T2" fmla="*/ 0 w 553"/>
                <a:gd name="T3" fmla="*/ 75 h 75"/>
                <a:gd name="T4" fmla="*/ 22 w 553"/>
                <a:gd name="T5" fmla="*/ 0 h 75"/>
                <a:gd name="T6" fmla="*/ 530 w 553"/>
                <a:gd name="T7" fmla="*/ 0 h 75"/>
                <a:gd name="T8" fmla="*/ 553 w 553"/>
                <a:gd name="T9" fmla="*/ 75 h 75"/>
              </a:gdLst>
              <a:ahLst/>
              <a:cxnLst>
                <a:cxn ang="0">
                  <a:pos x="T0" y="T1"/>
                </a:cxn>
                <a:cxn ang="0">
                  <a:pos x="T2" y="T3"/>
                </a:cxn>
                <a:cxn ang="0">
                  <a:pos x="T4" y="T5"/>
                </a:cxn>
                <a:cxn ang="0">
                  <a:pos x="T6" y="T7"/>
                </a:cxn>
                <a:cxn ang="0">
                  <a:pos x="T8" y="T9"/>
                </a:cxn>
              </a:cxnLst>
              <a:rect l="0" t="0" r="r" b="b"/>
              <a:pathLst>
                <a:path w="553" h="75">
                  <a:moveTo>
                    <a:pt x="553" y="75"/>
                  </a:moveTo>
                  <a:lnTo>
                    <a:pt x="0" y="75"/>
                  </a:lnTo>
                  <a:lnTo>
                    <a:pt x="22" y="0"/>
                  </a:lnTo>
                  <a:lnTo>
                    <a:pt x="530" y="0"/>
                  </a:lnTo>
                  <a:lnTo>
                    <a:pt x="553" y="75"/>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4"/>
            <p:cNvSpPr>
              <a:spLocks/>
            </p:cNvSpPr>
            <p:nvPr/>
          </p:nvSpPr>
          <p:spPr bwMode="auto">
            <a:xfrm>
              <a:off x="1781175" y="792163"/>
              <a:ext cx="134938" cy="73025"/>
            </a:xfrm>
            <a:custGeom>
              <a:avLst/>
              <a:gdLst>
                <a:gd name="T0" fmla="*/ 0 w 15"/>
                <a:gd name="T1" fmla="*/ 8 h 8"/>
                <a:gd name="T2" fmla="*/ 0 w 15"/>
                <a:gd name="T3" fmla="*/ 8 h 8"/>
                <a:gd name="T4" fmla="*/ 8 w 15"/>
                <a:gd name="T5" fmla="*/ 0 h 8"/>
                <a:gd name="T6" fmla="*/ 8 w 15"/>
                <a:gd name="T7" fmla="*/ 0 h 8"/>
                <a:gd name="T8" fmla="*/ 15 w 15"/>
                <a:gd name="T9" fmla="*/ 8 h 8"/>
                <a:gd name="T10" fmla="*/ 15 w 15"/>
                <a:gd name="T11" fmla="*/ 8 h 8"/>
              </a:gdLst>
              <a:ahLst/>
              <a:cxnLst>
                <a:cxn ang="0">
                  <a:pos x="T0" y="T1"/>
                </a:cxn>
                <a:cxn ang="0">
                  <a:pos x="T2" y="T3"/>
                </a:cxn>
                <a:cxn ang="0">
                  <a:pos x="T4" y="T5"/>
                </a:cxn>
                <a:cxn ang="0">
                  <a:pos x="T6" y="T7"/>
                </a:cxn>
                <a:cxn ang="0">
                  <a:pos x="T8" y="T9"/>
                </a:cxn>
                <a:cxn ang="0">
                  <a:pos x="T10" y="T11"/>
                </a:cxn>
              </a:cxnLst>
              <a:rect l="0" t="0" r="r" b="b"/>
              <a:pathLst>
                <a:path w="15" h="8">
                  <a:moveTo>
                    <a:pt x="0" y="8"/>
                  </a:moveTo>
                  <a:cubicBezTo>
                    <a:pt x="0" y="8"/>
                    <a:pt x="0" y="8"/>
                    <a:pt x="0" y="8"/>
                  </a:cubicBezTo>
                  <a:cubicBezTo>
                    <a:pt x="0" y="3"/>
                    <a:pt x="3" y="0"/>
                    <a:pt x="8" y="0"/>
                  </a:cubicBezTo>
                  <a:cubicBezTo>
                    <a:pt x="8" y="0"/>
                    <a:pt x="8" y="0"/>
                    <a:pt x="8" y="0"/>
                  </a:cubicBezTo>
                  <a:cubicBezTo>
                    <a:pt x="12" y="0"/>
                    <a:pt x="15" y="3"/>
                    <a:pt x="15" y="8"/>
                  </a:cubicBezTo>
                  <a:cubicBezTo>
                    <a:pt x="15" y="8"/>
                    <a:pt x="15" y="8"/>
                    <a:pt x="15" y="8"/>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45"/>
            <p:cNvSpPr>
              <a:spLocks noChangeShapeType="1"/>
            </p:cNvSpPr>
            <p:nvPr/>
          </p:nvSpPr>
          <p:spPr bwMode="auto">
            <a:xfrm>
              <a:off x="1852613" y="2101850"/>
              <a:ext cx="0" cy="355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6"/>
            <p:cNvSpPr>
              <a:spLocks/>
            </p:cNvSpPr>
            <p:nvPr/>
          </p:nvSpPr>
          <p:spPr bwMode="auto">
            <a:xfrm>
              <a:off x="1717675" y="2457450"/>
              <a:ext cx="261938" cy="263525"/>
            </a:xfrm>
            <a:custGeom>
              <a:avLst/>
              <a:gdLst>
                <a:gd name="T0" fmla="*/ 85 w 165"/>
                <a:gd name="T1" fmla="*/ 166 h 166"/>
                <a:gd name="T2" fmla="*/ 0 w 165"/>
                <a:gd name="T3" fmla="*/ 86 h 166"/>
                <a:gd name="T4" fmla="*/ 85 w 165"/>
                <a:gd name="T5" fmla="*/ 0 h 166"/>
                <a:gd name="T6" fmla="*/ 165 w 165"/>
                <a:gd name="T7" fmla="*/ 86 h 166"/>
                <a:gd name="T8" fmla="*/ 85 w 165"/>
                <a:gd name="T9" fmla="*/ 166 h 166"/>
              </a:gdLst>
              <a:ahLst/>
              <a:cxnLst>
                <a:cxn ang="0">
                  <a:pos x="T0" y="T1"/>
                </a:cxn>
                <a:cxn ang="0">
                  <a:pos x="T2" y="T3"/>
                </a:cxn>
                <a:cxn ang="0">
                  <a:pos x="T4" y="T5"/>
                </a:cxn>
                <a:cxn ang="0">
                  <a:pos x="T6" y="T7"/>
                </a:cxn>
                <a:cxn ang="0">
                  <a:pos x="T8" y="T9"/>
                </a:cxn>
              </a:cxnLst>
              <a:rect l="0" t="0" r="r" b="b"/>
              <a:pathLst>
                <a:path w="165" h="166">
                  <a:moveTo>
                    <a:pt x="85" y="166"/>
                  </a:moveTo>
                  <a:lnTo>
                    <a:pt x="0" y="86"/>
                  </a:lnTo>
                  <a:lnTo>
                    <a:pt x="85" y="0"/>
                  </a:lnTo>
                  <a:lnTo>
                    <a:pt x="165" y="86"/>
                  </a:lnTo>
                  <a:lnTo>
                    <a:pt x="85" y="166"/>
                  </a:lnTo>
                  <a:close/>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47"/>
            <p:cNvSpPr>
              <a:spLocks noChangeShapeType="1"/>
            </p:cNvSpPr>
            <p:nvPr/>
          </p:nvSpPr>
          <p:spPr bwMode="auto">
            <a:xfrm flipV="1">
              <a:off x="1852613" y="2457450"/>
              <a:ext cx="0" cy="263525"/>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48"/>
            <p:cNvSpPr>
              <a:spLocks noChangeShapeType="1"/>
            </p:cNvSpPr>
            <p:nvPr/>
          </p:nvSpPr>
          <p:spPr bwMode="auto">
            <a:xfrm flipH="1">
              <a:off x="1717675" y="2593975"/>
              <a:ext cx="261938" cy="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9"/>
            <p:cNvSpPr>
              <a:spLocks/>
            </p:cNvSpPr>
            <p:nvPr/>
          </p:nvSpPr>
          <p:spPr bwMode="auto">
            <a:xfrm>
              <a:off x="1708150" y="2430463"/>
              <a:ext cx="136525" cy="127000"/>
            </a:xfrm>
            <a:custGeom>
              <a:avLst/>
              <a:gdLst>
                <a:gd name="T0" fmla="*/ 4 w 15"/>
                <a:gd name="T1" fmla="*/ 14 h 14"/>
                <a:gd name="T2" fmla="*/ 4 w 15"/>
                <a:gd name="T3" fmla="*/ 3 h 14"/>
                <a:gd name="T4" fmla="*/ 15 w 15"/>
                <a:gd name="T5" fmla="*/ 3 h 14"/>
              </a:gdLst>
              <a:ahLst/>
              <a:cxnLst>
                <a:cxn ang="0">
                  <a:pos x="T0" y="T1"/>
                </a:cxn>
                <a:cxn ang="0">
                  <a:pos x="T2" y="T3"/>
                </a:cxn>
                <a:cxn ang="0">
                  <a:pos x="T4" y="T5"/>
                </a:cxn>
              </a:cxnLst>
              <a:rect l="0" t="0" r="r" b="b"/>
              <a:pathLst>
                <a:path w="15" h="14">
                  <a:moveTo>
                    <a:pt x="4" y="14"/>
                  </a:moveTo>
                  <a:cubicBezTo>
                    <a:pt x="0" y="11"/>
                    <a:pt x="0" y="6"/>
                    <a:pt x="4" y="3"/>
                  </a:cubicBezTo>
                  <a:cubicBezTo>
                    <a:pt x="7" y="0"/>
                    <a:pt x="12" y="0"/>
                    <a:pt x="15" y="3"/>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0"/>
            <p:cNvSpPr>
              <a:spLocks/>
            </p:cNvSpPr>
            <p:nvPr/>
          </p:nvSpPr>
          <p:spPr bwMode="auto">
            <a:xfrm>
              <a:off x="1862138" y="2430463"/>
              <a:ext cx="127000" cy="127000"/>
            </a:xfrm>
            <a:custGeom>
              <a:avLst/>
              <a:gdLst>
                <a:gd name="T0" fmla="*/ 0 w 14"/>
                <a:gd name="T1" fmla="*/ 3 h 14"/>
                <a:gd name="T2" fmla="*/ 11 w 14"/>
                <a:gd name="T3" fmla="*/ 3 h 14"/>
                <a:gd name="T4" fmla="*/ 11 w 14"/>
                <a:gd name="T5" fmla="*/ 14 h 14"/>
              </a:gdLst>
              <a:ahLst/>
              <a:cxnLst>
                <a:cxn ang="0">
                  <a:pos x="T0" y="T1"/>
                </a:cxn>
                <a:cxn ang="0">
                  <a:pos x="T2" y="T3"/>
                </a:cxn>
                <a:cxn ang="0">
                  <a:pos x="T4" y="T5"/>
                </a:cxn>
              </a:cxnLst>
              <a:rect l="0" t="0" r="r" b="b"/>
              <a:pathLst>
                <a:path w="14" h="14">
                  <a:moveTo>
                    <a:pt x="0" y="3"/>
                  </a:moveTo>
                  <a:cubicBezTo>
                    <a:pt x="3" y="0"/>
                    <a:pt x="8" y="0"/>
                    <a:pt x="11" y="3"/>
                  </a:cubicBezTo>
                  <a:cubicBezTo>
                    <a:pt x="14" y="6"/>
                    <a:pt x="14" y="11"/>
                    <a:pt x="11" y="14"/>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1"/>
            <p:cNvSpPr>
              <a:spLocks/>
            </p:cNvSpPr>
            <p:nvPr/>
          </p:nvSpPr>
          <p:spPr bwMode="auto">
            <a:xfrm>
              <a:off x="1989138" y="2511425"/>
              <a:ext cx="71438" cy="146050"/>
            </a:xfrm>
            <a:custGeom>
              <a:avLst/>
              <a:gdLst>
                <a:gd name="T0" fmla="*/ 0 w 8"/>
                <a:gd name="T1" fmla="*/ 0 h 16"/>
                <a:gd name="T2" fmla="*/ 8 w 8"/>
                <a:gd name="T3" fmla="*/ 8 h 16"/>
                <a:gd name="T4" fmla="*/ 0 w 8"/>
                <a:gd name="T5" fmla="*/ 16 h 16"/>
              </a:gdLst>
              <a:ahLst/>
              <a:cxnLst>
                <a:cxn ang="0">
                  <a:pos x="T0" y="T1"/>
                </a:cxn>
                <a:cxn ang="0">
                  <a:pos x="T2" y="T3"/>
                </a:cxn>
                <a:cxn ang="0">
                  <a:pos x="T4" y="T5"/>
                </a:cxn>
              </a:cxnLst>
              <a:rect l="0" t="0" r="r" b="b"/>
              <a:pathLst>
                <a:path w="8" h="16">
                  <a:moveTo>
                    <a:pt x="0" y="0"/>
                  </a:moveTo>
                  <a:cubicBezTo>
                    <a:pt x="4" y="0"/>
                    <a:pt x="8" y="4"/>
                    <a:pt x="8" y="8"/>
                  </a:cubicBezTo>
                  <a:cubicBezTo>
                    <a:pt x="8" y="12"/>
                    <a:pt x="4" y="16"/>
                    <a:pt x="0" y="16"/>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2"/>
            <p:cNvSpPr>
              <a:spLocks/>
            </p:cNvSpPr>
            <p:nvPr/>
          </p:nvSpPr>
          <p:spPr bwMode="auto">
            <a:xfrm>
              <a:off x="1644650" y="2511425"/>
              <a:ext cx="73025" cy="146050"/>
            </a:xfrm>
            <a:custGeom>
              <a:avLst/>
              <a:gdLst>
                <a:gd name="T0" fmla="*/ 8 w 8"/>
                <a:gd name="T1" fmla="*/ 16 h 16"/>
                <a:gd name="T2" fmla="*/ 0 w 8"/>
                <a:gd name="T3" fmla="*/ 8 h 16"/>
                <a:gd name="T4" fmla="*/ 8 w 8"/>
                <a:gd name="T5" fmla="*/ 0 h 16"/>
              </a:gdLst>
              <a:ahLst/>
              <a:cxnLst>
                <a:cxn ang="0">
                  <a:pos x="T0" y="T1"/>
                </a:cxn>
                <a:cxn ang="0">
                  <a:pos x="T2" y="T3"/>
                </a:cxn>
                <a:cxn ang="0">
                  <a:pos x="T4" y="T5"/>
                </a:cxn>
              </a:cxnLst>
              <a:rect l="0" t="0" r="r" b="b"/>
              <a:pathLst>
                <a:path w="8" h="16">
                  <a:moveTo>
                    <a:pt x="8" y="16"/>
                  </a:moveTo>
                  <a:cubicBezTo>
                    <a:pt x="4" y="16"/>
                    <a:pt x="0" y="12"/>
                    <a:pt x="0" y="8"/>
                  </a:cubicBezTo>
                  <a:cubicBezTo>
                    <a:pt x="0" y="4"/>
                    <a:pt x="4" y="0"/>
                    <a:pt x="8" y="0"/>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3"/>
            <p:cNvSpPr>
              <a:spLocks/>
            </p:cNvSpPr>
            <p:nvPr/>
          </p:nvSpPr>
          <p:spPr bwMode="auto">
            <a:xfrm>
              <a:off x="1862138" y="2630488"/>
              <a:ext cx="127000" cy="280988"/>
            </a:xfrm>
            <a:custGeom>
              <a:avLst/>
              <a:gdLst>
                <a:gd name="T0" fmla="*/ 11 w 14"/>
                <a:gd name="T1" fmla="*/ 0 h 31"/>
                <a:gd name="T2" fmla="*/ 11 w 14"/>
                <a:gd name="T3" fmla="*/ 11 h 31"/>
                <a:gd name="T4" fmla="*/ 0 w 14"/>
                <a:gd name="T5" fmla="*/ 11 h 31"/>
                <a:gd name="T6" fmla="*/ 0 w 14"/>
                <a:gd name="T7" fmla="*/ 31 h 31"/>
              </a:gdLst>
              <a:ahLst/>
              <a:cxnLst>
                <a:cxn ang="0">
                  <a:pos x="T0" y="T1"/>
                </a:cxn>
                <a:cxn ang="0">
                  <a:pos x="T2" y="T3"/>
                </a:cxn>
                <a:cxn ang="0">
                  <a:pos x="T4" y="T5"/>
                </a:cxn>
                <a:cxn ang="0">
                  <a:pos x="T6" y="T7"/>
                </a:cxn>
              </a:cxnLst>
              <a:rect l="0" t="0" r="r" b="b"/>
              <a:pathLst>
                <a:path w="14" h="31">
                  <a:moveTo>
                    <a:pt x="11" y="0"/>
                  </a:moveTo>
                  <a:cubicBezTo>
                    <a:pt x="14" y="3"/>
                    <a:pt x="14" y="8"/>
                    <a:pt x="11" y="11"/>
                  </a:cubicBezTo>
                  <a:cubicBezTo>
                    <a:pt x="8" y="14"/>
                    <a:pt x="3" y="14"/>
                    <a:pt x="0" y="11"/>
                  </a:cubicBezTo>
                  <a:cubicBezTo>
                    <a:pt x="0" y="31"/>
                    <a:pt x="0" y="31"/>
                    <a:pt x="0" y="31"/>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4"/>
            <p:cNvSpPr>
              <a:spLocks/>
            </p:cNvSpPr>
            <p:nvPr/>
          </p:nvSpPr>
          <p:spPr bwMode="auto">
            <a:xfrm>
              <a:off x="1708150" y="2630488"/>
              <a:ext cx="136525" cy="127000"/>
            </a:xfrm>
            <a:custGeom>
              <a:avLst/>
              <a:gdLst>
                <a:gd name="T0" fmla="*/ 15 w 15"/>
                <a:gd name="T1" fmla="*/ 11 h 14"/>
                <a:gd name="T2" fmla="*/ 4 w 15"/>
                <a:gd name="T3" fmla="*/ 11 h 14"/>
                <a:gd name="T4" fmla="*/ 4 w 15"/>
                <a:gd name="T5" fmla="*/ 0 h 14"/>
              </a:gdLst>
              <a:ahLst/>
              <a:cxnLst>
                <a:cxn ang="0">
                  <a:pos x="T0" y="T1"/>
                </a:cxn>
                <a:cxn ang="0">
                  <a:pos x="T2" y="T3"/>
                </a:cxn>
                <a:cxn ang="0">
                  <a:pos x="T4" y="T5"/>
                </a:cxn>
              </a:cxnLst>
              <a:rect l="0" t="0" r="r" b="b"/>
              <a:pathLst>
                <a:path w="15" h="14">
                  <a:moveTo>
                    <a:pt x="15" y="11"/>
                  </a:moveTo>
                  <a:cubicBezTo>
                    <a:pt x="12" y="14"/>
                    <a:pt x="7" y="14"/>
                    <a:pt x="4" y="11"/>
                  </a:cubicBezTo>
                  <a:cubicBezTo>
                    <a:pt x="0" y="8"/>
                    <a:pt x="0" y="3"/>
                    <a:pt x="4" y="0"/>
                  </a:cubicBezTo>
                </a:path>
              </a:pathLst>
            </a:custGeom>
            <a:noFill/>
            <a:ln w="17463" cap="flat">
              <a:solidFill>
                <a:srgbClr val="F6E4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55"/>
            <p:cNvSpPr>
              <a:spLocks noChangeArrowheads="1"/>
            </p:cNvSpPr>
            <p:nvPr/>
          </p:nvSpPr>
          <p:spPr bwMode="auto">
            <a:xfrm>
              <a:off x="1789113" y="2874963"/>
              <a:ext cx="136525" cy="128588"/>
            </a:xfrm>
            <a:prstGeom prst="ellipse">
              <a:avLst/>
            </a:pr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56"/>
            <p:cNvSpPr>
              <a:spLocks noChangeShapeType="1"/>
            </p:cNvSpPr>
            <p:nvPr/>
          </p:nvSpPr>
          <p:spPr bwMode="auto">
            <a:xfrm>
              <a:off x="1808163" y="2940050"/>
              <a:ext cx="0" cy="990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57"/>
            <p:cNvSpPr>
              <a:spLocks noChangeShapeType="1"/>
            </p:cNvSpPr>
            <p:nvPr/>
          </p:nvSpPr>
          <p:spPr bwMode="auto">
            <a:xfrm>
              <a:off x="1862138" y="2940050"/>
              <a:ext cx="0" cy="990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58"/>
            <p:cNvSpPr>
              <a:spLocks noChangeShapeType="1"/>
            </p:cNvSpPr>
            <p:nvPr/>
          </p:nvSpPr>
          <p:spPr bwMode="auto">
            <a:xfrm>
              <a:off x="1906588" y="2940050"/>
              <a:ext cx="0" cy="990600"/>
            </a:xfrm>
            <a:prstGeom prst="line">
              <a:avLst/>
            </a:prstGeom>
            <a:noFill/>
            <a:ln w="17463"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59"/>
            <p:cNvSpPr>
              <a:spLocks noChangeShapeType="1"/>
            </p:cNvSpPr>
            <p:nvPr/>
          </p:nvSpPr>
          <p:spPr bwMode="auto">
            <a:xfrm flipV="1">
              <a:off x="1852613" y="282575"/>
              <a:ext cx="0" cy="509588"/>
            </a:xfrm>
            <a:prstGeom prst="line">
              <a:avLst/>
            </a:prstGeom>
            <a:noFill/>
            <a:ln w="26988" cap="flat">
              <a:solidFill>
                <a:srgbClr val="F6E4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10982325" y="773113"/>
            <a:ext cx="715963" cy="746125"/>
            <a:chOff x="10982325" y="773113"/>
            <a:chExt cx="715963" cy="746125"/>
          </a:xfrm>
        </p:grpSpPr>
        <p:sp>
          <p:nvSpPr>
            <p:cNvPr id="43" name="Freeform 60"/>
            <p:cNvSpPr>
              <a:spLocks/>
            </p:cNvSpPr>
            <p:nvPr/>
          </p:nvSpPr>
          <p:spPr bwMode="auto">
            <a:xfrm>
              <a:off x="11272838" y="773113"/>
              <a:ext cx="198438" cy="355600"/>
            </a:xfrm>
            <a:custGeom>
              <a:avLst/>
              <a:gdLst>
                <a:gd name="T0" fmla="*/ 9 w 22"/>
                <a:gd name="T1" fmla="*/ 38 h 39"/>
                <a:gd name="T2" fmla="*/ 1 w 22"/>
                <a:gd name="T3" fmla="*/ 24 h 39"/>
                <a:gd name="T4" fmla="*/ 5 w 22"/>
                <a:gd name="T5" fmla="*/ 11 h 39"/>
                <a:gd name="T6" fmla="*/ 13 w 22"/>
                <a:gd name="T7" fmla="*/ 6 h 39"/>
                <a:gd name="T8" fmla="*/ 15 w 22"/>
                <a:gd name="T9" fmla="*/ 10 h 39"/>
                <a:gd name="T10" fmla="*/ 15 w 22"/>
                <a:gd name="T11" fmla="*/ 33 h 39"/>
                <a:gd name="T12" fmla="*/ 9 w 22"/>
                <a:gd name="T13" fmla="*/ 38 h 39"/>
              </a:gdLst>
              <a:ahLst/>
              <a:cxnLst>
                <a:cxn ang="0">
                  <a:pos x="T0" y="T1"/>
                </a:cxn>
                <a:cxn ang="0">
                  <a:pos x="T2" y="T3"/>
                </a:cxn>
                <a:cxn ang="0">
                  <a:pos x="T4" y="T5"/>
                </a:cxn>
                <a:cxn ang="0">
                  <a:pos x="T6" y="T7"/>
                </a:cxn>
                <a:cxn ang="0">
                  <a:pos x="T8" y="T9"/>
                </a:cxn>
                <a:cxn ang="0">
                  <a:pos x="T10" y="T11"/>
                </a:cxn>
                <a:cxn ang="0">
                  <a:pos x="T12" y="T13"/>
                </a:cxn>
              </a:cxnLst>
              <a:rect l="0" t="0" r="r" b="b"/>
              <a:pathLst>
                <a:path w="22" h="39">
                  <a:moveTo>
                    <a:pt x="9" y="38"/>
                  </a:moveTo>
                  <a:cubicBezTo>
                    <a:pt x="4" y="35"/>
                    <a:pt x="1" y="30"/>
                    <a:pt x="1" y="24"/>
                  </a:cubicBezTo>
                  <a:cubicBezTo>
                    <a:pt x="0" y="19"/>
                    <a:pt x="2" y="15"/>
                    <a:pt x="5" y="11"/>
                  </a:cubicBezTo>
                  <a:cubicBezTo>
                    <a:pt x="6" y="9"/>
                    <a:pt x="10" y="0"/>
                    <a:pt x="13" y="6"/>
                  </a:cubicBezTo>
                  <a:cubicBezTo>
                    <a:pt x="14" y="8"/>
                    <a:pt x="14" y="8"/>
                    <a:pt x="15" y="10"/>
                  </a:cubicBezTo>
                  <a:cubicBezTo>
                    <a:pt x="22" y="16"/>
                    <a:pt x="20" y="26"/>
                    <a:pt x="15" y="33"/>
                  </a:cubicBezTo>
                  <a:cubicBezTo>
                    <a:pt x="14" y="33"/>
                    <a:pt x="9" y="39"/>
                    <a:pt x="9" y="3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1"/>
            <p:cNvSpPr>
              <a:spLocks/>
            </p:cNvSpPr>
            <p:nvPr/>
          </p:nvSpPr>
          <p:spPr bwMode="auto">
            <a:xfrm>
              <a:off x="11317288" y="938213"/>
              <a:ext cx="36513" cy="180975"/>
            </a:xfrm>
            <a:custGeom>
              <a:avLst/>
              <a:gdLst>
                <a:gd name="T0" fmla="*/ 4 w 4"/>
                <a:gd name="T1" fmla="*/ 20 h 20"/>
                <a:gd name="T2" fmla="*/ 0 w 4"/>
                <a:gd name="T3" fmla="*/ 11 h 20"/>
                <a:gd name="T4" fmla="*/ 0 w 4"/>
                <a:gd name="T5" fmla="*/ 5 h 20"/>
                <a:gd name="T6" fmla="*/ 0 w 4"/>
                <a:gd name="T7" fmla="*/ 0 h 20"/>
                <a:gd name="T8" fmla="*/ 1 w 4"/>
                <a:gd name="T9" fmla="*/ 10 h 20"/>
                <a:gd name="T10" fmla="*/ 2 w 4"/>
                <a:gd name="T11" fmla="*/ 15 h 20"/>
                <a:gd name="T12" fmla="*/ 4 w 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 h="20">
                  <a:moveTo>
                    <a:pt x="4" y="20"/>
                  </a:moveTo>
                  <a:cubicBezTo>
                    <a:pt x="1" y="18"/>
                    <a:pt x="1" y="14"/>
                    <a:pt x="0" y="11"/>
                  </a:cubicBezTo>
                  <a:cubicBezTo>
                    <a:pt x="0" y="9"/>
                    <a:pt x="0" y="7"/>
                    <a:pt x="0" y="5"/>
                  </a:cubicBezTo>
                  <a:cubicBezTo>
                    <a:pt x="0" y="3"/>
                    <a:pt x="0" y="2"/>
                    <a:pt x="0" y="0"/>
                  </a:cubicBezTo>
                  <a:cubicBezTo>
                    <a:pt x="0" y="3"/>
                    <a:pt x="0" y="7"/>
                    <a:pt x="1" y="10"/>
                  </a:cubicBezTo>
                  <a:cubicBezTo>
                    <a:pt x="1" y="12"/>
                    <a:pt x="1" y="14"/>
                    <a:pt x="2" y="15"/>
                  </a:cubicBezTo>
                  <a:cubicBezTo>
                    <a:pt x="2" y="17"/>
                    <a:pt x="3" y="19"/>
                    <a:pt x="4" y="2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2"/>
            <p:cNvSpPr>
              <a:spLocks/>
            </p:cNvSpPr>
            <p:nvPr/>
          </p:nvSpPr>
          <p:spPr bwMode="auto">
            <a:xfrm>
              <a:off x="11353800" y="901700"/>
              <a:ext cx="9525" cy="217488"/>
            </a:xfrm>
            <a:custGeom>
              <a:avLst/>
              <a:gdLst>
                <a:gd name="T0" fmla="*/ 1 w 1"/>
                <a:gd name="T1" fmla="*/ 24 h 24"/>
                <a:gd name="T2" fmla="*/ 1 w 1"/>
                <a:gd name="T3" fmla="*/ 0 h 24"/>
                <a:gd name="T4" fmla="*/ 1 w 1"/>
                <a:gd name="T5" fmla="*/ 24 h 24"/>
              </a:gdLst>
              <a:ahLst/>
              <a:cxnLst>
                <a:cxn ang="0">
                  <a:pos x="T0" y="T1"/>
                </a:cxn>
                <a:cxn ang="0">
                  <a:pos x="T2" y="T3"/>
                </a:cxn>
                <a:cxn ang="0">
                  <a:pos x="T4" y="T5"/>
                </a:cxn>
              </a:cxnLst>
              <a:rect l="0" t="0" r="r" b="b"/>
              <a:pathLst>
                <a:path w="1" h="24">
                  <a:moveTo>
                    <a:pt x="1" y="24"/>
                  </a:moveTo>
                  <a:cubicBezTo>
                    <a:pt x="0" y="16"/>
                    <a:pt x="0" y="8"/>
                    <a:pt x="1" y="0"/>
                  </a:cubicBezTo>
                  <a:cubicBezTo>
                    <a:pt x="1" y="8"/>
                    <a:pt x="1" y="16"/>
                    <a:pt x="1" y="2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3"/>
            <p:cNvSpPr>
              <a:spLocks/>
            </p:cNvSpPr>
            <p:nvPr/>
          </p:nvSpPr>
          <p:spPr bwMode="auto">
            <a:xfrm>
              <a:off x="11372850" y="946150"/>
              <a:ext cx="34925" cy="163513"/>
            </a:xfrm>
            <a:custGeom>
              <a:avLst/>
              <a:gdLst>
                <a:gd name="T0" fmla="*/ 0 w 4"/>
                <a:gd name="T1" fmla="*/ 18 h 18"/>
                <a:gd name="T2" fmla="*/ 4 w 4"/>
                <a:gd name="T3" fmla="*/ 0 h 18"/>
                <a:gd name="T4" fmla="*/ 3 w 4"/>
                <a:gd name="T5" fmla="*/ 9 h 18"/>
                <a:gd name="T6" fmla="*/ 0 w 4"/>
                <a:gd name="T7" fmla="*/ 18 h 18"/>
              </a:gdLst>
              <a:ahLst/>
              <a:cxnLst>
                <a:cxn ang="0">
                  <a:pos x="T0" y="T1"/>
                </a:cxn>
                <a:cxn ang="0">
                  <a:pos x="T2" y="T3"/>
                </a:cxn>
                <a:cxn ang="0">
                  <a:pos x="T4" y="T5"/>
                </a:cxn>
                <a:cxn ang="0">
                  <a:pos x="T6" y="T7"/>
                </a:cxn>
              </a:cxnLst>
              <a:rect l="0" t="0" r="r" b="b"/>
              <a:pathLst>
                <a:path w="4" h="18">
                  <a:moveTo>
                    <a:pt x="0" y="18"/>
                  </a:moveTo>
                  <a:cubicBezTo>
                    <a:pt x="2" y="12"/>
                    <a:pt x="3" y="6"/>
                    <a:pt x="4" y="0"/>
                  </a:cubicBezTo>
                  <a:cubicBezTo>
                    <a:pt x="4" y="3"/>
                    <a:pt x="4" y="6"/>
                    <a:pt x="3" y="9"/>
                  </a:cubicBezTo>
                  <a:cubicBezTo>
                    <a:pt x="2" y="12"/>
                    <a:pt x="2" y="15"/>
                    <a:pt x="0" y="1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64"/>
            <p:cNvSpPr>
              <a:spLocks/>
            </p:cNvSpPr>
            <p:nvPr/>
          </p:nvSpPr>
          <p:spPr bwMode="auto">
            <a:xfrm>
              <a:off x="11372850" y="992188"/>
              <a:ext cx="325438" cy="182563"/>
            </a:xfrm>
            <a:custGeom>
              <a:avLst/>
              <a:gdLst>
                <a:gd name="T0" fmla="*/ 0 w 36"/>
                <a:gd name="T1" fmla="*/ 16 h 20"/>
                <a:gd name="T2" fmla="*/ 10 w 36"/>
                <a:gd name="T3" fmla="*/ 2 h 20"/>
                <a:gd name="T4" fmla="*/ 23 w 36"/>
                <a:gd name="T5" fmla="*/ 1 h 20"/>
                <a:gd name="T6" fmla="*/ 32 w 36"/>
                <a:gd name="T7" fmla="*/ 5 h 20"/>
                <a:gd name="T8" fmla="*/ 29 w 36"/>
                <a:gd name="T9" fmla="*/ 9 h 20"/>
                <a:gd name="T10" fmla="*/ 8 w 36"/>
                <a:gd name="T11" fmla="*/ 19 h 20"/>
                <a:gd name="T12" fmla="*/ 0 w 36"/>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36" h="20">
                  <a:moveTo>
                    <a:pt x="0" y="16"/>
                  </a:moveTo>
                  <a:cubicBezTo>
                    <a:pt x="2" y="10"/>
                    <a:pt x="5" y="5"/>
                    <a:pt x="10" y="2"/>
                  </a:cubicBezTo>
                  <a:cubicBezTo>
                    <a:pt x="14" y="0"/>
                    <a:pt x="19" y="0"/>
                    <a:pt x="23" y="1"/>
                  </a:cubicBezTo>
                  <a:cubicBezTo>
                    <a:pt x="25" y="1"/>
                    <a:pt x="36" y="0"/>
                    <a:pt x="32" y="5"/>
                  </a:cubicBezTo>
                  <a:cubicBezTo>
                    <a:pt x="30" y="7"/>
                    <a:pt x="30" y="8"/>
                    <a:pt x="29" y="9"/>
                  </a:cubicBezTo>
                  <a:cubicBezTo>
                    <a:pt x="27" y="18"/>
                    <a:pt x="16" y="20"/>
                    <a:pt x="8" y="19"/>
                  </a:cubicBezTo>
                  <a:cubicBezTo>
                    <a:pt x="8" y="19"/>
                    <a:pt x="0" y="17"/>
                    <a:pt x="0" y="1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5"/>
            <p:cNvSpPr>
              <a:spLocks/>
            </p:cNvSpPr>
            <p:nvPr/>
          </p:nvSpPr>
          <p:spPr bwMode="auto">
            <a:xfrm>
              <a:off x="11372850" y="1028700"/>
              <a:ext cx="153988" cy="109538"/>
            </a:xfrm>
            <a:custGeom>
              <a:avLst/>
              <a:gdLst>
                <a:gd name="T0" fmla="*/ 0 w 17"/>
                <a:gd name="T1" fmla="*/ 12 h 12"/>
                <a:gd name="T2" fmla="*/ 8 w 17"/>
                <a:gd name="T3" fmla="*/ 4 h 12"/>
                <a:gd name="T4" fmla="*/ 12 w 17"/>
                <a:gd name="T5" fmla="*/ 2 h 12"/>
                <a:gd name="T6" fmla="*/ 17 w 17"/>
                <a:gd name="T7" fmla="*/ 0 h 12"/>
                <a:gd name="T8" fmla="*/ 8 w 17"/>
                <a:gd name="T9" fmla="*/ 5 h 12"/>
                <a:gd name="T10" fmla="*/ 4 w 17"/>
                <a:gd name="T11" fmla="*/ 8 h 12"/>
                <a:gd name="T12" fmla="*/ 0 w 1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7" h="12">
                  <a:moveTo>
                    <a:pt x="0" y="12"/>
                  </a:moveTo>
                  <a:cubicBezTo>
                    <a:pt x="2" y="9"/>
                    <a:pt x="5" y="6"/>
                    <a:pt x="8" y="4"/>
                  </a:cubicBezTo>
                  <a:cubicBezTo>
                    <a:pt x="9" y="3"/>
                    <a:pt x="11" y="2"/>
                    <a:pt x="12" y="2"/>
                  </a:cubicBezTo>
                  <a:cubicBezTo>
                    <a:pt x="14" y="1"/>
                    <a:pt x="16" y="0"/>
                    <a:pt x="17" y="0"/>
                  </a:cubicBezTo>
                  <a:cubicBezTo>
                    <a:pt x="14" y="1"/>
                    <a:pt x="11" y="3"/>
                    <a:pt x="8" y="5"/>
                  </a:cubicBezTo>
                  <a:cubicBezTo>
                    <a:pt x="7" y="6"/>
                    <a:pt x="5" y="7"/>
                    <a:pt x="4" y="8"/>
                  </a:cubicBezTo>
                  <a:cubicBezTo>
                    <a:pt x="3" y="9"/>
                    <a:pt x="1" y="10"/>
                    <a:pt x="0" y="12"/>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6"/>
            <p:cNvSpPr>
              <a:spLocks/>
            </p:cNvSpPr>
            <p:nvPr/>
          </p:nvSpPr>
          <p:spPr bwMode="auto">
            <a:xfrm>
              <a:off x="11380788" y="1046163"/>
              <a:ext cx="200025" cy="100013"/>
            </a:xfrm>
            <a:custGeom>
              <a:avLst/>
              <a:gdLst>
                <a:gd name="T0" fmla="*/ 0 w 22"/>
                <a:gd name="T1" fmla="*/ 11 h 11"/>
                <a:gd name="T2" fmla="*/ 22 w 22"/>
                <a:gd name="T3" fmla="*/ 0 h 11"/>
                <a:gd name="T4" fmla="*/ 0 w 22"/>
                <a:gd name="T5" fmla="*/ 11 h 11"/>
              </a:gdLst>
              <a:ahLst/>
              <a:cxnLst>
                <a:cxn ang="0">
                  <a:pos x="T0" y="T1"/>
                </a:cxn>
                <a:cxn ang="0">
                  <a:pos x="T2" y="T3"/>
                </a:cxn>
                <a:cxn ang="0">
                  <a:pos x="T4" y="T5"/>
                </a:cxn>
              </a:cxnLst>
              <a:rect l="0" t="0" r="r" b="b"/>
              <a:pathLst>
                <a:path w="22" h="11">
                  <a:moveTo>
                    <a:pt x="0" y="11"/>
                  </a:moveTo>
                  <a:cubicBezTo>
                    <a:pt x="7" y="7"/>
                    <a:pt x="14" y="3"/>
                    <a:pt x="22" y="0"/>
                  </a:cubicBezTo>
                  <a:cubicBezTo>
                    <a:pt x="15" y="4"/>
                    <a:pt x="8" y="8"/>
                    <a:pt x="0"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7"/>
            <p:cNvSpPr>
              <a:spLocks/>
            </p:cNvSpPr>
            <p:nvPr/>
          </p:nvSpPr>
          <p:spPr bwMode="auto">
            <a:xfrm>
              <a:off x="11399838" y="1109663"/>
              <a:ext cx="161925" cy="36513"/>
            </a:xfrm>
            <a:custGeom>
              <a:avLst/>
              <a:gdLst>
                <a:gd name="T0" fmla="*/ 0 w 18"/>
                <a:gd name="T1" fmla="*/ 4 h 4"/>
                <a:gd name="T2" fmla="*/ 18 w 18"/>
                <a:gd name="T3" fmla="*/ 0 h 4"/>
                <a:gd name="T4" fmla="*/ 9 w 18"/>
                <a:gd name="T5" fmla="*/ 3 h 4"/>
                <a:gd name="T6" fmla="*/ 0 w 18"/>
                <a:gd name="T7" fmla="*/ 4 h 4"/>
              </a:gdLst>
              <a:ahLst/>
              <a:cxnLst>
                <a:cxn ang="0">
                  <a:pos x="T0" y="T1"/>
                </a:cxn>
                <a:cxn ang="0">
                  <a:pos x="T2" y="T3"/>
                </a:cxn>
                <a:cxn ang="0">
                  <a:pos x="T4" y="T5"/>
                </a:cxn>
                <a:cxn ang="0">
                  <a:pos x="T6" y="T7"/>
                </a:cxn>
              </a:cxnLst>
              <a:rect l="0" t="0" r="r" b="b"/>
              <a:pathLst>
                <a:path w="18" h="4">
                  <a:moveTo>
                    <a:pt x="0" y="4"/>
                  </a:moveTo>
                  <a:cubicBezTo>
                    <a:pt x="6" y="3"/>
                    <a:pt x="12" y="2"/>
                    <a:pt x="18" y="0"/>
                  </a:cubicBezTo>
                  <a:cubicBezTo>
                    <a:pt x="15" y="1"/>
                    <a:pt x="12" y="2"/>
                    <a:pt x="9" y="3"/>
                  </a:cubicBezTo>
                  <a:cubicBezTo>
                    <a:pt x="6" y="4"/>
                    <a:pt x="3" y="4"/>
                    <a:pt x="0"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8"/>
            <p:cNvSpPr>
              <a:spLocks/>
            </p:cNvSpPr>
            <p:nvPr/>
          </p:nvSpPr>
          <p:spPr bwMode="auto">
            <a:xfrm>
              <a:off x="11363325" y="1155700"/>
              <a:ext cx="280988" cy="236538"/>
            </a:xfrm>
            <a:custGeom>
              <a:avLst/>
              <a:gdLst>
                <a:gd name="T0" fmla="*/ 1 w 31"/>
                <a:gd name="T1" fmla="*/ 1 h 26"/>
                <a:gd name="T2" fmla="*/ 18 w 31"/>
                <a:gd name="T3" fmla="*/ 4 h 26"/>
                <a:gd name="T4" fmla="*/ 25 w 31"/>
                <a:gd name="T5" fmla="*/ 15 h 26"/>
                <a:gd name="T6" fmla="*/ 25 w 31"/>
                <a:gd name="T7" fmla="*/ 24 h 26"/>
                <a:gd name="T8" fmla="*/ 20 w 31"/>
                <a:gd name="T9" fmla="*/ 24 h 26"/>
                <a:gd name="T10" fmla="*/ 2 w 31"/>
                <a:gd name="T11" fmla="*/ 10 h 26"/>
                <a:gd name="T12" fmla="*/ 1 w 31"/>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 y="1"/>
                  </a:moveTo>
                  <a:cubicBezTo>
                    <a:pt x="7" y="0"/>
                    <a:pt x="13" y="0"/>
                    <a:pt x="18" y="4"/>
                  </a:cubicBezTo>
                  <a:cubicBezTo>
                    <a:pt x="22" y="6"/>
                    <a:pt x="23" y="10"/>
                    <a:pt x="25" y="15"/>
                  </a:cubicBezTo>
                  <a:cubicBezTo>
                    <a:pt x="26" y="17"/>
                    <a:pt x="31" y="26"/>
                    <a:pt x="25" y="24"/>
                  </a:cubicBezTo>
                  <a:cubicBezTo>
                    <a:pt x="23" y="24"/>
                    <a:pt x="22" y="24"/>
                    <a:pt x="20" y="24"/>
                  </a:cubicBezTo>
                  <a:cubicBezTo>
                    <a:pt x="11" y="25"/>
                    <a:pt x="4" y="17"/>
                    <a:pt x="2" y="10"/>
                  </a:cubicBezTo>
                  <a:cubicBezTo>
                    <a:pt x="2" y="9"/>
                    <a:pt x="0" y="1"/>
                    <a:pt x="1"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9"/>
            <p:cNvSpPr>
              <a:spLocks/>
            </p:cNvSpPr>
            <p:nvPr/>
          </p:nvSpPr>
          <p:spPr bwMode="auto">
            <a:xfrm>
              <a:off x="11372850" y="1165225"/>
              <a:ext cx="171450" cy="90488"/>
            </a:xfrm>
            <a:custGeom>
              <a:avLst/>
              <a:gdLst>
                <a:gd name="T0" fmla="*/ 0 w 19"/>
                <a:gd name="T1" fmla="*/ 0 h 10"/>
                <a:gd name="T2" fmla="*/ 10 w 19"/>
                <a:gd name="T3" fmla="*/ 3 h 10"/>
                <a:gd name="T4" fmla="*/ 15 w 19"/>
                <a:gd name="T5" fmla="*/ 6 h 10"/>
                <a:gd name="T6" fmla="*/ 19 w 19"/>
                <a:gd name="T7" fmla="*/ 10 h 10"/>
                <a:gd name="T8" fmla="*/ 10 w 19"/>
                <a:gd name="T9" fmla="*/ 4 h 10"/>
                <a:gd name="T10" fmla="*/ 5 w 19"/>
                <a:gd name="T11" fmla="*/ 2 h 10"/>
                <a:gd name="T12" fmla="*/ 0 w 1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9" h="10">
                  <a:moveTo>
                    <a:pt x="0" y="0"/>
                  </a:moveTo>
                  <a:cubicBezTo>
                    <a:pt x="4" y="0"/>
                    <a:pt x="7" y="2"/>
                    <a:pt x="10" y="3"/>
                  </a:cubicBezTo>
                  <a:cubicBezTo>
                    <a:pt x="12" y="4"/>
                    <a:pt x="13" y="5"/>
                    <a:pt x="15" y="6"/>
                  </a:cubicBezTo>
                  <a:cubicBezTo>
                    <a:pt x="16" y="7"/>
                    <a:pt x="17" y="8"/>
                    <a:pt x="19" y="10"/>
                  </a:cubicBezTo>
                  <a:cubicBezTo>
                    <a:pt x="16" y="8"/>
                    <a:pt x="13" y="6"/>
                    <a:pt x="10" y="4"/>
                  </a:cubicBezTo>
                  <a:cubicBezTo>
                    <a:pt x="8" y="3"/>
                    <a:pt x="7" y="2"/>
                    <a:pt x="5" y="2"/>
                  </a:cubicBezTo>
                  <a:cubicBezTo>
                    <a:pt x="4" y="1"/>
                    <a:pt x="2" y="0"/>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0"/>
            <p:cNvSpPr>
              <a:spLocks/>
            </p:cNvSpPr>
            <p:nvPr/>
          </p:nvSpPr>
          <p:spPr bwMode="auto">
            <a:xfrm>
              <a:off x="11372850" y="1174750"/>
              <a:ext cx="171450" cy="136525"/>
            </a:xfrm>
            <a:custGeom>
              <a:avLst/>
              <a:gdLst>
                <a:gd name="T0" fmla="*/ 0 w 19"/>
                <a:gd name="T1" fmla="*/ 0 h 15"/>
                <a:gd name="T2" fmla="*/ 19 w 19"/>
                <a:gd name="T3" fmla="*/ 15 h 15"/>
                <a:gd name="T4" fmla="*/ 0 w 19"/>
                <a:gd name="T5" fmla="*/ 0 h 15"/>
              </a:gdLst>
              <a:ahLst/>
              <a:cxnLst>
                <a:cxn ang="0">
                  <a:pos x="T0" y="T1"/>
                </a:cxn>
                <a:cxn ang="0">
                  <a:pos x="T2" y="T3"/>
                </a:cxn>
                <a:cxn ang="0">
                  <a:pos x="T4" y="T5"/>
                </a:cxn>
              </a:cxnLst>
              <a:rect l="0" t="0" r="r" b="b"/>
              <a:pathLst>
                <a:path w="19" h="15">
                  <a:moveTo>
                    <a:pt x="0" y="0"/>
                  </a:moveTo>
                  <a:cubicBezTo>
                    <a:pt x="6" y="5"/>
                    <a:pt x="13" y="10"/>
                    <a:pt x="19" y="15"/>
                  </a:cubicBezTo>
                  <a:cubicBezTo>
                    <a:pt x="12" y="11"/>
                    <a:pt x="6" y="6"/>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1"/>
            <p:cNvSpPr>
              <a:spLocks/>
            </p:cNvSpPr>
            <p:nvPr/>
          </p:nvSpPr>
          <p:spPr bwMode="auto">
            <a:xfrm>
              <a:off x="11372850" y="1192213"/>
              <a:ext cx="107950" cy="127000"/>
            </a:xfrm>
            <a:custGeom>
              <a:avLst/>
              <a:gdLst>
                <a:gd name="T0" fmla="*/ 0 w 12"/>
                <a:gd name="T1" fmla="*/ 0 h 14"/>
                <a:gd name="T2" fmla="*/ 12 w 12"/>
                <a:gd name="T3" fmla="*/ 14 h 14"/>
                <a:gd name="T4" fmla="*/ 5 w 12"/>
                <a:gd name="T5" fmla="*/ 8 h 14"/>
                <a:gd name="T6" fmla="*/ 0 w 12"/>
                <a:gd name="T7" fmla="*/ 0 h 14"/>
              </a:gdLst>
              <a:ahLst/>
              <a:cxnLst>
                <a:cxn ang="0">
                  <a:pos x="T0" y="T1"/>
                </a:cxn>
                <a:cxn ang="0">
                  <a:pos x="T2" y="T3"/>
                </a:cxn>
                <a:cxn ang="0">
                  <a:pos x="T4" y="T5"/>
                </a:cxn>
                <a:cxn ang="0">
                  <a:pos x="T6" y="T7"/>
                </a:cxn>
              </a:cxnLst>
              <a:rect l="0" t="0" r="r" b="b"/>
              <a:pathLst>
                <a:path w="12" h="14">
                  <a:moveTo>
                    <a:pt x="0" y="0"/>
                  </a:moveTo>
                  <a:cubicBezTo>
                    <a:pt x="4" y="5"/>
                    <a:pt x="8" y="10"/>
                    <a:pt x="12" y="14"/>
                  </a:cubicBezTo>
                  <a:cubicBezTo>
                    <a:pt x="10" y="12"/>
                    <a:pt x="7" y="10"/>
                    <a:pt x="5" y="8"/>
                  </a:cubicBezTo>
                  <a:cubicBezTo>
                    <a:pt x="3" y="5"/>
                    <a:pt x="2"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2"/>
            <p:cNvSpPr>
              <a:spLocks/>
            </p:cNvSpPr>
            <p:nvPr/>
          </p:nvSpPr>
          <p:spPr bwMode="auto">
            <a:xfrm>
              <a:off x="11190288" y="1174750"/>
              <a:ext cx="209550" cy="344488"/>
            </a:xfrm>
            <a:custGeom>
              <a:avLst/>
              <a:gdLst>
                <a:gd name="T0" fmla="*/ 18 w 23"/>
                <a:gd name="T1" fmla="*/ 0 h 38"/>
                <a:gd name="T2" fmla="*/ 22 w 23"/>
                <a:gd name="T3" fmla="*/ 16 h 38"/>
                <a:gd name="T4" fmla="*/ 16 w 23"/>
                <a:gd name="T5" fmla="*/ 28 h 38"/>
                <a:gd name="T6" fmla="*/ 7 w 23"/>
                <a:gd name="T7" fmla="*/ 31 h 38"/>
                <a:gd name="T8" fmla="*/ 5 w 23"/>
                <a:gd name="T9" fmla="*/ 27 h 38"/>
                <a:gd name="T10" fmla="*/ 10 w 23"/>
                <a:gd name="T11" fmla="*/ 5 h 38"/>
                <a:gd name="T12" fmla="*/ 18 w 23"/>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3" h="38">
                  <a:moveTo>
                    <a:pt x="18" y="0"/>
                  </a:moveTo>
                  <a:cubicBezTo>
                    <a:pt x="21" y="5"/>
                    <a:pt x="23" y="11"/>
                    <a:pt x="22" y="16"/>
                  </a:cubicBezTo>
                  <a:cubicBezTo>
                    <a:pt x="22" y="21"/>
                    <a:pt x="19" y="24"/>
                    <a:pt x="16" y="28"/>
                  </a:cubicBezTo>
                  <a:cubicBezTo>
                    <a:pt x="14" y="29"/>
                    <a:pt x="8" y="38"/>
                    <a:pt x="7" y="31"/>
                  </a:cubicBezTo>
                  <a:cubicBezTo>
                    <a:pt x="6" y="29"/>
                    <a:pt x="6" y="29"/>
                    <a:pt x="5" y="27"/>
                  </a:cubicBezTo>
                  <a:cubicBezTo>
                    <a:pt x="0" y="20"/>
                    <a:pt x="4" y="10"/>
                    <a:pt x="10" y="5"/>
                  </a:cubicBezTo>
                  <a:cubicBezTo>
                    <a:pt x="11" y="4"/>
                    <a:pt x="17" y="0"/>
                    <a:pt x="18" y="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3"/>
            <p:cNvSpPr>
              <a:spLocks/>
            </p:cNvSpPr>
            <p:nvPr/>
          </p:nvSpPr>
          <p:spPr bwMode="auto">
            <a:xfrm>
              <a:off x="11344275" y="1174750"/>
              <a:ext cx="19050" cy="190500"/>
            </a:xfrm>
            <a:custGeom>
              <a:avLst/>
              <a:gdLst>
                <a:gd name="T0" fmla="*/ 1 w 2"/>
                <a:gd name="T1" fmla="*/ 0 h 21"/>
                <a:gd name="T2" fmla="*/ 2 w 2"/>
                <a:gd name="T3" fmla="*/ 11 h 21"/>
                <a:gd name="T4" fmla="*/ 1 w 2"/>
                <a:gd name="T5" fmla="*/ 16 h 21"/>
                <a:gd name="T6" fmla="*/ 0 w 2"/>
                <a:gd name="T7" fmla="*/ 21 h 21"/>
                <a:gd name="T8" fmla="*/ 1 w 2"/>
                <a:gd name="T9" fmla="*/ 11 h 21"/>
                <a:gd name="T10" fmla="*/ 1 w 2"/>
                <a:gd name="T11" fmla="*/ 6 h 21"/>
                <a:gd name="T12" fmla="*/ 1 w 2"/>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 h="21">
                  <a:moveTo>
                    <a:pt x="1" y="0"/>
                  </a:moveTo>
                  <a:cubicBezTo>
                    <a:pt x="2" y="4"/>
                    <a:pt x="2" y="7"/>
                    <a:pt x="2" y="11"/>
                  </a:cubicBezTo>
                  <a:cubicBezTo>
                    <a:pt x="2" y="13"/>
                    <a:pt x="2" y="14"/>
                    <a:pt x="1" y="16"/>
                  </a:cubicBezTo>
                  <a:cubicBezTo>
                    <a:pt x="1" y="18"/>
                    <a:pt x="0" y="19"/>
                    <a:pt x="0" y="21"/>
                  </a:cubicBezTo>
                  <a:cubicBezTo>
                    <a:pt x="0" y="18"/>
                    <a:pt x="1" y="14"/>
                    <a:pt x="1" y="11"/>
                  </a:cubicBezTo>
                  <a:cubicBezTo>
                    <a:pt x="1" y="9"/>
                    <a:pt x="1" y="7"/>
                    <a:pt x="1" y="6"/>
                  </a:cubicBezTo>
                  <a:cubicBezTo>
                    <a:pt x="1" y="4"/>
                    <a:pt x="1" y="2"/>
                    <a:pt x="1"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74"/>
            <p:cNvSpPr>
              <a:spLocks/>
            </p:cNvSpPr>
            <p:nvPr/>
          </p:nvSpPr>
          <p:spPr bwMode="auto">
            <a:xfrm>
              <a:off x="11290300" y="1174750"/>
              <a:ext cx="46038" cy="217488"/>
            </a:xfrm>
            <a:custGeom>
              <a:avLst/>
              <a:gdLst>
                <a:gd name="T0" fmla="*/ 5 w 5"/>
                <a:gd name="T1" fmla="*/ 0 h 24"/>
                <a:gd name="T2" fmla="*/ 0 w 5"/>
                <a:gd name="T3" fmla="*/ 24 h 24"/>
                <a:gd name="T4" fmla="*/ 5 w 5"/>
                <a:gd name="T5" fmla="*/ 0 h 24"/>
              </a:gdLst>
              <a:ahLst/>
              <a:cxnLst>
                <a:cxn ang="0">
                  <a:pos x="T0" y="T1"/>
                </a:cxn>
                <a:cxn ang="0">
                  <a:pos x="T2" y="T3"/>
                </a:cxn>
                <a:cxn ang="0">
                  <a:pos x="T4" y="T5"/>
                </a:cxn>
              </a:cxnLst>
              <a:rect l="0" t="0" r="r" b="b"/>
              <a:pathLst>
                <a:path w="5" h="24">
                  <a:moveTo>
                    <a:pt x="5" y="0"/>
                  </a:moveTo>
                  <a:cubicBezTo>
                    <a:pt x="4" y="8"/>
                    <a:pt x="2" y="16"/>
                    <a:pt x="0" y="24"/>
                  </a:cubicBezTo>
                  <a:cubicBezTo>
                    <a:pt x="1" y="16"/>
                    <a:pt x="3" y="8"/>
                    <a:pt x="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75"/>
            <p:cNvSpPr>
              <a:spLocks/>
            </p:cNvSpPr>
            <p:nvPr/>
          </p:nvSpPr>
          <p:spPr bwMode="auto">
            <a:xfrm>
              <a:off x="11263313" y="1192213"/>
              <a:ext cx="63500" cy="146050"/>
            </a:xfrm>
            <a:custGeom>
              <a:avLst/>
              <a:gdLst>
                <a:gd name="T0" fmla="*/ 7 w 7"/>
                <a:gd name="T1" fmla="*/ 0 h 16"/>
                <a:gd name="T2" fmla="*/ 0 w 7"/>
                <a:gd name="T3" fmla="*/ 16 h 16"/>
                <a:gd name="T4" fmla="*/ 2 w 7"/>
                <a:gd name="T5" fmla="*/ 8 h 16"/>
                <a:gd name="T6" fmla="*/ 7 w 7"/>
                <a:gd name="T7" fmla="*/ 0 h 16"/>
              </a:gdLst>
              <a:ahLst/>
              <a:cxnLst>
                <a:cxn ang="0">
                  <a:pos x="T0" y="T1"/>
                </a:cxn>
                <a:cxn ang="0">
                  <a:pos x="T2" y="T3"/>
                </a:cxn>
                <a:cxn ang="0">
                  <a:pos x="T4" y="T5"/>
                </a:cxn>
                <a:cxn ang="0">
                  <a:pos x="T6" y="T7"/>
                </a:cxn>
              </a:cxnLst>
              <a:rect l="0" t="0" r="r" b="b"/>
              <a:pathLst>
                <a:path w="7" h="16">
                  <a:moveTo>
                    <a:pt x="7" y="0"/>
                  </a:moveTo>
                  <a:cubicBezTo>
                    <a:pt x="4" y="5"/>
                    <a:pt x="1" y="11"/>
                    <a:pt x="0" y="16"/>
                  </a:cubicBezTo>
                  <a:cubicBezTo>
                    <a:pt x="0" y="13"/>
                    <a:pt x="1" y="10"/>
                    <a:pt x="2" y="8"/>
                  </a:cubicBezTo>
                  <a:cubicBezTo>
                    <a:pt x="3" y="5"/>
                    <a:pt x="5" y="2"/>
                    <a:pt x="7"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6"/>
            <p:cNvSpPr>
              <a:spLocks/>
            </p:cNvSpPr>
            <p:nvPr/>
          </p:nvSpPr>
          <p:spPr bwMode="auto">
            <a:xfrm>
              <a:off x="10982325" y="1092200"/>
              <a:ext cx="344488" cy="182563"/>
            </a:xfrm>
            <a:custGeom>
              <a:avLst/>
              <a:gdLst>
                <a:gd name="T0" fmla="*/ 38 w 38"/>
                <a:gd name="T1" fmla="*/ 7 h 20"/>
                <a:gd name="T2" fmla="*/ 26 w 38"/>
                <a:gd name="T3" fmla="*/ 19 h 20"/>
                <a:gd name="T4" fmla="*/ 13 w 38"/>
                <a:gd name="T5" fmla="*/ 18 h 20"/>
                <a:gd name="T6" fmla="*/ 5 w 38"/>
                <a:gd name="T7" fmla="*/ 11 h 20"/>
                <a:gd name="T8" fmla="*/ 9 w 38"/>
                <a:gd name="T9" fmla="*/ 8 h 20"/>
                <a:gd name="T10" fmla="*/ 31 w 38"/>
                <a:gd name="T11" fmla="*/ 3 h 20"/>
                <a:gd name="T12" fmla="*/ 38 w 38"/>
                <a:gd name="T13" fmla="*/ 7 h 20"/>
              </a:gdLst>
              <a:ahLst/>
              <a:cxnLst>
                <a:cxn ang="0">
                  <a:pos x="T0" y="T1"/>
                </a:cxn>
                <a:cxn ang="0">
                  <a:pos x="T2" y="T3"/>
                </a:cxn>
                <a:cxn ang="0">
                  <a:pos x="T4" y="T5"/>
                </a:cxn>
                <a:cxn ang="0">
                  <a:pos x="T6" y="T7"/>
                </a:cxn>
                <a:cxn ang="0">
                  <a:pos x="T8" y="T9"/>
                </a:cxn>
                <a:cxn ang="0">
                  <a:pos x="T10" y="T11"/>
                </a:cxn>
                <a:cxn ang="0">
                  <a:pos x="T12" y="T13"/>
                </a:cxn>
              </a:cxnLst>
              <a:rect l="0" t="0" r="r" b="b"/>
              <a:pathLst>
                <a:path w="38" h="20">
                  <a:moveTo>
                    <a:pt x="38" y="7"/>
                  </a:moveTo>
                  <a:cubicBezTo>
                    <a:pt x="36" y="13"/>
                    <a:pt x="31" y="17"/>
                    <a:pt x="26" y="19"/>
                  </a:cubicBezTo>
                  <a:cubicBezTo>
                    <a:pt x="21" y="20"/>
                    <a:pt x="17" y="19"/>
                    <a:pt x="13" y="18"/>
                  </a:cubicBezTo>
                  <a:cubicBezTo>
                    <a:pt x="11" y="17"/>
                    <a:pt x="0" y="15"/>
                    <a:pt x="5" y="11"/>
                  </a:cubicBezTo>
                  <a:cubicBezTo>
                    <a:pt x="7" y="10"/>
                    <a:pt x="8" y="9"/>
                    <a:pt x="9" y="8"/>
                  </a:cubicBezTo>
                  <a:cubicBezTo>
                    <a:pt x="13" y="0"/>
                    <a:pt x="24" y="0"/>
                    <a:pt x="31" y="3"/>
                  </a:cubicBezTo>
                  <a:cubicBezTo>
                    <a:pt x="32" y="3"/>
                    <a:pt x="38" y="7"/>
                    <a:pt x="38" y="7"/>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7"/>
            <p:cNvSpPr>
              <a:spLocks/>
            </p:cNvSpPr>
            <p:nvPr/>
          </p:nvSpPr>
          <p:spPr bwMode="auto">
            <a:xfrm>
              <a:off x="11155363" y="1155700"/>
              <a:ext cx="171450" cy="82550"/>
            </a:xfrm>
            <a:custGeom>
              <a:avLst/>
              <a:gdLst>
                <a:gd name="T0" fmla="*/ 19 w 19"/>
                <a:gd name="T1" fmla="*/ 0 h 9"/>
                <a:gd name="T2" fmla="*/ 10 w 19"/>
                <a:gd name="T3" fmla="*/ 6 h 9"/>
                <a:gd name="T4" fmla="*/ 5 w 19"/>
                <a:gd name="T5" fmla="*/ 8 h 9"/>
                <a:gd name="T6" fmla="*/ 0 w 19"/>
                <a:gd name="T7" fmla="*/ 9 h 9"/>
                <a:gd name="T8" fmla="*/ 10 w 19"/>
                <a:gd name="T9" fmla="*/ 6 h 9"/>
                <a:gd name="T10" fmla="*/ 15 w 19"/>
                <a:gd name="T11" fmla="*/ 3 h 9"/>
                <a:gd name="T12" fmla="*/ 19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19" y="0"/>
                  </a:moveTo>
                  <a:cubicBezTo>
                    <a:pt x="17" y="3"/>
                    <a:pt x="14" y="5"/>
                    <a:pt x="10" y="6"/>
                  </a:cubicBezTo>
                  <a:cubicBezTo>
                    <a:pt x="9" y="7"/>
                    <a:pt x="7" y="8"/>
                    <a:pt x="5" y="8"/>
                  </a:cubicBezTo>
                  <a:cubicBezTo>
                    <a:pt x="4" y="8"/>
                    <a:pt x="2" y="9"/>
                    <a:pt x="0" y="9"/>
                  </a:cubicBezTo>
                  <a:cubicBezTo>
                    <a:pt x="3" y="8"/>
                    <a:pt x="7" y="7"/>
                    <a:pt x="10" y="6"/>
                  </a:cubicBezTo>
                  <a:cubicBezTo>
                    <a:pt x="12" y="5"/>
                    <a:pt x="13" y="4"/>
                    <a:pt x="15" y="3"/>
                  </a:cubicBezTo>
                  <a:cubicBezTo>
                    <a:pt x="16" y="2"/>
                    <a:pt x="18" y="2"/>
                    <a:pt x="1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8"/>
            <p:cNvSpPr>
              <a:spLocks/>
            </p:cNvSpPr>
            <p:nvPr/>
          </p:nvSpPr>
          <p:spPr bwMode="auto">
            <a:xfrm>
              <a:off x="11109325" y="1146175"/>
              <a:ext cx="207963" cy="55563"/>
            </a:xfrm>
            <a:custGeom>
              <a:avLst/>
              <a:gdLst>
                <a:gd name="T0" fmla="*/ 23 w 23"/>
                <a:gd name="T1" fmla="*/ 0 h 6"/>
                <a:gd name="T2" fmla="*/ 0 w 23"/>
                <a:gd name="T3" fmla="*/ 6 h 6"/>
                <a:gd name="T4" fmla="*/ 23 w 23"/>
                <a:gd name="T5" fmla="*/ 0 h 6"/>
              </a:gdLst>
              <a:ahLst/>
              <a:cxnLst>
                <a:cxn ang="0">
                  <a:pos x="T0" y="T1"/>
                </a:cxn>
                <a:cxn ang="0">
                  <a:pos x="T2" y="T3"/>
                </a:cxn>
                <a:cxn ang="0">
                  <a:pos x="T4" y="T5"/>
                </a:cxn>
              </a:cxnLst>
              <a:rect l="0" t="0" r="r" b="b"/>
              <a:pathLst>
                <a:path w="23" h="6">
                  <a:moveTo>
                    <a:pt x="23" y="0"/>
                  </a:moveTo>
                  <a:cubicBezTo>
                    <a:pt x="16" y="3"/>
                    <a:pt x="8" y="5"/>
                    <a:pt x="0" y="6"/>
                  </a:cubicBezTo>
                  <a:cubicBezTo>
                    <a:pt x="8" y="4"/>
                    <a:pt x="15" y="2"/>
                    <a:pt x="2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9"/>
            <p:cNvSpPr>
              <a:spLocks/>
            </p:cNvSpPr>
            <p:nvPr/>
          </p:nvSpPr>
          <p:spPr bwMode="auto">
            <a:xfrm>
              <a:off x="11136313" y="1138238"/>
              <a:ext cx="173038" cy="7938"/>
            </a:xfrm>
            <a:custGeom>
              <a:avLst/>
              <a:gdLst>
                <a:gd name="T0" fmla="*/ 19 w 19"/>
                <a:gd name="T1" fmla="*/ 0 h 1"/>
                <a:gd name="T2" fmla="*/ 0 w 19"/>
                <a:gd name="T3" fmla="*/ 1 h 1"/>
                <a:gd name="T4" fmla="*/ 9 w 19"/>
                <a:gd name="T5" fmla="*/ 0 h 1"/>
                <a:gd name="T6" fmla="*/ 19 w 19"/>
                <a:gd name="T7" fmla="*/ 0 h 1"/>
              </a:gdLst>
              <a:ahLst/>
              <a:cxnLst>
                <a:cxn ang="0">
                  <a:pos x="T0" y="T1"/>
                </a:cxn>
                <a:cxn ang="0">
                  <a:pos x="T2" y="T3"/>
                </a:cxn>
                <a:cxn ang="0">
                  <a:pos x="T4" y="T5"/>
                </a:cxn>
                <a:cxn ang="0">
                  <a:pos x="T6" y="T7"/>
                </a:cxn>
              </a:cxnLst>
              <a:rect l="0" t="0" r="r" b="b"/>
              <a:pathLst>
                <a:path w="19" h="1">
                  <a:moveTo>
                    <a:pt x="19" y="0"/>
                  </a:moveTo>
                  <a:cubicBezTo>
                    <a:pt x="12" y="0"/>
                    <a:pt x="6" y="0"/>
                    <a:pt x="0" y="1"/>
                  </a:cubicBezTo>
                  <a:cubicBezTo>
                    <a:pt x="3" y="0"/>
                    <a:pt x="6" y="0"/>
                    <a:pt x="9" y="0"/>
                  </a:cubicBezTo>
                  <a:cubicBezTo>
                    <a:pt x="13" y="0"/>
                    <a:pt x="16" y="0"/>
                    <a:pt x="1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0"/>
            <p:cNvSpPr>
              <a:spLocks/>
            </p:cNvSpPr>
            <p:nvPr/>
          </p:nvSpPr>
          <p:spPr bwMode="auto">
            <a:xfrm>
              <a:off x="11072813" y="901700"/>
              <a:ext cx="263525" cy="244475"/>
            </a:xfrm>
            <a:custGeom>
              <a:avLst/>
              <a:gdLst>
                <a:gd name="T0" fmla="*/ 28 w 29"/>
                <a:gd name="T1" fmla="*/ 26 h 27"/>
                <a:gd name="T2" fmla="*/ 12 w 29"/>
                <a:gd name="T3" fmla="*/ 23 h 27"/>
                <a:gd name="T4" fmla="*/ 5 w 29"/>
                <a:gd name="T5" fmla="*/ 11 h 27"/>
                <a:gd name="T6" fmla="*/ 6 w 29"/>
                <a:gd name="T7" fmla="*/ 2 h 27"/>
                <a:gd name="T8" fmla="*/ 11 w 29"/>
                <a:gd name="T9" fmla="*/ 2 h 27"/>
                <a:gd name="T10" fmla="*/ 28 w 29"/>
                <a:gd name="T11" fmla="*/ 17 h 27"/>
                <a:gd name="T12" fmla="*/ 28 w 2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29" h="27">
                  <a:moveTo>
                    <a:pt x="28" y="26"/>
                  </a:moveTo>
                  <a:cubicBezTo>
                    <a:pt x="23" y="27"/>
                    <a:pt x="17" y="26"/>
                    <a:pt x="12" y="23"/>
                  </a:cubicBezTo>
                  <a:cubicBezTo>
                    <a:pt x="8" y="20"/>
                    <a:pt x="7" y="16"/>
                    <a:pt x="5" y="11"/>
                  </a:cubicBezTo>
                  <a:cubicBezTo>
                    <a:pt x="4" y="9"/>
                    <a:pt x="0" y="0"/>
                    <a:pt x="6" y="2"/>
                  </a:cubicBezTo>
                  <a:cubicBezTo>
                    <a:pt x="8" y="2"/>
                    <a:pt x="9" y="2"/>
                    <a:pt x="11" y="2"/>
                  </a:cubicBezTo>
                  <a:cubicBezTo>
                    <a:pt x="19" y="1"/>
                    <a:pt x="26" y="10"/>
                    <a:pt x="28" y="17"/>
                  </a:cubicBezTo>
                  <a:cubicBezTo>
                    <a:pt x="28" y="18"/>
                    <a:pt x="29" y="26"/>
                    <a:pt x="28"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1"/>
            <p:cNvSpPr>
              <a:spLocks/>
            </p:cNvSpPr>
            <p:nvPr/>
          </p:nvSpPr>
          <p:spPr bwMode="auto">
            <a:xfrm>
              <a:off x="11163300" y="1038225"/>
              <a:ext cx="163513" cy="100013"/>
            </a:xfrm>
            <a:custGeom>
              <a:avLst/>
              <a:gdLst>
                <a:gd name="T0" fmla="*/ 18 w 18"/>
                <a:gd name="T1" fmla="*/ 11 h 11"/>
                <a:gd name="T2" fmla="*/ 8 w 18"/>
                <a:gd name="T3" fmla="*/ 7 h 11"/>
                <a:gd name="T4" fmla="*/ 4 w 18"/>
                <a:gd name="T5" fmla="*/ 4 h 11"/>
                <a:gd name="T6" fmla="*/ 0 w 18"/>
                <a:gd name="T7" fmla="*/ 0 h 11"/>
                <a:gd name="T8" fmla="*/ 9 w 18"/>
                <a:gd name="T9" fmla="*/ 7 h 11"/>
                <a:gd name="T10" fmla="*/ 13 w 18"/>
                <a:gd name="T11" fmla="*/ 9 h 11"/>
                <a:gd name="T12" fmla="*/ 18 w 1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8" y="11"/>
                  </a:moveTo>
                  <a:cubicBezTo>
                    <a:pt x="15" y="11"/>
                    <a:pt x="11" y="9"/>
                    <a:pt x="8" y="7"/>
                  </a:cubicBezTo>
                  <a:cubicBezTo>
                    <a:pt x="7" y="6"/>
                    <a:pt x="6" y="5"/>
                    <a:pt x="4" y="4"/>
                  </a:cubicBezTo>
                  <a:cubicBezTo>
                    <a:pt x="3" y="3"/>
                    <a:pt x="2" y="2"/>
                    <a:pt x="0" y="0"/>
                  </a:cubicBezTo>
                  <a:cubicBezTo>
                    <a:pt x="3" y="3"/>
                    <a:pt x="6" y="5"/>
                    <a:pt x="9" y="7"/>
                  </a:cubicBezTo>
                  <a:cubicBezTo>
                    <a:pt x="10" y="7"/>
                    <a:pt x="12" y="8"/>
                    <a:pt x="13" y="9"/>
                  </a:cubicBezTo>
                  <a:cubicBezTo>
                    <a:pt x="15" y="10"/>
                    <a:pt x="17" y="10"/>
                    <a:pt x="18"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2"/>
            <p:cNvSpPr>
              <a:spLocks/>
            </p:cNvSpPr>
            <p:nvPr/>
          </p:nvSpPr>
          <p:spPr bwMode="auto">
            <a:xfrm>
              <a:off x="11172825" y="982663"/>
              <a:ext cx="163513" cy="146050"/>
            </a:xfrm>
            <a:custGeom>
              <a:avLst/>
              <a:gdLst>
                <a:gd name="T0" fmla="*/ 18 w 18"/>
                <a:gd name="T1" fmla="*/ 16 h 16"/>
                <a:gd name="T2" fmla="*/ 0 w 18"/>
                <a:gd name="T3" fmla="*/ 0 h 16"/>
                <a:gd name="T4" fmla="*/ 18 w 18"/>
                <a:gd name="T5" fmla="*/ 16 h 16"/>
              </a:gdLst>
              <a:ahLst/>
              <a:cxnLst>
                <a:cxn ang="0">
                  <a:pos x="T0" y="T1"/>
                </a:cxn>
                <a:cxn ang="0">
                  <a:pos x="T2" y="T3"/>
                </a:cxn>
                <a:cxn ang="0">
                  <a:pos x="T4" y="T5"/>
                </a:cxn>
              </a:cxnLst>
              <a:rect l="0" t="0" r="r" b="b"/>
              <a:pathLst>
                <a:path w="18" h="16">
                  <a:moveTo>
                    <a:pt x="18" y="16"/>
                  </a:moveTo>
                  <a:cubicBezTo>
                    <a:pt x="11" y="11"/>
                    <a:pt x="5" y="6"/>
                    <a:pt x="0" y="0"/>
                  </a:cubicBezTo>
                  <a:cubicBezTo>
                    <a:pt x="6" y="5"/>
                    <a:pt x="12" y="10"/>
                    <a:pt x="18" y="1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3"/>
            <p:cNvSpPr>
              <a:spLocks/>
            </p:cNvSpPr>
            <p:nvPr/>
          </p:nvSpPr>
          <p:spPr bwMode="auto">
            <a:xfrm>
              <a:off x="11226800" y="982663"/>
              <a:ext cx="109538" cy="127000"/>
            </a:xfrm>
            <a:custGeom>
              <a:avLst/>
              <a:gdLst>
                <a:gd name="T0" fmla="*/ 12 w 12"/>
                <a:gd name="T1" fmla="*/ 14 h 14"/>
                <a:gd name="T2" fmla="*/ 0 w 12"/>
                <a:gd name="T3" fmla="*/ 0 h 14"/>
                <a:gd name="T4" fmla="*/ 7 w 12"/>
                <a:gd name="T5" fmla="*/ 6 h 14"/>
                <a:gd name="T6" fmla="*/ 12 w 12"/>
                <a:gd name="T7" fmla="*/ 14 h 14"/>
              </a:gdLst>
              <a:ahLst/>
              <a:cxnLst>
                <a:cxn ang="0">
                  <a:pos x="T0" y="T1"/>
                </a:cxn>
                <a:cxn ang="0">
                  <a:pos x="T2" y="T3"/>
                </a:cxn>
                <a:cxn ang="0">
                  <a:pos x="T4" y="T5"/>
                </a:cxn>
                <a:cxn ang="0">
                  <a:pos x="T6" y="T7"/>
                </a:cxn>
              </a:cxnLst>
              <a:rect l="0" t="0" r="r" b="b"/>
              <a:pathLst>
                <a:path w="12" h="14">
                  <a:moveTo>
                    <a:pt x="12" y="14"/>
                  </a:moveTo>
                  <a:cubicBezTo>
                    <a:pt x="8" y="9"/>
                    <a:pt x="5" y="4"/>
                    <a:pt x="0" y="0"/>
                  </a:cubicBezTo>
                  <a:cubicBezTo>
                    <a:pt x="3" y="1"/>
                    <a:pt x="5" y="3"/>
                    <a:pt x="7" y="6"/>
                  </a:cubicBezTo>
                  <a:cubicBezTo>
                    <a:pt x="9" y="8"/>
                    <a:pt x="10" y="11"/>
                    <a:pt x="12"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84"/>
            <p:cNvSpPr>
              <a:spLocks/>
            </p:cNvSpPr>
            <p:nvPr/>
          </p:nvSpPr>
          <p:spPr bwMode="auto">
            <a:xfrm>
              <a:off x="11263313" y="1065213"/>
              <a:ext cx="190500" cy="190500"/>
            </a:xfrm>
            <a:custGeom>
              <a:avLst/>
              <a:gdLst>
                <a:gd name="T0" fmla="*/ 19 w 21"/>
                <a:gd name="T1" fmla="*/ 6 h 21"/>
                <a:gd name="T2" fmla="*/ 20 w 21"/>
                <a:gd name="T3" fmla="*/ 5 h 21"/>
                <a:gd name="T4" fmla="*/ 14 w 21"/>
                <a:gd name="T5" fmla="*/ 6 h 21"/>
                <a:gd name="T6" fmla="*/ 15 w 21"/>
                <a:gd name="T7" fmla="*/ 3 h 21"/>
                <a:gd name="T8" fmla="*/ 15 w 21"/>
                <a:gd name="T9" fmla="*/ 1 h 21"/>
                <a:gd name="T10" fmla="*/ 15 w 21"/>
                <a:gd name="T11" fmla="*/ 0 h 21"/>
                <a:gd name="T12" fmla="*/ 11 w 21"/>
                <a:gd name="T13" fmla="*/ 4 h 21"/>
                <a:gd name="T14" fmla="*/ 9 w 21"/>
                <a:gd name="T15" fmla="*/ 1 h 21"/>
                <a:gd name="T16" fmla="*/ 8 w 21"/>
                <a:gd name="T17" fmla="*/ 0 h 21"/>
                <a:gd name="T18" fmla="*/ 8 w 21"/>
                <a:gd name="T19" fmla="*/ 0 h 21"/>
                <a:gd name="T20" fmla="*/ 8 w 21"/>
                <a:gd name="T21" fmla="*/ 4 h 21"/>
                <a:gd name="T22" fmla="*/ 6 w 21"/>
                <a:gd name="T23" fmla="*/ 2 h 21"/>
                <a:gd name="T24" fmla="*/ 5 w 21"/>
                <a:gd name="T25" fmla="*/ 2 h 21"/>
                <a:gd name="T26" fmla="*/ 4 w 21"/>
                <a:gd name="T27" fmla="*/ 1 h 21"/>
                <a:gd name="T28" fmla="*/ 6 w 21"/>
                <a:gd name="T29" fmla="*/ 7 h 21"/>
                <a:gd name="T30" fmla="*/ 2 w 21"/>
                <a:gd name="T31" fmla="*/ 7 h 21"/>
                <a:gd name="T32" fmla="*/ 1 w 21"/>
                <a:gd name="T33" fmla="*/ 7 h 21"/>
                <a:gd name="T34" fmla="*/ 0 w 21"/>
                <a:gd name="T35" fmla="*/ 7 h 21"/>
                <a:gd name="T36" fmla="*/ 5 w 21"/>
                <a:gd name="T37" fmla="*/ 10 h 21"/>
                <a:gd name="T38" fmla="*/ 2 w 21"/>
                <a:gd name="T39" fmla="*/ 12 h 21"/>
                <a:gd name="T40" fmla="*/ 1 w 21"/>
                <a:gd name="T41" fmla="*/ 13 h 21"/>
                <a:gd name="T42" fmla="*/ 0 w 21"/>
                <a:gd name="T43" fmla="*/ 14 h 21"/>
                <a:gd name="T44" fmla="*/ 6 w 21"/>
                <a:gd name="T45" fmla="*/ 13 h 21"/>
                <a:gd name="T46" fmla="*/ 5 w 21"/>
                <a:gd name="T47" fmla="*/ 17 h 21"/>
                <a:gd name="T48" fmla="*/ 5 w 21"/>
                <a:gd name="T49" fmla="*/ 19 h 21"/>
                <a:gd name="T50" fmla="*/ 5 w 21"/>
                <a:gd name="T51" fmla="*/ 19 h 21"/>
                <a:gd name="T52" fmla="*/ 9 w 21"/>
                <a:gd name="T53" fmla="*/ 16 h 21"/>
                <a:gd name="T54" fmla="*/ 10 w 21"/>
                <a:gd name="T55" fmla="*/ 19 h 21"/>
                <a:gd name="T56" fmla="*/ 11 w 21"/>
                <a:gd name="T57" fmla="*/ 20 h 21"/>
                <a:gd name="T58" fmla="*/ 11 w 21"/>
                <a:gd name="T59" fmla="*/ 21 h 21"/>
                <a:gd name="T60" fmla="*/ 12 w 21"/>
                <a:gd name="T61" fmla="*/ 15 h 21"/>
                <a:gd name="T62" fmla="*/ 16 w 21"/>
                <a:gd name="T63" fmla="*/ 17 h 21"/>
                <a:gd name="T64" fmla="*/ 17 w 21"/>
                <a:gd name="T65" fmla="*/ 18 h 21"/>
                <a:gd name="T66" fmla="*/ 18 w 21"/>
                <a:gd name="T67" fmla="*/ 18 h 21"/>
                <a:gd name="T68" fmla="*/ 15 w 21"/>
                <a:gd name="T69" fmla="*/ 13 h 21"/>
                <a:gd name="T70" fmla="*/ 19 w 21"/>
                <a:gd name="T71" fmla="*/ 12 h 21"/>
                <a:gd name="T72" fmla="*/ 20 w 21"/>
                <a:gd name="T73" fmla="*/ 12 h 21"/>
                <a:gd name="T74" fmla="*/ 21 w 21"/>
                <a:gd name="T75" fmla="*/ 12 h 21"/>
                <a:gd name="T76" fmla="*/ 16 w 21"/>
                <a:gd name="T77" fmla="*/ 9 h 21"/>
                <a:gd name="T78" fmla="*/ 18 w 21"/>
                <a:gd name="T79" fmla="*/ 7 h 21"/>
                <a:gd name="T80" fmla="*/ 19 w 21"/>
                <a:gd name="T81"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21">
                  <a:moveTo>
                    <a:pt x="19" y="6"/>
                  </a:moveTo>
                  <a:cubicBezTo>
                    <a:pt x="20" y="5"/>
                    <a:pt x="20" y="5"/>
                    <a:pt x="20" y="5"/>
                  </a:cubicBezTo>
                  <a:cubicBezTo>
                    <a:pt x="20" y="5"/>
                    <a:pt x="19" y="6"/>
                    <a:pt x="14" y="6"/>
                  </a:cubicBezTo>
                  <a:cubicBezTo>
                    <a:pt x="15" y="5"/>
                    <a:pt x="15" y="4"/>
                    <a:pt x="15" y="3"/>
                  </a:cubicBezTo>
                  <a:cubicBezTo>
                    <a:pt x="15" y="2"/>
                    <a:pt x="15" y="2"/>
                    <a:pt x="15" y="1"/>
                  </a:cubicBezTo>
                  <a:cubicBezTo>
                    <a:pt x="15" y="1"/>
                    <a:pt x="15" y="1"/>
                    <a:pt x="15" y="0"/>
                  </a:cubicBezTo>
                  <a:cubicBezTo>
                    <a:pt x="15" y="0"/>
                    <a:pt x="14" y="2"/>
                    <a:pt x="11" y="4"/>
                  </a:cubicBezTo>
                  <a:cubicBezTo>
                    <a:pt x="11" y="3"/>
                    <a:pt x="10" y="2"/>
                    <a:pt x="9" y="1"/>
                  </a:cubicBezTo>
                  <a:cubicBezTo>
                    <a:pt x="9" y="1"/>
                    <a:pt x="9" y="1"/>
                    <a:pt x="8" y="0"/>
                  </a:cubicBezTo>
                  <a:cubicBezTo>
                    <a:pt x="8" y="0"/>
                    <a:pt x="8" y="0"/>
                    <a:pt x="8" y="0"/>
                  </a:cubicBezTo>
                  <a:cubicBezTo>
                    <a:pt x="8" y="0"/>
                    <a:pt x="8" y="1"/>
                    <a:pt x="8" y="4"/>
                  </a:cubicBezTo>
                  <a:cubicBezTo>
                    <a:pt x="7" y="3"/>
                    <a:pt x="7" y="3"/>
                    <a:pt x="6" y="2"/>
                  </a:cubicBezTo>
                  <a:cubicBezTo>
                    <a:pt x="6" y="2"/>
                    <a:pt x="5" y="2"/>
                    <a:pt x="5" y="2"/>
                  </a:cubicBezTo>
                  <a:cubicBezTo>
                    <a:pt x="5" y="2"/>
                    <a:pt x="4" y="2"/>
                    <a:pt x="4" y="1"/>
                  </a:cubicBezTo>
                  <a:cubicBezTo>
                    <a:pt x="4" y="1"/>
                    <a:pt x="5" y="2"/>
                    <a:pt x="6" y="7"/>
                  </a:cubicBezTo>
                  <a:cubicBezTo>
                    <a:pt x="5" y="6"/>
                    <a:pt x="4" y="7"/>
                    <a:pt x="2" y="7"/>
                  </a:cubicBezTo>
                  <a:cubicBezTo>
                    <a:pt x="2" y="7"/>
                    <a:pt x="1" y="7"/>
                    <a:pt x="1" y="7"/>
                  </a:cubicBezTo>
                  <a:cubicBezTo>
                    <a:pt x="1" y="7"/>
                    <a:pt x="0" y="7"/>
                    <a:pt x="0" y="7"/>
                  </a:cubicBezTo>
                  <a:cubicBezTo>
                    <a:pt x="0" y="7"/>
                    <a:pt x="1" y="7"/>
                    <a:pt x="5" y="10"/>
                  </a:cubicBezTo>
                  <a:cubicBezTo>
                    <a:pt x="4" y="11"/>
                    <a:pt x="3" y="11"/>
                    <a:pt x="2" y="12"/>
                  </a:cubicBezTo>
                  <a:cubicBezTo>
                    <a:pt x="2" y="13"/>
                    <a:pt x="1" y="13"/>
                    <a:pt x="1" y="13"/>
                  </a:cubicBezTo>
                  <a:cubicBezTo>
                    <a:pt x="1" y="13"/>
                    <a:pt x="1" y="14"/>
                    <a:pt x="0" y="14"/>
                  </a:cubicBezTo>
                  <a:cubicBezTo>
                    <a:pt x="0" y="14"/>
                    <a:pt x="2" y="13"/>
                    <a:pt x="6" y="13"/>
                  </a:cubicBezTo>
                  <a:cubicBezTo>
                    <a:pt x="5" y="15"/>
                    <a:pt x="5" y="16"/>
                    <a:pt x="5" y="17"/>
                  </a:cubicBezTo>
                  <a:cubicBezTo>
                    <a:pt x="5" y="17"/>
                    <a:pt x="5" y="18"/>
                    <a:pt x="5" y="19"/>
                  </a:cubicBezTo>
                  <a:cubicBezTo>
                    <a:pt x="5" y="19"/>
                    <a:pt x="5" y="19"/>
                    <a:pt x="5" y="19"/>
                  </a:cubicBezTo>
                  <a:cubicBezTo>
                    <a:pt x="5" y="19"/>
                    <a:pt x="5" y="18"/>
                    <a:pt x="9" y="16"/>
                  </a:cubicBezTo>
                  <a:cubicBezTo>
                    <a:pt x="9" y="17"/>
                    <a:pt x="10" y="18"/>
                    <a:pt x="10" y="19"/>
                  </a:cubicBezTo>
                  <a:cubicBezTo>
                    <a:pt x="11" y="19"/>
                    <a:pt x="11" y="20"/>
                    <a:pt x="11" y="20"/>
                  </a:cubicBezTo>
                  <a:cubicBezTo>
                    <a:pt x="11" y="20"/>
                    <a:pt x="11" y="21"/>
                    <a:pt x="11" y="21"/>
                  </a:cubicBezTo>
                  <a:cubicBezTo>
                    <a:pt x="11" y="21"/>
                    <a:pt x="11" y="19"/>
                    <a:pt x="12" y="15"/>
                  </a:cubicBezTo>
                  <a:cubicBezTo>
                    <a:pt x="13" y="16"/>
                    <a:pt x="15" y="17"/>
                    <a:pt x="16" y="17"/>
                  </a:cubicBezTo>
                  <a:cubicBezTo>
                    <a:pt x="16" y="17"/>
                    <a:pt x="17" y="17"/>
                    <a:pt x="17" y="18"/>
                  </a:cubicBezTo>
                  <a:cubicBezTo>
                    <a:pt x="17" y="18"/>
                    <a:pt x="17" y="18"/>
                    <a:pt x="18" y="18"/>
                  </a:cubicBezTo>
                  <a:cubicBezTo>
                    <a:pt x="18" y="18"/>
                    <a:pt x="17" y="17"/>
                    <a:pt x="15" y="13"/>
                  </a:cubicBezTo>
                  <a:cubicBezTo>
                    <a:pt x="16" y="13"/>
                    <a:pt x="18" y="13"/>
                    <a:pt x="19" y="12"/>
                  </a:cubicBezTo>
                  <a:cubicBezTo>
                    <a:pt x="19" y="12"/>
                    <a:pt x="20" y="12"/>
                    <a:pt x="20" y="12"/>
                  </a:cubicBezTo>
                  <a:cubicBezTo>
                    <a:pt x="20" y="12"/>
                    <a:pt x="21" y="12"/>
                    <a:pt x="21" y="12"/>
                  </a:cubicBezTo>
                  <a:cubicBezTo>
                    <a:pt x="21" y="12"/>
                    <a:pt x="20" y="12"/>
                    <a:pt x="16" y="9"/>
                  </a:cubicBezTo>
                  <a:cubicBezTo>
                    <a:pt x="17" y="9"/>
                    <a:pt x="18" y="8"/>
                    <a:pt x="18" y="7"/>
                  </a:cubicBezTo>
                  <a:cubicBezTo>
                    <a:pt x="19" y="6"/>
                    <a:pt x="19" y="6"/>
                    <a:pt x="19" y="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6961188" y="3184525"/>
            <a:ext cx="715962" cy="746126"/>
            <a:chOff x="6961188" y="3184525"/>
            <a:chExt cx="715962" cy="746126"/>
          </a:xfrm>
        </p:grpSpPr>
        <p:sp>
          <p:nvSpPr>
            <p:cNvPr id="69" name="Freeform 85"/>
            <p:cNvSpPr>
              <a:spLocks/>
            </p:cNvSpPr>
            <p:nvPr/>
          </p:nvSpPr>
          <p:spPr bwMode="auto">
            <a:xfrm>
              <a:off x="7251700" y="3184525"/>
              <a:ext cx="198438" cy="355600"/>
            </a:xfrm>
            <a:custGeom>
              <a:avLst/>
              <a:gdLst>
                <a:gd name="T0" fmla="*/ 8 w 22"/>
                <a:gd name="T1" fmla="*/ 38 h 39"/>
                <a:gd name="T2" fmla="*/ 1 w 22"/>
                <a:gd name="T3" fmla="*/ 24 h 39"/>
                <a:gd name="T4" fmla="*/ 5 w 22"/>
                <a:gd name="T5" fmla="*/ 11 h 39"/>
                <a:gd name="T6" fmla="*/ 13 w 22"/>
                <a:gd name="T7" fmla="*/ 6 h 39"/>
                <a:gd name="T8" fmla="*/ 15 w 22"/>
                <a:gd name="T9" fmla="*/ 10 h 39"/>
                <a:gd name="T10" fmla="*/ 15 w 22"/>
                <a:gd name="T11" fmla="*/ 32 h 39"/>
                <a:gd name="T12" fmla="*/ 8 w 22"/>
                <a:gd name="T13" fmla="*/ 38 h 39"/>
              </a:gdLst>
              <a:ahLst/>
              <a:cxnLst>
                <a:cxn ang="0">
                  <a:pos x="T0" y="T1"/>
                </a:cxn>
                <a:cxn ang="0">
                  <a:pos x="T2" y="T3"/>
                </a:cxn>
                <a:cxn ang="0">
                  <a:pos x="T4" y="T5"/>
                </a:cxn>
                <a:cxn ang="0">
                  <a:pos x="T6" y="T7"/>
                </a:cxn>
                <a:cxn ang="0">
                  <a:pos x="T8" y="T9"/>
                </a:cxn>
                <a:cxn ang="0">
                  <a:pos x="T10" y="T11"/>
                </a:cxn>
                <a:cxn ang="0">
                  <a:pos x="T12" y="T13"/>
                </a:cxn>
              </a:cxnLst>
              <a:rect l="0" t="0" r="r" b="b"/>
              <a:pathLst>
                <a:path w="22" h="39">
                  <a:moveTo>
                    <a:pt x="8" y="38"/>
                  </a:moveTo>
                  <a:cubicBezTo>
                    <a:pt x="4" y="35"/>
                    <a:pt x="1" y="29"/>
                    <a:pt x="1" y="24"/>
                  </a:cubicBezTo>
                  <a:cubicBezTo>
                    <a:pt x="0" y="19"/>
                    <a:pt x="2" y="15"/>
                    <a:pt x="5" y="11"/>
                  </a:cubicBezTo>
                  <a:cubicBezTo>
                    <a:pt x="6" y="9"/>
                    <a:pt x="10" y="0"/>
                    <a:pt x="13" y="6"/>
                  </a:cubicBezTo>
                  <a:cubicBezTo>
                    <a:pt x="14" y="7"/>
                    <a:pt x="14" y="8"/>
                    <a:pt x="15" y="10"/>
                  </a:cubicBezTo>
                  <a:cubicBezTo>
                    <a:pt x="22" y="15"/>
                    <a:pt x="19" y="26"/>
                    <a:pt x="15" y="32"/>
                  </a:cubicBezTo>
                  <a:cubicBezTo>
                    <a:pt x="14" y="33"/>
                    <a:pt x="9" y="39"/>
                    <a:pt x="8" y="3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86"/>
            <p:cNvSpPr>
              <a:spLocks/>
            </p:cNvSpPr>
            <p:nvPr/>
          </p:nvSpPr>
          <p:spPr bwMode="auto">
            <a:xfrm>
              <a:off x="7296150" y="3349625"/>
              <a:ext cx="26988" cy="180975"/>
            </a:xfrm>
            <a:custGeom>
              <a:avLst/>
              <a:gdLst>
                <a:gd name="T0" fmla="*/ 3 w 3"/>
                <a:gd name="T1" fmla="*/ 20 h 20"/>
                <a:gd name="T2" fmla="*/ 0 w 3"/>
                <a:gd name="T3" fmla="*/ 10 h 20"/>
                <a:gd name="T4" fmla="*/ 0 w 3"/>
                <a:gd name="T5" fmla="*/ 5 h 20"/>
                <a:gd name="T6" fmla="*/ 0 w 3"/>
                <a:gd name="T7" fmla="*/ 0 h 20"/>
                <a:gd name="T8" fmla="*/ 1 w 3"/>
                <a:gd name="T9" fmla="*/ 10 h 20"/>
                <a:gd name="T10" fmla="*/ 2 w 3"/>
                <a:gd name="T11" fmla="*/ 15 h 20"/>
                <a:gd name="T12" fmla="*/ 3 w 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 h="20">
                  <a:moveTo>
                    <a:pt x="3" y="20"/>
                  </a:moveTo>
                  <a:cubicBezTo>
                    <a:pt x="1" y="17"/>
                    <a:pt x="0" y="14"/>
                    <a:pt x="0" y="10"/>
                  </a:cubicBezTo>
                  <a:cubicBezTo>
                    <a:pt x="0" y="9"/>
                    <a:pt x="0" y="7"/>
                    <a:pt x="0" y="5"/>
                  </a:cubicBezTo>
                  <a:cubicBezTo>
                    <a:pt x="0" y="3"/>
                    <a:pt x="0" y="2"/>
                    <a:pt x="0" y="0"/>
                  </a:cubicBezTo>
                  <a:cubicBezTo>
                    <a:pt x="0" y="3"/>
                    <a:pt x="0" y="7"/>
                    <a:pt x="1" y="10"/>
                  </a:cubicBezTo>
                  <a:cubicBezTo>
                    <a:pt x="1" y="12"/>
                    <a:pt x="1" y="14"/>
                    <a:pt x="2" y="15"/>
                  </a:cubicBezTo>
                  <a:cubicBezTo>
                    <a:pt x="2" y="17"/>
                    <a:pt x="3" y="19"/>
                    <a:pt x="3" y="2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7"/>
            <p:cNvSpPr>
              <a:spLocks/>
            </p:cNvSpPr>
            <p:nvPr/>
          </p:nvSpPr>
          <p:spPr bwMode="auto">
            <a:xfrm>
              <a:off x="7332663" y="3313113"/>
              <a:ext cx="9525" cy="217488"/>
            </a:xfrm>
            <a:custGeom>
              <a:avLst/>
              <a:gdLst>
                <a:gd name="T0" fmla="*/ 1 w 1"/>
                <a:gd name="T1" fmla="*/ 24 h 24"/>
                <a:gd name="T2" fmla="*/ 1 w 1"/>
                <a:gd name="T3" fmla="*/ 0 h 24"/>
                <a:gd name="T4" fmla="*/ 1 w 1"/>
                <a:gd name="T5" fmla="*/ 24 h 24"/>
              </a:gdLst>
              <a:ahLst/>
              <a:cxnLst>
                <a:cxn ang="0">
                  <a:pos x="T0" y="T1"/>
                </a:cxn>
                <a:cxn ang="0">
                  <a:pos x="T2" y="T3"/>
                </a:cxn>
                <a:cxn ang="0">
                  <a:pos x="T4" y="T5"/>
                </a:cxn>
              </a:cxnLst>
              <a:rect l="0" t="0" r="r" b="b"/>
              <a:pathLst>
                <a:path w="1" h="24">
                  <a:moveTo>
                    <a:pt x="1" y="24"/>
                  </a:moveTo>
                  <a:cubicBezTo>
                    <a:pt x="0" y="16"/>
                    <a:pt x="0" y="8"/>
                    <a:pt x="1" y="0"/>
                  </a:cubicBezTo>
                  <a:cubicBezTo>
                    <a:pt x="1" y="8"/>
                    <a:pt x="1" y="16"/>
                    <a:pt x="1" y="2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8"/>
            <p:cNvSpPr>
              <a:spLocks/>
            </p:cNvSpPr>
            <p:nvPr/>
          </p:nvSpPr>
          <p:spPr bwMode="auto">
            <a:xfrm>
              <a:off x="7350125" y="3349625"/>
              <a:ext cx="36513" cy="163513"/>
            </a:xfrm>
            <a:custGeom>
              <a:avLst/>
              <a:gdLst>
                <a:gd name="T0" fmla="*/ 0 w 4"/>
                <a:gd name="T1" fmla="*/ 18 h 18"/>
                <a:gd name="T2" fmla="*/ 3 w 4"/>
                <a:gd name="T3" fmla="*/ 0 h 18"/>
                <a:gd name="T4" fmla="*/ 3 w 4"/>
                <a:gd name="T5" fmla="*/ 10 h 18"/>
                <a:gd name="T6" fmla="*/ 0 w 4"/>
                <a:gd name="T7" fmla="*/ 18 h 18"/>
              </a:gdLst>
              <a:ahLst/>
              <a:cxnLst>
                <a:cxn ang="0">
                  <a:pos x="T0" y="T1"/>
                </a:cxn>
                <a:cxn ang="0">
                  <a:pos x="T2" y="T3"/>
                </a:cxn>
                <a:cxn ang="0">
                  <a:pos x="T4" y="T5"/>
                </a:cxn>
                <a:cxn ang="0">
                  <a:pos x="T6" y="T7"/>
                </a:cxn>
              </a:cxnLst>
              <a:rect l="0" t="0" r="r" b="b"/>
              <a:pathLst>
                <a:path w="4" h="18">
                  <a:moveTo>
                    <a:pt x="0" y="18"/>
                  </a:moveTo>
                  <a:cubicBezTo>
                    <a:pt x="1" y="12"/>
                    <a:pt x="3" y="7"/>
                    <a:pt x="3" y="0"/>
                  </a:cubicBezTo>
                  <a:cubicBezTo>
                    <a:pt x="4" y="4"/>
                    <a:pt x="4" y="7"/>
                    <a:pt x="3" y="10"/>
                  </a:cubicBezTo>
                  <a:cubicBezTo>
                    <a:pt x="2" y="13"/>
                    <a:pt x="1" y="16"/>
                    <a:pt x="0" y="1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9"/>
            <p:cNvSpPr>
              <a:spLocks/>
            </p:cNvSpPr>
            <p:nvPr/>
          </p:nvSpPr>
          <p:spPr bwMode="auto">
            <a:xfrm>
              <a:off x="7350125" y="3403600"/>
              <a:ext cx="327025" cy="182563"/>
            </a:xfrm>
            <a:custGeom>
              <a:avLst/>
              <a:gdLst>
                <a:gd name="T0" fmla="*/ 0 w 36"/>
                <a:gd name="T1" fmla="*/ 16 h 20"/>
                <a:gd name="T2" fmla="*/ 10 w 36"/>
                <a:gd name="T3" fmla="*/ 2 h 20"/>
                <a:gd name="T4" fmla="*/ 23 w 36"/>
                <a:gd name="T5" fmla="*/ 0 h 20"/>
                <a:gd name="T6" fmla="*/ 32 w 36"/>
                <a:gd name="T7" fmla="*/ 5 h 20"/>
                <a:gd name="T8" fmla="*/ 29 w 36"/>
                <a:gd name="T9" fmla="*/ 9 h 20"/>
                <a:gd name="T10" fmla="*/ 8 w 36"/>
                <a:gd name="T11" fmla="*/ 19 h 20"/>
                <a:gd name="T12" fmla="*/ 0 w 36"/>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36" h="20">
                  <a:moveTo>
                    <a:pt x="0" y="16"/>
                  </a:moveTo>
                  <a:cubicBezTo>
                    <a:pt x="2" y="10"/>
                    <a:pt x="5" y="5"/>
                    <a:pt x="10" y="2"/>
                  </a:cubicBezTo>
                  <a:cubicBezTo>
                    <a:pt x="14" y="0"/>
                    <a:pt x="19" y="0"/>
                    <a:pt x="23" y="0"/>
                  </a:cubicBezTo>
                  <a:cubicBezTo>
                    <a:pt x="25" y="1"/>
                    <a:pt x="36" y="0"/>
                    <a:pt x="32" y="5"/>
                  </a:cubicBezTo>
                  <a:cubicBezTo>
                    <a:pt x="30" y="7"/>
                    <a:pt x="30" y="7"/>
                    <a:pt x="29" y="9"/>
                  </a:cubicBezTo>
                  <a:cubicBezTo>
                    <a:pt x="26" y="17"/>
                    <a:pt x="16" y="20"/>
                    <a:pt x="8" y="19"/>
                  </a:cubicBezTo>
                  <a:cubicBezTo>
                    <a:pt x="8" y="19"/>
                    <a:pt x="0" y="17"/>
                    <a:pt x="0" y="1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0"/>
            <p:cNvSpPr>
              <a:spLocks/>
            </p:cNvSpPr>
            <p:nvPr/>
          </p:nvSpPr>
          <p:spPr bwMode="auto">
            <a:xfrm>
              <a:off x="7350125" y="3430588"/>
              <a:ext cx="153988" cy="119063"/>
            </a:xfrm>
            <a:custGeom>
              <a:avLst/>
              <a:gdLst>
                <a:gd name="T0" fmla="*/ 0 w 17"/>
                <a:gd name="T1" fmla="*/ 13 h 13"/>
                <a:gd name="T2" fmla="*/ 8 w 17"/>
                <a:gd name="T3" fmla="*/ 5 h 13"/>
                <a:gd name="T4" fmla="*/ 12 w 17"/>
                <a:gd name="T5" fmla="*/ 2 h 13"/>
                <a:gd name="T6" fmla="*/ 17 w 17"/>
                <a:gd name="T7" fmla="*/ 0 h 13"/>
                <a:gd name="T8" fmla="*/ 8 w 17"/>
                <a:gd name="T9" fmla="*/ 6 h 13"/>
                <a:gd name="T10" fmla="*/ 4 w 17"/>
                <a:gd name="T11" fmla="*/ 9 h 13"/>
                <a:gd name="T12" fmla="*/ 0 w 1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7" h="13">
                  <a:moveTo>
                    <a:pt x="0" y="13"/>
                  </a:moveTo>
                  <a:cubicBezTo>
                    <a:pt x="2" y="9"/>
                    <a:pt x="5" y="7"/>
                    <a:pt x="8" y="5"/>
                  </a:cubicBezTo>
                  <a:cubicBezTo>
                    <a:pt x="9" y="4"/>
                    <a:pt x="11" y="3"/>
                    <a:pt x="12" y="2"/>
                  </a:cubicBezTo>
                  <a:cubicBezTo>
                    <a:pt x="14" y="2"/>
                    <a:pt x="15" y="1"/>
                    <a:pt x="17" y="0"/>
                  </a:cubicBezTo>
                  <a:cubicBezTo>
                    <a:pt x="14" y="2"/>
                    <a:pt x="11" y="4"/>
                    <a:pt x="8" y="6"/>
                  </a:cubicBezTo>
                  <a:cubicBezTo>
                    <a:pt x="7" y="7"/>
                    <a:pt x="5" y="8"/>
                    <a:pt x="4" y="9"/>
                  </a:cubicBezTo>
                  <a:cubicBezTo>
                    <a:pt x="3" y="10"/>
                    <a:pt x="1" y="11"/>
                    <a:pt x="0" y="1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91"/>
            <p:cNvSpPr>
              <a:spLocks/>
            </p:cNvSpPr>
            <p:nvPr/>
          </p:nvSpPr>
          <p:spPr bwMode="auto">
            <a:xfrm>
              <a:off x="7359650" y="3457575"/>
              <a:ext cx="200025" cy="100013"/>
            </a:xfrm>
            <a:custGeom>
              <a:avLst/>
              <a:gdLst>
                <a:gd name="T0" fmla="*/ 0 w 22"/>
                <a:gd name="T1" fmla="*/ 11 h 11"/>
                <a:gd name="T2" fmla="*/ 22 w 22"/>
                <a:gd name="T3" fmla="*/ 0 h 11"/>
                <a:gd name="T4" fmla="*/ 0 w 22"/>
                <a:gd name="T5" fmla="*/ 11 h 11"/>
              </a:gdLst>
              <a:ahLst/>
              <a:cxnLst>
                <a:cxn ang="0">
                  <a:pos x="T0" y="T1"/>
                </a:cxn>
                <a:cxn ang="0">
                  <a:pos x="T2" y="T3"/>
                </a:cxn>
                <a:cxn ang="0">
                  <a:pos x="T4" y="T5"/>
                </a:cxn>
              </a:cxnLst>
              <a:rect l="0" t="0" r="r" b="b"/>
              <a:pathLst>
                <a:path w="22" h="11">
                  <a:moveTo>
                    <a:pt x="0" y="11"/>
                  </a:moveTo>
                  <a:cubicBezTo>
                    <a:pt x="7" y="7"/>
                    <a:pt x="14" y="3"/>
                    <a:pt x="22" y="0"/>
                  </a:cubicBezTo>
                  <a:cubicBezTo>
                    <a:pt x="15" y="4"/>
                    <a:pt x="8" y="8"/>
                    <a:pt x="0"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2"/>
            <p:cNvSpPr>
              <a:spLocks/>
            </p:cNvSpPr>
            <p:nvPr/>
          </p:nvSpPr>
          <p:spPr bwMode="auto">
            <a:xfrm>
              <a:off x="7378700" y="3513138"/>
              <a:ext cx="161925" cy="44450"/>
            </a:xfrm>
            <a:custGeom>
              <a:avLst/>
              <a:gdLst>
                <a:gd name="T0" fmla="*/ 0 w 18"/>
                <a:gd name="T1" fmla="*/ 5 h 5"/>
                <a:gd name="T2" fmla="*/ 18 w 18"/>
                <a:gd name="T3" fmla="*/ 0 h 5"/>
                <a:gd name="T4" fmla="*/ 9 w 18"/>
                <a:gd name="T5" fmla="*/ 4 h 5"/>
                <a:gd name="T6" fmla="*/ 0 w 18"/>
                <a:gd name="T7" fmla="*/ 5 h 5"/>
              </a:gdLst>
              <a:ahLst/>
              <a:cxnLst>
                <a:cxn ang="0">
                  <a:pos x="T0" y="T1"/>
                </a:cxn>
                <a:cxn ang="0">
                  <a:pos x="T2" y="T3"/>
                </a:cxn>
                <a:cxn ang="0">
                  <a:pos x="T4" y="T5"/>
                </a:cxn>
                <a:cxn ang="0">
                  <a:pos x="T6" y="T7"/>
                </a:cxn>
              </a:cxnLst>
              <a:rect l="0" t="0" r="r" b="b"/>
              <a:pathLst>
                <a:path w="18" h="5">
                  <a:moveTo>
                    <a:pt x="0" y="5"/>
                  </a:moveTo>
                  <a:cubicBezTo>
                    <a:pt x="6" y="4"/>
                    <a:pt x="12" y="3"/>
                    <a:pt x="18" y="0"/>
                  </a:cubicBezTo>
                  <a:cubicBezTo>
                    <a:pt x="15" y="2"/>
                    <a:pt x="12" y="3"/>
                    <a:pt x="9" y="4"/>
                  </a:cubicBezTo>
                  <a:cubicBezTo>
                    <a:pt x="6" y="5"/>
                    <a:pt x="3" y="5"/>
                    <a:pt x="0" y="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3"/>
            <p:cNvSpPr>
              <a:spLocks/>
            </p:cNvSpPr>
            <p:nvPr/>
          </p:nvSpPr>
          <p:spPr bwMode="auto">
            <a:xfrm>
              <a:off x="7342188" y="3567113"/>
              <a:ext cx="280988" cy="236538"/>
            </a:xfrm>
            <a:custGeom>
              <a:avLst/>
              <a:gdLst>
                <a:gd name="T0" fmla="*/ 1 w 31"/>
                <a:gd name="T1" fmla="*/ 1 h 26"/>
                <a:gd name="T2" fmla="*/ 18 w 31"/>
                <a:gd name="T3" fmla="*/ 3 h 26"/>
                <a:gd name="T4" fmla="*/ 25 w 31"/>
                <a:gd name="T5" fmla="*/ 15 h 26"/>
                <a:gd name="T6" fmla="*/ 24 w 31"/>
                <a:gd name="T7" fmla="*/ 24 h 26"/>
                <a:gd name="T8" fmla="*/ 20 w 31"/>
                <a:gd name="T9" fmla="*/ 24 h 26"/>
                <a:gd name="T10" fmla="*/ 2 w 31"/>
                <a:gd name="T11" fmla="*/ 9 h 26"/>
                <a:gd name="T12" fmla="*/ 1 w 31"/>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 y="1"/>
                  </a:moveTo>
                  <a:cubicBezTo>
                    <a:pt x="7" y="0"/>
                    <a:pt x="13" y="0"/>
                    <a:pt x="18" y="3"/>
                  </a:cubicBezTo>
                  <a:cubicBezTo>
                    <a:pt x="22" y="6"/>
                    <a:pt x="23" y="10"/>
                    <a:pt x="25" y="15"/>
                  </a:cubicBezTo>
                  <a:cubicBezTo>
                    <a:pt x="26" y="17"/>
                    <a:pt x="31" y="26"/>
                    <a:pt x="24" y="24"/>
                  </a:cubicBezTo>
                  <a:cubicBezTo>
                    <a:pt x="22" y="24"/>
                    <a:pt x="22" y="24"/>
                    <a:pt x="20" y="24"/>
                  </a:cubicBezTo>
                  <a:cubicBezTo>
                    <a:pt x="11" y="25"/>
                    <a:pt x="4" y="17"/>
                    <a:pt x="2" y="9"/>
                  </a:cubicBezTo>
                  <a:cubicBezTo>
                    <a:pt x="2" y="9"/>
                    <a:pt x="0" y="1"/>
                    <a:pt x="1"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94"/>
            <p:cNvSpPr>
              <a:spLocks/>
            </p:cNvSpPr>
            <p:nvPr/>
          </p:nvSpPr>
          <p:spPr bwMode="auto">
            <a:xfrm>
              <a:off x="7350125" y="3576638"/>
              <a:ext cx="173038" cy="90488"/>
            </a:xfrm>
            <a:custGeom>
              <a:avLst/>
              <a:gdLst>
                <a:gd name="T0" fmla="*/ 0 w 19"/>
                <a:gd name="T1" fmla="*/ 0 h 10"/>
                <a:gd name="T2" fmla="*/ 10 w 19"/>
                <a:gd name="T3" fmla="*/ 3 h 10"/>
                <a:gd name="T4" fmla="*/ 15 w 19"/>
                <a:gd name="T5" fmla="*/ 6 h 10"/>
                <a:gd name="T6" fmla="*/ 19 w 19"/>
                <a:gd name="T7" fmla="*/ 10 h 10"/>
                <a:gd name="T8" fmla="*/ 10 w 19"/>
                <a:gd name="T9" fmla="*/ 4 h 10"/>
                <a:gd name="T10" fmla="*/ 5 w 19"/>
                <a:gd name="T11" fmla="*/ 1 h 10"/>
                <a:gd name="T12" fmla="*/ 0 w 1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9" h="10">
                  <a:moveTo>
                    <a:pt x="0" y="0"/>
                  </a:moveTo>
                  <a:cubicBezTo>
                    <a:pt x="4" y="0"/>
                    <a:pt x="7" y="1"/>
                    <a:pt x="10" y="3"/>
                  </a:cubicBezTo>
                  <a:cubicBezTo>
                    <a:pt x="12" y="4"/>
                    <a:pt x="13" y="5"/>
                    <a:pt x="15" y="6"/>
                  </a:cubicBezTo>
                  <a:cubicBezTo>
                    <a:pt x="16" y="7"/>
                    <a:pt x="17" y="8"/>
                    <a:pt x="19" y="10"/>
                  </a:cubicBezTo>
                  <a:cubicBezTo>
                    <a:pt x="16" y="7"/>
                    <a:pt x="13" y="5"/>
                    <a:pt x="10" y="4"/>
                  </a:cubicBezTo>
                  <a:cubicBezTo>
                    <a:pt x="8" y="3"/>
                    <a:pt x="7" y="2"/>
                    <a:pt x="5" y="1"/>
                  </a:cubicBezTo>
                  <a:cubicBezTo>
                    <a:pt x="4" y="1"/>
                    <a:pt x="2" y="0"/>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5"/>
            <p:cNvSpPr>
              <a:spLocks/>
            </p:cNvSpPr>
            <p:nvPr/>
          </p:nvSpPr>
          <p:spPr bwMode="auto">
            <a:xfrm>
              <a:off x="7350125" y="3586163"/>
              <a:ext cx="173038" cy="136525"/>
            </a:xfrm>
            <a:custGeom>
              <a:avLst/>
              <a:gdLst>
                <a:gd name="T0" fmla="*/ 0 w 19"/>
                <a:gd name="T1" fmla="*/ 0 h 15"/>
                <a:gd name="T2" fmla="*/ 19 w 19"/>
                <a:gd name="T3" fmla="*/ 15 h 15"/>
                <a:gd name="T4" fmla="*/ 0 w 19"/>
                <a:gd name="T5" fmla="*/ 0 h 15"/>
              </a:gdLst>
              <a:ahLst/>
              <a:cxnLst>
                <a:cxn ang="0">
                  <a:pos x="T0" y="T1"/>
                </a:cxn>
                <a:cxn ang="0">
                  <a:pos x="T2" y="T3"/>
                </a:cxn>
                <a:cxn ang="0">
                  <a:pos x="T4" y="T5"/>
                </a:cxn>
              </a:cxnLst>
              <a:rect l="0" t="0" r="r" b="b"/>
              <a:pathLst>
                <a:path w="19" h="15">
                  <a:moveTo>
                    <a:pt x="0" y="0"/>
                  </a:moveTo>
                  <a:cubicBezTo>
                    <a:pt x="6" y="5"/>
                    <a:pt x="13" y="9"/>
                    <a:pt x="19" y="15"/>
                  </a:cubicBezTo>
                  <a:cubicBezTo>
                    <a:pt x="12" y="10"/>
                    <a:pt x="6" y="5"/>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6"/>
            <p:cNvSpPr>
              <a:spLocks/>
            </p:cNvSpPr>
            <p:nvPr/>
          </p:nvSpPr>
          <p:spPr bwMode="auto">
            <a:xfrm>
              <a:off x="7350125" y="3603625"/>
              <a:ext cx="109538" cy="127000"/>
            </a:xfrm>
            <a:custGeom>
              <a:avLst/>
              <a:gdLst>
                <a:gd name="T0" fmla="*/ 0 w 12"/>
                <a:gd name="T1" fmla="*/ 0 h 14"/>
                <a:gd name="T2" fmla="*/ 12 w 12"/>
                <a:gd name="T3" fmla="*/ 14 h 14"/>
                <a:gd name="T4" fmla="*/ 5 w 12"/>
                <a:gd name="T5" fmla="*/ 8 h 14"/>
                <a:gd name="T6" fmla="*/ 0 w 12"/>
                <a:gd name="T7" fmla="*/ 0 h 14"/>
              </a:gdLst>
              <a:ahLst/>
              <a:cxnLst>
                <a:cxn ang="0">
                  <a:pos x="T0" y="T1"/>
                </a:cxn>
                <a:cxn ang="0">
                  <a:pos x="T2" y="T3"/>
                </a:cxn>
                <a:cxn ang="0">
                  <a:pos x="T4" y="T5"/>
                </a:cxn>
                <a:cxn ang="0">
                  <a:pos x="T6" y="T7"/>
                </a:cxn>
              </a:cxnLst>
              <a:rect l="0" t="0" r="r" b="b"/>
              <a:pathLst>
                <a:path w="12" h="14">
                  <a:moveTo>
                    <a:pt x="0" y="0"/>
                  </a:moveTo>
                  <a:cubicBezTo>
                    <a:pt x="4" y="5"/>
                    <a:pt x="8" y="10"/>
                    <a:pt x="12" y="14"/>
                  </a:cubicBezTo>
                  <a:cubicBezTo>
                    <a:pt x="9" y="12"/>
                    <a:pt x="7" y="10"/>
                    <a:pt x="5" y="8"/>
                  </a:cubicBezTo>
                  <a:cubicBezTo>
                    <a:pt x="3" y="5"/>
                    <a:pt x="1"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97"/>
            <p:cNvSpPr>
              <a:spLocks/>
            </p:cNvSpPr>
            <p:nvPr/>
          </p:nvSpPr>
          <p:spPr bwMode="auto">
            <a:xfrm>
              <a:off x="7169150" y="3576638"/>
              <a:ext cx="209550" cy="354013"/>
            </a:xfrm>
            <a:custGeom>
              <a:avLst/>
              <a:gdLst>
                <a:gd name="T0" fmla="*/ 17 w 23"/>
                <a:gd name="T1" fmla="*/ 1 h 39"/>
                <a:gd name="T2" fmla="*/ 22 w 23"/>
                <a:gd name="T3" fmla="*/ 17 h 39"/>
                <a:gd name="T4" fmla="*/ 15 w 23"/>
                <a:gd name="T5" fmla="*/ 29 h 39"/>
                <a:gd name="T6" fmla="*/ 7 w 23"/>
                <a:gd name="T7" fmla="*/ 32 h 39"/>
                <a:gd name="T8" fmla="*/ 5 w 23"/>
                <a:gd name="T9" fmla="*/ 28 h 39"/>
                <a:gd name="T10" fmla="*/ 10 w 23"/>
                <a:gd name="T11" fmla="*/ 6 h 39"/>
                <a:gd name="T12" fmla="*/ 17 w 23"/>
                <a:gd name="T13" fmla="*/ 1 h 39"/>
              </a:gdLst>
              <a:ahLst/>
              <a:cxnLst>
                <a:cxn ang="0">
                  <a:pos x="T0" y="T1"/>
                </a:cxn>
                <a:cxn ang="0">
                  <a:pos x="T2" y="T3"/>
                </a:cxn>
                <a:cxn ang="0">
                  <a:pos x="T4" y="T5"/>
                </a:cxn>
                <a:cxn ang="0">
                  <a:pos x="T6" y="T7"/>
                </a:cxn>
                <a:cxn ang="0">
                  <a:pos x="T8" y="T9"/>
                </a:cxn>
                <a:cxn ang="0">
                  <a:pos x="T10" y="T11"/>
                </a:cxn>
                <a:cxn ang="0">
                  <a:pos x="T12" y="T13"/>
                </a:cxn>
              </a:cxnLst>
              <a:rect l="0" t="0" r="r" b="b"/>
              <a:pathLst>
                <a:path w="23" h="39">
                  <a:moveTo>
                    <a:pt x="17" y="1"/>
                  </a:moveTo>
                  <a:cubicBezTo>
                    <a:pt x="21" y="6"/>
                    <a:pt x="23" y="11"/>
                    <a:pt x="22" y="17"/>
                  </a:cubicBezTo>
                  <a:cubicBezTo>
                    <a:pt x="22" y="22"/>
                    <a:pt x="19" y="25"/>
                    <a:pt x="15" y="29"/>
                  </a:cubicBezTo>
                  <a:cubicBezTo>
                    <a:pt x="14" y="30"/>
                    <a:pt x="8" y="39"/>
                    <a:pt x="7" y="32"/>
                  </a:cubicBezTo>
                  <a:cubicBezTo>
                    <a:pt x="6" y="30"/>
                    <a:pt x="6" y="29"/>
                    <a:pt x="5" y="28"/>
                  </a:cubicBezTo>
                  <a:cubicBezTo>
                    <a:pt x="0" y="21"/>
                    <a:pt x="4" y="11"/>
                    <a:pt x="10" y="6"/>
                  </a:cubicBezTo>
                  <a:cubicBezTo>
                    <a:pt x="11" y="5"/>
                    <a:pt x="17" y="0"/>
                    <a:pt x="17"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8"/>
            <p:cNvSpPr>
              <a:spLocks/>
            </p:cNvSpPr>
            <p:nvPr/>
          </p:nvSpPr>
          <p:spPr bwMode="auto">
            <a:xfrm>
              <a:off x="7323138" y="3586163"/>
              <a:ext cx="19050" cy="190500"/>
            </a:xfrm>
            <a:custGeom>
              <a:avLst/>
              <a:gdLst>
                <a:gd name="T0" fmla="*/ 0 w 2"/>
                <a:gd name="T1" fmla="*/ 0 h 21"/>
                <a:gd name="T2" fmla="*/ 2 w 2"/>
                <a:gd name="T3" fmla="*/ 11 h 21"/>
                <a:gd name="T4" fmla="*/ 1 w 2"/>
                <a:gd name="T5" fmla="*/ 16 h 21"/>
                <a:gd name="T6" fmla="*/ 0 w 2"/>
                <a:gd name="T7" fmla="*/ 21 h 21"/>
                <a:gd name="T8" fmla="*/ 1 w 2"/>
                <a:gd name="T9" fmla="*/ 11 h 21"/>
                <a:gd name="T10" fmla="*/ 1 w 2"/>
                <a:gd name="T11" fmla="*/ 5 h 21"/>
                <a:gd name="T12" fmla="*/ 0 w 2"/>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 h="21">
                  <a:moveTo>
                    <a:pt x="0" y="0"/>
                  </a:moveTo>
                  <a:cubicBezTo>
                    <a:pt x="2" y="3"/>
                    <a:pt x="2" y="7"/>
                    <a:pt x="2" y="11"/>
                  </a:cubicBezTo>
                  <a:cubicBezTo>
                    <a:pt x="2" y="12"/>
                    <a:pt x="2" y="14"/>
                    <a:pt x="1" y="16"/>
                  </a:cubicBezTo>
                  <a:cubicBezTo>
                    <a:pt x="1" y="18"/>
                    <a:pt x="0" y="19"/>
                    <a:pt x="0" y="21"/>
                  </a:cubicBezTo>
                  <a:cubicBezTo>
                    <a:pt x="0" y="17"/>
                    <a:pt x="1" y="14"/>
                    <a:pt x="1" y="11"/>
                  </a:cubicBezTo>
                  <a:cubicBezTo>
                    <a:pt x="1" y="9"/>
                    <a:pt x="1" y="7"/>
                    <a:pt x="1" y="5"/>
                  </a:cubicBezTo>
                  <a:cubicBezTo>
                    <a:pt x="1" y="4"/>
                    <a:pt x="1"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99"/>
            <p:cNvSpPr>
              <a:spLocks/>
            </p:cNvSpPr>
            <p:nvPr/>
          </p:nvSpPr>
          <p:spPr bwMode="auto">
            <a:xfrm>
              <a:off x="7269163" y="3586163"/>
              <a:ext cx="46038" cy="217488"/>
            </a:xfrm>
            <a:custGeom>
              <a:avLst/>
              <a:gdLst>
                <a:gd name="T0" fmla="*/ 5 w 5"/>
                <a:gd name="T1" fmla="*/ 0 h 24"/>
                <a:gd name="T2" fmla="*/ 0 w 5"/>
                <a:gd name="T3" fmla="*/ 24 h 24"/>
                <a:gd name="T4" fmla="*/ 5 w 5"/>
                <a:gd name="T5" fmla="*/ 0 h 24"/>
              </a:gdLst>
              <a:ahLst/>
              <a:cxnLst>
                <a:cxn ang="0">
                  <a:pos x="T0" y="T1"/>
                </a:cxn>
                <a:cxn ang="0">
                  <a:pos x="T2" y="T3"/>
                </a:cxn>
                <a:cxn ang="0">
                  <a:pos x="T4" y="T5"/>
                </a:cxn>
              </a:cxnLst>
              <a:rect l="0" t="0" r="r" b="b"/>
              <a:pathLst>
                <a:path w="5" h="24">
                  <a:moveTo>
                    <a:pt x="5" y="0"/>
                  </a:moveTo>
                  <a:cubicBezTo>
                    <a:pt x="4" y="8"/>
                    <a:pt x="2" y="16"/>
                    <a:pt x="0" y="24"/>
                  </a:cubicBezTo>
                  <a:cubicBezTo>
                    <a:pt x="1" y="16"/>
                    <a:pt x="3" y="8"/>
                    <a:pt x="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00"/>
            <p:cNvSpPr>
              <a:spLocks/>
            </p:cNvSpPr>
            <p:nvPr/>
          </p:nvSpPr>
          <p:spPr bwMode="auto">
            <a:xfrm>
              <a:off x="7232650" y="3594100"/>
              <a:ext cx="63500" cy="155575"/>
            </a:xfrm>
            <a:custGeom>
              <a:avLst/>
              <a:gdLst>
                <a:gd name="T0" fmla="*/ 7 w 7"/>
                <a:gd name="T1" fmla="*/ 0 h 17"/>
                <a:gd name="T2" fmla="*/ 0 w 7"/>
                <a:gd name="T3" fmla="*/ 17 h 17"/>
                <a:gd name="T4" fmla="*/ 3 w 7"/>
                <a:gd name="T5" fmla="*/ 8 h 17"/>
                <a:gd name="T6" fmla="*/ 7 w 7"/>
                <a:gd name="T7" fmla="*/ 0 h 17"/>
              </a:gdLst>
              <a:ahLst/>
              <a:cxnLst>
                <a:cxn ang="0">
                  <a:pos x="T0" y="T1"/>
                </a:cxn>
                <a:cxn ang="0">
                  <a:pos x="T2" y="T3"/>
                </a:cxn>
                <a:cxn ang="0">
                  <a:pos x="T4" y="T5"/>
                </a:cxn>
                <a:cxn ang="0">
                  <a:pos x="T6" y="T7"/>
                </a:cxn>
              </a:cxnLst>
              <a:rect l="0" t="0" r="r" b="b"/>
              <a:pathLst>
                <a:path w="7" h="17">
                  <a:moveTo>
                    <a:pt x="7" y="0"/>
                  </a:moveTo>
                  <a:cubicBezTo>
                    <a:pt x="5" y="6"/>
                    <a:pt x="2" y="11"/>
                    <a:pt x="0" y="17"/>
                  </a:cubicBezTo>
                  <a:cubicBezTo>
                    <a:pt x="1" y="14"/>
                    <a:pt x="2" y="11"/>
                    <a:pt x="3" y="8"/>
                  </a:cubicBezTo>
                  <a:cubicBezTo>
                    <a:pt x="4" y="6"/>
                    <a:pt x="6" y="3"/>
                    <a:pt x="7"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01"/>
            <p:cNvSpPr>
              <a:spLocks/>
            </p:cNvSpPr>
            <p:nvPr/>
          </p:nvSpPr>
          <p:spPr bwMode="auto">
            <a:xfrm>
              <a:off x="6961188" y="3494088"/>
              <a:ext cx="344488" cy="192088"/>
            </a:xfrm>
            <a:custGeom>
              <a:avLst/>
              <a:gdLst>
                <a:gd name="T0" fmla="*/ 38 w 38"/>
                <a:gd name="T1" fmla="*/ 8 h 21"/>
                <a:gd name="T2" fmla="*/ 26 w 38"/>
                <a:gd name="T3" fmla="*/ 19 h 21"/>
                <a:gd name="T4" fmla="*/ 13 w 38"/>
                <a:gd name="T5" fmla="*/ 18 h 21"/>
                <a:gd name="T6" fmla="*/ 5 w 38"/>
                <a:gd name="T7" fmla="*/ 12 h 21"/>
                <a:gd name="T8" fmla="*/ 9 w 38"/>
                <a:gd name="T9" fmla="*/ 9 h 21"/>
                <a:gd name="T10" fmla="*/ 31 w 38"/>
                <a:gd name="T11" fmla="*/ 3 h 21"/>
                <a:gd name="T12" fmla="*/ 38 w 38"/>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38" h="21">
                  <a:moveTo>
                    <a:pt x="38" y="8"/>
                  </a:moveTo>
                  <a:cubicBezTo>
                    <a:pt x="36" y="13"/>
                    <a:pt x="31" y="18"/>
                    <a:pt x="26" y="19"/>
                  </a:cubicBezTo>
                  <a:cubicBezTo>
                    <a:pt x="21" y="21"/>
                    <a:pt x="17" y="20"/>
                    <a:pt x="13" y="18"/>
                  </a:cubicBezTo>
                  <a:cubicBezTo>
                    <a:pt x="11" y="18"/>
                    <a:pt x="0" y="16"/>
                    <a:pt x="5" y="12"/>
                  </a:cubicBezTo>
                  <a:cubicBezTo>
                    <a:pt x="7" y="11"/>
                    <a:pt x="8" y="10"/>
                    <a:pt x="9" y="9"/>
                  </a:cubicBezTo>
                  <a:cubicBezTo>
                    <a:pt x="13" y="1"/>
                    <a:pt x="24" y="0"/>
                    <a:pt x="31" y="3"/>
                  </a:cubicBezTo>
                  <a:cubicBezTo>
                    <a:pt x="32" y="4"/>
                    <a:pt x="38" y="7"/>
                    <a:pt x="38" y="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02"/>
            <p:cNvSpPr>
              <a:spLocks/>
            </p:cNvSpPr>
            <p:nvPr/>
          </p:nvSpPr>
          <p:spPr bwMode="auto">
            <a:xfrm>
              <a:off x="7132638" y="3567113"/>
              <a:ext cx="173038" cy="82550"/>
            </a:xfrm>
            <a:custGeom>
              <a:avLst/>
              <a:gdLst>
                <a:gd name="T0" fmla="*/ 19 w 19"/>
                <a:gd name="T1" fmla="*/ 0 h 9"/>
                <a:gd name="T2" fmla="*/ 10 w 19"/>
                <a:gd name="T3" fmla="*/ 6 h 9"/>
                <a:gd name="T4" fmla="*/ 5 w 19"/>
                <a:gd name="T5" fmla="*/ 8 h 9"/>
                <a:gd name="T6" fmla="*/ 0 w 19"/>
                <a:gd name="T7" fmla="*/ 9 h 9"/>
                <a:gd name="T8" fmla="*/ 10 w 19"/>
                <a:gd name="T9" fmla="*/ 5 h 9"/>
                <a:gd name="T10" fmla="*/ 15 w 19"/>
                <a:gd name="T11" fmla="*/ 3 h 9"/>
                <a:gd name="T12" fmla="*/ 19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19" y="0"/>
                  </a:moveTo>
                  <a:cubicBezTo>
                    <a:pt x="17" y="3"/>
                    <a:pt x="13" y="5"/>
                    <a:pt x="10" y="6"/>
                  </a:cubicBezTo>
                  <a:cubicBezTo>
                    <a:pt x="9" y="7"/>
                    <a:pt x="7" y="7"/>
                    <a:pt x="5" y="8"/>
                  </a:cubicBezTo>
                  <a:cubicBezTo>
                    <a:pt x="3" y="8"/>
                    <a:pt x="2" y="8"/>
                    <a:pt x="0" y="9"/>
                  </a:cubicBezTo>
                  <a:cubicBezTo>
                    <a:pt x="3" y="8"/>
                    <a:pt x="7" y="7"/>
                    <a:pt x="10" y="5"/>
                  </a:cubicBezTo>
                  <a:cubicBezTo>
                    <a:pt x="12" y="5"/>
                    <a:pt x="13" y="4"/>
                    <a:pt x="15" y="3"/>
                  </a:cubicBezTo>
                  <a:cubicBezTo>
                    <a:pt x="16" y="2"/>
                    <a:pt x="18" y="1"/>
                    <a:pt x="1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03"/>
            <p:cNvSpPr>
              <a:spLocks/>
            </p:cNvSpPr>
            <p:nvPr/>
          </p:nvSpPr>
          <p:spPr bwMode="auto">
            <a:xfrm>
              <a:off x="7088188" y="3557588"/>
              <a:ext cx="207963" cy="55563"/>
            </a:xfrm>
            <a:custGeom>
              <a:avLst/>
              <a:gdLst>
                <a:gd name="T0" fmla="*/ 23 w 23"/>
                <a:gd name="T1" fmla="*/ 0 h 6"/>
                <a:gd name="T2" fmla="*/ 0 w 23"/>
                <a:gd name="T3" fmla="*/ 6 h 6"/>
                <a:gd name="T4" fmla="*/ 23 w 23"/>
                <a:gd name="T5" fmla="*/ 0 h 6"/>
              </a:gdLst>
              <a:ahLst/>
              <a:cxnLst>
                <a:cxn ang="0">
                  <a:pos x="T0" y="T1"/>
                </a:cxn>
                <a:cxn ang="0">
                  <a:pos x="T2" y="T3"/>
                </a:cxn>
                <a:cxn ang="0">
                  <a:pos x="T4" y="T5"/>
                </a:cxn>
              </a:cxnLst>
              <a:rect l="0" t="0" r="r" b="b"/>
              <a:pathLst>
                <a:path w="23" h="6">
                  <a:moveTo>
                    <a:pt x="23" y="0"/>
                  </a:moveTo>
                  <a:cubicBezTo>
                    <a:pt x="16" y="2"/>
                    <a:pt x="8" y="4"/>
                    <a:pt x="0" y="6"/>
                  </a:cubicBezTo>
                  <a:cubicBezTo>
                    <a:pt x="8" y="3"/>
                    <a:pt x="15" y="1"/>
                    <a:pt x="2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04"/>
            <p:cNvSpPr>
              <a:spLocks/>
            </p:cNvSpPr>
            <p:nvPr/>
          </p:nvSpPr>
          <p:spPr bwMode="auto">
            <a:xfrm>
              <a:off x="7115175" y="3540125"/>
              <a:ext cx="171450" cy="17463"/>
            </a:xfrm>
            <a:custGeom>
              <a:avLst/>
              <a:gdLst>
                <a:gd name="T0" fmla="*/ 19 w 19"/>
                <a:gd name="T1" fmla="*/ 1 h 2"/>
                <a:gd name="T2" fmla="*/ 0 w 19"/>
                <a:gd name="T3" fmla="*/ 2 h 2"/>
                <a:gd name="T4" fmla="*/ 9 w 19"/>
                <a:gd name="T5" fmla="*/ 0 h 2"/>
                <a:gd name="T6" fmla="*/ 19 w 19"/>
                <a:gd name="T7" fmla="*/ 1 h 2"/>
              </a:gdLst>
              <a:ahLst/>
              <a:cxnLst>
                <a:cxn ang="0">
                  <a:pos x="T0" y="T1"/>
                </a:cxn>
                <a:cxn ang="0">
                  <a:pos x="T2" y="T3"/>
                </a:cxn>
                <a:cxn ang="0">
                  <a:pos x="T4" y="T5"/>
                </a:cxn>
                <a:cxn ang="0">
                  <a:pos x="T6" y="T7"/>
                </a:cxn>
              </a:cxnLst>
              <a:rect l="0" t="0" r="r" b="b"/>
              <a:pathLst>
                <a:path w="19" h="2">
                  <a:moveTo>
                    <a:pt x="19" y="1"/>
                  </a:moveTo>
                  <a:cubicBezTo>
                    <a:pt x="12" y="1"/>
                    <a:pt x="6" y="1"/>
                    <a:pt x="0" y="2"/>
                  </a:cubicBezTo>
                  <a:cubicBezTo>
                    <a:pt x="3" y="1"/>
                    <a:pt x="6" y="1"/>
                    <a:pt x="9" y="0"/>
                  </a:cubicBezTo>
                  <a:cubicBezTo>
                    <a:pt x="12" y="0"/>
                    <a:pt x="16" y="0"/>
                    <a:pt x="19"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05"/>
            <p:cNvSpPr>
              <a:spLocks/>
            </p:cNvSpPr>
            <p:nvPr/>
          </p:nvSpPr>
          <p:spPr bwMode="auto">
            <a:xfrm>
              <a:off x="7051675" y="3313113"/>
              <a:ext cx="263525" cy="244475"/>
            </a:xfrm>
            <a:custGeom>
              <a:avLst/>
              <a:gdLst>
                <a:gd name="T0" fmla="*/ 28 w 29"/>
                <a:gd name="T1" fmla="*/ 26 h 27"/>
                <a:gd name="T2" fmla="*/ 12 w 29"/>
                <a:gd name="T3" fmla="*/ 22 h 27"/>
                <a:gd name="T4" fmla="*/ 5 w 29"/>
                <a:gd name="T5" fmla="*/ 11 h 27"/>
                <a:gd name="T6" fmla="*/ 6 w 29"/>
                <a:gd name="T7" fmla="*/ 1 h 27"/>
                <a:gd name="T8" fmla="*/ 11 w 29"/>
                <a:gd name="T9" fmla="*/ 2 h 27"/>
                <a:gd name="T10" fmla="*/ 28 w 29"/>
                <a:gd name="T11" fmla="*/ 17 h 27"/>
                <a:gd name="T12" fmla="*/ 28 w 2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29" h="27">
                  <a:moveTo>
                    <a:pt x="28" y="26"/>
                  </a:moveTo>
                  <a:cubicBezTo>
                    <a:pt x="23" y="27"/>
                    <a:pt x="17" y="26"/>
                    <a:pt x="12" y="22"/>
                  </a:cubicBezTo>
                  <a:cubicBezTo>
                    <a:pt x="8" y="20"/>
                    <a:pt x="7" y="15"/>
                    <a:pt x="5" y="11"/>
                  </a:cubicBezTo>
                  <a:cubicBezTo>
                    <a:pt x="4" y="9"/>
                    <a:pt x="0" y="0"/>
                    <a:pt x="6" y="1"/>
                  </a:cubicBezTo>
                  <a:cubicBezTo>
                    <a:pt x="8" y="2"/>
                    <a:pt x="9" y="2"/>
                    <a:pt x="11" y="2"/>
                  </a:cubicBezTo>
                  <a:cubicBezTo>
                    <a:pt x="19" y="1"/>
                    <a:pt x="26" y="10"/>
                    <a:pt x="28" y="17"/>
                  </a:cubicBezTo>
                  <a:cubicBezTo>
                    <a:pt x="28" y="18"/>
                    <a:pt x="29" y="25"/>
                    <a:pt x="28"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06"/>
            <p:cNvSpPr>
              <a:spLocks/>
            </p:cNvSpPr>
            <p:nvPr/>
          </p:nvSpPr>
          <p:spPr bwMode="auto">
            <a:xfrm>
              <a:off x="7142163" y="3449638"/>
              <a:ext cx="163513" cy="100013"/>
            </a:xfrm>
            <a:custGeom>
              <a:avLst/>
              <a:gdLst>
                <a:gd name="T0" fmla="*/ 18 w 18"/>
                <a:gd name="T1" fmla="*/ 11 h 11"/>
                <a:gd name="T2" fmla="*/ 8 w 18"/>
                <a:gd name="T3" fmla="*/ 7 h 11"/>
                <a:gd name="T4" fmla="*/ 4 w 18"/>
                <a:gd name="T5" fmla="*/ 4 h 11"/>
                <a:gd name="T6" fmla="*/ 0 w 18"/>
                <a:gd name="T7" fmla="*/ 0 h 11"/>
                <a:gd name="T8" fmla="*/ 9 w 18"/>
                <a:gd name="T9" fmla="*/ 6 h 11"/>
                <a:gd name="T10" fmla="*/ 13 w 18"/>
                <a:gd name="T11" fmla="*/ 9 h 11"/>
                <a:gd name="T12" fmla="*/ 18 w 1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8" y="11"/>
                  </a:moveTo>
                  <a:cubicBezTo>
                    <a:pt x="15" y="10"/>
                    <a:pt x="11" y="9"/>
                    <a:pt x="8" y="7"/>
                  </a:cubicBezTo>
                  <a:cubicBezTo>
                    <a:pt x="7" y="6"/>
                    <a:pt x="5" y="5"/>
                    <a:pt x="4" y="4"/>
                  </a:cubicBezTo>
                  <a:cubicBezTo>
                    <a:pt x="3" y="3"/>
                    <a:pt x="1" y="2"/>
                    <a:pt x="0" y="0"/>
                  </a:cubicBezTo>
                  <a:cubicBezTo>
                    <a:pt x="3" y="2"/>
                    <a:pt x="6" y="5"/>
                    <a:pt x="9" y="6"/>
                  </a:cubicBezTo>
                  <a:cubicBezTo>
                    <a:pt x="10" y="7"/>
                    <a:pt x="12" y="8"/>
                    <a:pt x="13" y="9"/>
                  </a:cubicBezTo>
                  <a:cubicBezTo>
                    <a:pt x="15" y="10"/>
                    <a:pt x="17" y="10"/>
                    <a:pt x="18"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07"/>
            <p:cNvSpPr>
              <a:spLocks/>
            </p:cNvSpPr>
            <p:nvPr/>
          </p:nvSpPr>
          <p:spPr bwMode="auto">
            <a:xfrm>
              <a:off x="7151688" y="3394075"/>
              <a:ext cx="163513" cy="136525"/>
            </a:xfrm>
            <a:custGeom>
              <a:avLst/>
              <a:gdLst>
                <a:gd name="T0" fmla="*/ 18 w 18"/>
                <a:gd name="T1" fmla="*/ 15 h 15"/>
                <a:gd name="T2" fmla="*/ 0 w 18"/>
                <a:gd name="T3" fmla="*/ 0 h 15"/>
                <a:gd name="T4" fmla="*/ 18 w 18"/>
                <a:gd name="T5" fmla="*/ 15 h 15"/>
              </a:gdLst>
              <a:ahLst/>
              <a:cxnLst>
                <a:cxn ang="0">
                  <a:pos x="T0" y="T1"/>
                </a:cxn>
                <a:cxn ang="0">
                  <a:pos x="T2" y="T3"/>
                </a:cxn>
                <a:cxn ang="0">
                  <a:pos x="T4" y="T5"/>
                </a:cxn>
              </a:cxnLst>
              <a:rect l="0" t="0" r="r" b="b"/>
              <a:pathLst>
                <a:path w="18" h="15">
                  <a:moveTo>
                    <a:pt x="18" y="15"/>
                  </a:moveTo>
                  <a:cubicBezTo>
                    <a:pt x="11" y="11"/>
                    <a:pt x="5" y="6"/>
                    <a:pt x="0" y="0"/>
                  </a:cubicBezTo>
                  <a:cubicBezTo>
                    <a:pt x="6" y="5"/>
                    <a:pt x="12" y="10"/>
                    <a:pt x="18" y="1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08"/>
            <p:cNvSpPr>
              <a:spLocks/>
            </p:cNvSpPr>
            <p:nvPr/>
          </p:nvSpPr>
          <p:spPr bwMode="auto">
            <a:xfrm>
              <a:off x="7205663" y="3384550"/>
              <a:ext cx="109538" cy="128588"/>
            </a:xfrm>
            <a:custGeom>
              <a:avLst/>
              <a:gdLst>
                <a:gd name="T0" fmla="*/ 12 w 12"/>
                <a:gd name="T1" fmla="*/ 14 h 14"/>
                <a:gd name="T2" fmla="*/ 0 w 12"/>
                <a:gd name="T3" fmla="*/ 0 h 14"/>
                <a:gd name="T4" fmla="*/ 7 w 12"/>
                <a:gd name="T5" fmla="*/ 7 h 14"/>
                <a:gd name="T6" fmla="*/ 12 w 12"/>
                <a:gd name="T7" fmla="*/ 14 h 14"/>
              </a:gdLst>
              <a:ahLst/>
              <a:cxnLst>
                <a:cxn ang="0">
                  <a:pos x="T0" y="T1"/>
                </a:cxn>
                <a:cxn ang="0">
                  <a:pos x="T2" y="T3"/>
                </a:cxn>
                <a:cxn ang="0">
                  <a:pos x="T4" y="T5"/>
                </a:cxn>
                <a:cxn ang="0">
                  <a:pos x="T6" y="T7"/>
                </a:cxn>
              </a:cxnLst>
              <a:rect l="0" t="0" r="r" b="b"/>
              <a:pathLst>
                <a:path w="12" h="14">
                  <a:moveTo>
                    <a:pt x="12" y="14"/>
                  </a:moveTo>
                  <a:cubicBezTo>
                    <a:pt x="8" y="10"/>
                    <a:pt x="4" y="5"/>
                    <a:pt x="0" y="0"/>
                  </a:cubicBezTo>
                  <a:cubicBezTo>
                    <a:pt x="3" y="2"/>
                    <a:pt x="5" y="4"/>
                    <a:pt x="7" y="7"/>
                  </a:cubicBezTo>
                  <a:cubicBezTo>
                    <a:pt x="9" y="9"/>
                    <a:pt x="10" y="12"/>
                    <a:pt x="12"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9"/>
            <p:cNvSpPr>
              <a:spLocks/>
            </p:cNvSpPr>
            <p:nvPr/>
          </p:nvSpPr>
          <p:spPr bwMode="auto">
            <a:xfrm>
              <a:off x="7242175" y="3476625"/>
              <a:ext cx="190500" cy="180975"/>
            </a:xfrm>
            <a:custGeom>
              <a:avLst/>
              <a:gdLst>
                <a:gd name="T0" fmla="*/ 19 w 21"/>
                <a:gd name="T1" fmla="*/ 5 h 20"/>
                <a:gd name="T2" fmla="*/ 20 w 21"/>
                <a:gd name="T3" fmla="*/ 5 h 20"/>
                <a:gd name="T4" fmla="*/ 14 w 21"/>
                <a:gd name="T5" fmla="*/ 6 h 20"/>
                <a:gd name="T6" fmla="*/ 15 w 21"/>
                <a:gd name="T7" fmla="*/ 2 h 20"/>
                <a:gd name="T8" fmla="*/ 15 w 21"/>
                <a:gd name="T9" fmla="*/ 1 h 20"/>
                <a:gd name="T10" fmla="*/ 15 w 21"/>
                <a:gd name="T11" fmla="*/ 0 h 20"/>
                <a:gd name="T12" fmla="*/ 11 w 21"/>
                <a:gd name="T13" fmla="*/ 4 h 20"/>
                <a:gd name="T14" fmla="*/ 9 w 21"/>
                <a:gd name="T15" fmla="*/ 1 h 20"/>
                <a:gd name="T16" fmla="*/ 8 w 21"/>
                <a:gd name="T17" fmla="*/ 0 h 20"/>
                <a:gd name="T18" fmla="*/ 8 w 21"/>
                <a:gd name="T19" fmla="*/ 0 h 20"/>
                <a:gd name="T20" fmla="*/ 8 w 21"/>
                <a:gd name="T21" fmla="*/ 3 h 20"/>
                <a:gd name="T22" fmla="*/ 6 w 21"/>
                <a:gd name="T23" fmla="*/ 2 h 20"/>
                <a:gd name="T24" fmla="*/ 5 w 21"/>
                <a:gd name="T25" fmla="*/ 1 h 20"/>
                <a:gd name="T26" fmla="*/ 4 w 21"/>
                <a:gd name="T27" fmla="*/ 1 h 20"/>
                <a:gd name="T28" fmla="*/ 6 w 21"/>
                <a:gd name="T29" fmla="*/ 6 h 20"/>
                <a:gd name="T30" fmla="*/ 2 w 21"/>
                <a:gd name="T31" fmla="*/ 6 h 20"/>
                <a:gd name="T32" fmla="*/ 1 w 21"/>
                <a:gd name="T33" fmla="*/ 7 h 20"/>
                <a:gd name="T34" fmla="*/ 0 w 21"/>
                <a:gd name="T35" fmla="*/ 7 h 20"/>
                <a:gd name="T36" fmla="*/ 5 w 21"/>
                <a:gd name="T37" fmla="*/ 10 h 20"/>
                <a:gd name="T38" fmla="*/ 2 w 21"/>
                <a:gd name="T39" fmla="*/ 12 h 20"/>
                <a:gd name="T40" fmla="*/ 1 w 21"/>
                <a:gd name="T41" fmla="*/ 13 h 20"/>
                <a:gd name="T42" fmla="*/ 0 w 21"/>
                <a:gd name="T43" fmla="*/ 14 h 20"/>
                <a:gd name="T44" fmla="*/ 6 w 21"/>
                <a:gd name="T45" fmla="*/ 13 h 20"/>
                <a:gd name="T46" fmla="*/ 5 w 21"/>
                <a:gd name="T47" fmla="*/ 17 h 20"/>
                <a:gd name="T48" fmla="*/ 5 w 21"/>
                <a:gd name="T49" fmla="*/ 18 h 20"/>
                <a:gd name="T50" fmla="*/ 5 w 21"/>
                <a:gd name="T51" fmla="*/ 19 h 20"/>
                <a:gd name="T52" fmla="*/ 9 w 21"/>
                <a:gd name="T53" fmla="*/ 15 h 20"/>
                <a:gd name="T54" fmla="*/ 10 w 21"/>
                <a:gd name="T55" fmla="*/ 19 h 20"/>
                <a:gd name="T56" fmla="*/ 11 w 21"/>
                <a:gd name="T57" fmla="*/ 20 h 20"/>
                <a:gd name="T58" fmla="*/ 11 w 21"/>
                <a:gd name="T59" fmla="*/ 20 h 20"/>
                <a:gd name="T60" fmla="*/ 12 w 21"/>
                <a:gd name="T61" fmla="*/ 15 h 20"/>
                <a:gd name="T62" fmla="*/ 16 w 21"/>
                <a:gd name="T63" fmla="*/ 17 h 20"/>
                <a:gd name="T64" fmla="*/ 17 w 21"/>
                <a:gd name="T65" fmla="*/ 17 h 20"/>
                <a:gd name="T66" fmla="*/ 18 w 21"/>
                <a:gd name="T67" fmla="*/ 18 h 20"/>
                <a:gd name="T68" fmla="*/ 15 w 21"/>
                <a:gd name="T69" fmla="*/ 13 h 20"/>
                <a:gd name="T70" fmla="*/ 19 w 21"/>
                <a:gd name="T71" fmla="*/ 12 h 20"/>
                <a:gd name="T72" fmla="*/ 20 w 21"/>
                <a:gd name="T73" fmla="*/ 12 h 20"/>
                <a:gd name="T74" fmla="*/ 21 w 21"/>
                <a:gd name="T75" fmla="*/ 12 h 20"/>
                <a:gd name="T76" fmla="*/ 16 w 21"/>
                <a:gd name="T77" fmla="*/ 9 h 20"/>
                <a:gd name="T78" fmla="*/ 18 w 21"/>
                <a:gd name="T79" fmla="*/ 7 h 20"/>
                <a:gd name="T80" fmla="*/ 19 w 21"/>
                <a:gd name="T81"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20">
                  <a:moveTo>
                    <a:pt x="19" y="5"/>
                  </a:moveTo>
                  <a:cubicBezTo>
                    <a:pt x="19" y="5"/>
                    <a:pt x="20" y="5"/>
                    <a:pt x="20" y="5"/>
                  </a:cubicBezTo>
                  <a:cubicBezTo>
                    <a:pt x="20" y="5"/>
                    <a:pt x="19" y="6"/>
                    <a:pt x="14" y="6"/>
                  </a:cubicBezTo>
                  <a:cubicBezTo>
                    <a:pt x="15" y="5"/>
                    <a:pt x="15" y="4"/>
                    <a:pt x="15" y="2"/>
                  </a:cubicBezTo>
                  <a:cubicBezTo>
                    <a:pt x="15" y="2"/>
                    <a:pt x="15" y="1"/>
                    <a:pt x="15" y="1"/>
                  </a:cubicBezTo>
                  <a:cubicBezTo>
                    <a:pt x="15" y="1"/>
                    <a:pt x="15" y="0"/>
                    <a:pt x="15" y="0"/>
                  </a:cubicBezTo>
                  <a:cubicBezTo>
                    <a:pt x="15" y="0"/>
                    <a:pt x="14" y="1"/>
                    <a:pt x="11" y="4"/>
                  </a:cubicBezTo>
                  <a:cubicBezTo>
                    <a:pt x="11" y="3"/>
                    <a:pt x="10" y="2"/>
                    <a:pt x="9" y="1"/>
                  </a:cubicBezTo>
                  <a:cubicBezTo>
                    <a:pt x="9" y="1"/>
                    <a:pt x="9" y="0"/>
                    <a:pt x="8" y="0"/>
                  </a:cubicBezTo>
                  <a:cubicBezTo>
                    <a:pt x="8" y="0"/>
                    <a:pt x="8" y="0"/>
                    <a:pt x="8" y="0"/>
                  </a:cubicBezTo>
                  <a:cubicBezTo>
                    <a:pt x="8" y="0"/>
                    <a:pt x="8" y="0"/>
                    <a:pt x="8" y="3"/>
                  </a:cubicBezTo>
                  <a:cubicBezTo>
                    <a:pt x="7" y="3"/>
                    <a:pt x="7" y="3"/>
                    <a:pt x="6" y="2"/>
                  </a:cubicBezTo>
                  <a:cubicBezTo>
                    <a:pt x="6" y="2"/>
                    <a:pt x="5" y="2"/>
                    <a:pt x="5" y="1"/>
                  </a:cubicBezTo>
                  <a:cubicBezTo>
                    <a:pt x="5" y="1"/>
                    <a:pt x="4" y="1"/>
                    <a:pt x="4" y="1"/>
                  </a:cubicBezTo>
                  <a:cubicBezTo>
                    <a:pt x="4" y="1"/>
                    <a:pt x="5" y="2"/>
                    <a:pt x="6" y="6"/>
                  </a:cubicBezTo>
                  <a:cubicBezTo>
                    <a:pt x="5" y="6"/>
                    <a:pt x="3" y="6"/>
                    <a:pt x="2" y="6"/>
                  </a:cubicBezTo>
                  <a:cubicBezTo>
                    <a:pt x="2" y="6"/>
                    <a:pt x="1" y="7"/>
                    <a:pt x="1" y="7"/>
                  </a:cubicBezTo>
                  <a:cubicBezTo>
                    <a:pt x="1" y="7"/>
                    <a:pt x="0" y="7"/>
                    <a:pt x="0" y="7"/>
                  </a:cubicBezTo>
                  <a:cubicBezTo>
                    <a:pt x="0" y="7"/>
                    <a:pt x="1" y="7"/>
                    <a:pt x="5" y="10"/>
                  </a:cubicBezTo>
                  <a:cubicBezTo>
                    <a:pt x="4" y="10"/>
                    <a:pt x="3" y="11"/>
                    <a:pt x="2" y="12"/>
                  </a:cubicBezTo>
                  <a:cubicBezTo>
                    <a:pt x="1" y="12"/>
                    <a:pt x="1" y="13"/>
                    <a:pt x="1" y="13"/>
                  </a:cubicBezTo>
                  <a:cubicBezTo>
                    <a:pt x="1" y="13"/>
                    <a:pt x="0" y="13"/>
                    <a:pt x="0" y="14"/>
                  </a:cubicBezTo>
                  <a:cubicBezTo>
                    <a:pt x="0" y="14"/>
                    <a:pt x="1" y="13"/>
                    <a:pt x="6" y="13"/>
                  </a:cubicBezTo>
                  <a:cubicBezTo>
                    <a:pt x="5" y="14"/>
                    <a:pt x="5" y="16"/>
                    <a:pt x="5" y="17"/>
                  </a:cubicBezTo>
                  <a:cubicBezTo>
                    <a:pt x="5" y="17"/>
                    <a:pt x="5" y="18"/>
                    <a:pt x="5" y="18"/>
                  </a:cubicBezTo>
                  <a:cubicBezTo>
                    <a:pt x="5" y="18"/>
                    <a:pt x="5" y="19"/>
                    <a:pt x="5" y="19"/>
                  </a:cubicBezTo>
                  <a:cubicBezTo>
                    <a:pt x="5" y="19"/>
                    <a:pt x="5" y="18"/>
                    <a:pt x="9" y="15"/>
                  </a:cubicBezTo>
                  <a:cubicBezTo>
                    <a:pt x="9" y="16"/>
                    <a:pt x="10" y="18"/>
                    <a:pt x="10" y="19"/>
                  </a:cubicBezTo>
                  <a:cubicBezTo>
                    <a:pt x="10" y="19"/>
                    <a:pt x="11" y="20"/>
                    <a:pt x="11" y="20"/>
                  </a:cubicBezTo>
                  <a:cubicBezTo>
                    <a:pt x="11" y="20"/>
                    <a:pt x="11" y="20"/>
                    <a:pt x="11" y="20"/>
                  </a:cubicBezTo>
                  <a:cubicBezTo>
                    <a:pt x="11" y="20"/>
                    <a:pt x="11" y="19"/>
                    <a:pt x="12" y="15"/>
                  </a:cubicBezTo>
                  <a:cubicBezTo>
                    <a:pt x="13" y="16"/>
                    <a:pt x="14" y="16"/>
                    <a:pt x="16" y="17"/>
                  </a:cubicBezTo>
                  <a:cubicBezTo>
                    <a:pt x="16" y="17"/>
                    <a:pt x="17" y="17"/>
                    <a:pt x="17" y="17"/>
                  </a:cubicBezTo>
                  <a:cubicBezTo>
                    <a:pt x="17" y="18"/>
                    <a:pt x="17" y="18"/>
                    <a:pt x="18" y="18"/>
                  </a:cubicBezTo>
                  <a:cubicBezTo>
                    <a:pt x="18" y="18"/>
                    <a:pt x="17" y="17"/>
                    <a:pt x="15" y="13"/>
                  </a:cubicBezTo>
                  <a:cubicBezTo>
                    <a:pt x="16" y="13"/>
                    <a:pt x="18" y="12"/>
                    <a:pt x="19" y="12"/>
                  </a:cubicBezTo>
                  <a:cubicBezTo>
                    <a:pt x="19" y="12"/>
                    <a:pt x="20" y="12"/>
                    <a:pt x="20" y="12"/>
                  </a:cubicBezTo>
                  <a:cubicBezTo>
                    <a:pt x="20" y="12"/>
                    <a:pt x="21" y="12"/>
                    <a:pt x="21" y="12"/>
                  </a:cubicBezTo>
                  <a:cubicBezTo>
                    <a:pt x="21" y="12"/>
                    <a:pt x="20" y="12"/>
                    <a:pt x="16" y="9"/>
                  </a:cubicBezTo>
                  <a:cubicBezTo>
                    <a:pt x="17" y="8"/>
                    <a:pt x="18" y="8"/>
                    <a:pt x="18" y="7"/>
                  </a:cubicBezTo>
                  <a:cubicBezTo>
                    <a:pt x="19" y="6"/>
                    <a:pt x="19" y="6"/>
                    <a:pt x="19" y="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4" name="组合 93"/>
          <p:cNvGrpSpPr/>
          <p:nvPr/>
        </p:nvGrpSpPr>
        <p:grpSpPr>
          <a:xfrm>
            <a:off x="10314668" y="2352471"/>
            <a:ext cx="481013" cy="501650"/>
            <a:chOff x="7296150" y="536575"/>
            <a:chExt cx="481013" cy="501650"/>
          </a:xfrm>
        </p:grpSpPr>
        <p:sp>
          <p:nvSpPr>
            <p:cNvPr id="95" name="Freeform 110"/>
            <p:cNvSpPr>
              <a:spLocks/>
            </p:cNvSpPr>
            <p:nvPr/>
          </p:nvSpPr>
          <p:spPr bwMode="auto">
            <a:xfrm>
              <a:off x="7496175" y="536575"/>
              <a:ext cx="127000" cy="246063"/>
            </a:xfrm>
            <a:custGeom>
              <a:avLst/>
              <a:gdLst>
                <a:gd name="T0" fmla="*/ 5 w 14"/>
                <a:gd name="T1" fmla="*/ 26 h 27"/>
                <a:gd name="T2" fmla="*/ 0 w 14"/>
                <a:gd name="T3" fmla="*/ 17 h 27"/>
                <a:gd name="T4" fmla="*/ 3 w 14"/>
                <a:gd name="T5" fmla="*/ 8 h 27"/>
                <a:gd name="T6" fmla="*/ 8 w 14"/>
                <a:gd name="T7" fmla="*/ 4 h 27"/>
                <a:gd name="T8" fmla="*/ 10 w 14"/>
                <a:gd name="T9" fmla="*/ 7 h 27"/>
                <a:gd name="T10" fmla="*/ 9 w 14"/>
                <a:gd name="T11" fmla="*/ 22 h 27"/>
                <a:gd name="T12" fmla="*/ 5 w 14"/>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4" h="27">
                  <a:moveTo>
                    <a:pt x="5" y="26"/>
                  </a:moveTo>
                  <a:cubicBezTo>
                    <a:pt x="2" y="24"/>
                    <a:pt x="0" y="20"/>
                    <a:pt x="0" y="17"/>
                  </a:cubicBezTo>
                  <a:cubicBezTo>
                    <a:pt x="0" y="13"/>
                    <a:pt x="1" y="11"/>
                    <a:pt x="3" y="8"/>
                  </a:cubicBezTo>
                  <a:cubicBezTo>
                    <a:pt x="3" y="7"/>
                    <a:pt x="6" y="0"/>
                    <a:pt x="8" y="4"/>
                  </a:cubicBezTo>
                  <a:cubicBezTo>
                    <a:pt x="9" y="6"/>
                    <a:pt x="9" y="6"/>
                    <a:pt x="10" y="7"/>
                  </a:cubicBezTo>
                  <a:cubicBezTo>
                    <a:pt x="14" y="11"/>
                    <a:pt x="13" y="18"/>
                    <a:pt x="9" y="22"/>
                  </a:cubicBezTo>
                  <a:cubicBezTo>
                    <a:pt x="9" y="23"/>
                    <a:pt x="6" y="27"/>
                    <a:pt x="5"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11"/>
            <p:cNvSpPr>
              <a:spLocks/>
            </p:cNvSpPr>
            <p:nvPr/>
          </p:nvSpPr>
          <p:spPr bwMode="auto">
            <a:xfrm>
              <a:off x="7513638" y="655638"/>
              <a:ext cx="26988" cy="117475"/>
            </a:xfrm>
            <a:custGeom>
              <a:avLst/>
              <a:gdLst>
                <a:gd name="T0" fmla="*/ 3 w 3"/>
                <a:gd name="T1" fmla="*/ 13 h 13"/>
                <a:gd name="T2" fmla="*/ 1 w 3"/>
                <a:gd name="T3" fmla="*/ 7 h 13"/>
                <a:gd name="T4" fmla="*/ 1 w 3"/>
                <a:gd name="T5" fmla="*/ 0 h 13"/>
                <a:gd name="T6" fmla="*/ 1 w 3"/>
                <a:gd name="T7" fmla="*/ 7 h 13"/>
                <a:gd name="T8" fmla="*/ 3 w 3"/>
                <a:gd name="T9" fmla="*/ 13 h 13"/>
              </a:gdLst>
              <a:ahLst/>
              <a:cxnLst>
                <a:cxn ang="0">
                  <a:pos x="T0" y="T1"/>
                </a:cxn>
                <a:cxn ang="0">
                  <a:pos x="T2" y="T3"/>
                </a:cxn>
                <a:cxn ang="0">
                  <a:pos x="T4" y="T5"/>
                </a:cxn>
                <a:cxn ang="0">
                  <a:pos x="T6" y="T7"/>
                </a:cxn>
                <a:cxn ang="0">
                  <a:pos x="T8" y="T9"/>
                </a:cxn>
              </a:cxnLst>
              <a:rect l="0" t="0" r="r" b="b"/>
              <a:pathLst>
                <a:path w="3" h="13">
                  <a:moveTo>
                    <a:pt x="3" y="13"/>
                  </a:moveTo>
                  <a:cubicBezTo>
                    <a:pt x="2" y="11"/>
                    <a:pt x="1" y="9"/>
                    <a:pt x="1" y="7"/>
                  </a:cubicBezTo>
                  <a:cubicBezTo>
                    <a:pt x="1" y="4"/>
                    <a:pt x="0" y="2"/>
                    <a:pt x="1" y="0"/>
                  </a:cubicBezTo>
                  <a:cubicBezTo>
                    <a:pt x="1" y="2"/>
                    <a:pt x="1" y="4"/>
                    <a:pt x="1" y="7"/>
                  </a:cubicBezTo>
                  <a:cubicBezTo>
                    <a:pt x="2" y="9"/>
                    <a:pt x="2" y="11"/>
                    <a:pt x="3" y="1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12"/>
            <p:cNvSpPr>
              <a:spLocks/>
            </p:cNvSpPr>
            <p:nvPr/>
          </p:nvSpPr>
          <p:spPr bwMode="auto">
            <a:xfrm>
              <a:off x="7550150" y="628650"/>
              <a:ext cx="0" cy="144463"/>
            </a:xfrm>
            <a:custGeom>
              <a:avLst/>
              <a:gdLst>
                <a:gd name="T0" fmla="*/ 16 h 16"/>
                <a:gd name="T1" fmla="*/ 8 h 16"/>
                <a:gd name="T2" fmla="*/ 0 h 16"/>
                <a:gd name="T3" fmla="*/ 8 h 16"/>
                <a:gd name="T4" fmla="*/ 16 h 16"/>
              </a:gdLst>
              <a:ahLst/>
              <a:cxnLst>
                <a:cxn ang="0">
                  <a:pos x="0" y="T0"/>
                </a:cxn>
                <a:cxn ang="0">
                  <a:pos x="0" y="T1"/>
                </a:cxn>
                <a:cxn ang="0">
                  <a:pos x="0" y="T2"/>
                </a:cxn>
                <a:cxn ang="0">
                  <a:pos x="0" y="T3"/>
                </a:cxn>
                <a:cxn ang="0">
                  <a:pos x="0" y="T4"/>
                </a:cxn>
              </a:cxnLst>
              <a:rect l="0" t="0" r="r" b="b"/>
              <a:pathLst>
                <a:path h="16">
                  <a:moveTo>
                    <a:pt x="0" y="16"/>
                  </a:moveTo>
                  <a:cubicBezTo>
                    <a:pt x="0" y="13"/>
                    <a:pt x="0" y="11"/>
                    <a:pt x="0" y="8"/>
                  </a:cubicBezTo>
                  <a:cubicBezTo>
                    <a:pt x="0" y="5"/>
                    <a:pt x="0" y="3"/>
                    <a:pt x="0" y="0"/>
                  </a:cubicBezTo>
                  <a:cubicBezTo>
                    <a:pt x="0" y="3"/>
                    <a:pt x="0" y="5"/>
                    <a:pt x="0" y="8"/>
                  </a:cubicBezTo>
                  <a:cubicBezTo>
                    <a:pt x="0" y="11"/>
                    <a:pt x="0" y="13"/>
                    <a:pt x="0" y="1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13"/>
            <p:cNvSpPr>
              <a:spLocks/>
            </p:cNvSpPr>
            <p:nvPr/>
          </p:nvSpPr>
          <p:spPr bwMode="auto">
            <a:xfrm>
              <a:off x="7559675" y="655638"/>
              <a:ext cx="26988" cy="109538"/>
            </a:xfrm>
            <a:custGeom>
              <a:avLst/>
              <a:gdLst>
                <a:gd name="T0" fmla="*/ 0 w 3"/>
                <a:gd name="T1" fmla="*/ 12 h 12"/>
                <a:gd name="T2" fmla="*/ 1 w 3"/>
                <a:gd name="T3" fmla="*/ 6 h 12"/>
                <a:gd name="T4" fmla="*/ 2 w 3"/>
                <a:gd name="T5" fmla="*/ 0 h 12"/>
                <a:gd name="T6" fmla="*/ 2 w 3"/>
                <a:gd name="T7" fmla="*/ 6 h 12"/>
                <a:gd name="T8" fmla="*/ 0 w 3"/>
                <a:gd name="T9" fmla="*/ 12 h 12"/>
              </a:gdLst>
              <a:ahLst/>
              <a:cxnLst>
                <a:cxn ang="0">
                  <a:pos x="T0" y="T1"/>
                </a:cxn>
                <a:cxn ang="0">
                  <a:pos x="T2" y="T3"/>
                </a:cxn>
                <a:cxn ang="0">
                  <a:pos x="T4" y="T5"/>
                </a:cxn>
                <a:cxn ang="0">
                  <a:pos x="T6" y="T7"/>
                </a:cxn>
                <a:cxn ang="0">
                  <a:pos x="T8" y="T9"/>
                </a:cxn>
              </a:cxnLst>
              <a:rect l="0" t="0" r="r" b="b"/>
              <a:pathLst>
                <a:path w="3" h="12">
                  <a:moveTo>
                    <a:pt x="0" y="12"/>
                  </a:moveTo>
                  <a:cubicBezTo>
                    <a:pt x="0" y="10"/>
                    <a:pt x="1" y="8"/>
                    <a:pt x="1" y="6"/>
                  </a:cubicBezTo>
                  <a:cubicBezTo>
                    <a:pt x="2" y="4"/>
                    <a:pt x="2" y="2"/>
                    <a:pt x="2" y="0"/>
                  </a:cubicBezTo>
                  <a:cubicBezTo>
                    <a:pt x="3" y="2"/>
                    <a:pt x="2" y="4"/>
                    <a:pt x="2" y="6"/>
                  </a:cubicBezTo>
                  <a:cubicBezTo>
                    <a:pt x="1" y="8"/>
                    <a:pt x="1" y="10"/>
                    <a:pt x="0" y="12"/>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14"/>
            <p:cNvSpPr>
              <a:spLocks/>
            </p:cNvSpPr>
            <p:nvPr/>
          </p:nvSpPr>
          <p:spPr bwMode="auto">
            <a:xfrm>
              <a:off x="7559675" y="692150"/>
              <a:ext cx="217488" cy="117475"/>
            </a:xfrm>
            <a:custGeom>
              <a:avLst/>
              <a:gdLst>
                <a:gd name="T0" fmla="*/ 0 w 24"/>
                <a:gd name="T1" fmla="*/ 10 h 13"/>
                <a:gd name="T2" fmla="*/ 7 w 24"/>
                <a:gd name="T3" fmla="*/ 1 h 13"/>
                <a:gd name="T4" fmla="*/ 15 w 24"/>
                <a:gd name="T5" fmla="*/ 0 h 13"/>
                <a:gd name="T6" fmla="*/ 21 w 24"/>
                <a:gd name="T7" fmla="*/ 3 h 13"/>
                <a:gd name="T8" fmla="*/ 19 w 24"/>
                <a:gd name="T9" fmla="*/ 6 h 13"/>
                <a:gd name="T10" fmla="*/ 6 w 24"/>
                <a:gd name="T11" fmla="*/ 12 h 13"/>
                <a:gd name="T12" fmla="*/ 0 w 24"/>
                <a:gd name="T13" fmla="*/ 1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0" y="10"/>
                  </a:moveTo>
                  <a:cubicBezTo>
                    <a:pt x="1" y="7"/>
                    <a:pt x="3" y="3"/>
                    <a:pt x="7" y="1"/>
                  </a:cubicBezTo>
                  <a:cubicBezTo>
                    <a:pt x="9" y="0"/>
                    <a:pt x="12" y="0"/>
                    <a:pt x="15" y="0"/>
                  </a:cubicBezTo>
                  <a:cubicBezTo>
                    <a:pt x="17" y="0"/>
                    <a:pt x="24" y="0"/>
                    <a:pt x="21" y="3"/>
                  </a:cubicBezTo>
                  <a:cubicBezTo>
                    <a:pt x="20" y="4"/>
                    <a:pt x="20" y="5"/>
                    <a:pt x="19" y="6"/>
                  </a:cubicBezTo>
                  <a:cubicBezTo>
                    <a:pt x="18" y="11"/>
                    <a:pt x="11" y="13"/>
                    <a:pt x="6" y="12"/>
                  </a:cubicBezTo>
                  <a:cubicBezTo>
                    <a:pt x="5" y="12"/>
                    <a:pt x="0" y="11"/>
                    <a:pt x="0" y="1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15"/>
            <p:cNvSpPr>
              <a:spLocks/>
            </p:cNvSpPr>
            <p:nvPr/>
          </p:nvSpPr>
          <p:spPr bwMode="auto">
            <a:xfrm>
              <a:off x="7559675" y="709613"/>
              <a:ext cx="98425" cy="73025"/>
            </a:xfrm>
            <a:custGeom>
              <a:avLst/>
              <a:gdLst>
                <a:gd name="T0" fmla="*/ 0 w 11"/>
                <a:gd name="T1" fmla="*/ 8 h 8"/>
                <a:gd name="T2" fmla="*/ 5 w 11"/>
                <a:gd name="T3" fmla="*/ 3 h 8"/>
                <a:gd name="T4" fmla="*/ 11 w 11"/>
                <a:gd name="T5" fmla="*/ 0 h 8"/>
                <a:gd name="T6" fmla="*/ 5 w 11"/>
                <a:gd name="T7" fmla="*/ 4 h 8"/>
                <a:gd name="T8" fmla="*/ 0 w 11"/>
                <a:gd name="T9" fmla="*/ 8 h 8"/>
              </a:gdLst>
              <a:ahLst/>
              <a:cxnLst>
                <a:cxn ang="0">
                  <a:pos x="T0" y="T1"/>
                </a:cxn>
                <a:cxn ang="0">
                  <a:pos x="T2" y="T3"/>
                </a:cxn>
                <a:cxn ang="0">
                  <a:pos x="T4" y="T5"/>
                </a:cxn>
                <a:cxn ang="0">
                  <a:pos x="T6" y="T7"/>
                </a:cxn>
                <a:cxn ang="0">
                  <a:pos x="T8" y="T9"/>
                </a:cxn>
              </a:cxnLst>
              <a:rect l="0" t="0" r="r" b="b"/>
              <a:pathLst>
                <a:path w="11" h="8">
                  <a:moveTo>
                    <a:pt x="0" y="8"/>
                  </a:moveTo>
                  <a:cubicBezTo>
                    <a:pt x="1" y="6"/>
                    <a:pt x="3" y="5"/>
                    <a:pt x="5" y="3"/>
                  </a:cubicBezTo>
                  <a:cubicBezTo>
                    <a:pt x="7" y="2"/>
                    <a:pt x="9" y="1"/>
                    <a:pt x="11" y="0"/>
                  </a:cubicBezTo>
                  <a:cubicBezTo>
                    <a:pt x="9" y="1"/>
                    <a:pt x="7" y="2"/>
                    <a:pt x="5" y="4"/>
                  </a:cubicBezTo>
                  <a:cubicBezTo>
                    <a:pt x="3" y="5"/>
                    <a:pt x="2" y="6"/>
                    <a:pt x="0" y="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16"/>
            <p:cNvSpPr>
              <a:spLocks/>
            </p:cNvSpPr>
            <p:nvPr/>
          </p:nvSpPr>
          <p:spPr bwMode="auto">
            <a:xfrm>
              <a:off x="7567613" y="728663"/>
              <a:ext cx="127000" cy="63500"/>
            </a:xfrm>
            <a:custGeom>
              <a:avLst/>
              <a:gdLst>
                <a:gd name="T0" fmla="*/ 0 w 14"/>
                <a:gd name="T1" fmla="*/ 7 h 7"/>
                <a:gd name="T2" fmla="*/ 7 w 14"/>
                <a:gd name="T3" fmla="*/ 3 h 7"/>
                <a:gd name="T4" fmla="*/ 14 w 14"/>
                <a:gd name="T5" fmla="*/ 0 h 7"/>
                <a:gd name="T6" fmla="*/ 7 w 14"/>
                <a:gd name="T7" fmla="*/ 4 h 7"/>
                <a:gd name="T8" fmla="*/ 0 w 14"/>
                <a:gd name="T9" fmla="*/ 7 h 7"/>
              </a:gdLst>
              <a:ahLst/>
              <a:cxnLst>
                <a:cxn ang="0">
                  <a:pos x="T0" y="T1"/>
                </a:cxn>
                <a:cxn ang="0">
                  <a:pos x="T2" y="T3"/>
                </a:cxn>
                <a:cxn ang="0">
                  <a:pos x="T4" y="T5"/>
                </a:cxn>
                <a:cxn ang="0">
                  <a:pos x="T6" y="T7"/>
                </a:cxn>
                <a:cxn ang="0">
                  <a:pos x="T8" y="T9"/>
                </a:cxn>
              </a:cxnLst>
              <a:rect l="0" t="0" r="r" b="b"/>
              <a:pathLst>
                <a:path w="14" h="7">
                  <a:moveTo>
                    <a:pt x="0" y="7"/>
                  </a:moveTo>
                  <a:cubicBezTo>
                    <a:pt x="2" y="6"/>
                    <a:pt x="4" y="4"/>
                    <a:pt x="7" y="3"/>
                  </a:cubicBezTo>
                  <a:cubicBezTo>
                    <a:pt x="9" y="2"/>
                    <a:pt x="12" y="1"/>
                    <a:pt x="14" y="0"/>
                  </a:cubicBezTo>
                  <a:cubicBezTo>
                    <a:pt x="12" y="1"/>
                    <a:pt x="9" y="2"/>
                    <a:pt x="7" y="4"/>
                  </a:cubicBezTo>
                  <a:cubicBezTo>
                    <a:pt x="5" y="5"/>
                    <a:pt x="2" y="6"/>
                    <a:pt x="0"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17"/>
            <p:cNvSpPr>
              <a:spLocks/>
            </p:cNvSpPr>
            <p:nvPr/>
          </p:nvSpPr>
          <p:spPr bwMode="auto">
            <a:xfrm>
              <a:off x="7577138" y="765175"/>
              <a:ext cx="109538" cy="26988"/>
            </a:xfrm>
            <a:custGeom>
              <a:avLst/>
              <a:gdLst>
                <a:gd name="T0" fmla="*/ 0 w 12"/>
                <a:gd name="T1" fmla="*/ 3 h 3"/>
                <a:gd name="T2" fmla="*/ 6 w 12"/>
                <a:gd name="T3" fmla="*/ 2 h 3"/>
                <a:gd name="T4" fmla="*/ 12 w 12"/>
                <a:gd name="T5" fmla="*/ 0 h 3"/>
                <a:gd name="T6" fmla="*/ 6 w 12"/>
                <a:gd name="T7" fmla="*/ 2 h 3"/>
                <a:gd name="T8" fmla="*/ 0 w 12"/>
                <a:gd name="T9" fmla="*/ 3 h 3"/>
              </a:gdLst>
              <a:ahLst/>
              <a:cxnLst>
                <a:cxn ang="0">
                  <a:pos x="T0" y="T1"/>
                </a:cxn>
                <a:cxn ang="0">
                  <a:pos x="T2" y="T3"/>
                </a:cxn>
                <a:cxn ang="0">
                  <a:pos x="T4" y="T5"/>
                </a:cxn>
                <a:cxn ang="0">
                  <a:pos x="T6" y="T7"/>
                </a:cxn>
                <a:cxn ang="0">
                  <a:pos x="T8" y="T9"/>
                </a:cxn>
              </a:cxnLst>
              <a:rect l="0" t="0" r="r" b="b"/>
              <a:pathLst>
                <a:path w="12" h="3">
                  <a:moveTo>
                    <a:pt x="0" y="3"/>
                  </a:moveTo>
                  <a:cubicBezTo>
                    <a:pt x="2" y="3"/>
                    <a:pt x="4" y="3"/>
                    <a:pt x="6" y="2"/>
                  </a:cubicBezTo>
                  <a:cubicBezTo>
                    <a:pt x="8" y="2"/>
                    <a:pt x="10" y="1"/>
                    <a:pt x="12" y="0"/>
                  </a:cubicBezTo>
                  <a:cubicBezTo>
                    <a:pt x="10" y="1"/>
                    <a:pt x="8" y="2"/>
                    <a:pt x="6" y="2"/>
                  </a:cubicBezTo>
                  <a:cubicBezTo>
                    <a:pt x="4" y="3"/>
                    <a:pt x="2" y="3"/>
                    <a:pt x="0" y="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18"/>
            <p:cNvSpPr>
              <a:spLocks/>
            </p:cNvSpPr>
            <p:nvPr/>
          </p:nvSpPr>
          <p:spPr bwMode="auto">
            <a:xfrm>
              <a:off x="7550150" y="801688"/>
              <a:ext cx="190500" cy="153988"/>
            </a:xfrm>
            <a:custGeom>
              <a:avLst/>
              <a:gdLst>
                <a:gd name="T0" fmla="*/ 1 w 21"/>
                <a:gd name="T1" fmla="*/ 0 h 17"/>
                <a:gd name="T2" fmla="*/ 12 w 21"/>
                <a:gd name="T3" fmla="*/ 2 h 17"/>
                <a:gd name="T4" fmla="*/ 17 w 21"/>
                <a:gd name="T5" fmla="*/ 10 h 17"/>
                <a:gd name="T6" fmla="*/ 17 w 21"/>
                <a:gd name="T7" fmla="*/ 16 h 17"/>
                <a:gd name="T8" fmla="*/ 13 w 21"/>
                <a:gd name="T9" fmla="*/ 16 h 17"/>
                <a:gd name="T10" fmla="*/ 2 w 21"/>
                <a:gd name="T11" fmla="*/ 6 h 17"/>
                <a:gd name="T12" fmla="*/ 1 w 21"/>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1" h="17">
                  <a:moveTo>
                    <a:pt x="1" y="0"/>
                  </a:moveTo>
                  <a:cubicBezTo>
                    <a:pt x="5" y="0"/>
                    <a:pt x="9" y="0"/>
                    <a:pt x="12" y="2"/>
                  </a:cubicBezTo>
                  <a:cubicBezTo>
                    <a:pt x="15" y="4"/>
                    <a:pt x="16" y="7"/>
                    <a:pt x="17" y="10"/>
                  </a:cubicBezTo>
                  <a:cubicBezTo>
                    <a:pt x="18" y="11"/>
                    <a:pt x="21" y="17"/>
                    <a:pt x="17" y="16"/>
                  </a:cubicBezTo>
                  <a:cubicBezTo>
                    <a:pt x="15" y="16"/>
                    <a:pt x="15" y="16"/>
                    <a:pt x="13" y="16"/>
                  </a:cubicBezTo>
                  <a:cubicBezTo>
                    <a:pt x="8" y="17"/>
                    <a:pt x="3" y="11"/>
                    <a:pt x="2" y="6"/>
                  </a:cubicBezTo>
                  <a:cubicBezTo>
                    <a:pt x="1" y="6"/>
                    <a:pt x="0" y="1"/>
                    <a:pt x="1" y="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19"/>
            <p:cNvSpPr>
              <a:spLocks/>
            </p:cNvSpPr>
            <p:nvPr/>
          </p:nvSpPr>
          <p:spPr bwMode="auto">
            <a:xfrm>
              <a:off x="7559675" y="801688"/>
              <a:ext cx="107950" cy="63500"/>
            </a:xfrm>
            <a:custGeom>
              <a:avLst/>
              <a:gdLst>
                <a:gd name="T0" fmla="*/ 0 w 12"/>
                <a:gd name="T1" fmla="*/ 0 h 7"/>
                <a:gd name="T2" fmla="*/ 7 w 12"/>
                <a:gd name="T3" fmla="*/ 3 h 7"/>
                <a:gd name="T4" fmla="*/ 12 w 12"/>
                <a:gd name="T5" fmla="*/ 7 h 7"/>
                <a:gd name="T6" fmla="*/ 7 w 12"/>
                <a:gd name="T7" fmla="*/ 3 h 7"/>
                <a:gd name="T8" fmla="*/ 0 w 12"/>
                <a:gd name="T9" fmla="*/ 0 h 7"/>
              </a:gdLst>
              <a:ahLst/>
              <a:cxnLst>
                <a:cxn ang="0">
                  <a:pos x="T0" y="T1"/>
                </a:cxn>
                <a:cxn ang="0">
                  <a:pos x="T2" y="T3"/>
                </a:cxn>
                <a:cxn ang="0">
                  <a:pos x="T4" y="T5"/>
                </a:cxn>
                <a:cxn ang="0">
                  <a:pos x="T6" y="T7"/>
                </a:cxn>
                <a:cxn ang="0">
                  <a:pos x="T8" y="T9"/>
                </a:cxn>
              </a:cxnLst>
              <a:rect l="0" t="0" r="r" b="b"/>
              <a:pathLst>
                <a:path w="12" h="7">
                  <a:moveTo>
                    <a:pt x="0" y="0"/>
                  </a:moveTo>
                  <a:cubicBezTo>
                    <a:pt x="3" y="0"/>
                    <a:pt x="5" y="1"/>
                    <a:pt x="7" y="3"/>
                  </a:cubicBezTo>
                  <a:cubicBezTo>
                    <a:pt x="9" y="4"/>
                    <a:pt x="11" y="5"/>
                    <a:pt x="12" y="7"/>
                  </a:cubicBezTo>
                  <a:cubicBezTo>
                    <a:pt x="11" y="6"/>
                    <a:pt x="9" y="4"/>
                    <a:pt x="7" y="3"/>
                  </a:cubicBezTo>
                  <a:cubicBezTo>
                    <a:pt x="5" y="2"/>
                    <a:pt x="2" y="1"/>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20"/>
            <p:cNvSpPr>
              <a:spLocks/>
            </p:cNvSpPr>
            <p:nvPr/>
          </p:nvSpPr>
          <p:spPr bwMode="auto">
            <a:xfrm>
              <a:off x="7559675" y="809625"/>
              <a:ext cx="107950" cy="92075"/>
            </a:xfrm>
            <a:custGeom>
              <a:avLst/>
              <a:gdLst>
                <a:gd name="T0" fmla="*/ 0 w 12"/>
                <a:gd name="T1" fmla="*/ 0 h 10"/>
                <a:gd name="T2" fmla="*/ 6 w 12"/>
                <a:gd name="T3" fmla="*/ 5 h 10"/>
                <a:gd name="T4" fmla="*/ 12 w 12"/>
                <a:gd name="T5" fmla="*/ 10 h 10"/>
                <a:gd name="T6" fmla="*/ 6 w 12"/>
                <a:gd name="T7" fmla="*/ 5 h 10"/>
                <a:gd name="T8" fmla="*/ 0 w 12"/>
                <a:gd name="T9" fmla="*/ 0 h 10"/>
              </a:gdLst>
              <a:ahLst/>
              <a:cxnLst>
                <a:cxn ang="0">
                  <a:pos x="T0" y="T1"/>
                </a:cxn>
                <a:cxn ang="0">
                  <a:pos x="T2" y="T3"/>
                </a:cxn>
                <a:cxn ang="0">
                  <a:pos x="T4" y="T5"/>
                </a:cxn>
                <a:cxn ang="0">
                  <a:pos x="T6" y="T7"/>
                </a:cxn>
                <a:cxn ang="0">
                  <a:pos x="T8" y="T9"/>
                </a:cxn>
              </a:cxnLst>
              <a:rect l="0" t="0" r="r" b="b"/>
              <a:pathLst>
                <a:path w="12" h="10">
                  <a:moveTo>
                    <a:pt x="0" y="0"/>
                  </a:moveTo>
                  <a:cubicBezTo>
                    <a:pt x="2" y="2"/>
                    <a:pt x="4" y="3"/>
                    <a:pt x="6" y="5"/>
                  </a:cubicBezTo>
                  <a:cubicBezTo>
                    <a:pt x="8" y="7"/>
                    <a:pt x="10" y="8"/>
                    <a:pt x="12" y="10"/>
                  </a:cubicBezTo>
                  <a:cubicBezTo>
                    <a:pt x="10" y="9"/>
                    <a:pt x="8" y="7"/>
                    <a:pt x="6" y="5"/>
                  </a:cubicBezTo>
                  <a:cubicBezTo>
                    <a:pt x="4" y="4"/>
                    <a:pt x="2"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21"/>
            <p:cNvSpPr>
              <a:spLocks/>
            </p:cNvSpPr>
            <p:nvPr/>
          </p:nvSpPr>
          <p:spPr bwMode="auto">
            <a:xfrm>
              <a:off x="7559675" y="828675"/>
              <a:ext cx="71438" cy="80963"/>
            </a:xfrm>
            <a:custGeom>
              <a:avLst/>
              <a:gdLst>
                <a:gd name="T0" fmla="*/ 0 w 8"/>
                <a:gd name="T1" fmla="*/ 0 h 9"/>
                <a:gd name="T2" fmla="*/ 4 w 8"/>
                <a:gd name="T3" fmla="*/ 4 h 9"/>
                <a:gd name="T4" fmla="*/ 8 w 8"/>
                <a:gd name="T5" fmla="*/ 9 h 9"/>
                <a:gd name="T6" fmla="*/ 3 w 8"/>
                <a:gd name="T7" fmla="*/ 5 h 9"/>
                <a:gd name="T8" fmla="*/ 0 w 8"/>
                <a:gd name="T9" fmla="*/ 0 h 9"/>
              </a:gdLst>
              <a:ahLst/>
              <a:cxnLst>
                <a:cxn ang="0">
                  <a:pos x="T0" y="T1"/>
                </a:cxn>
                <a:cxn ang="0">
                  <a:pos x="T2" y="T3"/>
                </a:cxn>
                <a:cxn ang="0">
                  <a:pos x="T4" y="T5"/>
                </a:cxn>
                <a:cxn ang="0">
                  <a:pos x="T6" y="T7"/>
                </a:cxn>
                <a:cxn ang="0">
                  <a:pos x="T8" y="T9"/>
                </a:cxn>
              </a:cxnLst>
              <a:rect l="0" t="0" r="r" b="b"/>
              <a:pathLst>
                <a:path w="8" h="9">
                  <a:moveTo>
                    <a:pt x="0" y="0"/>
                  </a:moveTo>
                  <a:cubicBezTo>
                    <a:pt x="1" y="1"/>
                    <a:pt x="2" y="3"/>
                    <a:pt x="4" y="4"/>
                  </a:cubicBezTo>
                  <a:cubicBezTo>
                    <a:pt x="5" y="6"/>
                    <a:pt x="7" y="7"/>
                    <a:pt x="8" y="9"/>
                  </a:cubicBezTo>
                  <a:cubicBezTo>
                    <a:pt x="6" y="8"/>
                    <a:pt x="5" y="6"/>
                    <a:pt x="3" y="5"/>
                  </a:cubicBezTo>
                  <a:cubicBezTo>
                    <a:pt x="2" y="3"/>
                    <a:pt x="1" y="1"/>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22"/>
            <p:cNvSpPr>
              <a:spLocks/>
            </p:cNvSpPr>
            <p:nvPr/>
          </p:nvSpPr>
          <p:spPr bwMode="auto">
            <a:xfrm>
              <a:off x="7432675" y="809625"/>
              <a:ext cx="144463" cy="228600"/>
            </a:xfrm>
            <a:custGeom>
              <a:avLst/>
              <a:gdLst>
                <a:gd name="T0" fmla="*/ 12 w 16"/>
                <a:gd name="T1" fmla="*/ 0 h 25"/>
                <a:gd name="T2" fmla="*/ 15 w 16"/>
                <a:gd name="T3" fmla="*/ 11 h 25"/>
                <a:gd name="T4" fmla="*/ 11 w 16"/>
                <a:gd name="T5" fmla="*/ 19 h 25"/>
                <a:gd name="T6" fmla="*/ 5 w 16"/>
                <a:gd name="T7" fmla="*/ 21 h 25"/>
                <a:gd name="T8" fmla="*/ 4 w 16"/>
                <a:gd name="T9" fmla="*/ 18 h 25"/>
                <a:gd name="T10" fmla="*/ 7 w 16"/>
                <a:gd name="T11" fmla="*/ 3 h 25"/>
                <a:gd name="T12" fmla="*/ 12 w 1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16" h="25">
                  <a:moveTo>
                    <a:pt x="12" y="0"/>
                  </a:moveTo>
                  <a:cubicBezTo>
                    <a:pt x="15" y="3"/>
                    <a:pt x="16" y="7"/>
                    <a:pt x="15" y="11"/>
                  </a:cubicBezTo>
                  <a:cubicBezTo>
                    <a:pt x="15" y="14"/>
                    <a:pt x="13" y="16"/>
                    <a:pt x="11" y="19"/>
                  </a:cubicBezTo>
                  <a:cubicBezTo>
                    <a:pt x="10" y="20"/>
                    <a:pt x="6" y="25"/>
                    <a:pt x="5" y="21"/>
                  </a:cubicBezTo>
                  <a:cubicBezTo>
                    <a:pt x="5" y="20"/>
                    <a:pt x="5" y="19"/>
                    <a:pt x="4" y="18"/>
                  </a:cubicBezTo>
                  <a:cubicBezTo>
                    <a:pt x="0" y="13"/>
                    <a:pt x="3" y="7"/>
                    <a:pt x="7" y="3"/>
                  </a:cubicBezTo>
                  <a:cubicBezTo>
                    <a:pt x="8" y="3"/>
                    <a:pt x="12" y="0"/>
                    <a:pt x="12" y="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23"/>
            <p:cNvSpPr>
              <a:spLocks/>
            </p:cNvSpPr>
            <p:nvPr/>
          </p:nvSpPr>
          <p:spPr bwMode="auto">
            <a:xfrm>
              <a:off x="7540625" y="809625"/>
              <a:ext cx="9525" cy="128588"/>
            </a:xfrm>
            <a:custGeom>
              <a:avLst/>
              <a:gdLst>
                <a:gd name="T0" fmla="*/ 0 w 1"/>
                <a:gd name="T1" fmla="*/ 0 h 14"/>
                <a:gd name="T2" fmla="*/ 1 w 1"/>
                <a:gd name="T3" fmla="*/ 7 h 14"/>
                <a:gd name="T4" fmla="*/ 0 w 1"/>
                <a:gd name="T5" fmla="*/ 14 h 14"/>
                <a:gd name="T6" fmla="*/ 1 w 1"/>
                <a:gd name="T7" fmla="*/ 7 h 14"/>
                <a:gd name="T8" fmla="*/ 0 w 1"/>
                <a:gd name="T9" fmla="*/ 0 h 14"/>
              </a:gdLst>
              <a:ahLst/>
              <a:cxnLst>
                <a:cxn ang="0">
                  <a:pos x="T0" y="T1"/>
                </a:cxn>
                <a:cxn ang="0">
                  <a:pos x="T2" y="T3"/>
                </a:cxn>
                <a:cxn ang="0">
                  <a:pos x="T4" y="T5"/>
                </a:cxn>
                <a:cxn ang="0">
                  <a:pos x="T6" y="T7"/>
                </a:cxn>
                <a:cxn ang="0">
                  <a:pos x="T8" y="T9"/>
                </a:cxn>
              </a:cxnLst>
              <a:rect l="0" t="0" r="r" b="b"/>
              <a:pathLst>
                <a:path w="1" h="14">
                  <a:moveTo>
                    <a:pt x="0" y="0"/>
                  </a:moveTo>
                  <a:cubicBezTo>
                    <a:pt x="1" y="2"/>
                    <a:pt x="1" y="5"/>
                    <a:pt x="1" y="7"/>
                  </a:cubicBezTo>
                  <a:cubicBezTo>
                    <a:pt x="1" y="10"/>
                    <a:pt x="1" y="12"/>
                    <a:pt x="0" y="14"/>
                  </a:cubicBezTo>
                  <a:cubicBezTo>
                    <a:pt x="0" y="12"/>
                    <a:pt x="1" y="10"/>
                    <a:pt x="1" y="7"/>
                  </a:cubicBezTo>
                  <a:cubicBezTo>
                    <a:pt x="1" y="5"/>
                    <a:pt x="1"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4"/>
            <p:cNvSpPr>
              <a:spLocks/>
            </p:cNvSpPr>
            <p:nvPr/>
          </p:nvSpPr>
          <p:spPr bwMode="auto">
            <a:xfrm>
              <a:off x="7504113" y="809625"/>
              <a:ext cx="28575" cy="146050"/>
            </a:xfrm>
            <a:custGeom>
              <a:avLst/>
              <a:gdLst>
                <a:gd name="T0" fmla="*/ 3 w 3"/>
                <a:gd name="T1" fmla="*/ 0 h 16"/>
                <a:gd name="T2" fmla="*/ 2 w 3"/>
                <a:gd name="T3" fmla="*/ 8 h 16"/>
                <a:gd name="T4" fmla="*/ 0 w 3"/>
                <a:gd name="T5" fmla="*/ 16 h 16"/>
                <a:gd name="T6" fmla="*/ 1 w 3"/>
                <a:gd name="T7" fmla="*/ 8 h 16"/>
                <a:gd name="T8" fmla="*/ 3 w 3"/>
                <a:gd name="T9" fmla="*/ 0 h 16"/>
              </a:gdLst>
              <a:ahLst/>
              <a:cxnLst>
                <a:cxn ang="0">
                  <a:pos x="T0" y="T1"/>
                </a:cxn>
                <a:cxn ang="0">
                  <a:pos x="T2" y="T3"/>
                </a:cxn>
                <a:cxn ang="0">
                  <a:pos x="T4" y="T5"/>
                </a:cxn>
                <a:cxn ang="0">
                  <a:pos x="T6" y="T7"/>
                </a:cxn>
                <a:cxn ang="0">
                  <a:pos x="T8" y="T9"/>
                </a:cxn>
              </a:cxnLst>
              <a:rect l="0" t="0" r="r" b="b"/>
              <a:pathLst>
                <a:path w="3" h="16">
                  <a:moveTo>
                    <a:pt x="3" y="0"/>
                  </a:moveTo>
                  <a:cubicBezTo>
                    <a:pt x="3" y="3"/>
                    <a:pt x="2" y="6"/>
                    <a:pt x="2" y="8"/>
                  </a:cubicBezTo>
                  <a:cubicBezTo>
                    <a:pt x="1" y="11"/>
                    <a:pt x="1" y="13"/>
                    <a:pt x="0" y="16"/>
                  </a:cubicBezTo>
                  <a:cubicBezTo>
                    <a:pt x="0" y="13"/>
                    <a:pt x="1" y="11"/>
                    <a:pt x="1" y="8"/>
                  </a:cubicBezTo>
                  <a:cubicBezTo>
                    <a:pt x="2" y="6"/>
                    <a:pt x="2" y="3"/>
                    <a:pt x="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25"/>
            <p:cNvSpPr>
              <a:spLocks/>
            </p:cNvSpPr>
            <p:nvPr/>
          </p:nvSpPr>
          <p:spPr bwMode="auto">
            <a:xfrm>
              <a:off x="7486650" y="819150"/>
              <a:ext cx="36513" cy="100013"/>
            </a:xfrm>
            <a:custGeom>
              <a:avLst/>
              <a:gdLst>
                <a:gd name="T0" fmla="*/ 4 w 4"/>
                <a:gd name="T1" fmla="*/ 0 h 11"/>
                <a:gd name="T2" fmla="*/ 2 w 4"/>
                <a:gd name="T3" fmla="*/ 6 h 11"/>
                <a:gd name="T4" fmla="*/ 0 w 4"/>
                <a:gd name="T5" fmla="*/ 11 h 11"/>
                <a:gd name="T6" fmla="*/ 1 w 4"/>
                <a:gd name="T7" fmla="*/ 5 h 11"/>
                <a:gd name="T8" fmla="*/ 4 w 4"/>
                <a:gd name="T9" fmla="*/ 0 h 11"/>
              </a:gdLst>
              <a:ahLst/>
              <a:cxnLst>
                <a:cxn ang="0">
                  <a:pos x="T0" y="T1"/>
                </a:cxn>
                <a:cxn ang="0">
                  <a:pos x="T2" y="T3"/>
                </a:cxn>
                <a:cxn ang="0">
                  <a:pos x="T4" y="T5"/>
                </a:cxn>
                <a:cxn ang="0">
                  <a:pos x="T6" y="T7"/>
                </a:cxn>
                <a:cxn ang="0">
                  <a:pos x="T8" y="T9"/>
                </a:cxn>
              </a:cxnLst>
              <a:rect l="0" t="0" r="r" b="b"/>
              <a:pathLst>
                <a:path w="4" h="11">
                  <a:moveTo>
                    <a:pt x="4" y="0"/>
                  </a:moveTo>
                  <a:cubicBezTo>
                    <a:pt x="3" y="2"/>
                    <a:pt x="2" y="4"/>
                    <a:pt x="2" y="6"/>
                  </a:cubicBezTo>
                  <a:cubicBezTo>
                    <a:pt x="1" y="8"/>
                    <a:pt x="0" y="9"/>
                    <a:pt x="0" y="11"/>
                  </a:cubicBezTo>
                  <a:cubicBezTo>
                    <a:pt x="0" y="9"/>
                    <a:pt x="0" y="7"/>
                    <a:pt x="1" y="5"/>
                  </a:cubicBezTo>
                  <a:cubicBezTo>
                    <a:pt x="2" y="4"/>
                    <a:pt x="3" y="2"/>
                    <a:pt x="4"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26"/>
            <p:cNvSpPr>
              <a:spLocks/>
            </p:cNvSpPr>
            <p:nvPr/>
          </p:nvSpPr>
          <p:spPr bwMode="auto">
            <a:xfrm>
              <a:off x="7296150" y="755650"/>
              <a:ext cx="236538" cy="127000"/>
            </a:xfrm>
            <a:custGeom>
              <a:avLst/>
              <a:gdLst>
                <a:gd name="T0" fmla="*/ 26 w 26"/>
                <a:gd name="T1" fmla="*/ 5 h 14"/>
                <a:gd name="T2" fmla="*/ 17 w 26"/>
                <a:gd name="T3" fmla="*/ 13 h 14"/>
                <a:gd name="T4" fmla="*/ 8 w 26"/>
                <a:gd name="T5" fmla="*/ 12 h 14"/>
                <a:gd name="T6" fmla="*/ 4 w 26"/>
                <a:gd name="T7" fmla="*/ 8 h 14"/>
                <a:gd name="T8" fmla="*/ 6 w 26"/>
                <a:gd name="T9" fmla="*/ 5 h 14"/>
                <a:gd name="T10" fmla="*/ 21 w 26"/>
                <a:gd name="T11" fmla="*/ 2 h 14"/>
                <a:gd name="T12" fmla="*/ 26 w 26"/>
                <a:gd name="T13" fmla="*/ 5 h 14"/>
              </a:gdLst>
              <a:ahLst/>
              <a:cxnLst>
                <a:cxn ang="0">
                  <a:pos x="T0" y="T1"/>
                </a:cxn>
                <a:cxn ang="0">
                  <a:pos x="T2" y="T3"/>
                </a:cxn>
                <a:cxn ang="0">
                  <a:pos x="T4" y="T5"/>
                </a:cxn>
                <a:cxn ang="0">
                  <a:pos x="T6" y="T7"/>
                </a:cxn>
                <a:cxn ang="0">
                  <a:pos x="T8" y="T9"/>
                </a:cxn>
                <a:cxn ang="0">
                  <a:pos x="T10" y="T11"/>
                </a:cxn>
                <a:cxn ang="0">
                  <a:pos x="T12" y="T13"/>
                </a:cxn>
              </a:cxnLst>
              <a:rect l="0" t="0" r="r" b="b"/>
              <a:pathLst>
                <a:path w="26" h="14">
                  <a:moveTo>
                    <a:pt x="26" y="5"/>
                  </a:moveTo>
                  <a:cubicBezTo>
                    <a:pt x="24" y="8"/>
                    <a:pt x="21" y="11"/>
                    <a:pt x="17" y="13"/>
                  </a:cubicBezTo>
                  <a:cubicBezTo>
                    <a:pt x="14" y="14"/>
                    <a:pt x="11" y="13"/>
                    <a:pt x="8" y="12"/>
                  </a:cubicBezTo>
                  <a:cubicBezTo>
                    <a:pt x="7" y="11"/>
                    <a:pt x="0" y="10"/>
                    <a:pt x="4" y="8"/>
                  </a:cubicBezTo>
                  <a:cubicBezTo>
                    <a:pt x="5" y="7"/>
                    <a:pt x="5" y="6"/>
                    <a:pt x="6" y="5"/>
                  </a:cubicBezTo>
                  <a:cubicBezTo>
                    <a:pt x="9" y="0"/>
                    <a:pt x="16" y="0"/>
                    <a:pt x="21" y="2"/>
                  </a:cubicBezTo>
                  <a:cubicBezTo>
                    <a:pt x="21" y="2"/>
                    <a:pt x="26" y="4"/>
                    <a:pt x="26" y="5"/>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27"/>
            <p:cNvSpPr>
              <a:spLocks/>
            </p:cNvSpPr>
            <p:nvPr/>
          </p:nvSpPr>
          <p:spPr bwMode="auto">
            <a:xfrm>
              <a:off x="7413625" y="801688"/>
              <a:ext cx="119063" cy="53975"/>
            </a:xfrm>
            <a:custGeom>
              <a:avLst/>
              <a:gdLst>
                <a:gd name="T0" fmla="*/ 13 w 13"/>
                <a:gd name="T1" fmla="*/ 0 h 6"/>
                <a:gd name="T2" fmla="*/ 7 w 13"/>
                <a:gd name="T3" fmla="*/ 4 h 6"/>
                <a:gd name="T4" fmla="*/ 0 w 13"/>
                <a:gd name="T5" fmla="*/ 6 h 6"/>
                <a:gd name="T6" fmla="*/ 6 w 13"/>
                <a:gd name="T7" fmla="*/ 3 h 6"/>
                <a:gd name="T8" fmla="*/ 13 w 13"/>
                <a:gd name="T9" fmla="*/ 0 h 6"/>
              </a:gdLst>
              <a:ahLst/>
              <a:cxnLst>
                <a:cxn ang="0">
                  <a:pos x="T0" y="T1"/>
                </a:cxn>
                <a:cxn ang="0">
                  <a:pos x="T2" y="T3"/>
                </a:cxn>
                <a:cxn ang="0">
                  <a:pos x="T4" y="T5"/>
                </a:cxn>
                <a:cxn ang="0">
                  <a:pos x="T6" y="T7"/>
                </a:cxn>
                <a:cxn ang="0">
                  <a:pos x="T8" y="T9"/>
                </a:cxn>
              </a:cxnLst>
              <a:rect l="0" t="0" r="r" b="b"/>
              <a:pathLst>
                <a:path w="13" h="6">
                  <a:moveTo>
                    <a:pt x="13" y="0"/>
                  </a:moveTo>
                  <a:cubicBezTo>
                    <a:pt x="11" y="2"/>
                    <a:pt x="9" y="3"/>
                    <a:pt x="7" y="4"/>
                  </a:cubicBezTo>
                  <a:cubicBezTo>
                    <a:pt x="4" y="5"/>
                    <a:pt x="2" y="5"/>
                    <a:pt x="0" y="6"/>
                  </a:cubicBezTo>
                  <a:cubicBezTo>
                    <a:pt x="2" y="5"/>
                    <a:pt x="4" y="4"/>
                    <a:pt x="6" y="3"/>
                  </a:cubicBezTo>
                  <a:cubicBezTo>
                    <a:pt x="9" y="3"/>
                    <a:pt x="11" y="1"/>
                    <a:pt x="1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28"/>
            <p:cNvSpPr>
              <a:spLocks/>
            </p:cNvSpPr>
            <p:nvPr/>
          </p:nvSpPr>
          <p:spPr bwMode="auto">
            <a:xfrm>
              <a:off x="7386638" y="792163"/>
              <a:ext cx="136525" cy="36513"/>
            </a:xfrm>
            <a:custGeom>
              <a:avLst/>
              <a:gdLst>
                <a:gd name="T0" fmla="*/ 15 w 15"/>
                <a:gd name="T1" fmla="*/ 0 h 4"/>
                <a:gd name="T2" fmla="*/ 7 w 15"/>
                <a:gd name="T3" fmla="*/ 2 h 4"/>
                <a:gd name="T4" fmla="*/ 0 w 15"/>
                <a:gd name="T5" fmla="*/ 4 h 4"/>
                <a:gd name="T6" fmla="*/ 7 w 15"/>
                <a:gd name="T7" fmla="*/ 2 h 4"/>
                <a:gd name="T8" fmla="*/ 15 w 15"/>
                <a:gd name="T9" fmla="*/ 0 h 4"/>
              </a:gdLst>
              <a:ahLst/>
              <a:cxnLst>
                <a:cxn ang="0">
                  <a:pos x="T0" y="T1"/>
                </a:cxn>
                <a:cxn ang="0">
                  <a:pos x="T2" y="T3"/>
                </a:cxn>
                <a:cxn ang="0">
                  <a:pos x="T4" y="T5"/>
                </a:cxn>
                <a:cxn ang="0">
                  <a:pos x="T6" y="T7"/>
                </a:cxn>
                <a:cxn ang="0">
                  <a:pos x="T8" y="T9"/>
                </a:cxn>
              </a:cxnLst>
              <a:rect l="0" t="0" r="r" b="b"/>
              <a:pathLst>
                <a:path w="15" h="4">
                  <a:moveTo>
                    <a:pt x="15" y="0"/>
                  </a:moveTo>
                  <a:cubicBezTo>
                    <a:pt x="13" y="1"/>
                    <a:pt x="10" y="2"/>
                    <a:pt x="7" y="2"/>
                  </a:cubicBezTo>
                  <a:cubicBezTo>
                    <a:pt x="5" y="3"/>
                    <a:pt x="2" y="4"/>
                    <a:pt x="0" y="4"/>
                  </a:cubicBezTo>
                  <a:cubicBezTo>
                    <a:pt x="2" y="3"/>
                    <a:pt x="5" y="3"/>
                    <a:pt x="7" y="2"/>
                  </a:cubicBezTo>
                  <a:cubicBezTo>
                    <a:pt x="10" y="1"/>
                    <a:pt x="12" y="1"/>
                    <a:pt x="1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29"/>
            <p:cNvSpPr>
              <a:spLocks/>
            </p:cNvSpPr>
            <p:nvPr/>
          </p:nvSpPr>
          <p:spPr bwMode="auto">
            <a:xfrm>
              <a:off x="7405688" y="782638"/>
              <a:ext cx="107950" cy="9525"/>
            </a:xfrm>
            <a:custGeom>
              <a:avLst/>
              <a:gdLst>
                <a:gd name="T0" fmla="*/ 12 w 12"/>
                <a:gd name="T1" fmla="*/ 1 h 1"/>
                <a:gd name="T2" fmla="*/ 6 w 12"/>
                <a:gd name="T3" fmla="*/ 1 h 1"/>
                <a:gd name="T4" fmla="*/ 0 w 12"/>
                <a:gd name="T5" fmla="*/ 1 h 1"/>
                <a:gd name="T6" fmla="*/ 6 w 12"/>
                <a:gd name="T7" fmla="*/ 0 h 1"/>
                <a:gd name="T8" fmla="*/ 12 w 12"/>
                <a:gd name="T9" fmla="*/ 1 h 1"/>
              </a:gdLst>
              <a:ahLst/>
              <a:cxnLst>
                <a:cxn ang="0">
                  <a:pos x="T0" y="T1"/>
                </a:cxn>
                <a:cxn ang="0">
                  <a:pos x="T2" y="T3"/>
                </a:cxn>
                <a:cxn ang="0">
                  <a:pos x="T4" y="T5"/>
                </a:cxn>
                <a:cxn ang="0">
                  <a:pos x="T6" y="T7"/>
                </a:cxn>
                <a:cxn ang="0">
                  <a:pos x="T8" y="T9"/>
                </a:cxn>
              </a:cxnLst>
              <a:rect l="0" t="0" r="r" b="b"/>
              <a:pathLst>
                <a:path w="12" h="1">
                  <a:moveTo>
                    <a:pt x="12" y="1"/>
                  </a:moveTo>
                  <a:cubicBezTo>
                    <a:pt x="10" y="1"/>
                    <a:pt x="8" y="1"/>
                    <a:pt x="6" y="1"/>
                  </a:cubicBezTo>
                  <a:cubicBezTo>
                    <a:pt x="4" y="1"/>
                    <a:pt x="2" y="1"/>
                    <a:pt x="0" y="1"/>
                  </a:cubicBezTo>
                  <a:cubicBezTo>
                    <a:pt x="2" y="0"/>
                    <a:pt x="4" y="0"/>
                    <a:pt x="6" y="0"/>
                  </a:cubicBezTo>
                  <a:cubicBezTo>
                    <a:pt x="8" y="0"/>
                    <a:pt x="10" y="0"/>
                    <a:pt x="12"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30"/>
            <p:cNvSpPr>
              <a:spLocks/>
            </p:cNvSpPr>
            <p:nvPr/>
          </p:nvSpPr>
          <p:spPr bwMode="auto">
            <a:xfrm>
              <a:off x="7359650" y="628650"/>
              <a:ext cx="173038" cy="163513"/>
            </a:xfrm>
            <a:custGeom>
              <a:avLst/>
              <a:gdLst>
                <a:gd name="T0" fmla="*/ 19 w 19"/>
                <a:gd name="T1" fmla="*/ 17 h 18"/>
                <a:gd name="T2" fmla="*/ 8 w 19"/>
                <a:gd name="T3" fmla="*/ 15 h 18"/>
                <a:gd name="T4" fmla="*/ 3 w 19"/>
                <a:gd name="T5" fmla="*/ 7 h 18"/>
                <a:gd name="T6" fmla="*/ 4 w 19"/>
                <a:gd name="T7" fmla="*/ 1 h 18"/>
                <a:gd name="T8" fmla="*/ 7 w 19"/>
                <a:gd name="T9" fmla="*/ 1 h 18"/>
                <a:gd name="T10" fmla="*/ 18 w 19"/>
                <a:gd name="T11" fmla="*/ 11 h 18"/>
                <a:gd name="T12" fmla="*/ 19 w 19"/>
                <a:gd name="T13" fmla="*/ 17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19" y="17"/>
                  </a:moveTo>
                  <a:cubicBezTo>
                    <a:pt x="15" y="18"/>
                    <a:pt x="11" y="17"/>
                    <a:pt x="8" y="15"/>
                  </a:cubicBezTo>
                  <a:cubicBezTo>
                    <a:pt x="5" y="13"/>
                    <a:pt x="4" y="10"/>
                    <a:pt x="3" y="7"/>
                  </a:cubicBezTo>
                  <a:cubicBezTo>
                    <a:pt x="3" y="6"/>
                    <a:pt x="0" y="0"/>
                    <a:pt x="4" y="1"/>
                  </a:cubicBezTo>
                  <a:cubicBezTo>
                    <a:pt x="5" y="1"/>
                    <a:pt x="6" y="2"/>
                    <a:pt x="7" y="1"/>
                  </a:cubicBezTo>
                  <a:cubicBezTo>
                    <a:pt x="13" y="1"/>
                    <a:pt x="17" y="6"/>
                    <a:pt x="18" y="11"/>
                  </a:cubicBezTo>
                  <a:cubicBezTo>
                    <a:pt x="19" y="12"/>
                    <a:pt x="19" y="17"/>
                    <a:pt x="19" y="17"/>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31"/>
            <p:cNvSpPr>
              <a:spLocks/>
            </p:cNvSpPr>
            <p:nvPr/>
          </p:nvSpPr>
          <p:spPr bwMode="auto">
            <a:xfrm>
              <a:off x="7423150" y="719138"/>
              <a:ext cx="109538" cy="63500"/>
            </a:xfrm>
            <a:custGeom>
              <a:avLst/>
              <a:gdLst>
                <a:gd name="T0" fmla="*/ 12 w 12"/>
                <a:gd name="T1" fmla="*/ 7 h 7"/>
                <a:gd name="T2" fmla="*/ 5 w 12"/>
                <a:gd name="T3" fmla="*/ 5 h 7"/>
                <a:gd name="T4" fmla="*/ 0 w 12"/>
                <a:gd name="T5" fmla="*/ 0 h 7"/>
                <a:gd name="T6" fmla="*/ 5 w 12"/>
                <a:gd name="T7" fmla="*/ 4 h 7"/>
                <a:gd name="T8" fmla="*/ 12 w 12"/>
                <a:gd name="T9" fmla="*/ 7 h 7"/>
              </a:gdLst>
              <a:ahLst/>
              <a:cxnLst>
                <a:cxn ang="0">
                  <a:pos x="T0" y="T1"/>
                </a:cxn>
                <a:cxn ang="0">
                  <a:pos x="T2" y="T3"/>
                </a:cxn>
                <a:cxn ang="0">
                  <a:pos x="T4" y="T5"/>
                </a:cxn>
                <a:cxn ang="0">
                  <a:pos x="T6" y="T7"/>
                </a:cxn>
                <a:cxn ang="0">
                  <a:pos x="T8" y="T9"/>
                </a:cxn>
              </a:cxnLst>
              <a:rect l="0" t="0" r="r" b="b"/>
              <a:pathLst>
                <a:path w="12" h="7">
                  <a:moveTo>
                    <a:pt x="12" y="7"/>
                  </a:moveTo>
                  <a:cubicBezTo>
                    <a:pt x="9" y="7"/>
                    <a:pt x="7" y="6"/>
                    <a:pt x="5" y="5"/>
                  </a:cubicBezTo>
                  <a:cubicBezTo>
                    <a:pt x="3" y="4"/>
                    <a:pt x="1" y="2"/>
                    <a:pt x="0" y="0"/>
                  </a:cubicBezTo>
                  <a:cubicBezTo>
                    <a:pt x="2" y="2"/>
                    <a:pt x="3" y="3"/>
                    <a:pt x="5" y="4"/>
                  </a:cubicBezTo>
                  <a:cubicBezTo>
                    <a:pt x="7" y="6"/>
                    <a:pt x="9" y="7"/>
                    <a:pt x="12"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32"/>
            <p:cNvSpPr>
              <a:spLocks/>
            </p:cNvSpPr>
            <p:nvPr/>
          </p:nvSpPr>
          <p:spPr bwMode="auto">
            <a:xfrm>
              <a:off x="7423150" y="682625"/>
              <a:ext cx="109538" cy="90488"/>
            </a:xfrm>
            <a:custGeom>
              <a:avLst/>
              <a:gdLst>
                <a:gd name="T0" fmla="*/ 12 w 12"/>
                <a:gd name="T1" fmla="*/ 10 h 10"/>
                <a:gd name="T2" fmla="*/ 6 w 12"/>
                <a:gd name="T3" fmla="*/ 5 h 10"/>
                <a:gd name="T4" fmla="*/ 0 w 12"/>
                <a:gd name="T5" fmla="*/ 0 h 10"/>
                <a:gd name="T6" fmla="*/ 6 w 12"/>
                <a:gd name="T7" fmla="*/ 5 h 10"/>
                <a:gd name="T8" fmla="*/ 12 w 12"/>
                <a:gd name="T9" fmla="*/ 10 h 10"/>
              </a:gdLst>
              <a:ahLst/>
              <a:cxnLst>
                <a:cxn ang="0">
                  <a:pos x="T0" y="T1"/>
                </a:cxn>
                <a:cxn ang="0">
                  <a:pos x="T2" y="T3"/>
                </a:cxn>
                <a:cxn ang="0">
                  <a:pos x="T4" y="T5"/>
                </a:cxn>
                <a:cxn ang="0">
                  <a:pos x="T6" y="T7"/>
                </a:cxn>
                <a:cxn ang="0">
                  <a:pos x="T8" y="T9"/>
                </a:cxn>
              </a:cxnLst>
              <a:rect l="0" t="0" r="r" b="b"/>
              <a:pathLst>
                <a:path w="12" h="10">
                  <a:moveTo>
                    <a:pt x="12" y="10"/>
                  </a:moveTo>
                  <a:cubicBezTo>
                    <a:pt x="10" y="9"/>
                    <a:pt x="8" y="7"/>
                    <a:pt x="6" y="5"/>
                  </a:cubicBezTo>
                  <a:cubicBezTo>
                    <a:pt x="4" y="4"/>
                    <a:pt x="2" y="2"/>
                    <a:pt x="0" y="0"/>
                  </a:cubicBezTo>
                  <a:cubicBezTo>
                    <a:pt x="2" y="2"/>
                    <a:pt x="4" y="3"/>
                    <a:pt x="6" y="5"/>
                  </a:cubicBezTo>
                  <a:cubicBezTo>
                    <a:pt x="8" y="7"/>
                    <a:pt x="10" y="9"/>
                    <a:pt x="12" y="1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33"/>
            <p:cNvSpPr>
              <a:spLocks/>
            </p:cNvSpPr>
            <p:nvPr/>
          </p:nvSpPr>
          <p:spPr bwMode="auto">
            <a:xfrm>
              <a:off x="7459663" y="682625"/>
              <a:ext cx="73025" cy="82550"/>
            </a:xfrm>
            <a:custGeom>
              <a:avLst/>
              <a:gdLst>
                <a:gd name="T0" fmla="*/ 8 w 8"/>
                <a:gd name="T1" fmla="*/ 9 h 9"/>
                <a:gd name="T2" fmla="*/ 4 w 8"/>
                <a:gd name="T3" fmla="*/ 4 h 9"/>
                <a:gd name="T4" fmla="*/ 0 w 8"/>
                <a:gd name="T5" fmla="*/ 0 h 9"/>
                <a:gd name="T6" fmla="*/ 5 w 8"/>
                <a:gd name="T7" fmla="*/ 4 h 9"/>
                <a:gd name="T8" fmla="*/ 8 w 8"/>
                <a:gd name="T9" fmla="*/ 9 h 9"/>
              </a:gdLst>
              <a:ahLst/>
              <a:cxnLst>
                <a:cxn ang="0">
                  <a:pos x="T0" y="T1"/>
                </a:cxn>
                <a:cxn ang="0">
                  <a:pos x="T2" y="T3"/>
                </a:cxn>
                <a:cxn ang="0">
                  <a:pos x="T4" y="T5"/>
                </a:cxn>
                <a:cxn ang="0">
                  <a:pos x="T6" y="T7"/>
                </a:cxn>
                <a:cxn ang="0">
                  <a:pos x="T8" y="T9"/>
                </a:cxn>
              </a:cxnLst>
              <a:rect l="0" t="0" r="r" b="b"/>
              <a:pathLst>
                <a:path w="8" h="9">
                  <a:moveTo>
                    <a:pt x="8" y="9"/>
                  </a:moveTo>
                  <a:cubicBezTo>
                    <a:pt x="7" y="7"/>
                    <a:pt x="6" y="6"/>
                    <a:pt x="4" y="4"/>
                  </a:cubicBezTo>
                  <a:cubicBezTo>
                    <a:pt x="3" y="3"/>
                    <a:pt x="2" y="1"/>
                    <a:pt x="0" y="0"/>
                  </a:cubicBezTo>
                  <a:cubicBezTo>
                    <a:pt x="2" y="1"/>
                    <a:pt x="3" y="2"/>
                    <a:pt x="5" y="4"/>
                  </a:cubicBezTo>
                  <a:cubicBezTo>
                    <a:pt x="6" y="6"/>
                    <a:pt x="7" y="7"/>
                    <a:pt x="8" y="9"/>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34"/>
            <p:cNvSpPr>
              <a:spLocks/>
            </p:cNvSpPr>
            <p:nvPr/>
          </p:nvSpPr>
          <p:spPr bwMode="auto">
            <a:xfrm>
              <a:off x="7486650" y="736600"/>
              <a:ext cx="127000" cy="128588"/>
            </a:xfrm>
            <a:custGeom>
              <a:avLst/>
              <a:gdLst>
                <a:gd name="T0" fmla="*/ 13 w 14"/>
                <a:gd name="T1" fmla="*/ 4 h 14"/>
                <a:gd name="T2" fmla="*/ 13 w 14"/>
                <a:gd name="T3" fmla="*/ 3 h 14"/>
                <a:gd name="T4" fmla="*/ 10 w 14"/>
                <a:gd name="T5" fmla="*/ 4 h 14"/>
                <a:gd name="T6" fmla="*/ 10 w 14"/>
                <a:gd name="T7" fmla="*/ 2 h 14"/>
                <a:gd name="T8" fmla="*/ 10 w 14"/>
                <a:gd name="T9" fmla="*/ 1 h 14"/>
                <a:gd name="T10" fmla="*/ 10 w 14"/>
                <a:gd name="T11" fmla="*/ 0 h 14"/>
                <a:gd name="T12" fmla="*/ 7 w 14"/>
                <a:gd name="T13" fmla="*/ 3 h 14"/>
                <a:gd name="T14" fmla="*/ 6 w 14"/>
                <a:gd name="T15" fmla="*/ 1 h 14"/>
                <a:gd name="T16" fmla="*/ 5 w 14"/>
                <a:gd name="T17" fmla="*/ 0 h 14"/>
                <a:gd name="T18" fmla="*/ 5 w 14"/>
                <a:gd name="T19" fmla="*/ 0 h 14"/>
                <a:gd name="T20" fmla="*/ 5 w 14"/>
                <a:gd name="T21" fmla="*/ 2 h 14"/>
                <a:gd name="T22" fmla="*/ 4 w 14"/>
                <a:gd name="T23" fmla="*/ 2 h 14"/>
                <a:gd name="T24" fmla="*/ 3 w 14"/>
                <a:gd name="T25" fmla="*/ 1 h 14"/>
                <a:gd name="T26" fmla="*/ 3 w 14"/>
                <a:gd name="T27" fmla="*/ 1 h 14"/>
                <a:gd name="T28" fmla="*/ 4 w 14"/>
                <a:gd name="T29" fmla="*/ 4 h 14"/>
                <a:gd name="T30" fmla="*/ 1 w 14"/>
                <a:gd name="T31" fmla="*/ 4 h 14"/>
                <a:gd name="T32" fmla="*/ 0 w 14"/>
                <a:gd name="T33" fmla="*/ 5 h 14"/>
                <a:gd name="T34" fmla="*/ 0 w 14"/>
                <a:gd name="T35" fmla="*/ 5 h 14"/>
                <a:gd name="T36" fmla="*/ 3 w 14"/>
                <a:gd name="T37" fmla="*/ 7 h 14"/>
                <a:gd name="T38" fmla="*/ 1 w 14"/>
                <a:gd name="T39" fmla="*/ 8 h 14"/>
                <a:gd name="T40" fmla="*/ 0 w 14"/>
                <a:gd name="T41" fmla="*/ 9 h 14"/>
                <a:gd name="T42" fmla="*/ 0 w 14"/>
                <a:gd name="T43" fmla="*/ 9 h 14"/>
                <a:gd name="T44" fmla="*/ 4 w 14"/>
                <a:gd name="T45" fmla="*/ 9 h 14"/>
                <a:gd name="T46" fmla="*/ 3 w 14"/>
                <a:gd name="T47" fmla="*/ 11 h 14"/>
                <a:gd name="T48" fmla="*/ 3 w 14"/>
                <a:gd name="T49" fmla="*/ 12 h 14"/>
                <a:gd name="T50" fmla="*/ 3 w 14"/>
                <a:gd name="T51" fmla="*/ 13 h 14"/>
                <a:gd name="T52" fmla="*/ 6 w 14"/>
                <a:gd name="T53" fmla="*/ 10 h 14"/>
                <a:gd name="T54" fmla="*/ 7 w 14"/>
                <a:gd name="T55" fmla="*/ 13 h 14"/>
                <a:gd name="T56" fmla="*/ 7 w 14"/>
                <a:gd name="T57" fmla="*/ 14 h 14"/>
                <a:gd name="T58" fmla="*/ 7 w 14"/>
                <a:gd name="T59" fmla="*/ 14 h 14"/>
                <a:gd name="T60" fmla="*/ 8 w 14"/>
                <a:gd name="T61" fmla="*/ 10 h 14"/>
                <a:gd name="T62" fmla="*/ 10 w 14"/>
                <a:gd name="T63" fmla="*/ 11 h 14"/>
                <a:gd name="T64" fmla="*/ 11 w 14"/>
                <a:gd name="T65" fmla="*/ 12 h 14"/>
                <a:gd name="T66" fmla="*/ 12 w 14"/>
                <a:gd name="T67" fmla="*/ 12 h 14"/>
                <a:gd name="T68" fmla="*/ 10 w 14"/>
                <a:gd name="T69" fmla="*/ 9 h 14"/>
                <a:gd name="T70" fmla="*/ 12 w 14"/>
                <a:gd name="T71" fmla="*/ 8 h 14"/>
                <a:gd name="T72" fmla="*/ 13 w 14"/>
                <a:gd name="T73" fmla="*/ 8 h 14"/>
                <a:gd name="T74" fmla="*/ 14 w 14"/>
                <a:gd name="T75" fmla="*/ 8 h 14"/>
                <a:gd name="T76" fmla="*/ 11 w 14"/>
                <a:gd name="T77" fmla="*/ 6 h 14"/>
                <a:gd name="T78" fmla="*/ 12 w 14"/>
                <a:gd name="T79" fmla="*/ 5 h 14"/>
                <a:gd name="T80" fmla="*/ 13 w 14"/>
                <a:gd name="T8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14">
                  <a:moveTo>
                    <a:pt x="13" y="4"/>
                  </a:moveTo>
                  <a:cubicBezTo>
                    <a:pt x="13" y="4"/>
                    <a:pt x="13" y="3"/>
                    <a:pt x="13" y="3"/>
                  </a:cubicBezTo>
                  <a:cubicBezTo>
                    <a:pt x="13" y="3"/>
                    <a:pt x="12" y="4"/>
                    <a:pt x="10" y="4"/>
                  </a:cubicBezTo>
                  <a:cubicBezTo>
                    <a:pt x="10" y="3"/>
                    <a:pt x="10" y="3"/>
                    <a:pt x="10" y="2"/>
                  </a:cubicBezTo>
                  <a:cubicBezTo>
                    <a:pt x="10" y="1"/>
                    <a:pt x="10" y="1"/>
                    <a:pt x="10" y="1"/>
                  </a:cubicBezTo>
                  <a:cubicBezTo>
                    <a:pt x="10" y="1"/>
                    <a:pt x="10" y="0"/>
                    <a:pt x="10" y="0"/>
                  </a:cubicBezTo>
                  <a:cubicBezTo>
                    <a:pt x="10" y="0"/>
                    <a:pt x="9" y="1"/>
                    <a:pt x="7" y="3"/>
                  </a:cubicBezTo>
                  <a:cubicBezTo>
                    <a:pt x="7" y="2"/>
                    <a:pt x="7" y="2"/>
                    <a:pt x="6" y="1"/>
                  </a:cubicBezTo>
                  <a:cubicBezTo>
                    <a:pt x="6" y="1"/>
                    <a:pt x="6" y="0"/>
                    <a:pt x="5" y="0"/>
                  </a:cubicBezTo>
                  <a:cubicBezTo>
                    <a:pt x="5" y="0"/>
                    <a:pt x="5" y="0"/>
                    <a:pt x="5" y="0"/>
                  </a:cubicBezTo>
                  <a:cubicBezTo>
                    <a:pt x="5" y="0"/>
                    <a:pt x="5" y="0"/>
                    <a:pt x="5" y="2"/>
                  </a:cubicBezTo>
                  <a:cubicBezTo>
                    <a:pt x="5" y="2"/>
                    <a:pt x="4" y="2"/>
                    <a:pt x="4" y="2"/>
                  </a:cubicBezTo>
                  <a:cubicBezTo>
                    <a:pt x="4" y="1"/>
                    <a:pt x="3" y="1"/>
                    <a:pt x="3" y="1"/>
                  </a:cubicBezTo>
                  <a:cubicBezTo>
                    <a:pt x="3" y="1"/>
                    <a:pt x="3" y="1"/>
                    <a:pt x="3" y="1"/>
                  </a:cubicBezTo>
                  <a:cubicBezTo>
                    <a:pt x="3" y="1"/>
                    <a:pt x="3" y="2"/>
                    <a:pt x="4" y="4"/>
                  </a:cubicBezTo>
                  <a:cubicBezTo>
                    <a:pt x="3" y="4"/>
                    <a:pt x="2" y="4"/>
                    <a:pt x="1" y="4"/>
                  </a:cubicBezTo>
                  <a:cubicBezTo>
                    <a:pt x="1" y="4"/>
                    <a:pt x="1" y="5"/>
                    <a:pt x="0" y="5"/>
                  </a:cubicBezTo>
                  <a:cubicBezTo>
                    <a:pt x="0" y="5"/>
                    <a:pt x="0" y="5"/>
                    <a:pt x="0" y="5"/>
                  </a:cubicBezTo>
                  <a:cubicBezTo>
                    <a:pt x="0" y="5"/>
                    <a:pt x="1" y="5"/>
                    <a:pt x="3" y="7"/>
                  </a:cubicBezTo>
                  <a:cubicBezTo>
                    <a:pt x="2" y="7"/>
                    <a:pt x="2" y="8"/>
                    <a:pt x="1" y="8"/>
                  </a:cubicBezTo>
                  <a:cubicBezTo>
                    <a:pt x="1" y="8"/>
                    <a:pt x="1" y="9"/>
                    <a:pt x="0" y="9"/>
                  </a:cubicBezTo>
                  <a:cubicBezTo>
                    <a:pt x="0" y="9"/>
                    <a:pt x="0" y="9"/>
                    <a:pt x="0" y="9"/>
                  </a:cubicBezTo>
                  <a:cubicBezTo>
                    <a:pt x="0" y="9"/>
                    <a:pt x="1" y="9"/>
                    <a:pt x="4" y="9"/>
                  </a:cubicBezTo>
                  <a:cubicBezTo>
                    <a:pt x="3" y="10"/>
                    <a:pt x="3" y="11"/>
                    <a:pt x="3" y="11"/>
                  </a:cubicBezTo>
                  <a:cubicBezTo>
                    <a:pt x="3" y="12"/>
                    <a:pt x="3" y="12"/>
                    <a:pt x="3" y="12"/>
                  </a:cubicBezTo>
                  <a:cubicBezTo>
                    <a:pt x="3" y="13"/>
                    <a:pt x="3" y="13"/>
                    <a:pt x="3" y="13"/>
                  </a:cubicBezTo>
                  <a:cubicBezTo>
                    <a:pt x="3" y="13"/>
                    <a:pt x="3" y="12"/>
                    <a:pt x="6" y="10"/>
                  </a:cubicBezTo>
                  <a:cubicBezTo>
                    <a:pt x="6" y="11"/>
                    <a:pt x="6" y="12"/>
                    <a:pt x="7" y="13"/>
                  </a:cubicBezTo>
                  <a:cubicBezTo>
                    <a:pt x="7" y="13"/>
                    <a:pt x="7" y="13"/>
                    <a:pt x="7" y="14"/>
                  </a:cubicBezTo>
                  <a:cubicBezTo>
                    <a:pt x="7" y="14"/>
                    <a:pt x="7" y="14"/>
                    <a:pt x="7" y="14"/>
                  </a:cubicBezTo>
                  <a:cubicBezTo>
                    <a:pt x="7" y="14"/>
                    <a:pt x="7" y="13"/>
                    <a:pt x="8" y="10"/>
                  </a:cubicBezTo>
                  <a:cubicBezTo>
                    <a:pt x="9" y="11"/>
                    <a:pt x="10" y="11"/>
                    <a:pt x="10" y="11"/>
                  </a:cubicBezTo>
                  <a:cubicBezTo>
                    <a:pt x="11" y="12"/>
                    <a:pt x="11" y="12"/>
                    <a:pt x="11" y="12"/>
                  </a:cubicBezTo>
                  <a:cubicBezTo>
                    <a:pt x="11" y="12"/>
                    <a:pt x="12" y="12"/>
                    <a:pt x="12" y="12"/>
                  </a:cubicBezTo>
                  <a:cubicBezTo>
                    <a:pt x="12" y="12"/>
                    <a:pt x="11" y="11"/>
                    <a:pt x="10" y="9"/>
                  </a:cubicBezTo>
                  <a:cubicBezTo>
                    <a:pt x="11" y="9"/>
                    <a:pt x="12" y="9"/>
                    <a:pt x="12" y="8"/>
                  </a:cubicBezTo>
                  <a:cubicBezTo>
                    <a:pt x="13" y="8"/>
                    <a:pt x="13" y="8"/>
                    <a:pt x="13" y="8"/>
                  </a:cubicBezTo>
                  <a:cubicBezTo>
                    <a:pt x="14" y="8"/>
                    <a:pt x="14" y="8"/>
                    <a:pt x="14" y="8"/>
                  </a:cubicBezTo>
                  <a:cubicBezTo>
                    <a:pt x="14" y="8"/>
                    <a:pt x="13" y="8"/>
                    <a:pt x="11" y="6"/>
                  </a:cubicBezTo>
                  <a:cubicBezTo>
                    <a:pt x="11" y="6"/>
                    <a:pt x="12" y="5"/>
                    <a:pt x="12" y="5"/>
                  </a:cubicBezTo>
                  <a:cubicBezTo>
                    <a:pt x="12" y="4"/>
                    <a:pt x="13" y="4"/>
                    <a:pt x="13"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0" name="组合 119"/>
          <p:cNvGrpSpPr/>
          <p:nvPr/>
        </p:nvGrpSpPr>
        <p:grpSpPr>
          <a:xfrm>
            <a:off x="10928350" y="3276600"/>
            <a:ext cx="479426" cy="500063"/>
            <a:chOff x="10928350" y="3276600"/>
            <a:chExt cx="479426" cy="500063"/>
          </a:xfrm>
        </p:grpSpPr>
        <p:sp>
          <p:nvSpPr>
            <p:cNvPr id="121" name="Freeform 135"/>
            <p:cNvSpPr>
              <a:spLocks/>
            </p:cNvSpPr>
            <p:nvPr/>
          </p:nvSpPr>
          <p:spPr bwMode="auto">
            <a:xfrm>
              <a:off x="11128375" y="3276600"/>
              <a:ext cx="125413" cy="236538"/>
            </a:xfrm>
            <a:custGeom>
              <a:avLst/>
              <a:gdLst>
                <a:gd name="T0" fmla="*/ 5 w 14"/>
                <a:gd name="T1" fmla="*/ 26 h 26"/>
                <a:gd name="T2" fmla="*/ 0 w 14"/>
                <a:gd name="T3" fmla="*/ 16 h 26"/>
                <a:gd name="T4" fmla="*/ 3 w 14"/>
                <a:gd name="T5" fmla="*/ 7 h 26"/>
                <a:gd name="T6" fmla="*/ 8 w 14"/>
                <a:gd name="T7" fmla="*/ 4 h 26"/>
                <a:gd name="T8" fmla="*/ 10 w 14"/>
                <a:gd name="T9" fmla="*/ 6 h 26"/>
                <a:gd name="T10" fmla="*/ 10 w 14"/>
                <a:gd name="T11" fmla="*/ 22 h 26"/>
                <a:gd name="T12" fmla="*/ 5 w 14"/>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5" y="26"/>
                  </a:moveTo>
                  <a:cubicBezTo>
                    <a:pt x="2" y="23"/>
                    <a:pt x="0" y="20"/>
                    <a:pt x="0" y="16"/>
                  </a:cubicBezTo>
                  <a:cubicBezTo>
                    <a:pt x="0" y="13"/>
                    <a:pt x="1" y="10"/>
                    <a:pt x="3" y="7"/>
                  </a:cubicBezTo>
                  <a:cubicBezTo>
                    <a:pt x="3" y="6"/>
                    <a:pt x="6" y="0"/>
                    <a:pt x="8" y="4"/>
                  </a:cubicBezTo>
                  <a:cubicBezTo>
                    <a:pt x="9" y="5"/>
                    <a:pt x="9" y="5"/>
                    <a:pt x="10" y="6"/>
                  </a:cubicBezTo>
                  <a:cubicBezTo>
                    <a:pt x="14" y="10"/>
                    <a:pt x="13" y="17"/>
                    <a:pt x="10" y="22"/>
                  </a:cubicBezTo>
                  <a:cubicBezTo>
                    <a:pt x="9" y="22"/>
                    <a:pt x="6" y="26"/>
                    <a:pt x="5" y="26"/>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36"/>
            <p:cNvSpPr>
              <a:spLocks/>
            </p:cNvSpPr>
            <p:nvPr/>
          </p:nvSpPr>
          <p:spPr bwMode="auto">
            <a:xfrm>
              <a:off x="11145838" y="3384550"/>
              <a:ext cx="26988" cy="128588"/>
            </a:xfrm>
            <a:custGeom>
              <a:avLst/>
              <a:gdLst>
                <a:gd name="T0" fmla="*/ 3 w 3"/>
                <a:gd name="T1" fmla="*/ 14 h 14"/>
                <a:gd name="T2" fmla="*/ 1 w 3"/>
                <a:gd name="T3" fmla="*/ 7 h 14"/>
                <a:gd name="T4" fmla="*/ 1 w 3"/>
                <a:gd name="T5" fmla="*/ 0 h 14"/>
                <a:gd name="T6" fmla="*/ 1 w 3"/>
                <a:gd name="T7" fmla="*/ 7 h 14"/>
                <a:gd name="T8" fmla="*/ 3 w 3"/>
                <a:gd name="T9" fmla="*/ 14 h 14"/>
              </a:gdLst>
              <a:ahLst/>
              <a:cxnLst>
                <a:cxn ang="0">
                  <a:pos x="T0" y="T1"/>
                </a:cxn>
                <a:cxn ang="0">
                  <a:pos x="T2" y="T3"/>
                </a:cxn>
                <a:cxn ang="0">
                  <a:pos x="T4" y="T5"/>
                </a:cxn>
                <a:cxn ang="0">
                  <a:pos x="T6" y="T7"/>
                </a:cxn>
                <a:cxn ang="0">
                  <a:pos x="T8" y="T9"/>
                </a:cxn>
              </a:cxnLst>
              <a:rect l="0" t="0" r="r" b="b"/>
              <a:pathLst>
                <a:path w="3" h="14">
                  <a:moveTo>
                    <a:pt x="3" y="14"/>
                  </a:moveTo>
                  <a:cubicBezTo>
                    <a:pt x="2" y="12"/>
                    <a:pt x="1" y="9"/>
                    <a:pt x="1" y="7"/>
                  </a:cubicBezTo>
                  <a:cubicBezTo>
                    <a:pt x="1" y="5"/>
                    <a:pt x="0" y="2"/>
                    <a:pt x="1" y="0"/>
                  </a:cubicBezTo>
                  <a:cubicBezTo>
                    <a:pt x="1" y="2"/>
                    <a:pt x="1" y="5"/>
                    <a:pt x="1" y="7"/>
                  </a:cubicBezTo>
                  <a:cubicBezTo>
                    <a:pt x="2" y="9"/>
                    <a:pt x="2" y="11"/>
                    <a:pt x="3"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37"/>
            <p:cNvSpPr>
              <a:spLocks/>
            </p:cNvSpPr>
            <p:nvPr/>
          </p:nvSpPr>
          <p:spPr bwMode="auto">
            <a:xfrm>
              <a:off x="11182350" y="3357563"/>
              <a:ext cx="0" cy="146050"/>
            </a:xfrm>
            <a:custGeom>
              <a:avLst/>
              <a:gdLst>
                <a:gd name="T0" fmla="*/ 16 h 16"/>
                <a:gd name="T1" fmla="*/ 8 h 16"/>
                <a:gd name="T2" fmla="*/ 0 h 16"/>
                <a:gd name="T3" fmla="*/ 8 h 16"/>
                <a:gd name="T4" fmla="*/ 16 h 16"/>
              </a:gdLst>
              <a:ahLst/>
              <a:cxnLst>
                <a:cxn ang="0">
                  <a:pos x="0" y="T0"/>
                </a:cxn>
                <a:cxn ang="0">
                  <a:pos x="0" y="T1"/>
                </a:cxn>
                <a:cxn ang="0">
                  <a:pos x="0" y="T2"/>
                </a:cxn>
                <a:cxn ang="0">
                  <a:pos x="0" y="T3"/>
                </a:cxn>
                <a:cxn ang="0">
                  <a:pos x="0" y="T4"/>
                </a:cxn>
              </a:cxnLst>
              <a:rect l="0" t="0" r="r" b="b"/>
              <a:pathLst>
                <a:path h="16">
                  <a:moveTo>
                    <a:pt x="0" y="16"/>
                  </a:moveTo>
                  <a:cubicBezTo>
                    <a:pt x="0" y="14"/>
                    <a:pt x="0" y="11"/>
                    <a:pt x="0" y="8"/>
                  </a:cubicBezTo>
                  <a:cubicBezTo>
                    <a:pt x="0" y="6"/>
                    <a:pt x="0" y="3"/>
                    <a:pt x="0" y="0"/>
                  </a:cubicBezTo>
                  <a:cubicBezTo>
                    <a:pt x="0" y="3"/>
                    <a:pt x="0" y="6"/>
                    <a:pt x="0" y="8"/>
                  </a:cubicBezTo>
                  <a:cubicBezTo>
                    <a:pt x="0" y="11"/>
                    <a:pt x="0" y="14"/>
                    <a:pt x="0" y="1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38"/>
            <p:cNvSpPr>
              <a:spLocks/>
            </p:cNvSpPr>
            <p:nvPr/>
          </p:nvSpPr>
          <p:spPr bwMode="auto">
            <a:xfrm>
              <a:off x="11190288" y="3384550"/>
              <a:ext cx="28575" cy="109538"/>
            </a:xfrm>
            <a:custGeom>
              <a:avLst/>
              <a:gdLst>
                <a:gd name="T0" fmla="*/ 0 w 3"/>
                <a:gd name="T1" fmla="*/ 12 h 12"/>
                <a:gd name="T2" fmla="*/ 1 w 3"/>
                <a:gd name="T3" fmla="*/ 6 h 12"/>
                <a:gd name="T4" fmla="*/ 2 w 3"/>
                <a:gd name="T5" fmla="*/ 0 h 12"/>
                <a:gd name="T6" fmla="*/ 2 w 3"/>
                <a:gd name="T7" fmla="*/ 6 h 12"/>
                <a:gd name="T8" fmla="*/ 0 w 3"/>
                <a:gd name="T9" fmla="*/ 12 h 12"/>
              </a:gdLst>
              <a:ahLst/>
              <a:cxnLst>
                <a:cxn ang="0">
                  <a:pos x="T0" y="T1"/>
                </a:cxn>
                <a:cxn ang="0">
                  <a:pos x="T2" y="T3"/>
                </a:cxn>
                <a:cxn ang="0">
                  <a:pos x="T4" y="T5"/>
                </a:cxn>
                <a:cxn ang="0">
                  <a:pos x="T6" y="T7"/>
                </a:cxn>
                <a:cxn ang="0">
                  <a:pos x="T8" y="T9"/>
                </a:cxn>
              </a:cxnLst>
              <a:rect l="0" t="0" r="r" b="b"/>
              <a:pathLst>
                <a:path w="3" h="12">
                  <a:moveTo>
                    <a:pt x="0" y="12"/>
                  </a:moveTo>
                  <a:cubicBezTo>
                    <a:pt x="0" y="10"/>
                    <a:pt x="1" y="8"/>
                    <a:pt x="1" y="6"/>
                  </a:cubicBezTo>
                  <a:cubicBezTo>
                    <a:pt x="2" y="4"/>
                    <a:pt x="2" y="2"/>
                    <a:pt x="2" y="0"/>
                  </a:cubicBezTo>
                  <a:cubicBezTo>
                    <a:pt x="3" y="2"/>
                    <a:pt x="2" y="4"/>
                    <a:pt x="2" y="6"/>
                  </a:cubicBezTo>
                  <a:cubicBezTo>
                    <a:pt x="1" y="8"/>
                    <a:pt x="1" y="10"/>
                    <a:pt x="0" y="12"/>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39"/>
            <p:cNvSpPr>
              <a:spLocks/>
            </p:cNvSpPr>
            <p:nvPr/>
          </p:nvSpPr>
          <p:spPr bwMode="auto">
            <a:xfrm>
              <a:off x="11190288" y="3421063"/>
              <a:ext cx="217488" cy="128588"/>
            </a:xfrm>
            <a:custGeom>
              <a:avLst/>
              <a:gdLst>
                <a:gd name="T0" fmla="*/ 0 w 24"/>
                <a:gd name="T1" fmla="*/ 10 h 14"/>
                <a:gd name="T2" fmla="*/ 7 w 24"/>
                <a:gd name="T3" fmla="*/ 1 h 14"/>
                <a:gd name="T4" fmla="*/ 15 w 24"/>
                <a:gd name="T5" fmla="*/ 0 h 14"/>
                <a:gd name="T6" fmla="*/ 21 w 24"/>
                <a:gd name="T7" fmla="*/ 3 h 14"/>
                <a:gd name="T8" fmla="*/ 19 w 24"/>
                <a:gd name="T9" fmla="*/ 6 h 14"/>
                <a:gd name="T10" fmla="*/ 6 w 24"/>
                <a:gd name="T11" fmla="*/ 13 h 14"/>
                <a:gd name="T12" fmla="*/ 0 w 24"/>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0" y="10"/>
                  </a:moveTo>
                  <a:cubicBezTo>
                    <a:pt x="1" y="7"/>
                    <a:pt x="3" y="3"/>
                    <a:pt x="7" y="1"/>
                  </a:cubicBezTo>
                  <a:cubicBezTo>
                    <a:pt x="9" y="0"/>
                    <a:pt x="12" y="0"/>
                    <a:pt x="15" y="0"/>
                  </a:cubicBezTo>
                  <a:cubicBezTo>
                    <a:pt x="17" y="0"/>
                    <a:pt x="24" y="0"/>
                    <a:pt x="21" y="3"/>
                  </a:cubicBezTo>
                  <a:cubicBezTo>
                    <a:pt x="20" y="4"/>
                    <a:pt x="20" y="5"/>
                    <a:pt x="19" y="6"/>
                  </a:cubicBezTo>
                  <a:cubicBezTo>
                    <a:pt x="18" y="12"/>
                    <a:pt x="11" y="14"/>
                    <a:pt x="6" y="13"/>
                  </a:cubicBezTo>
                  <a:cubicBezTo>
                    <a:pt x="5" y="12"/>
                    <a:pt x="0" y="11"/>
                    <a:pt x="0" y="1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40"/>
            <p:cNvSpPr>
              <a:spLocks/>
            </p:cNvSpPr>
            <p:nvPr/>
          </p:nvSpPr>
          <p:spPr bwMode="auto">
            <a:xfrm>
              <a:off x="11190288" y="3440113"/>
              <a:ext cx="100013" cy="73025"/>
            </a:xfrm>
            <a:custGeom>
              <a:avLst/>
              <a:gdLst>
                <a:gd name="T0" fmla="*/ 0 w 11"/>
                <a:gd name="T1" fmla="*/ 8 h 8"/>
                <a:gd name="T2" fmla="*/ 5 w 11"/>
                <a:gd name="T3" fmla="*/ 3 h 8"/>
                <a:gd name="T4" fmla="*/ 11 w 11"/>
                <a:gd name="T5" fmla="*/ 0 h 8"/>
                <a:gd name="T6" fmla="*/ 5 w 11"/>
                <a:gd name="T7" fmla="*/ 4 h 8"/>
                <a:gd name="T8" fmla="*/ 0 w 11"/>
                <a:gd name="T9" fmla="*/ 8 h 8"/>
              </a:gdLst>
              <a:ahLst/>
              <a:cxnLst>
                <a:cxn ang="0">
                  <a:pos x="T0" y="T1"/>
                </a:cxn>
                <a:cxn ang="0">
                  <a:pos x="T2" y="T3"/>
                </a:cxn>
                <a:cxn ang="0">
                  <a:pos x="T4" y="T5"/>
                </a:cxn>
                <a:cxn ang="0">
                  <a:pos x="T6" y="T7"/>
                </a:cxn>
                <a:cxn ang="0">
                  <a:pos x="T8" y="T9"/>
                </a:cxn>
              </a:cxnLst>
              <a:rect l="0" t="0" r="r" b="b"/>
              <a:pathLst>
                <a:path w="11" h="8">
                  <a:moveTo>
                    <a:pt x="0" y="8"/>
                  </a:moveTo>
                  <a:cubicBezTo>
                    <a:pt x="1" y="6"/>
                    <a:pt x="3" y="5"/>
                    <a:pt x="5" y="3"/>
                  </a:cubicBezTo>
                  <a:cubicBezTo>
                    <a:pt x="7" y="2"/>
                    <a:pt x="9" y="1"/>
                    <a:pt x="11" y="0"/>
                  </a:cubicBezTo>
                  <a:cubicBezTo>
                    <a:pt x="9" y="1"/>
                    <a:pt x="7" y="2"/>
                    <a:pt x="5" y="4"/>
                  </a:cubicBezTo>
                  <a:cubicBezTo>
                    <a:pt x="3" y="5"/>
                    <a:pt x="2" y="7"/>
                    <a:pt x="0" y="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41"/>
            <p:cNvSpPr>
              <a:spLocks/>
            </p:cNvSpPr>
            <p:nvPr/>
          </p:nvSpPr>
          <p:spPr bwMode="auto">
            <a:xfrm>
              <a:off x="11199813" y="3457575"/>
              <a:ext cx="127000" cy="63500"/>
            </a:xfrm>
            <a:custGeom>
              <a:avLst/>
              <a:gdLst>
                <a:gd name="T0" fmla="*/ 0 w 14"/>
                <a:gd name="T1" fmla="*/ 7 h 7"/>
                <a:gd name="T2" fmla="*/ 7 w 14"/>
                <a:gd name="T3" fmla="*/ 3 h 7"/>
                <a:gd name="T4" fmla="*/ 14 w 14"/>
                <a:gd name="T5" fmla="*/ 0 h 7"/>
                <a:gd name="T6" fmla="*/ 7 w 14"/>
                <a:gd name="T7" fmla="*/ 4 h 7"/>
                <a:gd name="T8" fmla="*/ 0 w 14"/>
                <a:gd name="T9" fmla="*/ 7 h 7"/>
              </a:gdLst>
              <a:ahLst/>
              <a:cxnLst>
                <a:cxn ang="0">
                  <a:pos x="T0" y="T1"/>
                </a:cxn>
                <a:cxn ang="0">
                  <a:pos x="T2" y="T3"/>
                </a:cxn>
                <a:cxn ang="0">
                  <a:pos x="T4" y="T5"/>
                </a:cxn>
                <a:cxn ang="0">
                  <a:pos x="T6" y="T7"/>
                </a:cxn>
                <a:cxn ang="0">
                  <a:pos x="T8" y="T9"/>
                </a:cxn>
              </a:cxnLst>
              <a:rect l="0" t="0" r="r" b="b"/>
              <a:pathLst>
                <a:path w="14" h="7">
                  <a:moveTo>
                    <a:pt x="0" y="7"/>
                  </a:moveTo>
                  <a:cubicBezTo>
                    <a:pt x="2" y="6"/>
                    <a:pt x="4" y="5"/>
                    <a:pt x="7" y="3"/>
                  </a:cubicBezTo>
                  <a:cubicBezTo>
                    <a:pt x="9" y="2"/>
                    <a:pt x="12" y="1"/>
                    <a:pt x="14" y="0"/>
                  </a:cubicBezTo>
                  <a:cubicBezTo>
                    <a:pt x="12" y="2"/>
                    <a:pt x="9" y="3"/>
                    <a:pt x="7" y="4"/>
                  </a:cubicBezTo>
                  <a:cubicBezTo>
                    <a:pt x="5" y="5"/>
                    <a:pt x="2" y="6"/>
                    <a:pt x="0"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42"/>
            <p:cNvSpPr>
              <a:spLocks/>
            </p:cNvSpPr>
            <p:nvPr/>
          </p:nvSpPr>
          <p:spPr bwMode="auto">
            <a:xfrm>
              <a:off x="11209338" y="3494088"/>
              <a:ext cx="107950" cy="36513"/>
            </a:xfrm>
            <a:custGeom>
              <a:avLst/>
              <a:gdLst>
                <a:gd name="T0" fmla="*/ 0 w 12"/>
                <a:gd name="T1" fmla="*/ 4 h 4"/>
                <a:gd name="T2" fmla="*/ 6 w 12"/>
                <a:gd name="T3" fmla="*/ 2 h 4"/>
                <a:gd name="T4" fmla="*/ 12 w 12"/>
                <a:gd name="T5" fmla="*/ 0 h 4"/>
                <a:gd name="T6" fmla="*/ 6 w 12"/>
                <a:gd name="T7" fmla="*/ 3 h 4"/>
                <a:gd name="T8" fmla="*/ 0 w 12"/>
                <a:gd name="T9" fmla="*/ 4 h 4"/>
              </a:gdLst>
              <a:ahLst/>
              <a:cxnLst>
                <a:cxn ang="0">
                  <a:pos x="T0" y="T1"/>
                </a:cxn>
                <a:cxn ang="0">
                  <a:pos x="T2" y="T3"/>
                </a:cxn>
                <a:cxn ang="0">
                  <a:pos x="T4" y="T5"/>
                </a:cxn>
                <a:cxn ang="0">
                  <a:pos x="T6" y="T7"/>
                </a:cxn>
                <a:cxn ang="0">
                  <a:pos x="T8" y="T9"/>
                </a:cxn>
              </a:cxnLst>
              <a:rect l="0" t="0" r="r" b="b"/>
              <a:pathLst>
                <a:path w="12" h="4">
                  <a:moveTo>
                    <a:pt x="0" y="4"/>
                  </a:moveTo>
                  <a:cubicBezTo>
                    <a:pt x="2" y="3"/>
                    <a:pt x="4" y="3"/>
                    <a:pt x="6" y="2"/>
                  </a:cubicBezTo>
                  <a:cubicBezTo>
                    <a:pt x="8" y="2"/>
                    <a:pt x="10" y="1"/>
                    <a:pt x="12" y="0"/>
                  </a:cubicBezTo>
                  <a:cubicBezTo>
                    <a:pt x="10" y="2"/>
                    <a:pt x="8" y="2"/>
                    <a:pt x="6" y="3"/>
                  </a:cubicBezTo>
                  <a:cubicBezTo>
                    <a:pt x="4" y="3"/>
                    <a:pt x="2" y="4"/>
                    <a:pt x="0"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43"/>
            <p:cNvSpPr>
              <a:spLocks/>
            </p:cNvSpPr>
            <p:nvPr/>
          </p:nvSpPr>
          <p:spPr bwMode="auto">
            <a:xfrm>
              <a:off x="11190288" y="3530600"/>
              <a:ext cx="182563" cy="155575"/>
            </a:xfrm>
            <a:custGeom>
              <a:avLst/>
              <a:gdLst>
                <a:gd name="T0" fmla="*/ 0 w 20"/>
                <a:gd name="T1" fmla="*/ 1 h 17"/>
                <a:gd name="T2" fmla="*/ 11 w 20"/>
                <a:gd name="T3" fmla="*/ 2 h 17"/>
                <a:gd name="T4" fmla="*/ 16 w 20"/>
                <a:gd name="T5" fmla="*/ 10 h 17"/>
                <a:gd name="T6" fmla="*/ 16 w 20"/>
                <a:gd name="T7" fmla="*/ 16 h 17"/>
                <a:gd name="T8" fmla="*/ 12 w 20"/>
                <a:gd name="T9" fmla="*/ 16 h 17"/>
                <a:gd name="T10" fmla="*/ 1 w 20"/>
                <a:gd name="T11" fmla="*/ 6 h 17"/>
                <a:gd name="T12" fmla="*/ 0 w 2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0" y="1"/>
                  </a:moveTo>
                  <a:cubicBezTo>
                    <a:pt x="4" y="0"/>
                    <a:pt x="8" y="0"/>
                    <a:pt x="11" y="2"/>
                  </a:cubicBezTo>
                  <a:cubicBezTo>
                    <a:pt x="14" y="4"/>
                    <a:pt x="15" y="7"/>
                    <a:pt x="16" y="10"/>
                  </a:cubicBezTo>
                  <a:cubicBezTo>
                    <a:pt x="17" y="11"/>
                    <a:pt x="20" y="17"/>
                    <a:pt x="16" y="16"/>
                  </a:cubicBezTo>
                  <a:cubicBezTo>
                    <a:pt x="14" y="16"/>
                    <a:pt x="14" y="16"/>
                    <a:pt x="12" y="16"/>
                  </a:cubicBezTo>
                  <a:cubicBezTo>
                    <a:pt x="7" y="17"/>
                    <a:pt x="2" y="11"/>
                    <a:pt x="1" y="6"/>
                  </a:cubicBezTo>
                  <a:cubicBezTo>
                    <a:pt x="0" y="6"/>
                    <a:pt x="0" y="1"/>
                    <a:pt x="0"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44"/>
            <p:cNvSpPr>
              <a:spLocks/>
            </p:cNvSpPr>
            <p:nvPr/>
          </p:nvSpPr>
          <p:spPr bwMode="auto">
            <a:xfrm>
              <a:off x="11190288" y="3540125"/>
              <a:ext cx="109538" cy="53975"/>
            </a:xfrm>
            <a:custGeom>
              <a:avLst/>
              <a:gdLst>
                <a:gd name="T0" fmla="*/ 0 w 12"/>
                <a:gd name="T1" fmla="*/ 0 h 6"/>
                <a:gd name="T2" fmla="*/ 7 w 12"/>
                <a:gd name="T3" fmla="*/ 2 h 6"/>
                <a:gd name="T4" fmla="*/ 12 w 12"/>
                <a:gd name="T5" fmla="*/ 6 h 6"/>
                <a:gd name="T6" fmla="*/ 7 w 12"/>
                <a:gd name="T7" fmla="*/ 2 h 6"/>
                <a:gd name="T8" fmla="*/ 0 w 12"/>
                <a:gd name="T9" fmla="*/ 0 h 6"/>
              </a:gdLst>
              <a:ahLst/>
              <a:cxnLst>
                <a:cxn ang="0">
                  <a:pos x="T0" y="T1"/>
                </a:cxn>
                <a:cxn ang="0">
                  <a:pos x="T2" y="T3"/>
                </a:cxn>
                <a:cxn ang="0">
                  <a:pos x="T4" y="T5"/>
                </a:cxn>
                <a:cxn ang="0">
                  <a:pos x="T6" y="T7"/>
                </a:cxn>
                <a:cxn ang="0">
                  <a:pos x="T8" y="T9"/>
                </a:cxn>
              </a:cxnLst>
              <a:rect l="0" t="0" r="r" b="b"/>
              <a:pathLst>
                <a:path w="12" h="6">
                  <a:moveTo>
                    <a:pt x="0" y="0"/>
                  </a:moveTo>
                  <a:cubicBezTo>
                    <a:pt x="3" y="0"/>
                    <a:pt x="5" y="1"/>
                    <a:pt x="7" y="2"/>
                  </a:cubicBezTo>
                  <a:cubicBezTo>
                    <a:pt x="9" y="3"/>
                    <a:pt x="11" y="4"/>
                    <a:pt x="12" y="6"/>
                  </a:cubicBezTo>
                  <a:cubicBezTo>
                    <a:pt x="11" y="5"/>
                    <a:pt x="9" y="3"/>
                    <a:pt x="7" y="2"/>
                  </a:cubicBezTo>
                  <a:cubicBezTo>
                    <a:pt x="5" y="1"/>
                    <a:pt x="2" y="0"/>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45"/>
            <p:cNvSpPr>
              <a:spLocks/>
            </p:cNvSpPr>
            <p:nvPr/>
          </p:nvSpPr>
          <p:spPr bwMode="auto">
            <a:xfrm>
              <a:off x="11190288" y="3540125"/>
              <a:ext cx="109538" cy="90488"/>
            </a:xfrm>
            <a:custGeom>
              <a:avLst/>
              <a:gdLst>
                <a:gd name="T0" fmla="*/ 0 w 12"/>
                <a:gd name="T1" fmla="*/ 0 h 10"/>
                <a:gd name="T2" fmla="*/ 6 w 12"/>
                <a:gd name="T3" fmla="*/ 5 h 10"/>
                <a:gd name="T4" fmla="*/ 12 w 12"/>
                <a:gd name="T5" fmla="*/ 10 h 10"/>
                <a:gd name="T6" fmla="*/ 6 w 12"/>
                <a:gd name="T7" fmla="*/ 6 h 10"/>
                <a:gd name="T8" fmla="*/ 0 w 12"/>
                <a:gd name="T9" fmla="*/ 0 h 10"/>
              </a:gdLst>
              <a:ahLst/>
              <a:cxnLst>
                <a:cxn ang="0">
                  <a:pos x="T0" y="T1"/>
                </a:cxn>
                <a:cxn ang="0">
                  <a:pos x="T2" y="T3"/>
                </a:cxn>
                <a:cxn ang="0">
                  <a:pos x="T4" y="T5"/>
                </a:cxn>
                <a:cxn ang="0">
                  <a:pos x="T6" y="T7"/>
                </a:cxn>
                <a:cxn ang="0">
                  <a:pos x="T8" y="T9"/>
                </a:cxn>
              </a:cxnLst>
              <a:rect l="0" t="0" r="r" b="b"/>
              <a:pathLst>
                <a:path w="12" h="10">
                  <a:moveTo>
                    <a:pt x="0" y="0"/>
                  </a:moveTo>
                  <a:cubicBezTo>
                    <a:pt x="2" y="2"/>
                    <a:pt x="4" y="4"/>
                    <a:pt x="6" y="5"/>
                  </a:cubicBezTo>
                  <a:cubicBezTo>
                    <a:pt x="8" y="7"/>
                    <a:pt x="10" y="8"/>
                    <a:pt x="12" y="10"/>
                  </a:cubicBezTo>
                  <a:cubicBezTo>
                    <a:pt x="10" y="9"/>
                    <a:pt x="8" y="7"/>
                    <a:pt x="6" y="6"/>
                  </a:cubicBezTo>
                  <a:cubicBezTo>
                    <a:pt x="4" y="4"/>
                    <a:pt x="2"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46"/>
            <p:cNvSpPr>
              <a:spLocks/>
            </p:cNvSpPr>
            <p:nvPr/>
          </p:nvSpPr>
          <p:spPr bwMode="auto">
            <a:xfrm>
              <a:off x="11190288" y="3557588"/>
              <a:ext cx="73025" cy="82550"/>
            </a:xfrm>
            <a:custGeom>
              <a:avLst/>
              <a:gdLst>
                <a:gd name="T0" fmla="*/ 0 w 8"/>
                <a:gd name="T1" fmla="*/ 0 h 9"/>
                <a:gd name="T2" fmla="*/ 4 w 8"/>
                <a:gd name="T3" fmla="*/ 5 h 9"/>
                <a:gd name="T4" fmla="*/ 8 w 8"/>
                <a:gd name="T5" fmla="*/ 9 h 9"/>
                <a:gd name="T6" fmla="*/ 3 w 8"/>
                <a:gd name="T7" fmla="*/ 5 h 9"/>
                <a:gd name="T8" fmla="*/ 0 w 8"/>
                <a:gd name="T9" fmla="*/ 0 h 9"/>
              </a:gdLst>
              <a:ahLst/>
              <a:cxnLst>
                <a:cxn ang="0">
                  <a:pos x="T0" y="T1"/>
                </a:cxn>
                <a:cxn ang="0">
                  <a:pos x="T2" y="T3"/>
                </a:cxn>
                <a:cxn ang="0">
                  <a:pos x="T4" y="T5"/>
                </a:cxn>
                <a:cxn ang="0">
                  <a:pos x="T6" y="T7"/>
                </a:cxn>
                <a:cxn ang="0">
                  <a:pos x="T8" y="T9"/>
                </a:cxn>
              </a:cxnLst>
              <a:rect l="0" t="0" r="r" b="b"/>
              <a:pathLst>
                <a:path w="8" h="9">
                  <a:moveTo>
                    <a:pt x="0" y="0"/>
                  </a:moveTo>
                  <a:cubicBezTo>
                    <a:pt x="1" y="1"/>
                    <a:pt x="2" y="3"/>
                    <a:pt x="4" y="5"/>
                  </a:cubicBezTo>
                  <a:cubicBezTo>
                    <a:pt x="5" y="6"/>
                    <a:pt x="7" y="8"/>
                    <a:pt x="8" y="9"/>
                  </a:cubicBezTo>
                  <a:cubicBezTo>
                    <a:pt x="6" y="8"/>
                    <a:pt x="5" y="6"/>
                    <a:pt x="3" y="5"/>
                  </a:cubicBezTo>
                  <a:cubicBezTo>
                    <a:pt x="2" y="3"/>
                    <a:pt x="1"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47"/>
            <p:cNvSpPr>
              <a:spLocks/>
            </p:cNvSpPr>
            <p:nvPr/>
          </p:nvSpPr>
          <p:spPr bwMode="auto">
            <a:xfrm>
              <a:off x="11064875" y="3540125"/>
              <a:ext cx="144463" cy="236538"/>
            </a:xfrm>
            <a:custGeom>
              <a:avLst/>
              <a:gdLst>
                <a:gd name="T0" fmla="*/ 12 w 16"/>
                <a:gd name="T1" fmla="*/ 1 h 26"/>
                <a:gd name="T2" fmla="*/ 15 w 16"/>
                <a:gd name="T3" fmla="*/ 11 h 26"/>
                <a:gd name="T4" fmla="*/ 11 w 16"/>
                <a:gd name="T5" fmla="*/ 19 h 26"/>
                <a:gd name="T6" fmla="*/ 5 w 16"/>
                <a:gd name="T7" fmla="*/ 21 h 26"/>
                <a:gd name="T8" fmla="*/ 4 w 16"/>
                <a:gd name="T9" fmla="*/ 18 h 26"/>
                <a:gd name="T10" fmla="*/ 7 w 16"/>
                <a:gd name="T11" fmla="*/ 3 h 26"/>
                <a:gd name="T12" fmla="*/ 12 w 16"/>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16" h="26">
                  <a:moveTo>
                    <a:pt x="12" y="1"/>
                  </a:moveTo>
                  <a:cubicBezTo>
                    <a:pt x="15" y="4"/>
                    <a:pt x="16" y="7"/>
                    <a:pt x="15" y="11"/>
                  </a:cubicBezTo>
                  <a:cubicBezTo>
                    <a:pt x="15" y="14"/>
                    <a:pt x="13" y="17"/>
                    <a:pt x="11" y="19"/>
                  </a:cubicBezTo>
                  <a:cubicBezTo>
                    <a:pt x="10" y="20"/>
                    <a:pt x="6" y="26"/>
                    <a:pt x="5" y="21"/>
                  </a:cubicBezTo>
                  <a:cubicBezTo>
                    <a:pt x="5" y="20"/>
                    <a:pt x="5" y="19"/>
                    <a:pt x="4" y="18"/>
                  </a:cubicBezTo>
                  <a:cubicBezTo>
                    <a:pt x="0" y="14"/>
                    <a:pt x="3" y="7"/>
                    <a:pt x="7" y="3"/>
                  </a:cubicBezTo>
                  <a:cubicBezTo>
                    <a:pt x="8" y="3"/>
                    <a:pt x="12" y="0"/>
                    <a:pt x="12"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48"/>
            <p:cNvSpPr>
              <a:spLocks/>
            </p:cNvSpPr>
            <p:nvPr/>
          </p:nvSpPr>
          <p:spPr bwMode="auto">
            <a:xfrm>
              <a:off x="11172825" y="3549650"/>
              <a:ext cx="9525" cy="117475"/>
            </a:xfrm>
            <a:custGeom>
              <a:avLst/>
              <a:gdLst>
                <a:gd name="T0" fmla="*/ 0 w 1"/>
                <a:gd name="T1" fmla="*/ 0 h 13"/>
                <a:gd name="T2" fmla="*/ 1 w 1"/>
                <a:gd name="T3" fmla="*/ 7 h 13"/>
                <a:gd name="T4" fmla="*/ 0 w 1"/>
                <a:gd name="T5" fmla="*/ 13 h 13"/>
                <a:gd name="T6" fmla="*/ 1 w 1"/>
                <a:gd name="T7" fmla="*/ 6 h 13"/>
                <a:gd name="T8" fmla="*/ 0 w 1"/>
                <a:gd name="T9" fmla="*/ 0 h 13"/>
              </a:gdLst>
              <a:ahLst/>
              <a:cxnLst>
                <a:cxn ang="0">
                  <a:pos x="T0" y="T1"/>
                </a:cxn>
                <a:cxn ang="0">
                  <a:pos x="T2" y="T3"/>
                </a:cxn>
                <a:cxn ang="0">
                  <a:pos x="T4" y="T5"/>
                </a:cxn>
                <a:cxn ang="0">
                  <a:pos x="T6" y="T7"/>
                </a:cxn>
                <a:cxn ang="0">
                  <a:pos x="T8" y="T9"/>
                </a:cxn>
              </a:cxnLst>
              <a:rect l="0" t="0" r="r" b="b"/>
              <a:pathLst>
                <a:path w="1" h="13">
                  <a:moveTo>
                    <a:pt x="0" y="0"/>
                  </a:moveTo>
                  <a:cubicBezTo>
                    <a:pt x="1" y="2"/>
                    <a:pt x="1" y="4"/>
                    <a:pt x="1" y="7"/>
                  </a:cubicBezTo>
                  <a:cubicBezTo>
                    <a:pt x="1" y="9"/>
                    <a:pt x="1" y="11"/>
                    <a:pt x="0" y="13"/>
                  </a:cubicBezTo>
                  <a:cubicBezTo>
                    <a:pt x="0" y="11"/>
                    <a:pt x="1" y="9"/>
                    <a:pt x="1" y="6"/>
                  </a:cubicBezTo>
                  <a:cubicBezTo>
                    <a:pt x="1" y="4"/>
                    <a:pt x="1" y="2"/>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49"/>
            <p:cNvSpPr>
              <a:spLocks/>
            </p:cNvSpPr>
            <p:nvPr/>
          </p:nvSpPr>
          <p:spPr bwMode="auto">
            <a:xfrm>
              <a:off x="11136313" y="3549650"/>
              <a:ext cx="26988" cy="136525"/>
            </a:xfrm>
            <a:custGeom>
              <a:avLst/>
              <a:gdLst>
                <a:gd name="T0" fmla="*/ 3 w 3"/>
                <a:gd name="T1" fmla="*/ 0 h 15"/>
                <a:gd name="T2" fmla="*/ 2 w 3"/>
                <a:gd name="T3" fmla="*/ 7 h 15"/>
                <a:gd name="T4" fmla="*/ 0 w 3"/>
                <a:gd name="T5" fmla="*/ 15 h 15"/>
                <a:gd name="T6" fmla="*/ 1 w 3"/>
                <a:gd name="T7" fmla="*/ 7 h 15"/>
                <a:gd name="T8" fmla="*/ 3 w 3"/>
                <a:gd name="T9" fmla="*/ 0 h 15"/>
              </a:gdLst>
              <a:ahLst/>
              <a:cxnLst>
                <a:cxn ang="0">
                  <a:pos x="T0" y="T1"/>
                </a:cxn>
                <a:cxn ang="0">
                  <a:pos x="T2" y="T3"/>
                </a:cxn>
                <a:cxn ang="0">
                  <a:pos x="T4" y="T5"/>
                </a:cxn>
                <a:cxn ang="0">
                  <a:pos x="T6" y="T7"/>
                </a:cxn>
                <a:cxn ang="0">
                  <a:pos x="T8" y="T9"/>
                </a:cxn>
              </a:cxnLst>
              <a:rect l="0" t="0" r="r" b="b"/>
              <a:pathLst>
                <a:path w="3" h="15">
                  <a:moveTo>
                    <a:pt x="3" y="0"/>
                  </a:moveTo>
                  <a:cubicBezTo>
                    <a:pt x="3" y="2"/>
                    <a:pt x="2" y="5"/>
                    <a:pt x="2" y="7"/>
                  </a:cubicBezTo>
                  <a:cubicBezTo>
                    <a:pt x="1" y="10"/>
                    <a:pt x="1" y="13"/>
                    <a:pt x="0" y="15"/>
                  </a:cubicBezTo>
                  <a:cubicBezTo>
                    <a:pt x="0" y="13"/>
                    <a:pt x="1" y="10"/>
                    <a:pt x="1" y="7"/>
                  </a:cubicBezTo>
                  <a:cubicBezTo>
                    <a:pt x="2" y="5"/>
                    <a:pt x="2" y="2"/>
                    <a:pt x="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50"/>
            <p:cNvSpPr>
              <a:spLocks/>
            </p:cNvSpPr>
            <p:nvPr/>
          </p:nvSpPr>
          <p:spPr bwMode="auto">
            <a:xfrm>
              <a:off x="11118850" y="3549650"/>
              <a:ext cx="36513" cy="107950"/>
            </a:xfrm>
            <a:custGeom>
              <a:avLst/>
              <a:gdLst>
                <a:gd name="T0" fmla="*/ 4 w 4"/>
                <a:gd name="T1" fmla="*/ 0 h 12"/>
                <a:gd name="T2" fmla="*/ 2 w 4"/>
                <a:gd name="T3" fmla="*/ 6 h 12"/>
                <a:gd name="T4" fmla="*/ 0 w 4"/>
                <a:gd name="T5" fmla="*/ 12 h 12"/>
                <a:gd name="T6" fmla="*/ 1 w 4"/>
                <a:gd name="T7" fmla="*/ 6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cubicBezTo>
                    <a:pt x="3" y="2"/>
                    <a:pt x="2" y="4"/>
                    <a:pt x="2" y="6"/>
                  </a:cubicBezTo>
                  <a:cubicBezTo>
                    <a:pt x="1" y="8"/>
                    <a:pt x="0" y="10"/>
                    <a:pt x="0" y="12"/>
                  </a:cubicBezTo>
                  <a:cubicBezTo>
                    <a:pt x="0" y="10"/>
                    <a:pt x="0" y="8"/>
                    <a:pt x="1" y="6"/>
                  </a:cubicBezTo>
                  <a:cubicBezTo>
                    <a:pt x="2" y="4"/>
                    <a:pt x="3" y="2"/>
                    <a:pt x="4"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51"/>
            <p:cNvSpPr>
              <a:spLocks/>
            </p:cNvSpPr>
            <p:nvPr/>
          </p:nvSpPr>
          <p:spPr bwMode="auto">
            <a:xfrm>
              <a:off x="10928350" y="3486150"/>
              <a:ext cx="234950" cy="127000"/>
            </a:xfrm>
            <a:custGeom>
              <a:avLst/>
              <a:gdLst>
                <a:gd name="T0" fmla="*/ 26 w 26"/>
                <a:gd name="T1" fmla="*/ 5 h 14"/>
                <a:gd name="T2" fmla="*/ 17 w 26"/>
                <a:gd name="T3" fmla="*/ 13 h 14"/>
                <a:gd name="T4" fmla="*/ 8 w 26"/>
                <a:gd name="T5" fmla="*/ 12 h 14"/>
                <a:gd name="T6" fmla="*/ 4 w 26"/>
                <a:gd name="T7" fmla="*/ 8 h 14"/>
                <a:gd name="T8" fmla="*/ 6 w 26"/>
                <a:gd name="T9" fmla="*/ 5 h 14"/>
                <a:gd name="T10" fmla="*/ 21 w 26"/>
                <a:gd name="T11" fmla="*/ 2 h 14"/>
                <a:gd name="T12" fmla="*/ 26 w 26"/>
                <a:gd name="T13" fmla="*/ 5 h 14"/>
              </a:gdLst>
              <a:ahLst/>
              <a:cxnLst>
                <a:cxn ang="0">
                  <a:pos x="T0" y="T1"/>
                </a:cxn>
                <a:cxn ang="0">
                  <a:pos x="T2" y="T3"/>
                </a:cxn>
                <a:cxn ang="0">
                  <a:pos x="T4" y="T5"/>
                </a:cxn>
                <a:cxn ang="0">
                  <a:pos x="T6" y="T7"/>
                </a:cxn>
                <a:cxn ang="0">
                  <a:pos x="T8" y="T9"/>
                </a:cxn>
                <a:cxn ang="0">
                  <a:pos x="T10" y="T11"/>
                </a:cxn>
                <a:cxn ang="0">
                  <a:pos x="T12" y="T13"/>
                </a:cxn>
              </a:cxnLst>
              <a:rect l="0" t="0" r="r" b="b"/>
              <a:pathLst>
                <a:path w="26" h="14">
                  <a:moveTo>
                    <a:pt x="26" y="5"/>
                  </a:moveTo>
                  <a:cubicBezTo>
                    <a:pt x="24" y="9"/>
                    <a:pt x="21" y="12"/>
                    <a:pt x="17" y="13"/>
                  </a:cubicBezTo>
                  <a:cubicBezTo>
                    <a:pt x="14" y="14"/>
                    <a:pt x="11" y="13"/>
                    <a:pt x="8" y="12"/>
                  </a:cubicBezTo>
                  <a:cubicBezTo>
                    <a:pt x="7" y="12"/>
                    <a:pt x="0" y="10"/>
                    <a:pt x="4" y="8"/>
                  </a:cubicBezTo>
                  <a:cubicBezTo>
                    <a:pt x="5" y="7"/>
                    <a:pt x="5" y="7"/>
                    <a:pt x="6" y="5"/>
                  </a:cubicBezTo>
                  <a:cubicBezTo>
                    <a:pt x="9" y="0"/>
                    <a:pt x="16" y="0"/>
                    <a:pt x="21" y="2"/>
                  </a:cubicBezTo>
                  <a:cubicBezTo>
                    <a:pt x="21" y="2"/>
                    <a:pt x="26" y="5"/>
                    <a:pt x="26" y="5"/>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52"/>
            <p:cNvSpPr>
              <a:spLocks/>
            </p:cNvSpPr>
            <p:nvPr/>
          </p:nvSpPr>
          <p:spPr bwMode="auto">
            <a:xfrm>
              <a:off x="11045825" y="3530600"/>
              <a:ext cx="117475" cy="55563"/>
            </a:xfrm>
            <a:custGeom>
              <a:avLst/>
              <a:gdLst>
                <a:gd name="T0" fmla="*/ 13 w 13"/>
                <a:gd name="T1" fmla="*/ 0 h 6"/>
                <a:gd name="T2" fmla="*/ 7 w 13"/>
                <a:gd name="T3" fmla="*/ 4 h 6"/>
                <a:gd name="T4" fmla="*/ 0 w 13"/>
                <a:gd name="T5" fmla="*/ 6 h 6"/>
                <a:gd name="T6" fmla="*/ 6 w 13"/>
                <a:gd name="T7" fmla="*/ 4 h 6"/>
                <a:gd name="T8" fmla="*/ 13 w 13"/>
                <a:gd name="T9" fmla="*/ 0 h 6"/>
              </a:gdLst>
              <a:ahLst/>
              <a:cxnLst>
                <a:cxn ang="0">
                  <a:pos x="T0" y="T1"/>
                </a:cxn>
                <a:cxn ang="0">
                  <a:pos x="T2" y="T3"/>
                </a:cxn>
                <a:cxn ang="0">
                  <a:pos x="T4" y="T5"/>
                </a:cxn>
                <a:cxn ang="0">
                  <a:pos x="T6" y="T7"/>
                </a:cxn>
                <a:cxn ang="0">
                  <a:pos x="T8" y="T9"/>
                </a:cxn>
              </a:cxnLst>
              <a:rect l="0" t="0" r="r" b="b"/>
              <a:pathLst>
                <a:path w="13" h="6">
                  <a:moveTo>
                    <a:pt x="13" y="0"/>
                  </a:moveTo>
                  <a:cubicBezTo>
                    <a:pt x="11" y="2"/>
                    <a:pt x="9" y="3"/>
                    <a:pt x="7" y="4"/>
                  </a:cubicBezTo>
                  <a:cubicBezTo>
                    <a:pt x="4" y="5"/>
                    <a:pt x="2" y="6"/>
                    <a:pt x="0" y="6"/>
                  </a:cubicBezTo>
                  <a:cubicBezTo>
                    <a:pt x="2" y="5"/>
                    <a:pt x="4" y="5"/>
                    <a:pt x="6" y="4"/>
                  </a:cubicBezTo>
                  <a:cubicBezTo>
                    <a:pt x="9" y="3"/>
                    <a:pt x="11" y="2"/>
                    <a:pt x="13"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53"/>
            <p:cNvSpPr>
              <a:spLocks/>
            </p:cNvSpPr>
            <p:nvPr/>
          </p:nvSpPr>
          <p:spPr bwMode="auto">
            <a:xfrm>
              <a:off x="11018838" y="3521075"/>
              <a:ext cx="136525" cy="36513"/>
            </a:xfrm>
            <a:custGeom>
              <a:avLst/>
              <a:gdLst>
                <a:gd name="T0" fmla="*/ 15 w 15"/>
                <a:gd name="T1" fmla="*/ 0 h 4"/>
                <a:gd name="T2" fmla="*/ 7 w 15"/>
                <a:gd name="T3" fmla="*/ 3 h 4"/>
                <a:gd name="T4" fmla="*/ 0 w 15"/>
                <a:gd name="T5" fmla="*/ 4 h 4"/>
                <a:gd name="T6" fmla="*/ 7 w 15"/>
                <a:gd name="T7" fmla="*/ 2 h 4"/>
                <a:gd name="T8" fmla="*/ 15 w 15"/>
                <a:gd name="T9" fmla="*/ 0 h 4"/>
              </a:gdLst>
              <a:ahLst/>
              <a:cxnLst>
                <a:cxn ang="0">
                  <a:pos x="T0" y="T1"/>
                </a:cxn>
                <a:cxn ang="0">
                  <a:pos x="T2" y="T3"/>
                </a:cxn>
                <a:cxn ang="0">
                  <a:pos x="T4" y="T5"/>
                </a:cxn>
                <a:cxn ang="0">
                  <a:pos x="T6" y="T7"/>
                </a:cxn>
                <a:cxn ang="0">
                  <a:pos x="T8" y="T9"/>
                </a:cxn>
              </a:cxnLst>
              <a:rect l="0" t="0" r="r" b="b"/>
              <a:pathLst>
                <a:path w="15" h="4">
                  <a:moveTo>
                    <a:pt x="15" y="0"/>
                  </a:moveTo>
                  <a:cubicBezTo>
                    <a:pt x="13" y="1"/>
                    <a:pt x="10" y="2"/>
                    <a:pt x="7" y="3"/>
                  </a:cubicBezTo>
                  <a:cubicBezTo>
                    <a:pt x="5" y="3"/>
                    <a:pt x="2" y="4"/>
                    <a:pt x="0" y="4"/>
                  </a:cubicBezTo>
                  <a:cubicBezTo>
                    <a:pt x="2" y="3"/>
                    <a:pt x="5" y="3"/>
                    <a:pt x="7" y="2"/>
                  </a:cubicBezTo>
                  <a:cubicBezTo>
                    <a:pt x="10" y="2"/>
                    <a:pt x="12" y="1"/>
                    <a:pt x="15"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54"/>
            <p:cNvSpPr>
              <a:spLocks/>
            </p:cNvSpPr>
            <p:nvPr/>
          </p:nvSpPr>
          <p:spPr bwMode="auto">
            <a:xfrm>
              <a:off x="11036300" y="3513138"/>
              <a:ext cx="109538" cy="17463"/>
            </a:xfrm>
            <a:custGeom>
              <a:avLst/>
              <a:gdLst>
                <a:gd name="T0" fmla="*/ 12 w 12"/>
                <a:gd name="T1" fmla="*/ 1 h 2"/>
                <a:gd name="T2" fmla="*/ 6 w 12"/>
                <a:gd name="T3" fmla="*/ 1 h 2"/>
                <a:gd name="T4" fmla="*/ 0 w 12"/>
                <a:gd name="T5" fmla="*/ 2 h 2"/>
                <a:gd name="T6" fmla="*/ 6 w 12"/>
                <a:gd name="T7" fmla="*/ 0 h 2"/>
                <a:gd name="T8" fmla="*/ 12 w 12"/>
                <a:gd name="T9" fmla="*/ 1 h 2"/>
              </a:gdLst>
              <a:ahLst/>
              <a:cxnLst>
                <a:cxn ang="0">
                  <a:pos x="T0" y="T1"/>
                </a:cxn>
                <a:cxn ang="0">
                  <a:pos x="T2" y="T3"/>
                </a:cxn>
                <a:cxn ang="0">
                  <a:pos x="T4" y="T5"/>
                </a:cxn>
                <a:cxn ang="0">
                  <a:pos x="T6" y="T7"/>
                </a:cxn>
                <a:cxn ang="0">
                  <a:pos x="T8" y="T9"/>
                </a:cxn>
              </a:cxnLst>
              <a:rect l="0" t="0" r="r" b="b"/>
              <a:pathLst>
                <a:path w="12" h="2">
                  <a:moveTo>
                    <a:pt x="12" y="1"/>
                  </a:moveTo>
                  <a:cubicBezTo>
                    <a:pt x="10" y="1"/>
                    <a:pt x="8" y="1"/>
                    <a:pt x="6" y="1"/>
                  </a:cubicBezTo>
                  <a:cubicBezTo>
                    <a:pt x="4" y="1"/>
                    <a:pt x="2" y="1"/>
                    <a:pt x="0" y="2"/>
                  </a:cubicBezTo>
                  <a:cubicBezTo>
                    <a:pt x="2" y="1"/>
                    <a:pt x="4" y="1"/>
                    <a:pt x="6" y="0"/>
                  </a:cubicBezTo>
                  <a:cubicBezTo>
                    <a:pt x="8" y="0"/>
                    <a:pt x="10" y="0"/>
                    <a:pt x="12"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55"/>
            <p:cNvSpPr>
              <a:spLocks/>
            </p:cNvSpPr>
            <p:nvPr/>
          </p:nvSpPr>
          <p:spPr bwMode="auto">
            <a:xfrm>
              <a:off x="10991850" y="3357563"/>
              <a:ext cx="171450" cy="163513"/>
            </a:xfrm>
            <a:custGeom>
              <a:avLst/>
              <a:gdLst>
                <a:gd name="T0" fmla="*/ 19 w 19"/>
                <a:gd name="T1" fmla="*/ 18 h 18"/>
                <a:gd name="T2" fmla="*/ 8 w 19"/>
                <a:gd name="T3" fmla="*/ 15 h 18"/>
                <a:gd name="T4" fmla="*/ 3 w 19"/>
                <a:gd name="T5" fmla="*/ 8 h 18"/>
                <a:gd name="T6" fmla="*/ 4 w 19"/>
                <a:gd name="T7" fmla="*/ 1 h 18"/>
                <a:gd name="T8" fmla="*/ 7 w 19"/>
                <a:gd name="T9" fmla="*/ 2 h 18"/>
                <a:gd name="T10" fmla="*/ 19 w 19"/>
                <a:gd name="T11" fmla="*/ 12 h 18"/>
                <a:gd name="T12" fmla="*/ 19 w 1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19" y="18"/>
                  </a:moveTo>
                  <a:cubicBezTo>
                    <a:pt x="15" y="18"/>
                    <a:pt x="11" y="18"/>
                    <a:pt x="8" y="15"/>
                  </a:cubicBezTo>
                  <a:cubicBezTo>
                    <a:pt x="5" y="13"/>
                    <a:pt x="4" y="11"/>
                    <a:pt x="3" y="8"/>
                  </a:cubicBezTo>
                  <a:cubicBezTo>
                    <a:pt x="3" y="6"/>
                    <a:pt x="0" y="0"/>
                    <a:pt x="4" y="1"/>
                  </a:cubicBezTo>
                  <a:cubicBezTo>
                    <a:pt x="5" y="2"/>
                    <a:pt x="6" y="2"/>
                    <a:pt x="7" y="2"/>
                  </a:cubicBezTo>
                  <a:cubicBezTo>
                    <a:pt x="13" y="1"/>
                    <a:pt x="17" y="7"/>
                    <a:pt x="19" y="12"/>
                  </a:cubicBezTo>
                  <a:cubicBezTo>
                    <a:pt x="19" y="12"/>
                    <a:pt x="19" y="17"/>
                    <a:pt x="19" y="18"/>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56"/>
            <p:cNvSpPr>
              <a:spLocks/>
            </p:cNvSpPr>
            <p:nvPr/>
          </p:nvSpPr>
          <p:spPr bwMode="auto">
            <a:xfrm>
              <a:off x="11055350" y="3457575"/>
              <a:ext cx="107950" cy="63500"/>
            </a:xfrm>
            <a:custGeom>
              <a:avLst/>
              <a:gdLst>
                <a:gd name="T0" fmla="*/ 12 w 12"/>
                <a:gd name="T1" fmla="*/ 7 h 7"/>
                <a:gd name="T2" fmla="*/ 5 w 12"/>
                <a:gd name="T3" fmla="*/ 4 h 7"/>
                <a:gd name="T4" fmla="*/ 0 w 12"/>
                <a:gd name="T5" fmla="*/ 0 h 7"/>
                <a:gd name="T6" fmla="*/ 5 w 12"/>
                <a:gd name="T7" fmla="*/ 4 h 7"/>
                <a:gd name="T8" fmla="*/ 12 w 12"/>
                <a:gd name="T9" fmla="*/ 7 h 7"/>
              </a:gdLst>
              <a:ahLst/>
              <a:cxnLst>
                <a:cxn ang="0">
                  <a:pos x="T0" y="T1"/>
                </a:cxn>
                <a:cxn ang="0">
                  <a:pos x="T2" y="T3"/>
                </a:cxn>
                <a:cxn ang="0">
                  <a:pos x="T4" y="T5"/>
                </a:cxn>
                <a:cxn ang="0">
                  <a:pos x="T6" y="T7"/>
                </a:cxn>
                <a:cxn ang="0">
                  <a:pos x="T8" y="T9"/>
                </a:cxn>
              </a:cxnLst>
              <a:rect l="0" t="0" r="r" b="b"/>
              <a:pathLst>
                <a:path w="12" h="7">
                  <a:moveTo>
                    <a:pt x="12" y="7"/>
                  </a:moveTo>
                  <a:cubicBezTo>
                    <a:pt x="9" y="6"/>
                    <a:pt x="7" y="5"/>
                    <a:pt x="5" y="4"/>
                  </a:cubicBezTo>
                  <a:cubicBezTo>
                    <a:pt x="3" y="3"/>
                    <a:pt x="1" y="1"/>
                    <a:pt x="0" y="0"/>
                  </a:cubicBezTo>
                  <a:cubicBezTo>
                    <a:pt x="2" y="1"/>
                    <a:pt x="3" y="2"/>
                    <a:pt x="5" y="4"/>
                  </a:cubicBezTo>
                  <a:cubicBezTo>
                    <a:pt x="7" y="5"/>
                    <a:pt x="9" y="6"/>
                    <a:pt x="12" y="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57"/>
            <p:cNvSpPr>
              <a:spLocks/>
            </p:cNvSpPr>
            <p:nvPr/>
          </p:nvSpPr>
          <p:spPr bwMode="auto">
            <a:xfrm>
              <a:off x="11055350" y="3413125"/>
              <a:ext cx="107950" cy="100013"/>
            </a:xfrm>
            <a:custGeom>
              <a:avLst/>
              <a:gdLst>
                <a:gd name="T0" fmla="*/ 12 w 12"/>
                <a:gd name="T1" fmla="*/ 11 h 11"/>
                <a:gd name="T2" fmla="*/ 6 w 12"/>
                <a:gd name="T3" fmla="*/ 6 h 11"/>
                <a:gd name="T4" fmla="*/ 0 w 12"/>
                <a:gd name="T5" fmla="*/ 0 h 11"/>
                <a:gd name="T6" fmla="*/ 6 w 12"/>
                <a:gd name="T7" fmla="*/ 5 h 11"/>
                <a:gd name="T8" fmla="*/ 12 w 12"/>
                <a:gd name="T9" fmla="*/ 11 h 11"/>
              </a:gdLst>
              <a:ahLst/>
              <a:cxnLst>
                <a:cxn ang="0">
                  <a:pos x="T0" y="T1"/>
                </a:cxn>
                <a:cxn ang="0">
                  <a:pos x="T2" y="T3"/>
                </a:cxn>
                <a:cxn ang="0">
                  <a:pos x="T4" y="T5"/>
                </a:cxn>
                <a:cxn ang="0">
                  <a:pos x="T6" y="T7"/>
                </a:cxn>
                <a:cxn ang="0">
                  <a:pos x="T8" y="T9"/>
                </a:cxn>
              </a:cxnLst>
              <a:rect l="0" t="0" r="r" b="b"/>
              <a:pathLst>
                <a:path w="12" h="11">
                  <a:moveTo>
                    <a:pt x="12" y="11"/>
                  </a:moveTo>
                  <a:cubicBezTo>
                    <a:pt x="10" y="9"/>
                    <a:pt x="8" y="7"/>
                    <a:pt x="6" y="6"/>
                  </a:cubicBezTo>
                  <a:cubicBezTo>
                    <a:pt x="4" y="4"/>
                    <a:pt x="2" y="2"/>
                    <a:pt x="0" y="0"/>
                  </a:cubicBezTo>
                  <a:cubicBezTo>
                    <a:pt x="2" y="2"/>
                    <a:pt x="4" y="4"/>
                    <a:pt x="6" y="5"/>
                  </a:cubicBezTo>
                  <a:cubicBezTo>
                    <a:pt x="8" y="7"/>
                    <a:pt x="10" y="9"/>
                    <a:pt x="12" y="1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58"/>
            <p:cNvSpPr>
              <a:spLocks/>
            </p:cNvSpPr>
            <p:nvPr/>
          </p:nvSpPr>
          <p:spPr bwMode="auto">
            <a:xfrm>
              <a:off x="11091863" y="3413125"/>
              <a:ext cx="71438" cy="80963"/>
            </a:xfrm>
            <a:custGeom>
              <a:avLst/>
              <a:gdLst>
                <a:gd name="T0" fmla="*/ 8 w 8"/>
                <a:gd name="T1" fmla="*/ 9 h 9"/>
                <a:gd name="T2" fmla="*/ 4 w 8"/>
                <a:gd name="T3" fmla="*/ 4 h 9"/>
                <a:gd name="T4" fmla="*/ 0 w 8"/>
                <a:gd name="T5" fmla="*/ 0 h 9"/>
                <a:gd name="T6" fmla="*/ 5 w 8"/>
                <a:gd name="T7" fmla="*/ 4 h 9"/>
                <a:gd name="T8" fmla="*/ 8 w 8"/>
                <a:gd name="T9" fmla="*/ 9 h 9"/>
              </a:gdLst>
              <a:ahLst/>
              <a:cxnLst>
                <a:cxn ang="0">
                  <a:pos x="T0" y="T1"/>
                </a:cxn>
                <a:cxn ang="0">
                  <a:pos x="T2" y="T3"/>
                </a:cxn>
                <a:cxn ang="0">
                  <a:pos x="T4" y="T5"/>
                </a:cxn>
                <a:cxn ang="0">
                  <a:pos x="T6" y="T7"/>
                </a:cxn>
                <a:cxn ang="0">
                  <a:pos x="T8" y="T9"/>
                </a:cxn>
              </a:cxnLst>
              <a:rect l="0" t="0" r="r" b="b"/>
              <a:pathLst>
                <a:path w="8" h="9">
                  <a:moveTo>
                    <a:pt x="8" y="9"/>
                  </a:moveTo>
                  <a:cubicBezTo>
                    <a:pt x="7" y="8"/>
                    <a:pt x="6" y="6"/>
                    <a:pt x="4" y="4"/>
                  </a:cubicBezTo>
                  <a:cubicBezTo>
                    <a:pt x="3" y="3"/>
                    <a:pt x="2" y="1"/>
                    <a:pt x="0" y="0"/>
                  </a:cubicBezTo>
                  <a:cubicBezTo>
                    <a:pt x="2" y="1"/>
                    <a:pt x="3" y="3"/>
                    <a:pt x="5" y="4"/>
                  </a:cubicBezTo>
                  <a:cubicBezTo>
                    <a:pt x="6" y="6"/>
                    <a:pt x="7" y="7"/>
                    <a:pt x="8" y="9"/>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9"/>
            <p:cNvSpPr>
              <a:spLocks/>
            </p:cNvSpPr>
            <p:nvPr/>
          </p:nvSpPr>
          <p:spPr bwMode="auto">
            <a:xfrm>
              <a:off x="11118850" y="3467100"/>
              <a:ext cx="127000" cy="127000"/>
            </a:xfrm>
            <a:custGeom>
              <a:avLst/>
              <a:gdLst>
                <a:gd name="T0" fmla="*/ 13 w 14"/>
                <a:gd name="T1" fmla="*/ 4 h 14"/>
                <a:gd name="T2" fmla="*/ 13 w 14"/>
                <a:gd name="T3" fmla="*/ 4 h 14"/>
                <a:gd name="T4" fmla="*/ 10 w 14"/>
                <a:gd name="T5" fmla="*/ 4 h 14"/>
                <a:gd name="T6" fmla="*/ 10 w 14"/>
                <a:gd name="T7" fmla="*/ 2 h 14"/>
                <a:gd name="T8" fmla="*/ 10 w 14"/>
                <a:gd name="T9" fmla="*/ 1 h 14"/>
                <a:gd name="T10" fmla="*/ 10 w 14"/>
                <a:gd name="T11" fmla="*/ 1 h 14"/>
                <a:gd name="T12" fmla="*/ 7 w 14"/>
                <a:gd name="T13" fmla="*/ 3 h 14"/>
                <a:gd name="T14" fmla="*/ 6 w 14"/>
                <a:gd name="T15" fmla="*/ 1 h 14"/>
                <a:gd name="T16" fmla="*/ 5 w 14"/>
                <a:gd name="T17" fmla="*/ 0 h 14"/>
                <a:gd name="T18" fmla="*/ 5 w 14"/>
                <a:gd name="T19" fmla="*/ 0 h 14"/>
                <a:gd name="T20" fmla="*/ 5 w 14"/>
                <a:gd name="T21" fmla="*/ 3 h 14"/>
                <a:gd name="T22" fmla="*/ 4 w 14"/>
                <a:gd name="T23" fmla="*/ 2 h 14"/>
                <a:gd name="T24" fmla="*/ 3 w 14"/>
                <a:gd name="T25" fmla="*/ 1 h 14"/>
                <a:gd name="T26" fmla="*/ 3 w 14"/>
                <a:gd name="T27" fmla="*/ 1 h 14"/>
                <a:gd name="T28" fmla="*/ 4 w 14"/>
                <a:gd name="T29" fmla="*/ 5 h 14"/>
                <a:gd name="T30" fmla="*/ 1 w 14"/>
                <a:gd name="T31" fmla="*/ 5 h 14"/>
                <a:gd name="T32" fmla="*/ 0 w 14"/>
                <a:gd name="T33" fmla="*/ 5 h 14"/>
                <a:gd name="T34" fmla="*/ 0 w 14"/>
                <a:gd name="T35" fmla="*/ 5 h 14"/>
                <a:gd name="T36" fmla="*/ 3 w 14"/>
                <a:gd name="T37" fmla="*/ 7 h 14"/>
                <a:gd name="T38" fmla="*/ 1 w 14"/>
                <a:gd name="T39" fmla="*/ 8 h 14"/>
                <a:gd name="T40" fmla="*/ 0 w 14"/>
                <a:gd name="T41" fmla="*/ 9 h 14"/>
                <a:gd name="T42" fmla="*/ 0 w 14"/>
                <a:gd name="T43" fmla="*/ 9 h 14"/>
                <a:gd name="T44" fmla="*/ 4 w 14"/>
                <a:gd name="T45" fmla="*/ 9 h 14"/>
                <a:gd name="T46" fmla="*/ 3 w 14"/>
                <a:gd name="T47" fmla="*/ 12 h 14"/>
                <a:gd name="T48" fmla="*/ 3 w 14"/>
                <a:gd name="T49" fmla="*/ 13 h 14"/>
                <a:gd name="T50" fmla="*/ 3 w 14"/>
                <a:gd name="T51" fmla="*/ 13 h 14"/>
                <a:gd name="T52" fmla="*/ 6 w 14"/>
                <a:gd name="T53" fmla="*/ 11 h 14"/>
                <a:gd name="T54" fmla="*/ 7 w 14"/>
                <a:gd name="T55" fmla="*/ 13 h 14"/>
                <a:gd name="T56" fmla="*/ 7 w 14"/>
                <a:gd name="T57" fmla="*/ 14 h 14"/>
                <a:gd name="T58" fmla="*/ 7 w 14"/>
                <a:gd name="T59" fmla="*/ 14 h 14"/>
                <a:gd name="T60" fmla="*/ 8 w 14"/>
                <a:gd name="T61" fmla="*/ 11 h 14"/>
                <a:gd name="T62" fmla="*/ 10 w 14"/>
                <a:gd name="T63" fmla="*/ 12 h 14"/>
                <a:gd name="T64" fmla="*/ 11 w 14"/>
                <a:gd name="T65" fmla="*/ 12 h 14"/>
                <a:gd name="T66" fmla="*/ 12 w 14"/>
                <a:gd name="T67" fmla="*/ 12 h 14"/>
                <a:gd name="T68" fmla="*/ 10 w 14"/>
                <a:gd name="T69" fmla="*/ 9 h 14"/>
                <a:gd name="T70" fmla="*/ 12 w 14"/>
                <a:gd name="T71" fmla="*/ 9 h 14"/>
                <a:gd name="T72" fmla="*/ 13 w 14"/>
                <a:gd name="T73" fmla="*/ 8 h 14"/>
                <a:gd name="T74" fmla="*/ 14 w 14"/>
                <a:gd name="T75" fmla="*/ 8 h 14"/>
                <a:gd name="T76" fmla="*/ 11 w 14"/>
                <a:gd name="T77" fmla="*/ 7 h 14"/>
                <a:gd name="T78" fmla="*/ 12 w 14"/>
                <a:gd name="T79" fmla="*/ 5 h 14"/>
                <a:gd name="T80" fmla="*/ 13 w 14"/>
                <a:gd name="T8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14">
                  <a:moveTo>
                    <a:pt x="13" y="4"/>
                  </a:moveTo>
                  <a:cubicBezTo>
                    <a:pt x="13" y="4"/>
                    <a:pt x="13" y="4"/>
                    <a:pt x="13" y="4"/>
                  </a:cubicBezTo>
                  <a:cubicBezTo>
                    <a:pt x="13" y="4"/>
                    <a:pt x="12" y="4"/>
                    <a:pt x="10" y="4"/>
                  </a:cubicBezTo>
                  <a:cubicBezTo>
                    <a:pt x="10" y="4"/>
                    <a:pt x="10" y="3"/>
                    <a:pt x="10" y="2"/>
                  </a:cubicBezTo>
                  <a:cubicBezTo>
                    <a:pt x="10" y="2"/>
                    <a:pt x="10" y="1"/>
                    <a:pt x="10" y="1"/>
                  </a:cubicBezTo>
                  <a:cubicBezTo>
                    <a:pt x="10" y="1"/>
                    <a:pt x="10" y="1"/>
                    <a:pt x="10" y="1"/>
                  </a:cubicBezTo>
                  <a:cubicBezTo>
                    <a:pt x="10" y="1"/>
                    <a:pt x="9" y="1"/>
                    <a:pt x="7" y="3"/>
                  </a:cubicBezTo>
                  <a:cubicBezTo>
                    <a:pt x="7" y="3"/>
                    <a:pt x="7" y="2"/>
                    <a:pt x="6" y="1"/>
                  </a:cubicBezTo>
                  <a:cubicBezTo>
                    <a:pt x="6" y="1"/>
                    <a:pt x="6" y="1"/>
                    <a:pt x="5" y="0"/>
                  </a:cubicBezTo>
                  <a:cubicBezTo>
                    <a:pt x="5" y="0"/>
                    <a:pt x="5" y="0"/>
                    <a:pt x="5" y="0"/>
                  </a:cubicBezTo>
                  <a:cubicBezTo>
                    <a:pt x="5" y="0"/>
                    <a:pt x="5" y="1"/>
                    <a:pt x="5" y="3"/>
                  </a:cubicBezTo>
                  <a:cubicBezTo>
                    <a:pt x="5" y="2"/>
                    <a:pt x="4" y="2"/>
                    <a:pt x="4" y="2"/>
                  </a:cubicBezTo>
                  <a:cubicBezTo>
                    <a:pt x="4" y="2"/>
                    <a:pt x="3" y="2"/>
                    <a:pt x="3" y="1"/>
                  </a:cubicBezTo>
                  <a:cubicBezTo>
                    <a:pt x="3" y="1"/>
                    <a:pt x="3" y="1"/>
                    <a:pt x="3" y="1"/>
                  </a:cubicBezTo>
                  <a:cubicBezTo>
                    <a:pt x="3" y="1"/>
                    <a:pt x="3" y="2"/>
                    <a:pt x="4" y="5"/>
                  </a:cubicBezTo>
                  <a:cubicBezTo>
                    <a:pt x="3" y="5"/>
                    <a:pt x="2" y="5"/>
                    <a:pt x="1" y="5"/>
                  </a:cubicBezTo>
                  <a:cubicBezTo>
                    <a:pt x="1" y="5"/>
                    <a:pt x="1" y="5"/>
                    <a:pt x="0" y="5"/>
                  </a:cubicBezTo>
                  <a:cubicBezTo>
                    <a:pt x="0" y="5"/>
                    <a:pt x="0" y="5"/>
                    <a:pt x="0" y="5"/>
                  </a:cubicBezTo>
                  <a:cubicBezTo>
                    <a:pt x="0" y="5"/>
                    <a:pt x="1" y="5"/>
                    <a:pt x="3" y="7"/>
                  </a:cubicBezTo>
                  <a:cubicBezTo>
                    <a:pt x="2" y="7"/>
                    <a:pt x="2" y="8"/>
                    <a:pt x="1" y="8"/>
                  </a:cubicBezTo>
                  <a:cubicBezTo>
                    <a:pt x="1" y="9"/>
                    <a:pt x="1" y="9"/>
                    <a:pt x="0" y="9"/>
                  </a:cubicBezTo>
                  <a:cubicBezTo>
                    <a:pt x="0" y="9"/>
                    <a:pt x="0" y="9"/>
                    <a:pt x="0" y="9"/>
                  </a:cubicBezTo>
                  <a:cubicBezTo>
                    <a:pt x="0" y="9"/>
                    <a:pt x="1" y="9"/>
                    <a:pt x="4" y="9"/>
                  </a:cubicBezTo>
                  <a:cubicBezTo>
                    <a:pt x="3" y="10"/>
                    <a:pt x="3" y="11"/>
                    <a:pt x="3" y="12"/>
                  </a:cubicBezTo>
                  <a:cubicBezTo>
                    <a:pt x="3" y="12"/>
                    <a:pt x="3" y="12"/>
                    <a:pt x="3" y="13"/>
                  </a:cubicBezTo>
                  <a:cubicBezTo>
                    <a:pt x="3" y="13"/>
                    <a:pt x="3" y="13"/>
                    <a:pt x="3" y="13"/>
                  </a:cubicBezTo>
                  <a:cubicBezTo>
                    <a:pt x="3" y="13"/>
                    <a:pt x="3" y="12"/>
                    <a:pt x="6" y="11"/>
                  </a:cubicBezTo>
                  <a:cubicBezTo>
                    <a:pt x="6" y="11"/>
                    <a:pt x="6" y="12"/>
                    <a:pt x="7" y="13"/>
                  </a:cubicBezTo>
                  <a:cubicBezTo>
                    <a:pt x="7" y="13"/>
                    <a:pt x="7" y="13"/>
                    <a:pt x="7" y="14"/>
                  </a:cubicBezTo>
                  <a:cubicBezTo>
                    <a:pt x="7" y="14"/>
                    <a:pt x="7" y="14"/>
                    <a:pt x="7" y="14"/>
                  </a:cubicBezTo>
                  <a:cubicBezTo>
                    <a:pt x="7" y="14"/>
                    <a:pt x="7" y="13"/>
                    <a:pt x="8" y="11"/>
                  </a:cubicBezTo>
                  <a:cubicBezTo>
                    <a:pt x="9" y="11"/>
                    <a:pt x="10" y="11"/>
                    <a:pt x="10" y="12"/>
                  </a:cubicBezTo>
                  <a:cubicBezTo>
                    <a:pt x="11" y="12"/>
                    <a:pt x="11" y="12"/>
                    <a:pt x="11" y="12"/>
                  </a:cubicBezTo>
                  <a:cubicBezTo>
                    <a:pt x="11" y="12"/>
                    <a:pt x="12" y="12"/>
                    <a:pt x="12" y="12"/>
                  </a:cubicBezTo>
                  <a:cubicBezTo>
                    <a:pt x="12" y="12"/>
                    <a:pt x="11" y="12"/>
                    <a:pt x="10" y="9"/>
                  </a:cubicBezTo>
                  <a:cubicBezTo>
                    <a:pt x="11" y="9"/>
                    <a:pt x="12" y="9"/>
                    <a:pt x="12" y="9"/>
                  </a:cubicBezTo>
                  <a:cubicBezTo>
                    <a:pt x="13" y="8"/>
                    <a:pt x="13" y="8"/>
                    <a:pt x="13" y="8"/>
                  </a:cubicBezTo>
                  <a:cubicBezTo>
                    <a:pt x="14" y="8"/>
                    <a:pt x="14" y="8"/>
                    <a:pt x="14" y="8"/>
                  </a:cubicBezTo>
                  <a:cubicBezTo>
                    <a:pt x="14" y="8"/>
                    <a:pt x="13" y="8"/>
                    <a:pt x="11" y="7"/>
                  </a:cubicBezTo>
                  <a:cubicBezTo>
                    <a:pt x="11" y="6"/>
                    <a:pt x="12" y="5"/>
                    <a:pt x="12" y="5"/>
                  </a:cubicBezTo>
                  <a:cubicBezTo>
                    <a:pt x="12" y="5"/>
                    <a:pt x="13" y="4"/>
                    <a:pt x="13" y="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6" name="组合 145"/>
          <p:cNvGrpSpPr/>
          <p:nvPr/>
        </p:nvGrpSpPr>
        <p:grpSpPr>
          <a:xfrm>
            <a:off x="1417638" y="4912648"/>
            <a:ext cx="958850" cy="1001713"/>
            <a:chOff x="2116138" y="3157538"/>
            <a:chExt cx="958850" cy="1001713"/>
          </a:xfrm>
        </p:grpSpPr>
        <p:sp>
          <p:nvSpPr>
            <p:cNvPr id="147" name="Freeform 185"/>
            <p:cNvSpPr>
              <a:spLocks/>
            </p:cNvSpPr>
            <p:nvPr/>
          </p:nvSpPr>
          <p:spPr bwMode="auto">
            <a:xfrm>
              <a:off x="2505075" y="3157538"/>
              <a:ext cx="261938" cy="482600"/>
            </a:xfrm>
            <a:custGeom>
              <a:avLst/>
              <a:gdLst>
                <a:gd name="T0" fmla="*/ 11 w 29"/>
                <a:gd name="T1" fmla="*/ 52 h 53"/>
                <a:gd name="T2" fmla="*/ 0 w 29"/>
                <a:gd name="T3" fmla="*/ 32 h 53"/>
                <a:gd name="T4" fmla="*/ 6 w 29"/>
                <a:gd name="T5" fmla="*/ 15 h 53"/>
                <a:gd name="T6" fmla="*/ 17 w 29"/>
                <a:gd name="T7" fmla="*/ 8 h 53"/>
                <a:gd name="T8" fmla="*/ 21 w 29"/>
                <a:gd name="T9" fmla="*/ 13 h 53"/>
                <a:gd name="T10" fmla="*/ 20 w 29"/>
                <a:gd name="T11" fmla="*/ 44 h 53"/>
                <a:gd name="T12" fmla="*/ 11 w 29"/>
                <a:gd name="T13" fmla="*/ 52 h 53"/>
              </a:gdLst>
              <a:ahLst/>
              <a:cxnLst>
                <a:cxn ang="0">
                  <a:pos x="T0" y="T1"/>
                </a:cxn>
                <a:cxn ang="0">
                  <a:pos x="T2" y="T3"/>
                </a:cxn>
                <a:cxn ang="0">
                  <a:pos x="T4" y="T5"/>
                </a:cxn>
                <a:cxn ang="0">
                  <a:pos x="T6" y="T7"/>
                </a:cxn>
                <a:cxn ang="0">
                  <a:pos x="T8" y="T9"/>
                </a:cxn>
                <a:cxn ang="0">
                  <a:pos x="T10" y="T11"/>
                </a:cxn>
                <a:cxn ang="0">
                  <a:pos x="T12" y="T13"/>
                </a:cxn>
              </a:cxnLst>
              <a:rect l="0" t="0" r="r" b="b"/>
              <a:pathLst>
                <a:path w="29" h="53">
                  <a:moveTo>
                    <a:pt x="11" y="52"/>
                  </a:moveTo>
                  <a:cubicBezTo>
                    <a:pt x="5" y="47"/>
                    <a:pt x="1" y="40"/>
                    <a:pt x="0" y="32"/>
                  </a:cubicBezTo>
                  <a:cubicBezTo>
                    <a:pt x="0" y="26"/>
                    <a:pt x="3" y="21"/>
                    <a:pt x="6" y="15"/>
                  </a:cubicBezTo>
                  <a:cubicBezTo>
                    <a:pt x="8" y="13"/>
                    <a:pt x="14" y="0"/>
                    <a:pt x="17" y="8"/>
                  </a:cubicBezTo>
                  <a:cubicBezTo>
                    <a:pt x="18" y="11"/>
                    <a:pt x="19" y="11"/>
                    <a:pt x="21" y="13"/>
                  </a:cubicBezTo>
                  <a:cubicBezTo>
                    <a:pt x="29" y="21"/>
                    <a:pt x="26" y="36"/>
                    <a:pt x="20" y="44"/>
                  </a:cubicBezTo>
                  <a:cubicBezTo>
                    <a:pt x="19" y="45"/>
                    <a:pt x="12" y="53"/>
                    <a:pt x="11" y="52"/>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86"/>
            <p:cNvSpPr>
              <a:spLocks/>
            </p:cNvSpPr>
            <p:nvPr/>
          </p:nvSpPr>
          <p:spPr bwMode="auto">
            <a:xfrm>
              <a:off x="2559050" y="3376613"/>
              <a:ext cx="46038" cy="254000"/>
            </a:xfrm>
            <a:custGeom>
              <a:avLst/>
              <a:gdLst>
                <a:gd name="T0" fmla="*/ 5 w 5"/>
                <a:gd name="T1" fmla="*/ 28 h 28"/>
                <a:gd name="T2" fmla="*/ 0 w 5"/>
                <a:gd name="T3" fmla="*/ 15 h 28"/>
                <a:gd name="T4" fmla="*/ 0 w 5"/>
                <a:gd name="T5" fmla="*/ 8 h 28"/>
                <a:gd name="T6" fmla="*/ 0 w 5"/>
                <a:gd name="T7" fmla="*/ 0 h 28"/>
                <a:gd name="T8" fmla="*/ 2 w 5"/>
                <a:gd name="T9" fmla="*/ 14 h 28"/>
                <a:gd name="T10" fmla="*/ 3 w 5"/>
                <a:gd name="T11" fmla="*/ 21 h 28"/>
                <a:gd name="T12" fmla="*/ 5 w 5"/>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5" y="28"/>
                  </a:moveTo>
                  <a:cubicBezTo>
                    <a:pt x="2" y="24"/>
                    <a:pt x="1" y="19"/>
                    <a:pt x="0" y="15"/>
                  </a:cubicBezTo>
                  <a:cubicBezTo>
                    <a:pt x="0" y="12"/>
                    <a:pt x="0" y="10"/>
                    <a:pt x="0" y="8"/>
                  </a:cubicBezTo>
                  <a:cubicBezTo>
                    <a:pt x="0" y="5"/>
                    <a:pt x="0" y="3"/>
                    <a:pt x="0" y="0"/>
                  </a:cubicBezTo>
                  <a:cubicBezTo>
                    <a:pt x="1" y="5"/>
                    <a:pt x="1" y="10"/>
                    <a:pt x="2" y="14"/>
                  </a:cubicBezTo>
                  <a:cubicBezTo>
                    <a:pt x="2" y="17"/>
                    <a:pt x="2" y="19"/>
                    <a:pt x="3" y="21"/>
                  </a:cubicBezTo>
                  <a:cubicBezTo>
                    <a:pt x="4" y="24"/>
                    <a:pt x="4" y="26"/>
                    <a:pt x="5" y="2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87"/>
            <p:cNvSpPr>
              <a:spLocks/>
            </p:cNvSpPr>
            <p:nvPr/>
          </p:nvSpPr>
          <p:spPr bwMode="auto">
            <a:xfrm>
              <a:off x="2622550" y="3330575"/>
              <a:ext cx="9525" cy="300038"/>
            </a:xfrm>
            <a:custGeom>
              <a:avLst/>
              <a:gdLst>
                <a:gd name="T0" fmla="*/ 0 w 1"/>
                <a:gd name="T1" fmla="*/ 33 h 33"/>
                <a:gd name="T2" fmla="*/ 0 w 1"/>
                <a:gd name="T3" fmla="*/ 16 h 33"/>
                <a:gd name="T4" fmla="*/ 0 w 1"/>
                <a:gd name="T5" fmla="*/ 0 h 33"/>
                <a:gd name="T6" fmla="*/ 1 w 1"/>
                <a:gd name="T7" fmla="*/ 16 h 33"/>
                <a:gd name="T8" fmla="*/ 0 w 1"/>
                <a:gd name="T9" fmla="*/ 33 h 33"/>
              </a:gdLst>
              <a:ahLst/>
              <a:cxnLst>
                <a:cxn ang="0">
                  <a:pos x="T0" y="T1"/>
                </a:cxn>
                <a:cxn ang="0">
                  <a:pos x="T2" y="T3"/>
                </a:cxn>
                <a:cxn ang="0">
                  <a:pos x="T4" y="T5"/>
                </a:cxn>
                <a:cxn ang="0">
                  <a:pos x="T6" y="T7"/>
                </a:cxn>
                <a:cxn ang="0">
                  <a:pos x="T8" y="T9"/>
                </a:cxn>
              </a:cxnLst>
              <a:rect l="0" t="0" r="r" b="b"/>
              <a:pathLst>
                <a:path w="1" h="33">
                  <a:moveTo>
                    <a:pt x="0" y="33"/>
                  </a:moveTo>
                  <a:cubicBezTo>
                    <a:pt x="0" y="27"/>
                    <a:pt x="0" y="22"/>
                    <a:pt x="0" y="16"/>
                  </a:cubicBezTo>
                  <a:cubicBezTo>
                    <a:pt x="0" y="11"/>
                    <a:pt x="0" y="6"/>
                    <a:pt x="0" y="0"/>
                  </a:cubicBezTo>
                  <a:cubicBezTo>
                    <a:pt x="1" y="6"/>
                    <a:pt x="1" y="11"/>
                    <a:pt x="1" y="16"/>
                  </a:cubicBezTo>
                  <a:cubicBezTo>
                    <a:pt x="1" y="22"/>
                    <a:pt x="1" y="27"/>
                    <a:pt x="0" y="33"/>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88"/>
            <p:cNvSpPr>
              <a:spLocks/>
            </p:cNvSpPr>
            <p:nvPr/>
          </p:nvSpPr>
          <p:spPr bwMode="auto">
            <a:xfrm>
              <a:off x="2641600" y="3384550"/>
              <a:ext cx="44450" cy="228600"/>
            </a:xfrm>
            <a:custGeom>
              <a:avLst/>
              <a:gdLst>
                <a:gd name="T0" fmla="*/ 0 w 5"/>
                <a:gd name="T1" fmla="*/ 25 h 25"/>
                <a:gd name="T2" fmla="*/ 1 w 5"/>
                <a:gd name="T3" fmla="*/ 19 h 25"/>
                <a:gd name="T4" fmla="*/ 3 w 5"/>
                <a:gd name="T5" fmla="*/ 13 h 25"/>
                <a:gd name="T6" fmla="*/ 4 w 5"/>
                <a:gd name="T7" fmla="*/ 7 h 25"/>
                <a:gd name="T8" fmla="*/ 4 w 5"/>
                <a:gd name="T9" fmla="*/ 0 h 25"/>
                <a:gd name="T10" fmla="*/ 4 w 5"/>
                <a:gd name="T11" fmla="*/ 13 h 25"/>
                <a:gd name="T12" fmla="*/ 0 w 5"/>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5" h="25">
                  <a:moveTo>
                    <a:pt x="0" y="25"/>
                  </a:moveTo>
                  <a:cubicBezTo>
                    <a:pt x="1" y="19"/>
                    <a:pt x="1" y="19"/>
                    <a:pt x="1" y="19"/>
                  </a:cubicBezTo>
                  <a:cubicBezTo>
                    <a:pt x="2" y="17"/>
                    <a:pt x="2" y="15"/>
                    <a:pt x="3" y="13"/>
                  </a:cubicBezTo>
                  <a:cubicBezTo>
                    <a:pt x="3" y="11"/>
                    <a:pt x="3" y="9"/>
                    <a:pt x="4" y="7"/>
                  </a:cubicBezTo>
                  <a:cubicBezTo>
                    <a:pt x="4" y="4"/>
                    <a:pt x="4" y="2"/>
                    <a:pt x="4" y="0"/>
                  </a:cubicBezTo>
                  <a:cubicBezTo>
                    <a:pt x="5" y="5"/>
                    <a:pt x="5" y="9"/>
                    <a:pt x="4" y="13"/>
                  </a:cubicBezTo>
                  <a:cubicBezTo>
                    <a:pt x="3" y="17"/>
                    <a:pt x="2" y="21"/>
                    <a:pt x="0" y="25"/>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89"/>
            <p:cNvSpPr>
              <a:spLocks/>
            </p:cNvSpPr>
            <p:nvPr/>
          </p:nvSpPr>
          <p:spPr bwMode="auto">
            <a:xfrm>
              <a:off x="2641600" y="3449638"/>
              <a:ext cx="433388" cy="254000"/>
            </a:xfrm>
            <a:custGeom>
              <a:avLst/>
              <a:gdLst>
                <a:gd name="T0" fmla="*/ 0 w 48"/>
                <a:gd name="T1" fmla="*/ 22 h 28"/>
                <a:gd name="T2" fmla="*/ 13 w 48"/>
                <a:gd name="T3" fmla="*/ 4 h 28"/>
                <a:gd name="T4" fmla="*/ 31 w 48"/>
                <a:gd name="T5" fmla="*/ 1 h 28"/>
                <a:gd name="T6" fmla="*/ 42 w 48"/>
                <a:gd name="T7" fmla="*/ 8 h 28"/>
                <a:gd name="T8" fmla="*/ 39 w 48"/>
                <a:gd name="T9" fmla="*/ 13 h 28"/>
                <a:gd name="T10" fmla="*/ 11 w 48"/>
                <a:gd name="T11" fmla="*/ 26 h 28"/>
                <a:gd name="T12" fmla="*/ 0 w 48"/>
                <a:gd name="T13" fmla="*/ 22 h 28"/>
              </a:gdLst>
              <a:ahLst/>
              <a:cxnLst>
                <a:cxn ang="0">
                  <a:pos x="T0" y="T1"/>
                </a:cxn>
                <a:cxn ang="0">
                  <a:pos x="T2" y="T3"/>
                </a:cxn>
                <a:cxn ang="0">
                  <a:pos x="T4" y="T5"/>
                </a:cxn>
                <a:cxn ang="0">
                  <a:pos x="T6" y="T7"/>
                </a:cxn>
                <a:cxn ang="0">
                  <a:pos x="T8" y="T9"/>
                </a:cxn>
                <a:cxn ang="0">
                  <a:pos x="T10" y="T11"/>
                </a:cxn>
                <a:cxn ang="0">
                  <a:pos x="T12" y="T13"/>
                </a:cxn>
              </a:cxnLst>
              <a:rect l="0" t="0" r="r" b="b"/>
              <a:pathLst>
                <a:path w="48" h="28">
                  <a:moveTo>
                    <a:pt x="0" y="22"/>
                  </a:moveTo>
                  <a:cubicBezTo>
                    <a:pt x="2" y="14"/>
                    <a:pt x="6" y="8"/>
                    <a:pt x="13" y="4"/>
                  </a:cubicBezTo>
                  <a:cubicBezTo>
                    <a:pt x="19" y="0"/>
                    <a:pt x="25" y="1"/>
                    <a:pt x="31" y="1"/>
                  </a:cubicBezTo>
                  <a:cubicBezTo>
                    <a:pt x="34" y="2"/>
                    <a:pt x="48" y="1"/>
                    <a:pt x="42" y="8"/>
                  </a:cubicBezTo>
                  <a:cubicBezTo>
                    <a:pt x="40" y="10"/>
                    <a:pt x="40" y="11"/>
                    <a:pt x="39" y="13"/>
                  </a:cubicBezTo>
                  <a:cubicBezTo>
                    <a:pt x="35" y="24"/>
                    <a:pt x="21" y="28"/>
                    <a:pt x="11" y="26"/>
                  </a:cubicBezTo>
                  <a:cubicBezTo>
                    <a:pt x="10" y="26"/>
                    <a:pt x="0" y="23"/>
                    <a:pt x="0" y="22"/>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90"/>
            <p:cNvSpPr>
              <a:spLocks/>
            </p:cNvSpPr>
            <p:nvPr/>
          </p:nvSpPr>
          <p:spPr bwMode="auto">
            <a:xfrm>
              <a:off x="2641600" y="3494088"/>
              <a:ext cx="207963" cy="155575"/>
            </a:xfrm>
            <a:custGeom>
              <a:avLst/>
              <a:gdLst>
                <a:gd name="T0" fmla="*/ 0 w 23"/>
                <a:gd name="T1" fmla="*/ 17 h 17"/>
                <a:gd name="T2" fmla="*/ 10 w 23"/>
                <a:gd name="T3" fmla="*/ 7 h 17"/>
                <a:gd name="T4" fmla="*/ 16 w 23"/>
                <a:gd name="T5" fmla="*/ 3 h 17"/>
                <a:gd name="T6" fmla="*/ 23 w 23"/>
                <a:gd name="T7" fmla="*/ 0 h 17"/>
                <a:gd name="T8" fmla="*/ 11 w 23"/>
                <a:gd name="T9" fmla="*/ 8 h 17"/>
                <a:gd name="T10" fmla="*/ 5 w 23"/>
                <a:gd name="T11" fmla="*/ 12 h 17"/>
                <a:gd name="T12" fmla="*/ 0 w 2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23" h="17">
                  <a:moveTo>
                    <a:pt x="0" y="17"/>
                  </a:moveTo>
                  <a:cubicBezTo>
                    <a:pt x="2" y="13"/>
                    <a:pt x="6" y="9"/>
                    <a:pt x="10" y="7"/>
                  </a:cubicBezTo>
                  <a:cubicBezTo>
                    <a:pt x="12" y="5"/>
                    <a:pt x="14" y="4"/>
                    <a:pt x="16" y="3"/>
                  </a:cubicBezTo>
                  <a:cubicBezTo>
                    <a:pt x="18" y="2"/>
                    <a:pt x="21" y="1"/>
                    <a:pt x="23" y="0"/>
                  </a:cubicBezTo>
                  <a:cubicBezTo>
                    <a:pt x="19" y="3"/>
                    <a:pt x="14" y="5"/>
                    <a:pt x="11" y="8"/>
                  </a:cubicBezTo>
                  <a:cubicBezTo>
                    <a:pt x="9" y="9"/>
                    <a:pt x="7" y="10"/>
                    <a:pt x="5" y="12"/>
                  </a:cubicBezTo>
                  <a:cubicBezTo>
                    <a:pt x="3" y="13"/>
                    <a:pt x="2" y="15"/>
                    <a:pt x="0" y="17"/>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91"/>
            <p:cNvSpPr>
              <a:spLocks/>
            </p:cNvSpPr>
            <p:nvPr/>
          </p:nvSpPr>
          <p:spPr bwMode="auto">
            <a:xfrm>
              <a:off x="2649538" y="3530600"/>
              <a:ext cx="263525" cy="127000"/>
            </a:xfrm>
            <a:custGeom>
              <a:avLst/>
              <a:gdLst>
                <a:gd name="T0" fmla="*/ 0 w 29"/>
                <a:gd name="T1" fmla="*/ 14 h 14"/>
                <a:gd name="T2" fmla="*/ 15 w 29"/>
                <a:gd name="T3" fmla="*/ 7 h 14"/>
                <a:gd name="T4" fmla="*/ 29 w 29"/>
                <a:gd name="T5" fmla="*/ 0 h 14"/>
                <a:gd name="T6" fmla="*/ 15 w 29"/>
                <a:gd name="T7" fmla="*/ 8 h 14"/>
                <a:gd name="T8" fmla="*/ 0 w 29"/>
                <a:gd name="T9" fmla="*/ 14 h 14"/>
              </a:gdLst>
              <a:ahLst/>
              <a:cxnLst>
                <a:cxn ang="0">
                  <a:pos x="T0" y="T1"/>
                </a:cxn>
                <a:cxn ang="0">
                  <a:pos x="T2" y="T3"/>
                </a:cxn>
                <a:cxn ang="0">
                  <a:pos x="T4" y="T5"/>
                </a:cxn>
                <a:cxn ang="0">
                  <a:pos x="T6" y="T7"/>
                </a:cxn>
                <a:cxn ang="0">
                  <a:pos x="T8" y="T9"/>
                </a:cxn>
              </a:cxnLst>
              <a:rect l="0" t="0" r="r" b="b"/>
              <a:pathLst>
                <a:path w="29" h="14">
                  <a:moveTo>
                    <a:pt x="0" y="14"/>
                  </a:moveTo>
                  <a:cubicBezTo>
                    <a:pt x="5" y="12"/>
                    <a:pt x="10" y="9"/>
                    <a:pt x="15" y="7"/>
                  </a:cubicBezTo>
                  <a:cubicBezTo>
                    <a:pt x="19" y="4"/>
                    <a:pt x="24" y="2"/>
                    <a:pt x="29" y="0"/>
                  </a:cubicBezTo>
                  <a:cubicBezTo>
                    <a:pt x="25" y="3"/>
                    <a:pt x="20" y="5"/>
                    <a:pt x="15" y="8"/>
                  </a:cubicBezTo>
                  <a:cubicBezTo>
                    <a:pt x="10" y="10"/>
                    <a:pt x="5" y="12"/>
                    <a:pt x="0"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92"/>
            <p:cNvSpPr>
              <a:spLocks/>
            </p:cNvSpPr>
            <p:nvPr/>
          </p:nvSpPr>
          <p:spPr bwMode="auto">
            <a:xfrm>
              <a:off x="2676525" y="3613150"/>
              <a:ext cx="217488" cy="53975"/>
            </a:xfrm>
            <a:custGeom>
              <a:avLst/>
              <a:gdLst>
                <a:gd name="T0" fmla="*/ 0 w 24"/>
                <a:gd name="T1" fmla="*/ 6 h 6"/>
                <a:gd name="T2" fmla="*/ 6 w 24"/>
                <a:gd name="T3" fmla="*/ 5 h 6"/>
                <a:gd name="T4" fmla="*/ 12 w 24"/>
                <a:gd name="T5" fmla="*/ 3 h 6"/>
                <a:gd name="T6" fmla="*/ 18 w 24"/>
                <a:gd name="T7" fmla="*/ 2 h 6"/>
                <a:gd name="T8" fmla="*/ 24 w 24"/>
                <a:gd name="T9" fmla="*/ 0 h 6"/>
                <a:gd name="T10" fmla="*/ 12 w 24"/>
                <a:gd name="T11" fmla="*/ 4 h 6"/>
                <a:gd name="T12" fmla="*/ 0 w 2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4" h="6">
                  <a:moveTo>
                    <a:pt x="0" y="6"/>
                  </a:moveTo>
                  <a:cubicBezTo>
                    <a:pt x="6" y="5"/>
                    <a:pt x="6" y="5"/>
                    <a:pt x="6" y="5"/>
                  </a:cubicBezTo>
                  <a:cubicBezTo>
                    <a:pt x="8" y="4"/>
                    <a:pt x="10" y="4"/>
                    <a:pt x="12" y="3"/>
                  </a:cubicBezTo>
                  <a:cubicBezTo>
                    <a:pt x="14" y="3"/>
                    <a:pt x="16" y="2"/>
                    <a:pt x="18" y="2"/>
                  </a:cubicBezTo>
                  <a:cubicBezTo>
                    <a:pt x="20" y="1"/>
                    <a:pt x="22" y="0"/>
                    <a:pt x="24" y="0"/>
                  </a:cubicBezTo>
                  <a:cubicBezTo>
                    <a:pt x="20" y="2"/>
                    <a:pt x="16" y="3"/>
                    <a:pt x="12" y="4"/>
                  </a:cubicBezTo>
                  <a:cubicBezTo>
                    <a:pt x="8" y="5"/>
                    <a:pt x="4" y="6"/>
                    <a:pt x="0" y="6"/>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93"/>
            <p:cNvSpPr>
              <a:spLocks/>
            </p:cNvSpPr>
            <p:nvPr/>
          </p:nvSpPr>
          <p:spPr bwMode="auto">
            <a:xfrm>
              <a:off x="2632075" y="3676650"/>
              <a:ext cx="371475" cy="317500"/>
            </a:xfrm>
            <a:custGeom>
              <a:avLst/>
              <a:gdLst>
                <a:gd name="T0" fmla="*/ 1 w 41"/>
                <a:gd name="T1" fmla="*/ 1 h 35"/>
                <a:gd name="T2" fmla="*/ 23 w 41"/>
                <a:gd name="T3" fmla="*/ 5 h 35"/>
                <a:gd name="T4" fmla="*/ 33 w 41"/>
                <a:gd name="T5" fmla="*/ 20 h 35"/>
                <a:gd name="T6" fmla="*/ 32 w 41"/>
                <a:gd name="T7" fmla="*/ 33 h 35"/>
                <a:gd name="T8" fmla="*/ 26 w 41"/>
                <a:gd name="T9" fmla="*/ 32 h 35"/>
                <a:gd name="T10" fmla="*/ 2 w 41"/>
                <a:gd name="T11" fmla="*/ 13 h 35"/>
                <a:gd name="T12" fmla="*/ 1 w 41"/>
                <a:gd name="T13" fmla="*/ 1 h 35"/>
              </a:gdLst>
              <a:ahLst/>
              <a:cxnLst>
                <a:cxn ang="0">
                  <a:pos x="T0" y="T1"/>
                </a:cxn>
                <a:cxn ang="0">
                  <a:pos x="T2" y="T3"/>
                </a:cxn>
                <a:cxn ang="0">
                  <a:pos x="T4" y="T5"/>
                </a:cxn>
                <a:cxn ang="0">
                  <a:pos x="T6" y="T7"/>
                </a:cxn>
                <a:cxn ang="0">
                  <a:pos x="T8" y="T9"/>
                </a:cxn>
                <a:cxn ang="0">
                  <a:pos x="T10" y="T11"/>
                </a:cxn>
                <a:cxn ang="0">
                  <a:pos x="T12" y="T13"/>
                </a:cxn>
              </a:cxnLst>
              <a:rect l="0" t="0" r="r" b="b"/>
              <a:pathLst>
                <a:path w="41" h="35">
                  <a:moveTo>
                    <a:pt x="1" y="1"/>
                  </a:moveTo>
                  <a:cubicBezTo>
                    <a:pt x="9" y="0"/>
                    <a:pt x="17" y="0"/>
                    <a:pt x="23" y="5"/>
                  </a:cubicBezTo>
                  <a:cubicBezTo>
                    <a:pt x="28" y="8"/>
                    <a:pt x="31" y="14"/>
                    <a:pt x="33" y="20"/>
                  </a:cubicBezTo>
                  <a:cubicBezTo>
                    <a:pt x="34" y="22"/>
                    <a:pt x="41" y="35"/>
                    <a:pt x="32" y="33"/>
                  </a:cubicBezTo>
                  <a:cubicBezTo>
                    <a:pt x="30" y="32"/>
                    <a:pt x="29" y="32"/>
                    <a:pt x="26" y="32"/>
                  </a:cubicBezTo>
                  <a:cubicBezTo>
                    <a:pt x="14" y="34"/>
                    <a:pt x="5" y="23"/>
                    <a:pt x="2" y="13"/>
                  </a:cubicBezTo>
                  <a:cubicBezTo>
                    <a:pt x="2" y="12"/>
                    <a:pt x="0" y="1"/>
                    <a:pt x="1"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94"/>
            <p:cNvSpPr>
              <a:spLocks/>
            </p:cNvSpPr>
            <p:nvPr/>
          </p:nvSpPr>
          <p:spPr bwMode="auto">
            <a:xfrm>
              <a:off x="2641600" y="3686175"/>
              <a:ext cx="225425" cy="117475"/>
            </a:xfrm>
            <a:custGeom>
              <a:avLst/>
              <a:gdLst>
                <a:gd name="T0" fmla="*/ 0 w 25"/>
                <a:gd name="T1" fmla="*/ 0 h 13"/>
                <a:gd name="T2" fmla="*/ 14 w 25"/>
                <a:gd name="T3" fmla="*/ 5 h 13"/>
                <a:gd name="T4" fmla="*/ 20 w 25"/>
                <a:gd name="T5" fmla="*/ 9 h 13"/>
                <a:gd name="T6" fmla="*/ 25 w 25"/>
                <a:gd name="T7" fmla="*/ 13 h 13"/>
                <a:gd name="T8" fmla="*/ 13 w 25"/>
                <a:gd name="T9" fmla="*/ 6 h 13"/>
                <a:gd name="T10" fmla="*/ 7 w 25"/>
                <a:gd name="T11" fmla="*/ 2 h 13"/>
                <a:gd name="T12" fmla="*/ 0 w 25"/>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5" h="13">
                  <a:moveTo>
                    <a:pt x="0" y="0"/>
                  </a:moveTo>
                  <a:cubicBezTo>
                    <a:pt x="5" y="0"/>
                    <a:pt x="9" y="2"/>
                    <a:pt x="14" y="5"/>
                  </a:cubicBezTo>
                  <a:cubicBezTo>
                    <a:pt x="16" y="6"/>
                    <a:pt x="18" y="7"/>
                    <a:pt x="20" y="9"/>
                  </a:cubicBezTo>
                  <a:cubicBezTo>
                    <a:pt x="21" y="10"/>
                    <a:pt x="23" y="12"/>
                    <a:pt x="25" y="13"/>
                  </a:cubicBezTo>
                  <a:cubicBezTo>
                    <a:pt x="21" y="11"/>
                    <a:pt x="17" y="8"/>
                    <a:pt x="13" y="6"/>
                  </a:cubicBezTo>
                  <a:cubicBezTo>
                    <a:pt x="11" y="4"/>
                    <a:pt x="9" y="3"/>
                    <a:pt x="7" y="2"/>
                  </a:cubicBezTo>
                  <a:cubicBezTo>
                    <a:pt x="5" y="2"/>
                    <a:pt x="2" y="1"/>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95"/>
            <p:cNvSpPr>
              <a:spLocks/>
            </p:cNvSpPr>
            <p:nvPr/>
          </p:nvSpPr>
          <p:spPr bwMode="auto">
            <a:xfrm>
              <a:off x="2632075" y="3703638"/>
              <a:ext cx="234950" cy="182563"/>
            </a:xfrm>
            <a:custGeom>
              <a:avLst/>
              <a:gdLst>
                <a:gd name="T0" fmla="*/ 0 w 26"/>
                <a:gd name="T1" fmla="*/ 0 h 20"/>
                <a:gd name="T2" fmla="*/ 13 w 26"/>
                <a:gd name="T3" fmla="*/ 9 h 20"/>
                <a:gd name="T4" fmla="*/ 26 w 26"/>
                <a:gd name="T5" fmla="*/ 20 h 20"/>
                <a:gd name="T6" fmla="*/ 13 w 26"/>
                <a:gd name="T7" fmla="*/ 10 h 20"/>
                <a:gd name="T8" fmla="*/ 0 w 26"/>
                <a:gd name="T9" fmla="*/ 0 h 20"/>
              </a:gdLst>
              <a:ahLst/>
              <a:cxnLst>
                <a:cxn ang="0">
                  <a:pos x="T0" y="T1"/>
                </a:cxn>
                <a:cxn ang="0">
                  <a:pos x="T2" y="T3"/>
                </a:cxn>
                <a:cxn ang="0">
                  <a:pos x="T4" y="T5"/>
                </a:cxn>
                <a:cxn ang="0">
                  <a:pos x="T6" y="T7"/>
                </a:cxn>
                <a:cxn ang="0">
                  <a:pos x="T8" y="T9"/>
                </a:cxn>
              </a:cxnLst>
              <a:rect l="0" t="0" r="r" b="b"/>
              <a:pathLst>
                <a:path w="26" h="20">
                  <a:moveTo>
                    <a:pt x="0" y="0"/>
                  </a:moveTo>
                  <a:cubicBezTo>
                    <a:pt x="5" y="3"/>
                    <a:pt x="9" y="6"/>
                    <a:pt x="13" y="9"/>
                  </a:cubicBezTo>
                  <a:cubicBezTo>
                    <a:pt x="18" y="13"/>
                    <a:pt x="22" y="16"/>
                    <a:pt x="26" y="20"/>
                  </a:cubicBezTo>
                  <a:cubicBezTo>
                    <a:pt x="21" y="17"/>
                    <a:pt x="17" y="14"/>
                    <a:pt x="13" y="10"/>
                  </a:cubicBezTo>
                  <a:cubicBezTo>
                    <a:pt x="8" y="7"/>
                    <a:pt x="4" y="4"/>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96"/>
            <p:cNvSpPr>
              <a:spLocks/>
            </p:cNvSpPr>
            <p:nvPr/>
          </p:nvSpPr>
          <p:spPr bwMode="auto">
            <a:xfrm>
              <a:off x="2641600" y="3730625"/>
              <a:ext cx="144463" cy="163513"/>
            </a:xfrm>
            <a:custGeom>
              <a:avLst/>
              <a:gdLst>
                <a:gd name="T0" fmla="*/ 0 w 16"/>
                <a:gd name="T1" fmla="*/ 0 h 18"/>
                <a:gd name="T2" fmla="*/ 4 w 16"/>
                <a:gd name="T3" fmla="*/ 4 h 18"/>
                <a:gd name="T4" fmla="*/ 8 w 16"/>
                <a:gd name="T5" fmla="*/ 9 h 18"/>
                <a:gd name="T6" fmla="*/ 12 w 16"/>
                <a:gd name="T7" fmla="*/ 14 h 18"/>
                <a:gd name="T8" fmla="*/ 16 w 16"/>
                <a:gd name="T9" fmla="*/ 18 h 18"/>
                <a:gd name="T10" fmla="*/ 7 w 16"/>
                <a:gd name="T11" fmla="*/ 10 h 18"/>
                <a:gd name="T12" fmla="*/ 0 w 1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6" h="18">
                  <a:moveTo>
                    <a:pt x="0" y="0"/>
                  </a:moveTo>
                  <a:cubicBezTo>
                    <a:pt x="4" y="4"/>
                    <a:pt x="4" y="4"/>
                    <a:pt x="4" y="4"/>
                  </a:cubicBezTo>
                  <a:cubicBezTo>
                    <a:pt x="5" y="6"/>
                    <a:pt x="6" y="8"/>
                    <a:pt x="8" y="9"/>
                  </a:cubicBezTo>
                  <a:cubicBezTo>
                    <a:pt x="9" y="11"/>
                    <a:pt x="10" y="12"/>
                    <a:pt x="12" y="14"/>
                  </a:cubicBezTo>
                  <a:cubicBezTo>
                    <a:pt x="13" y="15"/>
                    <a:pt x="15" y="17"/>
                    <a:pt x="16" y="18"/>
                  </a:cubicBezTo>
                  <a:cubicBezTo>
                    <a:pt x="12" y="16"/>
                    <a:pt x="9" y="13"/>
                    <a:pt x="7" y="10"/>
                  </a:cubicBezTo>
                  <a:cubicBezTo>
                    <a:pt x="4" y="7"/>
                    <a:pt x="2" y="3"/>
                    <a:pt x="0"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97"/>
            <p:cNvSpPr>
              <a:spLocks/>
            </p:cNvSpPr>
            <p:nvPr/>
          </p:nvSpPr>
          <p:spPr bwMode="auto">
            <a:xfrm>
              <a:off x="2397125" y="3694113"/>
              <a:ext cx="279400" cy="465138"/>
            </a:xfrm>
            <a:custGeom>
              <a:avLst/>
              <a:gdLst>
                <a:gd name="T0" fmla="*/ 23 w 31"/>
                <a:gd name="T1" fmla="*/ 1 h 51"/>
                <a:gd name="T2" fmla="*/ 30 w 31"/>
                <a:gd name="T3" fmla="*/ 22 h 51"/>
                <a:gd name="T4" fmla="*/ 21 w 31"/>
                <a:gd name="T5" fmla="*/ 38 h 51"/>
                <a:gd name="T6" fmla="*/ 9 w 31"/>
                <a:gd name="T7" fmla="*/ 43 h 51"/>
                <a:gd name="T8" fmla="*/ 6 w 31"/>
                <a:gd name="T9" fmla="*/ 37 h 51"/>
                <a:gd name="T10" fmla="*/ 13 w 31"/>
                <a:gd name="T11" fmla="*/ 7 h 51"/>
                <a:gd name="T12" fmla="*/ 23 w 31"/>
                <a:gd name="T13" fmla="*/ 1 h 51"/>
              </a:gdLst>
              <a:ahLst/>
              <a:cxnLst>
                <a:cxn ang="0">
                  <a:pos x="T0" y="T1"/>
                </a:cxn>
                <a:cxn ang="0">
                  <a:pos x="T2" y="T3"/>
                </a:cxn>
                <a:cxn ang="0">
                  <a:pos x="T4" y="T5"/>
                </a:cxn>
                <a:cxn ang="0">
                  <a:pos x="T6" y="T7"/>
                </a:cxn>
                <a:cxn ang="0">
                  <a:pos x="T8" y="T9"/>
                </a:cxn>
                <a:cxn ang="0">
                  <a:pos x="T10" y="T11"/>
                </a:cxn>
                <a:cxn ang="0">
                  <a:pos x="T12" y="T13"/>
                </a:cxn>
              </a:cxnLst>
              <a:rect l="0" t="0" r="r" b="b"/>
              <a:pathLst>
                <a:path w="31" h="51">
                  <a:moveTo>
                    <a:pt x="23" y="1"/>
                  </a:moveTo>
                  <a:cubicBezTo>
                    <a:pt x="28" y="7"/>
                    <a:pt x="31" y="15"/>
                    <a:pt x="30" y="22"/>
                  </a:cubicBezTo>
                  <a:cubicBezTo>
                    <a:pt x="29" y="29"/>
                    <a:pt x="25" y="33"/>
                    <a:pt x="21" y="38"/>
                  </a:cubicBezTo>
                  <a:cubicBezTo>
                    <a:pt x="19" y="40"/>
                    <a:pt x="10" y="51"/>
                    <a:pt x="9" y="43"/>
                  </a:cubicBezTo>
                  <a:cubicBezTo>
                    <a:pt x="8" y="40"/>
                    <a:pt x="8" y="39"/>
                    <a:pt x="6" y="37"/>
                  </a:cubicBezTo>
                  <a:cubicBezTo>
                    <a:pt x="0" y="27"/>
                    <a:pt x="5" y="14"/>
                    <a:pt x="13" y="7"/>
                  </a:cubicBezTo>
                  <a:cubicBezTo>
                    <a:pt x="14" y="6"/>
                    <a:pt x="22" y="0"/>
                    <a:pt x="23" y="1"/>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98"/>
            <p:cNvSpPr>
              <a:spLocks/>
            </p:cNvSpPr>
            <p:nvPr/>
          </p:nvSpPr>
          <p:spPr bwMode="auto">
            <a:xfrm>
              <a:off x="2595563" y="3703638"/>
              <a:ext cx="26988" cy="255588"/>
            </a:xfrm>
            <a:custGeom>
              <a:avLst/>
              <a:gdLst>
                <a:gd name="T0" fmla="*/ 1 w 3"/>
                <a:gd name="T1" fmla="*/ 0 h 28"/>
                <a:gd name="T2" fmla="*/ 3 w 3"/>
                <a:gd name="T3" fmla="*/ 14 h 28"/>
                <a:gd name="T4" fmla="*/ 2 w 3"/>
                <a:gd name="T5" fmla="*/ 21 h 28"/>
                <a:gd name="T6" fmla="*/ 0 w 3"/>
                <a:gd name="T7" fmla="*/ 28 h 28"/>
                <a:gd name="T8" fmla="*/ 2 w 3"/>
                <a:gd name="T9" fmla="*/ 14 h 28"/>
                <a:gd name="T10" fmla="*/ 2 w 3"/>
                <a:gd name="T11" fmla="*/ 7 h 28"/>
                <a:gd name="T12" fmla="*/ 1 w 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3" h="28">
                  <a:moveTo>
                    <a:pt x="1" y="0"/>
                  </a:moveTo>
                  <a:cubicBezTo>
                    <a:pt x="3" y="4"/>
                    <a:pt x="3" y="9"/>
                    <a:pt x="3" y="14"/>
                  </a:cubicBezTo>
                  <a:cubicBezTo>
                    <a:pt x="3" y="17"/>
                    <a:pt x="3" y="19"/>
                    <a:pt x="2" y="21"/>
                  </a:cubicBezTo>
                  <a:cubicBezTo>
                    <a:pt x="2" y="24"/>
                    <a:pt x="1" y="26"/>
                    <a:pt x="0" y="28"/>
                  </a:cubicBezTo>
                  <a:cubicBezTo>
                    <a:pt x="1" y="23"/>
                    <a:pt x="2" y="19"/>
                    <a:pt x="2" y="14"/>
                  </a:cubicBezTo>
                  <a:cubicBezTo>
                    <a:pt x="2" y="12"/>
                    <a:pt x="2" y="9"/>
                    <a:pt x="2" y="7"/>
                  </a:cubicBezTo>
                  <a:cubicBezTo>
                    <a:pt x="2" y="5"/>
                    <a:pt x="2" y="2"/>
                    <a:pt x="1"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99"/>
            <p:cNvSpPr>
              <a:spLocks/>
            </p:cNvSpPr>
            <p:nvPr/>
          </p:nvSpPr>
          <p:spPr bwMode="auto">
            <a:xfrm>
              <a:off x="2532063" y="3703638"/>
              <a:ext cx="53975" cy="290513"/>
            </a:xfrm>
            <a:custGeom>
              <a:avLst/>
              <a:gdLst>
                <a:gd name="T0" fmla="*/ 6 w 6"/>
                <a:gd name="T1" fmla="*/ 0 h 32"/>
                <a:gd name="T2" fmla="*/ 4 w 6"/>
                <a:gd name="T3" fmla="*/ 16 h 32"/>
                <a:gd name="T4" fmla="*/ 0 w 6"/>
                <a:gd name="T5" fmla="*/ 32 h 32"/>
                <a:gd name="T6" fmla="*/ 2 w 6"/>
                <a:gd name="T7" fmla="*/ 16 h 32"/>
                <a:gd name="T8" fmla="*/ 6 w 6"/>
                <a:gd name="T9" fmla="*/ 0 h 32"/>
              </a:gdLst>
              <a:ahLst/>
              <a:cxnLst>
                <a:cxn ang="0">
                  <a:pos x="T0" y="T1"/>
                </a:cxn>
                <a:cxn ang="0">
                  <a:pos x="T2" y="T3"/>
                </a:cxn>
                <a:cxn ang="0">
                  <a:pos x="T4" y="T5"/>
                </a:cxn>
                <a:cxn ang="0">
                  <a:pos x="T6" y="T7"/>
                </a:cxn>
                <a:cxn ang="0">
                  <a:pos x="T8" y="T9"/>
                </a:cxn>
              </a:cxnLst>
              <a:rect l="0" t="0" r="r" b="b"/>
              <a:pathLst>
                <a:path w="6" h="32">
                  <a:moveTo>
                    <a:pt x="6" y="0"/>
                  </a:moveTo>
                  <a:cubicBezTo>
                    <a:pt x="6" y="6"/>
                    <a:pt x="5" y="11"/>
                    <a:pt x="4" y="16"/>
                  </a:cubicBezTo>
                  <a:cubicBezTo>
                    <a:pt x="2" y="21"/>
                    <a:pt x="1" y="26"/>
                    <a:pt x="0" y="32"/>
                  </a:cubicBezTo>
                  <a:cubicBezTo>
                    <a:pt x="0" y="26"/>
                    <a:pt x="1" y="21"/>
                    <a:pt x="2" y="16"/>
                  </a:cubicBezTo>
                  <a:cubicBezTo>
                    <a:pt x="4" y="11"/>
                    <a:pt x="5" y="5"/>
                    <a:pt x="6"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200"/>
            <p:cNvSpPr>
              <a:spLocks/>
            </p:cNvSpPr>
            <p:nvPr/>
          </p:nvSpPr>
          <p:spPr bwMode="auto">
            <a:xfrm>
              <a:off x="2487613" y="3722688"/>
              <a:ext cx="80963" cy="200025"/>
            </a:xfrm>
            <a:custGeom>
              <a:avLst/>
              <a:gdLst>
                <a:gd name="T0" fmla="*/ 9 w 9"/>
                <a:gd name="T1" fmla="*/ 0 h 22"/>
                <a:gd name="T2" fmla="*/ 7 w 9"/>
                <a:gd name="T3" fmla="*/ 5 h 22"/>
                <a:gd name="T4" fmla="*/ 4 w 9"/>
                <a:gd name="T5" fmla="*/ 11 h 22"/>
                <a:gd name="T6" fmla="*/ 2 w 9"/>
                <a:gd name="T7" fmla="*/ 17 h 22"/>
                <a:gd name="T8" fmla="*/ 0 w 9"/>
                <a:gd name="T9" fmla="*/ 22 h 22"/>
                <a:gd name="T10" fmla="*/ 3 w 9"/>
                <a:gd name="T11" fmla="*/ 10 h 22"/>
                <a:gd name="T12" fmla="*/ 9 w 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9" h="22">
                  <a:moveTo>
                    <a:pt x="9" y="0"/>
                  </a:moveTo>
                  <a:cubicBezTo>
                    <a:pt x="7" y="5"/>
                    <a:pt x="7" y="5"/>
                    <a:pt x="7" y="5"/>
                  </a:cubicBezTo>
                  <a:cubicBezTo>
                    <a:pt x="6" y="7"/>
                    <a:pt x="5" y="9"/>
                    <a:pt x="4" y="11"/>
                  </a:cubicBezTo>
                  <a:cubicBezTo>
                    <a:pt x="3" y="13"/>
                    <a:pt x="2" y="15"/>
                    <a:pt x="2" y="17"/>
                  </a:cubicBezTo>
                  <a:cubicBezTo>
                    <a:pt x="1" y="19"/>
                    <a:pt x="0" y="20"/>
                    <a:pt x="0" y="22"/>
                  </a:cubicBezTo>
                  <a:cubicBezTo>
                    <a:pt x="0" y="18"/>
                    <a:pt x="1" y="14"/>
                    <a:pt x="3" y="10"/>
                  </a:cubicBezTo>
                  <a:cubicBezTo>
                    <a:pt x="5" y="7"/>
                    <a:pt x="7" y="3"/>
                    <a:pt x="9"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201"/>
            <p:cNvSpPr>
              <a:spLocks/>
            </p:cNvSpPr>
            <p:nvPr/>
          </p:nvSpPr>
          <p:spPr bwMode="auto">
            <a:xfrm>
              <a:off x="2116138" y="3586163"/>
              <a:ext cx="461963" cy="254000"/>
            </a:xfrm>
            <a:custGeom>
              <a:avLst/>
              <a:gdLst>
                <a:gd name="T0" fmla="*/ 51 w 51"/>
                <a:gd name="T1" fmla="*/ 10 h 28"/>
                <a:gd name="T2" fmla="*/ 34 w 51"/>
                <a:gd name="T3" fmla="*/ 26 h 28"/>
                <a:gd name="T4" fmla="*/ 17 w 51"/>
                <a:gd name="T5" fmla="*/ 24 h 28"/>
                <a:gd name="T6" fmla="*/ 7 w 51"/>
                <a:gd name="T7" fmla="*/ 16 h 28"/>
                <a:gd name="T8" fmla="*/ 11 w 51"/>
                <a:gd name="T9" fmla="*/ 11 h 28"/>
                <a:gd name="T10" fmla="*/ 41 w 51"/>
                <a:gd name="T11" fmla="*/ 4 h 28"/>
                <a:gd name="T12" fmla="*/ 51 w 51"/>
                <a:gd name="T13" fmla="*/ 10 h 28"/>
              </a:gdLst>
              <a:ahLst/>
              <a:cxnLst>
                <a:cxn ang="0">
                  <a:pos x="T0" y="T1"/>
                </a:cxn>
                <a:cxn ang="0">
                  <a:pos x="T2" y="T3"/>
                </a:cxn>
                <a:cxn ang="0">
                  <a:pos x="T4" y="T5"/>
                </a:cxn>
                <a:cxn ang="0">
                  <a:pos x="T6" y="T7"/>
                </a:cxn>
                <a:cxn ang="0">
                  <a:pos x="T8" y="T9"/>
                </a:cxn>
                <a:cxn ang="0">
                  <a:pos x="T10" y="T11"/>
                </a:cxn>
                <a:cxn ang="0">
                  <a:pos x="T12" y="T13"/>
                </a:cxn>
              </a:cxnLst>
              <a:rect l="0" t="0" r="r" b="b"/>
              <a:pathLst>
                <a:path w="51" h="28">
                  <a:moveTo>
                    <a:pt x="51" y="10"/>
                  </a:moveTo>
                  <a:cubicBezTo>
                    <a:pt x="48" y="17"/>
                    <a:pt x="42" y="23"/>
                    <a:pt x="34" y="26"/>
                  </a:cubicBezTo>
                  <a:cubicBezTo>
                    <a:pt x="28" y="28"/>
                    <a:pt x="22" y="26"/>
                    <a:pt x="17" y="24"/>
                  </a:cubicBezTo>
                  <a:cubicBezTo>
                    <a:pt x="14" y="23"/>
                    <a:pt x="0" y="21"/>
                    <a:pt x="7" y="16"/>
                  </a:cubicBezTo>
                  <a:cubicBezTo>
                    <a:pt x="9" y="14"/>
                    <a:pt x="10" y="13"/>
                    <a:pt x="11" y="11"/>
                  </a:cubicBezTo>
                  <a:cubicBezTo>
                    <a:pt x="17" y="1"/>
                    <a:pt x="32" y="0"/>
                    <a:pt x="41" y="4"/>
                  </a:cubicBezTo>
                  <a:cubicBezTo>
                    <a:pt x="42" y="4"/>
                    <a:pt x="51" y="9"/>
                    <a:pt x="51" y="10"/>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202"/>
            <p:cNvSpPr>
              <a:spLocks/>
            </p:cNvSpPr>
            <p:nvPr/>
          </p:nvSpPr>
          <p:spPr bwMode="auto">
            <a:xfrm>
              <a:off x="2341563" y="3676650"/>
              <a:ext cx="236538" cy="109538"/>
            </a:xfrm>
            <a:custGeom>
              <a:avLst/>
              <a:gdLst>
                <a:gd name="T0" fmla="*/ 26 w 26"/>
                <a:gd name="T1" fmla="*/ 0 h 12"/>
                <a:gd name="T2" fmla="*/ 14 w 26"/>
                <a:gd name="T3" fmla="*/ 8 h 12"/>
                <a:gd name="T4" fmla="*/ 7 w 26"/>
                <a:gd name="T5" fmla="*/ 11 h 12"/>
                <a:gd name="T6" fmla="*/ 0 w 26"/>
                <a:gd name="T7" fmla="*/ 12 h 12"/>
                <a:gd name="T8" fmla="*/ 14 w 26"/>
                <a:gd name="T9" fmla="*/ 7 h 12"/>
                <a:gd name="T10" fmla="*/ 20 w 26"/>
                <a:gd name="T11" fmla="*/ 4 h 12"/>
                <a:gd name="T12" fmla="*/ 26 w 2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6" h="12">
                  <a:moveTo>
                    <a:pt x="26" y="0"/>
                  </a:moveTo>
                  <a:cubicBezTo>
                    <a:pt x="23" y="4"/>
                    <a:pt x="18" y="6"/>
                    <a:pt x="14" y="8"/>
                  </a:cubicBezTo>
                  <a:cubicBezTo>
                    <a:pt x="12" y="9"/>
                    <a:pt x="10" y="10"/>
                    <a:pt x="7" y="11"/>
                  </a:cubicBezTo>
                  <a:cubicBezTo>
                    <a:pt x="5" y="11"/>
                    <a:pt x="3" y="12"/>
                    <a:pt x="0" y="12"/>
                  </a:cubicBezTo>
                  <a:cubicBezTo>
                    <a:pt x="5" y="10"/>
                    <a:pt x="9" y="9"/>
                    <a:pt x="14" y="7"/>
                  </a:cubicBezTo>
                  <a:cubicBezTo>
                    <a:pt x="16" y="6"/>
                    <a:pt x="18" y="5"/>
                    <a:pt x="20" y="4"/>
                  </a:cubicBezTo>
                  <a:cubicBezTo>
                    <a:pt x="22" y="3"/>
                    <a:pt x="24" y="2"/>
                    <a:pt x="26"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203"/>
            <p:cNvSpPr>
              <a:spLocks/>
            </p:cNvSpPr>
            <p:nvPr/>
          </p:nvSpPr>
          <p:spPr bwMode="auto">
            <a:xfrm>
              <a:off x="2287588" y="3667125"/>
              <a:ext cx="280988" cy="73025"/>
            </a:xfrm>
            <a:custGeom>
              <a:avLst/>
              <a:gdLst>
                <a:gd name="T0" fmla="*/ 31 w 31"/>
                <a:gd name="T1" fmla="*/ 0 h 8"/>
                <a:gd name="T2" fmla="*/ 15 w 31"/>
                <a:gd name="T3" fmla="*/ 4 h 8"/>
                <a:gd name="T4" fmla="*/ 0 w 31"/>
                <a:gd name="T5" fmla="*/ 8 h 8"/>
                <a:gd name="T6" fmla="*/ 15 w 31"/>
                <a:gd name="T7" fmla="*/ 3 h 8"/>
                <a:gd name="T8" fmla="*/ 31 w 31"/>
                <a:gd name="T9" fmla="*/ 0 h 8"/>
              </a:gdLst>
              <a:ahLst/>
              <a:cxnLst>
                <a:cxn ang="0">
                  <a:pos x="T0" y="T1"/>
                </a:cxn>
                <a:cxn ang="0">
                  <a:pos x="T2" y="T3"/>
                </a:cxn>
                <a:cxn ang="0">
                  <a:pos x="T4" y="T5"/>
                </a:cxn>
                <a:cxn ang="0">
                  <a:pos x="T6" y="T7"/>
                </a:cxn>
                <a:cxn ang="0">
                  <a:pos x="T8" y="T9"/>
                </a:cxn>
              </a:cxnLst>
              <a:rect l="0" t="0" r="r" b="b"/>
              <a:pathLst>
                <a:path w="31" h="8">
                  <a:moveTo>
                    <a:pt x="31" y="0"/>
                  </a:moveTo>
                  <a:cubicBezTo>
                    <a:pt x="26" y="2"/>
                    <a:pt x="21" y="3"/>
                    <a:pt x="15" y="4"/>
                  </a:cubicBezTo>
                  <a:cubicBezTo>
                    <a:pt x="10" y="5"/>
                    <a:pt x="5" y="7"/>
                    <a:pt x="0" y="8"/>
                  </a:cubicBezTo>
                  <a:cubicBezTo>
                    <a:pt x="5" y="6"/>
                    <a:pt x="10" y="5"/>
                    <a:pt x="15" y="3"/>
                  </a:cubicBezTo>
                  <a:cubicBezTo>
                    <a:pt x="20" y="2"/>
                    <a:pt x="26" y="1"/>
                    <a:pt x="31" y="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204"/>
            <p:cNvSpPr>
              <a:spLocks/>
            </p:cNvSpPr>
            <p:nvPr/>
          </p:nvSpPr>
          <p:spPr bwMode="auto">
            <a:xfrm>
              <a:off x="2324100" y="3649663"/>
              <a:ext cx="227013" cy="17463"/>
            </a:xfrm>
            <a:custGeom>
              <a:avLst/>
              <a:gdLst>
                <a:gd name="T0" fmla="*/ 25 w 25"/>
                <a:gd name="T1" fmla="*/ 1 h 2"/>
                <a:gd name="T2" fmla="*/ 18 w 25"/>
                <a:gd name="T3" fmla="*/ 1 h 2"/>
                <a:gd name="T4" fmla="*/ 12 w 25"/>
                <a:gd name="T5" fmla="*/ 1 h 2"/>
                <a:gd name="T6" fmla="*/ 6 w 25"/>
                <a:gd name="T7" fmla="*/ 1 h 2"/>
                <a:gd name="T8" fmla="*/ 0 w 25"/>
                <a:gd name="T9" fmla="*/ 2 h 2"/>
                <a:gd name="T10" fmla="*/ 12 w 25"/>
                <a:gd name="T11" fmla="*/ 0 h 2"/>
                <a:gd name="T12" fmla="*/ 25 w 25"/>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5" h="2">
                  <a:moveTo>
                    <a:pt x="25" y="1"/>
                  </a:moveTo>
                  <a:cubicBezTo>
                    <a:pt x="18" y="1"/>
                    <a:pt x="18" y="1"/>
                    <a:pt x="18" y="1"/>
                  </a:cubicBezTo>
                  <a:cubicBezTo>
                    <a:pt x="16" y="1"/>
                    <a:pt x="14" y="1"/>
                    <a:pt x="12" y="1"/>
                  </a:cubicBezTo>
                  <a:cubicBezTo>
                    <a:pt x="10" y="1"/>
                    <a:pt x="8" y="1"/>
                    <a:pt x="6" y="1"/>
                  </a:cubicBezTo>
                  <a:cubicBezTo>
                    <a:pt x="4" y="1"/>
                    <a:pt x="2" y="2"/>
                    <a:pt x="0" y="2"/>
                  </a:cubicBezTo>
                  <a:cubicBezTo>
                    <a:pt x="4" y="0"/>
                    <a:pt x="8" y="0"/>
                    <a:pt x="12" y="0"/>
                  </a:cubicBezTo>
                  <a:cubicBezTo>
                    <a:pt x="16" y="0"/>
                    <a:pt x="21" y="0"/>
                    <a:pt x="25" y="1"/>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205"/>
            <p:cNvSpPr>
              <a:spLocks/>
            </p:cNvSpPr>
            <p:nvPr/>
          </p:nvSpPr>
          <p:spPr bwMode="auto">
            <a:xfrm>
              <a:off x="2233613" y="3330575"/>
              <a:ext cx="361950" cy="327025"/>
            </a:xfrm>
            <a:custGeom>
              <a:avLst/>
              <a:gdLst>
                <a:gd name="T0" fmla="*/ 38 w 40"/>
                <a:gd name="T1" fmla="*/ 35 h 36"/>
                <a:gd name="T2" fmla="*/ 16 w 40"/>
                <a:gd name="T3" fmla="*/ 31 h 36"/>
                <a:gd name="T4" fmla="*/ 7 w 40"/>
                <a:gd name="T5" fmla="*/ 15 h 36"/>
                <a:gd name="T6" fmla="*/ 8 w 40"/>
                <a:gd name="T7" fmla="*/ 2 h 36"/>
                <a:gd name="T8" fmla="*/ 15 w 40"/>
                <a:gd name="T9" fmla="*/ 3 h 36"/>
                <a:gd name="T10" fmla="*/ 38 w 40"/>
                <a:gd name="T11" fmla="*/ 23 h 36"/>
                <a:gd name="T12" fmla="*/ 38 w 40"/>
                <a:gd name="T13" fmla="*/ 35 h 36"/>
              </a:gdLst>
              <a:ahLst/>
              <a:cxnLst>
                <a:cxn ang="0">
                  <a:pos x="T0" y="T1"/>
                </a:cxn>
                <a:cxn ang="0">
                  <a:pos x="T2" y="T3"/>
                </a:cxn>
                <a:cxn ang="0">
                  <a:pos x="T4" y="T5"/>
                </a:cxn>
                <a:cxn ang="0">
                  <a:pos x="T6" y="T7"/>
                </a:cxn>
                <a:cxn ang="0">
                  <a:pos x="T8" y="T9"/>
                </a:cxn>
                <a:cxn ang="0">
                  <a:pos x="T10" y="T11"/>
                </a:cxn>
                <a:cxn ang="0">
                  <a:pos x="T12" y="T13"/>
                </a:cxn>
              </a:cxnLst>
              <a:rect l="0" t="0" r="r" b="b"/>
              <a:pathLst>
                <a:path w="40" h="36">
                  <a:moveTo>
                    <a:pt x="38" y="35"/>
                  </a:moveTo>
                  <a:cubicBezTo>
                    <a:pt x="31" y="36"/>
                    <a:pt x="23" y="35"/>
                    <a:pt x="16" y="31"/>
                  </a:cubicBezTo>
                  <a:cubicBezTo>
                    <a:pt x="11" y="27"/>
                    <a:pt x="9" y="21"/>
                    <a:pt x="7" y="15"/>
                  </a:cubicBezTo>
                  <a:cubicBezTo>
                    <a:pt x="6" y="13"/>
                    <a:pt x="0" y="0"/>
                    <a:pt x="8" y="2"/>
                  </a:cubicBezTo>
                  <a:cubicBezTo>
                    <a:pt x="11" y="3"/>
                    <a:pt x="12" y="3"/>
                    <a:pt x="15" y="3"/>
                  </a:cubicBezTo>
                  <a:cubicBezTo>
                    <a:pt x="26" y="2"/>
                    <a:pt x="35" y="13"/>
                    <a:pt x="38" y="23"/>
                  </a:cubicBezTo>
                  <a:cubicBezTo>
                    <a:pt x="38" y="24"/>
                    <a:pt x="40" y="35"/>
                    <a:pt x="38" y="35"/>
                  </a:cubicBezTo>
                  <a:close/>
                </a:path>
              </a:pathLst>
            </a:custGeom>
            <a:solidFill>
              <a:srgbClr val="F6E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206"/>
            <p:cNvSpPr>
              <a:spLocks/>
            </p:cNvSpPr>
            <p:nvPr/>
          </p:nvSpPr>
          <p:spPr bwMode="auto">
            <a:xfrm>
              <a:off x="2360613" y="3521075"/>
              <a:ext cx="217488" cy="128588"/>
            </a:xfrm>
            <a:custGeom>
              <a:avLst/>
              <a:gdLst>
                <a:gd name="T0" fmla="*/ 24 w 24"/>
                <a:gd name="T1" fmla="*/ 14 h 14"/>
                <a:gd name="T2" fmla="*/ 11 w 24"/>
                <a:gd name="T3" fmla="*/ 9 h 14"/>
                <a:gd name="T4" fmla="*/ 5 w 24"/>
                <a:gd name="T5" fmla="*/ 5 h 14"/>
                <a:gd name="T6" fmla="*/ 0 w 24"/>
                <a:gd name="T7" fmla="*/ 0 h 14"/>
                <a:gd name="T8" fmla="*/ 12 w 24"/>
                <a:gd name="T9" fmla="*/ 8 h 14"/>
                <a:gd name="T10" fmla="*/ 18 w 24"/>
                <a:gd name="T11" fmla="*/ 12 h 14"/>
                <a:gd name="T12" fmla="*/ 24 w 2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24" y="14"/>
                  </a:moveTo>
                  <a:cubicBezTo>
                    <a:pt x="20" y="14"/>
                    <a:pt x="15" y="12"/>
                    <a:pt x="11" y="9"/>
                  </a:cubicBezTo>
                  <a:cubicBezTo>
                    <a:pt x="9" y="8"/>
                    <a:pt x="7" y="6"/>
                    <a:pt x="5" y="5"/>
                  </a:cubicBezTo>
                  <a:cubicBezTo>
                    <a:pt x="3" y="3"/>
                    <a:pt x="2" y="2"/>
                    <a:pt x="0" y="0"/>
                  </a:cubicBezTo>
                  <a:cubicBezTo>
                    <a:pt x="4" y="3"/>
                    <a:pt x="8" y="6"/>
                    <a:pt x="12" y="8"/>
                  </a:cubicBezTo>
                  <a:cubicBezTo>
                    <a:pt x="14" y="9"/>
                    <a:pt x="16" y="11"/>
                    <a:pt x="18" y="12"/>
                  </a:cubicBezTo>
                  <a:cubicBezTo>
                    <a:pt x="20" y="12"/>
                    <a:pt x="22" y="13"/>
                    <a:pt x="24" y="14"/>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207"/>
            <p:cNvSpPr>
              <a:spLocks/>
            </p:cNvSpPr>
            <p:nvPr/>
          </p:nvSpPr>
          <p:spPr bwMode="auto">
            <a:xfrm>
              <a:off x="2360613" y="3449638"/>
              <a:ext cx="225425" cy="180975"/>
            </a:xfrm>
            <a:custGeom>
              <a:avLst/>
              <a:gdLst>
                <a:gd name="T0" fmla="*/ 25 w 25"/>
                <a:gd name="T1" fmla="*/ 20 h 20"/>
                <a:gd name="T2" fmla="*/ 12 w 25"/>
                <a:gd name="T3" fmla="*/ 10 h 20"/>
                <a:gd name="T4" fmla="*/ 0 w 25"/>
                <a:gd name="T5" fmla="*/ 0 h 20"/>
                <a:gd name="T6" fmla="*/ 13 w 25"/>
                <a:gd name="T7" fmla="*/ 9 h 20"/>
                <a:gd name="T8" fmla="*/ 25 w 25"/>
                <a:gd name="T9" fmla="*/ 20 h 20"/>
              </a:gdLst>
              <a:ahLst/>
              <a:cxnLst>
                <a:cxn ang="0">
                  <a:pos x="T0" y="T1"/>
                </a:cxn>
                <a:cxn ang="0">
                  <a:pos x="T2" y="T3"/>
                </a:cxn>
                <a:cxn ang="0">
                  <a:pos x="T4" y="T5"/>
                </a:cxn>
                <a:cxn ang="0">
                  <a:pos x="T6" y="T7"/>
                </a:cxn>
                <a:cxn ang="0">
                  <a:pos x="T8" y="T9"/>
                </a:cxn>
              </a:cxnLst>
              <a:rect l="0" t="0" r="r" b="b"/>
              <a:pathLst>
                <a:path w="25" h="20">
                  <a:moveTo>
                    <a:pt x="25" y="20"/>
                  </a:moveTo>
                  <a:cubicBezTo>
                    <a:pt x="21" y="17"/>
                    <a:pt x="17" y="14"/>
                    <a:pt x="12" y="10"/>
                  </a:cubicBezTo>
                  <a:cubicBezTo>
                    <a:pt x="8" y="7"/>
                    <a:pt x="4" y="3"/>
                    <a:pt x="0" y="0"/>
                  </a:cubicBezTo>
                  <a:cubicBezTo>
                    <a:pt x="5" y="3"/>
                    <a:pt x="9" y="6"/>
                    <a:pt x="13" y="9"/>
                  </a:cubicBezTo>
                  <a:cubicBezTo>
                    <a:pt x="17" y="13"/>
                    <a:pt x="21" y="16"/>
                    <a:pt x="25" y="20"/>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208"/>
            <p:cNvSpPr>
              <a:spLocks/>
            </p:cNvSpPr>
            <p:nvPr/>
          </p:nvSpPr>
          <p:spPr bwMode="auto">
            <a:xfrm>
              <a:off x="2441575" y="3440113"/>
              <a:ext cx="144463" cy="173038"/>
            </a:xfrm>
            <a:custGeom>
              <a:avLst/>
              <a:gdLst>
                <a:gd name="T0" fmla="*/ 16 w 16"/>
                <a:gd name="T1" fmla="*/ 19 h 19"/>
                <a:gd name="T2" fmla="*/ 12 w 16"/>
                <a:gd name="T3" fmla="*/ 14 h 19"/>
                <a:gd name="T4" fmla="*/ 8 w 16"/>
                <a:gd name="T5" fmla="*/ 9 h 19"/>
                <a:gd name="T6" fmla="*/ 4 w 16"/>
                <a:gd name="T7" fmla="*/ 4 h 19"/>
                <a:gd name="T8" fmla="*/ 0 w 16"/>
                <a:gd name="T9" fmla="*/ 0 h 19"/>
                <a:gd name="T10" fmla="*/ 9 w 16"/>
                <a:gd name="T11" fmla="*/ 8 h 19"/>
                <a:gd name="T12" fmla="*/ 16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16" y="19"/>
                  </a:moveTo>
                  <a:cubicBezTo>
                    <a:pt x="12" y="14"/>
                    <a:pt x="12" y="14"/>
                    <a:pt x="12" y="14"/>
                  </a:cubicBezTo>
                  <a:cubicBezTo>
                    <a:pt x="11" y="12"/>
                    <a:pt x="10" y="10"/>
                    <a:pt x="8" y="9"/>
                  </a:cubicBezTo>
                  <a:cubicBezTo>
                    <a:pt x="7" y="7"/>
                    <a:pt x="6" y="6"/>
                    <a:pt x="4" y="4"/>
                  </a:cubicBezTo>
                  <a:cubicBezTo>
                    <a:pt x="3" y="3"/>
                    <a:pt x="2" y="1"/>
                    <a:pt x="0" y="0"/>
                  </a:cubicBezTo>
                  <a:cubicBezTo>
                    <a:pt x="4" y="2"/>
                    <a:pt x="7" y="5"/>
                    <a:pt x="9" y="8"/>
                  </a:cubicBezTo>
                  <a:cubicBezTo>
                    <a:pt x="12" y="11"/>
                    <a:pt x="14" y="15"/>
                    <a:pt x="16" y="19"/>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209"/>
            <p:cNvSpPr>
              <a:spLocks/>
            </p:cNvSpPr>
            <p:nvPr/>
          </p:nvSpPr>
          <p:spPr bwMode="auto">
            <a:xfrm>
              <a:off x="2495550" y="3549650"/>
              <a:ext cx="254000" cy="254000"/>
            </a:xfrm>
            <a:custGeom>
              <a:avLst/>
              <a:gdLst>
                <a:gd name="T0" fmla="*/ 26 w 28"/>
                <a:gd name="T1" fmla="*/ 8 h 28"/>
                <a:gd name="T2" fmla="*/ 26 w 28"/>
                <a:gd name="T3" fmla="*/ 7 h 28"/>
                <a:gd name="T4" fmla="*/ 19 w 28"/>
                <a:gd name="T5" fmla="*/ 9 h 28"/>
                <a:gd name="T6" fmla="*/ 19 w 28"/>
                <a:gd name="T7" fmla="*/ 4 h 28"/>
                <a:gd name="T8" fmla="*/ 19 w 28"/>
                <a:gd name="T9" fmla="*/ 2 h 28"/>
                <a:gd name="T10" fmla="*/ 19 w 28"/>
                <a:gd name="T11" fmla="*/ 1 h 28"/>
                <a:gd name="T12" fmla="*/ 14 w 28"/>
                <a:gd name="T13" fmla="*/ 6 h 28"/>
                <a:gd name="T14" fmla="*/ 12 w 28"/>
                <a:gd name="T15" fmla="*/ 2 h 28"/>
                <a:gd name="T16" fmla="*/ 11 w 28"/>
                <a:gd name="T17" fmla="*/ 1 h 28"/>
                <a:gd name="T18" fmla="*/ 10 w 28"/>
                <a:gd name="T19" fmla="*/ 0 h 28"/>
                <a:gd name="T20" fmla="*/ 10 w 28"/>
                <a:gd name="T21" fmla="*/ 5 h 28"/>
                <a:gd name="T22" fmla="*/ 8 w 28"/>
                <a:gd name="T23" fmla="*/ 4 h 28"/>
                <a:gd name="T24" fmla="*/ 6 w 28"/>
                <a:gd name="T25" fmla="*/ 3 h 28"/>
                <a:gd name="T26" fmla="*/ 5 w 28"/>
                <a:gd name="T27" fmla="*/ 2 h 28"/>
                <a:gd name="T28" fmla="*/ 7 w 28"/>
                <a:gd name="T29" fmla="*/ 9 h 28"/>
                <a:gd name="T30" fmla="*/ 3 w 28"/>
                <a:gd name="T31" fmla="*/ 9 h 28"/>
                <a:gd name="T32" fmla="*/ 0 w 28"/>
                <a:gd name="T33" fmla="*/ 10 h 28"/>
                <a:gd name="T34" fmla="*/ 0 w 28"/>
                <a:gd name="T35" fmla="*/ 10 h 28"/>
                <a:gd name="T36" fmla="*/ 6 w 28"/>
                <a:gd name="T37" fmla="*/ 14 h 28"/>
                <a:gd name="T38" fmla="*/ 2 w 28"/>
                <a:gd name="T39" fmla="*/ 17 h 28"/>
                <a:gd name="T40" fmla="*/ 0 w 28"/>
                <a:gd name="T41" fmla="*/ 18 h 28"/>
                <a:gd name="T42" fmla="*/ 0 w 28"/>
                <a:gd name="T43" fmla="*/ 19 h 28"/>
                <a:gd name="T44" fmla="*/ 7 w 28"/>
                <a:gd name="T45" fmla="*/ 19 h 28"/>
                <a:gd name="T46" fmla="*/ 6 w 28"/>
                <a:gd name="T47" fmla="*/ 23 h 28"/>
                <a:gd name="T48" fmla="*/ 6 w 28"/>
                <a:gd name="T49" fmla="*/ 25 h 28"/>
                <a:gd name="T50" fmla="*/ 6 w 28"/>
                <a:gd name="T51" fmla="*/ 26 h 28"/>
                <a:gd name="T52" fmla="*/ 11 w 28"/>
                <a:gd name="T53" fmla="*/ 21 h 28"/>
                <a:gd name="T54" fmla="*/ 13 w 28"/>
                <a:gd name="T55" fmla="*/ 26 h 28"/>
                <a:gd name="T56" fmla="*/ 14 w 28"/>
                <a:gd name="T57" fmla="*/ 28 h 28"/>
                <a:gd name="T58" fmla="*/ 15 w 28"/>
                <a:gd name="T59" fmla="*/ 28 h 28"/>
                <a:gd name="T60" fmla="*/ 16 w 28"/>
                <a:gd name="T61" fmla="*/ 21 h 28"/>
                <a:gd name="T62" fmla="*/ 21 w 28"/>
                <a:gd name="T63" fmla="*/ 23 h 28"/>
                <a:gd name="T64" fmla="*/ 22 w 28"/>
                <a:gd name="T65" fmla="*/ 24 h 28"/>
                <a:gd name="T66" fmla="*/ 23 w 28"/>
                <a:gd name="T67" fmla="*/ 25 h 28"/>
                <a:gd name="T68" fmla="*/ 20 w 28"/>
                <a:gd name="T69" fmla="*/ 18 h 28"/>
                <a:gd name="T70" fmla="*/ 25 w 28"/>
                <a:gd name="T71" fmla="*/ 17 h 28"/>
                <a:gd name="T72" fmla="*/ 27 w 28"/>
                <a:gd name="T73" fmla="*/ 17 h 28"/>
                <a:gd name="T74" fmla="*/ 28 w 28"/>
                <a:gd name="T75" fmla="*/ 16 h 28"/>
                <a:gd name="T76" fmla="*/ 21 w 28"/>
                <a:gd name="T77" fmla="*/ 13 h 28"/>
                <a:gd name="T78" fmla="*/ 24 w 28"/>
                <a:gd name="T79" fmla="*/ 10 h 28"/>
                <a:gd name="T80" fmla="*/ 26 w 28"/>
                <a:gd name="T81"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28">
                  <a:moveTo>
                    <a:pt x="26" y="8"/>
                  </a:moveTo>
                  <a:cubicBezTo>
                    <a:pt x="26" y="8"/>
                    <a:pt x="26" y="7"/>
                    <a:pt x="26" y="7"/>
                  </a:cubicBezTo>
                  <a:cubicBezTo>
                    <a:pt x="26" y="7"/>
                    <a:pt x="25" y="8"/>
                    <a:pt x="19" y="9"/>
                  </a:cubicBezTo>
                  <a:cubicBezTo>
                    <a:pt x="19" y="7"/>
                    <a:pt x="19" y="5"/>
                    <a:pt x="19" y="4"/>
                  </a:cubicBezTo>
                  <a:cubicBezTo>
                    <a:pt x="19" y="3"/>
                    <a:pt x="19" y="2"/>
                    <a:pt x="19" y="2"/>
                  </a:cubicBezTo>
                  <a:cubicBezTo>
                    <a:pt x="19" y="2"/>
                    <a:pt x="19" y="1"/>
                    <a:pt x="19" y="1"/>
                  </a:cubicBezTo>
                  <a:cubicBezTo>
                    <a:pt x="19" y="1"/>
                    <a:pt x="19" y="2"/>
                    <a:pt x="14" y="6"/>
                  </a:cubicBezTo>
                  <a:cubicBezTo>
                    <a:pt x="14" y="5"/>
                    <a:pt x="13" y="4"/>
                    <a:pt x="12" y="2"/>
                  </a:cubicBezTo>
                  <a:cubicBezTo>
                    <a:pt x="11" y="2"/>
                    <a:pt x="11" y="1"/>
                    <a:pt x="11" y="1"/>
                  </a:cubicBezTo>
                  <a:cubicBezTo>
                    <a:pt x="11" y="0"/>
                    <a:pt x="10" y="0"/>
                    <a:pt x="10" y="0"/>
                  </a:cubicBezTo>
                  <a:cubicBezTo>
                    <a:pt x="10" y="0"/>
                    <a:pt x="10" y="1"/>
                    <a:pt x="10" y="5"/>
                  </a:cubicBezTo>
                  <a:cubicBezTo>
                    <a:pt x="9" y="5"/>
                    <a:pt x="8" y="4"/>
                    <a:pt x="8" y="4"/>
                  </a:cubicBezTo>
                  <a:cubicBezTo>
                    <a:pt x="7" y="3"/>
                    <a:pt x="6" y="3"/>
                    <a:pt x="6" y="3"/>
                  </a:cubicBezTo>
                  <a:cubicBezTo>
                    <a:pt x="6" y="3"/>
                    <a:pt x="5" y="2"/>
                    <a:pt x="5" y="2"/>
                  </a:cubicBezTo>
                  <a:cubicBezTo>
                    <a:pt x="5" y="2"/>
                    <a:pt x="6" y="4"/>
                    <a:pt x="7" y="9"/>
                  </a:cubicBezTo>
                  <a:cubicBezTo>
                    <a:pt x="6" y="9"/>
                    <a:pt x="4" y="9"/>
                    <a:pt x="3" y="9"/>
                  </a:cubicBezTo>
                  <a:cubicBezTo>
                    <a:pt x="2" y="9"/>
                    <a:pt x="1" y="9"/>
                    <a:pt x="0" y="10"/>
                  </a:cubicBezTo>
                  <a:cubicBezTo>
                    <a:pt x="0" y="10"/>
                    <a:pt x="0" y="10"/>
                    <a:pt x="0" y="10"/>
                  </a:cubicBezTo>
                  <a:cubicBezTo>
                    <a:pt x="0" y="10"/>
                    <a:pt x="1" y="10"/>
                    <a:pt x="6" y="14"/>
                  </a:cubicBezTo>
                  <a:cubicBezTo>
                    <a:pt x="4" y="15"/>
                    <a:pt x="3" y="16"/>
                    <a:pt x="2" y="17"/>
                  </a:cubicBezTo>
                  <a:cubicBezTo>
                    <a:pt x="1" y="17"/>
                    <a:pt x="1" y="18"/>
                    <a:pt x="0" y="18"/>
                  </a:cubicBezTo>
                  <a:cubicBezTo>
                    <a:pt x="0" y="18"/>
                    <a:pt x="0" y="19"/>
                    <a:pt x="0" y="19"/>
                  </a:cubicBezTo>
                  <a:cubicBezTo>
                    <a:pt x="0" y="19"/>
                    <a:pt x="1" y="18"/>
                    <a:pt x="7" y="19"/>
                  </a:cubicBezTo>
                  <a:cubicBezTo>
                    <a:pt x="7" y="20"/>
                    <a:pt x="6" y="22"/>
                    <a:pt x="6" y="23"/>
                  </a:cubicBezTo>
                  <a:cubicBezTo>
                    <a:pt x="6" y="24"/>
                    <a:pt x="6" y="25"/>
                    <a:pt x="6" y="25"/>
                  </a:cubicBezTo>
                  <a:cubicBezTo>
                    <a:pt x="6" y="26"/>
                    <a:pt x="6" y="26"/>
                    <a:pt x="6" y="26"/>
                  </a:cubicBezTo>
                  <a:cubicBezTo>
                    <a:pt x="6" y="26"/>
                    <a:pt x="7" y="25"/>
                    <a:pt x="11" y="21"/>
                  </a:cubicBezTo>
                  <a:cubicBezTo>
                    <a:pt x="12" y="23"/>
                    <a:pt x="13" y="24"/>
                    <a:pt x="13" y="26"/>
                  </a:cubicBezTo>
                  <a:cubicBezTo>
                    <a:pt x="14" y="26"/>
                    <a:pt x="14" y="27"/>
                    <a:pt x="14" y="28"/>
                  </a:cubicBezTo>
                  <a:cubicBezTo>
                    <a:pt x="14" y="28"/>
                    <a:pt x="15" y="28"/>
                    <a:pt x="15" y="28"/>
                  </a:cubicBezTo>
                  <a:cubicBezTo>
                    <a:pt x="15" y="28"/>
                    <a:pt x="14" y="27"/>
                    <a:pt x="16" y="21"/>
                  </a:cubicBezTo>
                  <a:cubicBezTo>
                    <a:pt x="18" y="22"/>
                    <a:pt x="19" y="23"/>
                    <a:pt x="21" y="23"/>
                  </a:cubicBezTo>
                  <a:cubicBezTo>
                    <a:pt x="21" y="24"/>
                    <a:pt x="22" y="24"/>
                    <a:pt x="22" y="24"/>
                  </a:cubicBezTo>
                  <a:cubicBezTo>
                    <a:pt x="23" y="24"/>
                    <a:pt x="23" y="24"/>
                    <a:pt x="23" y="25"/>
                  </a:cubicBezTo>
                  <a:cubicBezTo>
                    <a:pt x="23" y="25"/>
                    <a:pt x="22" y="23"/>
                    <a:pt x="20" y="18"/>
                  </a:cubicBezTo>
                  <a:cubicBezTo>
                    <a:pt x="22" y="18"/>
                    <a:pt x="23" y="17"/>
                    <a:pt x="25" y="17"/>
                  </a:cubicBezTo>
                  <a:cubicBezTo>
                    <a:pt x="25" y="17"/>
                    <a:pt x="26" y="17"/>
                    <a:pt x="27" y="17"/>
                  </a:cubicBezTo>
                  <a:cubicBezTo>
                    <a:pt x="27" y="17"/>
                    <a:pt x="27" y="16"/>
                    <a:pt x="28" y="16"/>
                  </a:cubicBezTo>
                  <a:cubicBezTo>
                    <a:pt x="28" y="16"/>
                    <a:pt x="26" y="16"/>
                    <a:pt x="21" y="13"/>
                  </a:cubicBezTo>
                  <a:cubicBezTo>
                    <a:pt x="22" y="12"/>
                    <a:pt x="23" y="11"/>
                    <a:pt x="24" y="10"/>
                  </a:cubicBezTo>
                  <a:cubicBezTo>
                    <a:pt x="25" y="9"/>
                    <a:pt x="25" y="8"/>
                    <a:pt x="26" y="8"/>
                  </a:cubicBezTo>
                  <a:close/>
                </a:path>
              </a:pathLst>
            </a:custGeom>
            <a:solidFill>
              <a:srgbClr val="F301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6" name="组合 315"/>
          <p:cNvGrpSpPr/>
          <p:nvPr/>
        </p:nvGrpSpPr>
        <p:grpSpPr>
          <a:xfrm>
            <a:off x="3293534" y="2279650"/>
            <a:ext cx="3839897" cy="3671887"/>
            <a:chOff x="4716463" y="4200525"/>
            <a:chExt cx="2503487" cy="2393950"/>
          </a:xfrm>
        </p:grpSpPr>
        <p:sp>
          <p:nvSpPr>
            <p:cNvPr id="317" name="Oval 58"/>
            <p:cNvSpPr>
              <a:spLocks noChangeArrowheads="1"/>
            </p:cNvSpPr>
            <p:nvPr/>
          </p:nvSpPr>
          <p:spPr bwMode="auto">
            <a:xfrm>
              <a:off x="4716463" y="4200525"/>
              <a:ext cx="2390775" cy="2393950"/>
            </a:xfrm>
            <a:prstGeom prst="ellipse">
              <a:avLst/>
            </a:prstGeom>
            <a:solidFill>
              <a:srgbClr val="E23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59"/>
            <p:cNvSpPr>
              <a:spLocks/>
            </p:cNvSpPr>
            <p:nvPr/>
          </p:nvSpPr>
          <p:spPr bwMode="auto">
            <a:xfrm>
              <a:off x="4829175" y="4313238"/>
              <a:ext cx="2168525" cy="2168525"/>
            </a:xfrm>
            <a:custGeom>
              <a:avLst/>
              <a:gdLst>
                <a:gd name="T0" fmla="*/ 574 w 576"/>
                <a:gd name="T1" fmla="*/ 288 h 576"/>
                <a:gd name="T2" fmla="*/ 572 w 576"/>
                <a:gd name="T3" fmla="*/ 288 h 576"/>
                <a:gd name="T4" fmla="*/ 488 w 576"/>
                <a:gd name="T5" fmla="*/ 489 h 576"/>
                <a:gd name="T6" fmla="*/ 288 w 576"/>
                <a:gd name="T7" fmla="*/ 572 h 576"/>
                <a:gd name="T8" fmla="*/ 87 w 576"/>
                <a:gd name="T9" fmla="*/ 489 h 576"/>
                <a:gd name="T10" fmla="*/ 4 w 576"/>
                <a:gd name="T11" fmla="*/ 288 h 576"/>
                <a:gd name="T12" fmla="*/ 87 w 576"/>
                <a:gd name="T13" fmla="*/ 87 h 576"/>
                <a:gd name="T14" fmla="*/ 288 w 576"/>
                <a:gd name="T15" fmla="*/ 4 h 576"/>
                <a:gd name="T16" fmla="*/ 488 w 576"/>
                <a:gd name="T17" fmla="*/ 87 h 576"/>
                <a:gd name="T18" fmla="*/ 572 w 576"/>
                <a:gd name="T19" fmla="*/ 288 h 576"/>
                <a:gd name="T20" fmla="*/ 574 w 576"/>
                <a:gd name="T21" fmla="*/ 288 h 576"/>
                <a:gd name="T22" fmla="*/ 576 w 576"/>
                <a:gd name="T23" fmla="*/ 288 h 576"/>
                <a:gd name="T24" fmla="*/ 288 w 576"/>
                <a:gd name="T25" fmla="*/ 0 h 576"/>
                <a:gd name="T26" fmla="*/ 0 w 576"/>
                <a:gd name="T27" fmla="*/ 288 h 576"/>
                <a:gd name="T28" fmla="*/ 288 w 576"/>
                <a:gd name="T29" fmla="*/ 576 h 576"/>
                <a:gd name="T30" fmla="*/ 576 w 576"/>
                <a:gd name="T31" fmla="*/ 288 h 576"/>
                <a:gd name="T32" fmla="*/ 574 w 576"/>
                <a:gd name="T33" fmla="*/ 288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6" h="576">
                  <a:moveTo>
                    <a:pt x="574" y="288"/>
                  </a:moveTo>
                  <a:cubicBezTo>
                    <a:pt x="572" y="288"/>
                    <a:pt x="572" y="288"/>
                    <a:pt x="572" y="288"/>
                  </a:cubicBezTo>
                  <a:cubicBezTo>
                    <a:pt x="572" y="366"/>
                    <a:pt x="540" y="437"/>
                    <a:pt x="488" y="489"/>
                  </a:cubicBezTo>
                  <a:cubicBezTo>
                    <a:pt x="437" y="540"/>
                    <a:pt x="366" y="572"/>
                    <a:pt x="288" y="572"/>
                  </a:cubicBezTo>
                  <a:cubicBezTo>
                    <a:pt x="209" y="572"/>
                    <a:pt x="139" y="540"/>
                    <a:pt x="87" y="489"/>
                  </a:cubicBezTo>
                  <a:cubicBezTo>
                    <a:pt x="36" y="437"/>
                    <a:pt x="4" y="366"/>
                    <a:pt x="4" y="288"/>
                  </a:cubicBezTo>
                  <a:cubicBezTo>
                    <a:pt x="4" y="210"/>
                    <a:pt x="36" y="139"/>
                    <a:pt x="87" y="87"/>
                  </a:cubicBezTo>
                  <a:cubicBezTo>
                    <a:pt x="139" y="36"/>
                    <a:pt x="209" y="4"/>
                    <a:pt x="288" y="4"/>
                  </a:cubicBezTo>
                  <a:cubicBezTo>
                    <a:pt x="366" y="4"/>
                    <a:pt x="437" y="36"/>
                    <a:pt x="488" y="87"/>
                  </a:cubicBezTo>
                  <a:cubicBezTo>
                    <a:pt x="540" y="139"/>
                    <a:pt x="572" y="210"/>
                    <a:pt x="572" y="288"/>
                  </a:cubicBezTo>
                  <a:cubicBezTo>
                    <a:pt x="574" y="288"/>
                    <a:pt x="574" y="288"/>
                    <a:pt x="574" y="288"/>
                  </a:cubicBezTo>
                  <a:cubicBezTo>
                    <a:pt x="576" y="288"/>
                    <a:pt x="576" y="288"/>
                    <a:pt x="576" y="288"/>
                  </a:cubicBezTo>
                  <a:cubicBezTo>
                    <a:pt x="576" y="129"/>
                    <a:pt x="447" y="0"/>
                    <a:pt x="288" y="0"/>
                  </a:cubicBezTo>
                  <a:cubicBezTo>
                    <a:pt x="129" y="0"/>
                    <a:pt x="0" y="129"/>
                    <a:pt x="0" y="288"/>
                  </a:cubicBezTo>
                  <a:cubicBezTo>
                    <a:pt x="0" y="447"/>
                    <a:pt x="129" y="576"/>
                    <a:pt x="288" y="576"/>
                  </a:cubicBezTo>
                  <a:cubicBezTo>
                    <a:pt x="447" y="576"/>
                    <a:pt x="576" y="447"/>
                    <a:pt x="576" y="288"/>
                  </a:cubicBezTo>
                  <a:lnTo>
                    <a:pt x="574" y="288"/>
                  </a:lnTo>
                  <a:close/>
                </a:path>
              </a:pathLst>
            </a:custGeom>
            <a:solidFill>
              <a:srgbClr val="FFC3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60"/>
            <p:cNvSpPr>
              <a:spLocks noEditPoints="1"/>
            </p:cNvSpPr>
            <p:nvPr/>
          </p:nvSpPr>
          <p:spPr bwMode="auto">
            <a:xfrm>
              <a:off x="4716463" y="4200525"/>
              <a:ext cx="2390775" cy="2393950"/>
            </a:xfrm>
            <a:custGeom>
              <a:avLst/>
              <a:gdLst>
                <a:gd name="T0" fmla="*/ 318 w 635"/>
                <a:gd name="T1" fmla="*/ 12 h 636"/>
                <a:gd name="T2" fmla="*/ 623 w 635"/>
                <a:gd name="T3" fmla="*/ 318 h 636"/>
                <a:gd name="T4" fmla="*/ 318 w 635"/>
                <a:gd name="T5" fmla="*/ 624 h 636"/>
                <a:gd name="T6" fmla="*/ 12 w 635"/>
                <a:gd name="T7" fmla="*/ 318 h 636"/>
                <a:gd name="T8" fmla="*/ 318 w 635"/>
                <a:gd name="T9" fmla="*/ 12 h 636"/>
                <a:gd name="T10" fmla="*/ 318 w 635"/>
                <a:gd name="T11" fmla="*/ 0 h 636"/>
                <a:gd name="T12" fmla="*/ 0 w 635"/>
                <a:gd name="T13" fmla="*/ 318 h 636"/>
                <a:gd name="T14" fmla="*/ 318 w 635"/>
                <a:gd name="T15" fmla="*/ 636 h 636"/>
                <a:gd name="T16" fmla="*/ 635 w 635"/>
                <a:gd name="T17" fmla="*/ 318 h 636"/>
                <a:gd name="T18" fmla="*/ 318 w 635"/>
                <a:gd name="T19"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5" h="636">
                  <a:moveTo>
                    <a:pt x="318" y="12"/>
                  </a:moveTo>
                  <a:cubicBezTo>
                    <a:pt x="486" y="12"/>
                    <a:pt x="623" y="150"/>
                    <a:pt x="623" y="318"/>
                  </a:cubicBezTo>
                  <a:cubicBezTo>
                    <a:pt x="623" y="486"/>
                    <a:pt x="486" y="624"/>
                    <a:pt x="318" y="624"/>
                  </a:cubicBezTo>
                  <a:cubicBezTo>
                    <a:pt x="149" y="624"/>
                    <a:pt x="12" y="486"/>
                    <a:pt x="12" y="318"/>
                  </a:cubicBezTo>
                  <a:cubicBezTo>
                    <a:pt x="12" y="150"/>
                    <a:pt x="149" y="12"/>
                    <a:pt x="318" y="12"/>
                  </a:cubicBezTo>
                  <a:moveTo>
                    <a:pt x="318" y="0"/>
                  </a:moveTo>
                  <a:cubicBezTo>
                    <a:pt x="142" y="0"/>
                    <a:pt x="0" y="143"/>
                    <a:pt x="0" y="318"/>
                  </a:cubicBezTo>
                  <a:cubicBezTo>
                    <a:pt x="0" y="493"/>
                    <a:pt x="142" y="636"/>
                    <a:pt x="318" y="636"/>
                  </a:cubicBezTo>
                  <a:cubicBezTo>
                    <a:pt x="493" y="636"/>
                    <a:pt x="635" y="493"/>
                    <a:pt x="635" y="318"/>
                  </a:cubicBezTo>
                  <a:cubicBezTo>
                    <a:pt x="635" y="143"/>
                    <a:pt x="493" y="0"/>
                    <a:pt x="318" y="0"/>
                  </a:cubicBezTo>
                  <a:close/>
                </a:path>
              </a:pathLst>
            </a:custGeom>
            <a:solidFill>
              <a:srgbClr val="FFC3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Oval 61"/>
            <p:cNvSpPr>
              <a:spLocks noChangeArrowheads="1"/>
            </p:cNvSpPr>
            <p:nvPr/>
          </p:nvSpPr>
          <p:spPr bwMode="auto">
            <a:xfrm>
              <a:off x="4941888" y="4430713"/>
              <a:ext cx="1939925" cy="1935163"/>
            </a:xfrm>
            <a:prstGeom prst="ellipse">
              <a:avLst/>
            </a:prstGeom>
            <a:solidFill>
              <a:srgbClr val="7F16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62"/>
            <p:cNvSpPr>
              <a:spLocks/>
            </p:cNvSpPr>
            <p:nvPr/>
          </p:nvSpPr>
          <p:spPr bwMode="auto">
            <a:xfrm>
              <a:off x="5981700" y="5638800"/>
              <a:ext cx="1238250" cy="576263"/>
            </a:xfrm>
            <a:custGeom>
              <a:avLst/>
              <a:gdLst>
                <a:gd name="T0" fmla="*/ 0 w 329"/>
                <a:gd name="T1" fmla="*/ 117 h 153"/>
                <a:gd name="T2" fmla="*/ 6 w 329"/>
                <a:gd name="T3" fmla="*/ 116 h 153"/>
                <a:gd name="T4" fmla="*/ 12 w 329"/>
                <a:gd name="T5" fmla="*/ 114 h 153"/>
                <a:gd name="T6" fmla="*/ 25 w 329"/>
                <a:gd name="T7" fmla="*/ 111 h 153"/>
                <a:gd name="T8" fmla="*/ 50 w 329"/>
                <a:gd name="T9" fmla="*/ 104 h 153"/>
                <a:gd name="T10" fmla="*/ 75 w 329"/>
                <a:gd name="T11" fmla="*/ 94 h 153"/>
                <a:gd name="T12" fmla="*/ 98 w 329"/>
                <a:gd name="T13" fmla="*/ 83 h 153"/>
                <a:gd name="T14" fmla="*/ 121 w 329"/>
                <a:gd name="T15" fmla="*/ 70 h 153"/>
                <a:gd name="T16" fmla="*/ 141 w 329"/>
                <a:gd name="T17" fmla="*/ 55 h 153"/>
                <a:gd name="T18" fmla="*/ 161 w 329"/>
                <a:gd name="T19" fmla="*/ 37 h 153"/>
                <a:gd name="T20" fmla="*/ 185 w 329"/>
                <a:gd name="T21" fmla="*/ 16 h 153"/>
                <a:gd name="T22" fmla="*/ 216 w 329"/>
                <a:gd name="T23" fmla="*/ 3 h 153"/>
                <a:gd name="T24" fmla="*/ 250 w 329"/>
                <a:gd name="T25" fmla="*/ 2 h 153"/>
                <a:gd name="T26" fmla="*/ 281 w 329"/>
                <a:gd name="T27" fmla="*/ 16 h 153"/>
                <a:gd name="T28" fmla="*/ 304 w 329"/>
                <a:gd name="T29" fmla="*/ 37 h 153"/>
                <a:gd name="T30" fmla="*/ 326 w 329"/>
                <a:gd name="T31" fmla="*/ 93 h 153"/>
                <a:gd name="T32" fmla="*/ 316 w 329"/>
                <a:gd name="T33" fmla="*/ 150 h 153"/>
                <a:gd name="T34" fmla="*/ 288 w 329"/>
                <a:gd name="T35" fmla="*/ 52 h 153"/>
                <a:gd name="T36" fmla="*/ 246 w 329"/>
                <a:gd name="T37" fmla="*/ 31 h 153"/>
                <a:gd name="T38" fmla="*/ 205 w 329"/>
                <a:gd name="T39" fmla="*/ 44 h 153"/>
                <a:gd name="T40" fmla="*/ 188 w 329"/>
                <a:gd name="T41" fmla="*/ 61 h 153"/>
                <a:gd name="T42" fmla="*/ 167 w 329"/>
                <a:gd name="T43" fmla="*/ 83 h 153"/>
                <a:gd name="T44" fmla="*/ 118 w 329"/>
                <a:gd name="T45" fmla="*/ 120 h 153"/>
                <a:gd name="T46" fmla="*/ 63 w 329"/>
                <a:gd name="T47" fmla="*/ 143 h 153"/>
                <a:gd name="T48" fmla="*/ 33 w 329"/>
                <a:gd name="T49" fmla="*/ 150 h 153"/>
                <a:gd name="T50" fmla="*/ 18 w 329"/>
                <a:gd name="T51" fmla="*/ 152 h 153"/>
                <a:gd name="T52" fmla="*/ 11 w 329"/>
                <a:gd name="T53" fmla="*/ 152 h 153"/>
                <a:gd name="T54" fmla="*/ 2 w 329"/>
                <a:gd name="T55" fmla="*/ 153 h 153"/>
                <a:gd name="T56" fmla="*/ 0 w 329"/>
                <a:gd name="T57" fmla="*/ 11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9" h="153">
                  <a:moveTo>
                    <a:pt x="0" y="117"/>
                  </a:moveTo>
                  <a:cubicBezTo>
                    <a:pt x="6" y="116"/>
                    <a:pt x="6" y="116"/>
                    <a:pt x="6" y="116"/>
                  </a:cubicBezTo>
                  <a:cubicBezTo>
                    <a:pt x="12" y="114"/>
                    <a:pt x="12" y="114"/>
                    <a:pt x="12" y="114"/>
                  </a:cubicBezTo>
                  <a:cubicBezTo>
                    <a:pt x="17" y="113"/>
                    <a:pt x="21" y="112"/>
                    <a:pt x="25" y="111"/>
                  </a:cubicBezTo>
                  <a:cubicBezTo>
                    <a:pt x="34" y="109"/>
                    <a:pt x="42" y="107"/>
                    <a:pt x="50" y="104"/>
                  </a:cubicBezTo>
                  <a:cubicBezTo>
                    <a:pt x="59" y="101"/>
                    <a:pt x="67" y="98"/>
                    <a:pt x="75" y="94"/>
                  </a:cubicBezTo>
                  <a:cubicBezTo>
                    <a:pt x="83" y="91"/>
                    <a:pt x="91" y="87"/>
                    <a:pt x="98" y="83"/>
                  </a:cubicBezTo>
                  <a:cubicBezTo>
                    <a:pt x="106" y="79"/>
                    <a:pt x="113" y="75"/>
                    <a:pt x="121" y="70"/>
                  </a:cubicBezTo>
                  <a:cubicBezTo>
                    <a:pt x="128" y="65"/>
                    <a:pt x="135" y="60"/>
                    <a:pt x="141" y="55"/>
                  </a:cubicBezTo>
                  <a:cubicBezTo>
                    <a:pt x="148" y="49"/>
                    <a:pt x="154" y="43"/>
                    <a:pt x="161" y="37"/>
                  </a:cubicBezTo>
                  <a:cubicBezTo>
                    <a:pt x="168" y="30"/>
                    <a:pt x="176" y="22"/>
                    <a:pt x="185" y="16"/>
                  </a:cubicBezTo>
                  <a:cubicBezTo>
                    <a:pt x="194" y="10"/>
                    <a:pt x="205" y="5"/>
                    <a:pt x="216" y="3"/>
                  </a:cubicBezTo>
                  <a:cubicBezTo>
                    <a:pt x="227" y="0"/>
                    <a:pt x="239" y="0"/>
                    <a:pt x="250" y="2"/>
                  </a:cubicBezTo>
                  <a:cubicBezTo>
                    <a:pt x="261" y="5"/>
                    <a:pt x="272" y="9"/>
                    <a:pt x="281" y="16"/>
                  </a:cubicBezTo>
                  <a:cubicBezTo>
                    <a:pt x="290" y="22"/>
                    <a:pt x="297" y="29"/>
                    <a:pt x="304" y="37"/>
                  </a:cubicBezTo>
                  <a:cubicBezTo>
                    <a:pt x="317" y="54"/>
                    <a:pt x="324" y="73"/>
                    <a:pt x="326" y="93"/>
                  </a:cubicBezTo>
                  <a:cubicBezTo>
                    <a:pt x="329" y="113"/>
                    <a:pt x="325" y="133"/>
                    <a:pt x="316" y="150"/>
                  </a:cubicBezTo>
                  <a:cubicBezTo>
                    <a:pt x="325" y="113"/>
                    <a:pt x="312" y="75"/>
                    <a:pt x="288" y="52"/>
                  </a:cubicBezTo>
                  <a:cubicBezTo>
                    <a:pt x="276" y="40"/>
                    <a:pt x="260" y="32"/>
                    <a:pt x="246" y="31"/>
                  </a:cubicBezTo>
                  <a:cubicBezTo>
                    <a:pt x="231" y="30"/>
                    <a:pt x="217" y="35"/>
                    <a:pt x="205" y="44"/>
                  </a:cubicBezTo>
                  <a:cubicBezTo>
                    <a:pt x="198" y="49"/>
                    <a:pt x="193" y="55"/>
                    <a:pt x="188" y="61"/>
                  </a:cubicBezTo>
                  <a:cubicBezTo>
                    <a:pt x="181" y="69"/>
                    <a:pt x="174" y="76"/>
                    <a:pt x="167" y="83"/>
                  </a:cubicBezTo>
                  <a:cubicBezTo>
                    <a:pt x="152" y="97"/>
                    <a:pt x="136" y="110"/>
                    <a:pt x="118" y="120"/>
                  </a:cubicBezTo>
                  <a:cubicBezTo>
                    <a:pt x="101" y="129"/>
                    <a:pt x="82" y="137"/>
                    <a:pt x="63" y="143"/>
                  </a:cubicBezTo>
                  <a:cubicBezTo>
                    <a:pt x="53" y="146"/>
                    <a:pt x="43" y="148"/>
                    <a:pt x="33" y="150"/>
                  </a:cubicBezTo>
                  <a:cubicBezTo>
                    <a:pt x="28" y="151"/>
                    <a:pt x="23" y="151"/>
                    <a:pt x="18" y="152"/>
                  </a:cubicBezTo>
                  <a:cubicBezTo>
                    <a:pt x="16" y="152"/>
                    <a:pt x="13" y="152"/>
                    <a:pt x="11" y="152"/>
                  </a:cubicBezTo>
                  <a:cubicBezTo>
                    <a:pt x="8" y="152"/>
                    <a:pt x="6" y="153"/>
                    <a:pt x="2" y="153"/>
                  </a:cubicBezTo>
                  <a:lnTo>
                    <a:pt x="0" y="117"/>
                  </a:lnTo>
                  <a:close/>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Oval 63"/>
            <p:cNvSpPr>
              <a:spLocks noChangeArrowheads="1"/>
            </p:cNvSpPr>
            <p:nvPr/>
          </p:nvSpPr>
          <p:spPr bwMode="auto">
            <a:xfrm>
              <a:off x="5265738" y="4779964"/>
              <a:ext cx="1344612" cy="17589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64"/>
            <p:cNvSpPr>
              <a:spLocks/>
            </p:cNvSpPr>
            <p:nvPr/>
          </p:nvSpPr>
          <p:spPr bwMode="auto">
            <a:xfrm>
              <a:off x="5257800" y="5592763"/>
              <a:ext cx="1355725" cy="976313"/>
            </a:xfrm>
            <a:custGeom>
              <a:avLst/>
              <a:gdLst>
                <a:gd name="T0" fmla="*/ 7 w 360"/>
                <a:gd name="T1" fmla="*/ 0 h 393"/>
                <a:gd name="T2" fmla="*/ 0 w 360"/>
                <a:gd name="T3" fmla="*/ 87 h 393"/>
                <a:gd name="T4" fmla="*/ 180 w 360"/>
                <a:gd name="T5" fmla="*/ 393 h 393"/>
                <a:gd name="T6" fmla="*/ 360 w 360"/>
                <a:gd name="T7" fmla="*/ 87 h 393"/>
                <a:gd name="T8" fmla="*/ 353 w 360"/>
                <a:gd name="T9" fmla="*/ 0 h 393"/>
                <a:gd name="T10" fmla="*/ 7 w 360"/>
                <a:gd name="T11" fmla="*/ 0 h 393"/>
              </a:gdLst>
              <a:ahLst/>
              <a:cxnLst>
                <a:cxn ang="0">
                  <a:pos x="T0" y="T1"/>
                </a:cxn>
                <a:cxn ang="0">
                  <a:pos x="T2" y="T3"/>
                </a:cxn>
                <a:cxn ang="0">
                  <a:pos x="T4" y="T5"/>
                </a:cxn>
                <a:cxn ang="0">
                  <a:pos x="T6" y="T7"/>
                </a:cxn>
                <a:cxn ang="0">
                  <a:pos x="T8" y="T9"/>
                </a:cxn>
                <a:cxn ang="0">
                  <a:pos x="T10" y="T11"/>
                </a:cxn>
              </a:cxnLst>
              <a:rect l="0" t="0" r="r" b="b"/>
              <a:pathLst>
                <a:path w="360" h="393">
                  <a:moveTo>
                    <a:pt x="7" y="0"/>
                  </a:moveTo>
                  <a:cubicBezTo>
                    <a:pt x="3" y="28"/>
                    <a:pt x="0" y="57"/>
                    <a:pt x="0" y="87"/>
                  </a:cubicBezTo>
                  <a:cubicBezTo>
                    <a:pt x="0" y="256"/>
                    <a:pt x="81" y="393"/>
                    <a:pt x="180" y="393"/>
                  </a:cubicBezTo>
                  <a:cubicBezTo>
                    <a:pt x="279" y="393"/>
                    <a:pt x="360" y="256"/>
                    <a:pt x="360" y="87"/>
                  </a:cubicBezTo>
                  <a:cubicBezTo>
                    <a:pt x="360" y="57"/>
                    <a:pt x="357" y="28"/>
                    <a:pt x="353" y="0"/>
                  </a:cubicBezTo>
                  <a:lnTo>
                    <a:pt x="7" y="0"/>
                  </a:lnTo>
                  <a:close/>
                </a:path>
              </a:pathLst>
            </a:custGeom>
            <a:solidFill>
              <a:srgbClr val="D72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Rectangle 65"/>
            <p:cNvSpPr>
              <a:spLocks noChangeArrowheads="1"/>
            </p:cNvSpPr>
            <p:nvPr/>
          </p:nvSpPr>
          <p:spPr bwMode="auto">
            <a:xfrm>
              <a:off x="5932488" y="5592763"/>
              <a:ext cx="41275" cy="806450"/>
            </a:xfrm>
            <a:prstGeom prst="rect">
              <a:avLst/>
            </a:prstGeom>
            <a:solidFill>
              <a:srgbClr val="7F16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66"/>
            <p:cNvSpPr>
              <a:spLocks/>
            </p:cNvSpPr>
            <p:nvPr/>
          </p:nvSpPr>
          <p:spPr bwMode="auto">
            <a:xfrm>
              <a:off x="6162675" y="4403725"/>
              <a:ext cx="757237" cy="793750"/>
            </a:xfrm>
            <a:custGeom>
              <a:avLst/>
              <a:gdLst>
                <a:gd name="T0" fmla="*/ 153 w 201"/>
                <a:gd name="T1" fmla="*/ 172 h 211"/>
                <a:gd name="T2" fmla="*/ 15 w 201"/>
                <a:gd name="T3" fmla="*/ 162 h 211"/>
                <a:gd name="T4" fmla="*/ 50 w 201"/>
                <a:gd name="T5" fmla="*/ 29 h 211"/>
                <a:gd name="T6" fmla="*/ 173 w 201"/>
                <a:gd name="T7" fmla="*/ 49 h 211"/>
                <a:gd name="T8" fmla="*/ 153 w 201"/>
                <a:gd name="T9" fmla="*/ 172 h 211"/>
              </a:gdLst>
              <a:ahLst/>
              <a:cxnLst>
                <a:cxn ang="0">
                  <a:pos x="T0" y="T1"/>
                </a:cxn>
                <a:cxn ang="0">
                  <a:pos x="T2" y="T3"/>
                </a:cxn>
                <a:cxn ang="0">
                  <a:pos x="T4" y="T5"/>
                </a:cxn>
                <a:cxn ang="0">
                  <a:pos x="T6" y="T7"/>
                </a:cxn>
                <a:cxn ang="0">
                  <a:pos x="T8" y="T9"/>
                </a:cxn>
              </a:cxnLst>
              <a:rect l="0" t="0" r="r" b="b"/>
              <a:pathLst>
                <a:path w="201" h="211">
                  <a:moveTo>
                    <a:pt x="153" y="172"/>
                  </a:moveTo>
                  <a:cubicBezTo>
                    <a:pt x="100" y="211"/>
                    <a:pt x="15" y="162"/>
                    <a:pt x="15" y="162"/>
                  </a:cubicBezTo>
                  <a:cubicBezTo>
                    <a:pt x="15" y="162"/>
                    <a:pt x="0" y="64"/>
                    <a:pt x="50" y="29"/>
                  </a:cubicBezTo>
                  <a:cubicBezTo>
                    <a:pt x="90" y="0"/>
                    <a:pt x="145" y="9"/>
                    <a:pt x="173" y="49"/>
                  </a:cubicBezTo>
                  <a:cubicBezTo>
                    <a:pt x="201" y="88"/>
                    <a:pt x="192" y="143"/>
                    <a:pt x="153" y="1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67"/>
            <p:cNvSpPr>
              <a:spLocks/>
            </p:cNvSpPr>
            <p:nvPr/>
          </p:nvSpPr>
          <p:spPr bwMode="auto">
            <a:xfrm>
              <a:off x="6316663" y="4576763"/>
              <a:ext cx="428625" cy="447675"/>
            </a:xfrm>
            <a:custGeom>
              <a:avLst/>
              <a:gdLst>
                <a:gd name="T0" fmla="*/ 86 w 114"/>
                <a:gd name="T1" fmla="*/ 97 h 119"/>
                <a:gd name="T2" fmla="*/ 8 w 114"/>
                <a:gd name="T3" fmla="*/ 92 h 119"/>
                <a:gd name="T4" fmla="*/ 28 w 114"/>
                <a:gd name="T5" fmla="*/ 16 h 119"/>
                <a:gd name="T6" fmla="*/ 98 w 114"/>
                <a:gd name="T7" fmla="*/ 28 h 119"/>
                <a:gd name="T8" fmla="*/ 86 w 114"/>
                <a:gd name="T9" fmla="*/ 97 h 119"/>
              </a:gdLst>
              <a:ahLst/>
              <a:cxnLst>
                <a:cxn ang="0">
                  <a:pos x="T0" y="T1"/>
                </a:cxn>
                <a:cxn ang="0">
                  <a:pos x="T2" y="T3"/>
                </a:cxn>
                <a:cxn ang="0">
                  <a:pos x="T4" y="T5"/>
                </a:cxn>
                <a:cxn ang="0">
                  <a:pos x="T6" y="T7"/>
                </a:cxn>
                <a:cxn ang="0">
                  <a:pos x="T8" y="T9"/>
                </a:cxn>
              </a:cxnLst>
              <a:rect l="0" t="0" r="r" b="b"/>
              <a:pathLst>
                <a:path w="114" h="119">
                  <a:moveTo>
                    <a:pt x="86" y="97"/>
                  </a:moveTo>
                  <a:cubicBezTo>
                    <a:pt x="56" y="119"/>
                    <a:pt x="8" y="92"/>
                    <a:pt x="8" y="92"/>
                  </a:cubicBezTo>
                  <a:cubicBezTo>
                    <a:pt x="8" y="92"/>
                    <a:pt x="0" y="36"/>
                    <a:pt x="28" y="16"/>
                  </a:cubicBezTo>
                  <a:cubicBezTo>
                    <a:pt x="51" y="0"/>
                    <a:pt x="82" y="5"/>
                    <a:pt x="98" y="28"/>
                  </a:cubicBezTo>
                  <a:cubicBezTo>
                    <a:pt x="114" y="50"/>
                    <a:pt x="108" y="81"/>
                    <a:pt x="86" y="97"/>
                  </a:cubicBezTo>
                  <a:close/>
                </a:path>
              </a:pathLst>
            </a:custGeom>
            <a:solidFill>
              <a:srgbClr val="FFB4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68"/>
            <p:cNvSpPr>
              <a:spLocks/>
            </p:cNvSpPr>
            <p:nvPr/>
          </p:nvSpPr>
          <p:spPr bwMode="auto">
            <a:xfrm>
              <a:off x="4968875" y="4403725"/>
              <a:ext cx="760412" cy="793750"/>
            </a:xfrm>
            <a:custGeom>
              <a:avLst/>
              <a:gdLst>
                <a:gd name="T0" fmla="*/ 49 w 202"/>
                <a:gd name="T1" fmla="*/ 172 h 211"/>
                <a:gd name="T2" fmla="*/ 187 w 202"/>
                <a:gd name="T3" fmla="*/ 162 h 211"/>
                <a:gd name="T4" fmla="*/ 151 w 202"/>
                <a:gd name="T5" fmla="*/ 29 h 211"/>
                <a:gd name="T6" fmla="*/ 29 w 202"/>
                <a:gd name="T7" fmla="*/ 49 h 211"/>
                <a:gd name="T8" fmla="*/ 49 w 202"/>
                <a:gd name="T9" fmla="*/ 172 h 211"/>
              </a:gdLst>
              <a:ahLst/>
              <a:cxnLst>
                <a:cxn ang="0">
                  <a:pos x="T0" y="T1"/>
                </a:cxn>
                <a:cxn ang="0">
                  <a:pos x="T2" y="T3"/>
                </a:cxn>
                <a:cxn ang="0">
                  <a:pos x="T4" y="T5"/>
                </a:cxn>
                <a:cxn ang="0">
                  <a:pos x="T6" y="T7"/>
                </a:cxn>
                <a:cxn ang="0">
                  <a:pos x="T8" y="T9"/>
                </a:cxn>
              </a:cxnLst>
              <a:rect l="0" t="0" r="r" b="b"/>
              <a:pathLst>
                <a:path w="202" h="211">
                  <a:moveTo>
                    <a:pt x="49" y="172"/>
                  </a:moveTo>
                  <a:cubicBezTo>
                    <a:pt x="102" y="211"/>
                    <a:pt x="187" y="162"/>
                    <a:pt x="187" y="162"/>
                  </a:cubicBezTo>
                  <a:cubicBezTo>
                    <a:pt x="187" y="162"/>
                    <a:pt x="202" y="64"/>
                    <a:pt x="151" y="29"/>
                  </a:cubicBezTo>
                  <a:cubicBezTo>
                    <a:pt x="112" y="0"/>
                    <a:pt x="57" y="9"/>
                    <a:pt x="29" y="49"/>
                  </a:cubicBezTo>
                  <a:cubicBezTo>
                    <a:pt x="0" y="88"/>
                    <a:pt x="10" y="143"/>
                    <a:pt x="49" y="1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69"/>
            <p:cNvSpPr>
              <a:spLocks/>
            </p:cNvSpPr>
            <p:nvPr/>
          </p:nvSpPr>
          <p:spPr bwMode="auto">
            <a:xfrm>
              <a:off x="5145088" y="4576763"/>
              <a:ext cx="430212" cy="447675"/>
            </a:xfrm>
            <a:custGeom>
              <a:avLst/>
              <a:gdLst>
                <a:gd name="T0" fmla="*/ 28 w 114"/>
                <a:gd name="T1" fmla="*/ 97 h 119"/>
                <a:gd name="T2" fmla="*/ 106 w 114"/>
                <a:gd name="T3" fmla="*/ 92 h 119"/>
                <a:gd name="T4" fmla="*/ 86 w 114"/>
                <a:gd name="T5" fmla="*/ 16 h 119"/>
                <a:gd name="T6" fmla="*/ 16 w 114"/>
                <a:gd name="T7" fmla="*/ 28 h 119"/>
                <a:gd name="T8" fmla="*/ 28 w 114"/>
                <a:gd name="T9" fmla="*/ 97 h 119"/>
              </a:gdLst>
              <a:ahLst/>
              <a:cxnLst>
                <a:cxn ang="0">
                  <a:pos x="T0" y="T1"/>
                </a:cxn>
                <a:cxn ang="0">
                  <a:pos x="T2" y="T3"/>
                </a:cxn>
                <a:cxn ang="0">
                  <a:pos x="T4" y="T5"/>
                </a:cxn>
                <a:cxn ang="0">
                  <a:pos x="T6" y="T7"/>
                </a:cxn>
                <a:cxn ang="0">
                  <a:pos x="T8" y="T9"/>
                </a:cxn>
              </a:cxnLst>
              <a:rect l="0" t="0" r="r" b="b"/>
              <a:pathLst>
                <a:path w="114" h="119">
                  <a:moveTo>
                    <a:pt x="28" y="97"/>
                  </a:moveTo>
                  <a:cubicBezTo>
                    <a:pt x="58" y="119"/>
                    <a:pt x="106" y="92"/>
                    <a:pt x="106" y="92"/>
                  </a:cubicBezTo>
                  <a:cubicBezTo>
                    <a:pt x="106" y="92"/>
                    <a:pt x="114" y="36"/>
                    <a:pt x="86" y="16"/>
                  </a:cubicBezTo>
                  <a:cubicBezTo>
                    <a:pt x="63" y="0"/>
                    <a:pt x="32" y="5"/>
                    <a:pt x="16" y="28"/>
                  </a:cubicBezTo>
                  <a:cubicBezTo>
                    <a:pt x="0" y="50"/>
                    <a:pt x="6" y="81"/>
                    <a:pt x="28" y="97"/>
                  </a:cubicBezTo>
                  <a:close/>
                </a:path>
              </a:pathLst>
            </a:custGeom>
            <a:solidFill>
              <a:srgbClr val="FFB4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70"/>
            <p:cNvSpPr>
              <a:spLocks/>
            </p:cNvSpPr>
            <p:nvPr/>
          </p:nvSpPr>
          <p:spPr bwMode="auto">
            <a:xfrm>
              <a:off x="5819775" y="5265738"/>
              <a:ext cx="319087" cy="230188"/>
            </a:xfrm>
            <a:custGeom>
              <a:avLst/>
              <a:gdLst>
                <a:gd name="T0" fmla="*/ 85 w 85"/>
                <a:gd name="T1" fmla="*/ 0 h 61"/>
                <a:gd name="T2" fmla="*/ 42 w 85"/>
                <a:gd name="T3" fmla="*/ 61 h 61"/>
                <a:gd name="T4" fmla="*/ 0 w 85"/>
                <a:gd name="T5" fmla="*/ 0 h 61"/>
                <a:gd name="T6" fmla="*/ 85 w 85"/>
                <a:gd name="T7" fmla="*/ 0 h 61"/>
              </a:gdLst>
              <a:ahLst/>
              <a:cxnLst>
                <a:cxn ang="0">
                  <a:pos x="T0" y="T1"/>
                </a:cxn>
                <a:cxn ang="0">
                  <a:pos x="T2" y="T3"/>
                </a:cxn>
                <a:cxn ang="0">
                  <a:pos x="T4" y="T5"/>
                </a:cxn>
                <a:cxn ang="0">
                  <a:pos x="T6" y="T7"/>
                </a:cxn>
              </a:cxnLst>
              <a:rect l="0" t="0" r="r" b="b"/>
              <a:pathLst>
                <a:path w="85" h="61">
                  <a:moveTo>
                    <a:pt x="85" y="0"/>
                  </a:moveTo>
                  <a:cubicBezTo>
                    <a:pt x="85" y="34"/>
                    <a:pt x="66" y="61"/>
                    <a:pt x="42" y="61"/>
                  </a:cubicBezTo>
                  <a:cubicBezTo>
                    <a:pt x="19" y="61"/>
                    <a:pt x="0" y="34"/>
                    <a:pt x="0" y="0"/>
                  </a:cubicBezTo>
                  <a:lnTo>
                    <a:pt x="85" y="0"/>
                  </a:lnTo>
                  <a:close/>
                </a:path>
              </a:pathLst>
            </a:custGeom>
            <a:solidFill>
              <a:srgbClr val="7F16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71"/>
            <p:cNvSpPr>
              <a:spLocks/>
            </p:cNvSpPr>
            <p:nvPr/>
          </p:nvSpPr>
          <p:spPr bwMode="auto">
            <a:xfrm>
              <a:off x="5883275" y="5265738"/>
              <a:ext cx="180975" cy="188913"/>
            </a:xfrm>
            <a:custGeom>
              <a:avLst/>
              <a:gdLst>
                <a:gd name="T0" fmla="*/ 40 w 48"/>
                <a:gd name="T1" fmla="*/ 43 h 50"/>
                <a:gd name="T2" fmla="*/ 32 w 48"/>
                <a:gd name="T3" fmla="*/ 47 h 50"/>
                <a:gd name="T4" fmla="*/ 17 w 48"/>
                <a:gd name="T5" fmla="*/ 47 h 50"/>
                <a:gd name="T6" fmla="*/ 8 w 48"/>
                <a:gd name="T7" fmla="*/ 42 h 50"/>
                <a:gd name="T8" fmla="*/ 0 w 48"/>
                <a:gd name="T9" fmla="*/ 28 h 50"/>
                <a:gd name="T10" fmla="*/ 0 w 48"/>
                <a:gd name="T11" fmla="*/ 0 h 50"/>
                <a:gd name="T12" fmla="*/ 48 w 48"/>
                <a:gd name="T13" fmla="*/ 0 h 50"/>
                <a:gd name="T14" fmla="*/ 48 w 48"/>
                <a:gd name="T15" fmla="*/ 29 h 50"/>
                <a:gd name="T16" fmla="*/ 40 w 48"/>
                <a:gd name="T17"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0">
                  <a:moveTo>
                    <a:pt x="40" y="43"/>
                  </a:moveTo>
                  <a:cubicBezTo>
                    <a:pt x="32" y="47"/>
                    <a:pt x="32" y="47"/>
                    <a:pt x="32" y="47"/>
                  </a:cubicBezTo>
                  <a:cubicBezTo>
                    <a:pt x="27" y="50"/>
                    <a:pt x="21" y="50"/>
                    <a:pt x="17" y="47"/>
                  </a:cubicBezTo>
                  <a:cubicBezTo>
                    <a:pt x="8" y="42"/>
                    <a:pt x="8" y="42"/>
                    <a:pt x="8" y="42"/>
                  </a:cubicBezTo>
                  <a:cubicBezTo>
                    <a:pt x="3" y="39"/>
                    <a:pt x="0" y="34"/>
                    <a:pt x="0" y="28"/>
                  </a:cubicBezTo>
                  <a:cubicBezTo>
                    <a:pt x="0" y="0"/>
                    <a:pt x="0" y="0"/>
                    <a:pt x="0" y="0"/>
                  </a:cubicBezTo>
                  <a:cubicBezTo>
                    <a:pt x="48" y="0"/>
                    <a:pt x="48" y="0"/>
                    <a:pt x="48" y="0"/>
                  </a:cubicBezTo>
                  <a:cubicBezTo>
                    <a:pt x="48" y="29"/>
                    <a:pt x="48" y="29"/>
                    <a:pt x="48" y="29"/>
                  </a:cubicBezTo>
                  <a:cubicBezTo>
                    <a:pt x="48" y="35"/>
                    <a:pt x="45" y="40"/>
                    <a:pt x="40"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72"/>
            <p:cNvSpPr>
              <a:spLocks/>
            </p:cNvSpPr>
            <p:nvPr/>
          </p:nvSpPr>
          <p:spPr bwMode="auto">
            <a:xfrm>
              <a:off x="5965825" y="5265738"/>
              <a:ext cx="11112" cy="188913"/>
            </a:xfrm>
            <a:custGeom>
              <a:avLst/>
              <a:gdLst>
                <a:gd name="T0" fmla="*/ 3 w 3"/>
                <a:gd name="T1" fmla="*/ 43 h 50"/>
                <a:gd name="T2" fmla="*/ 2 w 3"/>
                <a:gd name="T3" fmla="*/ 47 h 50"/>
                <a:gd name="T4" fmla="*/ 1 w 3"/>
                <a:gd name="T5" fmla="*/ 47 h 50"/>
                <a:gd name="T6" fmla="*/ 1 w 3"/>
                <a:gd name="T7" fmla="*/ 42 h 50"/>
                <a:gd name="T8" fmla="*/ 0 w 3"/>
                <a:gd name="T9" fmla="*/ 28 h 50"/>
                <a:gd name="T10" fmla="*/ 0 w 3"/>
                <a:gd name="T11" fmla="*/ 0 h 50"/>
                <a:gd name="T12" fmla="*/ 3 w 3"/>
                <a:gd name="T13" fmla="*/ 0 h 50"/>
                <a:gd name="T14" fmla="*/ 3 w 3"/>
                <a:gd name="T15" fmla="*/ 29 h 50"/>
                <a:gd name="T16" fmla="*/ 3 w 3"/>
                <a:gd name="T17"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0">
                  <a:moveTo>
                    <a:pt x="3" y="43"/>
                  </a:moveTo>
                  <a:cubicBezTo>
                    <a:pt x="2" y="47"/>
                    <a:pt x="2" y="47"/>
                    <a:pt x="2" y="47"/>
                  </a:cubicBezTo>
                  <a:cubicBezTo>
                    <a:pt x="2" y="50"/>
                    <a:pt x="2" y="50"/>
                    <a:pt x="1" y="47"/>
                  </a:cubicBezTo>
                  <a:cubicBezTo>
                    <a:pt x="1" y="42"/>
                    <a:pt x="1" y="42"/>
                    <a:pt x="1" y="42"/>
                  </a:cubicBezTo>
                  <a:cubicBezTo>
                    <a:pt x="0" y="39"/>
                    <a:pt x="0" y="34"/>
                    <a:pt x="0" y="28"/>
                  </a:cubicBezTo>
                  <a:cubicBezTo>
                    <a:pt x="0" y="0"/>
                    <a:pt x="0" y="0"/>
                    <a:pt x="0" y="0"/>
                  </a:cubicBezTo>
                  <a:cubicBezTo>
                    <a:pt x="3" y="0"/>
                    <a:pt x="3" y="0"/>
                    <a:pt x="3" y="0"/>
                  </a:cubicBezTo>
                  <a:cubicBezTo>
                    <a:pt x="3" y="29"/>
                    <a:pt x="3" y="29"/>
                    <a:pt x="3" y="29"/>
                  </a:cubicBezTo>
                  <a:cubicBezTo>
                    <a:pt x="3" y="35"/>
                    <a:pt x="3" y="40"/>
                    <a:pt x="3" y="43"/>
                  </a:cubicBezTo>
                  <a:close/>
                </a:path>
              </a:pathLst>
            </a:custGeom>
            <a:solidFill>
              <a:srgbClr val="9B1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73"/>
            <p:cNvSpPr>
              <a:spLocks/>
            </p:cNvSpPr>
            <p:nvPr/>
          </p:nvSpPr>
          <p:spPr bwMode="auto">
            <a:xfrm>
              <a:off x="5905500" y="5130800"/>
              <a:ext cx="147637" cy="93663"/>
            </a:xfrm>
            <a:custGeom>
              <a:avLst/>
              <a:gdLst>
                <a:gd name="T0" fmla="*/ 25 w 39"/>
                <a:gd name="T1" fmla="*/ 22 h 25"/>
                <a:gd name="T2" fmla="*/ 34 w 39"/>
                <a:gd name="T3" fmla="*/ 13 h 25"/>
                <a:gd name="T4" fmla="*/ 28 w 39"/>
                <a:gd name="T5" fmla="*/ 0 h 25"/>
                <a:gd name="T6" fmla="*/ 10 w 39"/>
                <a:gd name="T7" fmla="*/ 0 h 25"/>
                <a:gd name="T8" fmla="*/ 5 w 39"/>
                <a:gd name="T9" fmla="*/ 13 h 25"/>
                <a:gd name="T10" fmla="*/ 14 w 39"/>
                <a:gd name="T11" fmla="*/ 22 h 25"/>
                <a:gd name="T12" fmla="*/ 25 w 39"/>
                <a:gd name="T13" fmla="*/ 22 h 25"/>
              </a:gdLst>
              <a:ahLst/>
              <a:cxnLst>
                <a:cxn ang="0">
                  <a:pos x="T0" y="T1"/>
                </a:cxn>
                <a:cxn ang="0">
                  <a:pos x="T2" y="T3"/>
                </a:cxn>
                <a:cxn ang="0">
                  <a:pos x="T4" y="T5"/>
                </a:cxn>
                <a:cxn ang="0">
                  <a:pos x="T6" y="T7"/>
                </a:cxn>
                <a:cxn ang="0">
                  <a:pos x="T8" y="T9"/>
                </a:cxn>
                <a:cxn ang="0">
                  <a:pos x="T10" y="T11"/>
                </a:cxn>
                <a:cxn ang="0">
                  <a:pos x="T12" y="T13"/>
                </a:cxn>
              </a:cxnLst>
              <a:rect l="0" t="0" r="r" b="b"/>
              <a:pathLst>
                <a:path w="39" h="25">
                  <a:moveTo>
                    <a:pt x="25" y="22"/>
                  </a:moveTo>
                  <a:cubicBezTo>
                    <a:pt x="34" y="13"/>
                    <a:pt x="34" y="13"/>
                    <a:pt x="34" y="13"/>
                  </a:cubicBezTo>
                  <a:cubicBezTo>
                    <a:pt x="39" y="8"/>
                    <a:pt x="35" y="0"/>
                    <a:pt x="28" y="0"/>
                  </a:cubicBezTo>
                  <a:cubicBezTo>
                    <a:pt x="10" y="0"/>
                    <a:pt x="10" y="0"/>
                    <a:pt x="10" y="0"/>
                  </a:cubicBezTo>
                  <a:cubicBezTo>
                    <a:pt x="4" y="0"/>
                    <a:pt x="0" y="8"/>
                    <a:pt x="5" y="13"/>
                  </a:cubicBezTo>
                  <a:cubicBezTo>
                    <a:pt x="14" y="22"/>
                    <a:pt x="14" y="22"/>
                    <a:pt x="14" y="22"/>
                  </a:cubicBezTo>
                  <a:cubicBezTo>
                    <a:pt x="17" y="25"/>
                    <a:pt x="22" y="25"/>
                    <a:pt x="25" y="22"/>
                  </a:cubicBezTo>
                  <a:close/>
                </a:path>
              </a:pathLst>
            </a:custGeom>
            <a:solidFill>
              <a:srgbClr val="B92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74"/>
            <p:cNvSpPr>
              <a:spLocks/>
            </p:cNvSpPr>
            <p:nvPr/>
          </p:nvSpPr>
          <p:spPr bwMode="auto">
            <a:xfrm>
              <a:off x="5619750" y="5084763"/>
              <a:ext cx="203200" cy="101600"/>
            </a:xfrm>
            <a:custGeom>
              <a:avLst/>
              <a:gdLst>
                <a:gd name="T0" fmla="*/ 54 w 54"/>
                <a:gd name="T1" fmla="*/ 27 h 27"/>
                <a:gd name="T2" fmla="*/ 46 w 54"/>
                <a:gd name="T3" fmla="*/ 27 h 27"/>
                <a:gd name="T4" fmla="*/ 27 w 54"/>
                <a:gd name="T5" fmla="*/ 8 h 27"/>
                <a:gd name="T6" fmla="*/ 8 w 54"/>
                <a:gd name="T7" fmla="*/ 27 h 27"/>
                <a:gd name="T8" fmla="*/ 0 w 54"/>
                <a:gd name="T9" fmla="*/ 27 h 27"/>
                <a:gd name="T10" fmla="*/ 27 w 54"/>
                <a:gd name="T11" fmla="*/ 0 h 27"/>
                <a:gd name="T12" fmla="*/ 54 w 54"/>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54" h="27">
                  <a:moveTo>
                    <a:pt x="54" y="27"/>
                  </a:moveTo>
                  <a:cubicBezTo>
                    <a:pt x="46" y="27"/>
                    <a:pt x="46" y="27"/>
                    <a:pt x="46" y="27"/>
                  </a:cubicBezTo>
                  <a:cubicBezTo>
                    <a:pt x="46" y="16"/>
                    <a:pt x="37" y="8"/>
                    <a:pt x="27" y="8"/>
                  </a:cubicBezTo>
                  <a:cubicBezTo>
                    <a:pt x="17" y="8"/>
                    <a:pt x="8" y="16"/>
                    <a:pt x="8" y="27"/>
                  </a:cubicBezTo>
                  <a:cubicBezTo>
                    <a:pt x="0" y="27"/>
                    <a:pt x="0" y="27"/>
                    <a:pt x="0" y="27"/>
                  </a:cubicBezTo>
                  <a:cubicBezTo>
                    <a:pt x="0" y="12"/>
                    <a:pt x="12" y="0"/>
                    <a:pt x="27" y="0"/>
                  </a:cubicBezTo>
                  <a:cubicBezTo>
                    <a:pt x="42" y="0"/>
                    <a:pt x="54" y="12"/>
                    <a:pt x="54" y="27"/>
                  </a:cubicBezTo>
                </a:path>
              </a:pathLst>
            </a:custGeom>
            <a:solidFill>
              <a:srgbClr val="7F16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75"/>
            <p:cNvSpPr>
              <a:spLocks/>
            </p:cNvSpPr>
            <p:nvPr/>
          </p:nvSpPr>
          <p:spPr bwMode="auto">
            <a:xfrm>
              <a:off x="6108700" y="5084763"/>
              <a:ext cx="200025" cy="101600"/>
            </a:xfrm>
            <a:custGeom>
              <a:avLst/>
              <a:gdLst>
                <a:gd name="T0" fmla="*/ 53 w 53"/>
                <a:gd name="T1" fmla="*/ 27 h 27"/>
                <a:gd name="T2" fmla="*/ 45 w 53"/>
                <a:gd name="T3" fmla="*/ 27 h 27"/>
                <a:gd name="T4" fmla="*/ 27 w 53"/>
                <a:gd name="T5" fmla="*/ 8 h 27"/>
                <a:gd name="T6" fmla="*/ 8 w 53"/>
                <a:gd name="T7" fmla="*/ 27 h 27"/>
                <a:gd name="T8" fmla="*/ 0 w 53"/>
                <a:gd name="T9" fmla="*/ 27 h 27"/>
                <a:gd name="T10" fmla="*/ 27 w 53"/>
                <a:gd name="T11" fmla="*/ 0 h 27"/>
                <a:gd name="T12" fmla="*/ 53 w 53"/>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53" h="27">
                  <a:moveTo>
                    <a:pt x="53" y="27"/>
                  </a:moveTo>
                  <a:cubicBezTo>
                    <a:pt x="45" y="27"/>
                    <a:pt x="45" y="27"/>
                    <a:pt x="45" y="27"/>
                  </a:cubicBezTo>
                  <a:cubicBezTo>
                    <a:pt x="45" y="16"/>
                    <a:pt x="37" y="8"/>
                    <a:pt x="27" y="8"/>
                  </a:cubicBezTo>
                  <a:cubicBezTo>
                    <a:pt x="16" y="8"/>
                    <a:pt x="8" y="16"/>
                    <a:pt x="8" y="27"/>
                  </a:cubicBezTo>
                  <a:cubicBezTo>
                    <a:pt x="0" y="27"/>
                    <a:pt x="0" y="27"/>
                    <a:pt x="0" y="27"/>
                  </a:cubicBezTo>
                  <a:cubicBezTo>
                    <a:pt x="0" y="12"/>
                    <a:pt x="12" y="0"/>
                    <a:pt x="27" y="0"/>
                  </a:cubicBezTo>
                  <a:cubicBezTo>
                    <a:pt x="41" y="0"/>
                    <a:pt x="53" y="12"/>
                    <a:pt x="53" y="27"/>
                  </a:cubicBezTo>
                </a:path>
              </a:pathLst>
            </a:custGeom>
            <a:solidFill>
              <a:srgbClr val="7F16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Rectangle 76"/>
            <p:cNvSpPr>
              <a:spLocks noChangeArrowheads="1"/>
            </p:cNvSpPr>
            <p:nvPr/>
          </p:nvSpPr>
          <p:spPr bwMode="auto">
            <a:xfrm>
              <a:off x="5803900" y="5762625"/>
              <a:ext cx="293687" cy="30163"/>
            </a:xfrm>
            <a:prstGeom prst="rect">
              <a:avLst/>
            </a:prstGeom>
            <a:solidFill>
              <a:srgbClr val="FFC3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Rectangle 77"/>
            <p:cNvSpPr>
              <a:spLocks noChangeArrowheads="1"/>
            </p:cNvSpPr>
            <p:nvPr/>
          </p:nvSpPr>
          <p:spPr bwMode="auto">
            <a:xfrm>
              <a:off x="5803900" y="5883275"/>
              <a:ext cx="293687" cy="30163"/>
            </a:xfrm>
            <a:prstGeom prst="rect">
              <a:avLst/>
            </a:prstGeom>
            <a:solidFill>
              <a:srgbClr val="FFC3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Rectangle 78"/>
            <p:cNvSpPr>
              <a:spLocks noChangeArrowheads="1"/>
            </p:cNvSpPr>
            <p:nvPr/>
          </p:nvSpPr>
          <p:spPr bwMode="auto">
            <a:xfrm>
              <a:off x="5803900" y="6003925"/>
              <a:ext cx="293687" cy="30163"/>
            </a:xfrm>
            <a:prstGeom prst="rect">
              <a:avLst/>
            </a:prstGeom>
            <a:solidFill>
              <a:srgbClr val="FFC3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Rectangle 79"/>
            <p:cNvSpPr>
              <a:spLocks noChangeArrowheads="1"/>
            </p:cNvSpPr>
            <p:nvPr/>
          </p:nvSpPr>
          <p:spPr bwMode="auto">
            <a:xfrm>
              <a:off x="5235575" y="5556250"/>
              <a:ext cx="685800" cy="120650"/>
            </a:xfrm>
            <a:prstGeom prst="rect">
              <a:avLst/>
            </a:prstGeom>
            <a:solidFill>
              <a:srgbClr val="FFC3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Rectangle 80"/>
            <p:cNvSpPr>
              <a:spLocks noChangeArrowheads="1"/>
            </p:cNvSpPr>
            <p:nvPr/>
          </p:nvSpPr>
          <p:spPr bwMode="auto">
            <a:xfrm>
              <a:off x="5981700" y="5556250"/>
              <a:ext cx="685800" cy="120650"/>
            </a:xfrm>
            <a:prstGeom prst="rect">
              <a:avLst/>
            </a:prstGeom>
            <a:solidFill>
              <a:srgbClr val="FFC3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81"/>
            <p:cNvSpPr>
              <a:spLocks/>
            </p:cNvSpPr>
            <p:nvPr/>
          </p:nvSpPr>
          <p:spPr bwMode="auto">
            <a:xfrm>
              <a:off x="5724525" y="4603750"/>
              <a:ext cx="487362" cy="274638"/>
            </a:xfrm>
            <a:custGeom>
              <a:avLst/>
              <a:gdLst>
                <a:gd name="T0" fmla="*/ 59 w 129"/>
                <a:gd name="T1" fmla="*/ 0 h 73"/>
                <a:gd name="T2" fmla="*/ 0 w 129"/>
                <a:gd name="T3" fmla="*/ 62 h 73"/>
                <a:gd name="T4" fmla="*/ 56 w 129"/>
                <a:gd name="T5" fmla="*/ 47 h 73"/>
                <a:gd name="T6" fmla="*/ 129 w 129"/>
                <a:gd name="T7" fmla="*/ 73 h 73"/>
                <a:gd name="T8" fmla="*/ 129 w 129"/>
                <a:gd name="T9" fmla="*/ 73 h 73"/>
                <a:gd name="T10" fmla="*/ 59 w 129"/>
                <a:gd name="T11" fmla="*/ 0 h 73"/>
              </a:gdLst>
              <a:ahLst/>
              <a:cxnLst>
                <a:cxn ang="0">
                  <a:pos x="T0" y="T1"/>
                </a:cxn>
                <a:cxn ang="0">
                  <a:pos x="T2" y="T3"/>
                </a:cxn>
                <a:cxn ang="0">
                  <a:pos x="T4" y="T5"/>
                </a:cxn>
                <a:cxn ang="0">
                  <a:pos x="T6" y="T7"/>
                </a:cxn>
                <a:cxn ang="0">
                  <a:pos x="T8" y="T9"/>
                </a:cxn>
                <a:cxn ang="0">
                  <a:pos x="T10" y="T11"/>
                </a:cxn>
              </a:cxnLst>
              <a:rect l="0" t="0" r="r" b="b"/>
              <a:pathLst>
                <a:path w="129" h="73">
                  <a:moveTo>
                    <a:pt x="59" y="0"/>
                  </a:moveTo>
                  <a:cubicBezTo>
                    <a:pt x="0" y="62"/>
                    <a:pt x="0" y="62"/>
                    <a:pt x="0" y="62"/>
                  </a:cubicBezTo>
                  <a:cubicBezTo>
                    <a:pt x="17" y="52"/>
                    <a:pt x="36" y="47"/>
                    <a:pt x="56" y="47"/>
                  </a:cubicBezTo>
                  <a:cubicBezTo>
                    <a:pt x="82" y="47"/>
                    <a:pt x="107" y="56"/>
                    <a:pt x="129" y="73"/>
                  </a:cubicBezTo>
                  <a:cubicBezTo>
                    <a:pt x="129" y="73"/>
                    <a:pt x="129" y="73"/>
                    <a:pt x="129" y="73"/>
                  </a:cubicBezTo>
                  <a:cubicBezTo>
                    <a:pt x="59" y="0"/>
                    <a:pt x="59" y="0"/>
                    <a:pt x="59" y="0"/>
                  </a:cubicBezTo>
                </a:path>
              </a:pathLst>
            </a:custGeom>
            <a:solidFill>
              <a:srgbClr val="B255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82"/>
            <p:cNvSpPr>
              <a:spLocks/>
            </p:cNvSpPr>
            <p:nvPr/>
          </p:nvSpPr>
          <p:spPr bwMode="auto">
            <a:xfrm>
              <a:off x="5586413" y="4779963"/>
              <a:ext cx="719137" cy="328613"/>
            </a:xfrm>
            <a:custGeom>
              <a:avLst/>
              <a:gdLst>
                <a:gd name="T0" fmla="*/ 93 w 191"/>
                <a:gd name="T1" fmla="*/ 0 h 87"/>
                <a:gd name="T2" fmla="*/ 37 w 191"/>
                <a:gd name="T3" fmla="*/ 15 h 87"/>
                <a:gd name="T4" fmla="*/ 25 w 191"/>
                <a:gd name="T5" fmla="*/ 27 h 87"/>
                <a:gd name="T6" fmla="*/ 23 w 191"/>
                <a:gd name="T7" fmla="*/ 62 h 87"/>
                <a:gd name="T8" fmla="*/ 0 w 191"/>
                <a:gd name="T9" fmla="*/ 73 h 87"/>
                <a:gd name="T10" fmla="*/ 33 w 191"/>
                <a:gd name="T11" fmla="*/ 81 h 87"/>
                <a:gd name="T12" fmla="*/ 36 w 191"/>
                <a:gd name="T13" fmla="*/ 81 h 87"/>
                <a:gd name="T14" fmla="*/ 47 w 191"/>
                <a:gd name="T15" fmla="*/ 83 h 87"/>
                <a:gd name="T16" fmla="*/ 93 w 191"/>
                <a:gd name="T17" fmla="*/ 87 h 87"/>
                <a:gd name="T18" fmla="*/ 191 w 191"/>
                <a:gd name="T19" fmla="*/ 73 h 87"/>
                <a:gd name="T20" fmla="*/ 168 w 191"/>
                <a:gd name="T21" fmla="*/ 62 h 87"/>
                <a:gd name="T22" fmla="*/ 166 w 191"/>
                <a:gd name="T23" fmla="*/ 26 h 87"/>
                <a:gd name="T24" fmla="*/ 93 w 191"/>
                <a:gd name="T2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87">
                  <a:moveTo>
                    <a:pt x="93" y="0"/>
                  </a:moveTo>
                  <a:cubicBezTo>
                    <a:pt x="73" y="0"/>
                    <a:pt x="54" y="5"/>
                    <a:pt x="37" y="15"/>
                  </a:cubicBezTo>
                  <a:cubicBezTo>
                    <a:pt x="25" y="27"/>
                    <a:pt x="25" y="27"/>
                    <a:pt x="25" y="27"/>
                  </a:cubicBezTo>
                  <a:cubicBezTo>
                    <a:pt x="25" y="47"/>
                    <a:pt x="23" y="62"/>
                    <a:pt x="23" y="62"/>
                  </a:cubicBezTo>
                  <a:cubicBezTo>
                    <a:pt x="23" y="62"/>
                    <a:pt x="14" y="68"/>
                    <a:pt x="0" y="73"/>
                  </a:cubicBezTo>
                  <a:cubicBezTo>
                    <a:pt x="11" y="76"/>
                    <a:pt x="22" y="79"/>
                    <a:pt x="33" y="81"/>
                  </a:cubicBezTo>
                  <a:cubicBezTo>
                    <a:pt x="34" y="81"/>
                    <a:pt x="35" y="81"/>
                    <a:pt x="36" y="81"/>
                  </a:cubicBezTo>
                  <a:cubicBezTo>
                    <a:pt x="40" y="81"/>
                    <a:pt x="44" y="82"/>
                    <a:pt x="47" y="83"/>
                  </a:cubicBezTo>
                  <a:cubicBezTo>
                    <a:pt x="63" y="86"/>
                    <a:pt x="78" y="87"/>
                    <a:pt x="93" y="87"/>
                  </a:cubicBezTo>
                  <a:cubicBezTo>
                    <a:pt x="126" y="87"/>
                    <a:pt x="158" y="82"/>
                    <a:pt x="191" y="73"/>
                  </a:cubicBezTo>
                  <a:cubicBezTo>
                    <a:pt x="177" y="68"/>
                    <a:pt x="168" y="62"/>
                    <a:pt x="168" y="62"/>
                  </a:cubicBezTo>
                  <a:cubicBezTo>
                    <a:pt x="168" y="62"/>
                    <a:pt x="165" y="47"/>
                    <a:pt x="166" y="26"/>
                  </a:cubicBezTo>
                  <a:cubicBezTo>
                    <a:pt x="144" y="9"/>
                    <a:pt x="119" y="0"/>
                    <a:pt x="93" y="0"/>
                  </a:cubicBezTo>
                </a:path>
              </a:pathLst>
            </a:custGeom>
            <a:solidFill>
              <a:srgbClr val="FFE1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83"/>
            <p:cNvSpPr>
              <a:spLocks/>
            </p:cNvSpPr>
            <p:nvPr/>
          </p:nvSpPr>
          <p:spPr bwMode="auto">
            <a:xfrm>
              <a:off x="6207125" y="4878388"/>
              <a:ext cx="158750" cy="176213"/>
            </a:xfrm>
            <a:custGeom>
              <a:avLst/>
              <a:gdLst>
                <a:gd name="T0" fmla="*/ 1 w 42"/>
                <a:gd name="T1" fmla="*/ 0 h 47"/>
                <a:gd name="T2" fmla="*/ 1 w 42"/>
                <a:gd name="T3" fmla="*/ 0 h 47"/>
                <a:gd name="T4" fmla="*/ 3 w 42"/>
                <a:gd name="T5" fmla="*/ 36 h 47"/>
                <a:gd name="T6" fmla="*/ 26 w 42"/>
                <a:gd name="T7" fmla="*/ 47 h 47"/>
                <a:gd name="T8" fmla="*/ 42 w 42"/>
                <a:gd name="T9" fmla="*/ 43 h 47"/>
                <a:gd name="T10" fmla="*/ 1 w 42"/>
                <a:gd name="T11" fmla="*/ 0 h 47"/>
              </a:gdLst>
              <a:ahLst/>
              <a:cxnLst>
                <a:cxn ang="0">
                  <a:pos x="T0" y="T1"/>
                </a:cxn>
                <a:cxn ang="0">
                  <a:pos x="T2" y="T3"/>
                </a:cxn>
                <a:cxn ang="0">
                  <a:pos x="T4" y="T5"/>
                </a:cxn>
                <a:cxn ang="0">
                  <a:pos x="T6" y="T7"/>
                </a:cxn>
                <a:cxn ang="0">
                  <a:pos x="T8" y="T9"/>
                </a:cxn>
                <a:cxn ang="0">
                  <a:pos x="T10" y="T11"/>
                </a:cxn>
              </a:cxnLst>
              <a:rect l="0" t="0" r="r" b="b"/>
              <a:pathLst>
                <a:path w="42" h="47">
                  <a:moveTo>
                    <a:pt x="1" y="0"/>
                  </a:moveTo>
                  <a:cubicBezTo>
                    <a:pt x="1" y="0"/>
                    <a:pt x="1" y="0"/>
                    <a:pt x="1" y="0"/>
                  </a:cubicBezTo>
                  <a:cubicBezTo>
                    <a:pt x="0" y="21"/>
                    <a:pt x="3" y="36"/>
                    <a:pt x="3" y="36"/>
                  </a:cubicBezTo>
                  <a:cubicBezTo>
                    <a:pt x="3" y="36"/>
                    <a:pt x="12" y="42"/>
                    <a:pt x="26" y="47"/>
                  </a:cubicBezTo>
                  <a:cubicBezTo>
                    <a:pt x="31" y="46"/>
                    <a:pt x="36" y="44"/>
                    <a:pt x="42" y="43"/>
                  </a:cubicBezTo>
                  <a:cubicBezTo>
                    <a:pt x="1" y="0"/>
                    <a:pt x="1" y="0"/>
                    <a:pt x="1" y="0"/>
                  </a:cubicBezTo>
                </a:path>
              </a:pathLst>
            </a:custGeom>
            <a:solidFill>
              <a:srgbClr val="FFE1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84"/>
            <p:cNvSpPr>
              <a:spLocks/>
            </p:cNvSpPr>
            <p:nvPr/>
          </p:nvSpPr>
          <p:spPr bwMode="auto">
            <a:xfrm>
              <a:off x="5529263" y="4881563"/>
              <a:ext cx="150812" cy="173038"/>
            </a:xfrm>
            <a:custGeom>
              <a:avLst/>
              <a:gdLst>
                <a:gd name="T0" fmla="*/ 40 w 40"/>
                <a:gd name="T1" fmla="*/ 0 h 46"/>
                <a:gd name="T2" fmla="*/ 0 w 40"/>
                <a:gd name="T3" fmla="*/ 42 h 46"/>
                <a:gd name="T4" fmla="*/ 15 w 40"/>
                <a:gd name="T5" fmla="*/ 46 h 46"/>
                <a:gd name="T6" fmla="*/ 38 w 40"/>
                <a:gd name="T7" fmla="*/ 35 h 46"/>
                <a:gd name="T8" fmla="*/ 40 w 40"/>
                <a:gd name="T9" fmla="*/ 0 h 46"/>
              </a:gdLst>
              <a:ahLst/>
              <a:cxnLst>
                <a:cxn ang="0">
                  <a:pos x="T0" y="T1"/>
                </a:cxn>
                <a:cxn ang="0">
                  <a:pos x="T2" y="T3"/>
                </a:cxn>
                <a:cxn ang="0">
                  <a:pos x="T4" y="T5"/>
                </a:cxn>
                <a:cxn ang="0">
                  <a:pos x="T6" y="T7"/>
                </a:cxn>
                <a:cxn ang="0">
                  <a:pos x="T8" y="T9"/>
                </a:cxn>
              </a:cxnLst>
              <a:rect l="0" t="0" r="r" b="b"/>
              <a:pathLst>
                <a:path w="40" h="46">
                  <a:moveTo>
                    <a:pt x="40" y="0"/>
                  </a:moveTo>
                  <a:cubicBezTo>
                    <a:pt x="0" y="42"/>
                    <a:pt x="0" y="42"/>
                    <a:pt x="0" y="42"/>
                  </a:cubicBezTo>
                  <a:cubicBezTo>
                    <a:pt x="5" y="43"/>
                    <a:pt x="10" y="45"/>
                    <a:pt x="15" y="46"/>
                  </a:cubicBezTo>
                  <a:cubicBezTo>
                    <a:pt x="29" y="41"/>
                    <a:pt x="38" y="35"/>
                    <a:pt x="38" y="35"/>
                  </a:cubicBezTo>
                  <a:cubicBezTo>
                    <a:pt x="38" y="35"/>
                    <a:pt x="40" y="20"/>
                    <a:pt x="40" y="0"/>
                  </a:cubicBezTo>
                </a:path>
              </a:pathLst>
            </a:custGeom>
            <a:solidFill>
              <a:srgbClr val="FFE1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85"/>
            <p:cNvSpPr>
              <a:spLocks/>
            </p:cNvSpPr>
            <p:nvPr/>
          </p:nvSpPr>
          <p:spPr bwMode="auto">
            <a:xfrm>
              <a:off x="5710238" y="5084763"/>
              <a:ext cx="52387" cy="7938"/>
            </a:xfrm>
            <a:custGeom>
              <a:avLst/>
              <a:gdLst>
                <a:gd name="T0" fmla="*/ 3 w 14"/>
                <a:gd name="T1" fmla="*/ 0 h 2"/>
                <a:gd name="T2" fmla="*/ 0 w 14"/>
                <a:gd name="T3" fmla="*/ 0 h 2"/>
                <a:gd name="T4" fmla="*/ 14 w 14"/>
                <a:gd name="T5" fmla="*/ 2 h 2"/>
                <a:gd name="T6" fmla="*/ 3 w 14"/>
                <a:gd name="T7" fmla="*/ 0 h 2"/>
              </a:gdLst>
              <a:ahLst/>
              <a:cxnLst>
                <a:cxn ang="0">
                  <a:pos x="T0" y="T1"/>
                </a:cxn>
                <a:cxn ang="0">
                  <a:pos x="T2" y="T3"/>
                </a:cxn>
                <a:cxn ang="0">
                  <a:pos x="T4" y="T5"/>
                </a:cxn>
                <a:cxn ang="0">
                  <a:pos x="T6" y="T7"/>
                </a:cxn>
              </a:cxnLst>
              <a:rect l="0" t="0" r="r" b="b"/>
              <a:pathLst>
                <a:path w="14" h="2">
                  <a:moveTo>
                    <a:pt x="3" y="0"/>
                  </a:moveTo>
                  <a:cubicBezTo>
                    <a:pt x="2" y="0"/>
                    <a:pt x="1" y="0"/>
                    <a:pt x="0" y="0"/>
                  </a:cubicBezTo>
                  <a:cubicBezTo>
                    <a:pt x="5" y="1"/>
                    <a:pt x="10" y="2"/>
                    <a:pt x="14" y="2"/>
                  </a:cubicBezTo>
                  <a:cubicBezTo>
                    <a:pt x="11" y="1"/>
                    <a:pt x="7" y="0"/>
                    <a:pt x="3" y="0"/>
                  </a:cubicBezTo>
                </a:path>
              </a:pathLst>
            </a:custGeom>
            <a:solidFill>
              <a:srgbClr val="B255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86"/>
            <p:cNvSpPr>
              <a:spLocks/>
            </p:cNvSpPr>
            <p:nvPr/>
          </p:nvSpPr>
          <p:spPr bwMode="auto">
            <a:xfrm>
              <a:off x="5457825" y="4603750"/>
              <a:ext cx="979487" cy="469900"/>
            </a:xfrm>
            <a:custGeom>
              <a:avLst/>
              <a:gdLst>
                <a:gd name="T0" fmla="*/ 130 w 260"/>
                <a:gd name="T1" fmla="*/ 0 h 125"/>
                <a:gd name="T2" fmla="*/ 0 w 260"/>
                <a:gd name="T3" fmla="*/ 116 h 125"/>
                <a:gd name="T4" fmla="*/ 260 w 260"/>
                <a:gd name="T5" fmla="*/ 116 h 125"/>
                <a:gd name="T6" fmla="*/ 130 w 260"/>
                <a:gd name="T7" fmla="*/ 0 h 125"/>
              </a:gdLst>
              <a:ahLst/>
              <a:cxnLst>
                <a:cxn ang="0">
                  <a:pos x="T0" y="T1"/>
                </a:cxn>
                <a:cxn ang="0">
                  <a:pos x="T2" y="T3"/>
                </a:cxn>
                <a:cxn ang="0">
                  <a:pos x="T4" y="T5"/>
                </a:cxn>
                <a:cxn ang="0">
                  <a:pos x="T6" y="T7"/>
                </a:cxn>
              </a:cxnLst>
              <a:rect l="0" t="0" r="r" b="b"/>
              <a:pathLst>
                <a:path w="260" h="125">
                  <a:moveTo>
                    <a:pt x="130" y="0"/>
                  </a:moveTo>
                  <a:cubicBezTo>
                    <a:pt x="0" y="116"/>
                    <a:pt x="0" y="116"/>
                    <a:pt x="0" y="116"/>
                  </a:cubicBezTo>
                  <a:cubicBezTo>
                    <a:pt x="87" y="125"/>
                    <a:pt x="173" y="125"/>
                    <a:pt x="260" y="116"/>
                  </a:cubicBezTo>
                  <a:lnTo>
                    <a:pt x="130" y="0"/>
                  </a:lnTo>
                  <a:close/>
                </a:path>
              </a:pathLst>
            </a:custGeom>
            <a:solidFill>
              <a:srgbClr val="FFC3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87"/>
            <p:cNvSpPr>
              <a:spLocks/>
            </p:cNvSpPr>
            <p:nvPr/>
          </p:nvSpPr>
          <p:spPr bwMode="auto">
            <a:xfrm>
              <a:off x="5646738" y="4603750"/>
              <a:ext cx="598487" cy="450850"/>
            </a:xfrm>
            <a:custGeom>
              <a:avLst/>
              <a:gdLst>
                <a:gd name="T0" fmla="*/ 0 w 377"/>
                <a:gd name="T1" fmla="*/ 284 h 284"/>
                <a:gd name="T2" fmla="*/ 189 w 377"/>
                <a:gd name="T3" fmla="*/ 0 h 284"/>
                <a:gd name="T4" fmla="*/ 377 w 377"/>
                <a:gd name="T5" fmla="*/ 284 h 284"/>
                <a:gd name="T6" fmla="*/ 189 w 377"/>
                <a:gd name="T7" fmla="*/ 31 h 284"/>
                <a:gd name="T8" fmla="*/ 0 w 377"/>
                <a:gd name="T9" fmla="*/ 284 h 284"/>
              </a:gdLst>
              <a:ahLst/>
              <a:cxnLst>
                <a:cxn ang="0">
                  <a:pos x="T0" y="T1"/>
                </a:cxn>
                <a:cxn ang="0">
                  <a:pos x="T2" y="T3"/>
                </a:cxn>
                <a:cxn ang="0">
                  <a:pos x="T4" y="T5"/>
                </a:cxn>
                <a:cxn ang="0">
                  <a:pos x="T6" y="T7"/>
                </a:cxn>
                <a:cxn ang="0">
                  <a:pos x="T8" y="T9"/>
                </a:cxn>
              </a:cxnLst>
              <a:rect l="0" t="0" r="r" b="b"/>
              <a:pathLst>
                <a:path w="377" h="284">
                  <a:moveTo>
                    <a:pt x="0" y="284"/>
                  </a:moveTo>
                  <a:lnTo>
                    <a:pt x="189" y="0"/>
                  </a:lnTo>
                  <a:lnTo>
                    <a:pt x="377" y="284"/>
                  </a:lnTo>
                  <a:lnTo>
                    <a:pt x="189" y="31"/>
                  </a:lnTo>
                  <a:lnTo>
                    <a:pt x="0" y="284"/>
                  </a:lnTo>
                  <a:close/>
                </a:path>
              </a:pathLst>
            </a:custGeom>
            <a:solidFill>
              <a:srgbClr val="FFA5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88"/>
            <p:cNvSpPr>
              <a:spLocks/>
            </p:cNvSpPr>
            <p:nvPr/>
          </p:nvSpPr>
          <p:spPr bwMode="auto">
            <a:xfrm>
              <a:off x="5935663" y="4637088"/>
              <a:ext cx="26987" cy="428625"/>
            </a:xfrm>
            <a:custGeom>
              <a:avLst/>
              <a:gdLst>
                <a:gd name="T0" fmla="*/ 0 w 7"/>
                <a:gd name="T1" fmla="*/ 4 h 114"/>
                <a:gd name="T2" fmla="*/ 6 w 7"/>
                <a:gd name="T3" fmla="*/ 114 h 114"/>
                <a:gd name="T4" fmla="*/ 7 w 7"/>
                <a:gd name="T5" fmla="*/ 3 h 114"/>
                <a:gd name="T6" fmla="*/ 0 w 7"/>
                <a:gd name="T7" fmla="*/ 4 h 114"/>
              </a:gdLst>
              <a:ahLst/>
              <a:cxnLst>
                <a:cxn ang="0">
                  <a:pos x="T0" y="T1"/>
                </a:cxn>
                <a:cxn ang="0">
                  <a:pos x="T2" y="T3"/>
                </a:cxn>
                <a:cxn ang="0">
                  <a:pos x="T4" y="T5"/>
                </a:cxn>
                <a:cxn ang="0">
                  <a:pos x="T6" y="T7"/>
                </a:cxn>
              </a:cxnLst>
              <a:rect l="0" t="0" r="r" b="b"/>
              <a:pathLst>
                <a:path w="7" h="114">
                  <a:moveTo>
                    <a:pt x="0" y="4"/>
                  </a:moveTo>
                  <a:cubicBezTo>
                    <a:pt x="6" y="114"/>
                    <a:pt x="6" y="114"/>
                    <a:pt x="6" y="114"/>
                  </a:cubicBezTo>
                  <a:cubicBezTo>
                    <a:pt x="7" y="3"/>
                    <a:pt x="7" y="3"/>
                    <a:pt x="7" y="3"/>
                  </a:cubicBezTo>
                  <a:cubicBezTo>
                    <a:pt x="7" y="3"/>
                    <a:pt x="4" y="0"/>
                    <a:pt x="0" y="4"/>
                  </a:cubicBezTo>
                  <a:close/>
                </a:path>
              </a:pathLst>
            </a:custGeom>
            <a:solidFill>
              <a:srgbClr val="FFA5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89"/>
            <p:cNvSpPr>
              <a:spLocks/>
            </p:cNvSpPr>
            <p:nvPr/>
          </p:nvSpPr>
          <p:spPr bwMode="auto">
            <a:xfrm>
              <a:off x="5845175" y="5988050"/>
              <a:ext cx="204787" cy="287338"/>
            </a:xfrm>
            <a:custGeom>
              <a:avLst/>
              <a:gdLst>
                <a:gd name="T0" fmla="*/ 2 w 54"/>
                <a:gd name="T1" fmla="*/ 76 h 76"/>
                <a:gd name="T2" fmla="*/ 54 w 54"/>
                <a:gd name="T3" fmla="*/ 76 h 76"/>
                <a:gd name="T4" fmla="*/ 54 w 54"/>
                <a:gd name="T5" fmla="*/ 23 h 76"/>
                <a:gd name="T6" fmla="*/ 40 w 54"/>
                <a:gd name="T7" fmla="*/ 5 h 76"/>
                <a:gd name="T8" fmla="*/ 29 w 54"/>
                <a:gd name="T9" fmla="*/ 0 h 76"/>
                <a:gd name="T10" fmla="*/ 29 w 54"/>
                <a:gd name="T11" fmla="*/ 0 h 76"/>
                <a:gd name="T12" fmla="*/ 20 w 54"/>
                <a:gd name="T13" fmla="*/ 4 h 76"/>
                <a:gd name="T14" fmla="*/ 0 w 54"/>
                <a:gd name="T15" fmla="*/ 24 h 76"/>
                <a:gd name="T16" fmla="*/ 2 w 54"/>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6">
                  <a:moveTo>
                    <a:pt x="2" y="76"/>
                  </a:moveTo>
                  <a:cubicBezTo>
                    <a:pt x="54" y="76"/>
                    <a:pt x="54" y="76"/>
                    <a:pt x="54" y="76"/>
                  </a:cubicBezTo>
                  <a:cubicBezTo>
                    <a:pt x="54" y="23"/>
                    <a:pt x="54" y="23"/>
                    <a:pt x="54" y="23"/>
                  </a:cubicBezTo>
                  <a:cubicBezTo>
                    <a:pt x="40" y="5"/>
                    <a:pt x="40" y="5"/>
                    <a:pt x="40" y="5"/>
                  </a:cubicBezTo>
                  <a:cubicBezTo>
                    <a:pt x="38" y="1"/>
                    <a:pt x="34" y="0"/>
                    <a:pt x="29" y="0"/>
                  </a:cubicBezTo>
                  <a:cubicBezTo>
                    <a:pt x="29" y="0"/>
                    <a:pt x="29" y="0"/>
                    <a:pt x="29" y="0"/>
                  </a:cubicBezTo>
                  <a:cubicBezTo>
                    <a:pt x="26" y="0"/>
                    <a:pt x="22" y="1"/>
                    <a:pt x="20" y="4"/>
                  </a:cubicBezTo>
                  <a:cubicBezTo>
                    <a:pt x="0" y="24"/>
                    <a:pt x="0" y="24"/>
                    <a:pt x="0" y="24"/>
                  </a:cubicBezTo>
                  <a:lnTo>
                    <a:pt x="2" y="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Rectangle 90"/>
            <p:cNvSpPr>
              <a:spLocks noChangeArrowheads="1"/>
            </p:cNvSpPr>
            <p:nvPr/>
          </p:nvSpPr>
          <p:spPr bwMode="auto">
            <a:xfrm>
              <a:off x="5646738" y="5951538"/>
              <a:ext cx="206375" cy="492125"/>
            </a:xfrm>
            <a:prstGeom prst="rect">
              <a:avLst/>
            </a:prstGeom>
            <a:solidFill>
              <a:srgbClr val="FFC3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Rectangle 91"/>
            <p:cNvSpPr>
              <a:spLocks noChangeArrowheads="1"/>
            </p:cNvSpPr>
            <p:nvPr/>
          </p:nvSpPr>
          <p:spPr bwMode="auto">
            <a:xfrm>
              <a:off x="6049963" y="5951538"/>
              <a:ext cx="206375" cy="492125"/>
            </a:xfrm>
            <a:prstGeom prst="rect">
              <a:avLst/>
            </a:prstGeom>
            <a:solidFill>
              <a:srgbClr val="FFC3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92"/>
            <p:cNvSpPr>
              <a:spLocks/>
            </p:cNvSpPr>
            <p:nvPr/>
          </p:nvSpPr>
          <p:spPr bwMode="auto">
            <a:xfrm>
              <a:off x="6256338" y="5845175"/>
              <a:ext cx="211137" cy="106363"/>
            </a:xfrm>
            <a:custGeom>
              <a:avLst/>
              <a:gdLst>
                <a:gd name="T0" fmla="*/ 0 w 133"/>
                <a:gd name="T1" fmla="*/ 67 h 67"/>
                <a:gd name="T2" fmla="*/ 133 w 133"/>
                <a:gd name="T3" fmla="*/ 67 h 67"/>
                <a:gd name="T4" fmla="*/ 133 w 133"/>
                <a:gd name="T5" fmla="*/ 0 h 67"/>
                <a:gd name="T6" fmla="*/ 0 w 133"/>
                <a:gd name="T7" fmla="*/ 67 h 67"/>
              </a:gdLst>
              <a:ahLst/>
              <a:cxnLst>
                <a:cxn ang="0">
                  <a:pos x="T0" y="T1"/>
                </a:cxn>
                <a:cxn ang="0">
                  <a:pos x="T2" y="T3"/>
                </a:cxn>
                <a:cxn ang="0">
                  <a:pos x="T4" y="T5"/>
                </a:cxn>
                <a:cxn ang="0">
                  <a:pos x="T6" y="T7"/>
                </a:cxn>
              </a:cxnLst>
              <a:rect l="0" t="0" r="r" b="b"/>
              <a:pathLst>
                <a:path w="133" h="67">
                  <a:moveTo>
                    <a:pt x="0" y="67"/>
                  </a:moveTo>
                  <a:lnTo>
                    <a:pt x="133" y="67"/>
                  </a:lnTo>
                  <a:lnTo>
                    <a:pt x="133" y="0"/>
                  </a:lnTo>
                  <a:lnTo>
                    <a:pt x="0" y="67"/>
                  </a:lnTo>
                  <a:close/>
                </a:path>
              </a:pathLst>
            </a:custGeom>
            <a:solidFill>
              <a:srgbClr val="C62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93"/>
            <p:cNvSpPr>
              <a:spLocks/>
            </p:cNvSpPr>
            <p:nvPr/>
          </p:nvSpPr>
          <p:spPr bwMode="auto">
            <a:xfrm>
              <a:off x="5427663" y="5845175"/>
              <a:ext cx="207962" cy="106363"/>
            </a:xfrm>
            <a:custGeom>
              <a:avLst/>
              <a:gdLst>
                <a:gd name="T0" fmla="*/ 131 w 131"/>
                <a:gd name="T1" fmla="*/ 67 h 67"/>
                <a:gd name="T2" fmla="*/ 0 w 131"/>
                <a:gd name="T3" fmla="*/ 67 h 67"/>
                <a:gd name="T4" fmla="*/ 0 w 131"/>
                <a:gd name="T5" fmla="*/ 0 h 67"/>
                <a:gd name="T6" fmla="*/ 131 w 131"/>
                <a:gd name="T7" fmla="*/ 67 h 67"/>
              </a:gdLst>
              <a:ahLst/>
              <a:cxnLst>
                <a:cxn ang="0">
                  <a:pos x="T0" y="T1"/>
                </a:cxn>
                <a:cxn ang="0">
                  <a:pos x="T2" y="T3"/>
                </a:cxn>
                <a:cxn ang="0">
                  <a:pos x="T4" y="T5"/>
                </a:cxn>
                <a:cxn ang="0">
                  <a:pos x="T6" y="T7"/>
                </a:cxn>
              </a:cxnLst>
              <a:rect l="0" t="0" r="r" b="b"/>
              <a:pathLst>
                <a:path w="131" h="67">
                  <a:moveTo>
                    <a:pt x="131" y="67"/>
                  </a:moveTo>
                  <a:lnTo>
                    <a:pt x="0" y="67"/>
                  </a:lnTo>
                  <a:lnTo>
                    <a:pt x="0" y="0"/>
                  </a:lnTo>
                  <a:lnTo>
                    <a:pt x="131" y="67"/>
                  </a:lnTo>
                  <a:close/>
                </a:path>
              </a:pathLst>
            </a:custGeom>
            <a:solidFill>
              <a:srgbClr val="C62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Oval 94"/>
            <p:cNvSpPr>
              <a:spLocks noChangeArrowheads="1"/>
            </p:cNvSpPr>
            <p:nvPr/>
          </p:nvSpPr>
          <p:spPr bwMode="auto">
            <a:xfrm>
              <a:off x="5707063" y="6003925"/>
              <a:ext cx="66675" cy="68263"/>
            </a:xfrm>
            <a:prstGeom prst="ellipse">
              <a:avLst/>
            </a:prstGeom>
            <a:solidFill>
              <a:srgbClr val="7F16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Oval 95"/>
            <p:cNvSpPr>
              <a:spLocks noChangeArrowheads="1"/>
            </p:cNvSpPr>
            <p:nvPr/>
          </p:nvSpPr>
          <p:spPr bwMode="auto">
            <a:xfrm>
              <a:off x="6121400" y="6003925"/>
              <a:ext cx="66675" cy="68263"/>
            </a:xfrm>
            <a:prstGeom prst="ellipse">
              <a:avLst/>
            </a:prstGeom>
            <a:solidFill>
              <a:srgbClr val="7F16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5" name="组合 354"/>
          <p:cNvGrpSpPr/>
          <p:nvPr/>
        </p:nvGrpSpPr>
        <p:grpSpPr>
          <a:xfrm>
            <a:off x="7221089" y="1935859"/>
            <a:ext cx="4072800" cy="4296530"/>
            <a:chOff x="5099051" y="3802274"/>
            <a:chExt cx="2832100" cy="2987675"/>
          </a:xfrm>
        </p:grpSpPr>
        <p:sp>
          <p:nvSpPr>
            <p:cNvPr id="356" name="Freeform 153"/>
            <p:cNvSpPr>
              <a:spLocks/>
            </p:cNvSpPr>
            <p:nvPr/>
          </p:nvSpPr>
          <p:spPr bwMode="auto">
            <a:xfrm>
              <a:off x="5099051" y="4941888"/>
              <a:ext cx="2832100" cy="1404938"/>
            </a:xfrm>
            <a:custGeom>
              <a:avLst/>
              <a:gdLst>
                <a:gd name="T0" fmla="*/ 310 w 906"/>
                <a:gd name="T1" fmla="*/ 0 h 450"/>
                <a:gd name="T2" fmla="*/ 453 w 906"/>
                <a:gd name="T3" fmla="*/ 0 h 450"/>
                <a:gd name="T4" fmla="*/ 596 w 906"/>
                <a:gd name="T5" fmla="*/ 0 h 450"/>
                <a:gd name="T6" fmla="*/ 453 w 906"/>
                <a:gd name="T7" fmla="*/ 450 h 450"/>
                <a:gd name="T8" fmla="*/ 310 w 906"/>
                <a:gd name="T9" fmla="*/ 0 h 450"/>
              </a:gdLst>
              <a:ahLst/>
              <a:cxnLst>
                <a:cxn ang="0">
                  <a:pos x="T0" y="T1"/>
                </a:cxn>
                <a:cxn ang="0">
                  <a:pos x="T2" y="T3"/>
                </a:cxn>
                <a:cxn ang="0">
                  <a:pos x="T4" y="T5"/>
                </a:cxn>
                <a:cxn ang="0">
                  <a:pos x="T6" y="T7"/>
                </a:cxn>
                <a:cxn ang="0">
                  <a:pos x="T8" y="T9"/>
                </a:cxn>
              </a:cxnLst>
              <a:rect l="0" t="0" r="r" b="b"/>
              <a:pathLst>
                <a:path w="906" h="450">
                  <a:moveTo>
                    <a:pt x="310" y="0"/>
                  </a:moveTo>
                  <a:cubicBezTo>
                    <a:pt x="453" y="0"/>
                    <a:pt x="453" y="0"/>
                    <a:pt x="453" y="0"/>
                  </a:cubicBezTo>
                  <a:cubicBezTo>
                    <a:pt x="596" y="0"/>
                    <a:pt x="596" y="0"/>
                    <a:pt x="596" y="0"/>
                  </a:cubicBezTo>
                  <a:cubicBezTo>
                    <a:pt x="596" y="0"/>
                    <a:pt x="906" y="450"/>
                    <a:pt x="453" y="450"/>
                  </a:cubicBezTo>
                  <a:cubicBezTo>
                    <a:pt x="0" y="450"/>
                    <a:pt x="310" y="0"/>
                    <a:pt x="31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57" name="组合 356"/>
            <p:cNvGrpSpPr/>
            <p:nvPr/>
          </p:nvGrpSpPr>
          <p:grpSpPr>
            <a:xfrm>
              <a:off x="5375657" y="3802274"/>
              <a:ext cx="2244726" cy="2987675"/>
              <a:chOff x="5357813" y="3630613"/>
              <a:chExt cx="2244726" cy="2987675"/>
            </a:xfrm>
          </p:grpSpPr>
          <p:sp>
            <p:nvSpPr>
              <p:cNvPr id="358" name="Oval 149"/>
              <p:cNvSpPr>
                <a:spLocks noChangeArrowheads="1"/>
              </p:cNvSpPr>
              <p:nvPr/>
            </p:nvSpPr>
            <p:spPr bwMode="auto">
              <a:xfrm>
                <a:off x="5426076" y="6275388"/>
                <a:ext cx="2176463" cy="342900"/>
              </a:xfrm>
              <a:prstGeom prst="ellipse">
                <a:avLst/>
              </a:prstGeom>
              <a:solidFill>
                <a:srgbClr val="E29F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50"/>
              <p:cNvSpPr>
                <a:spLocks/>
              </p:cNvSpPr>
              <p:nvPr/>
            </p:nvSpPr>
            <p:spPr bwMode="auto">
              <a:xfrm>
                <a:off x="6780213" y="6203951"/>
                <a:ext cx="769938" cy="361950"/>
              </a:xfrm>
              <a:custGeom>
                <a:avLst/>
                <a:gdLst>
                  <a:gd name="T0" fmla="*/ 77 w 246"/>
                  <a:gd name="T1" fmla="*/ 0 h 116"/>
                  <a:gd name="T2" fmla="*/ 176 w 246"/>
                  <a:gd name="T3" fmla="*/ 97 h 116"/>
                  <a:gd name="T4" fmla="*/ 0 w 246"/>
                  <a:gd name="T5" fmla="*/ 28 h 116"/>
                  <a:gd name="T6" fmla="*/ 77 w 246"/>
                  <a:gd name="T7" fmla="*/ 0 h 116"/>
                </a:gdLst>
                <a:ahLst/>
                <a:cxnLst>
                  <a:cxn ang="0">
                    <a:pos x="T0" y="T1"/>
                  </a:cxn>
                  <a:cxn ang="0">
                    <a:pos x="T2" y="T3"/>
                  </a:cxn>
                  <a:cxn ang="0">
                    <a:pos x="T4" y="T5"/>
                  </a:cxn>
                  <a:cxn ang="0">
                    <a:pos x="T6" y="T7"/>
                  </a:cxn>
                </a:cxnLst>
                <a:rect l="0" t="0" r="r" b="b"/>
                <a:pathLst>
                  <a:path w="246" h="116">
                    <a:moveTo>
                      <a:pt x="77" y="0"/>
                    </a:moveTo>
                    <a:cubicBezTo>
                      <a:pt x="77" y="0"/>
                      <a:pt x="246" y="79"/>
                      <a:pt x="176" y="97"/>
                    </a:cubicBezTo>
                    <a:cubicBezTo>
                      <a:pt x="106" y="116"/>
                      <a:pt x="0" y="28"/>
                      <a:pt x="0" y="28"/>
                    </a:cubicBezTo>
                    <a:lnTo>
                      <a:pt x="77" y="0"/>
                    </a:lnTo>
                    <a:close/>
                  </a:path>
                </a:pathLst>
              </a:custGeom>
              <a:solidFill>
                <a:srgbClr val="F9D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51"/>
              <p:cNvSpPr>
                <a:spLocks/>
              </p:cNvSpPr>
              <p:nvPr/>
            </p:nvSpPr>
            <p:spPr bwMode="auto">
              <a:xfrm>
                <a:off x="5480051" y="6203951"/>
                <a:ext cx="771525" cy="361950"/>
              </a:xfrm>
              <a:custGeom>
                <a:avLst/>
                <a:gdLst>
                  <a:gd name="T0" fmla="*/ 169 w 247"/>
                  <a:gd name="T1" fmla="*/ 0 h 116"/>
                  <a:gd name="T2" fmla="*/ 70 w 247"/>
                  <a:gd name="T3" fmla="*/ 97 h 116"/>
                  <a:gd name="T4" fmla="*/ 247 w 247"/>
                  <a:gd name="T5" fmla="*/ 28 h 116"/>
                  <a:gd name="T6" fmla="*/ 169 w 247"/>
                  <a:gd name="T7" fmla="*/ 0 h 116"/>
                </a:gdLst>
                <a:ahLst/>
                <a:cxnLst>
                  <a:cxn ang="0">
                    <a:pos x="T0" y="T1"/>
                  </a:cxn>
                  <a:cxn ang="0">
                    <a:pos x="T2" y="T3"/>
                  </a:cxn>
                  <a:cxn ang="0">
                    <a:pos x="T4" y="T5"/>
                  </a:cxn>
                  <a:cxn ang="0">
                    <a:pos x="T6" y="T7"/>
                  </a:cxn>
                </a:cxnLst>
                <a:rect l="0" t="0" r="r" b="b"/>
                <a:pathLst>
                  <a:path w="247" h="116">
                    <a:moveTo>
                      <a:pt x="169" y="0"/>
                    </a:moveTo>
                    <a:cubicBezTo>
                      <a:pt x="169" y="0"/>
                      <a:pt x="0" y="79"/>
                      <a:pt x="70" y="97"/>
                    </a:cubicBezTo>
                    <a:cubicBezTo>
                      <a:pt x="140" y="116"/>
                      <a:pt x="247" y="28"/>
                      <a:pt x="247" y="28"/>
                    </a:cubicBezTo>
                    <a:lnTo>
                      <a:pt x="169" y="0"/>
                    </a:lnTo>
                    <a:close/>
                  </a:path>
                </a:pathLst>
              </a:custGeom>
              <a:solidFill>
                <a:srgbClr val="F9D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52"/>
              <p:cNvSpPr>
                <a:spLocks/>
              </p:cNvSpPr>
              <p:nvPr/>
            </p:nvSpPr>
            <p:spPr bwMode="auto">
              <a:xfrm>
                <a:off x="5357813" y="4667251"/>
                <a:ext cx="1038225" cy="1385888"/>
              </a:xfrm>
              <a:custGeom>
                <a:avLst/>
                <a:gdLst>
                  <a:gd name="T0" fmla="*/ 7 w 332"/>
                  <a:gd name="T1" fmla="*/ 13 h 444"/>
                  <a:gd name="T2" fmla="*/ 9 w 332"/>
                  <a:gd name="T3" fmla="*/ 13 h 444"/>
                  <a:gd name="T4" fmla="*/ 13 w 332"/>
                  <a:gd name="T5" fmla="*/ 13 h 444"/>
                  <a:gd name="T6" fmla="*/ 32 w 332"/>
                  <a:gd name="T7" fmla="*/ 15 h 444"/>
                  <a:gd name="T8" fmla="*/ 59 w 332"/>
                  <a:gd name="T9" fmla="*/ 23 h 444"/>
                  <a:gd name="T10" fmla="*/ 91 w 332"/>
                  <a:gd name="T11" fmla="*/ 41 h 444"/>
                  <a:gd name="T12" fmla="*/ 118 w 332"/>
                  <a:gd name="T13" fmla="*/ 75 h 444"/>
                  <a:gd name="T14" fmla="*/ 129 w 332"/>
                  <a:gd name="T15" fmla="*/ 122 h 444"/>
                  <a:gd name="T16" fmla="*/ 129 w 332"/>
                  <a:gd name="T17" fmla="*/ 134 h 444"/>
                  <a:gd name="T18" fmla="*/ 128 w 332"/>
                  <a:gd name="T19" fmla="*/ 147 h 444"/>
                  <a:gd name="T20" fmla="*/ 126 w 332"/>
                  <a:gd name="T21" fmla="*/ 161 h 444"/>
                  <a:gd name="T22" fmla="*/ 124 w 332"/>
                  <a:gd name="T23" fmla="*/ 174 h 444"/>
                  <a:gd name="T24" fmla="*/ 116 w 332"/>
                  <a:gd name="T25" fmla="*/ 200 h 444"/>
                  <a:gd name="T26" fmla="*/ 108 w 332"/>
                  <a:gd name="T27" fmla="*/ 227 h 444"/>
                  <a:gd name="T28" fmla="*/ 99 w 332"/>
                  <a:gd name="T29" fmla="*/ 287 h 444"/>
                  <a:gd name="T30" fmla="*/ 114 w 332"/>
                  <a:gd name="T31" fmla="*/ 347 h 444"/>
                  <a:gd name="T32" fmla="*/ 152 w 332"/>
                  <a:gd name="T33" fmla="*/ 392 h 444"/>
                  <a:gd name="T34" fmla="*/ 196 w 332"/>
                  <a:gd name="T35" fmla="*/ 419 h 444"/>
                  <a:gd name="T36" fmla="*/ 237 w 332"/>
                  <a:gd name="T37" fmla="*/ 433 h 444"/>
                  <a:gd name="T38" fmla="*/ 269 w 332"/>
                  <a:gd name="T39" fmla="*/ 440 h 444"/>
                  <a:gd name="T40" fmla="*/ 290 w 332"/>
                  <a:gd name="T41" fmla="*/ 444 h 444"/>
                  <a:gd name="T42" fmla="*/ 298 w 332"/>
                  <a:gd name="T43" fmla="*/ 444 h 444"/>
                  <a:gd name="T44" fmla="*/ 332 w 332"/>
                  <a:gd name="T45" fmla="*/ 409 h 444"/>
                  <a:gd name="T46" fmla="*/ 297 w 332"/>
                  <a:gd name="T47" fmla="*/ 376 h 444"/>
                  <a:gd name="T48" fmla="*/ 291 w 332"/>
                  <a:gd name="T49" fmla="*/ 377 h 444"/>
                  <a:gd name="T50" fmla="*/ 274 w 332"/>
                  <a:gd name="T51" fmla="*/ 378 h 444"/>
                  <a:gd name="T52" fmla="*/ 247 w 332"/>
                  <a:gd name="T53" fmla="*/ 377 h 444"/>
                  <a:gd name="T54" fmla="*/ 213 w 332"/>
                  <a:gd name="T55" fmla="*/ 371 h 444"/>
                  <a:gd name="T56" fmla="*/ 176 w 332"/>
                  <a:gd name="T57" fmla="*/ 357 h 444"/>
                  <a:gd name="T58" fmla="*/ 167 w 332"/>
                  <a:gd name="T59" fmla="*/ 351 h 444"/>
                  <a:gd name="T60" fmla="*/ 159 w 332"/>
                  <a:gd name="T61" fmla="*/ 345 h 444"/>
                  <a:gd name="T62" fmla="*/ 151 w 332"/>
                  <a:gd name="T63" fmla="*/ 337 h 444"/>
                  <a:gd name="T64" fmla="*/ 145 w 332"/>
                  <a:gd name="T65" fmla="*/ 329 h 444"/>
                  <a:gd name="T66" fmla="*/ 128 w 332"/>
                  <a:gd name="T67" fmla="*/ 285 h 444"/>
                  <a:gd name="T68" fmla="*/ 130 w 332"/>
                  <a:gd name="T69" fmla="*/ 233 h 444"/>
                  <a:gd name="T70" fmla="*/ 133 w 332"/>
                  <a:gd name="T71" fmla="*/ 219 h 444"/>
                  <a:gd name="T72" fmla="*/ 133 w 332"/>
                  <a:gd name="T73" fmla="*/ 216 h 444"/>
                  <a:gd name="T74" fmla="*/ 134 w 332"/>
                  <a:gd name="T75" fmla="*/ 215 h 444"/>
                  <a:gd name="T76" fmla="*/ 134 w 332"/>
                  <a:gd name="T77" fmla="*/ 215 h 444"/>
                  <a:gd name="T78" fmla="*/ 134 w 332"/>
                  <a:gd name="T79" fmla="*/ 215 h 444"/>
                  <a:gd name="T80" fmla="*/ 134 w 332"/>
                  <a:gd name="T81" fmla="*/ 214 h 444"/>
                  <a:gd name="T82" fmla="*/ 134 w 332"/>
                  <a:gd name="T83" fmla="*/ 212 h 444"/>
                  <a:gd name="T84" fmla="*/ 136 w 332"/>
                  <a:gd name="T85" fmla="*/ 205 h 444"/>
                  <a:gd name="T86" fmla="*/ 141 w 332"/>
                  <a:gd name="T87" fmla="*/ 177 h 444"/>
                  <a:gd name="T88" fmla="*/ 143 w 332"/>
                  <a:gd name="T89" fmla="*/ 163 h 444"/>
                  <a:gd name="T90" fmla="*/ 144 w 332"/>
                  <a:gd name="T91" fmla="*/ 149 h 444"/>
                  <a:gd name="T92" fmla="*/ 144 w 332"/>
                  <a:gd name="T93" fmla="*/ 134 h 444"/>
                  <a:gd name="T94" fmla="*/ 143 w 332"/>
                  <a:gd name="T95" fmla="*/ 121 h 444"/>
                  <a:gd name="T96" fmla="*/ 129 w 332"/>
                  <a:gd name="T97" fmla="*/ 69 h 444"/>
                  <a:gd name="T98" fmla="*/ 98 w 332"/>
                  <a:gd name="T99" fmla="*/ 33 h 444"/>
                  <a:gd name="T100" fmla="*/ 63 w 332"/>
                  <a:gd name="T101" fmla="*/ 13 h 444"/>
                  <a:gd name="T102" fmla="*/ 34 w 332"/>
                  <a:gd name="T103" fmla="*/ 4 h 444"/>
                  <a:gd name="T104" fmla="*/ 14 w 332"/>
                  <a:gd name="T105" fmla="*/ 1 h 444"/>
                  <a:gd name="T106" fmla="*/ 9 w 332"/>
                  <a:gd name="T107" fmla="*/ 0 h 444"/>
                  <a:gd name="T108" fmla="*/ 7 w 332"/>
                  <a:gd name="T109" fmla="*/ 0 h 444"/>
                  <a:gd name="T110" fmla="*/ 0 w 332"/>
                  <a:gd name="T111" fmla="*/ 6 h 444"/>
                  <a:gd name="T112" fmla="*/ 6 w 332"/>
                  <a:gd name="T113" fmla="*/ 13 h 444"/>
                  <a:gd name="T114" fmla="*/ 7 w 332"/>
                  <a:gd name="T115" fmla="*/ 13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 h="444">
                    <a:moveTo>
                      <a:pt x="7" y="13"/>
                    </a:moveTo>
                    <a:cubicBezTo>
                      <a:pt x="7" y="13"/>
                      <a:pt x="7" y="13"/>
                      <a:pt x="9" y="13"/>
                    </a:cubicBezTo>
                    <a:cubicBezTo>
                      <a:pt x="10" y="13"/>
                      <a:pt x="11" y="13"/>
                      <a:pt x="13" y="13"/>
                    </a:cubicBezTo>
                    <a:cubicBezTo>
                      <a:pt x="18" y="13"/>
                      <a:pt x="24" y="13"/>
                      <a:pt x="32" y="15"/>
                    </a:cubicBezTo>
                    <a:cubicBezTo>
                      <a:pt x="40" y="16"/>
                      <a:pt x="49" y="18"/>
                      <a:pt x="59" y="23"/>
                    </a:cubicBezTo>
                    <a:cubicBezTo>
                      <a:pt x="70" y="27"/>
                      <a:pt x="81" y="32"/>
                      <a:pt x="91" y="41"/>
                    </a:cubicBezTo>
                    <a:cubicBezTo>
                      <a:pt x="102" y="49"/>
                      <a:pt x="111" y="61"/>
                      <a:pt x="118" y="75"/>
                    </a:cubicBezTo>
                    <a:cubicBezTo>
                      <a:pt x="125" y="88"/>
                      <a:pt x="128" y="105"/>
                      <a:pt x="129" y="122"/>
                    </a:cubicBezTo>
                    <a:cubicBezTo>
                      <a:pt x="129" y="126"/>
                      <a:pt x="129" y="130"/>
                      <a:pt x="129" y="134"/>
                    </a:cubicBezTo>
                    <a:cubicBezTo>
                      <a:pt x="129" y="139"/>
                      <a:pt x="129" y="143"/>
                      <a:pt x="128" y="147"/>
                    </a:cubicBezTo>
                    <a:cubicBezTo>
                      <a:pt x="127" y="152"/>
                      <a:pt x="127" y="156"/>
                      <a:pt x="126" y="161"/>
                    </a:cubicBezTo>
                    <a:cubicBezTo>
                      <a:pt x="125" y="165"/>
                      <a:pt x="124" y="169"/>
                      <a:pt x="124" y="174"/>
                    </a:cubicBezTo>
                    <a:cubicBezTo>
                      <a:pt x="121" y="183"/>
                      <a:pt x="119" y="191"/>
                      <a:pt x="116" y="200"/>
                    </a:cubicBezTo>
                    <a:cubicBezTo>
                      <a:pt x="113" y="209"/>
                      <a:pt x="110" y="218"/>
                      <a:pt x="108" y="227"/>
                    </a:cubicBezTo>
                    <a:cubicBezTo>
                      <a:pt x="102" y="247"/>
                      <a:pt x="99" y="266"/>
                      <a:pt x="99" y="287"/>
                    </a:cubicBezTo>
                    <a:cubicBezTo>
                      <a:pt x="100" y="307"/>
                      <a:pt x="104" y="328"/>
                      <a:pt x="114" y="347"/>
                    </a:cubicBezTo>
                    <a:cubicBezTo>
                      <a:pt x="123" y="365"/>
                      <a:pt x="137" y="380"/>
                      <a:pt x="152" y="392"/>
                    </a:cubicBezTo>
                    <a:cubicBezTo>
                      <a:pt x="167" y="404"/>
                      <a:pt x="182" y="412"/>
                      <a:pt x="196" y="419"/>
                    </a:cubicBezTo>
                    <a:cubicBezTo>
                      <a:pt x="211" y="425"/>
                      <a:pt x="225" y="429"/>
                      <a:pt x="237" y="433"/>
                    </a:cubicBezTo>
                    <a:cubicBezTo>
                      <a:pt x="249" y="436"/>
                      <a:pt x="260" y="439"/>
                      <a:pt x="269" y="440"/>
                    </a:cubicBezTo>
                    <a:cubicBezTo>
                      <a:pt x="278" y="442"/>
                      <a:pt x="285" y="443"/>
                      <a:pt x="290" y="444"/>
                    </a:cubicBezTo>
                    <a:cubicBezTo>
                      <a:pt x="295" y="444"/>
                      <a:pt x="298" y="444"/>
                      <a:pt x="298" y="444"/>
                    </a:cubicBezTo>
                    <a:cubicBezTo>
                      <a:pt x="317" y="444"/>
                      <a:pt x="332" y="428"/>
                      <a:pt x="332" y="409"/>
                    </a:cubicBezTo>
                    <a:cubicBezTo>
                      <a:pt x="331" y="390"/>
                      <a:pt x="315" y="375"/>
                      <a:pt x="297" y="376"/>
                    </a:cubicBezTo>
                    <a:cubicBezTo>
                      <a:pt x="297" y="376"/>
                      <a:pt x="295" y="376"/>
                      <a:pt x="291" y="377"/>
                    </a:cubicBezTo>
                    <a:cubicBezTo>
                      <a:pt x="288" y="377"/>
                      <a:pt x="282" y="378"/>
                      <a:pt x="274" y="378"/>
                    </a:cubicBezTo>
                    <a:cubicBezTo>
                      <a:pt x="267" y="378"/>
                      <a:pt x="258" y="378"/>
                      <a:pt x="247" y="377"/>
                    </a:cubicBezTo>
                    <a:cubicBezTo>
                      <a:pt x="237" y="376"/>
                      <a:pt x="225" y="375"/>
                      <a:pt x="213" y="371"/>
                    </a:cubicBezTo>
                    <a:cubicBezTo>
                      <a:pt x="201" y="368"/>
                      <a:pt x="188" y="364"/>
                      <a:pt x="176" y="357"/>
                    </a:cubicBezTo>
                    <a:cubicBezTo>
                      <a:pt x="173" y="355"/>
                      <a:pt x="170" y="353"/>
                      <a:pt x="167" y="351"/>
                    </a:cubicBezTo>
                    <a:cubicBezTo>
                      <a:pt x="164" y="349"/>
                      <a:pt x="162" y="347"/>
                      <a:pt x="159" y="345"/>
                    </a:cubicBezTo>
                    <a:cubicBezTo>
                      <a:pt x="156" y="343"/>
                      <a:pt x="154" y="340"/>
                      <a:pt x="151" y="337"/>
                    </a:cubicBezTo>
                    <a:cubicBezTo>
                      <a:pt x="149" y="335"/>
                      <a:pt x="147" y="332"/>
                      <a:pt x="145" y="329"/>
                    </a:cubicBezTo>
                    <a:cubicBezTo>
                      <a:pt x="136" y="317"/>
                      <a:pt x="130" y="301"/>
                      <a:pt x="128" y="285"/>
                    </a:cubicBezTo>
                    <a:cubicBezTo>
                      <a:pt x="126" y="268"/>
                      <a:pt x="127" y="250"/>
                      <a:pt x="130" y="233"/>
                    </a:cubicBezTo>
                    <a:cubicBezTo>
                      <a:pt x="133" y="219"/>
                      <a:pt x="133" y="219"/>
                      <a:pt x="133" y="219"/>
                    </a:cubicBezTo>
                    <a:cubicBezTo>
                      <a:pt x="133" y="216"/>
                      <a:pt x="133" y="216"/>
                      <a:pt x="133" y="216"/>
                    </a:cubicBezTo>
                    <a:cubicBezTo>
                      <a:pt x="134" y="215"/>
                      <a:pt x="134" y="215"/>
                      <a:pt x="134" y="215"/>
                    </a:cubicBezTo>
                    <a:cubicBezTo>
                      <a:pt x="134" y="215"/>
                      <a:pt x="134" y="215"/>
                      <a:pt x="134" y="215"/>
                    </a:cubicBezTo>
                    <a:cubicBezTo>
                      <a:pt x="134" y="215"/>
                      <a:pt x="134" y="214"/>
                      <a:pt x="134" y="215"/>
                    </a:cubicBezTo>
                    <a:cubicBezTo>
                      <a:pt x="134" y="214"/>
                      <a:pt x="134" y="214"/>
                      <a:pt x="134" y="214"/>
                    </a:cubicBezTo>
                    <a:cubicBezTo>
                      <a:pt x="134" y="212"/>
                      <a:pt x="134" y="212"/>
                      <a:pt x="134" y="212"/>
                    </a:cubicBezTo>
                    <a:cubicBezTo>
                      <a:pt x="136" y="205"/>
                      <a:pt x="136" y="205"/>
                      <a:pt x="136" y="205"/>
                    </a:cubicBezTo>
                    <a:cubicBezTo>
                      <a:pt x="138" y="196"/>
                      <a:pt x="140" y="186"/>
                      <a:pt x="141" y="177"/>
                    </a:cubicBezTo>
                    <a:cubicBezTo>
                      <a:pt x="142" y="172"/>
                      <a:pt x="142" y="167"/>
                      <a:pt x="143" y="163"/>
                    </a:cubicBezTo>
                    <a:cubicBezTo>
                      <a:pt x="143" y="158"/>
                      <a:pt x="143" y="153"/>
                      <a:pt x="144" y="149"/>
                    </a:cubicBezTo>
                    <a:cubicBezTo>
                      <a:pt x="144" y="144"/>
                      <a:pt x="144" y="139"/>
                      <a:pt x="144" y="134"/>
                    </a:cubicBezTo>
                    <a:cubicBezTo>
                      <a:pt x="144" y="130"/>
                      <a:pt x="143" y="125"/>
                      <a:pt x="143" y="121"/>
                    </a:cubicBezTo>
                    <a:cubicBezTo>
                      <a:pt x="141" y="102"/>
                      <a:pt x="137" y="85"/>
                      <a:pt x="129" y="69"/>
                    </a:cubicBezTo>
                    <a:cubicBezTo>
                      <a:pt x="121" y="54"/>
                      <a:pt x="110" y="42"/>
                      <a:pt x="98" y="33"/>
                    </a:cubicBezTo>
                    <a:cubicBezTo>
                      <a:pt x="86" y="24"/>
                      <a:pt x="74" y="17"/>
                      <a:pt x="63" y="13"/>
                    </a:cubicBezTo>
                    <a:cubicBezTo>
                      <a:pt x="52" y="8"/>
                      <a:pt x="42" y="6"/>
                      <a:pt x="34" y="4"/>
                    </a:cubicBezTo>
                    <a:cubicBezTo>
                      <a:pt x="25" y="2"/>
                      <a:pt x="19" y="1"/>
                      <a:pt x="14" y="1"/>
                    </a:cubicBezTo>
                    <a:cubicBezTo>
                      <a:pt x="12" y="1"/>
                      <a:pt x="10" y="0"/>
                      <a:pt x="9" y="0"/>
                    </a:cubicBezTo>
                    <a:cubicBezTo>
                      <a:pt x="8" y="0"/>
                      <a:pt x="7" y="0"/>
                      <a:pt x="7" y="0"/>
                    </a:cubicBezTo>
                    <a:cubicBezTo>
                      <a:pt x="4" y="0"/>
                      <a:pt x="1" y="3"/>
                      <a:pt x="0" y="6"/>
                    </a:cubicBezTo>
                    <a:cubicBezTo>
                      <a:pt x="0" y="9"/>
                      <a:pt x="3" y="12"/>
                      <a:pt x="6" y="13"/>
                    </a:cubicBezTo>
                    <a:cubicBezTo>
                      <a:pt x="7" y="13"/>
                      <a:pt x="7" y="13"/>
                      <a:pt x="7" y="13"/>
                    </a:cubicBezTo>
                    <a:close/>
                  </a:path>
                </a:pathLst>
              </a:custGeom>
              <a:solidFill>
                <a:srgbClr val="F4F3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Oval 154"/>
              <p:cNvSpPr>
                <a:spLocks noChangeArrowheads="1"/>
              </p:cNvSpPr>
              <p:nvPr/>
            </p:nvSpPr>
            <p:spPr bwMode="auto">
              <a:xfrm>
                <a:off x="6189663" y="5700713"/>
                <a:ext cx="650875" cy="627063"/>
              </a:xfrm>
              <a:prstGeom prst="ellipse">
                <a:avLst/>
              </a:prstGeom>
              <a:solidFill>
                <a:srgbClr val="F9D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55"/>
              <p:cNvSpPr>
                <a:spLocks noEditPoints="1"/>
              </p:cNvSpPr>
              <p:nvPr/>
            </p:nvSpPr>
            <p:spPr bwMode="auto">
              <a:xfrm>
                <a:off x="6067426" y="4941888"/>
                <a:ext cx="893763" cy="0"/>
              </a:xfrm>
              <a:custGeom>
                <a:avLst/>
                <a:gdLst>
                  <a:gd name="T0" fmla="*/ 0 w 286"/>
                  <a:gd name="T1" fmla="*/ 0 w 286"/>
                  <a:gd name="T2" fmla="*/ 0 w 286"/>
                  <a:gd name="T3" fmla="*/ 286 w 286"/>
                  <a:gd name="T4" fmla="*/ 286 w 286"/>
                  <a:gd name="T5" fmla="*/ 286 w 286"/>
                  <a:gd name="T6" fmla="*/ 0 w 286"/>
                  <a:gd name="T7" fmla="*/ 0 w 286"/>
                  <a:gd name="T8" fmla="*/ 0 w 286"/>
                  <a:gd name="T9" fmla="*/ 0 w 286"/>
                  <a:gd name="T10" fmla="*/ 0 w 286"/>
                  <a:gd name="T11" fmla="*/ 0 w 286"/>
                  <a:gd name="T12" fmla="*/ 286 w 286"/>
                  <a:gd name="T13" fmla="*/ 286 w 286"/>
                  <a:gd name="T14" fmla="*/ 286 w 286"/>
                  <a:gd name="T15" fmla="*/ 0 w 286"/>
                  <a:gd name="T16" fmla="*/ 0 w 286"/>
                  <a:gd name="T17" fmla="*/ 0 w 286"/>
                  <a:gd name="T18" fmla="*/ 0 w 286"/>
                  <a:gd name="T19" fmla="*/ 0 w 286"/>
                  <a:gd name="T20" fmla="*/ 0 w 286"/>
                  <a:gd name="T21" fmla="*/ 286 w 286"/>
                  <a:gd name="T22" fmla="*/ 286 w 286"/>
                  <a:gd name="T23" fmla="*/ 286 w 286"/>
                  <a:gd name="T24" fmla="*/ 0 w 286"/>
                  <a:gd name="T25" fmla="*/ 0 w 286"/>
                  <a:gd name="T26" fmla="*/ 0 w 286"/>
                  <a:gd name="T27" fmla="*/ 286 w 286"/>
                  <a:gd name="T28" fmla="*/ 286 w 286"/>
                  <a:gd name="T29" fmla="*/ 286 w 286"/>
                  <a:gd name="T30" fmla="*/ 0 w 286"/>
                  <a:gd name="T31" fmla="*/ 0 w 286"/>
                  <a:gd name="T32" fmla="*/ 0 w 286"/>
                  <a:gd name="T33" fmla="*/ 286 w 286"/>
                  <a:gd name="T34" fmla="*/ 286 w 286"/>
                  <a:gd name="T35" fmla="*/ 286 w 28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Lst>
                <a:rect l="0" t="0" r="r" b="b"/>
                <a:pathLst>
                  <a:path w="286">
                    <a:moveTo>
                      <a:pt x="0" y="0"/>
                    </a:moveTo>
                    <a:cubicBezTo>
                      <a:pt x="0" y="0"/>
                      <a:pt x="0" y="0"/>
                      <a:pt x="0" y="0"/>
                    </a:cubicBezTo>
                    <a:cubicBezTo>
                      <a:pt x="0" y="0"/>
                      <a:pt x="0" y="0"/>
                      <a:pt x="0" y="0"/>
                    </a:cubicBezTo>
                    <a:moveTo>
                      <a:pt x="286" y="0"/>
                    </a:moveTo>
                    <a:cubicBezTo>
                      <a:pt x="286" y="0"/>
                      <a:pt x="286" y="0"/>
                      <a:pt x="286" y="0"/>
                    </a:cubicBezTo>
                    <a:cubicBezTo>
                      <a:pt x="286" y="0"/>
                      <a:pt x="286" y="0"/>
                      <a:pt x="286"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286" y="0"/>
                    </a:moveTo>
                    <a:cubicBezTo>
                      <a:pt x="286" y="0"/>
                      <a:pt x="286" y="0"/>
                      <a:pt x="286" y="0"/>
                    </a:cubicBezTo>
                    <a:cubicBezTo>
                      <a:pt x="286" y="0"/>
                      <a:pt x="286" y="0"/>
                      <a:pt x="286"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286" y="0"/>
                    </a:moveTo>
                    <a:cubicBezTo>
                      <a:pt x="286" y="0"/>
                      <a:pt x="286" y="0"/>
                      <a:pt x="286" y="0"/>
                    </a:cubicBezTo>
                    <a:cubicBezTo>
                      <a:pt x="286" y="0"/>
                      <a:pt x="286" y="0"/>
                      <a:pt x="286" y="0"/>
                    </a:cubicBezTo>
                    <a:moveTo>
                      <a:pt x="0" y="0"/>
                    </a:moveTo>
                    <a:cubicBezTo>
                      <a:pt x="0" y="0"/>
                      <a:pt x="0" y="0"/>
                      <a:pt x="0" y="0"/>
                    </a:cubicBezTo>
                    <a:cubicBezTo>
                      <a:pt x="0" y="0"/>
                      <a:pt x="0" y="0"/>
                      <a:pt x="0" y="0"/>
                    </a:cubicBezTo>
                    <a:moveTo>
                      <a:pt x="286" y="0"/>
                    </a:moveTo>
                    <a:cubicBezTo>
                      <a:pt x="286" y="0"/>
                      <a:pt x="286" y="0"/>
                      <a:pt x="286" y="0"/>
                    </a:cubicBezTo>
                    <a:cubicBezTo>
                      <a:pt x="286" y="0"/>
                      <a:pt x="286" y="0"/>
                      <a:pt x="286" y="0"/>
                    </a:cubicBezTo>
                    <a:moveTo>
                      <a:pt x="0" y="0"/>
                    </a:moveTo>
                    <a:cubicBezTo>
                      <a:pt x="0" y="0"/>
                      <a:pt x="0" y="0"/>
                      <a:pt x="0" y="0"/>
                    </a:cubicBezTo>
                    <a:cubicBezTo>
                      <a:pt x="0" y="0"/>
                      <a:pt x="0" y="0"/>
                      <a:pt x="0" y="0"/>
                    </a:cubicBezTo>
                    <a:moveTo>
                      <a:pt x="286" y="0"/>
                    </a:moveTo>
                    <a:cubicBezTo>
                      <a:pt x="286" y="0"/>
                      <a:pt x="286" y="0"/>
                      <a:pt x="286" y="0"/>
                    </a:cubicBezTo>
                    <a:cubicBezTo>
                      <a:pt x="286" y="0"/>
                      <a:pt x="286" y="0"/>
                      <a:pt x="286"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56"/>
              <p:cNvSpPr>
                <a:spLocks/>
              </p:cNvSpPr>
              <p:nvPr/>
            </p:nvSpPr>
            <p:spPr bwMode="auto">
              <a:xfrm>
                <a:off x="6021388" y="4941888"/>
                <a:ext cx="987425" cy="280988"/>
              </a:xfrm>
              <a:custGeom>
                <a:avLst/>
                <a:gdLst>
                  <a:gd name="T0" fmla="*/ 301 w 316"/>
                  <a:gd name="T1" fmla="*/ 0 h 90"/>
                  <a:gd name="T2" fmla="*/ 158 w 316"/>
                  <a:gd name="T3" fmla="*/ 0 h 90"/>
                  <a:gd name="T4" fmla="*/ 15 w 316"/>
                  <a:gd name="T5" fmla="*/ 0 h 90"/>
                  <a:gd name="T6" fmla="*/ 15 w 316"/>
                  <a:gd name="T7" fmla="*/ 0 h 90"/>
                  <a:gd name="T8" fmla="*/ 15 w 316"/>
                  <a:gd name="T9" fmla="*/ 0 h 90"/>
                  <a:gd name="T10" fmla="*/ 15 w 316"/>
                  <a:gd name="T11" fmla="*/ 0 h 90"/>
                  <a:gd name="T12" fmla="*/ 15 w 316"/>
                  <a:gd name="T13" fmla="*/ 0 h 90"/>
                  <a:gd name="T14" fmla="*/ 15 w 316"/>
                  <a:gd name="T15" fmla="*/ 0 h 90"/>
                  <a:gd name="T16" fmla="*/ 15 w 316"/>
                  <a:gd name="T17" fmla="*/ 0 h 90"/>
                  <a:gd name="T18" fmla="*/ 15 w 316"/>
                  <a:gd name="T19" fmla="*/ 0 h 90"/>
                  <a:gd name="T20" fmla="*/ 15 w 316"/>
                  <a:gd name="T21" fmla="*/ 0 h 90"/>
                  <a:gd name="T22" fmla="*/ 15 w 316"/>
                  <a:gd name="T23" fmla="*/ 0 h 90"/>
                  <a:gd name="T24" fmla="*/ 15 w 316"/>
                  <a:gd name="T25" fmla="*/ 0 h 90"/>
                  <a:gd name="T26" fmla="*/ 15 w 316"/>
                  <a:gd name="T27" fmla="*/ 0 h 90"/>
                  <a:gd name="T28" fmla="*/ 15 w 316"/>
                  <a:gd name="T29" fmla="*/ 0 h 90"/>
                  <a:gd name="T30" fmla="*/ 15 w 316"/>
                  <a:gd name="T31" fmla="*/ 0 h 90"/>
                  <a:gd name="T32" fmla="*/ 15 w 316"/>
                  <a:gd name="T33" fmla="*/ 0 h 90"/>
                  <a:gd name="T34" fmla="*/ 15 w 316"/>
                  <a:gd name="T35" fmla="*/ 0 h 90"/>
                  <a:gd name="T36" fmla="*/ 0 w 316"/>
                  <a:gd name="T37" fmla="*/ 24 h 90"/>
                  <a:gd name="T38" fmla="*/ 139 w 316"/>
                  <a:gd name="T39" fmla="*/ 90 h 90"/>
                  <a:gd name="T40" fmla="*/ 158 w 316"/>
                  <a:gd name="T41" fmla="*/ 87 h 90"/>
                  <a:gd name="T42" fmla="*/ 158 w 316"/>
                  <a:gd name="T43" fmla="*/ 87 h 90"/>
                  <a:gd name="T44" fmla="*/ 158 w 316"/>
                  <a:gd name="T45" fmla="*/ 87 h 90"/>
                  <a:gd name="T46" fmla="*/ 158 w 316"/>
                  <a:gd name="T47" fmla="*/ 87 h 90"/>
                  <a:gd name="T48" fmla="*/ 178 w 316"/>
                  <a:gd name="T49" fmla="*/ 90 h 90"/>
                  <a:gd name="T50" fmla="*/ 316 w 316"/>
                  <a:gd name="T51" fmla="*/ 24 h 90"/>
                  <a:gd name="T52" fmla="*/ 301 w 316"/>
                  <a:gd name="T53" fmla="*/ 0 h 90"/>
                  <a:gd name="T54" fmla="*/ 301 w 316"/>
                  <a:gd name="T55" fmla="*/ 0 h 90"/>
                  <a:gd name="T56" fmla="*/ 301 w 316"/>
                  <a:gd name="T57" fmla="*/ 0 h 90"/>
                  <a:gd name="T58" fmla="*/ 301 w 316"/>
                  <a:gd name="T59" fmla="*/ 0 h 90"/>
                  <a:gd name="T60" fmla="*/ 301 w 316"/>
                  <a:gd name="T61" fmla="*/ 0 h 90"/>
                  <a:gd name="T62" fmla="*/ 301 w 316"/>
                  <a:gd name="T63" fmla="*/ 0 h 90"/>
                  <a:gd name="T64" fmla="*/ 301 w 316"/>
                  <a:gd name="T65" fmla="*/ 0 h 90"/>
                  <a:gd name="T66" fmla="*/ 301 w 316"/>
                  <a:gd name="T67" fmla="*/ 0 h 90"/>
                  <a:gd name="T68" fmla="*/ 301 w 316"/>
                  <a:gd name="T69" fmla="*/ 0 h 90"/>
                  <a:gd name="T70" fmla="*/ 301 w 316"/>
                  <a:gd name="T71" fmla="*/ 0 h 90"/>
                  <a:gd name="T72" fmla="*/ 301 w 316"/>
                  <a:gd name="T73" fmla="*/ 0 h 90"/>
                  <a:gd name="T74" fmla="*/ 301 w 316"/>
                  <a:gd name="T75"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6" h="90">
                    <a:moveTo>
                      <a:pt x="301" y="0"/>
                    </a:moveTo>
                    <a:cubicBezTo>
                      <a:pt x="158" y="0"/>
                      <a:pt x="158" y="0"/>
                      <a:pt x="158"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1"/>
                      <a:pt x="9" y="10"/>
                      <a:pt x="0" y="24"/>
                    </a:cubicBezTo>
                    <a:cubicBezTo>
                      <a:pt x="31" y="55"/>
                      <a:pt x="76" y="79"/>
                      <a:pt x="139" y="90"/>
                    </a:cubicBezTo>
                    <a:cubicBezTo>
                      <a:pt x="145" y="88"/>
                      <a:pt x="151" y="87"/>
                      <a:pt x="158" y="87"/>
                    </a:cubicBezTo>
                    <a:cubicBezTo>
                      <a:pt x="158" y="87"/>
                      <a:pt x="158" y="87"/>
                      <a:pt x="158" y="87"/>
                    </a:cubicBezTo>
                    <a:cubicBezTo>
                      <a:pt x="158" y="87"/>
                      <a:pt x="158" y="87"/>
                      <a:pt x="158" y="87"/>
                    </a:cubicBezTo>
                    <a:cubicBezTo>
                      <a:pt x="158" y="87"/>
                      <a:pt x="158" y="87"/>
                      <a:pt x="158" y="87"/>
                    </a:cubicBezTo>
                    <a:cubicBezTo>
                      <a:pt x="165" y="87"/>
                      <a:pt x="171" y="88"/>
                      <a:pt x="178" y="90"/>
                    </a:cubicBezTo>
                    <a:cubicBezTo>
                      <a:pt x="240" y="79"/>
                      <a:pt x="285" y="55"/>
                      <a:pt x="316" y="24"/>
                    </a:cubicBezTo>
                    <a:cubicBezTo>
                      <a:pt x="307" y="10"/>
                      <a:pt x="301" y="1"/>
                      <a:pt x="301" y="0"/>
                    </a:cubicBezTo>
                    <a:cubicBezTo>
                      <a:pt x="301" y="0"/>
                      <a:pt x="301" y="0"/>
                      <a:pt x="301" y="0"/>
                    </a:cubicBezTo>
                    <a:cubicBezTo>
                      <a:pt x="301" y="0"/>
                      <a:pt x="301" y="0"/>
                      <a:pt x="301" y="0"/>
                    </a:cubicBezTo>
                    <a:cubicBezTo>
                      <a:pt x="301" y="0"/>
                      <a:pt x="301" y="0"/>
                      <a:pt x="301" y="0"/>
                    </a:cubicBezTo>
                    <a:cubicBezTo>
                      <a:pt x="301" y="0"/>
                      <a:pt x="301" y="0"/>
                      <a:pt x="301" y="0"/>
                    </a:cubicBezTo>
                    <a:cubicBezTo>
                      <a:pt x="301" y="0"/>
                      <a:pt x="301" y="0"/>
                      <a:pt x="301" y="0"/>
                    </a:cubicBezTo>
                    <a:cubicBezTo>
                      <a:pt x="301" y="0"/>
                      <a:pt x="301" y="0"/>
                      <a:pt x="301" y="0"/>
                    </a:cubicBezTo>
                    <a:cubicBezTo>
                      <a:pt x="301" y="0"/>
                      <a:pt x="301" y="0"/>
                      <a:pt x="301" y="0"/>
                    </a:cubicBezTo>
                    <a:cubicBezTo>
                      <a:pt x="301" y="0"/>
                      <a:pt x="301" y="0"/>
                      <a:pt x="301" y="0"/>
                    </a:cubicBezTo>
                    <a:cubicBezTo>
                      <a:pt x="301" y="0"/>
                      <a:pt x="301" y="0"/>
                      <a:pt x="301" y="0"/>
                    </a:cubicBezTo>
                    <a:cubicBezTo>
                      <a:pt x="301" y="0"/>
                      <a:pt x="301" y="0"/>
                      <a:pt x="301" y="0"/>
                    </a:cubicBezTo>
                    <a:cubicBezTo>
                      <a:pt x="301" y="0"/>
                      <a:pt x="301" y="0"/>
                      <a:pt x="301"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57"/>
              <p:cNvSpPr>
                <a:spLocks/>
              </p:cNvSpPr>
              <p:nvPr/>
            </p:nvSpPr>
            <p:spPr bwMode="auto">
              <a:xfrm>
                <a:off x="5554663" y="3630613"/>
                <a:ext cx="854075" cy="911225"/>
              </a:xfrm>
              <a:custGeom>
                <a:avLst/>
                <a:gdLst>
                  <a:gd name="T0" fmla="*/ 273 w 273"/>
                  <a:gd name="T1" fmla="*/ 170 h 292"/>
                  <a:gd name="T2" fmla="*/ 96 w 273"/>
                  <a:gd name="T3" fmla="*/ 72 h 292"/>
                  <a:gd name="T4" fmla="*/ 164 w 273"/>
                  <a:gd name="T5" fmla="*/ 292 h 292"/>
                  <a:gd name="T6" fmla="*/ 273 w 273"/>
                  <a:gd name="T7" fmla="*/ 170 h 292"/>
                </a:gdLst>
                <a:ahLst/>
                <a:cxnLst>
                  <a:cxn ang="0">
                    <a:pos x="T0" y="T1"/>
                  </a:cxn>
                  <a:cxn ang="0">
                    <a:pos x="T2" y="T3"/>
                  </a:cxn>
                  <a:cxn ang="0">
                    <a:pos x="T4" y="T5"/>
                  </a:cxn>
                  <a:cxn ang="0">
                    <a:pos x="T6" y="T7"/>
                  </a:cxn>
                </a:cxnLst>
                <a:rect l="0" t="0" r="r" b="b"/>
                <a:pathLst>
                  <a:path w="273" h="292">
                    <a:moveTo>
                      <a:pt x="273" y="170"/>
                    </a:moveTo>
                    <a:cubicBezTo>
                      <a:pt x="273" y="170"/>
                      <a:pt x="222" y="0"/>
                      <a:pt x="96" y="72"/>
                    </a:cubicBezTo>
                    <a:cubicBezTo>
                      <a:pt x="0" y="125"/>
                      <a:pt x="61" y="259"/>
                      <a:pt x="164" y="292"/>
                    </a:cubicBezTo>
                    <a:cubicBezTo>
                      <a:pt x="273" y="170"/>
                      <a:pt x="273" y="170"/>
                      <a:pt x="273" y="17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58"/>
              <p:cNvSpPr>
                <a:spLocks/>
              </p:cNvSpPr>
              <p:nvPr/>
            </p:nvSpPr>
            <p:spPr bwMode="auto">
              <a:xfrm>
                <a:off x="5757863" y="3854451"/>
                <a:ext cx="609600" cy="654050"/>
              </a:xfrm>
              <a:custGeom>
                <a:avLst/>
                <a:gdLst>
                  <a:gd name="T0" fmla="*/ 195 w 195"/>
                  <a:gd name="T1" fmla="*/ 121 h 209"/>
                  <a:gd name="T2" fmla="*/ 68 w 195"/>
                  <a:gd name="T3" fmla="*/ 51 h 209"/>
                  <a:gd name="T4" fmla="*/ 117 w 195"/>
                  <a:gd name="T5" fmla="*/ 209 h 209"/>
                  <a:gd name="T6" fmla="*/ 195 w 195"/>
                  <a:gd name="T7" fmla="*/ 121 h 209"/>
                </a:gdLst>
                <a:ahLst/>
                <a:cxnLst>
                  <a:cxn ang="0">
                    <a:pos x="T0" y="T1"/>
                  </a:cxn>
                  <a:cxn ang="0">
                    <a:pos x="T2" y="T3"/>
                  </a:cxn>
                  <a:cxn ang="0">
                    <a:pos x="T4" y="T5"/>
                  </a:cxn>
                  <a:cxn ang="0">
                    <a:pos x="T6" y="T7"/>
                  </a:cxn>
                </a:cxnLst>
                <a:rect l="0" t="0" r="r" b="b"/>
                <a:pathLst>
                  <a:path w="195" h="209">
                    <a:moveTo>
                      <a:pt x="195" y="121"/>
                    </a:moveTo>
                    <a:cubicBezTo>
                      <a:pt x="195" y="121"/>
                      <a:pt x="159" y="0"/>
                      <a:pt x="68" y="51"/>
                    </a:cubicBezTo>
                    <a:cubicBezTo>
                      <a:pt x="0" y="89"/>
                      <a:pt x="43" y="185"/>
                      <a:pt x="117" y="209"/>
                    </a:cubicBezTo>
                    <a:cubicBezTo>
                      <a:pt x="195" y="121"/>
                      <a:pt x="195" y="121"/>
                      <a:pt x="195" y="121"/>
                    </a:cubicBezTo>
                  </a:path>
                </a:pathLst>
              </a:custGeom>
              <a:solidFill>
                <a:srgbClr val="F9D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59"/>
              <p:cNvSpPr>
                <a:spLocks/>
              </p:cNvSpPr>
              <p:nvPr/>
            </p:nvSpPr>
            <p:spPr bwMode="auto">
              <a:xfrm>
                <a:off x="6621463" y="3630613"/>
                <a:ext cx="852488" cy="911225"/>
              </a:xfrm>
              <a:custGeom>
                <a:avLst/>
                <a:gdLst>
                  <a:gd name="T0" fmla="*/ 0 w 273"/>
                  <a:gd name="T1" fmla="*/ 170 h 292"/>
                  <a:gd name="T2" fmla="*/ 177 w 273"/>
                  <a:gd name="T3" fmla="*/ 72 h 292"/>
                  <a:gd name="T4" fmla="*/ 109 w 273"/>
                  <a:gd name="T5" fmla="*/ 292 h 292"/>
                  <a:gd name="T6" fmla="*/ 0 w 273"/>
                  <a:gd name="T7" fmla="*/ 170 h 292"/>
                </a:gdLst>
                <a:ahLst/>
                <a:cxnLst>
                  <a:cxn ang="0">
                    <a:pos x="T0" y="T1"/>
                  </a:cxn>
                  <a:cxn ang="0">
                    <a:pos x="T2" y="T3"/>
                  </a:cxn>
                  <a:cxn ang="0">
                    <a:pos x="T4" y="T5"/>
                  </a:cxn>
                  <a:cxn ang="0">
                    <a:pos x="T6" y="T7"/>
                  </a:cxn>
                </a:cxnLst>
                <a:rect l="0" t="0" r="r" b="b"/>
                <a:pathLst>
                  <a:path w="273" h="292">
                    <a:moveTo>
                      <a:pt x="0" y="170"/>
                    </a:moveTo>
                    <a:cubicBezTo>
                      <a:pt x="0" y="170"/>
                      <a:pt x="51" y="0"/>
                      <a:pt x="177" y="72"/>
                    </a:cubicBezTo>
                    <a:cubicBezTo>
                      <a:pt x="273" y="125"/>
                      <a:pt x="212" y="259"/>
                      <a:pt x="109" y="292"/>
                    </a:cubicBezTo>
                    <a:cubicBezTo>
                      <a:pt x="0" y="170"/>
                      <a:pt x="0" y="170"/>
                      <a:pt x="0" y="17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60"/>
              <p:cNvSpPr>
                <a:spLocks/>
              </p:cNvSpPr>
              <p:nvPr/>
            </p:nvSpPr>
            <p:spPr bwMode="auto">
              <a:xfrm>
                <a:off x="6661151" y="3854451"/>
                <a:ext cx="609600" cy="654050"/>
              </a:xfrm>
              <a:custGeom>
                <a:avLst/>
                <a:gdLst>
                  <a:gd name="T0" fmla="*/ 0 w 195"/>
                  <a:gd name="T1" fmla="*/ 121 h 209"/>
                  <a:gd name="T2" fmla="*/ 127 w 195"/>
                  <a:gd name="T3" fmla="*/ 51 h 209"/>
                  <a:gd name="T4" fmla="*/ 78 w 195"/>
                  <a:gd name="T5" fmla="*/ 209 h 209"/>
                  <a:gd name="T6" fmla="*/ 0 w 195"/>
                  <a:gd name="T7" fmla="*/ 121 h 209"/>
                </a:gdLst>
                <a:ahLst/>
                <a:cxnLst>
                  <a:cxn ang="0">
                    <a:pos x="T0" y="T1"/>
                  </a:cxn>
                  <a:cxn ang="0">
                    <a:pos x="T2" y="T3"/>
                  </a:cxn>
                  <a:cxn ang="0">
                    <a:pos x="T4" y="T5"/>
                  </a:cxn>
                  <a:cxn ang="0">
                    <a:pos x="T6" y="T7"/>
                  </a:cxn>
                </a:cxnLst>
                <a:rect l="0" t="0" r="r" b="b"/>
                <a:pathLst>
                  <a:path w="195" h="209">
                    <a:moveTo>
                      <a:pt x="0" y="121"/>
                    </a:moveTo>
                    <a:cubicBezTo>
                      <a:pt x="0" y="121"/>
                      <a:pt x="37" y="0"/>
                      <a:pt x="127" y="51"/>
                    </a:cubicBezTo>
                    <a:cubicBezTo>
                      <a:pt x="195" y="89"/>
                      <a:pt x="152" y="185"/>
                      <a:pt x="78" y="209"/>
                    </a:cubicBezTo>
                    <a:cubicBezTo>
                      <a:pt x="0" y="121"/>
                      <a:pt x="0" y="121"/>
                      <a:pt x="0" y="121"/>
                    </a:cubicBezTo>
                  </a:path>
                </a:pathLst>
              </a:custGeom>
              <a:solidFill>
                <a:srgbClr val="F9D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61"/>
              <p:cNvSpPr>
                <a:spLocks noEditPoints="1"/>
              </p:cNvSpPr>
              <p:nvPr/>
            </p:nvSpPr>
            <p:spPr bwMode="auto">
              <a:xfrm>
                <a:off x="6064251" y="4160838"/>
                <a:ext cx="344488" cy="381000"/>
              </a:xfrm>
              <a:custGeom>
                <a:avLst/>
                <a:gdLst>
                  <a:gd name="T0" fmla="*/ 1 w 110"/>
                  <a:gd name="T1" fmla="*/ 122 h 122"/>
                  <a:gd name="T2" fmla="*/ 1 w 110"/>
                  <a:gd name="T3" fmla="*/ 122 h 122"/>
                  <a:gd name="T4" fmla="*/ 1 w 110"/>
                  <a:gd name="T5" fmla="*/ 122 h 122"/>
                  <a:gd name="T6" fmla="*/ 0 w 110"/>
                  <a:gd name="T7" fmla="*/ 122 h 122"/>
                  <a:gd name="T8" fmla="*/ 1 w 110"/>
                  <a:gd name="T9" fmla="*/ 122 h 122"/>
                  <a:gd name="T10" fmla="*/ 0 w 110"/>
                  <a:gd name="T11" fmla="*/ 122 h 122"/>
                  <a:gd name="T12" fmla="*/ 0 w 110"/>
                  <a:gd name="T13" fmla="*/ 122 h 122"/>
                  <a:gd name="T14" fmla="*/ 0 w 110"/>
                  <a:gd name="T15" fmla="*/ 122 h 122"/>
                  <a:gd name="T16" fmla="*/ 0 w 110"/>
                  <a:gd name="T17" fmla="*/ 122 h 122"/>
                  <a:gd name="T18" fmla="*/ 0 w 110"/>
                  <a:gd name="T19" fmla="*/ 122 h 122"/>
                  <a:gd name="T20" fmla="*/ 0 w 110"/>
                  <a:gd name="T21" fmla="*/ 122 h 122"/>
                  <a:gd name="T22" fmla="*/ 0 w 110"/>
                  <a:gd name="T23" fmla="*/ 122 h 122"/>
                  <a:gd name="T24" fmla="*/ 110 w 110"/>
                  <a:gd name="T25" fmla="*/ 0 h 122"/>
                  <a:gd name="T26" fmla="*/ 95 w 110"/>
                  <a:gd name="T27" fmla="*/ 17 h 122"/>
                  <a:gd name="T28" fmla="*/ 95 w 110"/>
                  <a:gd name="T29" fmla="*/ 17 h 122"/>
                  <a:gd name="T30" fmla="*/ 110 w 110"/>
                  <a:gd name="T31" fmla="*/ 0 h 122"/>
                  <a:gd name="T32" fmla="*/ 110 w 110"/>
                  <a:gd name="T33" fmla="*/ 0 h 122"/>
                  <a:gd name="T34" fmla="*/ 110 w 110"/>
                  <a:gd name="T35" fmla="*/ 0 h 122"/>
                  <a:gd name="T36" fmla="*/ 110 w 110"/>
                  <a:gd name="T37" fmla="*/ 0 h 122"/>
                  <a:gd name="T38" fmla="*/ 110 w 110"/>
                  <a:gd name="T39" fmla="*/ 0 h 122"/>
                  <a:gd name="T40" fmla="*/ 110 w 110"/>
                  <a:gd name="T41" fmla="*/ 0 h 122"/>
                  <a:gd name="T42" fmla="*/ 110 w 110"/>
                  <a:gd name="T43" fmla="*/ 0 h 122"/>
                  <a:gd name="T44" fmla="*/ 110 w 110"/>
                  <a:gd name="T45" fmla="*/ 0 h 122"/>
                  <a:gd name="T46" fmla="*/ 110 w 110"/>
                  <a:gd name="T47" fmla="*/ 0 h 122"/>
                  <a:gd name="T48" fmla="*/ 110 w 110"/>
                  <a:gd name="T49" fmla="*/ 0 h 122"/>
                  <a:gd name="T50" fmla="*/ 110 w 110"/>
                  <a:gd name="T51" fmla="*/ 0 h 122"/>
                  <a:gd name="T52" fmla="*/ 110 w 110"/>
                  <a:gd name="T53" fmla="*/ 0 h 122"/>
                  <a:gd name="T54" fmla="*/ 110 w 110"/>
                  <a:gd name="T55"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2">
                    <a:moveTo>
                      <a:pt x="1" y="122"/>
                    </a:moveTo>
                    <a:cubicBezTo>
                      <a:pt x="1" y="122"/>
                      <a:pt x="1" y="122"/>
                      <a:pt x="1" y="122"/>
                    </a:cubicBezTo>
                    <a:cubicBezTo>
                      <a:pt x="1" y="122"/>
                      <a:pt x="1" y="122"/>
                      <a:pt x="1" y="122"/>
                    </a:cubicBezTo>
                    <a:moveTo>
                      <a:pt x="0" y="122"/>
                    </a:moveTo>
                    <a:cubicBezTo>
                      <a:pt x="0" y="122"/>
                      <a:pt x="0" y="122"/>
                      <a:pt x="1"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110" y="0"/>
                    </a:moveTo>
                    <a:cubicBezTo>
                      <a:pt x="95" y="17"/>
                      <a:pt x="95" y="17"/>
                      <a:pt x="95" y="17"/>
                    </a:cubicBezTo>
                    <a:cubicBezTo>
                      <a:pt x="95" y="17"/>
                      <a:pt x="95" y="17"/>
                      <a:pt x="95" y="17"/>
                    </a:cubicBezTo>
                    <a:cubicBezTo>
                      <a:pt x="110" y="0"/>
                      <a:pt x="110" y="0"/>
                      <a:pt x="110"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62"/>
              <p:cNvSpPr>
                <a:spLocks noEditPoints="1"/>
              </p:cNvSpPr>
              <p:nvPr/>
            </p:nvSpPr>
            <p:spPr bwMode="auto">
              <a:xfrm>
                <a:off x="5908676" y="4064001"/>
                <a:ext cx="500063" cy="477838"/>
              </a:xfrm>
              <a:custGeom>
                <a:avLst/>
                <a:gdLst>
                  <a:gd name="T0" fmla="*/ 11 w 160"/>
                  <a:gd name="T1" fmla="*/ 102 h 153"/>
                  <a:gd name="T2" fmla="*/ 0 w 160"/>
                  <a:gd name="T3" fmla="*/ 126 h 153"/>
                  <a:gd name="T4" fmla="*/ 50 w 160"/>
                  <a:gd name="T5" fmla="*/ 153 h 153"/>
                  <a:gd name="T6" fmla="*/ 50 w 160"/>
                  <a:gd name="T7" fmla="*/ 153 h 153"/>
                  <a:gd name="T8" fmla="*/ 50 w 160"/>
                  <a:gd name="T9" fmla="*/ 153 h 153"/>
                  <a:gd name="T10" fmla="*/ 50 w 160"/>
                  <a:gd name="T11" fmla="*/ 153 h 153"/>
                  <a:gd name="T12" fmla="*/ 50 w 160"/>
                  <a:gd name="T13" fmla="*/ 153 h 153"/>
                  <a:gd name="T14" fmla="*/ 51 w 160"/>
                  <a:gd name="T15" fmla="*/ 153 h 153"/>
                  <a:gd name="T16" fmla="*/ 51 w 160"/>
                  <a:gd name="T17" fmla="*/ 153 h 153"/>
                  <a:gd name="T18" fmla="*/ 51 w 160"/>
                  <a:gd name="T19" fmla="*/ 153 h 153"/>
                  <a:gd name="T20" fmla="*/ 51 w 160"/>
                  <a:gd name="T21" fmla="*/ 153 h 153"/>
                  <a:gd name="T22" fmla="*/ 63 w 160"/>
                  <a:gd name="T23" fmla="*/ 139 h 153"/>
                  <a:gd name="T24" fmla="*/ 11 w 160"/>
                  <a:gd name="T25" fmla="*/ 102 h 153"/>
                  <a:gd name="T26" fmla="*/ 148 w 160"/>
                  <a:gd name="T27" fmla="*/ 0 h 153"/>
                  <a:gd name="T28" fmla="*/ 123 w 160"/>
                  <a:gd name="T29" fmla="*/ 7 h 153"/>
                  <a:gd name="T30" fmla="*/ 145 w 160"/>
                  <a:gd name="T31" fmla="*/ 48 h 153"/>
                  <a:gd name="T32" fmla="*/ 160 w 160"/>
                  <a:gd name="T33" fmla="*/ 31 h 153"/>
                  <a:gd name="T34" fmla="*/ 160 w 160"/>
                  <a:gd name="T35" fmla="*/ 31 h 153"/>
                  <a:gd name="T36" fmla="*/ 160 w 160"/>
                  <a:gd name="T37" fmla="*/ 31 h 153"/>
                  <a:gd name="T38" fmla="*/ 160 w 160"/>
                  <a:gd name="T39" fmla="*/ 31 h 153"/>
                  <a:gd name="T40" fmla="*/ 160 w 160"/>
                  <a:gd name="T41" fmla="*/ 31 h 153"/>
                  <a:gd name="T42" fmla="*/ 160 w 160"/>
                  <a:gd name="T43" fmla="*/ 31 h 153"/>
                  <a:gd name="T44" fmla="*/ 160 w 160"/>
                  <a:gd name="T45" fmla="*/ 31 h 153"/>
                  <a:gd name="T46" fmla="*/ 160 w 160"/>
                  <a:gd name="T47" fmla="*/ 31 h 153"/>
                  <a:gd name="T48" fmla="*/ 160 w 160"/>
                  <a:gd name="T49" fmla="*/ 31 h 153"/>
                  <a:gd name="T50" fmla="*/ 160 w 160"/>
                  <a:gd name="T51" fmla="*/ 31 h 153"/>
                  <a:gd name="T52" fmla="*/ 148 w 160"/>
                  <a:gd name="T53"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0" h="153">
                    <a:moveTo>
                      <a:pt x="11" y="102"/>
                    </a:moveTo>
                    <a:cubicBezTo>
                      <a:pt x="7" y="110"/>
                      <a:pt x="3" y="118"/>
                      <a:pt x="0" y="126"/>
                    </a:cubicBezTo>
                    <a:cubicBezTo>
                      <a:pt x="15" y="138"/>
                      <a:pt x="32" y="147"/>
                      <a:pt x="50" y="153"/>
                    </a:cubicBezTo>
                    <a:cubicBezTo>
                      <a:pt x="50" y="153"/>
                      <a:pt x="50" y="153"/>
                      <a:pt x="50" y="153"/>
                    </a:cubicBezTo>
                    <a:cubicBezTo>
                      <a:pt x="50" y="153"/>
                      <a:pt x="50" y="153"/>
                      <a:pt x="50" y="153"/>
                    </a:cubicBezTo>
                    <a:cubicBezTo>
                      <a:pt x="50" y="153"/>
                      <a:pt x="50" y="153"/>
                      <a:pt x="50" y="153"/>
                    </a:cubicBezTo>
                    <a:cubicBezTo>
                      <a:pt x="50" y="153"/>
                      <a:pt x="50" y="153"/>
                      <a:pt x="50" y="153"/>
                    </a:cubicBezTo>
                    <a:cubicBezTo>
                      <a:pt x="50" y="153"/>
                      <a:pt x="50" y="153"/>
                      <a:pt x="51" y="153"/>
                    </a:cubicBezTo>
                    <a:cubicBezTo>
                      <a:pt x="51" y="153"/>
                      <a:pt x="51" y="153"/>
                      <a:pt x="51" y="153"/>
                    </a:cubicBezTo>
                    <a:cubicBezTo>
                      <a:pt x="51" y="153"/>
                      <a:pt x="51" y="153"/>
                      <a:pt x="51" y="153"/>
                    </a:cubicBezTo>
                    <a:cubicBezTo>
                      <a:pt x="51" y="153"/>
                      <a:pt x="51" y="153"/>
                      <a:pt x="51" y="153"/>
                    </a:cubicBezTo>
                    <a:cubicBezTo>
                      <a:pt x="63" y="139"/>
                      <a:pt x="63" y="139"/>
                      <a:pt x="63" y="139"/>
                    </a:cubicBezTo>
                    <a:cubicBezTo>
                      <a:pt x="42" y="132"/>
                      <a:pt x="24" y="118"/>
                      <a:pt x="11" y="102"/>
                    </a:cubicBezTo>
                    <a:moveTo>
                      <a:pt x="148" y="0"/>
                    </a:moveTo>
                    <a:cubicBezTo>
                      <a:pt x="139" y="2"/>
                      <a:pt x="131" y="4"/>
                      <a:pt x="123" y="7"/>
                    </a:cubicBezTo>
                    <a:cubicBezTo>
                      <a:pt x="134" y="22"/>
                      <a:pt x="142" y="39"/>
                      <a:pt x="145" y="48"/>
                    </a:cubicBezTo>
                    <a:cubicBezTo>
                      <a:pt x="160" y="31"/>
                      <a:pt x="160" y="31"/>
                      <a:pt x="160" y="31"/>
                    </a:cubicBezTo>
                    <a:cubicBezTo>
                      <a:pt x="160" y="31"/>
                      <a:pt x="160" y="31"/>
                      <a:pt x="160" y="31"/>
                    </a:cubicBezTo>
                    <a:cubicBezTo>
                      <a:pt x="160" y="31"/>
                      <a:pt x="160" y="31"/>
                      <a:pt x="160" y="31"/>
                    </a:cubicBezTo>
                    <a:cubicBezTo>
                      <a:pt x="160" y="31"/>
                      <a:pt x="160" y="31"/>
                      <a:pt x="160" y="31"/>
                    </a:cubicBezTo>
                    <a:cubicBezTo>
                      <a:pt x="160" y="31"/>
                      <a:pt x="160" y="31"/>
                      <a:pt x="160" y="31"/>
                    </a:cubicBezTo>
                    <a:cubicBezTo>
                      <a:pt x="160" y="31"/>
                      <a:pt x="160" y="31"/>
                      <a:pt x="160" y="31"/>
                    </a:cubicBezTo>
                    <a:cubicBezTo>
                      <a:pt x="160" y="31"/>
                      <a:pt x="160" y="31"/>
                      <a:pt x="160" y="31"/>
                    </a:cubicBezTo>
                    <a:cubicBezTo>
                      <a:pt x="160" y="31"/>
                      <a:pt x="160" y="31"/>
                      <a:pt x="160" y="31"/>
                    </a:cubicBezTo>
                    <a:cubicBezTo>
                      <a:pt x="160" y="31"/>
                      <a:pt x="160" y="31"/>
                      <a:pt x="160" y="31"/>
                    </a:cubicBezTo>
                    <a:cubicBezTo>
                      <a:pt x="160" y="31"/>
                      <a:pt x="160" y="31"/>
                      <a:pt x="160" y="31"/>
                    </a:cubicBezTo>
                    <a:cubicBezTo>
                      <a:pt x="160" y="30"/>
                      <a:pt x="156" y="17"/>
                      <a:pt x="148"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63"/>
              <p:cNvSpPr>
                <a:spLocks/>
              </p:cNvSpPr>
              <p:nvPr/>
            </p:nvSpPr>
            <p:spPr bwMode="auto">
              <a:xfrm>
                <a:off x="5942013" y="4086226"/>
                <a:ext cx="425450" cy="422275"/>
              </a:xfrm>
              <a:custGeom>
                <a:avLst/>
                <a:gdLst>
                  <a:gd name="T0" fmla="*/ 112 w 136"/>
                  <a:gd name="T1" fmla="*/ 0 h 135"/>
                  <a:gd name="T2" fmla="*/ 0 w 136"/>
                  <a:gd name="T3" fmla="*/ 95 h 135"/>
                  <a:gd name="T4" fmla="*/ 52 w 136"/>
                  <a:gd name="T5" fmla="*/ 132 h 135"/>
                  <a:gd name="T6" fmla="*/ 52 w 136"/>
                  <a:gd name="T7" fmla="*/ 132 h 135"/>
                  <a:gd name="T8" fmla="*/ 58 w 136"/>
                  <a:gd name="T9" fmla="*/ 135 h 135"/>
                  <a:gd name="T10" fmla="*/ 136 w 136"/>
                  <a:gd name="T11" fmla="*/ 47 h 135"/>
                  <a:gd name="T12" fmla="*/ 136 w 136"/>
                  <a:gd name="T13" fmla="*/ 47 h 135"/>
                  <a:gd name="T14" fmla="*/ 134 w 136"/>
                  <a:gd name="T15" fmla="*/ 41 h 135"/>
                  <a:gd name="T16" fmla="*/ 134 w 136"/>
                  <a:gd name="T17" fmla="*/ 41 h 135"/>
                  <a:gd name="T18" fmla="*/ 134 w 136"/>
                  <a:gd name="T19" fmla="*/ 41 h 135"/>
                  <a:gd name="T20" fmla="*/ 112 w 136"/>
                  <a:gd name="T2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 h="135">
                    <a:moveTo>
                      <a:pt x="112" y="0"/>
                    </a:moveTo>
                    <a:cubicBezTo>
                      <a:pt x="62" y="17"/>
                      <a:pt x="23" y="53"/>
                      <a:pt x="0" y="95"/>
                    </a:cubicBezTo>
                    <a:cubicBezTo>
                      <a:pt x="13" y="111"/>
                      <a:pt x="31" y="125"/>
                      <a:pt x="52" y="132"/>
                    </a:cubicBezTo>
                    <a:cubicBezTo>
                      <a:pt x="52" y="132"/>
                      <a:pt x="52" y="132"/>
                      <a:pt x="52" y="132"/>
                    </a:cubicBezTo>
                    <a:cubicBezTo>
                      <a:pt x="54" y="133"/>
                      <a:pt x="56" y="134"/>
                      <a:pt x="58" y="135"/>
                    </a:cubicBezTo>
                    <a:cubicBezTo>
                      <a:pt x="136" y="47"/>
                      <a:pt x="136" y="47"/>
                      <a:pt x="136" y="47"/>
                    </a:cubicBezTo>
                    <a:cubicBezTo>
                      <a:pt x="136" y="47"/>
                      <a:pt x="136" y="47"/>
                      <a:pt x="136" y="47"/>
                    </a:cubicBezTo>
                    <a:cubicBezTo>
                      <a:pt x="136" y="47"/>
                      <a:pt x="135" y="45"/>
                      <a:pt x="134" y="41"/>
                    </a:cubicBezTo>
                    <a:cubicBezTo>
                      <a:pt x="134" y="41"/>
                      <a:pt x="134" y="41"/>
                      <a:pt x="134" y="41"/>
                    </a:cubicBezTo>
                    <a:cubicBezTo>
                      <a:pt x="134" y="41"/>
                      <a:pt x="134" y="41"/>
                      <a:pt x="134" y="41"/>
                    </a:cubicBezTo>
                    <a:cubicBezTo>
                      <a:pt x="131" y="32"/>
                      <a:pt x="123" y="15"/>
                      <a:pt x="112" y="0"/>
                    </a:cubicBezTo>
                  </a:path>
                </a:pathLst>
              </a:custGeom>
              <a:solidFill>
                <a:srgbClr val="E5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64"/>
              <p:cNvSpPr>
                <a:spLocks noEditPoints="1"/>
              </p:cNvSpPr>
              <p:nvPr/>
            </p:nvSpPr>
            <p:spPr bwMode="auto">
              <a:xfrm>
                <a:off x="6621463" y="4160838"/>
                <a:ext cx="342900" cy="381000"/>
              </a:xfrm>
              <a:custGeom>
                <a:avLst/>
                <a:gdLst>
                  <a:gd name="T0" fmla="*/ 109 w 110"/>
                  <a:gd name="T1" fmla="*/ 122 h 122"/>
                  <a:gd name="T2" fmla="*/ 109 w 110"/>
                  <a:gd name="T3" fmla="*/ 122 h 122"/>
                  <a:gd name="T4" fmla="*/ 109 w 110"/>
                  <a:gd name="T5" fmla="*/ 122 h 122"/>
                  <a:gd name="T6" fmla="*/ 110 w 110"/>
                  <a:gd name="T7" fmla="*/ 122 h 122"/>
                  <a:gd name="T8" fmla="*/ 110 w 110"/>
                  <a:gd name="T9" fmla="*/ 122 h 122"/>
                  <a:gd name="T10" fmla="*/ 110 w 110"/>
                  <a:gd name="T11" fmla="*/ 122 h 122"/>
                  <a:gd name="T12" fmla="*/ 110 w 110"/>
                  <a:gd name="T13" fmla="*/ 122 h 122"/>
                  <a:gd name="T14" fmla="*/ 110 w 110"/>
                  <a:gd name="T15" fmla="*/ 122 h 122"/>
                  <a:gd name="T16" fmla="*/ 110 w 110"/>
                  <a:gd name="T17" fmla="*/ 122 h 122"/>
                  <a:gd name="T18" fmla="*/ 110 w 110"/>
                  <a:gd name="T19" fmla="*/ 122 h 122"/>
                  <a:gd name="T20" fmla="*/ 110 w 110"/>
                  <a:gd name="T21" fmla="*/ 122 h 122"/>
                  <a:gd name="T22" fmla="*/ 110 w 110"/>
                  <a:gd name="T23" fmla="*/ 122 h 122"/>
                  <a:gd name="T24" fmla="*/ 13 w 110"/>
                  <a:gd name="T25" fmla="*/ 23 h 122"/>
                  <a:gd name="T26" fmla="*/ 13 w 110"/>
                  <a:gd name="T27" fmla="*/ 23 h 122"/>
                  <a:gd name="T28" fmla="*/ 13 w 110"/>
                  <a:gd name="T29" fmla="*/ 23 h 122"/>
                  <a:gd name="T30" fmla="*/ 0 w 110"/>
                  <a:gd name="T31" fmla="*/ 0 h 122"/>
                  <a:gd name="T32" fmla="*/ 15 w 110"/>
                  <a:gd name="T33" fmla="*/ 17 h 122"/>
                  <a:gd name="T34" fmla="*/ 15 w 110"/>
                  <a:gd name="T35" fmla="*/ 17 h 122"/>
                  <a:gd name="T36" fmla="*/ 0 w 110"/>
                  <a:gd name="T37" fmla="*/ 0 h 122"/>
                  <a:gd name="T38" fmla="*/ 0 w 110"/>
                  <a:gd name="T39" fmla="*/ 0 h 122"/>
                  <a:gd name="T40" fmla="*/ 0 w 110"/>
                  <a:gd name="T41" fmla="*/ 0 h 122"/>
                  <a:gd name="T42" fmla="*/ 0 w 110"/>
                  <a:gd name="T43" fmla="*/ 0 h 122"/>
                  <a:gd name="T44" fmla="*/ 0 w 110"/>
                  <a:gd name="T45" fmla="*/ 0 h 122"/>
                  <a:gd name="T46" fmla="*/ 0 w 110"/>
                  <a:gd name="T47" fmla="*/ 0 h 122"/>
                  <a:gd name="T48" fmla="*/ 0 w 110"/>
                  <a:gd name="T49"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0" h="122">
                    <a:moveTo>
                      <a:pt x="109" y="122"/>
                    </a:moveTo>
                    <a:cubicBezTo>
                      <a:pt x="109" y="122"/>
                      <a:pt x="109" y="122"/>
                      <a:pt x="109" y="122"/>
                    </a:cubicBezTo>
                    <a:cubicBezTo>
                      <a:pt x="109" y="122"/>
                      <a:pt x="109" y="122"/>
                      <a:pt x="109" y="122"/>
                    </a:cubicBezTo>
                    <a:moveTo>
                      <a:pt x="110" y="122"/>
                    </a:moveTo>
                    <a:cubicBezTo>
                      <a:pt x="110" y="122"/>
                      <a:pt x="110" y="122"/>
                      <a:pt x="110" y="122"/>
                    </a:cubicBezTo>
                    <a:cubicBezTo>
                      <a:pt x="110" y="122"/>
                      <a:pt x="110" y="122"/>
                      <a:pt x="110" y="122"/>
                    </a:cubicBezTo>
                    <a:moveTo>
                      <a:pt x="110" y="122"/>
                    </a:moveTo>
                    <a:cubicBezTo>
                      <a:pt x="110" y="122"/>
                      <a:pt x="110" y="122"/>
                      <a:pt x="110" y="122"/>
                    </a:cubicBezTo>
                    <a:cubicBezTo>
                      <a:pt x="110" y="122"/>
                      <a:pt x="110" y="122"/>
                      <a:pt x="110" y="122"/>
                    </a:cubicBezTo>
                    <a:moveTo>
                      <a:pt x="110" y="122"/>
                    </a:moveTo>
                    <a:cubicBezTo>
                      <a:pt x="110" y="122"/>
                      <a:pt x="110" y="122"/>
                      <a:pt x="110" y="122"/>
                    </a:cubicBezTo>
                    <a:cubicBezTo>
                      <a:pt x="110" y="122"/>
                      <a:pt x="110" y="122"/>
                      <a:pt x="110" y="122"/>
                    </a:cubicBezTo>
                    <a:moveTo>
                      <a:pt x="13" y="23"/>
                    </a:moveTo>
                    <a:cubicBezTo>
                      <a:pt x="13" y="23"/>
                      <a:pt x="13" y="23"/>
                      <a:pt x="13" y="23"/>
                    </a:cubicBezTo>
                    <a:cubicBezTo>
                      <a:pt x="13" y="23"/>
                      <a:pt x="13" y="23"/>
                      <a:pt x="13" y="23"/>
                    </a:cubicBezTo>
                    <a:moveTo>
                      <a:pt x="0" y="0"/>
                    </a:moveTo>
                    <a:cubicBezTo>
                      <a:pt x="15" y="17"/>
                      <a:pt x="15" y="17"/>
                      <a:pt x="15" y="17"/>
                    </a:cubicBezTo>
                    <a:cubicBezTo>
                      <a:pt x="15" y="17"/>
                      <a:pt x="15" y="17"/>
                      <a:pt x="15" y="17"/>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65"/>
              <p:cNvSpPr>
                <a:spLocks noEditPoints="1"/>
              </p:cNvSpPr>
              <p:nvPr/>
            </p:nvSpPr>
            <p:spPr bwMode="auto">
              <a:xfrm>
                <a:off x="6621463" y="4064001"/>
                <a:ext cx="500063" cy="477838"/>
              </a:xfrm>
              <a:custGeom>
                <a:avLst/>
                <a:gdLst>
                  <a:gd name="T0" fmla="*/ 149 w 160"/>
                  <a:gd name="T1" fmla="*/ 102 h 153"/>
                  <a:gd name="T2" fmla="*/ 97 w 160"/>
                  <a:gd name="T3" fmla="*/ 139 h 153"/>
                  <a:gd name="T4" fmla="*/ 109 w 160"/>
                  <a:gd name="T5" fmla="*/ 153 h 153"/>
                  <a:gd name="T6" fmla="*/ 109 w 160"/>
                  <a:gd name="T7" fmla="*/ 153 h 153"/>
                  <a:gd name="T8" fmla="*/ 109 w 160"/>
                  <a:gd name="T9" fmla="*/ 153 h 153"/>
                  <a:gd name="T10" fmla="*/ 110 w 160"/>
                  <a:gd name="T11" fmla="*/ 153 h 153"/>
                  <a:gd name="T12" fmla="*/ 110 w 160"/>
                  <a:gd name="T13" fmla="*/ 153 h 153"/>
                  <a:gd name="T14" fmla="*/ 110 w 160"/>
                  <a:gd name="T15" fmla="*/ 153 h 153"/>
                  <a:gd name="T16" fmla="*/ 110 w 160"/>
                  <a:gd name="T17" fmla="*/ 153 h 153"/>
                  <a:gd name="T18" fmla="*/ 110 w 160"/>
                  <a:gd name="T19" fmla="*/ 153 h 153"/>
                  <a:gd name="T20" fmla="*/ 110 w 160"/>
                  <a:gd name="T21" fmla="*/ 153 h 153"/>
                  <a:gd name="T22" fmla="*/ 160 w 160"/>
                  <a:gd name="T23" fmla="*/ 126 h 153"/>
                  <a:gd name="T24" fmla="*/ 149 w 160"/>
                  <a:gd name="T25" fmla="*/ 102 h 153"/>
                  <a:gd name="T26" fmla="*/ 13 w 160"/>
                  <a:gd name="T27" fmla="*/ 0 h 153"/>
                  <a:gd name="T28" fmla="*/ 0 w 160"/>
                  <a:gd name="T29" fmla="*/ 31 h 153"/>
                  <a:gd name="T30" fmla="*/ 0 w 160"/>
                  <a:gd name="T31" fmla="*/ 31 h 153"/>
                  <a:gd name="T32" fmla="*/ 0 w 160"/>
                  <a:gd name="T33" fmla="*/ 31 h 153"/>
                  <a:gd name="T34" fmla="*/ 0 w 160"/>
                  <a:gd name="T35" fmla="*/ 31 h 153"/>
                  <a:gd name="T36" fmla="*/ 0 w 160"/>
                  <a:gd name="T37" fmla="*/ 31 h 153"/>
                  <a:gd name="T38" fmla="*/ 0 w 160"/>
                  <a:gd name="T39" fmla="*/ 31 h 153"/>
                  <a:gd name="T40" fmla="*/ 15 w 160"/>
                  <a:gd name="T41" fmla="*/ 48 h 153"/>
                  <a:gd name="T42" fmla="*/ 37 w 160"/>
                  <a:gd name="T43" fmla="*/ 7 h 153"/>
                  <a:gd name="T44" fmla="*/ 13 w 160"/>
                  <a:gd name="T4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0" h="153">
                    <a:moveTo>
                      <a:pt x="149" y="102"/>
                    </a:moveTo>
                    <a:cubicBezTo>
                      <a:pt x="136" y="118"/>
                      <a:pt x="118" y="132"/>
                      <a:pt x="97" y="139"/>
                    </a:cubicBezTo>
                    <a:cubicBezTo>
                      <a:pt x="109" y="153"/>
                      <a:pt x="109" y="153"/>
                      <a:pt x="109" y="153"/>
                    </a:cubicBezTo>
                    <a:cubicBezTo>
                      <a:pt x="109" y="153"/>
                      <a:pt x="109" y="153"/>
                      <a:pt x="109" y="153"/>
                    </a:cubicBezTo>
                    <a:cubicBezTo>
                      <a:pt x="109" y="153"/>
                      <a:pt x="109" y="153"/>
                      <a:pt x="109" y="153"/>
                    </a:cubicBezTo>
                    <a:cubicBezTo>
                      <a:pt x="110" y="153"/>
                      <a:pt x="110" y="153"/>
                      <a:pt x="110" y="153"/>
                    </a:cubicBezTo>
                    <a:cubicBezTo>
                      <a:pt x="110" y="153"/>
                      <a:pt x="110" y="153"/>
                      <a:pt x="110" y="153"/>
                    </a:cubicBezTo>
                    <a:cubicBezTo>
                      <a:pt x="110" y="153"/>
                      <a:pt x="110" y="153"/>
                      <a:pt x="110" y="153"/>
                    </a:cubicBezTo>
                    <a:cubicBezTo>
                      <a:pt x="110" y="153"/>
                      <a:pt x="110" y="153"/>
                      <a:pt x="110" y="153"/>
                    </a:cubicBezTo>
                    <a:cubicBezTo>
                      <a:pt x="110" y="153"/>
                      <a:pt x="110" y="153"/>
                      <a:pt x="110" y="153"/>
                    </a:cubicBezTo>
                    <a:cubicBezTo>
                      <a:pt x="110" y="153"/>
                      <a:pt x="110" y="153"/>
                      <a:pt x="110" y="153"/>
                    </a:cubicBezTo>
                    <a:cubicBezTo>
                      <a:pt x="128" y="147"/>
                      <a:pt x="145" y="138"/>
                      <a:pt x="160" y="126"/>
                    </a:cubicBezTo>
                    <a:cubicBezTo>
                      <a:pt x="157" y="118"/>
                      <a:pt x="153" y="110"/>
                      <a:pt x="149" y="102"/>
                    </a:cubicBezTo>
                    <a:moveTo>
                      <a:pt x="13" y="0"/>
                    </a:moveTo>
                    <a:cubicBezTo>
                      <a:pt x="4" y="17"/>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15" y="48"/>
                      <a:pt x="15" y="48"/>
                      <a:pt x="15" y="48"/>
                    </a:cubicBezTo>
                    <a:cubicBezTo>
                      <a:pt x="19" y="39"/>
                      <a:pt x="26" y="22"/>
                      <a:pt x="37" y="7"/>
                    </a:cubicBezTo>
                    <a:cubicBezTo>
                      <a:pt x="29" y="4"/>
                      <a:pt x="21" y="2"/>
                      <a:pt x="13"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166"/>
              <p:cNvSpPr>
                <a:spLocks/>
              </p:cNvSpPr>
              <p:nvPr/>
            </p:nvSpPr>
            <p:spPr bwMode="auto">
              <a:xfrm>
                <a:off x="6661151" y="4086226"/>
                <a:ext cx="425450" cy="422275"/>
              </a:xfrm>
              <a:custGeom>
                <a:avLst/>
                <a:gdLst>
                  <a:gd name="T0" fmla="*/ 24 w 136"/>
                  <a:gd name="T1" fmla="*/ 0 h 135"/>
                  <a:gd name="T2" fmla="*/ 2 w 136"/>
                  <a:gd name="T3" fmla="*/ 41 h 135"/>
                  <a:gd name="T4" fmla="*/ 2 w 136"/>
                  <a:gd name="T5" fmla="*/ 41 h 135"/>
                  <a:gd name="T6" fmla="*/ 2 w 136"/>
                  <a:gd name="T7" fmla="*/ 41 h 135"/>
                  <a:gd name="T8" fmla="*/ 0 w 136"/>
                  <a:gd name="T9" fmla="*/ 47 h 135"/>
                  <a:gd name="T10" fmla="*/ 0 w 136"/>
                  <a:gd name="T11" fmla="*/ 47 h 135"/>
                  <a:gd name="T12" fmla="*/ 78 w 136"/>
                  <a:gd name="T13" fmla="*/ 135 h 135"/>
                  <a:gd name="T14" fmla="*/ 84 w 136"/>
                  <a:gd name="T15" fmla="*/ 132 h 135"/>
                  <a:gd name="T16" fmla="*/ 84 w 136"/>
                  <a:gd name="T17" fmla="*/ 132 h 135"/>
                  <a:gd name="T18" fmla="*/ 136 w 136"/>
                  <a:gd name="T19" fmla="*/ 95 h 135"/>
                  <a:gd name="T20" fmla="*/ 24 w 136"/>
                  <a:gd name="T2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 h="135">
                    <a:moveTo>
                      <a:pt x="24" y="0"/>
                    </a:moveTo>
                    <a:cubicBezTo>
                      <a:pt x="13" y="15"/>
                      <a:pt x="6" y="32"/>
                      <a:pt x="2" y="41"/>
                    </a:cubicBezTo>
                    <a:cubicBezTo>
                      <a:pt x="2" y="41"/>
                      <a:pt x="2" y="41"/>
                      <a:pt x="2" y="41"/>
                    </a:cubicBezTo>
                    <a:cubicBezTo>
                      <a:pt x="2" y="41"/>
                      <a:pt x="2" y="41"/>
                      <a:pt x="2" y="41"/>
                    </a:cubicBezTo>
                    <a:cubicBezTo>
                      <a:pt x="1" y="45"/>
                      <a:pt x="0" y="47"/>
                      <a:pt x="0" y="47"/>
                    </a:cubicBezTo>
                    <a:cubicBezTo>
                      <a:pt x="0" y="47"/>
                      <a:pt x="0" y="47"/>
                      <a:pt x="0" y="47"/>
                    </a:cubicBezTo>
                    <a:cubicBezTo>
                      <a:pt x="78" y="135"/>
                      <a:pt x="78" y="135"/>
                      <a:pt x="78" y="135"/>
                    </a:cubicBezTo>
                    <a:cubicBezTo>
                      <a:pt x="80" y="134"/>
                      <a:pt x="82" y="133"/>
                      <a:pt x="84" y="132"/>
                    </a:cubicBezTo>
                    <a:cubicBezTo>
                      <a:pt x="84" y="132"/>
                      <a:pt x="84" y="132"/>
                      <a:pt x="84" y="132"/>
                    </a:cubicBezTo>
                    <a:cubicBezTo>
                      <a:pt x="105" y="125"/>
                      <a:pt x="123" y="111"/>
                      <a:pt x="136" y="95"/>
                    </a:cubicBezTo>
                    <a:cubicBezTo>
                      <a:pt x="113" y="53"/>
                      <a:pt x="74" y="17"/>
                      <a:pt x="24" y="0"/>
                    </a:cubicBezTo>
                  </a:path>
                </a:pathLst>
              </a:custGeom>
              <a:solidFill>
                <a:srgbClr val="E5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167"/>
              <p:cNvSpPr>
                <a:spLocks/>
              </p:cNvSpPr>
              <p:nvPr/>
            </p:nvSpPr>
            <p:spPr bwMode="auto">
              <a:xfrm>
                <a:off x="5645151" y="4089401"/>
                <a:ext cx="1738313" cy="1085850"/>
              </a:xfrm>
              <a:custGeom>
                <a:avLst/>
                <a:gdLst>
                  <a:gd name="T0" fmla="*/ 278 w 556"/>
                  <a:gd name="T1" fmla="*/ 0 h 348"/>
                  <a:gd name="T2" fmla="*/ 282 w 556"/>
                  <a:gd name="T3" fmla="*/ 348 h 348"/>
                  <a:gd name="T4" fmla="*/ 274 w 556"/>
                  <a:gd name="T5" fmla="*/ 348 h 348"/>
                  <a:gd name="T6" fmla="*/ 278 w 556"/>
                  <a:gd name="T7" fmla="*/ 0 h 348"/>
                </a:gdLst>
                <a:ahLst/>
                <a:cxnLst>
                  <a:cxn ang="0">
                    <a:pos x="T0" y="T1"/>
                  </a:cxn>
                  <a:cxn ang="0">
                    <a:pos x="T2" y="T3"/>
                  </a:cxn>
                  <a:cxn ang="0">
                    <a:pos x="T4" y="T5"/>
                  </a:cxn>
                  <a:cxn ang="0">
                    <a:pos x="T6" y="T7"/>
                  </a:cxn>
                </a:cxnLst>
                <a:rect l="0" t="0" r="r" b="b"/>
                <a:pathLst>
                  <a:path w="556" h="348">
                    <a:moveTo>
                      <a:pt x="278" y="0"/>
                    </a:moveTo>
                    <a:cubicBezTo>
                      <a:pt x="486" y="0"/>
                      <a:pt x="556" y="311"/>
                      <a:pt x="282" y="348"/>
                    </a:cubicBezTo>
                    <a:cubicBezTo>
                      <a:pt x="279" y="348"/>
                      <a:pt x="277" y="348"/>
                      <a:pt x="274" y="348"/>
                    </a:cubicBezTo>
                    <a:cubicBezTo>
                      <a:pt x="0" y="311"/>
                      <a:pt x="70" y="0"/>
                      <a:pt x="27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Oval 168"/>
              <p:cNvSpPr>
                <a:spLocks noChangeArrowheads="1"/>
              </p:cNvSpPr>
              <p:nvPr/>
            </p:nvSpPr>
            <p:spPr bwMode="auto">
              <a:xfrm>
                <a:off x="6677026" y="4392613"/>
                <a:ext cx="141288" cy="139700"/>
              </a:xfrm>
              <a:prstGeom prst="ellipse">
                <a:avLst/>
              </a:prstGeom>
              <a:solidFill>
                <a:srgbClr val="33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Oval 169"/>
              <p:cNvSpPr>
                <a:spLocks noChangeArrowheads="1"/>
              </p:cNvSpPr>
              <p:nvPr/>
            </p:nvSpPr>
            <p:spPr bwMode="auto">
              <a:xfrm>
                <a:off x="6699251" y="440213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Oval 170"/>
              <p:cNvSpPr>
                <a:spLocks noChangeArrowheads="1"/>
              </p:cNvSpPr>
              <p:nvPr/>
            </p:nvSpPr>
            <p:spPr bwMode="auto">
              <a:xfrm>
                <a:off x="6211888" y="4392613"/>
                <a:ext cx="139700" cy="139700"/>
              </a:xfrm>
              <a:prstGeom prst="ellipse">
                <a:avLst/>
              </a:prstGeom>
              <a:solidFill>
                <a:srgbClr val="33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Oval 171"/>
              <p:cNvSpPr>
                <a:spLocks noChangeArrowheads="1"/>
              </p:cNvSpPr>
              <p:nvPr/>
            </p:nvSpPr>
            <p:spPr bwMode="auto">
              <a:xfrm>
                <a:off x="6234113" y="440213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172"/>
              <p:cNvSpPr>
                <a:spLocks/>
              </p:cNvSpPr>
              <p:nvPr/>
            </p:nvSpPr>
            <p:spPr bwMode="auto">
              <a:xfrm>
                <a:off x="6430963" y="4700588"/>
                <a:ext cx="168275" cy="122238"/>
              </a:xfrm>
              <a:custGeom>
                <a:avLst/>
                <a:gdLst>
                  <a:gd name="T0" fmla="*/ 0 w 54"/>
                  <a:gd name="T1" fmla="*/ 12 h 39"/>
                  <a:gd name="T2" fmla="*/ 27 w 54"/>
                  <a:gd name="T3" fmla="*/ 0 h 39"/>
                  <a:gd name="T4" fmla="*/ 54 w 54"/>
                  <a:gd name="T5" fmla="*/ 12 h 39"/>
                  <a:gd name="T6" fmla="*/ 27 w 54"/>
                  <a:gd name="T7" fmla="*/ 39 h 39"/>
                  <a:gd name="T8" fmla="*/ 0 w 54"/>
                  <a:gd name="T9" fmla="*/ 12 h 39"/>
                </a:gdLst>
                <a:ahLst/>
                <a:cxnLst>
                  <a:cxn ang="0">
                    <a:pos x="T0" y="T1"/>
                  </a:cxn>
                  <a:cxn ang="0">
                    <a:pos x="T2" y="T3"/>
                  </a:cxn>
                  <a:cxn ang="0">
                    <a:pos x="T4" y="T5"/>
                  </a:cxn>
                  <a:cxn ang="0">
                    <a:pos x="T6" y="T7"/>
                  </a:cxn>
                  <a:cxn ang="0">
                    <a:pos x="T8" y="T9"/>
                  </a:cxn>
                </a:cxnLst>
                <a:rect l="0" t="0" r="r" b="b"/>
                <a:pathLst>
                  <a:path w="54" h="39">
                    <a:moveTo>
                      <a:pt x="0" y="12"/>
                    </a:moveTo>
                    <a:cubicBezTo>
                      <a:pt x="1" y="5"/>
                      <a:pt x="7" y="0"/>
                      <a:pt x="27" y="0"/>
                    </a:cubicBezTo>
                    <a:cubicBezTo>
                      <a:pt x="47" y="0"/>
                      <a:pt x="53" y="5"/>
                      <a:pt x="54" y="12"/>
                    </a:cubicBezTo>
                    <a:cubicBezTo>
                      <a:pt x="54" y="18"/>
                      <a:pt x="51" y="39"/>
                      <a:pt x="27" y="39"/>
                    </a:cubicBezTo>
                    <a:cubicBezTo>
                      <a:pt x="3" y="39"/>
                      <a:pt x="0" y="18"/>
                      <a:pt x="0" y="12"/>
                    </a:cubicBezTo>
                    <a:close/>
                  </a:path>
                </a:pathLst>
              </a:custGeom>
              <a:solidFill>
                <a:srgbClr val="33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73"/>
              <p:cNvSpPr>
                <a:spLocks/>
              </p:cNvSpPr>
              <p:nvPr/>
            </p:nvSpPr>
            <p:spPr bwMode="auto">
              <a:xfrm>
                <a:off x="6361113" y="4806951"/>
                <a:ext cx="306388" cy="125413"/>
              </a:xfrm>
              <a:custGeom>
                <a:avLst/>
                <a:gdLst>
                  <a:gd name="T0" fmla="*/ 1 w 98"/>
                  <a:gd name="T1" fmla="*/ 24 h 40"/>
                  <a:gd name="T2" fmla="*/ 7 w 98"/>
                  <a:gd name="T3" fmla="*/ 23 h 40"/>
                  <a:gd name="T4" fmla="*/ 31 w 98"/>
                  <a:gd name="T5" fmla="*/ 32 h 40"/>
                  <a:gd name="T6" fmla="*/ 43 w 98"/>
                  <a:gd name="T7" fmla="*/ 22 h 40"/>
                  <a:gd name="T8" fmla="*/ 45 w 98"/>
                  <a:gd name="T9" fmla="*/ 16 h 40"/>
                  <a:gd name="T10" fmla="*/ 45 w 98"/>
                  <a:gd name="T11" fmla="*/ 4 h 40"/>
                  <a:gd name="T12" fmla="*/ 49 w 98"/>
                  <a:gd name="T13" fmla="*/ 0 h 40"/>
                  <a:gd name="T14" fmla="*/ 49 w 98"/>
                  <a:gd name="T15" fmla="*/ 0 h 40"/>
                  <a:gd name="T16" fmla="*/ 49 w 98"/>
                  <a:gd name="T17" fmla="*/ 0 h 40"/>
                  <a:gd name="T18" fmla="*/ 53 w 98"/>
                  <a:gd name="T19" fmla="*/ 4 h 40"/>
                  <a:gd name="T20" fmla="*/ 53 w 98"/>
                  <a:gd name="T21" fmla="*/ 16 h 40"/>
                  <a:gd name="T22" fmla="*/ 55 w 98"/>
                  <a:gd name="T23" fmla="*/ 22 h 40"/>
                  <a:gd name="T24" fmla="*/ 68 w 98"/>
                  <a:gd name="T25" fmla="*/ 32 h 40"/>
                  <a:gd name="T26" fmla="*/ 91 w 98"/>
                  <a:gd name="T27" fmla="*/ 23 h 40"/>
                  <a:gd name="T28" fmla="*/ 97 w 98"/>
                  <a:gd name="T29" fmla="*/ 24 h 40"/>
                  <a:gd name="T30" fmla="*/ 96 w 98"/>
                  <a:gd name="T31" fmla="*/ 29 h 40"/>
                  <a:gd name="T32" fmla="*/ 72 w 98"/>
                  <a:gd name="T33" fmla="*/ 40 h 40"/>
                  <a:gd name="T34" fmla="*/ 66 w 98"/>
                  <a:gd name="T35" fmla="*/ 39 h 40"/>
                  <a:gd name="T36" fmla="*/ 49 w 98"/>
                  <a:gd name="T37" fmla="*/ 27 h 40"/>
                  <a:gd name="T38" fmla="*/ 33 w 98"/>
                  <a:gd name="T39" fmla="*/ 39 h 40"/>
                  <a:gd name="T40" fmla="*/ 27 w 98"/>
                  <a:gd name="T41" fmla="*/ 40 h 40"/>
                  <a:gd name="T42" fmla="*/ 2 w 98"/>
                  <a:gd name="T43" fmla="*/ 29 h 40"/>
                  <a:gd name="T44" fmla="*/ 1 w 98"/>
                  <a:gd name="T45"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40">
                    <a:moveTo>
                      <a:pt x="1" y="24"/>
                    </a:moveTo>
                    <a:cubicBezTo>
                      <a:pt x="3" y="22"/>
                      <a:pt x="5" y="22"/>
                      <a:pt x="7" y="23"/>
                    </a:cubicBezTo>
                    <a:cubicBezTo>
                      <a:pt x="16" y="30"/>
                      <a:pt x="24" y="33"/>
                      <a:pt x="31" y="32"/>
                    </a:cubicBezTo>
                    <a:cubicBezTo>
                      <a:pt x="37" y="30"/>
                      <a:pt x="41" y="25"/>
                      <a:pt x="43" y="22"/>
                    </a:cubicBezTo>
                    <a:cubicBezTo>
                      <a:pt x="44" y="20"/>
                      <a:pt x="45" y="18"/>
                      <a:pt x="45" y="16"/>
                    </a:cubicBezTo>
                    <a:cubicBezTo>
                      <a:pt x="45" y="4"/>
                      <a:pt x="45" y="4"/>
                      <a:pt x="45" y="4"/>
                    </a:cubicBezTo>
                    <a:cubicBezTo>
                      <a:pt x="45" y="2"/>
                      <a:pt x="47" y="0"/>
                      <a:pt x="49" y="0"/>
                    </a:cubicBezTo>
                    <a:cubicBezTo>
                      <a:pt x="49" y="0"/>
                      <a:pt x="49" y="0"/>
                      <a:pt x="49" y="0"/>
                    </a:cubicBezTo>
                    <a:cubicBezTo>
                      <a:pt x="49" y="0"/>
                      <a:pt x="49" y="0"/>
                      <a:pt x="49" y="0"/>
                    </a:cubicBezTo>
                    <a:cubicBezTo>
                      <a:pt x="51" y="0"/>
                      <a:pt x="53" y="2"/>
                      <a:pt x="53" y="4"/>
                    </a:cubicBezTo>
                    <a:cubicBezTo>
                      <a:pt x="53" y="16"/>
                      <a:pt x="53" y="16"/>
                      <a:pt x="53" y="16"/>
                    </a:cubicBezTo>
                    <a:cubicBezTo>
                      <a:pt x="53" y="18"/>
                      <a:pt x="54" y="20"/>
                      <a:pt x="55" y="22"/>
                    </a:cubicBezTo>
                    <a:cubicBezTo>
                      <a:pt x="57" y="25"/>
                      <a:pt x="62" y="30"/>
                      <a:pt x="68" y="32"/>
                    </a:cubicBezTo>
                    <a:cubicBezTo>
                      <a:pt x="74" y="33"/>
                      <a:pt x="82" y="30"/>
                      <a:pt x="91" y="23"/>
                    </a:cubicBezTo>
                    <a:cubicBezTo>
                      <a:pt x="93" y="22"/>
                      <a:pt x="95" y="22"/>
                      <a:pt x="97" y="24"/>
                    </a:cubicBezTo>
                    <a:cubicBezTo>
                      <a:pt x="98" y="25"/>
                      <a:pt x="98" y="28"/>
                      <a:pt x="96" y="29"/>
                    </a:cubicBezTo>
                    <a:cubicBezTo>
                      <a:pt x="88" y="36"/>
                      <a:pt x="79" y="40"/>
                      <a:pt x="72" y="40"/>
                    </a:cubicBezTo>
                    <a:cubicBezTo>
                      <a:pt x="70" y="40"/>
                      <a:pt x="68" y="40"/>
                      <a:pt x="66" y="39"/>
                    </a:cubicBezTo>
                    <a:cubicBezTo>
                      <a:pt x="58" y="37"/>
                      <a:pt x="52" y="32"/>
                      <a:pt x="49" y="27"/>
                    </a:cubicBezTo>
                    <a:cubicBezTo>
                      <a:pt x="46" y="32"/>
                      <a:pt x="40" y="37"/>
                      <a:pt x="33" y="39"/>
                    </a:cubicBezTo>
                    <a:cubicBezTo>
                      <a:pt x="31" y="40"/>
                      <a:pt x="29" y="40"/>
                      <a:pt x="27" y="40"/>
                    </a:cubicBezTo>
                    <a:cubicBezTo>
                      <a:pt x="19" y="40"/>
                      <a:pt x="10" y="36"/>
                      <a:pt x="2" y="29"/>
                    </a:cubicBezTo>
                    <a:cubicBezTo>
                      <a:pt x="0" y="28"/>
                      <a:pt x="0" y="25"/>
                      <a:pt x="1" y="24"/>
                    </a:cubicBezTo>
                    <a:close/>
                  </a:path>
                </a:pathLst>
              </a:custGeom>
              <a:solidFill>
                <a:srgbClr val="33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174"/>
              <p:cNvSpPr>
                <a:spLocks/>
              </p:cNvSpPr>
              <p:nvPr/>
            </p:nvSpPr>
            <p:spPr bwMode="auto">
              <a:xfrm>
                <a:off x="6567488" y="4760913"/>
                <a:ext cx="276225" cy="28575"/>
              </a:xfrm>
              <a:custGeom>
                <a:avLst/>
                <a:gdLst>
                  <a:gd name="T0" fmla="*/ 1 w 88"/>
                  <a:gd name="T1" fmla="*/ 2 h 9"/>
                  <a:gd name="T2" fmla="*/ 87 w 88"/>
                  <a:gd name="T3" fmla="*/ 9 h 9"/>
                  <a:gd name="T4" fmla="*/ 88 w 88"/>
                  <a:gd name="T5" fmla="*/ 8 h 9"/>
                  <a:gd name="T6" fmla="*/ 87 w 88"/>
                  <a:gd name="T7" fmla="*/ 7 h 9"/>
                  <a:gd name="T8" fmla="*/ 29 w 88"/>
                  <a:gd name="T9" fmla="*/ 4 h 9"/>
                  <a:gd name="T10" fmla="*/ 9 w 88"/>
                  <a:gd name="T11" fmla="*/ 1 h 9"/>
                  <a:gd name="T12" fmla="*/ 1 w 88"/>
                  <a:gd name="T13" fmla="*/ 0 h 9"/>
                  <a:gd name="T14" fmla="*/ 0 w 88"/>
                  <a:gd name="T15" fmla="*/ 1 h 9"/>
                  <a:gd name="T16" fmla="*/ 1 w 88"/>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9">
                    <a:moveTo>
                      <a:pt x="1" y="2"/>
                    </a:moveTo>
                    <a:cubicBezTo>
                      <a:pt x="1" y="2"/>
                      <a:pt x="48" y="9"/>
                      <a:pt x="87" y="9"/>
                    </a:cubicBezTo>
                    <a:cubicBezTo>
                      <a:pt x="87" y="9"/>
                      <a:pt x="88" y="9"/>
                      <a:pt x="88" y="8"/>
                    </a:cubicBezTo>
                    <a:cubicBezTo>
                      <a:pt x="88" y="8"/>
                      <a:pt x="87" y="7"/>
                      <a:pt x="87" y="7"/>
                    </a:cubicBezTo>
                    <a:cubicBezTo>
                      <a:pt x="68" y="7"/>
                      <a:pt x="46" y="5"/>
                      <a:pt x="29" y="4"/>
                    </a:cubicBezTo>
                    <a:cubicBezTo>
                      <a:pt x="21" y="3"/>
                      <a:pt x="14" y="2"/>
                      <a:pt x="9" y="1"/>
                    </a:cubicBezTo>
                    <a:cubicBezTo>
                      <a:pt x="4" y="0"/>
                      <a:pt x="1" y="0"/>
                      <a:pt x="1" y="0"/>
                    </a:cubicBezTo>
                    <a:cubicBezTo>
                      <a:pt x="0" y="0"/>
                      <a:pt x="0" y="0"/>
                      <a:pt x="0" y="1"/>
                    </a:cubicBezTo>
                    <a:cubicBezTo>
                      <a:pt x="0" y="1"/>
                      <a:pt x="0" y="2"/>
                      <a:pt x="1" y="2"/>
                    </a:cubicBezTo>
                    <a:close/>
                  </a:path>
                </a:pathLst>
              </a:custGeom>
              <a:solidFill>
                <a:srgbClr val="33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75"/>
              <p:cNvSpPr>
                <a:spLocks/>
              </p:cNvSpPr>
              <p:nvPr/>
            </p:nvSpPr>
            <p:spPr bwMode="auto">
              <a:xfrm>
                <a:off x="6567488" y="4695826"/>
                <a:ext cx="273050" cy="46038"/>
              </a:xfrm>
              <a:custGeom>
                <a:avLst/>
                <a:gdLst>
                  <a:gd name="T0" fmla="*/ 1 w 87"/>
                  <a:gd name="T1" fmla="*/ 15 h 15"/>
                  <a:gd name="T2" fmla="*/ 87 w 87"/>
                  <a:gd name="T3" fmla="*/ 2 h 15"/>
                  <a:gd name="T4" fmla="*/ 87 w 87"/>
                  <a:gd name="T5" fmla="*/ 1 h 15"/>
                  <a:gd name="T6" fmla="*/ 86 w 87"/>
                  <a:gd name="T7" fmla="*/ 0 h 15"/>
                  <a:gd name="T8" fmla="*/ 30 w 87"/>
                  <a:gd name="T9" fmla="*/ 10 h 15"/>
                  <a:gd name="T10" fmla="*/ 9 w 87"/>
                  <a:gd name="T11" fmla="*/ 12 h 15"/>
                  <a:gd name="T12" fmla="*/ 1 w 87"/>
                  <a:gd name="T13" fmla="*/ 13 h 15"/>
                  <a:gd name="T14" fmla="*/ 0 w 87"/>
                  <a:gd name="T15" fmla="*/ 14 h 15"/>
                  <a:gd name="T16" fmla="*/ 1 w 87"/>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15">
                    <a:moveTo>
                      <a:pt x="1" y="15"/>
                    </a:moveTo>
                    <a:cubicBezTo>
                      <a:pt x="1" y="15"/>
                      <a:pt x="49" y="11"/>
                      <a:pt x="87" y="2"/>
                    </a:cubicBezTo>
                    <a:cubicBezTo>
                      <a:pt x="87" y="2"/>
                      <a:pt x="87" y="1"/>
                      <a:pt x="87" y="1"/>
                    </a:cubicBezTo>
                    <a:cubicBezTo>
                      <a:pt x="87" y="0"/>
                      <a:pt x="87" y="0"/>
                      <a:pt x="86" y="0"/>
                    </a:cubicBezTo>
                    <a:cubicBezTo>
                      <a:pt x="67" y="4"/>
                      <a:pt x="46" y="8"/>
                      <a:pt x="30" y="10"/>
                    </a:cubicBezTo>
                    <a:cubicBezTo>
                      <a:pt x="21" y="11"/>
                      <a:pt x="14" y="12"/>
                      <a:pt x="9" y="12"/>
                    </a:cubicBezTo>
                    <a:cubicBezTo>
                      <a:pt x="4" y="13"/>
                      <a:pt x="1" y="13"/>
                      <a:pt x="1" y="13"/>
                    </a:cubicBezTo>
                    <a:cubicBezTo>
                      <a:pt x="1" y="13"/>
                      <a:pt x="0" y="14"/>
                      <a:pt x="0" y="14"/>
                    </a:cubicBezTo>
                    <a:cubicBezTo>
                      <a:pt x="0" y="15"/>
                      <a:pt x="1" y="15"/>
                      <a:pt x="1" y="15"/>
                    </a:cubicBezTo>
                    <a:close/>
                  </a:path>
                </a:pathLst>
              </a:custGeom>
              <a:solidFill>
                <a:srgbClr val="33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176"/>
              <p:cNvSpPr>
                <a:spLocks/>
              </p:cNvSpPr>
              <p:nvPr/>
            </p:nvSpPr>
            <p:spPr bwMode="auto">
              <a:xfrm>
                <a:off x="6186488" y="4760913"/>
                <a:ext cx="274638" cy="28575"/>
              </a:xfrm>
              <a:custGeom>
                <a:avLst/>
                <a:gdLst>
                  <a:gd name="T0" fmla="*/ 87 w 88"/>
                  <a:gd name="T1" fmla="*/ 0 h 9"/>
                  <a:gd name="T2" fmla="*/ 79 w 88"/>
                  <a:gd name="T3" fmla="*/ 1 h 9"/>
                  <a:gd name="T4" fmla="*/ 1 w 88"/>
                  <a:gd name="T5" fmla="*/ 7 h 9"/>
                  <a:gd name="T6" fmla="*/ 0 w 88"/>
                  <a:gd name="T7" fmla="*/ 8 h 9"/>
                  <a:gd name="T8" fmla="*/ 1 w 88"/>
                  <a:gd name="T9" fmla="*/ 9 h 9"/>
                  <a:gd name="T10" fmla="*/ 87 w 88"/>
                  <a:gd name="T11" fmla="*/ 2 h 9"/>
                  <a:gd name="T12" fmla="*/ 88 w 88"/>
                  <a:gd name="T13" fmla="*/ 1 h 9"/>
                  <a:gd name="T14" fmla="*/ 87 w 88"/>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9">
                    <a:moveTo>
                      <a:pt x="87" y="0"/>
                    </a:moveTo>
                    <a:cubicBezTo>
                      <a:pt x="87" y="0"/>
                      <a:pt x="84" y="0"/>
                      <a:pt x="79" y="1"/>
                    </a:cubicBezTo>
                    <a:cubicBezTo>
                      <a:pt x="64" y="3"/>
                      <a:pt x="30" y="7"/>
                      <a:pt x="1" y="7"/>
                    </a:cubicBezTo>
                    <a:cubicBezTo>
                      <a:pt x="1" y="7"/>
                      <a:pt x="0" y="8"/>
                      <a:pt x="0" y="8"/>
                    </a:cubicBezTo>
                    <a:cubicBezTo>
                      <a:pt x="0" y="9"/>
                      <a:pt x="1" y="9"/>
                      <a:pt x="1" y="9"/>
                    </a:cubicBezTo>
                    <a:cubicBezTo>
                      <a:pt x="40" y="9"/>
                      <a:pt x="87" y="2"/>
                      <a:pt x="87" y="2"/>
                    </a:cubicBezTo>
                    <a:cubicBezTo>
                      <a:pt x="88" y="2"/>
                      <a:pt x="88" y="1"/>
                      <a:pt x="88" y="1"/>
                    </a:cubicBezTo>
                    <a:cubicBezTo>
                      <a:pt x="88" y="0"/>
                      <a:pt x="88" y="0"/>
                      <a:pt x="87" y="0"/>
                    </a:cubicBezTo>
                    <a:close/>
                  </a:path>
                </a:pathLst>
              </a:custGeom>
              <a:solidFill>
                <a:srgbClr val="33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77"/>
              <p:cNvSpPr>
                <a:spLocks/>
              </p:cNvSpPr>
              <p:nvPr/>
            </p:nvSpPr>
            <p:spPr bwMode="auto">
              <a:xfrm>
                <a:off x="6189663" y="4695826"/>
                <a:ext cx="271463" cy="46038"/>
              </a:xfrm>
              <a:custGeom>
                <a:avLst/>
                <a:gdLst>
                  <a:gd name="T0" fmla="*/ 86 w 87"/>
                  <a:gd name="T1" fmla="*/ 13 h 15"/>
                  <a:gd name="T2" fmla="*/ 78 w 87"/>
                  <a:gd name="T3" fmla="*/ 12 h 15"/>
                  <a:gd name="T4" fmla="*/ 1 w 87"/>
                  <a:gd name="T5" fmla="*/ 0 h 15"/>
                  <a:gd name="T6" fmla="*/ 0 w 87"/>
                  <a:gd name="T7" fmla="*/ 1 h 15"/>
                  <a:gd name="T8" fmla="*/ 1 w 87"/>
                  <a:gd name="T9" fmla="*/ 2 h 15"/>
                  <a:gd name="T10" fmla="*/ 86 w 87"/>
                  <a:gd name="T11" fmla="*/ 15 h 15"/>
                  <a:gd name="T12" fmla="*/ 87 w 87"/>
                  <a:gd name="T13" fmla="*/ 14 h 15"/>
                  <a:gd name="T14" fmla="*/ 86 w 87"/>
                  <a:gd name="T15" fmla="*/ 1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15">
                    <a:moveTo>
                      <a:pt x="86" y="13"/>
                    </a:moveTo>
                    <a:cubicBezTo>
                      <a:pt x="86" y="13"/>
                      <a:pt x="83" y="13"/>
                      <a:pt x="78" y="12"/>
                    </a:cubicBezTo>
                    <a:cubicBezTo>
                      <a:pt x="63" y="11"/>
                      <a:pt x="29" y="7"/>
                      <a:pt x="1" y="0"/>
                    </a:cubicBezTo>
                    <a:cubicBezTo>
                      <a:pt x="1" y="0"/>
                      <a:pt x="0" y="0"/>
                      <a:pt x="0" y="1"/>
                    </a:cubicBezTo>
                    <a:cubicBezTo>
                      <a:pt x="0" y="1"/>
                      <a:pt x="0" y="2"/>
                      <a:pt x="1" y="2"/>
                    </a:cubicBezTo>
                    <a:cubicBezTo>
                      <a:pt x="38" y="11"/>
                      <a:pt x="86" y="15"/>
                      <a:pt x="86" y="15"/>
                    </a:cubicBezTo>
                    <a:cubicBezTo>
                      <a:pt x="86" y="15"/>
                      <a:pt x="87" y="15"/>
                      <a:pt x="87" y="14"/>
                    </a:cubicBezTo>
                    <a:cubicBezTo>
                      <a:pt x="87" y="14"/>
                      <a:pt x="87" y="13"/>
                      <a:pt x="86" y="13"/>
                    </a:cubicBezTo>
                    <a:close/>
                  </a:path>
                </a:pathLst>
              </a:custGeom>
              <a:solidFill>
                <a:srgbClr val="33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178"/>
              <p:cNvSpPr>
                <a:spLocks/>
              </p:cNvSpPr>
              <p:nvPr/>
            </p:nvSpPr>
            <p:spPr bwMode="auto">
              <a:xfrm>
                <a:off x="6167438" y="4102101"/>
                <a:ext cx="693738" cy="100013"/>
              </a:xfrm>
              <a:custGeom>
                <a:avLst/>
                <a:gdLst>
                  <a:gd name="T0" fmla="*/ 6 w 222"/>
                  <a:gd name="T1" fmla="*/ 32 h 32"/>
                  <a:gd name="T2" fmla="*/ 216 w 222"/>
                  <a:gd name="T3" fmla="*/ 32 h 32"/>
                  <a:gd name="T4" fmla="*/ 222 w 222"/>
                  <a:gd name="T5" fmla="*/ 26 h 32"/>
                  <a:gd name="T6" fmla="*/ 222 w 222"/>
                  <a:gd name="T7" fmla="*/ 0 h 32"/>
                  <a:gd name="T8" fmla="*/ 0 w 222"/>
                  <a:gd name="T9" fmla="*/ 0 h 32"/>
                  <a:gd name="T10" fmla="*/ 0 w 222"/>
                  <a:gd name="T11" fmla="*/ 26 h 32"/>
                  <a:gd name="T12" fmla="*/ 6 w 222"/>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222" h="32">
                    <a:moveTo>
                      <a:pt x="6" y="32"/>
                    </a:moveTo>
                    <a:cubicBezTo>
                      <a:pt x="216" y="32"/>
                      <a:pt x="216" y="32"/>
                      <a:pt x="216" y="32"/>
                    </a:cubicBezTo>
                    <a:cubicBezTo>
                      <a:pt x="219" y="32"/>
                      <a:pt x="222" y="30"/>
                      <a:pt x="222" y="26"/>
                    </a:cubicBezTo>
                    <a:cubicBezTo>
                      <a:pt x="222" y="0"/>
                      <a:pt x="222" y="0"/>
                      <a:pt x="222" y="0"/>
                    </a:cubicBezTo>
                    <a:cubicBezTo>
                      <a:pt x="0" y="0"/>
                      <a:pt x="0" y="0"/>
                      <a:pt x="0" y="0"/>
                    </a:cubicBezTo>
                    <a:cubicBezTo>
                      <a:pt x="0" y="26"/>
                      <a:pt x="0" y="26"/>
                      <a:pt x="0" y="26"/>
                    </a:cubicBezTo>
                    <a:cubicBezTo>
                      <a:pt x="0" y="30"/>
                      <a:pt x="3" y="32"/>
                      <a:pt x="6" y="32"/>
                    </a:cubicBezTo>
                    <a:close/>
                  </a:path>
                </a:pathLst>
              </a:custGeom>
              <a:solidFill>
                <a:srgbClr val="F4F3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79"/>
              <p:cNvSpPr>
                <a:spLocks/>
              </p:cNvSpPr>
              <p:nvPr/>
            </p:nvSpPr>
            <p:spPr bwMode="auto">
              <a:xfrm>
                <a:off x="6167438" y="3863976"/>
                <a:ext cx="693738" cy="238125"/>
              </a:xfrm>
              <a:custGeom>
                <a:avLst/>
                <a:gdLst>
                  <a:gd name="T0" fmla="*/ 111 w 222"/>
                  <a:gd name="T1" fmla="*/ 0 h 76"/>
                  <a:gd name="T2" fmla="*/ 222 w 222"/>
                  <a:gd name="T3" fmla="*/ 76 h 76"/>
                  <a:gd name="T4" fmla="*/ 111 w 222"/>
                  <a:gd name="T5" fmla="*/ 76 h 76"/>
                  <a:gd name="T6" fmla="*/ 0 w 222"/>
                  <a:gd name="T7" fmla="*/ 76 h 76"/>
                  <a:gd name="T8" fmla="*/ 111 w 222"/>
                  <a:gd name="T9" fmla="*/ 0 h 76"/>
                </a:gdLst>
                <a:ahLst/>
                <a:cxnLst>
                  <a:cxn ang="0">
                    <a:pos x="T0" y="T1"/>
                  </a:cxn>
                  <a:cxn ang="0">
                    <a:pos x="T2" y="T3"/>
                  </a:cxn>
                  <a:cxn ang="0">
                    <a:pos x="T4" y="T5"/>
                  </a:cxn>
                  <a:cxn ang="0">
                    <a:pos x="T6" y="T7"/>
                  </a:cxn>
                  <a:cxn ang="0">
                    <a:pos x="T8" y="T9"/>
                  </a:cxn>
                </a:cxnLst>
                <a:rect l="0" t="0" r="r" b="b"/>
                <a:pathLst>
                  <a:path w="222" h="76">
                    <a:moveTo>
                      <a:pt x="111" y="0"/>
                    </a:moveTo>
                    <a:cubicBezTo>
                      <a:pt x="185" y="0"/>
                      <a:pt x="222" y="34"/>
                      <a:pt x="222" y="76"/>
                    </a:cubicBezTo>
                    <a:cubicBezTo>
                      <a:pt x="111" y="76"/>
                      <a:pt x="111" y="76"/>
                      <a:pt x="111" y="76"/>
                    </a:cubicBezTo>
                    <a:cubicBezTo>
                      <a:pt x="0" y="76"/>
                      <a:pt x="0" y="76"/>
                      <a:pt x="0" y="76"/>
                    </a:cubicBezTo>
                    <a:cubicBezTo>
                      <a:pt x="0" y="34"/>
                      <a:pt x="37" y="0"/>
                      <a:pt x="111" y="0"/>
                    </a:cubicBezTo>
                    <a:close/>
                  </a:path>
                </a:pathLst>
              </a:custGeom>
              <a:solidFill>
                <a:srgbClr val="E32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Oval 180"/>
              <p:cNvSpPr>
                <a:spLocks noChangeArrowheads="1"/>
              </p:cNvSpPr>
              <p:nvPr/>
            </p:nvSpPr>
            <p:spPr bwMode="auto">
              <a:xfrm>
                <a:off x="6448426" y="4037013"/>
                <a:ext cx="131763" cy="130175"/>
              </a:xfrm>
              <a:prstGeom prst="ellipse">
                <a:avLst/>
              </a:prstGeom>
              <a:solidFill>
                <a:srgbClr val="F9C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81"/>
              <p:cNvSpPr>
                <a:spLocks noEditPoints="1"/>
              </p:cNvSpPr>
              <p:nvPr/>
            </p:nvSpPr>
            <p:spPr bwMode="auto">
              <a:xfrm>
                <a:off x="6280151" y="5213351"/>
                <a:ext cx="468313" cy="468313"/>
              </a:xfrm>
              <a:custGeom>
                <a:avLst/>
                <a:gdLst>
                  <a:gd name="T0" fmla="*/ 75 w 150"/>
                  <a:gd name="T1" fmla="*/ 0 h 150"/>
                  <a:gd name="T2" fmla="*/ 0 w 150"/>
                  <a:gd name="T3" fmla="*/ 75 h 150"/>
                  <a:gd name="T4" fmla="*/ 75 w 150"/>
                  <a:gd name="T5" fmla="*/ 150 h 150"/>
                  <a:gd name="T6" fmla="*/ 150 w 150"/>
                  <a:gd name="T7" fmla="*/ 75 h 150"/>
                  <a:gd name="T8" fmla="*/ 75 w 150"/>
                  <a:gd name="T9" fmla="*/ 0 h 150"/>
                  <a:gd name="T10" fmla="*/ 75 w 150"/>
                  <a:gd name="T11" fmla="*/ 140 h 150"/>
                  <a:gd name="T12" fmla="*/ 10 w 150"/>
                  <a:gd name="T13" fmla="*/ 75 h 150"/>
                  <a:gd name="T14" fmla="*/ 75 w 150"/>
                  <a:gd name="T15" fmla="*/ 10 h 150"/>
                  <a:gd name="T16" fmla="*/ 140 w 150"/>
                  <a:gd name="T17" fmla="*/ 75 h 150"/>
                  <a:gd name="T18" fmla="*/ 75 w 150"/>
                  <a:gd name="T19" fmla="*/ 14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0"/>
                    </a:moveTo>
                    <a:cubicBezTo>
                      <a:pt x="34" y="0"/>
                      <a:pt x="0" y="34"/>
                      <a:pt x="0" y="75"/>
                    </a:cubicBezTo>
                    <a:cubicBezTo>
                      <a:pt x="0" y="116"/>
                      <a:pt x="34" y="150"/>
                      <a:pt x="75" y="150"/>
                    </a:cubicBezTo>
                    <a:cubicBezTo>
                      <a:pt x="116" y="150"/>
                      <a:pt x="150" y="116"/>
                      <a:pt x="150" y="75"/>
                    </a:cubicBezTo>
                    <a:cubicBezTo>
                      <a:pt x="150" y="34"/>
                      <a:pt x="116" y="0"/>
                      <a:pt x="75" y="0"/>
                    </a:cubicBezTo>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path>
                </a:pathLst>
              </a:custGeom>
              <a:solidFill>
                <a:srgbClr val="FEA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182"/>
              <p:cNvSpPr>
                <a:spLocks noEditPoints="1"/>
              </p:cNvSpPr>
              <p:nvPr/>
            </p:nvSpPr>
            <p:spPr bwMode="auto">
              <a:xfrm>
                <a:off x="6311901" y="5245101"/>
                <a:ext cx="406400" cy="404813"/>
              </a:xfrm>
              <a:custGeom>
                <a:avLst/>
                <a:gdLst>
                  <a:gd name="T0" fmla="*/ 65 w 130"/>
                  <a:gd name="T1" fmla="*/ 0 h 130"/>
                  <a:gd name="T2" fmla="*/ 0 w 130"/>
                  <a:gd name="T3" fmla="*/ 65 h 130"/>
                  <a:gd name="T4" fmla="*/ 65 w 130"/>
                  <a:gd name="T5" fmla="*/ 130 h 130"/>
                  <a:gd name="T6" fmla="*/ 130 w 130"/>
                  <a:gd name="T7" fmla="*/ 65 h 130"/>
                  <a:gd name="T8" fmla="*/ 65 w 130"/>
                  <a:gd name="T9" fmla="*/ 0 h 130"/>
                  <a:gd name="T10" fmla="*/ 89 w 130"/>
                  <a:gd name="T11" fmla="*/ 89 h 130"/>
                  <a:gd name="T12" fmla="*/ 41 w 130"/>
                  <a:gd name="T13" fmla="*/ 89 h 130"/>
                  <a:gd name="T14" fmla="*/ 41 w 130"/>
                  <a:gd name="T15" fmla="*/ 41 h 130"/>
                  <a:gd name="T16" fmla="*/ 89 w 130"/>
                  <a:gd name="T17" fmla="*/ 41 h 130"/>
                  <a:gd name="T18" fmla="*/ 89 w 130"/>
                  <a:gd name="T19"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30">
                    <a:moveTo>
                      <a:pt x="65" y="0"/>
                    </a:moveTo>
                    <a:cubicBezTo>
                      <a:pt x="29" y="0"/>
                      <a:pt x="0" y="29"/>
                      <a:pt x="0" y="65"/>
                    </a:cubicBezTo>
                    <a:cubicBezTo>
                      <a:pt x="0" y="101"/>
                      <a:pt x="29" y="130"/>
                      <a:pt x="65" y="130"/>
                    </a:cubicBezTo>
                    <a:cubicBezTo>
                      <a:pt x="101" y="130"/>
                      <a:pt x="130" y="101"/>
                      <a:pt x="130" y="65"/>
                    </a:cubicBezTo>
                    <a:cubicBezTo>
                      <a:pt x="130" y="29"/>
                      <a:pt x="101" y="0"/>
                      <a:pt x="65" y="0"/>
                    </a:cubicBezTo>
                    <a:moveTo>
                      <a:pt x="89" y="89"/>
                    </a:moveTo>
                    <a:cubicBezTo>
                      <a:pt x="41" y="89"/>
                      <a:pt x="41" y="89"/>
                      <a:pt x="41" y="89"/>
                    </a:cubicBezTo>
                    <a:cubicBezTo>
                      <a:pt x="41" y="41"/>
                      <a:pt x="41" y="41"/>
                      <a:pt x="41" y="41"/>
                    </a:cubicBezTo>
                    <a:cubicBezTo>
                      <a:pt x="89" y="41"/>
                      <a:pt x="89" y="41"/>
                      <a:pt x="89" y="41"/>
                    </a:cubicBezTo>
                    <a:cubicBezTo>
                      <a:pt x="89" y="89"/>
                      <a:pt x="89" y="89"/>
                      <a:pt x="89" y="89"/>
                    </a:cubicBezTo>
                  </a:path>
                </a:pathLst>
              </a:custGeom>
              <a:solidFill>
                <a:srgbClr val="F9C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183"/>
              <p:cNvSpPr>
                <a:spLocks noEditPoints="1"/>
              </p:cNvSpPr>
              <p:nvPr/>
            </p:nvSpPr>
            <p:spPr bwMode="auto">
              <a:xfrm>
                <a:off x="6438901" y="5372101"/>
                <a:ext cx="150813" cy="150813"/>
              </a:xfrm>
              <a:custGeom>
                <a:avLst/>
                <a:gdLst>
                  <a:gd name="T0" fmla="*/ 0 w 95"/>
                  <a:gd name="T1" fmla="*/ 95 h 95"/>
                  <a:gd name="T2" fmla="*/ 95 w 95"/>
                  <a:gd name="T3" fmla="*/ 95 h 95"/>
                  <a:gd name="T4" fmla="*/ 95 w 95"/>
                  <a:gd name="T5" fmla="*/ 0 h 95"/>
                  <a:gd name="T6" fmla="*/ 0 w 95"/>
                  <a:gd name="T7" fmla="*/ 0 h 95"/>
                  <a:gd name="T8" fmla="*/ 0 w 95"/>
                  <a:gd name="T9" fmla="*/ 95 h 95"/>
                  <a:gd name="T10" fmla="*/ 12 w 95"/>
                  <a:gd name="T11" fmla="*/ 12 h 95"/>
                  <a:gd name="T12" fmla="*/ 83 w 95"/>
                  <a:gd name="T13" fmla="*/ 12 h 95"/>
                  <a:gd name="T14" fmla="*/ 83 w 95"/>
                  <a:gd name="T15" fmla="*/ 83 h 95"/>
                  <a:gd name="T16" fmla="*/ 12 w 95"/>
                  <a:gd name="T17" fmla="*/ 83 h 95"/>
                  <a:gd name="T18" fmla="*/ 12 w 95"/>
                  <a:gd name="T19" fmla="*/ 1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0" y="95"/>
                    </a:moveTo>
                    <a:lnTo>
                      <a:pt x="95" y="95"/>
                    </a:lnTo>
                    <a:lnTo>
                      <a:pt x="95" y="0"/>
                    </a:lnTo>
                    <a:lnTo>
                      <a:pt x="0" y="0"/>
                    </a:lnTo>
                    <a:lnTo>
                      <a:pt x="0" y="95"/>
                    </a:lnTo>
                    <a:close/>
                    <a:moveTo>
                      <a:pt x="12" y="12"/>
                    </a:moveTo>
                    <a:lnTo>
                      <a:pt x="83" y="12"/>
                    </a:lnTo>
                    <a:lnTo>
                      <a:pt x="83" y="83"/>
                    </a:lnTo>
                    <a:lnTo>
                      <a:pt x="12" y="83"/>
                    </a:lnTo>
                    <a:lnTo>
                      <a:pt x="12" y="12"/>
                    </a:lnTo>
                    <a:close/>
                  </a:path>
                </a:pathLst>
              </a:custGeom>
              <a:solidFill>
                <a:srgbClr val="FEA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184"/>
              <p:cNvSpPr>
                <a:spLocks noEditPoints="1"/>
              </p:cNvSpPr>
              <p:nvPr/>
            </p:nvSpPr>
            <p:spPr bwMode="auto">
              <a:xfrm>
                <a:off x="6515101" y="568166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185"/>
              <p:cNvSpPr>
                <a:spLocks noEditPoints="1"/>
              </p:cNvSpPr>
              <p:nvPr/>
            </p:nvSpPr>
            <p:spPr bwMode="auto">
              <a:xfrm>
                <a:off x="6454776" y="5213351"/>
                <a:ext cx="60325" cy="9525"/>
              </a:xfrm>
              <a:custGeom>
                <a:avLst/>
                <a:gdLst>
                  <a:gd name="T0" fmla="*/ 19 w 19"/>
                  <a:gd name="T1" fmla="*/ 0 h 3"/>
                  <a:gd name="T2" fmla="*/ 19 w 19"/>
                  <a:gd name="T3" fmla="*/ 0 h 3"/>
                  <a:gd name="T4" fmla="*/ 19 w 19"/>
                  <a:gd name="T5" fmla="*/ 0 h 3"/>
                  <a:gd name="T6" fmla="*/ 19 w 19"/>
                  <a:gd name="T7" fmla="*/ 0 h 3"/>
                  <a:gd name="T8" fmla="*/ 0 w 19"/>
                  <a:gd name="T9" fmla="*/ 3 h 3"/>
                  <a:gd name="T10" fmla="*/ 0 w 19"/>
                  <a:gd name="T11" fmla="*/ 3 h 3"/>
                  <a:gd name="T12" fmla="*/ 19 w 19"/>
                  <a:gd name="T13" fmla="*/ 0 h 3"/>
                  <a:gd name="T14" fmla="*/ 19 w 19"/>
                  <a:gd name="T15" fmla="*/ 0 h 3"/>
                  <a:gd name="T16" fmla="*/ 19 w 19"/>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
                    <a:moveTo>
                      <a:pt x="19" y="0"/>
                    </a:moveTo>
                    <a:cubicBezTo>
                      <a:pt x="19" y="0"/>
                      <a:pt x="19" y="0"/>
                      <a:pt x="19" y="0"/>
                    </a:cubicBezTo>
                    <a:cubicBezTo>
                      <a:pt x="19" y="0"/>
                      <a:pt x="19" y="0"/>
                      <a:pt x="19" y="0"/>
                    </a:cubicBezTo>
                    <a:moveTo>
                      <a:pt x="19" y="0"/>
                    </a:moveTo>
                    <a:cubicBezTo>
                      <a:pt x="12" y="0"/>
                      <a:pt x="6" y="1"/>
                      <a:pt x="0" y="3"/>
                    </a:cubicBezTo>
                    <a:cubicBezTo>
                      <a:pt x="0" y="3"/>
                      <a:pt x="0" y="3"/>
                      <a:pt x="0" y="3"/>
                    </a:cubicBezTo>
                    <a:cubicBezTo>
                      <a:pt x="6" y="1"/>
                      <a:pt x="12" y="0"/>
                      <a:pt x="19" y="0"/>
                    </a:cubicBezTo>
                    <a:cubicBezTo>
                      <a:pt x="19" y="0"/>
                      <a:pt x="19" y="0"/>
                      <a:pt x="19" y="0"/>
                    </a:cubicBezTo>
                    <a:cubicBezTo>
                      <a:pt x="19" y="0"/>
                      <a:pt x="19" y="0"/>
                      <a:pt x="19" y="0"/>
                    </a:cubicBezTo>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186"/>
              <p:cNvSpPr>
                <a:spLocks/>
              </p:cNvSpPr>
              <p:nvPr/>
            </p:nvSpPr>
            <p:spPr bwMode="auto">
              <a:xfrm>
                <a:off x="6280151" y="5213351"/>
                <a:ext cx="277813" cy="468313"/>
              </a:xfrm>
              <a:custGeom>
                <a:avLst/>
                <a:gdLst>
                  <a:gd name="T0" fmla="*/ 75 w 89"/>
                  <a:gd name="T1" fmla="*/ 0 h 150"/>
                  <a:gd name="T2" fmla="*/ 56 w 89"/>
                  <a:gd name="T3" fmla="*/ 3 h 150"/>
                  <a:gd name="T4" fmla="*/ 0 w 89"/>
                  <a:gd name="T5" fmla="*/ 75 h 150"/>
                  <a:gd name="T6" fmla="*/ 75 w 89"/>
                  <a:gd name="T7" fmla="*/ 150 h 150"/>
                  <a:gd name="T8" fmla="*/ 75 w 89"/>
                  <a:gd name="T9" fmla="*/ 150 h 150"/>
                  <a:gd name="T10" fmla="*/ 75 w 89"/>
                  <a:gd name="T11" fmla="*/ 150 h 150"/>
                  <a:gd name="T12" fmla="*/ 75 w 89"/>
                  <a:gd name="T13" fmla="*/ 150 h 150"/>
                  <a:gd name="T14" fmla="*/ 75 w 89"/>
                  <a:gd name="T15" fmla="*/ 150 h 150"/>
                  <a:gd name="T16" fmla="*/ 89 w 89"/>
                  <a:gd name="T17" fmla="*/ 148 h 150"/>
                  <a:gd name="T18" fmla="*/ 64 w 89"/>
                  <a:gd name="T19" fmla="*/ 139 h 150"/>
                  <a:gd name="T20" fmla="*/ 10 w 89"/>
                  <a:gd name="T21" fmla="*/ 75 h 150"/>
                  <a:gd name="T22" fmla="*/ 10 w 89"/>
                  <a:gd name="T23" fmla="*/ 75 h 150"/>
                  <a:gd name="T24" fmla="*/ 10 w 89"/>
                  <a:gd name="T25" fmla="*/ 75 h 150"/>
                  <a:gd name="T26" fmla="*/ 64 w 89"/>
                  <a:gd name="T27" fmla="*/ 11 h 150"/>
                  <a:gd name="T28" fmla="*/ 89 w 89"/>
                  <a:gd name="T29" fmla="*/ 2 h 150"/>
                  <a:gd name="T30" fmla="*/ 75 w 89"/>
                  <a:gd name="T31" fmla="*/ 0 h 150"/>
                  <a:gd name="T32" fmla="*/ 75 w 89"/>
                  <a:gd name="T33" fmla="*/ 0 h 150"/>
                  <a:gd name="T34" fmla="*/ 75 w 89"/>
                  <a:gd name="T35" fmla="*/ 0 h 150"/>
                  <a:gd name="T36" fmla="*/ 75 w 89"/>
                  <a:gd name="T3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 h="150">
                    <a:moveTo>
                      <a:pt x="75" y="0"/>
                    </a:moveTo>
                    <a:cubicBezTo>
                      <a:pt x="68" y="0"/>
                      <a:pt x="62" y="1"/>
                      <a:pt x="56" y="3"/>
                    </a:cubicBezTo>
                    <a:cubicBezTo>
                      <a:pt x="24" y="11"/>
                      <a:pt x="0" y="40"/>
                      <a:pt x="0" y="75"/>
                    </a:cubicBezTo>
                    <a:cubicBezTo>
                      <a:pt x="0" y="116"/>
                      <a:pt x="34" y="150"/>
                      <a:pt x="75" y="150"/>
                    </a:cubicBezTo>
                    <a:cubicBezTo>
                      <a:pt x="75" y="150"/>
                      <a:pt x="75" y="150"/>
                      <a:pt x="75" y="150"/>
                    </a:cubicBezTo>
                    <a:cubicBezTo>
                      <a:pt x="75" y="150"/>
                      <a:pt x="75" y="150"/>
                      <a:pt x="75" y="150"/>
                    </a:cubicBezTo>
                    <a:cubicBezTo>
                      <a:pt x="75" y="150"/>
                      <a:pt x="75" y="150"/>
                      <a:pt x="75" y="150"/>
                    </a:cubicBezTo>
                    <a:cubicBezTo>
                      <a:pt x="75" y="150"/>
                      <a:pt x="75" y="150"/>
                      <a:pt x="75" y="150"/>
                    </a:cubicBezTo>
                    <a:cubicBezTo>
                      <a:pt x="80" y="150"/>
                      <a:pt x="84" y="149"/>
                      <a:pt x="89" y="148"/>
                    </a:cubicBezTo>
                    <a:cubicBezTo>
                      <a:pt x="80" y="147"/>
                      <a:pt x="72" y="144"/>
                      <a:pt x="64" y="139"/>
                    </a:cubicBezTo>
                    <a:cubicBezTo>
                      <a:pt x="33" y="134"/>
                      <a:pt x="10" y="107"/>
                      <a:pt x="10" y="75"/>
                    </a:cubicBezTo>
                    <a:cubicBezTo>
                      <a:pt x="10" y="75"/>
                      <a:pt x="10" y="75"/>
                      <a:pt x="10" y="75"/>
                    </a:cubicBezTo>
                    <a:cubicBezTo>
                      <a:pt x="10" y="75"/>
                      <a:pt x="10" y="75"/>
                      <a:pt x="10" y="75"/>
                    </a:cubicBezTo>
                    <a:cubicBezTo>
                      <a:pt x="10" y="43"/>
                      <a:pt x="33" y="16"/>
                      <a:pt x="64" y="11"/>
                    </a:cubicBezTo>
                    <a:cubicBezTo>
                      <a:pt x="72" y="6"/>
                      <a:pt x="80" y="3"/>
                      <a:pt x="89" y="2"/>
                    </a:cubicBezTo>
                    <a:cubicBezTo>
                      <a:pt x="84" y="1"/>
                      <a:pt x="80" y="0"/>
                      <a:pt x="75" y="0"/>
                    </a:cubicBezTo>
                    <a:cubicBezTo>
                      <a:pt x="75" y="0"/>
                      <a:pt x="75" y="0"/>
                      <a:pt x="75" y="0"/>
                    </a:cubicBezTo>
                    <a:cubicBezTo>
                      <a:pt x="75" y="0"/>
                      <a:pt x="75" y="0"/>
                      <a:pt x="75" y="0"/>
                    </a:cubicBezTo>
                    <a:cubicBezTo>
                      <a:pt x="75" y="0"/>
                      <a:pt x="75" y="0"/>
                      <a:pt x="75" y="0"/>
                    </a:cubicBezTo>
                  </a:path>
                </a:pathLst>
              </a:custGeom>
              <a:solidFill>
                <a:srgbClr val="FEB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187"/>
              <p:cNvSpPr>
                <a:spLocks/>
              </p:cNvSpPr>
              <p:nvPr/>
            </p:nvSpPr>
            <p:spPr bwMode="auto">
              <a:xfrm>
                <a:off x="6311901" y="5248276"/>
                <a:ext cx="168275" cy="398463"/>
              </a:xfrm>
              <a:custGeom>
                <a:avLst/>
                <a:gdLst>
                  <a:gd name="T0" fmla="*/ 54 w 54"/>
                  <a:gd name="T1" fmla="*/ 0 h 128"/>
                  <a:gd name="T2" fmla="*/ 0 w 54"/>
                  <a:gd name="T3" fmla="*/ 64 h 128"/>
                  <a:gd name="T4" fmla="*/ 0 w 54"/>
                  <a:gd name="T5" fmla="*/ 64 h 128"/>
                  <a:gd name="T6" fmla="*/ 54 w 54"/>
                  <a:gd name="T7" fmla="*/ 128 h 128"/>
                  <a:gd name="T8" fmla="*/ 17 w 54"/>
                  <a:gd name="T9" fmla="*/ 64 h 128"/>
                  <a:gd name="T10" fmla="*/ 54 w 54"/>
                  <a:gd name="T11" fmla="*/ 0 h 128"/>
                </a:gdLst>
                <a:ahLst/>
                <a:cxnLst>
                  <a:cxn ang="0">
                    <a:pos x="T0" y="T1"/>
                  </a:cxn>
                  <a:cxn ang="0">
                    <a:pos x="T2" y="T3"/>
                  </a:cxn>
                  <a:cxn ang="0">
                    <a:pos x="T4" y="T5"/>
                  </a:cxn>
                  <a:cxn ang="0">
                    <a:pos x="T6" y="T7"/>
                  </a:cxn>
                  <a:cxn ang="0">
                    <a:pos x="T8" y="T9"/>
                  </a:cxn>
                  <a:cxn ang="0">
                    <a:pos x="T10" y="T11"/>
                  </a:cxn>
                </a:cxnLst>
                <a:rect l="0" t="0" r="r" b="b"/>
                <a:pathLst>
                  <a:path w="54" h="128">
                    <a:moveTo>
                      <a:pt x="54" y="0"/>
                    </a:moveTo>
                    <a:cubicBezTo>
                      <a:pt x="23" y="5"/>
                      <a:pt x="0" y="32"/>
                      <a:pt x="0" y="64"/>
                    </a:cubicBezTo>
                    <a:cubicBezTo>
                      <a:pt x="0" y="64"/>
                      <a:pt x="0" y="64"/>
                      <a:pt x="0" y="64"/>
                    </a:cubicBezTo>
                    <a:cubicBezTo>
                      <a:pt x="0" y="96"/>
                      <a:pt x="23" y="123"/>
                      <a:pt x="54" y="128"/>
                    </a:cubicBezTo>
                    <a:cubicBezTo>
                      <a:pt x="32" y="115"/>
                      <a:pt x="17" y="91"/>
                      <a:pt x="17" y="64"/>
                    </a:cubicBezTo>
                    <a:cubicBezTo>
                      <a:pt x="17" y="37"/>
                      <a:pt x="32" y="13"/>
                      <a:pt x="54" y="0"/>
                    </a:cubicBezTo>
                  </a:path>
                </a:pathLst>
              </a:custGeom>
              <a:solidFill>
                <a:srgbClr val="FAC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188"/>
              <p:cNvSpPr>
                <a:spLocks/>
              </p:cNvSpPr>
              <p:nvPr/>
            </p:nvSpPr>
            <p:spPr bwMode="auto">
              <a:xfrm>
                <a:off x="5827713" y="5167313"/>
                <a:ext cx="471488" cy="292100"/>
              </a:xfrm>
              <a:custGeom>
                <a:avLst/>
                <a:gdLst>
                  <a:gd name="T0" fmla="*/ 141 w 151"/>
                  <a:gd name="T1" fmla="*/ 71 h 94"/>
                  <a:gd name="T2" fmla="*/ 141 w 151"/>
                  <a:gd name="T3" fmla="*/ 71 h 94"/>
                  <a:gd name="T4" fmla="*/ 139 w 151"/>
                  <a:gd name="T5" fmla="*/ 70 h 94"/>
                  <a:gd name="T6" fmla="*/ 135 w 151"/>
                  <a:gd name="T7" fmla="*/ 69 h 94"/>
                  <a:gd name="T8" fmla="*/ 128 w 151"/>
                  <a:gd name="T9" fmla="*/ 66 h 94"/>
                  <a:gd name="T10" fmla="*/ 118 w 151"/>
                  <a:gd name="T11" fmla="*/ 62 h 94"/>
                  <a:gd name="T12" fmla="*/ 108 w 151"/>
                  <a:gd name="T13" fmla="*/ 57 h 94"/>
                  <a:gd name="T14" fmla="*/ 96 w 151"/>
                  <a:gd name="T15" fmla="*/ 50 h 94"/>
                  <a:gd name="T16" fmla="*/ 84 w 151"/>
                  <a:gd name="T17" fmla="*/ 42 h 94"/>
                  <a:gd name="T18" fmla="*/ 71 w 151"/>
                  <a:gd name="T19" fmla="*/ 33 h 94"/>
                  <a:gd name="T20" fmla="*/ 60 w 151"/>
                  <a:gd name="T21" fmla="*/ 24 h 94"/>
                  <a:gd name="T22" fmla="*/ 49 w 151"/>
                  <a:gd name="T23" fmla="*/ 14 h 94"/>
                  <a:gd name="T24" fmla="*/ 39 w 151"/>
                  <a:gd name="T25" fmla="*/ 5 h 94"/>
                  <a:gd name="T26" fmla="*/ 34 w 151"/>
                  <a:gd name="T27" fmla="*/ 0 h 94"/>
                  <a:gd name="T28" fmla="*/ 16 w 151"/>
                  <a:gd name="T29" fmla="*/ 38 h 94"/>
                  <a:gd name="T30" fmla="*/ 25 w 151"/>
                  <a:gd name="T31" fmla="*/ 45 h 94"/>
                  <a:gd name="T32" fmla="*/ 38 w 151"/>
                  <a:gd name="T33" fmla="*/ 53 h 94"/>
                  <a:gd name="T34" fmla="*/ 53 w 151"/>
                  <a:gd name="T35" fmla="*/ 62 h 94"/>
                  <a:gd name="T36" fmla="*/ 68 w 151"/>
                  <a:gd name="T37" fmla="*/ 70 h 94"/>
                  <a:gd name="T38" fmla="*/ 82 w 151"/>
                  <a:gd name="T39" fmla="*/ 77 h 94"/>
                  <a:gd name="T40" fmla="*/ 96 w 151"/>
                  <a:gd name="T41" fmla="*/ 82 h 94"/>
                  <a:gd name="T42" fmla="*/ 109 w 151"/>
                  <a:gd name="T43" fmla="*/ 86 h 94"/>
                  <a:gd name="T44" fmla="*/ 120 w 151"/>
                  <a:gd name="T45" fmla="*/ 90 h 94"/>
                  <a:gd name="T46" fmla="*/ 129 w 151"/>
                  <a:gd name="T47" fmla="*/ 92 h 94"/>
                  <a:gd name="T48" fmla="*/ 135 w 151"/>
                  <a:gd name="T49" fmla="*/ 93 h 94"/>
                  <a:gd name="T50" fmla="*/ 137 w 151"/>
                  <a:gd name="T51" fmla="*/ 93 h 94"/>
                  <a:gd name="T52" fmla="*/ 150 w 151"/>
                  <a:gd name="T53" fmla="*/ 83 h 94"/>
                  <a:gd name="T54" fmla="*/ 141 w 151"/>
                  <a:gd name="T55" fmla="*/ 7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1" h="94">
                    <a:moveTo>
                      <a:pt x="141" y="71"/>
                    </a:moveTo>
                    <a:cubicBezTo>
                      <a:pt x="141" y="71"/>
                      <a:pt x="141" y="71"/>
                      <a:pt x="141" y="71"/>
                    </a:cubicBezTo>
                    <a:cubicBezTo>
                      <a:pt x="141" y="71"/>
                      <a:pt x="140" y="71"/>
                      <a:pt x="139" y="70"/>
                    </a:cubicBezTo>
                    <a:cubicBezTo>
                      <a:pt x="138" y="70"/>
                      <a:pt x="137" y="70"/>
                      <a:pt x="135" y="69"/>
                    </a:cubicBezTo>
                    <a:cubicBezTo>
                      <a:pt x="133" y="68"/>
                      <a:pt x="131" y="67"/>
                      <a:pt x="128" y="66"/>
                    </a:cubicBezTo>
                    <a:cubicBezTo>
                      <a:pt x="125" y="65"/>
                      <a:pt x="122" y="64"/>
                      <a:pt x="118" y="62"/>
                    </a:cubicBezTo>
                    <a:cubicBezTo>
                      <a:pt x="115" y="60"/>
                      <a:pt x="111" y="59"/>
                      <a:pt x="108" y="57"/>
                    </a:cubicBezTo>
                    <a:cubicBezTo>
                      <a:pt x="104" y="55"/>
                      <a:pt x="100" y="52"/>
                      <a:pt x="96" y="50"/>
                    </a:cubicBezTo>
                    <a:cubicBezTo>
                      <a:pt x="92" y="48"/>
                      <a:pt x="88" y="45"/>
                      <a:pt x="84" y="42"/>
                    </a:cubicBezTo>
                    <a:cubicBezTo>
                      <a:pt x="80" y="39"/>
                      <a:pt x="75" y="36"/>
                      <a:pt x="71" y="33"/>
                    </a:cubicBezTo>
                    <a:cubicBezTo>
                      <a:pt x="68" y="30"/>
                      <a:pt x="64" y="27"/>
                      <a:pt x="60" y="24"/>
                    </a:cubicBezTo>
                    <a:cubicBezTo>
                      <a:pt x="56" y="21"/>
                      <a:pt x="52" y="17"/>
                      <a:pt x="49" y="14"/>
                    </a:cubicBezTo>
                    <a:cubicBezTo>
                      <a:pt x="45" y="11"/>
                      <a:pt x="42" y="8"/>
                      <a:pt x="39" y="5"/>
                    </a:cubicBezTo>
                    <a:cubicBezTo>
                      <a:pt x="37" y="3"/>
                      <a:pt x="36" y="2"/>
                      <a:pt x="34" y="0"/>
                    </a:cubicBezTo>
                    <a:cubicBezTo>
                      <a:pt x="34" y="0"/>
                      <a:pt x="0" y="1"/>
                      <a:pt x="16" y="38"/>
                    </a:cubicBezTo>
                    <a:cubicBezTo>
                      <a:pt x="19" y="40"/>
                      <a:pt x="22" y="42"/>
                      <a:pt x="25" y="45"/>
                    </a:cubicBezTo>
                    <a:cubicBezTo>
                      <a:pt x="29" y="48"/>
                      <a:pt x="34" y="50"/>
                      <a:pt x="38" y="53"/>
                    </a:cubicBezTo>
                    <a:cubicBezTo>
                      <a:pt x="43" y="56"/>
                      <a:pt x="48" y="59"/>
                      <a:pt x="53" y="62"/>
                    </a:cubicBezTo>
                    <a:cubicBezTo>
                      <a:pt x="58" y="65"/>
                      <a:pt x="63" y="67"/>
                      <a:pt x="68" y="70"/>
                    </a:cubicBezTo>
                    <a:cubicBezTo>
                      <a:pt x="73" y="72"/>
                      <a:pt x="77" y="75"/>
                      <a:pt x="82" y="77"/>
                    </a:cubicBezTo>
                    <a:cubicBezTo>
                      <a:pt x="87" y="79"/>
                      <a:pt x="92" y="81"/>
                      <a:pt x="96" y="82"/>
                    </a:cubicBezTo>
                    <a:cubicBezTo>
                      <a:pt x="101" y="84"/>
                      <a:pt x="105" y="85"/>
                      <a:pt x="109" y="86"/>
                    </a:cubicBezTo>
                    <a:cubicBezTo>
                      <a:pt x="113" y="88"/>
                      <a:pt x="117" y="89"/>
                      <a:pt x="120" y="90"/>
                    </a:cubicBezTo>
                    <a:cubicBezTo>
                      <a:pt x="124" y="90"/>
                      <a:pt x="127" y="91"/>
                      <a:pt x="129" y="92"/>
                    </a:cubicBezTo>
                    <a:cubicBezTo>
                      <a:pt x="132" y="92"/>
                      <a:pt x="133" y="92"/>
                      <a:pt x="135" y="93"/>
                    </a:cubicBezTo>
                    <a:cubicBezTo>
                      <a:pt x="136" y="93"/>
                      <a:pt x="137" y="93"/>
                      <a:pt x="137" y="93"/>
                    </a:cubicBezTo>
                    <a:cubicBezTo>
                      <a:pt x="143" y="94"/>
                      <a:pt x="149" y="89"/>
                      <a:pt x="150" y="83"/>
                    </a:cubicBezTo>
                    <a:cubicBezTo>
                      <a:pt x="151" y="77"/>
                      <a:pt x="147" y="72"/>
                      <a:pt x="141" y="71"/>
                    </a:cubicBezTo>
                    <a:close/>
                  </a:path>
                </a:pathLst>
              </a:custGeom>
              <a:solidFill>
                <a:srgbClr val="F4F3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189"/>
              <p:cNvSpPr>
                <a:spLocks/>
              </p:cNvSpPr>
              <p:nvPr/>
            </p:nvSpPr>
            <p:spPr bwMode="auto">
              <a:xfrm>
                <a:off x="6696076" y="5141913"/>
                <a:ext cx="496888" cy="317500"/>
              </a:xfrm>
              <a:custGeom>
                <a:avLst/>
                <a:gdLst>
                  <a:gd name="T0" fmla="*/ 123 w 159"/>
                  <a:gd name="T1" fmla="*/ 0 h 102"/>
                  <a:gd name="T2" fmla="*/ 120 w 159"/>
                  <a:gd name="T3" fmla="*/ 4 h 102"/>
                  <a:gd name="T4" fmla="*/ 111 w 159"/>
                  <a:gd name="T5" fmla="*/ 13 h 102"/>
                  <a:gd name="T6" fmla="*/ 101 w 159"/>
                  <a:gd name="T7" fmla="*/ 22 h 102"/>
                  <a:gd name="T8" fmla="*/ 90 w 159"/>
                  <a:gd name="T9" fmla="*/ 32 h 102"/>
                  <a:gd name="T10" fmla="*/ 79 w 159"/>
                  <a:gd name="T11" fmla="*/ 41 h 102"/>
                  <a:gd name="T12" fmla="*/ 67 w 159"/>
                  <a:gd name="T13" fmla="*/ 50 h 102"/>
                  <a:gd name="T14" fmla="*/ 54 w 159"/>
                  <a:gd name="T15" fmla="*/ 58 h 102"/>
                  <a:gd name="T16" fmla="*/ 43 w 159"/>
                  <a:gd name="T17" fmla="*/ 65 h 102"/>
                  <a:gd name="T18" fmla="*/ 32 w 159"/>
                  <a:gd name="T19" fmla="*/ 70 h 102"/>
                  <a:gd name="T20" fmla="*/ 22 w 159"/>
                  <a:gd name="T21" fmla="*/ 74 h 102"/>
                  <a:gd name="T22" fmla="*/ 15 w 159"/>
                  <a:gd name="T23" fmla="*/ 77 h 102"/>
                  <a:gd name="T24" fmla="*/ 11 w 159"/>
                  <a:gd name="T25" fmla="*/ 78 h 102"/>
                  <a:gd name="T26" fmla="*/ 9 w 159"/>
                  <a:gd name="T27" fmla="*/ 79 h 102"/>
                  <a:gd name="T28" fmla="*/ 9 w 159"/>
                  <a:gd name="T29" fmla="*/ 79 h 102"/>
                  <a:gd name="T30" fmla="*/ 0 w 159"/>
                  <a:gd name="T31" fmla="*/ 91 h 102"/>
                  <a:gd name="T32" fmla="*/ 13 w 159"/>
                  <a:gd name="T33" fmla="*/ 101 h 102"/>
                  <a:gd name="T34" fmla="*/ 15 w 159"/>
                  <a:gd name="T35" fmla="*/ 101 h 102"/>
                  <a:gd name="T36" fmla="*/ 21 w 159"/>
                  <a:gd name="T37" fmla="*/ 100 h 102"/>
                  <a:gd name="T38" fmla="*/ 30 w 159"/>
                  <a:gd name="T39" fmla="*/ 98 h 102"/>
                  <a:gd name="T40" fmla="*/ 41 w 159"/>
                  <a:gd name="T41" fmla="*/ 94 h 102"/>
                  <a:gd name="T42" fmla="*/ 54 w 159"/>
                  <a:gd name="T43" fmla="*/ 90 h 102"/>
                  <a:gd name="T44" fmla="*/ 68 w 159"/>
                  <a:gd name="T45" fmla="*/ 85 h 102"/>
                  <a:gd name="T46" fmla="*/ 83 w 159"/>
                  <a:gd name="T47" fmla="*/ 78 h 102"/>
                  <a:gd name="T48" fmla="*/ 97 w 159"/>
                  <a:gd name="T49" fmla="*/ 70 h 102"/>
                  <a:gd name="T50" fmla="*/ 112 w 159"/>
                  <a:gd name="T51" fmla="*/ 61 h 102"/>
                  <a:gd name="T52" fmla="*/ 125 w 159"/>
                  <a:gd name="T53" fmla="*/ 53 h 102"/>
                  <a:gd name="T54" fmla="*/ 138 w 159"/>
                  <a:gd name="T55" fmla="*/ 44 h 102"/>
                  <a:gd name="T56" fmla="*/ 143 w 159"/>
                  <a:gd name="T57" fmla="*/ 40 h 102"/>
                  <a:gd name="T58" fmla="*/ 123 w 159"/>
                  <a:gd name="T5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9" h="102">
                    <a:moveTo>
                      <a:pt x="123" y="0"/>
                    </a:moveTo>
                    <a:cubicBezTo>
                      <a:pt x="122" y="1"/>
                      <a:pt x="121" y="3"/>
                      <a:pt x="120" y="4"/>
                    </a:cubicBezTo>
                    <a:cubicBezTo>
                      <a:pt x="117" y="7"/>
                      <a:pt x="114" y="10"/>
                      <a:pt x="111" y="13"/>
                    </a:cubicBezTo>
                    <a:cubicBezTo>
                      <a:pt x="108" y="16"/>
                      <a:pt x="105" y="19"/>
                      <a:pt x="101" y="22"/>
                    </a:cubicBezTo>
                    <a:cubicBezTo>
                      <a:pt x="98" y="25"/>
                      <a:pt x="94" y="29"/>
                      <a:pt x="90" y="32"/>
                    </a:cubicBezTo>
                    <a:cubicBezTo>
                      <a:pt x="87" y="35"/>
                      <a:pt x="83" y="38"/>
                      <a:pt x="79" y="41"/>
                    </a:cubicBezTo>
                    <a:cubicBezTo>
                      <a:pt x="75" y="44"/>
                      <a:pt x="71" y="47"/>
                      <a:pt x="67" y="50"/>
                    </a:cubicBezTo>
                    <a:cubicBezTo>
                      <a:pt x="62" y="53"/>
                      <a:pt x="58" y="56"/>
                      <a:pt x="54" y="58"/>
                    </a:cubicBezTo>
                    <a:cubicBezTo>
                      <a:pt x="50" y="60"/>
                      <a:pt x="46" y="63"/>
                      <a:pt x="43" y="65"/>
                    </a:cubicBezTo>
                    <a:cubicBezTo>
                      <a:pt x="39" y="67"/>
                      <a:pt x="35" y="68"/>
                      <a:pt x="32" y="70"/>
                    </a:cubicBezTo>
                    <a:cubicBezTo>
                      <a:pt x="28" y="72"/>
                      <a:pt x="25" y="73"/>
                      <a:pt x="22" y="74"/>
                    </a:cubicBezTo>
                    <a:cubicBezTo>
                      <a:pt x="20" y="75"/>
                      <a:pt x="17" y="76"/>
                      <a:pt x="15" y="77"/>
                    </a:cubicBezTo>
                    <a:cubicBezTo>
                      <a:pt x="13" y="78"/>
                      <a:pt x="12" y="78"/>
                      <a:pt x="11" y="78"/>
                    </a:cubicBezTo>
                    <a:cubicBezTo>
                      <a:pt x="10" y="79"/>
                      <a:pt x="9" y="79"/>
                      <a:pt x="9" y="79"/>
                    </a:cubicBezTo>
                    <a:cubicBezTo>
                      <a:pt x="9" y="79"/>
                      <a:pt x="9" y="79"/>
                      <a:pt x="9" y="79"/>
                    </a:cubicBezTo>
                    <a:cubicBezTo>
                      <a:pt x="3" y="80"/>
                      <a:pt x="0" y="85"/>
                      <a:pt x="0" y="91"/>
                    </a:cubicBezTo>
                    <a:cubicBezTo>
                      <a:pt x="1" y="97"/>
                      <a:pt x="7" y="102"/>
                      <a:pt x="13" y="101"/>
                    </a:cubicBezTo>
                    <a:cubicBezTo>
                      <a:pt x="13" y="101"/>
                      <a:pt x="14" y="101"/>
                      <a:pt x="15" y="101"/>
                    </a:cubicBezTo>
                    <a:cubicBezTo>
                      <a:pt x="17" y="100"/>
                      <a:pt x="19" y="100"/>
                      <a:pt x="21" y="100"/>
                    </a:cubicBezTo>
                    <a:cubicBezTo>
                      <a:pt x="24" y="99"/>
                      <a:pt x="27" y="98"/>
                      <a:pt x="30" y="98"/>
                    </a:cubicBezTo>
                    <a:cubicBezTo>
                      <a:pt x="33" y="97"/>
                      <a:pt x="37" y="96"/>
                      <a:pt x="41" y="94"/>
                    </a:cubicBezTo>
                    <a:cubicBezTo>
                      <a:pt x="45" y="93"/>
                      <a:pt x="49" y="92"/>
                      <a:pt x="54" y="90"/>
                    </a:cubicBezTo>
                    <a:cubicBezTo>
                      <a:pt x="58" y="89"/>
                      <a:pt x="63" y="87"/>
                      <a:pt x="68" y="85"/>
                    </a:cubicBezTo>
                    <a:cubicBezTo>
                      <a:pt x="73" y="83"/>
                      <a:pt x="78" y="80"/>
                      <a:pt x="83" y="78"/>
                    </a:cubicBezTo>
                    <a:cubicBezTo>
                      <a:pt x="88" y="75"/>
                      <a:pt x="93" y="73"/>
                      <a:pt x="97" y="70"/>
                    </a:cubicBezTo>
                    <a:cubicBezTo>
                      <a:pt x="102" y="67"/>
                      <a:pt x="107" y="64"/>
                      <a:pt x="112" y="61"/>
                    </a:cubicBezTo>
                    <a:cubicBezTo>
                      <a:pt x="116" y="58"/>
                      <a:pt x="121" y="56"/>
                      <a:pt x="125" y="53"/>
                    </a:cubicBezTo>
                    <a:cubicBezTo>
                      <a:pt x="130" y="50"/>
                      <a:pt x="134" y="47"/>
                      <a:pt x="138" y="44"/>
                    </a:cubicBezTo>
                    <a:cubicBezTo>
                      <a:pt x="139" y="42"/>
                      <a:pt x="141" y="41"/>
                      <a:pt x="143" y="40"/>
                    </a:cubicBezTo>
                    <a:cubicBezTo>
                      <a:pt x="159" y="2"/>
                      <a:pt x="123" y="0"/>
                      <a:pt x="123" y="0"/>
                    </a:cubicBezTo>
                    <a:close/>
                  </a:path>
                </a:pathLst>
              </a:custGeom>
              <a:solidFill>
                <a:srgbClr val="F4F3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190"/>
              <p:cNvSpPr>
                <a:spLocks/>
              </p:cNvSpPr>
              <p:nvPr/>
            </p:nvSpPr>
            <p:spPr bwMode="auto">
              <a:xfrm>
                <a:off x="6161088" y="5351463"/>
                <a:ext cx="222250" cy="168275"/>
              </a:xfrm>
              <a:custGeom>
                <a:avLst/>
                <a:gdLst>
                  <a:gd name="T0" fmla="*/ 44 w 71"/>
                  <a:gd name="T1" fmla="*/ 8 h 54"/>
                  <a:gd name="T2" fmla="*/ 5 w 71"/>
                  <a:gd name="T3" fmla="*/ 13 h 54"/>
                  <a:gd name="T4" fmla="*/ 26 w 71"/>
                  <a:gd name="T5" fmla="*/ 46 h 54"/>
                  <a:gd name="T6" fmla="*/ 66 w 71"/>
                  <a:gd name="T7" fmla="*/ 42 h 54"/>
                  <a:gd name="T8" fmla="*/ 44 w 71"/>
                  <a:gd name="T9" fmla="*/ 8 h 54"/>
                </a:gdLst>
                <a:ahLst/>
                <a:cxnLst>
                  <a:cxn ang="0">
                    <a:pos x="T0" y="T1"/>
                  </a:cxn>
                  <a:cxn ang="0">
                    <a:pos x="T2" y="T3"/>
                  </a:cxn>
                  <a:cxn ang="0">
                    <a:pos x="T4" y="T5"/>
                  </a:cxn>
                  <a:cxn ang="0">
                    <a:pos x="T6" y="T7"/>
                  </a:cxn>
                  <a:cxn ang="0">
                    <a:pos x="T8" y="T9"/>
                  </a:cxn>
                </a:cxnLst>
                <a:rect l="0" t="0" r="r" b="b"/>
                <a:pathLst>
                  <a:path w="71" h="54">
                    <a:moveTo>
                      <a:pt x="44" y="8"/>
                    </a:moveTo>
                    <a:cubicBezTo>
                      <a:pt x="27" y="0"/>
                      <a:pt x="10" y="2"/>
                      <a:pt x="5" y="13"/>
                    </a:cubicBezTo>
                    <a:cubicBezTo>
                      <a:pt x="0" y="23"/>
                      <a:pt x="9" y="38"/>
                      <a:pt x="26" y="46"/>
                    </a:cubicBezTo>
                    <a:cubicBezTo>
                      <a:pt x="43" y="54"/>
                      <a:pt x="61" y="52"/>
                      <a:pt x="66" y="42"/>
                    </a:cubicBezTo>
                    <a:cubicBezTo>
                      <a:pt x="71" y="31"/>
                      <a:pt x="61" y="16"/>
                      <a:pt x="44" y="8"/>
                    </a:cubicBezTo>
                    <a:close/>
                  </a:path>
                </a:pathLst>
              </a:custGeom>
              <a:solidFill>
                <a:srgbClr val="F9D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191"/>
              <p:cNvSpPr>
                <a:spLocks/>
              </p:cNvSpPr>
              <p:nvPr/>
            </p:nvSpPr>
            <p:spPr bwMode="auto">
              <a:xfrm>
                <a:off x="6608763" y="5351463"/>
                <a:ext cx="225425" cy="168275"/>
              </a:xfrm>
              <a:custGeom>
                <a:avLst/>
                <a:gdLst>
                  <a:gd name="T0" fmla="*/ 27 w 72"/>
                  <a:gd name="T1" fmla="*/ 8 h 54"/>
                  <a:gd name="T2" fmla="*/ 67 w 72"/>
                  <a:gd name="T3" fmla="*/ 13 h 54"/>
                  <a:gd name="T4" fmla="*/ 45 w 72"/>
                  <a:gd name="T5" fmla="*/ 46 h 54"/>
                  <a:gd name="T6" fmla="*/ 5 w 72"/>
                  <a:gd name="T7" fmla="*/ 42 h 54"/>
                  <a:gd name="T8" fmla="*/ 27 w 72"/>
                  <a:gd name="T9" fmla="*/ 8 h 54"/>
                </a:gdLst>
                <a:ahLst/>
                <a:cxnLst>
                  <a:cxn ang="0">
                    <a:pos x="T0" y="T1"/>
                  </a:cxn>
                  <a:cxn ang="0">
                    <a:pos x="T2" y="T3"/>
                  </a:cxn>
                  <a:cxn ang="0">
                    <a:pos x="T4" y="T5"/>
                  </a:cxn>
                  <a:cxn ang="0">
                    <a:pos x="T6" y="T7"/>
                  </a:cxn>
                  <a:cxn ang="0">
                    <a:pos x="T8" y="T9"/>
                  </a:cxn>
                </a:cxnLst>
                <a:rect l="0" t="0" r="r" b="b"/>
                <a:pathLst>
                  <a:path w="72" h="54">
                    <a:moveTo>
                      <a:pt x="27" y="8"/>
                    </a:moveTo>
                    <a:cubicBezTo>
                      <a:pt x="44" y="0"/>
                      <a:pt x="62" y="2"/>
                      <a:pt x="67" y="13"/>
                    </a:cubicBezTo>
                    <a:cubicBezTo>
                      <a:pt x="72" y="23"/>
                      <a:pt x="62" y="38"/>
                      <a:pt x="45" y="46"/>
                    </a:cubicBezTo>
                    <a:cubicBezTo>
                      <a:pt x="28" y="54"/>
                      <a:pt x="10" y="52"/>
                      <a:pt x="5" y="42"/>
                    </a:cubicBezTo>
                    <a:cubicBezTo>
                      <a:pt x="0" y="31"/>
                      <a:pt x="10" y="16"/>
                      <a:pt x="27" y="8"/>
                    </a:cubicBezTo>
                    <a:close/>
                  </a:path>
                </a:pathLst>
              </a:custGeom>
              <a:solidFill>
                <a:srgbClr val="F9D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637749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a:spLocks noEditPoints="1"/>
          </p:cNvSpPr>
          <p:nvPr/>
        </p:nvSpPr>
        <p:spPr bwMode="auto">
          <a:xfrm>
            <a:off x="0" y="0"/>
            <a:ext cx="12192000" cy="6858000"/>
          </a:xfrm>
          <a:prstGeom prst="rect">
            <a:avLst/>
          </a:pr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Line 11"/>
          <p:cNvSpPr>
            <a:spLocks noChangeShapeType="1"/>
          </p:cNvSpPr>
          <p:nvPr/>
        </p:nvSpPr>
        <p:spPr bwMode="auto">
          <a:xfrm>
            <a:off x="160338" y="911224"/>
            <a:ext cx="0" cy="5026025"/>
          </a:xfrm>
          <a:prstGeom prst="line">
            <a:avLst/>
          </a:prstGeom>
          <a:noFill/>
          <a:ln w="31750" cap="rnd">
            <a:solidFill>
              <a:srgbClr val="F7E49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0" name="组合 59"/>
          <p:cNvGrpSpPr/>
          <p:nvPr/>
        </p:nvGrpSpPr>
        <p:grpSpPr>
          <a:xfrm>
            <a:off x="7938" y="7938"/>
            <a:ext cx="917575" cy="920750"/>
            <a:chOff x="7938" y="7938"/>
            <a:chExt cx="917575" cy="920750"/>
          </a:xfrm>
        </p:grpSpPr>
        <p:sp>
          <p:nvSpPr>
            <p:cNvPr id="12" name="Freeform 12"/>
            <p:cNvSpPr>
              <a:spLocks/>
            </p:cNvSpPr>
            <p:nvPr/>
          </p:nvSpPr>
          <p:spPr bwMode="auto">
            <a:xfrm>
              <a:off x="7938" y="7938"/>
              <a:ext cx="917575" cy="903288"/>
            </a:xfrm>
            <a:custGeom>
              <a:avLst/>
              <a:gdLst>
                <a:gd name="T0" fmla="*/ 578 w 578"/>
                <a:gd name="T1" fmla="*/ 0 h 569"/>
                <a:gd name="T2" fmla="*/ 382 w 578"/>
                <a:gd name="T3" fmla="*/ 0 h 569"/>
                <a:gd name="T4" fmla="*/ 382 w 578"/>
                <a:gd name="T5" fmla="*/ 222 h 569"/>
                <a:gd name="T6" fmla="*/ 482 w 578"/>
                <a:gd name="T7" fmla="*/ 222 h 569"/>
                <a:gd name="T8" fmla="*/ 482 w 578"/>
                <a:gd name="T9" fmla="*/ 111 h 569"/>
                <a:gd name="T10" fmla="*/ 0 w 578"/>
                <a:gd name="T11" fmla="*/ 111 h 569"/>
                <a:gd name="T12" fmla="*/ 0 w 578"/>
                <a:gd name="T13" fmla="*/ 0 h 569"/>
                <a:gd name="T14" fmla="*/ 96 w 578"/>
                <a:gd name="T15" fmla="*/ 0 h 569"/>
                <a:gd name="T16" fmla="*/ 96 w 578"/>
                <a:gd name="T17"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8" h="569">
                  <a:moveTo>
                    <a:pt x="578" y="0"/>
                  </a:moveTo>
                  <a:lnTo>
                    <a:pt x="382" y="0"/>
                  </a:lnTo>
                  <a:lnTo>
                    <a:pt x="382" y="222"/>
                  </a:lnTo>
                  <a:lnTo>
                    <a:pt x="482" y="222"/>
                  </a:lnTo>
                  <a:lnTo>
                    <a:pt x="482" y="111"/>
                  </a:lnTo>
                  <a:lnTo>
                    <a:pt x="0" y="111"/>
                  </a:lnTo>
                  <a:lnTo>
                    <a:pt x="0" y="0"/>
                  </a:lnTo>
                  <a:lnTo>
                    <a:pt x="96" y="0"/>
                  </a:lnTo>
                  <a:lnTo>
                    <a:pt x="96" y="569"/>
                  </a:lnTo>
                </a:path>
              </a:pathLst>
            </a:custGeom>
            <a:noFill/>
            <a:ln w="31750"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13"/>
            <p:cNvSpPr>
              <a:spLocks/>
            </p:cNvSpPr>
            <p:nvPr/>
          </p:nvSpPr>
          <p:spPr bwMode="auto">
            <a:xfrm>
              <a:off x="7938" y="7938"/>
              <a:ext cx="606425" cy="920750"/>
            </a:xfrm>
            <a:custGeom>
              <a:avLst/>
              <a:gdLst>
                <a:gd name="T0" fmla="*/ 0 w 382"/>
                <a:gd name="T1" fmla="*/ 580 h 580"/>
                <a:gd name="T2" fmla="*/ 0 w 382"/>
                <a:gd name="T3" fmla="*/ 454 h 580"/>
                <a:gd name="T4" fmla="*/ 196 w 382"/>
                <a:gd name="T5" fmla="*/ 454 h 580"/>
                <a:gd name="T6" fmla="*/ 196 w 382"/>
                <a:gd name="T7" fmla="*/ 343 h 580"/>
                <a:gd name="T8" fmla="*/ 96 w 382"/>
                <a:gd name="T9" fmla="*/ 343 h 580"/>
                <a:gd name="T10" fmla="*/ 0 w 382"/>
                <a:gd name="T11" fmla="*/ 343 h 580"/>
                <a:gd name="T12" fmla="*/ 0 w 382"/>
                <a:gd name="T13" fmla="*/ 212 h 580"/>
                <a:gd name="T14" fmla="*/ 96 w 382"/>
                <a:gd name="T15" fmla="*/ 212 h 580"/>
                <a:gd name="T16" fmla="*/ 226 w 382"/>
                <a:gd name="T17" fmla="*/ 212 h 580"/>
                <a:gd name="T18" fmla="*/ 226 w 382"/>
                <a:gd name="T19" fmla="*/ 111 h 580"/>
                <a:gd name="T20" fmla="*/ 226 w 382"/>
                <a:gd name="T21" fmla="*/ 0 h 580"/>
                <a:gd name="T22" fmla="*/ 382 w 382"/>
                <a:gd name="T23"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0">
                  <a:moveTo>
                    <a:pt x="0" y="580"/>
                  </a:moveTo>
                  <a:lnTo>
                    <a:pt x="0" y="454"/>
                  </a:lnTo>
                  <a:lnTo>
                    <a:pt x="196" y="454"/>
                  </a:lnTo>
                  <a:lnTo>
                    <a:pt x="196" y="343"/>
                  </a:lnTo>
                  <a:lnTo>
                    <a:pt x="96" y="343"/>
                  </a:lnTo>
                  <a:lnTo>
                    <a:pt x="0" y="343"/>
                  </a:lnTo>
                  <a:lnTo>
                    <a:pt x="0" y="212"/>
                  </a:lnTo>
                  <a:lnTo>
                    <a:pt x="96" y="212"/>
                  </a:lnTo>
                  <a:lnTo>
                    <a:pt x="226" y="212"/>
                  </a:lnTo>
                  <a:lnTo>
                    <a:pt x="226" y="111"/>
                  </a:lnTo>
                  <a:lnTo>
                    <a:pt x="226" y="0"/>
                  </a:lnTo>
                  <a:lnTo>
                    <a:pt x="382" y="0"/>
                  </a:lnTo>
                </a:path>
              </a:pathLst>
            </a:custGeom>
            <a:noFill/>
            <a:ln w="31750"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14"/>
            <p:cNvSpPr>
              <a:spLocks/>
            </p:cNvSpPr>
            <p:nvPr/>
          </p:nvSpPr>
          <p:spPr bwMode="auto">
            <a:xfrm>
              <a:off x="319088" y="360363"/>
              <a:ext cx="295275" cy="423863"/>
            </a:xfrm>
            <a:custGeom>
              <a:avLst/>
              <a:gdLst>
                <a:gd name="T0" fmla="*/ 186 w 186"/>
                <a:gd name="T1" fmla="*/ 0 h 267"/>
                <a:gd name="T2" fmla="*/ 186 w 186"/>
                <a:gd name="T3" fmla="*/ 121 h 267"/>
                <a:gd name="T4" fmla="*/ 0 w 186"/>
                <a:gd name="T5" fmla="*/ 121 h 267"/>
                <a:gd name="T6" fmla="*/ 0 w 186"/>
                <a:gd name="T7" fmla="*/ 50 h 267"/>
                <a:gd name="T8" fmla="*/ 110 w 186"/>
                <a:gd name="T9" fmla="*/ 50 h 267"/>
                <a:gd name="T10" fmla="*/ 110 w 186"/>
                <a:gd name="T11" fmla="*/ 267 h 267"/>
              </a:gdLst>
              <a:ahLst/>
              <a:cxnLst>
                <a:cxn ang="0">
                  <a:pos x="T0" y="T1"/>
                </a:cxn>
                <a:cxn ang="0">
                  <a:pos x="T2" y="T3"/>
                </a:cxn>
                <a:cxn ang="0">
                  <a:pos x="T4" y="T5"/>
                </a:cxn>
                <a:cxn ang="0">
                  <a:pos x="T6" y="T7"/>
                </a:cxn>
                <a:cxn ang="0">
                  <a:pos x="T8" y="T9"/>
                </a:cxn>
                <a:cxn ang="0">
                  <a:pos x="T10" y="T11"/>
                </a:cxn>
              </a:cxnLst>
              <a:rect l="0" t="0" r="r" b="b"/>
              <a:pathLst>
                <a:path w="186" h="267">
                  <a:moveTo>
                    <a:pt x="186" y="0"/>
                  </a:moveTo>
                  <a:lnTo>
                    <a:pt x="186" y="121"/>
                  </a:lnTo>
                  <a:lnTo>
                    <a:pt x="0" y="121"/>
                  </a:lnTo>
                  <a:lnTo>
                    <a:pt x="0" y="50"/>
                  </a:lnTo>
                  <a:lnTo>
                    <a:pt x="110" y="50"/>
                  </a:lnTo>
                  <a:lnTo>
                    <a:pt x="110" y="267"/>
                  </a:lnTo>
                </a:path>
              </a:pathLst>
            </a:custGeom>
            <a:noFill/>
            <a:ln w="31750"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5" name="Line 15"/>
          <p:cNvSpPr>
            <a:spLocks noChangeShapeType="1"/>
          </p:cNvSpPr>
          <p:nvPr/>
        </p:nvSpPr>
        <p:spPr bwMode="auto">
          <a:xfrm>
            <a:off x="12034838" y="911225"/>
            <a:ext cx="0" cy="5041900"/>
          </a:xfrm>
          <a:prstGeom prst="line">
            <a:avLst/>
          </a:prstGeom>
          <a:noFill/>
          <a:ln w="31750" cap="rnd">
            <a:solidFill>
              <a:srgbClr val="F7E49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7" name="组合 56"/>
          <p:cNvGrpSpPr/>
          <p:nvPr/>
        </p:nvGrpSpPr>
        <p:grpSpPr>
          <a:xfrm>
            <a:off x="11269663" y="60190"/>
            <a:ext cx="917575" cy="920750"/>
            <a:chOff x="11269663" y="7938"/>
            <a:chExt cx="917575" cy="920750"/>
          </a:xfrm>
        </p:grpSpPr>
        <p:sp>
          <p:nvSpPr>
            <p:cNvPr id="16" name="Freeform 16"/>
            <p:cNvSpPr>
              <a:spLocks/>
            </p:cNvSpPr>
            <p:nvPr/>
          </p:nvSpPr>
          <p:spPr bwMode="auto">
            <a:xfrm>
              <a:off x="11269663" y="7938"/>
              <a:ext cx="917575" cy="903288"/>
            </a:xfrm>
            <a:custGeom>
              <a:avLst/>
              <a:gdLst>
                <a:gd name="T0" fmla="*/ 0 w 578"/>
                <a:gd name="T1" fmla="*/ 0 h 569"/>
                <a:gd name="T2" fmla="*/ 196 w 578"/>
                <a:gd name="T3" fmla="*/ 0 h 569"/>
                <a:gd name="T4" fmla="*/ 196 w 578"/>
                <a:gd name="T5" fmla="*/ 222 h 569"/>
                <a:gd name="T6" fmla="*/ 96 w 578"/>
                <a:gd name="T7" fmla="*/ 222 h 569"/>
                <a:gd name="T8" fmla="*/ 96 w 578"/>
                <a:gd name="T9" fmla="*/ 111 h 569"/>
                <a:gd name="T10" fmla="*/ 578 w 578"/>
                <a:gd name="T11" fmla="*/ 111 h 569"/>
                <a:gd name="T12" fmla="*/ 578 w 578"/>
                <a:gd name="T13" fmla="*/ 0 h 569"/>
                <a:gd name="T14" fmla="*/ 482 w 578"/>
                <a:gd name="T15" fmla="*/ 0 h 569"/>
                <a:gd name="T16" fmla="*/ 482 w 578"/>
                <a:gd name="T17"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8" h="569">
                  <a:moveTo>
                    <a:pt x="0" y="0"/>
                  </a:moveTo>
                  <a:lnTo>
                    <a:pt x="196" y="0"/>
                  </a:lnTo>
                  <a:lnTo>
                    <a:pt x="196" y="222"/>
                  </a:lnTo>
                  <a:lnTo>
                    <a:pt x="96" y="222"/>
                  </a:lnTo>
                  <a:lnTo>
                    <a:pt x="96" y="111"/>
                  </a:lnTo>
                  <a:lnTo>
                    <a:pt x="578" y="111"/>
                  </a:lnTo>
                  <a:lnTo>
                    <a:pt x="578" y="0"/>
                  </a:lnTo>
                  <a:lnTo>
                    <a:pt x="482" y="0"/>
                  </a:lnTo>
                  <a:lnTo>
                    <a:pt x="482" y="569"/>
                  </a:lnTo>
                </a:path>
              </a:pathLst>
            </a:custGeom>
            <a:noFill/>
            <a:ln w="31750"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7"/>
            <p:cNvSpPr>
              <a:spLocks/>
            </p:cNvSpPr>
            <p:nvPr/>
          </p:nvSpPr>
          <p:spPr bwMode="auto">
            <a:xfrm>
              <a:off x="11580813" y="7938"/>
              <a:ext cx="606425" cy="920750"/>
            </a:xfrm>
            <a:custGeom>
              <a:avLst/>
              <a:gdLst>
                <a:gd name="T0" fmla="*/ 382 w 382"/>
                <a:gd name="T1" fmla="*/ 580 h 580"/>
                <a:gd name="T2" fmla="*/ 382 w 382"/>
                <a:gd name="T3" fmla="*/ 454 h 580"/>
                <a:gd name="T4" fmla="*/ 191 w 382"/>
                <a:gd name="T5" fmla="*/ 454 h 580"/>
                <a:gd name="T6" fmla="*/ 191 w 382"/>
                <a:gd name="T7" fmla="*/ 343 h 580"/>
                <a:gd name="T8" fmla="*/ 286 w 382"/>
                <a:gd name="T9" fmla="*/ 343 h 580"/>
                <a:gd name="T10" fmla="*/ 382 w 382"/>
                <a:gd name="T11" fmla="*/ 343 h 580"/>
                <a:gd name="T12" fmla="*/ 382 w 382"/>
                <a:gd name="T13" fmla="*/ 212 h 580"/>
                <a:gd name="T14" fmla="*/ 286 w 382"/>
                <a:gd name="T15" fmla="*/ 212 h 580"/>
                <a:gd name="T16" fmla="*/ 156 w 382"/>
                <a:gd name="T17" fmla="*/ 212 h 580"/>
                <a:gd name="T18" fmla="*/ 156 w 382"/>
                <a:gd name="T19" fmla="*/ 111 h 580"/>
                <a:gd name="T20" fmla="*/ 156 w 382"/>
                <a:gd name="T21" fmla="*/ 0 h 580"/>
                <a:gd name="T22" fmla="*/ 0 w 382"/>
                <a:gd name="T23"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0">
                  <a:moveTo>
                    <a:pt x="382" y="580"/>
                  </a:moveTo>
                  <a:lnTo>
                    <a:pt x="382" y="454"/>
                  </a:lnTo>
                  <a:lnTo>
                    <a:pt x="191" y="454"/>
                  </a:lnTo>
                  <a:lnTo>
                    <a:pt x="191" y="343"/>
                  </a:lnTo>
                  <a:lnTo>
                    <a:pt x="286" y="343"/>
                  </a:lnTo>
                  <a:lnTo>
                    <a:pt x="382" y="343"/>
                  </a:lnTo>
                  <a:lnTo>
                    <a:pt x="382" y="212"/>
                  </a:lnTo>
                  <a:lnTo>
                    <a:pt x="286" y="212"/>
                  </a:lnTo>
                  <a:lnTo>
                    <a:pt x="156" y="212"/>
                  </a:lnTo>
                  <a:lnTo>
                    <a:pt x="156" y="111"/>
                  </a:lnTo>
                  <a:lnTo>
                    <a:pt x="156" y="0"/>
                  </a:lnTo>
                  <a:lnTo>
                    <a:pt x="0" y="0"/>
                  </a:lnTo>
                </a:path>
              </a:pathLst>
            </a:custGeom>
            <a:noFill/>
            <a:ln w="31750"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8"/>
            <p:cNvSpPr>
              <a:spLocks/>
            </p:cNvSpPr>
            <p:nvPr/>
          </p:nvSpPr>
          <p:spPr bwMode="auto">
            <a:xfrm>
              <a:off x="11580813" y="360363"/>
              <a:ext cx="303213" cy="423863"/>
            </a:xfrm>
            <a:custGeom>
              <a:avLst/>
              <a:gdLst>
                <a:gd name="T0" fmla="*/ 0 w 191"/>
                <a:gd name="T1" fmla="*/ 0 h 267"/>
                <a:gd name="T2" fmla="*/ 0 w 191"/>
                <a:gd name="T3" fmla="*/ 121 h 267"/>
                <a:gd name="T4" fmla="*/ 191 w 191"/>
                <a:gd name="T5" fmla="*/ 121 h 267"/>
                <a:gd name="T6" fmla="*/ 191 w 191"/>
                <a:gd name="T7" fmla="*/ 50 h 267"/>
                <a:gd name="T8" fmla="*/ 76 w 191"/>
                <a:gd name="T9" fmla="*/ 50 h 267"/>
                <a:gd name="T10" fmla="*/ 76 w 191"/>
                <a:gd name="T11" fmla="*/ 267 h 267"/>
              </a:gdLst>
              <a:ahLst/>
              <a:cxnLst>
                <a:cxn ang="0">
                  <a:pos x="T0" y="T1"/>
                </a:cxn>
                <a:cxn ang="0">
                  <a:pos x="T2" y="T3"/>
                </a:cxn>
                <a:cxn ang="0">
                  <a:pos x="T4" y="T5"/>
                </a:cxn>
                <a:cxn ang="0">
                  <a:pos x="T6" y="T7"/>
                </a:cxn>
                <a:cxn ang="0">
                  <a:pos x="T8" y="T9"/>
                </a:cxn>
                <a:cxn ang="0">
                  <a:pos x="T10" y="T11"/>
                </a:cxn>
              </a:cxnLst>
              <a:rect l="0" t="0" r="r" b="b"/>
              <a:pathLst>
                <a:path w="191" h="267">
                  <a:moveTo>
                    <a:pt x="0" y="0"/>
                  </a:moveTo>
                  <a:lnTo>
                    <a:pt x="0" y="121"/>
                  </a:lnTo>
                  <a:lnTo>
                    <a:pt x="191" y="121"/>
                  </a:lnTo>
                  <a:lnTo>
                    <a:pt x="191" y="50"/>
                  </a:lnTo>
                  <a:lnTo>
                    <a:pt x="76" y="50"/>
                  </a:lnTo>
                  <a:lnTo>
                    <a:pt x="76" y="267"/>
                  </a:lnTo>
                </a:path>
              </a:pathLst>
            </a:custGeom>
            <a:noFill/>
            <a:ln w="31750"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5" name="组合 24"/>
          <p:cNvGrpSpPr/>
          <p:nvPr/>
        </p:nvGrpSpPr>
        <p:grpSpPr>
          <a:xfrm>
            <a:off x="12700" y="5937250"/>
            <a:ext cx="12179300" cy="920750"/>
            <a:chOff x="7938" y="3462338"/>
            <a:chExt cx="12179300" cy="920750"/>
          </a:xfrm>
        </p:grpSpPr>
        <p:sp>
          <p:nvSpPr>
            <p:cNvPr id="19" name="Freeform 19"/>
            <p:cNvSpPr>
              <a:spLocks/>
            </p:cNvSpPr>
            <p:nvPr/>
          </p:nvSpPr>
          <p:spPr bwMode="auto">
            <a:xfrm>
              <a:off x="11269663" y="3478213"/>
              <a:ext cx="917575" cy="904875"/>
            </a:xfrm>
            <a:custGeom>
              <a:avLst/>
              <a:gdLst>
                <a:gd name="T0" fmla="*/ 0 w 578"/>
                <a:gd name="T1" fmla="*/ 570 h 570"/>
                <a:gd name="T2" fmla="*/ 196 w 578"/>
                <a:gd name="T3" fmla="*/ 570 h 570"/>
                <a:gd name="T4" fmla="*/ 196 w 578"/>
                <a:gd name="T5" fmla="*/ 348 h 570"/>
                <a:gd name="T6" fmla="*/ 96 w 578"/>
                <a:gd name="T7" fmla="*/ 348 h 570"/>
                <a:gd name="T8" fmla="*/ 96 w 578"/>
                <a:gd name="T9" fmla="*/ 459 h 570"/>
                <a:gd name="T10" fmla="*/ 578 w 578"/>
                <a:gd name="T11" fmla="*/ 459 h 570"/>
                <a:gd name="T12" fmla="*/ 578 w 578"/>
                <a:gd name="T13" fmla="*/ 570 h 570"/>
                <a:gd name="T14" fmla="*/ 482 w 578"/>
                <a:gd name="T15" fmla="*/ 570 h 570"/>
                <a:gd name="T16" fmla="*/ 482 w 578"/>
                <a:gd name="T17" fmla="*/ 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8" h="570">
                  <a:moveTo>
                    <a:pt x="0" y="570"/>
                  </a:moveTo>
                  <a:lnTo>
                    <a:pt x="196" y="570"/>
                  </a:lnTo>
                  <a:lnTo>
                    <a:pt x="196" y="348"/>
                  </a:lnTo>
                  <a:lnTo>
                    <a:pt x="96" y="348"/>
                  </a:lnTo>
                  <a:lnTo>
                    <a:pt x="96" y="459"/>
                  </a:lnTo>
                  <a:lnTo>
                    <a:pt x="578" y="459"/>
                  </a:lnTo>
                  <a:lnTo>
                    <a:pt x="578" y="570"/>
                  </a:lnTo>
                  <a:lnTo>
                    <a:pt x="482" y="570"/>
                  </a:lnTo>
                  <a:lnTo>
                    <a:pt x="482" y="0"/>
                  </a:lnTo>
                </a:path>
              </a:pathLst>
            </a:custGeom>
            <a:noFill/>
            <a:ln w="31750"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20"/>
            <p:cNvSpPr>
              <a:spLocks/>
            </p:cNvSpPr>
            <p:nvPr/>
          </p:nvSpPr>
          <p:spPr bwMode="auto">
            <a:xfrm>
              <a:off x="11580813" y="3462338"/>
              <a:ext cx="606425" cy="920750"/>
            </a:xfrm>
            <a:custGeom>
              <a:avLst/>
              <a:gdLst>
                <a:gd name="T0" fmla="*/ 382 w 382"/>
                <a:gd name="T1" fmla="*/ 0 h 580"/>
                <a:gd name="T2" fmla="*/ 382 w 382"/>
                <a:gd name="T3" fmla="*/ 126 h 580"/>
                <a:gd name="T4" fmla="*/ 191 w 382"/>
                <a:gd name="T5" fmla="*/ 126 h 580"/>
                <a:gd name="T6" fmla="*/ 191 w 382"/>
                <a:gd name="T7" fmla="*/ 237 h 580"/>
                <a:gd name="T8" fmla="*/ 286 w 382"/>
                <a:gd name="T9" fmla="*/ 237 h 580"/>
                <a:gd name="T10" fmla="*/ 382 w 382"/>
                <a:gd name="T11" fmla="*/ 237 h 580"/>
                <a:gd name="T12" fmla="*/ 382 w 382"/>
                <a:gd name="T13" fmla="*/ 368 h 580"/>
                <a:gd name="T14" fmla="*/ 286 w 382"/>
                <a:gd name="T15" fmla="*/ 368 h 580"/>
                <a:gd name="T16" fmla="*/ 156 w 382"/>
                <a:gd name="T17" fmla="*/ 368 h 580"/>
                <a:gd name="T18" fmla="*/ 156 w 382"/>
                <a:gd name="T19" fmla="*/ 469 h 580"/>
                <a:gd name="T20" fmla="*/ 156 w 382"/>
                <a:gd name="T21" fmla="*/ 580 h 580"/>
                <a:gd name="T22" fmla="*/ 0 w 382"/>
                <a:gd name="T23"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0">
                  <a:moveTo>
                    <a:pt x="382" y="0"/>
                  </a:moveTo>
                  <a:lnTo>
                    <a:pt x="382" y="126"/>
                  </a:lnTo>
                  <a:lnTo>
                    <a:pt x="191" y="126"/>
                  </a:lnTo>
                  <a:lnTo>
                    <a:pt x="191" y="237"/>
                  </a:lnTo>
                  <a:lnTo>
                    <a:pt x="286" y="237"/>
                  </a:lnTo>
                  <a:lnTo>
                    <a:pt x="382" y="237"/>
                  </a:lnTo>
                  <a:lnTo>
                    <a:pt x="382" y="368"/>
                  </a:lnTo>
                  <a:lnTo>
                    <a:pt x="286" y="368"/>
                  </a:lnTo>
                  <a:lnTo>
                    <a:pt x="156" y="368"/>
                  </a:lnTo>
                  <a:lnTo>
                    <a:pt x="156" y="469"/>
                  </a:lnTo>
                  <a:lnTo>
                    <a:pt x="156" y="580"/>
                  </a:lnTo>
                  <a:lnTo>
                    <a:pt x="0" y="580"/>
                  </a:lnTo>
                </a:path>
              </a:pathLst>
            </a:custGeom>
            <a:noFill/>
            <a:ln w="31750"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21"/>
            <p:cNvSpPr>
              <a:spLocks/>
            </p:cNvSpPr>
            <p:nvPr/>
          </p:nvSpPr>
          <p:spPr bwMode="auto">
            <a:xfrm>
              <a:off x="11580813" y="3606800"/>
              <a:ext cx="303213" cy="423863"/>
            </a:xfrm>
            <a:custGeom>
              <a:avLst/>
              <a:gdLst>
                <a:gd name="T0" fmla="*/ 0 w 191"/>
                <a:gd name="T1" fmla="*/ 267 h 267"/>
                <a:gd name="T2" fmla="*/ 0 w 191"/>
                <a:gd name="T3" fmla="*/ 146 h 267"/>
                <a:gd name="T4" fmla="*/ 191 w 191"/>
                <a:gd name="T5" fmla="*/ 146 h 267"/>
                <a:gd name="T6" fmla="*/ 191 w 191"/>
                <a:gd name="T7" fmla="*/ 217 h 267"/>
                <a:gd name="T8" fmla="*/ 76 w 191"/>
                <a:gd name="T9" fmla="*/ 217 h 267"/>
                <a:gd name="T10" fmla="*/ 76 w 191"/>
                <a:gd name="T11" fmla="*/ 0 h 267"/>
              </a:gdLst>
              <a:ahLst/>
              <a:cxnLst>
                <a:cxn ang="0">
                  <a:pos x="T0" y="T1"/>
                </a:cxn>
                <a:cxn ang="0">
                  <a:pos x="T2" y="T3"/>
                </a:cxn>
                <a:cxn ang="0">
                  <a:pos x="T4" y="T5"/>
                </a:cxn>
                <a:cxn ang="0">
                  <a:pos x="T6" y="T7"/>
                </a:cxn>
                <a:cxn ang="0">
                  <a:pos x="T8" y="T9"/>
                </a:cxn>
                <a:cxn ang="0">
                  <a:pos x="T10" y="T11"/>
                </a:cxn>
              </a:cxnLst>
              <a:rect l="0" t="0" r="r" b="b"/>
              <a:pathLst>
                <a:path w="191" h="267">
                  <a:moveTo>
                    <a:pt x="0" y="267"/>
                  </a:moveTo>
                  <a:lnTo>
                    <a:pt x="0" y="146"/>
                  </a:lnTo>
                  <a:lnTo>
                    <a:pt x="191" y="146"/>
                  </a:lnTo>
                  <a:lnTo>
                    <a:pt x="191" y="217"/>
                  </a:lnTo>
                  <a:lnTo>
                    <a:pt x="76" y="217"/>
                  </a:lnTo>
                  <a:lnTo>
                    <a:pt x="76" y="0"/>
                  </a:lnTo>
                </a:path>
              </a:pathLst>
            </a:custGeom>
            <a:noFill/>
            <a:ln w="31750"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22"/>
            <p:cNvSpPr>
              <a:spLocks/>
            </p:cNvSpPr>
            <p:nvPr/>
          </p:nvSpPr>
          <p:spPr bwMode="auto">
            <a:xfrm>
              <a:off x="7938" y="3478213"/>
              <a:ext cx="917575" cy="904875"/>
            </a:xfrm>
            <a:custGeom>
              <a:avLst/>
              <a:gdLst>
                <a:gd name="T0" fmla="*/ 578 w 578"/>
                <a:gd name="T1" fmla="*/ 570 h 570"/>
                <a:gd name="T2" fmla="*/ 382 w 578"/>
                <a:gd name="T3" fmla="*/ 570 h 570"/>
                <a:gd name="T4" fmla="*/ 382 w 578"/>
                <a:gd name="T5" fmla="*/ 348 h 570"/>
                <a:gd name="T6" fmla="*/ 482 w 578"/>
                <a:gd name="T7" fmla="*/ 348 h 570"/>
                <a:gd name="T8" fmla="*/ 482 w 578"/>
                <a:gd name="T9" fmla="*/ 459 h 570"/>
                <a:gd name="T10" fmla="*/ 0 w 578"/>
                <a:gd name="T11" fmla="*/ 459 h 570"/>
                <a:gd name="T12" fmla="*/ 0 w 578"/>
                <a:gd name="T13" fmla="*/ 570 h 570"/>
                <a:gd name="T14" fmla="*/ 96 w 578"/>
                <a:gd name="T15" fmla="*/ 570 h 570"/>
                <a:gd name="T16" fmla="*/ 96 w 578"/>
                <a:gd name="T17" fmla="*/ 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8" h="570">
                  <a:moveTo>
                    <a:pt x="578" y="570"/>
                  </a:moveTo>
                  <a:lnTo>
                    <a:pt x="382" y="570"/>
                  </a:lnTo>
                  <a:lnTo>
                    <a:pt x="382" y="348"/>
                  </a:lnTo>
                  <a:lnTo>
                    <a:pt x="482" y="348"/>
                  </a:lnTo>
                  <a:lnTo>
                    <a:pt x="482" y="459"/>
                  </a:lnTo>
                  <a:lnTo>
                    <a:pt x="0" y="459"/>
                  </a:lnTo>
                  <a:lnTo>
                    <a:pt x="0" y="570"/>
                  </a:lnTo>
                  <a:lnTo>
                    <a:pt x="96" y="570"/>
                  </a:lnTo>
                  <a:lnTo>
                    <a:pt x="96" y="0"/>
                  </a:lnTo>
                </a:path>
              </a:pathLst>
            </a:custGeom>
            <a:noFill/>
            <a:ln w="31750"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3"/>
            <p:cNvSpPr>
              <a:spLocks/>
            </p:cNvSpPr>
            <p:nvPr/>
          </p:nvSpPr>
          <p:spPr bwMode="auto">
            <a:xfrm>
              <a:off x="7938" y="3462338"/>
              <a:ext cx="606425" cy="920750"/>
            </a:xfrm>
            <a:custGeom>
              <a:avLst/>
              <a:gdLst>
                <a:gd name="T0" fmla="*/ 0 w 382"/>
                <a:gd name="T1" fmla="*/ 0 h 580"/>
                <a:gd name="T2" fmla="*/ 0 w 382"/>
                <a:gd name="T3" fmla="*/ 126 h 580"/>
                <a:gd name="T4" fmla="*/ 196 w 382"/>
                <a:gd name="T5" fmla="*/ 126 h 580"/>
                <a:gd name="T6" fmla="*/ 196 w 382"/>
                <a:gd name="T7" fmla="*/ 237 h 580"/>
                <a:gd name="T8" fmla="*/ 96 w 382"/>
                <a:gd name="T9" fmla="*/ 237 h 580"/>
                <a:gd name="T10" fmla="*/ 0 w 382"/>
                <a:gd name="T11" fmla="*/ 237 h 580"/>
                <a:gd name="T12" fmla="*/ 0 w 382"/>
                <a:gd name="T13" fmla="*/ 368 h 580"/>
                <a:gd name="T14" fmla="*/ 96 w 382"/>
                <a:gd name="T15" fmla="*/ 368 h 580"/>
                <a:gd name="T16" fmla="*/ 226 w 382"/>
                <a:gd name="T17" fmla="*/ 368 h 580"/>
                <a:gd name="T18" fmla="*/ 226 w 382"/>
                <a:gd name="T19" fmla="*/ 469 h 580"/>
                <a:gd name="T20" fmla="*/ 226 w 382"/>
                <a:gd name="T21" fmla="*/ 580 h 580"/>
                <a:gd name="T22" fmla="*/ 382 w 382"/>
                <a:gd name="T23"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0">
                  <a:moveTo>
                    <a:pt x="0" y="0"/>
                  </a:moveTo>
                  <a:lnTo>
                    <a:pt x="0" y="126"/>
                  </a:lnTo>
                  <a:lnTo>
                    <a:pt x="196" y="126"/>
                  </a:lnTo>
                  <a:lnTo>
                    <a:pt x="196" y="237"/>
                  </a:lnTo>
                  <a:lnTo>
                    <a:pt x="96" y="237"/>
                  </a:lnTo>
                  <a:lnTo>
                    <a:pt x="0" y="237"/>
                  </a:lnTo>
                  <a:lnTo>
                    <a:pt x="0" y="368"/>
                  </a:lnTo>
                  <a:lnTo>
                    <a:pt x="96" y="368"/>
                  </a:lnTo>
                  <a:lnTo>
                    <a:pt x="226" y="368"/>
                  </a:lnTo>
                  <a:lnTo>
                    <a:pt x="226" y="469"/>
                  </a:lnTo>
                  <a:lnTo>
                    <a:pt x="226" y="580"/>
                  </a:lnTo>
                  <a:lnTo>
                    <a:pt x="382" y="580"/>
                  </a:lnTo>
                </a:path>
              </a:pathLst>
            </a:custGeom>
            <a:noFill/>
            <a:ln w="31750"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4"/>
            <p:cNvSpPr>
              <a:spLocks/>
            </p:cNvSpPr>
            <p:nvPr/>
          </p:nvSpPr>
          <p:spPr bwMode="auto">
            <a:xfrm>
              <a:off x="319088" y="3606800"/>
              <a:ext cx="295275" cy="423863"/>
            </a:xfrm>
            <a:custGeom>
              <a:avLst/>
              <a:gdLst>
                <a:gd name="T0" fmla="*/ 186 w 186"/>
                <a:gd name="T1" fmla="*/ 267 h 267"/>
                <a:gd name="T2" fmla="*/ 186 w 186"/>
                <a:gd name="T3" fmla="*/ 146 h 267"/>
                <a:gd name="T4" fmla="*/ 0 w 186"/>
                <a:gd name="T5" fmla="*/ 146 h 267"/>
                <a:gd name="T6" fmla="*/ 0 w 186"/>
                <a:gd name="T7" fmla="*/ 217 h 267"/>
                <a:gd name="T8" fmla="*/ 110 w 186"/>
                <a:gd name="T9" fmla="*/ 217 h 267"/>
                <a:gd name="T10" fmla="*/ 110 w 186"/>
                <a:gd name="T11" fmla="*/ 0 h 267"/>
              </a:gdLst>
              <a:ahLst/>
              <a:cxnLst>
                <a:cxn ang="0">
                  <a:pos x="T0" y="T1"/>
                </a:cxn>
                <a:cxn ang="0">
                  <a:pos x="T2" y="T3"/>
                </a:cxn>
                <a:cxn ang="0">
                  <a:pos x="T4" y="T5"/>
                </a:cxn>
                <a:cxn ang="0">
                  <a:pos x="T6" y="T7"/>
                </a:cxn>
                <a:cxn ang="0">
                  <a:pos x="T8" y="T9"/>
                </a:cxn>
                <a:cxn ang="0">
                  <a:pos x="T10" y="T11"/>
                </a:cxn>
              </a:cxnLst>
              <a:rect l="0" t="0" r="r" b="b"/>
              <a:pathLst>
                <a:path w="186" h="267">
                  <a:moveTo>
                    <a:pt x="186" y="267"/>
                  </a:moveTo>
                  <a:lnTo>
                    <a:pt x="186" y="146"/>
                  </a:lnTo>
                  <a:lnTo>
                    <a:pt x="0" y="146"/>
                  </a:lnTo>
                  <a:lnTo>
                    <a:pt x="0" y="217"/>
                  </a:lnTo>
                  <a:lnTo>
                    <a:pt x="110" y="217"/>
                  </a:lnTo>
                  <a:lnTo>
                    <a:pt x="110" y="0"/>
                  </a:lnTo>
                </a:path>
              </a:pathLst>
            </a:custGeom>
            <a:noFill/>
            <a:ln w="31750"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8" name="Line 11"/>
          <p:cNvSpPr>
            <a:spLocks noChangeShapeType="1"/>
          </p:cNvSpPr>
          <p:nvPr/>
        </p:nvSpPr>
        <p:spPr bwMode="auto">
          <a:xfrm flipH="1" flipV="1">
            <a:off x="319473" y="6665594"/>
            <a:ext cx="11417708" cy="41276"/>
          </a:xfrm>
          <a:prstGeom prst="line">
            <a:avLst/>
          </a:prstGeom>
          <a:noFill/>
          <a:ln w="31750" cap="rnd">
            <a:solidFill>
              <a:srgbClr val="F7E49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Line 11"/>
          <p:cNvSpPr>
            <a:spLocks noChangeShapeType="1"/>
          </p:cNvSpPr>
          <p:nvPr/>
        </p:nvSpPr>
        <p:spPr bwMode="auto">
          <a:xfrm flipH="1" flipV="1">
            <a:off x="387146" y="207963"/>
            <a:ext cx="11417708" cy="41276"/>
          </a:xfrm>
          <a:prstGeom prst="line">
            <a:avLst/>
          </a:prstGeom>
          <a:noFill/>
          <a:ln w="31750" cap="rnd">
            <a:solidFill>
              <a:srgbClr val="F7E49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2" name="组合 61"/>
          <p:cNvGrpSpPr/>
          <p:nvPr/>
        </p:nvGrpSpPr>
        <p:grpSpPr>
          <a:xfrm>
            <a:off x="10718663" y="300765"/>
            <a:ext cx="751750" cy="2435129"/>
            <a:chOff x="1290638" y="809625"/>
            <a:chExt cx="1147763" cy="3717926"/>
          </a:xfrm>
        </p:grpSpPr>
        <p:sp>
          <p:nvSpPr>
            <p:cNvPr id="63" name="Oval 28"/>
            <p:cNvSpPr>
              <a:spLocks noChangeArrowheads="1"/>
            </p:cNvSpPr>
            <p:nvPr/>
          </p:nvSpPr>
          <p:spPr bwMode="auto">
            <a:xfrm>
              <a:off x="1290638" y="1438275"/>
              <a:ext cx="1147763" cy="1130300"/>
            </a:xfrm>
            <a:prstGeom prst="ellipse">
              <a:avLst/>
            </a:pr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Line 29"/>
            <p:cNvSpPr>
              <a:spLocks noChangeShapeType="1"/>
            </p:cNvSpPr>
            <p:nvPr/>
          </p:nvSpPr>
          <p:spPr bwMode="auto">
            <a:xfrm>
              <a:off x="1863725" y="1438275"/>
              <a:ext cx="0" cy="1130300"/>
            </a:xfrm>
            <a:prstGeom prst="line">
              <a:avLst/>
            </a:prstGeom>
            <a:noFill/>
            <a:ln w="33338" cap="rnd">
              <a:solidFill>
                <a:srgbClr val="F7E49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30"/>
            <p:cNvSpPr>
              <a:spLocks/>
            </p:cNvSpPr>
            <p:nvPr/>
          </p:nvSpPr>
          <p:spPr bwMode="auto">
            <a:xfrm>
              <a:off x="1493838" y="1470025"/>
              <a:ext cx="201613" cy="1074738"/>
            </a:xfrm>
            <a:custGeom>
              <a:avLst/>
              <a:gdLst>
                <a:gd name="T0" fmla="*/ 25 w 25"/>
                <a:gd name="T1" fmla="*/ 0 h 135"/>
                <a:gd name="T2" fmla="*/ 25 w 25"/>
                <a:gd name="T3" fmla="*/ 135 h 135"/>
              </a:gdLst>
              <a:ahLst/>
              <a:cxnLst>
                <a:cxn ang="0">
                  <a:pos x="T0" y="T1"/>
                </a:cxn>
                <a:cxn ang="0">
                  <a:pos x="T2" y="T3"/>
                </a:cxn>
              </a:cxnLst>
              <a:rect l="0" t="0" r="r" b="b"/>
              <a:pathLst>
                <a:path w="25" h="135">
                  <a:moveTo>
                    <a:pt x="25" y="0"/>
                  </a:moveTo>
                  <a:cubicBezTo>
                    <a:pt x="25" y="0"/>
                    <a:pt x="0" y="74"/>
                    <a:pt x="25" y="135"/>
                  </a:cubicBezTo>
                </a:path>
              </a:pathLst>
            </a:cu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31"/>
            <p:cNvSpPr>
              <a:spLocks/>
            </p:cNvSpPr>
            <p:nvPr/>
          </p:nvSpPr>
          <p:spPr bwMode="auto">
            <a:xfrm>
              <a:off x="1331913" y="1606550"/>
              <a:ext cx="128588" cy="803275"/>
            </a:xfrm>
            <a:custGeom>
              <a:avLst/>
              <a:gdLst>
                <a:gd name="T0" fmla="*/ 16 w 16"/>
                <a:gd name="T1" fmla="*/ 0 h 101"/>
                <a:gd name="T2" fmla="*/ 16 w 16"/>
                <a:gd name="T3" fmla="*/ 101 h 101"/>
              </a:gdLst>
              <a:ahLst/>
              <a:cxnLst>
                <a:cxn ang="0">
                  <a:pos x="T0" y="T1"/>
                </a:cxn>
                <a:cxn ang="0">
                  <a:pos x="T2" y="T3"/>
                </a:cxn>
              </a:cxnLst>
              <a:rect l="0" t="0" r="r" b="b"/>
              <a:pathLst>
                <a:path w="16" h="101">
                  <a:moveTo>
                    <a:pt x="16" y="0"/>
                  </a:moveTo>
                  <a:cubicBezTo>
                    <a:pt x="16" y="0"/>
                    <a:pt x="0" y="55"/>
                    <a:pt x="16" y="101"/>
                  </a:cubicBezTo>
                </a:path>
              </a:pathLst>
            </a:cu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32"/>
            <p:cNvSpPr>
              <a:spLocks/>
            </p:cNvSpPr>
            <p:nvPr/>
          </p:nvSpPr>
          <p:spPr bwMode="auto">
            <a:xfrm>
              <a:off x="2025650" y="1470025"/>
              <a:ext cx="201613" cy="1074738"/>
            </a:xfrm>
            <a:custGeom>
              <a:avLst/>
              <a:gdLst>
                <a:gd name="T0" fmla="*/ 0 w 25"/>
                <a:gd name="T1" fmla="*/ 0 h 135"/>
                <a:gd name="T2" fmla="*/ 0 w 25"/>
                <a:gd name="T3" fmla="*/ 135 h 135"/>
              </a:gdLst>
              <a:ahLst/>
              <a:cxnLst>
                <a:cxn ang="0">
                  <a:pos x="T0" y="T1"/>
                </a:cxn>
                <a:cxn ang="0">
                  <a:pos x="T2" y="T3"/>
                </a:cxn>
              </a:cxnLst>
              <a:rect l="0" t="0" r="r" b="b"/>
              <a:pathLst>
                <a:path w="25" h="135">
                  <a:moveTo>
                    <a:pt x="0" y="0"/>
                  </a:moveTo>
                  <a:cubicBezTo>
                    <a:pt x="0" y="0"/>
                    <a:pt x="25" y="74"/>
                    <a:pt x="0" y="135"/>
                  </a:cubicBezTo>
                </a:path>
              </a:pathLst>
            </a:cu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33"/>
            <p:cNvSpPr>
              <a:spLocks/>
            </p:cNvSpPr>
            <p:nvPr/>
          </p:nvSpPr>
          <p:spPr bwMode="auto">
            <a:xfrm>
              <a:off x="2260600" y="1606550"/>
              <a:ext cx="136525" cy="803275"/>
            </a:xfrm>
            <a:custGeom>
              <a:avLst/>
              <a:gdLst>
                <a:gd name="T0" fmla="*/ 0 w 17"/>
                <a:gd name="T1" fmla="*/ 0 h 101"/>
                <a:gd name="T2" fmla="*/ 0 w 17"/>
                <a:gd name="T3" fmla="*/ 101 h 101"/>
              </a:gdLst>
              <a:ahLst/>
              <a:cxnLst>
                <a:cxn ang="0">
                  <a:pos x="T0" y="T1"/>
                </a:cxn>
                <a:cxn ang="0">
                  <a:pos x="T2" y="T3"/>
                </a:cxn>
              </a:cxnLst>
              <a:rect l="0" t="0" r="r" b="b"/>
              <a:pathLst>
                <a:path w="17" h="101">
                  <a:moveTo>
                    <a:pt x="0" y="0"/>
                  </a:moveTo>
                  <a:cubicBezTo>
                    <a:pt x="0" y="0"/>
                    <a:pt x="17" y="55"/>
                    <a:pt x="0" y="101"/>
                  </a:cubicBezTo>
                </a:path>
              </a:pathLst>
            </a:cu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34"/>
            <p:cNvSpPr>
              <a:spLocks/>
            </p:cNvSpPr>
            <p:nvPr/>
          </p:nvSpPr>
          <p:spPr bwMode="auto">
            <a:xfrm>
              <a:off x="1711325" y="1343025"/>
              <a:ext cx="338138" cy="127000"/>
            </a:xfrm>
            <a:custGeom>
              <a:avLst/>
              <a:gdLst>
                <a:gd name="T0" fmla="*/ 0 w 42"/>
                <a:gd name="T1" fmla="*/ 15 h 16"/>
                <a:gd name="T2" fmla="*/ 42 w 42"/>
                <a:gd name="T3" fmla="*/ 16 h 16"/>
                <a:gd name="T4" fmla="*/ 31 w 42"/>
                <a:gd name="T5" fmla="*/ 0 h 16"/>
                <a:gd name="T6" fmla="*/ 11 w 42"/>
                <a:gd name="T7" fmla="*/ 0 h 16"/>
                <a:gd name="T8" fmla="*/ 0 w 42"/>
                <a:gd name="T9" fmla="*/ 15 h 16"/>
              </a:gdLst>
              <a:ahLst/>
              <a:cxnLst>
                <a:cxn ang="0">
                  <a:pos x="T0" y="T1"/>
                </a:cxn>
                <a:cxn ang="0">
                  <a:pos x="T2" y="T3"/>
                </a:cxn>
                <a:cxn ang="0">
                  <a:pos x="T4" y="T5"/>
                </a:cxn>
                <a:cxn ang="0">
                  <a:pos x="T6" y="T7"/>
                </a:cxn>
                <a:cxn ang="0">
                  <a:pos x="T8" y="T9"/>
                </a:cxn>
              </a:cxnLst>
              <a:rect l="0" t="0" r="r" b="b"/>
              <a:pathLst>
                <a:path w="42" h="16">
                  <a:moveTo>
                    <a:pt x="0" y="15"/>
                  </a:moveTo>
                  <a:cubicBezTo>
                    <a:pt x="0" y="15"/>
                    <a:pt x="21" y="9"/>
                    <a:pt x="42" y="16"/>
                  </a:cubicBezTo>
                  <a:cubicBezTo>
                    <a:pt x="31" y="0"/>
                    <a:pt x="31" y="0"/>
                    <a:pt x="31" y="0"/>
                  </a:cubicBezTo>
                  <a:cubicBezTo>
                    <a:pt x="11" y="0"/>
                    <a:pt x="11" y="0"/>
                    <a:pt x="11" y="0"/>
                  </a:cubicBezTo>
                  <a:lnTo>
                    <a:pt x="0" y="15"/>
                  </a:lnTo>
                  <a:close/>
                </a:path>
              </a:pathLst>
            </a:cu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35"/>
            <p:cNvSpPr>
              <a:spLocks/>
            </p:cNvSpPr>
            <p:nvPr/>
          </p:nvSpPr>
          <p:spPr bwMode="auto">
            <a:xfrm>
              <a:off x="1695450" y="2544763"/>
              <a:ext cx="338138" cy="128588"/>
            </a:xfrm>
            <a:custGeom>
              <a:avLst/>
              <a:gdLst>
                <a:gd name="T0" fmla="*/ 42 w 42"/>
                <a:gd name="T1" fmla="*/ 1 h 16"/>
                <a:gd name="T2" fmla="*/ 0 w 42"/>
                <a:gd name="T3" fmla="*/ 0 h 16"/>
                <a:gd name="T4" fmla="*/ 12 w 42"/>
                <a:gd name="T5" fmla="*/ 16 h 16"/>
                <a:gd name="T6" fmla="*/ 31 w 42"/>
                <a:gd name="T7" fmla="*/ 16 h 16"/>
                <a:gd name="T8" fmla="*/ 42 w 42"/>
                <a:gd name="T9" fmla="*/ 1 h 16"/>
              </a:gdLst>
              <a:ahLst/>
              <a:cxnLst>
                <a:cxn ang="0">
                  <a:pos x="T0" y="T1"/>
                </a:cxn>
                <a:cxn ang="0">
                  <a:pos x="T2" y="T3"/>
                </a:cxn>
                <a:cxn ang="0">
                  <a:pos x="T4" y="T5"/>
                </a:cxn>
                <a:cxn ang="0">
                  <a:pos x="T6" y="T7"/>
                </a:cxn>
                <a:cxn ang="0">
                  <a:pos x="T8" y="T9"/>
                </a:cxn>
              </a:cxnLst>
              <a:rect l="0" t="0" r="r" b="b"/>
              <a:pathLst>
                <a:path w="42" h="16">
                  <a:moveTo>
                    <a:pt x="42" y="1"/>
                  </a:moveTo>
                  <a:cubicBezTo>
                    <a:pt x="42" y="1"/>
                    <a:pt x="21" y="6"/>
                    <a:pt x="0" y="0"/>
                  </a:cubicBezTo>
                  <a:cubicBezTo>
                    <a:pt x="12" y="16"/>
                    <a:pt x="12" y="16"/>
                    <a:pt x="12" y="16"/>
                  </a:cubicBezTo>
                  <a:cubicBezTo>
                    <a:pt x="31" y="16"/>
                    <a:pt x="31" y="16"/>
                    <a:pt x="31" y="16"/>
                  </a:cubicBezTo>
                  <a:lnTo>
                    <a:pt x="42" y="1"/>
                  </a:lnTo>
                  <a:close/>
                </a:path>
              </a:pathLst>
            </a:cu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36"/>
            <p:cNvSpPr>
              <a:spLocks/>
            </p:cNvSpPr>
            <p:nvPr/>
          </p:nvSpPr>
          <p:spPr bwMode="auto">
            <a:xfrm>
              <a:off x="1824038" y="1255713"/>
              <a:ext cx="104775" cy="87313"/>
            </a:xfrm>
            <a:custGeom>
              <a:avLst/>
              <a:gdLst>
                <a:gd name="T0" fmla="*/ 0 w 13"/>
                <a:gd name="T1" fmla="*/ 11 h 11"/>
                <a:gd name="T2" fmla="*/ 0 w 13"/>
                <a:gd name="T3" fmla="*/ 7 h 11"/>
                <a:gd name="T4" fmla="*/ 7 w 13"/>
                <a:gd name="T5" fmla="*/ 0 h 11"/>
                <a:gd name="T6" fmla="*/ 7 w 13"/>
                <a:gd name="T7" fmla="*/ 0 h 11"/>
                <a:gd name="T8" fmla="*/ 13 w 13"/>
                <a:gd name="T9" fmla="*/ 7 h 11"/>
                <a:gd name="T10" fmla="*/ 13 w 13"/>
                <a:gd name="T11" fmla="*/ 11 h 11"/>
              </a:gdLst>
              <a:ahLst/>
              <a:cxnLst>
                <a:cxn ang="0">
                  <a:pos x="T0" y="T1"/>
                </a:cxn>
                <a:cxn ang="0">
                  <a:pos x="T2" y="T3"/>
                </a:cxn>
                <a:cxn ang="0">
                  <a:pos x="T4" y="T5"/>
                </a:cxn>
                <a:cxn ang="0">
                  <a:pos x="T6" y="T7"/>
                </a:cxn>
                <a:cxn ang="0">
                  <a:pos x="T8" y="T9"/>
                </a:cxn>
                <a:cxn ang="0">
                  <a:pos x="T10" y="T11"/>
                </a:cxn>
              </a:cxnLst>
              <a:rect l="0" t="0" r="r" b="b"/>
              <a:pathLst>
                <a:path w="13" h="11">
                  <a:moveTo>
                    <a:pt x="0" y="11"/>
                  </a:moveTo>
                  <a:cubicBezTo>
                    <a:pt x="0" y="7"/>
                    <a:pt x="0" y="7"/>
                    <a:pt x="0" y="7"/>
                  </a:cubicBezTo>
                  <a:cubicBezTo>
                    <a:pt x="0" y="3"/>
                    <a:pt x="3" y="0"/>
                    <a:pt x="7" y="0"/>
                  </a:cubicBezTo>
                  <a:cubicBezTo>
                    <a:pt x="7" y="0"/>
                    <a:pt x="7" y="0"/>
                    <a:pt x="7" y="0"/>
                  </a:cubicBezTo>
                  <a:cubicBezTo>
                    <a:pt x="10" y="0"/>
                    <a:pt x="13" y="3"/>
                    <a:pt x="13" y="7"/>
                  </a:cubicBezTo>
                  <a:cubicBezTo>
                    <a:pt x="13" y="11"/>
                    <a:pt x="13" y="11"/>
                    <a:pt x="13" y="11"/>
                  </a:cubicBezTo>
                </a:path>
              </a:pathLst>
            </a:cu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37"/>
            <p:cNvSpPr>
              <a:spLocks/>
            </p:cNvSpPr>
            <p:nvPr/>
          </p:nvSpPr>
          <p:spPr bwMode="auto">
            <a:xfrm>
              <a:off x="1816100" y="3875088"/>
              <a:ext cx="112713" cy="652463"/>
            </a:xfrm>
            <a:custGeom>
              <a:avLst/>
              <a:gdLst>
                <a:gd name="T0" fmla="*/ 14 w 14"/>
                <a:gd name="T1" fmla="*/ 82 h 82"/>
                <a:gd name="T2" fmla="*/ 14 w 14"/>
                <a:gd name="T3" fmla="*/ 11 h 82"/>
                <a:gd name="T4" fmla="*/ 14 w 14"/>
                <a:gd name="T5" fmla="*/ 7 h 82"/>
                <a:gd name="T6" fmla="*/ 7 w 14"/>
                <a:gd name="T7" fmla="*/ 0 h 82"/>
                <a:gd name="T8" fmla="*/ 7 w 14"/>
                <a:gd name="T9" fmla="*/ 0 h 82"/>
                <a:gd name="T10" fmla="*/ 0 w 14"/>
                <a:gd name="T11" fmla="*/ 7 h 82"/>
                <a:gd name="T12" fmla="*/ 0 w 14"/>
                <a:gd name="T13" fmla="*/ 11 h 82"/>
                <a:gd name="T14" fmla="*/ 0 w 14"/>
                <a:gd name="T15" fmla="*/ 82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82">
                  <a:moveTo>
                    <a:pt x="14" y="82"/>
                  </a:moveTo>
                  <a:cubicBezTo>
                    <a:pt x="14" y="11"/>
                    <a:pt x="14" y="11"/>
                    <a:pt x="14" y="11"/>
                  </a:cubicBezTo>
                  <a:cubicBezTo>
                    <a:pt x="14" y="7"/>
                    <a:pt x="14" y="7"/>
                    <a:pt x="14" y="7"/>
                  </a:cubicBezTo>
                  <a:cubicBezTo>
                    <a:pt x="14" y="3"/>
                    <a:pt x="11" y="0"/>
                    <a:pt x="7" y="0"/>
                  </a:cubicBezTo>
                  <a:cubicBezTo>
                    <a:pt x="7" y="0"/>
                    <a:pt x="7" y="0"/>
                    <a:pt x="7" y="0"/>
                  </a:cubicBezTo>
                  <a:cubicBezTo>
                    <a:pt x="3" y="0"/>
                    <a:pt x="0" y="3"/>
                    <a:pt x="0" y="7"/>
                  </a:cubicBezTo>
                  <a:cubicBezTo>
                    <a:pt x="0" y="11"/>
                    <a:pt x="0" y="11"/>
                    <a:pt x="0" y="11"/>
                  </a:cubicBezTo>
                  <a:cubicBezTo>
                    <a:pt x="0" y="82"/>
                    <a:pt x="0" y="82"/>
                    <a:pt x="0" y="82"/>
                  </a:cubicBezTo>
                </a:path>
              </a:pathLst>
            </a:cu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Line 38"/>
            <p:cNvSpPr>
              <a:spLocks noChangeShapeType="1"/>
            </p:cNvSpPr>
            <p:nvPr/>
          </p:nvSpPr>
          <p:spPr bwMode="auto">
            <a:xfrm>
              <a:off x="1863725" y="2673350"/>
              <a:ext cx="0" cy="541338"/>
            </a:xfrm>
            <a:prstGeom prst="line">
              <a:avLst/>
            </a:prstGeom>
            <a:noFill/>
            <a:ln w="33338" cap="rnd">
              <a:solidFill>
                <a:srgbClr val="F7E49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Oval 39"/>
            <p:cNvSpPr>
              <a:spLocks noChangeArrowheads="1"/>
            </p:cNvSpPr>
            <p:nvPr/>
          </p:nvSpPr>
          <p:spPr bwMode="auto">
            <a:xfrm>
              <a:off x="1758950" y="3460750"/>
              <a:ext cx="104775" cy="103188"/>
            </a:xfrm>
            <a:prstGeom prst="ellipse">
              <a:avLst/>
            </a:pr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Oval 40"/>
            <p:cNvSpPr>
              <a:spLocks noChangeArrowheads="1"/>
            </p:cNvSpPr>
            <p:nvPr/>
          </p:nvSpPr>
          <p:spPr bwMode="auto">
            <a:xfrm>
              <a:off x="1873250" y="3460750"/>
              <a:ext cx="104775" cy="103188"/>
            </a:xfrm>
            <a:prstGeom prst="ellipse">
              <a:avLst/>
            </a:pr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Oval 41"/>
            <p:cNvSpPr>
              <a:spLocks noChangeArrowheads="1"/>
            </p:cNvSpPr>
            <p:nvPr/>
          </p:nvSpPr>
          <p:spPr bwMode="auto">
            <a:xfrm>
              <a:off x="1758950" y="3167063"/>
              <a:ext cx="104775" cy="103188"/>
            </a:xfrm>
            <a:prstGeom prst="ellipse">
              <a:avLst/>
            </a:pr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Oval 42"/>
            <p:cNvSpPr>
              <a:spLocks noChangeArrowheads="1"/>
            </p:cNvSpPr>
            <p:nvPr/>
          </p:nvSpPr>
          <p:spPr bwMode="auto">
            <a:xfrm>
              <a:off x="1863725" y="3167063"/>
              <a:ext cx="106363" cy="103188"/>
            </a:xfrm>
            <a:prstGeom prst="ellipse">
              <a:avLst/>
            </a:pr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Oval 43"/>
            <p:cNvSpPr>
              <a:spLocks noChangeArrowheads="1"/>
            </p:cNvSpPr>
            <p:nvPr/>
          </p:nvSpPr>
          <p:spPr bwMode="auto">
            <a:xfrm>
              <a:off x="1962150" y="3262313"/>
              <a:ext cx="104775" cy="103188"/>
            </a:xfrm>
            <a:prstGeom prst="ellipse">
              <a:avLst/>
            </a:pr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Oval 44"/>
            <p:cNvSpPr>
              <a:spLocks noChangeArrowheads="1"/>
            </p:cNvSpPr>
            <p:nvPr/>
          </p:nvSpPr>
          <p:spPr bwMode="auto">
            <a:xfrm>
              <a:off x="1962150" y="3365500"/>
              <a:ext cx="104775" cy="111125"/>
            </a:xfrm>
            <a:prstGeom prst="ellipse">
              <a:avLst/>
            </a:pr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Oval 45"/>
            <p:cNvSpPr>
              <a:spLocks noChangeArrowheads="1"/>
            </p:cNvSpPr>
            <p:nvPr/>
          </p:nvSpPr>
          <p:spPr bwMode="auto">
            <a:xfrm>
              <a:off x="1654175" y="3262313"/>
              <a:ext cx="104775" cy="103188"/>
            </a:xfrm>
            <a:prstGeom prst="ellipse">
              <a:avLst/>
            </a:pr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Oval 46"/>
            <p:cNvSpPr>
              <a:spLocks noChangeArrowheads="1"/>
            </p:cNvSpPr>
            <p:nvPr/>
          </p:nvSpPr>
          <p:spPr bwMode="auto">
            <a:xfrm>
              <a:off x="1654175" y="3373438"/>
              <a:ext cx="104775" cy="103188"/>
            </a:xfrm>
            <a:prstGeom prst="ellipse">
              <a:avLst/>
            </a:pr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47"/>
            <p:cNvSpPr>
              <a:spLocks/>
            </p:cNvSpPr>
            <p:nvPr/>
          </p:nvSpPr>
          <p:spPr bwMode="auto">
            <a:xfrm>
              <a:off x="1743075" y="3246438"/>
              <a:ext cx="242888" cy="238125"/>
            </a:xfrm>
            <a:custGeom>
              <a:avLst/>
              <a:gdLst>
                <a:gd name="T0" fmla="*/ 76 w 153"/>
                <a:gd name="T1" fmla="*/ 150 h 150"/>
                <a:gd name="T2" fmla="*/ 0 w 153"/>
                <a:gd name="T3" fmla="*/ 75 h 150"/>
                <a:gd name="T4" fmla="*/ 76 w 153"/>
                <a:gd name="T5" fmla="*/ 0 h 150"/>
                <a:gd name="T6" fmla="*/ 153 w 153"/>
                <a:gd name="T7" fmla="*/ 75 h 150"/>
                <a:gd name="T8" fmla="*/ 76 w 153"/>
                <a:gd name="T9" fmla="*/ 150 h 150"/>
              </a:gdLst>
              <a:ahLst/>
              <a:cxnLst>
                <a:cxn ang="0">
                  <a:pos x="T0" y="T1"/>
                </a:cxn>
                <a:cxn ang="0">
                  <a:pos x="T2" y="T3"/>
                </a:cxn>
                <a:cxn ang="0">
                  <a:pos x="T4" y="T5"/>
                </a:cxn>
                <a:cxn ang="0">
                  <a:pos x="T6" y="T7"/>
                </a:cxn>
                <a:cxn ang="0">
                  <a:pos x="T8" y="T9"/>
                </a:cxn>
              </a:cxnLst>
              <a:rect l="0" t="0" r="r" b="b"/>
              <a:pathLst>
                <a:path w="153" h="150">
                  <a:moveTo>
                    <a:pt x="76" y="150"/>
                  </a:moveTo>
                  <a:lnTo>
                    <a:pt x="0" y="75"/>
                  </a:lnTo>
                  <a:lnTo>
                    <a:pt x="76" y="0"/>
                  </a:lnTo>
                  <a:lnTo>
                    <a:pt x="153" y="75"/>
                  </a:lnTo>
                  <a:lnTo>
                    <a:pt x="76" y="150"/>
                  </a:lnTo>
                  <a:close/>
                </a:path>
              </a:pathLst>
            </a:cu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Line 48"/>
            <p:cNvSpPr>
              <a:spLocks noChangeShapeType="1"/>
            </p:cNvSpPr>
            <p:nvPr/>
          </p:nvSpPr>
          <p:spPr bwMode="auto">
            <a:xfrm>
              <a:off x="1863725" y="3246438"/>
              <a:ext cx="0" cy="238125"/>
            </a:xfrm>
            <a:prstGeom prst="line">
              <a:avLst/>
            </a:prstGeom>
            <a:noFill/>
            <a:ln w="33338" cap="rnd">
              <a:solidFill>
                <a:srgbClr val="F7E49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Line 49"/>
            <p:cNvSpPr>
              <a:spLocks noChangeShapeType="1"/>
            </p:cNvSpPr>
            <p:nvPr/>
          </p:nvSpPr>
          <p:spPr bwMode="auto">
            <a:xfrm flipH="1">
              <a:off x="1743075" y="3365500"/>
              <a:ext cx="242888" cy="0"/>
            </a:xfrm>
            <a:prstGeom prst="line">
              <a:avLst/>
            </a:prstGeom>
            <a:noFill/>
            <a:ln w="33338" cap="rnd">
              <a:solidFill>
                <a:srgbClr val="F7E49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Line 50"/>
            <p:cNvSpPr>
              <a:spLocks noChangeShapeType="1"/>
            </p:cNvSpPr>
            <p:nvPr/>
          </p:nvSpPr>
          <p:spPr bwMode="auto">
            <a:xfrm>
              <a:off x="1873250" y="3516313"/>
              <a:ext cx="0" cy="1011238"/>
            </a:xfrm>
            <a:prstGeom prst="line">
              <a:avLst/>
            </a:prstGeom>
            <a:noFill/>
            <a:ln w="33338" cap="rnd">
              <a:solidFill>
                <a:srgbClr val="F7E49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Oval 51"/>
            <p:cNvSpPr>
              <a:spLocks noChangeArrowheads="1"/>
            </p:cNvSpPr>
            <p:nvPr/>
          </p:nvSpPr>
          <p:spPr bwMode="auto">
            <a:xfrm>
              <a:off x="1831975" y="1136650"/>
              <a:ext cx="65088" cy="63500"/>
            </a:xfrm>
            <a:prstGeom prst="ellipse">
              <a:avLst/>
            </a:pr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Oval 52"/>
            <p:cNvSpPr>
              <a:spLocks noChangeArrowheads="1"/>
            </p:cNvSpPr>
            <p:nvPr/>
          </p:nvSpPr>
          <p:spPr bwMode="auto">
            <a:xfrm>
              <a:off x="1831975" y="1033463"/>
              <a:ext cx="65088" cy="55563"/>
            </a:xfrm>
            <a:prstGeom prst="ellipse">
              <a:avLst/>
            </a:pr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Oval 53"/>
            <p:cNvSpPr>
              <a:spLocks noChangeArrowheads="1"/>
            </p:cNvSpPr>
            <p:nvPr/>
          </p:nvSpPr>
          <p:spPr bwMode="auto">
            <a:xfrm>
              <a:off x="1831975" y="920750"/>
              <a:ext cx="65088" cy="55563"/>
            </a:xfrm>
            <a:prstGeom prst="ellipse">
              <a:avLst/>
            </a:pr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Oval 54"/>
            <p:cNvSpPr>
              <a:spLocks noChangeArrowheads="1"/>
            </p:cNvSpPr>
            <p:nvPr/>
          </p:nvSpPr>
          <p:spPr bwMode="auto">
            <a:xfrm>
              <a:off x="1831975" y="809625"/>
              <a:ext cx="65088" cy="63500"/>
            </a:xfrm>
            <a:prstGeom prst="ellipse">
              <a:avLst/>
            </a:prstGeom>
            <a:noFill/>
            <a:ln w="33338" cap="rnd">
              <a:solidFill>
                <a:srgbClr val="F7E49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91" name="AutoShape 56"/>
          <p:cNvSpPr>
            <a:spLocks noChangeAspect="1" noChangeArrowheads="1" noTextEdit="1"/>
          </p:cNvSpPr>
          <p:nvPr/>
        </p:nvSpPr>
        <p:spPr bwMode="auto">
          <a:xfrm>
            <a:off x="2135982" y="1145382"/>
            <a:ext cx="4129087" cy="147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4338" name="组合 64337"/>
          <p:cNvGrpSpPr/>
          <p:nvPr/>
        </p:nvGrpSpPr>
        <p:grpSpPr>
          <a:xfrm>
            <a:off x="-303213" y="3309938"/>
            <a:ext cx="803276" cy="842963"/>
            <a:chOff x="-303213" y="3309938"/>
            <a:chExt cx="803276" cy="842963"/>
          </a:xfrm>
        </p:grpSpPr>
        <p:sp>
          <p:nvSpPr>
            <p:cNvPr id="64137" name="Freeform 685"/>
            <p:cNvSpPr>
              <a:spLocks/>
            </p:cNvSpPr>
            <p:nvPr/>
          </p:nvSpPr>
          <p:spPr bwMode="auto">
            <a:xfrm>
              <a:off x="-161925" y="3309938"/>
              <a:ext cx="406400" cy="407988"/>
            </a:xfrm>
            <a:custGeom>
              <a:avLst/>
              <a:gdLst>
                <a:gd name="T0" fmla="*/ 31 w 46"/>
                <a:gd name="T1" fmla="*/ 46 h 46"/>
                <a:gd name="T2" fmla="*/ 23 w 46"/>
                <a:gd name="T3" fmla="*/ 6 h 46"/>
                <a:gd name="T4" fmla="*/ 31 w 46"/>
                <a:gd name="T5" fmla="*/ 46 h 46"/>
              </a:gdLst>
              <a:ahLst/>
              <a:cxnLst>
                <a:cxn ang="0">
                  <a:pos x="T0" y="T1"/>
                </a:cxn>
                <a:cxn ang="0">
                  <a:pos x="T2" y="T3"/>
                </a:cxn>
                <a:cxn ang="0">
                  <a:pos x="T4" y="T5"/>
                </a:cxn>
              </a:cxnLst>
              <a:rect l="0" t="0" r="r" b="b"/>
              <a:pathLst>
                <a:path w="46" h="46">
                  <a:moveTo>
                    <a:pt x="31" y="46"/>
                  </a:moveTo>
                  <a:cubicBezTo>
                    <a:pt x="31" y="46"/>
                    <a:pt x="0" y="13"/>
                    <a:pt x="23" y="6"/>
                  </a:cubicBezTo>
                  <a:cubicBezTo>
                    <a:pt x="46" y="0"/>
                    <a:pt x="31" y="46"/>
                    <a:pt x="31" y="46"/>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38" name="Freeform 686"/>
            <p:cNvSpPr>
              <a:spLocks/>
            </p:cNvSpPr>
            <p:nvPr/>
          </p:nvSpPr>
          <p:spPr bwMode="auto">
            <a:xfrm>
              <a:off x="111125" y="3317875"/>
              <a:ext cx="388938" cy="400050"/>
            </a:xfrm>
            <a:custGeom>
              <a:avLst/>
              <a:gdLst>
                <a:gd name="T0" fmla="*/ 0 w 44"/>
                <a:gd name="T1" fmla="*/ 45 h 45"/>
                <a:gd name="T2" fmla="*/ 24 w 44"/>
                <a:gd name="T3" fmla="*/ 12 h 45"/>
                <a:gd name="T4" fmla="*/ 0 w 44"/>
                <a:gd name="T5" fmla="*/ 45 h 45"/>
              </a:gdLst>
              <a:ahLst/>
              <a:cxnLst>
                <a:cxn ang="0">
                  <a:pos x="T0" y="T1"/>
                </a:cxn>
                <a:cxn ang="0">
                  <a:pos x="T2" y="T3"/>
                </a:cxn>
                <a:cxn ang="0">
                  <a:pos x="T4" y="T5"/>
                </a:cxn>
              </a:cxnLst>
              <a:rect l="0" t="0" r="r" b="b"/>
              <a:pathLst>
                <a:path w="44" h="45">
                  <a:moveTo>
                    <a:pt x="0" y="45"/>
                  </a:moveTo>
                  <a:cubicBezTo>
                    <a:pt x="0" y="45"/>
                    <a:pt x="3" y="0"/>
                    <a:pt x="24" y="12"/>
                  </a:cubicBezTo>
                  <a:cubicBezTo>
                    <a:pt x="44" y="25"/>
                    <a:pt x="0" y="45"/>
                    <a:pt x="0" y="45"/>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39" name="Freeform 687"/>
            <p:cNvSpPr>
              <a:spLocks/>
            </p:cNvSpPr>
            <p:nvPr/>
          </p:nvSpPr>
          <p:spPr bwMode="auto">
            <a:xfrm>
              <a:off x="111125" y="3513138"/>
              <a:ext cx="371475" cy="427038"/>
            </a:xfrm>
            <a:custGeom>
              <a:avLst/>
              <a:gdLst>
                <a:gd name="T0" fmla="*/ 0 w 42"/>
                <a:gd name="T1" fmla="*/ 23 h 48"/>
                <a:gd name="T2" fmla="*/ 41 w 42"/>
                <a:gd name="T3" fmla="*/ 24 h 48"/>
                <a:gd name="T4" fmla="*/ 0 w 42"/>
                <a:gd name="T5" fmla="*/ 23 h 48"/>
              </a:gdLst>
              <a:ahLst/>
              <a:cxnLst>
                <a:cxn ang="0">
                  <a:pos x="T0" y="T1"/>
                </a:cxn>
                <a:cxn ang="0">
                  <a:pos x="T2" y="T3"/>
                </a:cxn>
                <a:cxn ang="0">
                  <a:pos x="T4" y="T5"/>
                </a:cxn>
              </a:cxnLst>
              <a:rect l="0" t="0" r="r" b="b"/>
              <a:pathLst>
                <a:path w="42" h="48">
                  <a:moveTo>
                    <a:pt x="0" y="23"/>
                  </a:moveTo>
                  <a:cubicBezTo>
                    <a:pt x="0" y="23"/>
                    <a:pt x="40" y="0"/>
                    <a:pt x="41" y="24"/>
                  </a:cubicBezTo>
                  <a:cubicBezTo>
                    <a:pt x="42" y="48"/>
                    <a:pt x="0" y="23"/>
                    <a:pt x="0" y="23"/>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40" name="Freeform 688"/>
            <p:cNvSpPr>
              <a:spLocks/>
            </p:cNvSpPr>
            <p:nvPr/>
          </p:nvSpPr>
          <p:spPr bwMode="auto">
            <a:xfrm>
              <a:off x="111125" y="3717926"/>
              <a:ext cx="361950" cy="434975"/>
            </a:xfrm>
            <a:custGeom>
              <a:avLst/>
              <a:gdLst>
                <a:gd name="T0" fmla="*/ 0 w 41"/>
                <a:gd name="T1" fmla="*/ 0 h 49"/>
                <a:gd name="T2" fmla="*/ 23 w 41"/>
                <a:gd name="T3" fmla="*/ 35 h 49"/>
                <a:gd name="T4" fmla="*/ 0 w 41"/>
                <a:gd name="T5" fmla="*/ 0 h 49"/>
              </a:gdLst>
              <a:ahLst/>
              <a:cxnLst>
                <a:cxn ang="0">
                  <a:pos x="T0" y="T1"/>
                </a:cxn>
                <a:cxn ang="0">
                  <a:pos x="T2" y="T3"/>
                </a:cxn>
                <a:cxn ang="0">
                  <a:pos x="T4" y="T5"/>
                </a:cxn>
              </a:cxnLst>
              <a:rect l="0" t="0" r="r" b="b"/>
              <a:pathLst>
                <a:path w="41" h="49">
                  <a:moveTo>
                    <a:pt x="0" y="0"/>
                  </a:moveTo>
                  <a:cubicBezTo>
                    <a:pt x="0" y="0"/>
                    <a:pt x="41" y="20"/>
                    <a:pt x="23" y="35"/>
                  </a:cubicBezTo>
                  <a:cubicBezTo>
                    <a:pt x="4" y="49"/>
                    <a:pt x="0" y="0"/>
                    <a:pt x="0"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41" name="Freeform 689"/>
            <p:cNvSpPr>
              <a:spLocks/>
            </p:cNvSpPr>
            <p:nvPr/>
          </p:nvSpPr>
          <p:spPr bwMode="auto">
            <a:xfrm>
              <a:off x="-223838" y="3717926"/>
              <a:ext cx="396875" cy="407988"/>
            </a:xfrm>
            <a:custGeom>
              <a:avLst/>
              <a:gdLst>
                <a:gd name="T0" fmla="*/ 38 w 45"/>
                <a:gd name="T1" fmla="*/ 0 h 46"/>
                <a:gd name="T2" fmla="*/ 23 w 45"/>
                <a:gd name="T3" fmla="*/ 39 h 46"/>
                <a:gd name="T4" fmla="*/ 38 w 45"/>
                <a:gd name="T5" fmla="*/ 0 h 46"/>
              </a:gdLst>
              <a:ahLst/>
              <a:cxnLst>
                <a:cxn ang="0">
                  <a:pos x="T0" y="T1"/>
                </a:cxn>
                <a:cxn ang="0">
                  <a:pos x="T2" y="T3"/>
                </a:cxn>
                <a:cxn ang="0">
                  <a:pos x="T4" y="T5"/>
                </a:cxn>
              </a:cxnLst>
              <a:rect l="0" t="0" r="r" b="b"/>
              <a:pathLst>
                <a:path w="45" h="46">
                  <a:moveTo>
                    <a:pt x="38" y="0"/>
                  </a:moveTo>
                  <a:cubicBezTo>
                    <a:pt x="38" y="0"/>
                    <a:pt x="45" y="46"/>
                    <a:pt x="23" y="39"/>
                  </a:cubicBezTo>
                  <a:cubicBezTo>
                    <a:pt x="0" y="31"/>
                    <a:pt x="38" y="0"/>
                    <a:pt x="38"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42" name="Freeform 690"/>
            <p:cNvSpPr>
              <a:spLocks/>
            </p:cNvSpPr>
            <p:nvPr/>
          </p:nvSpPr>
          <p:spPr bwMode="auto">
            <a:xfrm>
              <a:off x="-303213" y="3602038"/>
              <a:ext cx="414338" cy="400050"/>
            </a:xfrm>
            <a:custGeom>
              <a:avLst/>
              <a:gdLst>
                <a:gd name="T0" fmla="*/ 47 w 47"/>
                <a:gd name="T1" fmla="*/ 13 h 45"/>
                <a:gd name="T2" fmla="*/ 7 w 47"/>
                <a:gd name="T3" fmla="*/ 23 h 45"/>
                <a:gd name="T4" fmla="*/ 47 w 47"/>
                <a:gd name="T5" fmla="*/ 13 h 45"/>
              </a:gdLst>
              <a:ahLst/>
              <a:cxnLst>
                <a:cxn ang="0">
                  <a:pos x="T0" y="T1"/>
                </a:cxn>
                <a:cxn ang="0">
                  <a:pos x="T2" y="T3"/>
                </a:cxn>
                <a:cxn ang="0">
                  <a:pos x="T4" y="T5"/>
                </a:cxn>
              </a:cxnLst>
              <a:rect l="0" t="0" r="r" b="b"/>
              <a:pathLst>
                <a:path w="47" h="45">
                  <a:moveTo>
                    <a:pt x="47" y="13"/>
                  </a:moveTo>
                  <a:cubicBezTo>
                    <a:pt x="47" y="13"/>
                    <a:pt x="14" y="45"/>
                    <a:pt x="7" y="23"/>
                  </a:cubicBezTo>
                  <a:cubicBezTo>
                    <a:pt x="0" y="0"/>
                    <a:pt x="47" y="13"/>
                    <a:pt x="47" y="13"/>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43" name="Freeform 691"/>
            <p:cNvSpPr>
              <a:spLocks/>
            </p:cNvSpPr>
            <p:nvPr/>
          </p:nvSpPr>
          <p:spPr bwMode="auto">
            <a:xfrm>
              <a:off x="-277813" y="3354388"/>
              <a:ext cx="406400" cy="381000"/>
            </a:xfrm>
            <a:custGeom>
              <a:avLst/>
              <a:gdLst>
                <a:gd name="T0" fmla="*/ 46 w 46"/>
                <a:gd name="T1" fmla="*/ 41 h 43"/>
                <a:gd name="T2" fmla="*/ 10 w 46"/>
                <a:gd name="T3" fmla="*/ 22 h 43"/>
                <a:gd name="T4" fmla="*/ 46 w 46"/>
                <a:gd name="T5" fmla="*/ 41 h 43"/>
              </a:gdLst>
              <a:ahLst/>
              <a:cxnLst>
                <a:cxn ang="0">
                  <a:pos x="T0" y="T1"/>
                </a:cxn>
                <a:cxn ang="0">
                  <a:pos x="T2" y="T3"/>
                </a:cxn>
                <a:cxn ang="0">
                  <a:pos x="T4" y="T5"/>
                </a:cxn>
              </a:cxnLst>
              <a:rect l="0" t="0" r="r" b="b"/>
              <a:pathLst>
                <a:path w="46" h="43">
                  <a:moveTo>
                    <a:pt x="46" y="41"/>
                  </a:moveTo>
                  <a:cubicBezTo>
                    <a:pt x="46" y="41"/>
                    <a:pt x="0" y="43"/>
                    <a:pt x="10" y="22"/>
                  </a:cubicBezTo>
                  <a:cubicBezTo>
                    <a:pt x="20" y="0"/>
                    <a:pt x="46" y="41"/>
                    <a:pt x="46" y="41"/>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44" name="Freeform 692"/>
            <p:cNvSpPr>
              <a:spLocks/>
            </p:cNvSpPr>
            <p:nvPr/>
          </p:nvSpPr>
          <p:spPr bwMode="auto">
            <a:xfrm>
              <a:off x="22225" y="3663951"/>
              <a:ext cx="150813" cy="125413"/>
            </a:xfrm>
            <a:custGeom>
              <a:avLst/>
              <a:gdLst>
                <a:gd name="T0" fmla="*/ 16 w 17"/>
                <a:gd name="T1" fmla="*/ 5 h 14"/>
                <a:gd name="T2" fmla="*/ 11 w 17"/>
                <a:gd name="T3" fmla="*/ 13 h 14"/>
                <a:gd name="T4" fmla="*/ 2 w 17"/>
                <a:gd name="T5" fmla="*/ 10 h 14"/>
                <a:gd name="T6" fmla="*/ 7 w 17"/>
                <a:gd name="T7" fmla="*/ 1 h 14"/>
                <a:gd name="T8" fmla="*/ 16 w 17"/>
                <a:gd name="T9" fmla="*/ 5 h 14"/>
              </a:gdLst>
              <a:ahLst/>
              <a:cxnLst>
                <a:cxn ang="0">
                  <a:pos x="T0" y="T1"/>
                </a:cxn>
                <a:cxn ang="0">
                  <a:pos x="T2" y="T3"/>
                </a:cxn>
                <a:cxn ang="0">
                  <a:pos x="T4" y="T5"/>
                </a:cxn>
                <a:cxn ang="0">
                  <a:pos x="T6" y="T7"/>
                </a:cxn>
                <a:cxn ang="0">
                  <a:pos x="T8" y="T9"/>
                </a:cxn>
              </a:cxnLst>
              <a:rect l="0" t="0" r="r" b="b"/>
              <a:pathLst>
                <a:path w="17" h="14">
                  <a:moveTo>
                    <a:pt x="16" y="5"/>
                  </a:moveTo>
                  <a:cubicBezTo>
                    <a:pt x="17" y="8"/>
                    <a:pt x="14" y="11"/>
                    <a:pt x="11" y="13"/>
                  </a:cubicBezTo>
                  <a:cubicBezTo>
                    <a:pt x="7" y="14"/>
                    <a:pt x="3" y="13"/>
                    <a:pt x="2" y="10"/>
                  </a:cubicBezTo>
                  <a:cubicBezTo>
                    <a:pt x="0" y="6"/>
                    <a:pt x="3" y="3"/>
                    <a:pt x="7" y="1"/>
                  </a:cubicBezTo>
                  <a:cubicBezTo>
                    <a:pt x="10" y="0"/>
                    <a:pt x="15" y="1"/>
                    <a:pt x="16" y="5"/>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45" name="Freeform 693"/>
            <p:cNvSpPr>
              <a:spLocks/>
            </p:cNvSpPr>
            <p:nvPr/>
          </p:nvSpPr>
          <p:spPr bwMode="auto">
            <a:xfrm>
              <a:off x="76200" y="3646488"/>
              <a:ext cx="17463" cy="53975"/>
            </a:xfrm>
            <a:custGeom>
              <a:avLst/>
              <a:gdLst>
                <a:gd name="T0" fmla="*/ 1 w 2"/>
                <a:gd name="T1" fmla="*/ 1 h 6"/>
                <a:gd name="T2" fmla="*/ 0 w 2"/>
                <a:gd name="T3" fmla="*/ 0 h 6"/>
                <a:gd name="T4" fmla="*/ 0 w 2"/>
                <a:gd name="T5" fmla="*/ 1 h 6"/>
                <a:gd name="T6" fmla="*/ 0 w 2"/>
                <a:gd name="T7" fmla="*/ 2 h 6"/>
                <a:gd name="T8" fmla="*/ 1 w 2"/>
                <a:gd name="T9" fmla="*/ 6 h 6"/>
                <a:gd name="T10" fmla="*/ 1 w 2"/>
                <a:gd name="T11" fmla="*/ 2 h 6"/>
                <a:gd name="T12" fmla="*/ 1 w 2"/>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1" y="1"/>
                  </a:moveTo>
                  <a:cubicBezTo>
                    <a:pt x="1" y="0"/>
                    <a:pt x="1" y="0"/>
                    <a:pt x="0" y="0"/>
                  </a:cubicBezTo>
                  <a:cubicBezTo>
                    <a:pt x="0" y="0"/>
                    <a:pt x="0" y="1"/>
                    <a:pt x="0" y="1"/>
                  </a:cubicBezTo>
                  <a:cubicBezTo>
                    <a:pt x="0" y="2"/>
                    <a:pt x="0" y="2"/>
                    <a:pt x="0" y="2"/>
                  </a:cubicBezTo>
                  <a:cubicBezTo>
                    <a:pt x="1" y="4"/>
                    <a:pt x="1" y="6"/>
                    <a:pt x="1" y="6"/>
                  </a:cubicBezTo>
                  <a:cubicBezTo>
                    <a:pt x="1" y="4"/>
                    <a:pt x="1" y="3"/>
                    <a:pt x="1" y="2"/>
                  </a:cubicBezTo>
                  <a:cubicBezTo>
                    <a:pt x="1" y="2"/>
                    <a:pt x="2" y="1"/>
                    <a:pt x="1"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46" name="Freeform 694"/>
            <p:cNvSpPr>
              <a:spLocks/>
            </p:cNvSpPr>
            <p:nvPr/>
          </p:nvSpPr>
          <p:spPr bwMode="auto">
            <a:xfrm>
              <a:off x="93662" y="3646488"/>
              <a:ext cx="17463" cy="44450"/>
            </a:xfrm>
            <a:custGeom>
              <a:avLst/>
              <a:gdLst>
                <a:gd name="T0" fmla="*/ 2 w 2"/>
                <a:gd name="T1" fmla="*/ 1 h 5"/>
                <a:gd name="T2" fmla="*/ 1 w 2"/>
                <a:gd name="T3" fmla="*/ 0 h 5"/>
                <a:gd name="T4" fmla="*/ 0 w 2"/>
                <a:gd name="T5" fmla="*/ 1 h 5"/>
                <a:gd name="T6" fmla="*/ 0 w 2"/>
                <a:gd name="T7" fmla="*/ 2 h 5"/>
                <a:gd name="T8" fmla="*/ 0 w 2"/>
                <a:gd name="T9" fmla="*/ 5 h 5"/>
                <a:gd name="T10" fmla="*/ 1 w 2"/>
                <a:gd name="T11" fmla="*/ 2 h 5"/>
                <a:gd name="T12" fmla="*/ 2 w 2"/>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1"/>
                  </a:moveTo>
                  <a:cubicBezTo>
                    <a:pt x="1" y="0"/>
                    <a:pt x="1" y="0"/>
                    <a:pt x="1" y="0"/>
                  </a:cubicBezTo>
                  <a:cubicBezTo>
                    <a:pt x="0" y="0"/>
                    <a:pt x="0" y="0"/>
                    <a:pt x="0" y="1"/>
                  </a:cubicBezTo>
                  <a:cubicBezTo>
                    <a:pt x="0" y="1"/>
                    <a:pt x="0" y="1"/>
                    <a:pt x="0" y="2"/>
                  </a:cubicBezTo>
                  <a:cubicBezTo>
                    <a:pt x="0" y="3"/>
                    <a:pt x="0" y="5"/>
                    <a:pt x="0" y="5"/>
                  </a:cubicBezTo>
                  <a:cubicBezTo>
                    <a:pt x="0" y="4"/>
                    <a:pt x="1" y="3"/>
                    <a:pt x="1" y="2"/>
                  </a:cubicBezTo>
                  <a:cubicBezTo>
                    <a:pt x="1" y="2"/>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47" name="Freeform 695"/>
            <p:cNvSpPr>
              <a:spLocks/>
            </p:cNvSpPr>
            <p:nvPr/>
          </p:nvSpPr>
          <p:spPr bwMode="auto">
            <a:xfrm>
              <a:off x="103187" y="3646488"/>
              <a:ext cx="25400" cy="44450"/>
            </a:xfrm>
            <a:custGeom>
              <a:avLst/>
              <a:gdLst>
                <a:gd name="T0" fmla="*/ 3 w 3"/>
                <a:gd name="T1" fmla="*/ 1 h 5"/>
                <a:gd name="T2" fmla="*/ 2 w 3"/>
                <a:gd name="T3" fmla="*/ 0 h 5"/>
                <a:gd name="T4" fmla="*/ 1 w 3"/>
                <a:gd name="T5" fmla="*/ 1 h 5"/>
                <a:gd name="T6" fmla="*/ 1 w 3"/>
                <a:gd name="T7" fmla="*/ 2 h 5"/>
                <a:gd name="T8" fmla="*/ 0 w 3"/>
                <a:gd name="T9" fmla="*/ 5 h 5"/>
                <a:gd name="T10" fmla="*/ 2 w 3"/>
                <a:gd name="T11" fmla="*/ 2 h 5"/>
                <a:gd name="T12" fmla="*/ 3 w 3"/>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1"/>
                  </a:moveTo>
                  <a:cubicBezTo>
                    <a:pt x="3" y="1"/>
                    <a:pt x="2" y="0"/>
                    <a:pt x="2" y="0"/>
                  </a:cubicBezTo>
                  <a:cubicBezTo>
                    <a:pt x="1" y="0"/>
                    <a:pt x="1" y="0"/>
                    <a:pt x="1" y="1"/>
                  </a:cubicBezTo>
                  <a:cubicBezTo>
                    <a:pt x="1" y="1"/>
                    <a:pt x="1" y="2"/>
                    <a:pt x="1" y="2"/>
                  </a:cubicBezTo>
                  <a:cubicBezTo>
                    <a:pt x="0" y="3"/>
                    <a:pt x="0" y="5"/>
                    <a:pt x="0" y="5"/>
                  </a:cubicBezTo>
                  <a:cubicBezTo>
                    <a:pt x="1" y="4"/>
                    <a:pt x="1" y="3"/>
                    <a:pt x="2" y="2"/>
                  </a:cubicBezTo>
                  <a:cubicBezTo>
                    <a:pt x="2" y="2"/>
                    <a:pt x="3" y="2"/>
                    <a:pt x="3"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48" name="Freeform 696"/>
            <p:cNvSpPr>
              <a:spLocks/>
            </p:cNvSpPr>
            <p:nvPr/>
          </p:nvSpPr>
          <p:spPr bwMode="auto">
            <a:xfrm>
              <a:off x="111125" y="3656013"/>
              <a:ext cx="34925" cy="44450"/>
            </a:xfrm>
            <a:custGeom>
              <a:avLst/>
              <a:gdLst>
                <a:gd name="T0" fmla="*/ 3 w 4"/>
                <a:gd name="T1" fmla="*/ 1 h 5"/>
                <a:gd name="T2" fmla="*/ 3 w 4"/>
                <a:gd name="T3" fmla="*/ 0 h 5"/>
                <a:gd name="T4" fmla="*/ 2 w 4"/>
                <a:gd name="T5" fmla="*/ 0 h 5"/>
                <a:gd name="T6" fmla="*/ 2 w 4"/>
                <a:gd name="T7" fmla="*/ 1 h 5"/>
                <a:gd name="T8" fmla="*/ 0 w 4"/>
                <a:gd name="T9" fmla="*/ 5 h 5"/>
                <a:gd name="T10" fmla="*/ 2 w 4"/>
                <a:gd name="T11" fmla="*/ 2 h 5"/>
                <a:gd name="T12" fmla="*/ 3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1"/>
                  </a:moveTo>
                  <a:cubicBezTo>
                    <a:pt x="4" y="1"/>
                    <a:pt x="4" y="0"/>
                    <a:pt x="3" y="0"/>
                  </a:cubicBezTo>
                  <a:cubicBezTo>
                    <a:pt x="3" y="0"/>
                    <a:pt x="2" y="0"/>
                    <a:pt x="2" y="0"/>
                  </a:cubicBezTo>
                  <a:cubicBezTo>
                    <a:pt x="2" y="1"/>
                    <a:pt x="2" y="1"/>
                    <a:pt x="2" y="1"/>
                  </a:cubicBezTo>
                  <a:cubicBezTo>
                    <a:pt x="1" y="3"/>
                    <a:pt x="0" y="5"/>
                    <a:pt x="0" y="5"/>
                  </a:cubicBezTo>
                  <a:cubicBezTo>
                    <a:pt x="1" y="4"/>
                    <a:pt x="2" y="2"/>
                    <a:pt x="2" y="2"/>
                  </a:cubicBezTo>
                  <a:cubicBezTo>
                    <a:pt x="3" y="2"/>
                    <a:pt x="3" y="2"/>
                    <a:pt x="3"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49" name="Freeform 697"/>
            <p:cNvSpPr>
              <a:spLocks/>
            </p:cNvSpPr>
            <p:nvPr/>
          </p:nvSpPr>
          <p:spPr bwMode="auto">
            <a:xfrm>
              <a:off x="120650" y="3663951"/>
              <a:ext cx="34925" cy="36513"/>
            </a:xfrm>
            <a:custGeom>
              <a:avLst/>
              <a:gdLst>
                <a:gd name="T0" fmla="*/ 4 w 4"/>
                <a:gd name="T1" fmla="*/ 2 h 4"/>
                <a:gd name="T2" fmla="*/ 4 w 4"/>
                <a:gd name="T3" fmla="*/ 0 h 4"/>
                <a:gd name="T4" fmla="*/ 3 w 4"/>
                <a:gd name="T5" fmla="*/ 0 h 4"/>
                <a:gd name="T6" fmla="*/ 2 w 4"/>
                <a:gd name="T7" fmla="*/ 1 h 4"/>
                <a:gd name="T8" fmla="*/ 0 w 4"/>
                <a:gd name="T9" fmla="*/ 4 h 4"/>
                <a:gd name="T10" fmla="*/ 3 w 4"/>
                <a:gd name="T11" fmla="*/ 2 h 4"/>
                <a:gd name="T12" fmla="*/ 4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2"/>
                  </a:moveTo>
                  <a:cubicBezTo>
                    <a:pt x="4" y="1"/>
                    <a:pt x="4" y="0"/>
                    <a:pt x="4" y="0"/>
                  </a:cubicBezTo>
                  <a:cubicBezTo>
                    <a:pt x="4" y="0"/>
                    <a:pt x="3" y="0"/>
                    <a:pt x="3" y="0"/>
                  </a:cubicBezTo>
                  <a:cubicBezTo>
                    <a:pt x="2" y="1"/>
                    <a:pt x="2" y="1"/>
                    <a:pt x="2" y="1"/>
                  </a:cubicBezTo>
                  <a:cubicBezTo>
                    <a:pt x="1" y="2"/>
                    <a:pt x="0" y="4"/>
                    <a:pt x="0" y="4"/>
                  </a:cubicBezTo>
                  <a:cubicBezTo>
                    <a:pt x="1" y="3"/>
                    <a:pt x="2" y="2"/>
                    <a:pt x="3" y="2"/>
                  </a:cubicBezTo>
                  <a:cubicBezTo>
                    <a:pt x="3" y="2"/>
                    <a:pt x="4" y="2"/>
                    <a:pt x="4"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50" name="Freeform 698"/>
            <p:cNvSpPr>
              <a:spLocks/>
            </p:cNvSpPr>
            <p:nvPr/>
          </p:nvSpPr>
          <p:spPr bwMode="auto">
            <a:xfrm>
              <a:off x="120650" y="3683001"/>
              <a:ext cx="52388" cy="25400"/>
            </a:xfrm>
            <a:custGeom>
              <a:avLst/>
              <a:gdLst>
                <a:gd name="T0" fmla="*/ 5 w 6"/>
                <a:gd name="T1" fmla="*/ 1 h 3"/>
                <a:gd name="T2" fmla="*/ 6 w 6"/>
                <a:gd name="T3" fmla="*/ 0 h 3"/>
                <a:gd name="T4" fmla="*/ 4 w 6"/>
                <a:gd name="T5" fmla="*/ 0 h 3"/>
                <a:gd name="T6" fmla="*/ 4 w 6"/>
                <a:gd name="T7" fmla="*/ 1 h 3"/>
                <a:gd name="T8" fmla="*/ 0 w 6"/>
                <a:gd name="T9" fmla="*/ 3 h 3"/>
                <a:gd name="T10" fmla="*/ 4 w 6"/>
                <a:gd name="T11" fmla="*/ 1 h 3"/>
                <a:gd name="T12" fmla="*/ 5 w 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5" y="1"/>
                  </a:moveTo>
                  <a:cubicBezTo>
                    <a:pt x="6" y="1"/>
                    <a:pt x="6" y="0"/>
                    <a:pt x="6" y="0"/>
                  </a:cubicBezTo>
                  <a:cubicBezTo>
                    <a:pt x="5" y="0"/>
                    <a:pt x="5" y="0"/>
                    <a:pt x="4" y="0"/>
                  </a:cubicBezTo>
                  <a:cubicBezTo>
                    <a:pt x="4" y="0"/>
                    <a:pt x="4" y="1"/>
                    <a:pt x="4" y="1"/>
                  </a:cubicBezTo>
                  <a:cubicBezTo>
                    <a:pt x="2" y="1"/>
                    <a:pt x="0" y="3"/>
                    <a:pt x="0" y="3"/>
                  </a:cubicBezTo>
                  <a:cubicBezTo>
                    <a:pt x="2" y="2"/>
                    <a:pt x="3" y="2"/>
                    <a:pt x="4" y="1"/>
                  </a:cubicBezTo>
                  <a:cubicBezTo>
                    <a:pt x="4" y="2"/>
                    <a:pt x="5" y="2"/>
                    <a:pt x="5"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51" name="Freeform 699"/>
            <p:cNvSpPr>
              <a:spLocks/>
            </p:cNvSpPr>
            <p:nvPr/>
          </p:nvSpPr>
          <p:spPr bwMode="auto">
            <a:xfrm>
              <a:off x="128587" y="3700463"/>
              <a:ext cx="53975" cy="17463"/>
            </a:xfrm>
            <a:custGeom>
              <a:avLst/>
              <a:gdLst>
                <a:gd name="T0" fmla="*/ 5 w 6"/>
                <a:gd name="T1" fmla="*/ 1 h 2"/>
                <a:gd name="T2" fmla="*/ 6 w 6"/>
                <a:gd name="T3" fmla="*/ 0 h 2"/>
                <a:gd name="T4" fmla="*/ 4 w 6"/>
                <a:gd name="T5" fmla="*/ 0 h 2"/>
                <a:gd name="T6" fmla="*/ 4 w 6"/>
                <a:gd name="T7" fmla="*/ 0 h 2"/>
                <a:gd name="T8" fmla="*/ 0 w 6"/>
                <a:gd name="T9" fmla="*/ 2 h 2"/>
                <a:gd name="T10" fmla="*/ 4 w 6"/>
                <a:gd name="T11" fmla="*/ 1 h 2"/>
                <a:gd name="T12" fmla="*/ 5 w 6"/>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5" y="1"/>
                  </a:moveTo>
                  <a:cubicBezTo>
                    <a:pt x="5" y="1"/>
                    <a:pt x="6" y="1"/>
                    <a:pt x="6" y="0"/>
                  </a:cubicBezTo>
                  <a:cubicBezTo>
                    <a:pt x="5" y="0"/>
                    <a:pt x="5" y="0"/>
                    <a:pt x="4" y="0"/>
                  </a:cubicBezTo>
                  <a:cubicBezTo>
                    <a:pt x="4" y="0"/>
                    <a:pt x="4" y="0"/>
                    <a:pt x="4" y="0"/>
                  </a:cubicBezTo>
                  <a:cubicBezTo>
                    <a:pt x="2" y="1"/>
                    <a:pt x="0" y="2"/>
                    <a:pt x="0" y="2"/>
                  </a:cubicBezTo>
                  <a:cubicBezTo>
                    <a:pt x="1" y="1"/>
                    <a:pt x="3" y="1"/>
                    <a:pt x="4" y="1"/>
                  </a:cubicBezTo>
                  <a:cubicBezTo>
                    <a:pt x="4" y="1"/>
                    <a:pt x="4" y="2"/>
                    <a:pt x="5"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52" name="Freeform 700"/>
            <p:cNvSpPr>
              <a:spLocks/>
            </p:cNvSpPr>
            <p:nvPr/>
          </p:nvSpPr>
          <p:spPr bwMode="auto">
            <a:xfrm>
              <a:off x="128587" y="3717926"/>
              <a:ext cx="53975" cy="17463"/>
            </a:xfrm>
            <a:custGeom>
              <a:avLst/>
              <a:gdLst>
                <a:gd name="T0" fmla="*/ 5 w 6"/>
                <a:gd name="T1" fmla="*/ 1 h 2"/>
                <a:gd name="T2" fmla="*/ 6 w 6"/>
                <a:gd name="T3" fmla="*/ 0 h 2"/>
                <a:gd name="T4" fmla="*/ 5 w 6"/>
                <a:gd name="T5" fmla="*/ 0 h 2"/>
                <a:gd name="T6" fmla="*/ 4 w 6"/>
                <a:gd name="T7" fmla="*/ 0 h 2"/>
                <a:gd name="T8" fmla="*/ 0 w 6"/>
                <a:gd name="T9" fmla="*/ 0 h 2"/>
                <a:gd name="T10" fmla="*/ 4 w 6"/>
                <a:gd name="T11" fmla="*/ 1 h 2"/>
                <a:gd name="T12" fmla="*/ 5 w 6"/>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5" y="1"/>
                  </a:moveTo>
                  <a:cubicBezTo>
                    <a:pt x="6" y="1"/>
                    <a:pt x="6" y="1"/>
                    <a:pt x="6" y="0"/>
                  </a:cubicBezTo>
                  <a:cubicBezTo>
                    <a:pt x="6" y="0"/>
                    <a:pt x="5" y="0"/>
                    <a:pt x="5" y="0"/>
                  </a:cubicBezTo>
                  <a:cubicBezTo>
                    <a:pt x="4" y="0"/>
                    <a:pt x="4" y="0"/>
                    <a:pt x="4" y="0"/>
                  </a:cubicBezTo>
                  <a:cubicBezTo>
                    <a:pt x="2" y="0"/>
                    <a:pt x="0" y="0"/>
                    <a:pt x="0" y="0"/>
                  </a:cubicBezTo>
                  <a:cubicBezTo>
                    <a:pt x="2" y="0"/>
                    <a:pt x="3" y="1"/>
                    <a:pt x="4" y="1"/>
                  </a:cubicBezTo>
                  <a:cubicBezTo>
                    <a:pt x="4" y="1"/>
                    <a:pt x="5" y="2"/>
                    <a:pt x="5"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53" name="Freeform 701"/>
            <p:cNvSpPr>
              <a:spLocks/>
            </p:cNvSpPr>
            <p:nvPr/>
          </p:nvSpPr>
          <p:spPr bwMode="auto">
            <a:xfrm>
              <a:off x="128587" y="3727451"/>
              <a:ext cx="53975" cy="25400"/>
            </a:xfrm>
            <a:custGeom>
              <a:avLst/>
              <a:gdLst>
                <a:gd name="T0" fmla="*/ 5 w 6"/>
                <a:gd name="T1" fmla="*/ 3 h 3"/>
                <a:gd name="T2" fmla="*/ 6 w 6"/>
                <a:gd name="T3" fmla="*/ 2 h 3"/>
                <a:gd name="T4" fmla="*/ 5 w 6"/>
                <a:gd name="T5" fmla="*/ 1 h 3"/>
                <a:gd name="T6" fmla="*/ 4 w 6"/>
                <a:gd name="T7" fmla="*/ 1 h 3"/>
                <a:gd name="T8" fmla="*/ 0 w 6"/>
                <a:gd name="T9" fmla="*/ 0 h 3"/>
                <a:gd name="T10" fmla="*/ 4 w 6"/>
                <a:gd name="T11" fmla="*/ 2 h 3"/>
                <a:gd name="T12" fmla="*/ 5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5" y="3"/>
                  </a:moveTo>
                  <a:cubicBezTo>
                    <a:pt x="5" y="3"/>
                    <a:pt x="6" y="2"/>
                    <a:pt x="6" y="2"/>
                  </a:cubicBezTo>
                  <a:cubicBezTo>
                    <a:pt x="6" y="1"/>
                    <a:pt x="5" y="1"/>
                    <a:pt x="5" y="1"/>
                  </a:cubicBezTo>
                  <a:cubicBezTo>
                    <a:pt x="5" y="1"/>
                    <a:pt x="4" y="1"/>
                    <a:pt x="4" y="1"/>
                  </a:cubicBezTo>
                  <a:cubicBezTo>
                    <a:pt x="2" y="1"/>
                    <a:pt x="0" y="0"/>
                    <a:pt x="0" y="0"/>
                  </a:cubicBezTo>
                  <a:cubicBezTo>
                    <a:pt x="2" y="1"/>
                    <a:pt x="3" y="1"/>
                    <a:pt x="4" y="2"/>
                  </a:cubicBezTo>
                  <a:cubicBezTo>
                    <a:pt x="4" y="2"/>
                    <a:pt x="4" y="3"/>
                    <a:pt x="5"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54" name="Freeform 702"/>
            <p:cNvSpPr>
              <a:spLocks/>
            </p:cNvSpPr>
            <p:nvPr/>
          </p:nvSpPr>
          <p:spPr bwMode="auto">
            <a:xfrm>
              <a:off x="128587" y="3735388"/>
              <a:ext cx="44450" cy="34925"/>
            </a:xfrm>
            <a:custGeom>
              <a:avLst/>
              <a:gdLst>
                <a:gd name="T0" fmla="*/ 4 w 5"/>
                <a:gd name="T1" fmla="*/ 4 h 4"/>
                <a:gd name="T2" fmla="*/ 5 w 5"/>
                <a:gd name="T3" fmla="*/ 3 h 4"/>
                <a:gd name="T4" fmla="*/ 4 w 5"/>
                <a:gd name="T5" fmla="*/ 2 h 4"/>
                <a:gd name="T6" fmla="*/ 3 w 5"/>
                <a:gd name="T7" fmla="*/ 2 h 4"/>
                <a:gd name="T8" fmla="*/ 0 w 5"/>
                <a:gd name="T9" fmla="*/ 0 h 4"/>
                <a:gd name="T10" fmla="*/ 3 w 5"/>
                <a:gd name="T11" fmla="*/ 2 h 4"/>
                <a:gd name="T12" fmla="*/ 4 w 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4" y="4"/>
                  </a:moveTo>
                  <a:cubicBezTo>
                    <a:pt x="4" y="4"/>
                    <a:pt x="5" y="4"/>
                    <a:pt x="5" y="3"/>
                  </a:cubicBezTo>
                  <a:cubicBezTo>
                    <a:pt x="5" y="3"/>
                    <a:pt x="5" y="2"/>
                    <a:pt x="4" y="2"/>
                  </a:cubicBezTo>
                  <a:cubicBezTo>
                    <a:pt x="4" y="2"/>
                    <a:pt x="4" y="2"/>
                    <a:pt x="3" y="2"/>
                  </a:cubicBezTo>
                  <a:cubicBezTo>
                    <a:pt x="2" y="1"/>
                    <a:pt x="0" y="0"/>
                    <a:pt x="0" y="0"/>
                  </a:cubicBezTo>
                  <a:cubicBezTo>
                    <a:pt x="1" y="1"/>
                    <a:pt x="2" y="2"/>
                    <a:pt x="3" y="2"/>
                  </a:cubicBezTo>
                  <a:cubicBezTo>
                    <a:pt x="3" y="3"/>
                    <a:pt x="3" y="3"/>
                    <a:pt x="4"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55" name="Freeform 703"/>
            <p:cNvSpPr>
              <a:spLocks/>
            </p:cNvSpPr>
            <p:nvPr/>
          </p:nvSpPr>
          <p:spPr bwMode="auto">
            <a:xfrm>
              <a:off x="128587" y="3744913"/>
              <a:ext cx="34925" cy="44450"/>
            </a:xfrm>
            <a:custGeom>
              <a:avLst/>
              <a:gdLst>
                <a:gd name="T0" fmla="*/ 3 w 4"/>
                <a:gd name="T1" fmla="*/ 4 h 5"/>
                <a:gd name="T2" fmla="*/ 4 w 4"/>
                <a:gd name="T3" fmla="*/ 4 h 5"/>
                <a:gd name="T4" fmla="*/ 3 w 4"/>
                <a:gd name="T5" fmla="*/ 3 h 5"/>
                <a:gd name="T6" fmla="*/ 3 w 4"/>
                <a:gd name="T7" fmla="*/ 3 h 5"/>
                <a:gd name="T8" fmla="*/ 0 w 4"/>
                <a:gd name="T9" fmla="*/ 0 h 5"/>
                <a:gd name="T10" fmla="*/ 2 w 4"/>
                <a:gd name="T11" fmla="*/ 3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3" y="5"/>
                    <a:pt x="4" y="4"/>
                    <a:pt x="4" y="4"/>
                  </a:cubicBezTo>
                  <a:cubicBezTo>
                    <a:pt x="4" y="4"/>
                    <a:pt x="4" y="3"/>
                    <a:pt x="3" y="3"/>
                  </a:cubicBezTo>
                  <a:cubicBezTo>
                    <a:pt x="3" y="3"/>
                    <a:pt x="3" y="3"/>
                    <a:pt x="3" y="3"/>
                  </a:cubicBezTo>
                  <a:cubicBezTo>
                    <a:pt x="1" y="1"/>
                    <a:pt x="0" y="0"/>
                    <a:pt x="0" y="0"/>
                  </a:cubicBezTo>
                  <a:cubicBezTo>
                    <a:pt x="1" y="1"/>
                    <a:pt x="2" y="2"/>
                    <a:pt x="2" y="3"/>
                  </a:cubicBezTo>
                  <a:cubicBezTo>
                    <a:pt x="2" y="3"/>
                    <a:pt x="2" y="4"/>
                    <a:pt x="3"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56" name="Freeform 704"/>
            <p:cNvSpPr>
              <a:spLocks/>
            </p:cNvSpPr>
            <p:nvPr/>
          </p:nvSpPr>
          <p:spPr bwMode="auto">
            <a:xfrm>
              <a:off x="120650" y="3752851"/>
              <a:ext cx="25400" cy="44450"/>
            </a:xfrm>
            <a:custGeom>
              <a:avLst/>
              <a:gdLst>
                <a:gd name="T0" fmla="*/ 2 w 3"/>
                <a:gd name="T1" fmla="*/ 4 h 5"/>
                <a:gd name="T2" fmla="*/ 3 w 3"/>
                <a:gd name="T3" fmla="*/ 5 h 5"/>
                <a:gd name="T4" fmla="*/ 3 w 3"/>
                <a:gd name="T5" fmla="*/ 3 h 5"/>
                <a:gd name="T6" fmla="*/ 2 w 3"/>
                <a:gd name="T7" fmla="*/ 3 h 5"/>
                <a:gd name="T8" fmla="*/ 0 w 3"/>
                <a:gd name="T9" fmla="*/ 0 h 5"/>
                <a:gd name="T10" fmla="*/ 2 w 3"/>
                <a:gd name="T11" fmla="*/ 3 h 5"/>
                <a:gd name="T12" fmla="*/ 2 w 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2" y="4"/>
                  </a:moveTo>
                  <a:cubicBezTo>
                    <a:pt x="2" y="5"/>
                    <a:pt x="3" y="5"/>
                    <a:pt x="3" y="5"/>
                  </a:cubicBezTo>
                  <a:cubicBezTo>
                    <a:pt x="3" y="4"/>
                    <a:pt x="3" y="4"/>
                    <a:pt x="3" y="3"/>
                  </a:cubicBezTo>
                  <a:cubicBezTo>
                    <a:pt x="3" y="3"/>
                    <a:pt x="3" y="3"/>
                    <a:pt x="2" y="3"/>
                  </a:cubicBezTo>
                  <a:cubicBezTo>
                    <a:pt x="2" y="1"/>
                    <a:pt x="0" y="0"/>
                    <a:pt x="0" y="0"/>
                  </a:cubicBezTo>
                  <a:cubicBezTo>
                    <a:pt x="1" y="1"/>
                    <a:pt x="1" y="2"/>
                    <a:pt x="2" y="3"/>
                  </a:cubicBezTo>
                  <a:cubicBezTo>
                    <a:pt x="1" y="4"/>
                    <a:pt x="1" y="4"/>
                    <a:pt x="2"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57" name="Freeform 705"/>
            <p:cNvSpPr>
              <a:spLocks/>
            </p:cNvSpPr>
            <p:nvPr/>
          </p:nvSpPr>
          <p:spPr bwMode="auto">
            <a:xfrm>
              <a:off x="111125" y="3752851"/>
              <a:ext cx="26988" cy="53975"/>
            </a:xfrm>
            <a:custGeom>
              <a:avLst/>
              <a:gdLst>
                <a:gd name="T0" fmla="*/ 1 w 3"/>
                <a:gd name="T1" fmla="*/ 5 h 6"/>
                <a:gd name="T2" fmla="*/ 2 w 3"/>
                <a:gd name="T3" fmla="*/ 6 h 6"/>
                <a:gd name="T4" fmla="*/ 2 w 3"/>
                <a:gd name="T5" fmla="*/ 5 h 6"/>
                <a:gd name="T6" fmla="*/ 2 w 3"/>
                <a:gd name="T7" fmla="*/ 4 h 6"/>
                <a:gd name="T8" fmla="*/ 0 w 3"/>
                <a:gd name="T9" fmla="*/ 0 h 6"/>
                <a:gd name="T10" fmla="*/ 1 w 3"/>
                <a:gd name="T11" fmla="*/ 4 h 6"/>
                <a:gd name="T12" fmla="*/ 1 w 3"/>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1" y="5"/>
                  </a:moveTo>
                  <a:cubicBezTo>
                    <a:pt x="1" y="6"/>
                    <a:pt x="2" y="6"/>
                    <a:pt x="2" y="6"/>
                  </a:cubicBezTo>
                  <a:cubicBezTo>
                    <a:pt x="2" y="6"/>
                    <a:pt x="3" y="5"/>
                    <a:pt x="2" y="5"/>
                  </a:cubicBezTo>
                  <a:cubicBezTo>
                    <a:pt x="2" y="4"/>
                    <a:pt x="2" y="4"/>
                    <a:pt x="2" y="4"/>
                  </a:cubicBezTo>
                  <a:cubicBezTo>
                    <a:pt x="1" y="2"/>
                    <a:pt x="0" y="0"/>
                    <a:pt x="0" y="0"/>
                  </a:cubicBezTo>
                  <a:cubicBezTo>
                    <a:pt x="1" y="2"/>
                    <a:pt x="1" y="3"/>
                    <a:pt x="1" y="4"/>
                  </a:cubicBezTo>
                  <a:cubicBezTo>
                    <a:pt x="1" y="4"/>
                    <a:pt x="1" y="5"/>
                    <a:pt x="1" y="5"/>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58" name="Freeform 706"/>
            <p:cNvSpPr>
              <a:spLocks/>
            </p:cNvSpPr>
            <p:nvPr/>
          </p:nvSpPr>
          <p:spPr bwMode="auto">
            <a:xfrm>
              <a:off x="103187" y="3762376"/>
              <a:ext cx="17463" cy="52388"/>
            </a:xfrm>
            <a:custGeom>
              <a:avLst/>
              <a:gdLst>
                <a:gd name="T0" fmla="*/ 0 w 2"/>
                <a:gd name="T1" fmla="*/ 5 h 6"/>
                <a:gd name="T2" fmla="*/ 1 w 2"/>
                <a:gd name="T3" fmla="*/ 5 h 6"/>
                <a:gd name="T4" fmla="*/ 1 w 2"/>
                <a:gd name="T5" fmla="*/ 4 h 6"/>
                <a:gd name="T6" fmla="*/ 1 w 2"/>
                <a:gd name="T7" fmla="*/ 3 h 6"/>
                <a:gd name="T8" fmla="*/ 0 w 2"/>
                <a:gd name="T9" fmla="*/ 0 h 6"/>
                <a:gd name="T10" fmla="*/ 0 w 2"/>
                <a:gd name="T11" fmla="*/ 3 h 6"/>
                <a:gd name="T12" fmla="*/ 0 w 2"/>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5"/>
                  </a:moveTo>
                  <a:cubicBezTo>
                    <a:pt x="0" y="5"/>
                    <a:pt x="0" y="6"/>
                    <a:pt x="1" y="5"/>
                  </a:cubicBezTo>
                  <a:cubicBezTo>
                    <a:pt x="1" y="5"/>
                    <a:pt x="2" y="5"/>
                    <a:pt x="1" y="4"/>
                  </a:cubicBezTo>
                  <a:cubicBezTo>
                    <a:pt x="1" y="4"/>
                    <a:pt x="1" y="4"/>
                    <a:pt x="1" y="3"/>
                  </a:cubicBezTo>
                  <a:cubicBezTo>
                    <a:pt x="1" y="2"/>
                    <a:pt x="0" y="0"/>
                    <a:pt x="0" y="0"/>
                  </a:cubicBezTo>
                  <a:cubicBezTo>
                    <a:pt x="1" y="1"/>
                    <a:pt x="0" y="2"/>
                    <a:pt x="0" y="3"/>
                  </a:cubicBezTo>
                  <a:cubicBezTo>
                    <a:pt x="0" y="4"/>
                    <a:pt x="0" y="4"/>
                    <a:pt x="0" y="5"/>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59" name="Freeform 707"/>
            <p:cNvSpPr>
              <a:spLocks/>
            </p:cNvSpPr>
            <p:nvPr/>
          </p:nvSpPr>
          <p:spPr bwMode="auto">
            <a:xfrm>
              <a:off x="84137" y="3762376"/>
              <a:ext cx="9525" cy="44450"/>
            </a:xfrm>
            <a:custGeom>
              <a:avLst/>
              <a:gdLst>
                <a:gd name="T0" fmla="*/ 0 w 1"/>
                <a:gd name="T1" fmla="*/ 4 h 5"/>
                <a:gd name="T2" fmla="*/ 0 w 1"/>
                <a:gd name="T3" fmla="*/ 5 h 5"/>
                <a:gd name="T4" fmla="*/ 1 w 1"/>
                <a:gd name="T5" fmla="*/ 4 h 5"/>
                <a:gd name="T6" fmla="*/ 1 w 1"/>
                <a:gd name="T7" fmla="*/ 4 h 5"/>
                <a:gd name="T8" fmla="*/ 1 w 1"/>
                <a:gd name="T9" fmla="*/ 0 h 5"/>
                <a:gd name="T10" fmla="*/ 0 w 1"/>
                <a:gd name="T11" fmla="*/ 3 h 5"/>
                <a:gd name="T12" fmla="*/ 0 w 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0" y="4"/>
                  </a:moveTo>
                  <a:cubicBezTo>
                    <a:pt x="0" y="5"/>
                    <a:pt x="0" y="5"/>
                    <a:pt x="0" y="5"/>
                  </a:cubicBezTo>
                  <a:cubicBezTo>
                    <a:pt x="1" y="5"/>
                    <a:pt x="1" y="5"/>
                    <a:pt x="1" y="4"/>
                  </a:cubicBezTo>
                  <a:cubicBezTo>
                    <a:pt x="1" y="4"/>
                    <a:pt x="1" y="4"/>
                    <a:pt x="1" y="4"/>
                  </a:cubicBezTo>
                  <a:cubicBezTo>
                    <a:pt x="1" y="2"/>
                    <a:pt x="1" y="0"/>
                    <a:pt x="1" y="0"/>
                  </a:cubicBezTo>
                  <a:cubicBezTo>
                    <a:pt x="1" y="1"/>
                    <a:pt x="1" y="2"/>
                    <a:pt x="0" y="3"/>
                  </a:cubicBezTo>
                  <a:cubicBezTo>
                    <a:pt x="0" y="3"/>
                    <a:pt x="0" y="4"/>
                    <a:pt x="0"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60" name="Freeform 708"/>
            <p:cNvSpPr>
              <a:spLocks/>
            </p:cNvSpPr>
            <p:nvPr/>
          </p:nvSpPr>
          <p:spPr bwMode="auto">
            <a:xfrm>
              <a:off x="58737" y="3762376"/>
              <a:ext cx="34925" cy="44450"/>
            </a:xfrm>
            <a:custGeom>
              <a:avLst/>
              <a:gdLst>
                <a:gd name="T0" fmla="*/ 1 w 4"/>
                <a:gd name="T1" fmla="*/ 4 h 5"/>
                <a:gd name="T2" fmla="*/ 1 w 4"/>
                <a:gd name="T3" fmla="*/ 5 h 5"/>
                <a:gd name="T4" fmla="*/ 2 w 4"/>
                <a:gd name="T5" fmla="*/ 4 h 5"/>
                <a:gd name="T6" fmla="*/ 2 w 4"/>
                <a:gd name="T7" fmla="*/ 3 h 5"/>
                <a:gd name="T8" fmla="*/ 4 w 4"/>
                <a:gd name="T9" fmla="*/ 0 h 5"/>
                <a:gd name="T10" fmla="*/ 2 w 4"/>
                <a:gd name="T11" fmla="*/ 3 h 5"/>
                <a:gd name="T12" fmla="*/ 1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1" y="4"/>
                  </a:moveTo>
                  <a:cubicBezTo>
                    <a:pt x="0" y="4"/>
                    <a:pt x="1" y="5"/>
                    <a:pt x="1" y="5"/>
                  </a:cubicBezTo>
                  <a:cubicBezTo>
                    <a:pt x="2" y="5"/>
                    <a:pt x="2" y="5"/>
                    <a:pt x="2" y="4"/>
                  </a:cubicBezTo>
                  <a:cubicBezTo>
                    <a:pt x="2" y="4"/>
                    <a:pt x="2" y="3"/>
                    <a:pt x="2" y="3"/>
                  </a:cubicBezTo>
                  <a:cubicBezTo>
                    <a:pt x="3" y="2"/>
                    <a:pt x="4" y="0"/>
                    <a:pt x="4" y="0"/>
                  </a:cubicBezTo>
                  <a:cubicBezTo>
                    <a:pt x="3" y="1"/>
                    <a:pt x="2" y="2"/>
                    <a:pt x="2" y="3"/>
                  </a:cubicBezTo>
                  <a:cubicBezTo>
                    <a:pt x="1" y="3"/>
                    <a:pt x="1" y="3"/>
                    <a:pt x="1"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61" name="Freeform 709"/>
            <p:cNvSpPr>
              <a:spLocks/>
            </p:cNvSpPr>
            <p:nvPr/>
          </p:nvSpPr>
          <p:spPr bwMode="auto">
            <a:xfrm>
              <a:off x="49212" y="3752851"/>
              <a:ext cx="34925" cy="44450"/>
            </a:xfrm>
            <a:custGeom>
              <a:avLst/>
              <a:gdLst>
                <a:gd name="T0" fmla="*/ 0 w 4"/>
                <a:gd name="T1" fmla="*/ 3 h 5"/>
                <a:gd name="T2" fmla="*/ 0 w 4"/>
                <a:gd name="T3" fmla="*/ 5 h 5"/>
                <a:gd name="T4" fmla="*/ 1 w 4"/>
                <a:gd name="T5" fmla="*/ 4 h 5"/>
                <a:gd name="T6" fmla="*/ 1 w 4"/>
                <a:gd name="T7" fmla="*/ 3 h 5"/>
                <a:gd name="T8" fmla="*/ 4 w 4"/>
                <a:gd name="T9" fmla="*/ 0 h 5"/>
                <a:gd name="T10" fmla="*/ 1 w 4"/>
                <a:gd name="T11" fmla="*/ 3 h 5"/>
                <a:gd name="T12" fmla="*/ 0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0" y="3"/>
                  </a:moveTo>
                  <a:cubicBezTo>
                    <a:pt x="0" y="4"/>
                    <a:pt x="0" y="4"/>
                    <a:pt x="0" y="5"/>
                  </a:cubicBezTo>
                  <a:cubicBezTo>
                    <a:pt x="0" y="5"/>
                    <a:pt x="1" y="5"/>
                    <a:pt x="1" y="4"/>
                  </a:cubicBezTo>
                  <a:cubicBezTo>
                    <a:pt x="1" y="4"/>
                    <a:pt x="2" y="4"/>
                    <a:pt x="1" y="3"/>
                  </a:cubicBezTo>
                  <a:cubicBezTo>
                    <a:pt x="3" y="2"/>
                    <a:pt x="4" y="0"/>
                    <a:pt x="4" y="0"/>
                  </a:cubicBezTo>
                  <a:cubicBezTo>
                    <a:pt x="3" y="1"/>
                    <a:pt x="2" y="2"/>
                    <a:pt x="1" y="3"/>
                  </a:cubicBezTo>
                  <a:cubicBezTo>
                    <a:pt x="1" y="3"/>
                    <a:pt x="0" y="3"/>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62" name="Freeform 710"/>
            <p:cNvSpPr>
              <a:spLocks/>
            </p:cNvSpPr>
            <p:nvPr/>
          </p:nvSpPr>
          <p:spPr bwMode="auto">
            <a:xfrm>
              <a:off x="31750" y="3752851"/>
              <a:ext cx="44450" cy="26988"/>
            </a:xfrm>
            <a:custGeom>
              <a:avLst/>
              <a:gdLst>
                <a:gd name="T0" fmla="*/ 0 w 5"/>
                <a:gd name="T1" fmla="*/ 2 h 3"/>
                <a:gd name="T2" fmla="*/ 0 w 5"/>
                <a:gd name="T3" fmla="*/ 3 h 3"/>
                <a:gd name="T4" fmla="*/ 2 w 5"/>
                <a:gd name="T5" fmla="*/ 3 h 3"/>
                <a:gd name="T6" fmla="*/ 2 w 5"/>
                <a:gd name="T7" fmla="*/ 2 h 3"/>
                <a:gd name="T8" fmla="*/ 5 w 5"/>
                <a:gd name="T9" fmla="*/ 0 h 3"/>
                <a:gd name="T10" fmla="*/ 2 w 5"/>
                <a:gd name="T11" fmla="*/ 2 h 3"/>
                <a:gd name="T12" fmla="*/ 0 w 5"/>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2"/>
                  </a:moveTo>
                  <a:cubicBezTo>
                    <a:pt x="0" y="2"/>
                    <a:pt x="0" y="3"/>
                    <a:pt x="0" y="3"/>
                  </a:cubicBezTo>
                  <a:cubicBezTo>
                    <a:pt x="1" y="3"/>
                    <a:pt x="1" y="3"/>
                    <a:pt x="2" y="3"/>
                  </a:cubicBezTo>
                  <a:cubicBezTo>
                    <a:pt x="2" y="3"/>
                    <a:pt x="2" y="2"/>
                    <a:pt x="2" y="2"/>
                  </a:cubicBezTo>
                  <a:cubicBezTo>
                    <a:pt x="4" y="1"/>
                    <a:pt x="5" y="0"/>
                    <a:pt x="5" y="0"/>
                  </a:cubicBezTo>
                  <a:cubicBezTo>
                    <a:pt x="4" y="0"/>
                    <a:pt x="3" y="1"/>
                    <a:pt x="2" y="2"/>
                  </a:cubicBezTo>
                  <a:cubicBezTo>
                    <a:pt x="1" y="1"/>
                    <a:pt x="1" y="1"/>
                    <a:pt x="0"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63" name="Freeform 711"/>
            <p:cNvSpPr>
              <a:spLocks/>
            </p:cNvSpPr>
            <p:nvPr/>
          </p:nvSpPr>
          <p:spPr bwMode="auto">
            <a:xfrm>
              <a:off x="22225" y="3744913"/>
              <a:ext cx="44450" cy="25400"/>
            </a:xfrm>
            <a:custGeom>
              <a:avLst/>
              <a:gdLst>
                <a:gd name="T0" fmla="*/ 1 w 5"/>
                <a:gd name="T1" fmla="*/ 1 h 3"/>
                <a:gd name="T2" fmla="*/ 0 w 5"/>
                <a:gd name="T3" fmla="*/ 2 h 3"/>
                <a:gd name="T4" fmla="*/ 1 w 5"/>
                <a:gd name="T5" fmla="*/ 2 h 3"/>
                <a:gd name="T6" fmla="*/ 2 w 5"/>
                <a:gd name="T7" fmla="*/ 1 h 3"/>
                <a:gd name="T8" fmla="*/ 5 w 5"/>
                <a:gd name="T9" fmla="*/ 0 h 3"/>
                <a:gd name="T10" fmla="*/ 2 w 5"/>
                <a:gd name="T11" fmla="*/ 1 h 3"/>
                <a:gd name="T12" fmla="*/ 1 w 5"/>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1" y="1"/>
                  </a:moveTo>
                  <a:cubicBezTo>
                    <a:pt x="0" y="1"/>
                    <a:pt x="0" y="2"/>
                    <a:pt x="0" y="2"/>
                  </a:cubicBezTo>
                  <a:cubicBezTo>
                    <a:pt x="0" y="2"/>
                    <a:pt x="1" y="3"/>
                    <a:pt x="1" y="2"/>
                  </a:cubicBezTo>
                  <a:cubicBezTo>
                    <a:pt x="2" y="2"/>
                    <a:pt x="2" y="2"/>
                    <a:pt x="2" y="1"/>
                  </a:cubicBezTo>
                  <a:cubicBezTo>
                    <a:pt x="4" y="1"/>
                    <a:pt x="5" y="0"/>
                    <a:pt x="5" y="0"/>
                  </a:cubicBezTo>
                  <a:cubicBezTo>
                    <a:pt x="4" y="0"/>
                    <a:pt x="3" y="1"/>
                    <a:pt x="2" y="1"/>
                  </a:cubicBezTo>
                  <a:cubicBezTo>
                    <a:pt x="2" y="1"/>
                    <a:pt x="1" y="1"/>
                    <a:pt x="1"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64" name="Freeform 712"/>
            <p:cNvSpPr>
              <a:spLocks/>
            </p:cNvSpPr>
            <p:nvPr/>
          </p:nvSpPr>
          <p:spPr bwMode="auto">
            <a:xfrm>
              <a:off x="14287" y="3735388"/>
              <a:ext cx="52388" cy="17463"/>
            </a:xfrm>
            <a:custGeom>
              <a:avLst/>
              <a:gdLst>
                <a:gd name="T0" fmla="*/ 1 w 6"/>
                <a:gd name="T1" fmla="*/ 0 h 2"/>
                <a:gd name="T2" fmla="*/ 0 w 6"/>
                <a:gd name="T3" fmla="*/ 1 h 2"/>
                <a:gd name="T4" fmla="*/ 2 w 6"/>
                <a:gd name="T5" fmla="*/ 1 h 2"/>
                <a:gd name="T6" fmla="*/ 2 w 6"/>
                <a:gd name="T7" fmla="*/ 1 h 2"/>
                <a:gd name="T8" fmla="*/ 6 w 6"/>
                <a:gd name="T9" fmla="*/ 0 h 2"/>
                <a:gd name="T10" fmla="*/ 2 w 6"/>
                <a:gd name="T11" fmla="*/ 0 h 2"/>
                <a:gd name="T12" fmla="*/ 1 w 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1" y="0"/>
                  </a:moveTo>
                  <a:cubicBezTo>
                    <a:pt x="1" y="0"/>
                    <a:pt x="0" y="0"/>
                    <a:pt x="0" y="1"/>
                  </a:cubicBezTo>
                  <a:cubicBezTo>
                    <a:pt x="0" y="1"/>
                    <a:pt x="1" y="2"/>
                    <a:pt x="2" y="1"/>
                  </a:cubicBezTo>
                  <a:cubicBezTo>
                    <a:pt x="2" y="1"/>
                    <a:pt x="2" y="1"/>
                    <a:pt x="2" y="1"/>
                  </a:cubicBezTo>
                  <a:cubicBezTo>
                    <a:pt x="4" y="1"/>
                    <a:pt x="6" y="0"/>
                    <a:pt x="6" y="0"/>
                  </a:cubicBezTo>
                  <a:cubicBezTo>
                    <a:pt x="5" y="0"/>
                    <a:pt x="3" y="0"/>
                    <a:pt x="2" y="0"/>
                  </a:cubicBezTo>
                  <a:cubicBezTo>
                    <a:pt x="2" y="0"/>
                    <a:pt x="2"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65" name="Freeform 713"/>
            <p:cNvSpPr>
              <a:spLocks/>
            </p:cNvSpPr>
            <p:nvPr/>
          </p:nvSpPr>
          <p:spPr bwMode="auto">
            <a:xfrm>
              <a:off x="14287" y="3717926"/>
              <a:ext cx="52388" cy="9525"/>
            </a:xfrm>
            <a:custGeom>
              <a:avLst/>
              <a:gdLst>
                <a:gd name="T0" fmla="*/ 1 w 6"/>
                <a:gd name="T1" fmla="*/ 0 h 1"/>
                <a:gd name="T2" fmla="*/ 0 w 6"/>
                <a:gd name="T3" fmla="*/ 0 h 1"/>
                <a:gd name="T4" fmla="*/ 1 w 6"/>
                <a:gd name="T5" fmla="*/ 1 h 1"/>
                <a:gd name="T6" fmla="*/ 2 w 6"/>
                <a:gd name="T7" fmla="*/ 1 h 1"/>
                <a:gd name="T8" fmla="*/ 6 w 6"/>
                <a:gd name="T9" fmla="*/ 1 h 1"/>
                <a:gd name="T10" fmla="*/ 2 w 6"/>
                <a:gd name="T11" fmla="*/ 0 h 1"/>
                <a:gd name="T12" fmla="*/ 1 w 6"/>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6" h="1">
                  <a:moveTo>
                    <a:pt x="1" y="0"/>
                  </a:moveTo>
                  <a:cubicBezTo>
                    <a:pt x="1" y="0"/>
                    <a:pt x="0" y="0"/>
                    <a:pt x="0" y="0"/>
                  </a:cubicBezTo>
                  <a:cubicBezTo>
                    <a:pt x="0" y="1"/>
                    <a:pt x="1" y="1"/>
                    <a:pt x="1" y="1"/>
                  </a:cubicBezTo>
                  <a:cubicBezTo>
                    <a:pt x="2" y="1"/>
                    <a:pt x="2" y="1"/>
                    <a:pt x="2" y="1"/>
                  </a:cubicBezTo>
                  <a:cubicBezTo>
                    <a:pt x="4" y="1"/>
                    <a:pt x="6" y="1"/>
                    <a:pt x="6" y="1"/>
                  </a:cubicBezTo>
                  <a:cubicBezTo>
                    <a:pt x="5" y="1"/>
                    <a:pt x="3" y="1"/>
                    <a:pt x="2" y="0"/>
                  </a:cubicBezTo>
                  <a:cubicBezTo>
                    <a:pt x="2" y="0"/>
                    <a:pt x="2"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66" name="Freeform 714"/>
            <p:cNvSpPr>
              <a:spLocks/>
            </p:cNvSpPr>
            <p:nvPr/>
          </p:nvSpPr>
          <p:spPr bwMode="auto">
            <a:xfrm>
              <a:off x="14287" y="3690938"/>
              <a:ext cx="52388" cy="26988"/>
            </a:xfrm>
            <a:custGeom>
              <a:avLst/>
              <a:gdLst>
                <a:gd name="T0" fmla="*/ 2 w 6"/>
                <a:gd name="T1" fmla="*/ 1 h 3"/>
                <a:gd name="T2" fmla="*/ 1 w 6"/>
                <a:gd name="T3" fmla="*/ 1 h 3"/>
                <a:gd name="T4" fmla="*/ 1 w 6"/>
                <a:gd name="T5" fmla="*/ 2 h 3"/>
                <a:gd name="T6" fmla="*/ 2 w 6"/>
                <a:gd name="T7" fmla="*/ 2 h 3"/>
                <a:gd name="T8" fmla="*/ 6 w 6"/>
                <a:gd name="T9" fmla="*/ 3 h 3"/>
                <a:gd name="T10" fmla="*/ 3 w 6"/>
                <a:gd name="T11" fmla="*/ 2 h 3"/>
                <a:gd name="T12" fmla="*/ 2 w 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2" y="1"/>
                  </a:moveTo>
                  <a:cubicBezTo>
                    <a:pt x="1" y="0"/>
                    <a:pt x="1" y="1"/>
                    <a:pt x="1" y="1"/>
                  </a:cubicBezTo>
                  <a:cubicBezTo>
                    <a:pt x="0" y="2"/>
                    <a:pt x="1" y="2"/>
                    <a:pt x="1" y="2"/>
                  </a:cubicBezTo>
                  <a:cubicBezTo>
                    <a:pt x="2" y="2"/>
                    <a:pt x="2" y="2"/>
                    <a:pt x="2" y="2"/>
                  </a:cubicBezTo>
                  <a:cubicBezTo>
                    <a:pt x="4" y="3"/>
                    <a:pt x="6" y="3"/>
                    <a:pt x="6" y="3"/>
                  </a:cubicBezTo>
                  <a:cubicBezTo>
                    <a:pt x="5" y="3"/>
                    <a:pt x="3" y="2"/>
                    <a:pt x="3" y="2"/>
                  </a:cubicBezTo>
                  <a:cubicBezTo>
                    <a:pt x="3"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67" name="Freeform 715"/>
            <p:cNvSpPr>
              <a:spLocks/>
            </p:cNvSpPr>
            <p:nvPr/>
          </p:nvSpPr>
          <p:spPr bwMode="auto">
            <a:xfrm>
              <a:off x="22225" y="3673476"/>
              <a:ext cx="44450" cy="34925"/>
            </a:xfrm>
            <a:custGeom>
              <a:avLst/>
              <a:gdLst>
                <a:gd name="T0" fmla="*/ 2 w 5"/>
                <a:gd name="T1" fmla="*/ 1 h 4"/>
                <a:gd name="T2" fmla="*/ 1 w 5"/>
                <a:gd name="T3" fmla="*/ 1 h 4"/>
                <a:gd name="T4" fmla="*/ 1 w 5"/>
                <a:gd name="T5" fmla="*/ 2 h 4"/>
                <a:gd name="T6" fmla="*/ 2 w 5"/>
                <a:gd name="T7" fmla="*/ 2 h 4"/>
                <a:gd name="T8" fmla="*/ 5 w 5"/>
                <a:gd name="T9" fmla="*/ 4 h 4"/>
                <a:gd name="T10" fmla="*/ 3 w 5"/>
                <a:gd name="T11" fmla="*/ 2 h 4"/>
                <a:gd name="T12" fmla="*/ 2 w 5"/>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2" y="1"/>
                  </a:moveTo>
                  <a:cubicBezTo>
                    <a:pt x="1" y="0"/>
                    <a:pt x="1" y="1"/>
                    <a:pt x="1" y="1"/>
                  </a:cubicBezTo>
                  <a:cubicBezTo>
                    <a:pt x="0" y="1"/>
                    <a:pt x="1" y="2"/>
                    <a:pt x="1" y="2"/>
                  </a:cubicBezTo>
                  <a:cubicBezTo>
                    <a:pt x="1" y="2"/>
                    <a:pt x="2" y="2"/>
                    <a:pt x="2" y="2"/>
                  </a:cubicBezTo>
                  <a:cubicBezTo>
                    <a:pt x="3" y="3"/>
                    <a:pt x="5" y="4"/>
                    <a:pt x="5" y="4"/>
                  </a:cubicBezTo>
                  <a:cubicBezTo>
                    <a:pt x="4" y="4"/>
                    <a:pt x="3" y="3"/>
                    <a:pt x="3" y="2"/>
                  </a:cubicBezTo>
                  <a:cubicBezTo>
                    <a:pt x="3"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68" name="Freeform 716"/>
            <p:cNvSpPr>
              <a:spLocks/>
            </p:cNvSpPr>
            <p:nvPr/>
          </p:nvSpPr>
          <p:spPr bwMode="auto">
            <a:xfrm>
              <a:off x="41275" y="3663951"/>
              <a:ext cx="34925" cy="44450"/>
            </a:xfrm>
            <a:custGeom>
              <a:avLst/>
              <a:gdLst>
                <a:gd name="T0" fmla="*/ 1 w 4"/>
                <a:gd name="T1" fmla="*/ 0 h 5"/>
                <a:gd name="T2" fmla="*/ 0 w 4"/>
                <a:gd name="T3" fmla="*/ 0 h 5"/>
                <a:gd name="T4" fmla="*/ 0 w 4"/>
                <a:gd name="T5" fmla="*/ 2 h 5"/>
                <a:gd name="T6" fmla="*/ 1 w 4"/>
                <a:gd name="T7" fmla="*/ 2 h 5"/>
                <a:gd name="T8" fmla="*/ 4 w 4"/>
                <a:gd name="T9" fmla="*/ 5 h 5"/>
                <a:gd name="T10" fmla="*/ 2 w 4"/>
                <a:gd name="T11" fmla="*/ 1 h 5"/>
                <a:gd name="T12" fmla="*/ 1 w 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1" y="0"/>
                  </a:moveTo>
                  <a:cubicBezTo>
                    <a:pt x="1" y="0"/>
                    <a:pt x="0" y="0"/>
                    <a:pt x="0" y="0"/>
                  </a:cubicBezTo>
                  <a:cubicBezTo>
                    <a:pt x="0" y="1"/>
                    <a:pt x="0" y="1"/>
                    <a:pt x="0" y="2"/>
                  </a:cubicBezTo>
                  <a:cubicBezTo>
                    <a:pt x="1" y="2"/>
                    <a:pt x="1" y="2"/>
                    <a:pt x="1" y="2"/>
                  </a:cubicBezTo>
                  <a:cubicBezTo>
                    <a:pt x="2" y="3"/>
                    <a:pt x="4" y="5"/>
                    <a:pt x="4" y="5"/>
                  </a:cubicBezTo>
                  <a:cubicBezTo>
                    <a:pt x="3" y="4"/>
                    <a:pt x="2" y="2"/>
                    <a:pt x="2" y="1"/>
                  </a:cubicBezTo>
                  <a:cubicBezTo>
                    <a:pt x="2" y="1"/>
                    <a:pt x="2" y="1"/>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69" name="Freeform 717"/>
            <p:cNvSpPr>
              <a:spLocks/>
            </p:cNvSpPr>
            <p:nvPr/>
          </p:nvSpPr>
          <p:spPr bwMode="auto">
            <a:xfrm>
              <a:off x="58737" y="3656013"/>
              <a:ext cx="25400" cy="44450"/>
            </a:xfrm>
            <a:custGeom>
              <a:avLst/>
              <a:gdLst>
                <a:gd name="T0" fmla="*/ 1 w 3"/>
                <a:gd name="T1" fmla="*/ 0 h 5"/>
                <a:gd name="T2" fmla="*/ 0 w 3"/>
                <a:gd name="T3" fmla="*/ 0 h 5"/>
                <a:gd name="T4" fmla="*/ 0 w 3"/>
                <a:gd name="T5" fmla="*/ 1 h 5"/>
                <a:gd name="T6" fmla="*/ 1 w 3"/>
                <a:gd name="T7" fmla="*/ 2 h 5"/>
                <a:gd name="T8" fmla="*/ 3 w 3"/>
                <a:gd name="T9" fmla="*/ 5 h 5"/>
                <a:gd name="T10" fmla="*/ 1 w 3"/>
                <a:gd name="T11" fmla="*/ 1 h 5"/>
                <a:gd name="T12" fmla="*/ 1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1" y="0"/>
                  </a:moveTo>
                  <a:cubicBezTo>
                    <a:pt x="1" y="0"/>
                    <a:pt x="0" y="0"/>
                    <a:pt x="0" y="0"/>
                  </a:cubicBezTo>
                  <a:cubicBezTo>
                    <a:pt x="0" y="0"/>
                    <a:pt x="0" y="1"/>
                    <a:pt x="0" y="1"/>
                  </a:cubicBezTo>
                  <a:cubicBezTo>
                    <a:pt x="0" y="1"/>
                    <a:pt x="0" y="2"/>
                    <a:pt x="1" y="2"/>
                  </a:cubicBezTo>
                  <a:cubicBezTo>
                    <a:pt x="1" y="3"/>
                    <a:pt x="3" y="5"/>
                    <a:pt x="3" y="5"/>
                  </a:cubicBezTo>
                  <a:cubicBezTo>
                    <a:pt x="2" y="4"/>
                    <a:pt x="2" y="2"/>
                    <a:pt x="1" y="1"/>
                  </a:cubicBezTo>
                  <a:cubicBezTo>
                    <a:pt x="2" y="1"/>
                    <a:pt x="2" y="1"/>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70" name="Freeform 718"/>
            <p:cNvSpPr>
              <a:spLocks/>
            </p:cNvSpPr>
            <p:nvPr/>
          </p:nvSpPr>
          <p:spPr bwMode="auto">
            <a:xfrm>
              <a:off x="76200" y="3532188"/>
              <a:ext cx="34925" cy="168275"/>
            </a:xfrm>
            <a:custGeom>
              <a:avLst/>
              <a:gdLst>
                <a:gd name="T0" fmla="*/ 4 w 4"/>
                <a:gd name="T1" fmla="*/ 19 h 19"/>
                <a:gd name="T2" fmla="*/ 1 w 4"/>
                <a:gd name="T3" fmla="*/ 10 h 19"/>
                <a:gd name="T4" fmla="*/ 0 w 4"/>
                <a:gd name="T5" fmla="*/ 0 h 19"/>
                <a:gd name="T6" fmla="*/ 2 w 4"/>
                <a:gd name="T7" fmla="*/ 9 h 19"/>
                <a:gd name="T8" fmla="*/ 4 w 4"/>
                <a:gd name="T9" fmla="*/ 19 h 19"/>
              </a:gdLst>
              <a:ahLst/>
              <a:cxnLst>
                <a:cxn ang="0">
                  <a:pos x="T0" y="T1"/>
                </a:cxn>
                <a:cxn ang="0">
                  <a:pos x="T2" y="T3"/>
                </a:cxn>
                <a:cxn ang="0">
                  <a:pos x="T4" y="T5"/>
                </a:cxn>
                <a:cxn ang="0">
                  <a:pos x="T6" y="T7"/>
                </a:cxn>
                <a:cxn ang="0">
                  <a:pos x="T8" y="T9"/>
                </a:cxn>
              </a:cxnLst>
              <a:rect l="0" t="0" r="r" b="b"/>
              <a:pathLst>
                <a:path w="4" h="19">
                  <a:moveTo>
                    <a:pt x="4" y="19"/>
                  </a:moveTo>
                  <a:cubicBezTo>
                    <a:pt x="2" y="16"/>
                    <a:pt x="2" y="13"/>
                    <a:pt x="1" y="10"/>
                  </a:cubicBezTo>
                  <a:cubicBezTo>
                    <a:pt x="0" y="7"/>
                    <a:pt x="0" y="3"/>
                    <a:pt x="0" y="0"/>
                  </a:cubicBezTo>
                  <a:cubicBezTo>
                    <a:pt x="2" y="9"/>
                    <a:pt x="2" y="9"/>
                    <a:pt x="2" y="9"/>
                  </a:cubicBezTo>
                  <a:cubicBezTo>
                    <a:pt x="3" y="12"/>
                    <a:pt x="4" y="15"/>
                    <a:pt x="4" y="19"/>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71" name="Freeform 719"/>
            <p:cNvSpPr>
              <a:spLocks/>
            </p:cNvSpPr>
            <p:nvPr/>
          </p:nvSpPr>
          <p:spPr bwMode="auto">
            <a:xfrm>
              <a:off x="128587" y="3557588"/>
              <a:ext cx="79375" cy="142875"/>
            </a:xfrm>
            <a:custGeom>
              <a:avLst/>
              <a:gdLst>
                <a:gd name="T0" fmla="*/ 0 w 9"/>
                <a:gd name="T1" fmla="*/ 16 h 16"/>
                <a:gd name="T2" fmla="*/ 3 w 9"/>
                <a:gd name="T3" fmla="*/ 7 h 16"/>
                <a:gd name="T4" fmla="*/ 9 w 9"/>
                <a:gd name="T5" fmla="*/ 0 h 16"/>
                <a:gd name="T6" fmla="*/ 5 w 9"/>
                <a:gd name="T7" fmla="*/ 8 h 16"/>
                <a:gd name="T8" fmla="*/ 0 w 9"/>
                <a:gd name="T9" fmla="*/ 16 h 16"/>
              </a:gdLst>
              <a:ahLst/>
              <a:cxnLst>
                <a:cxn ang="0">
                  <a:pos x="T0" y="T1"/>
                </a:cxn>
                <a:cxn ang="0">
                  <a:pos x="T2" y="T3"/>
                </a:cxn>
                <a:cxn ang="0">
                  <a:pos x="T4" y="T5"/>
                </a:cxn>
                <a:cxn ang="0">
                  <a:pos x="T6" y="T7"/>
                </a:cxn>
                <a:cxn ang="0">
                  <a:pos x="T8" y="T9"/>
                </a:cxn>
              </a:cxnLst>
              <a:rect l="0" t="0" r="r" b="b"/>
              <a:pathLst>
                <a:path w="9" h="16">
                  <a:moveTo>
                    <a:pt x="0" y="16"/>
                  </a:moveTo>
                  <a:cubicBezTo>
                    <a:pt x="1" y="13"/>
                    <a:pt x="2" y="10"/>
                    <a:pt x="3" y="7"/>
                  </a:cubicBezTo>
                  <a:cubicBezTo>
                    <a:pt x="5" y="5"/>
                    <a:pt x="7" y="2"/>
                    <a:pt x="9" y="0"/>
                  </a:cubicBezTo>
                  <a:cubicBezTo>
                    <a:pt x="5" y="8"/>
                    <a:pt x="5" y="8"/>
                    <a:pt x="5" y="8"/>
                  </a:cubicBezTo>
                  <a:cubicBezTo>
                    <a:pt x="3" y="11"/>
                    <a:pt x="2" y="14"/>
                    <a:pt x="0" y="16"/>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72" name="Freeform 720"/>
            <p:cNvSpPr>
              <a:spLocks/>
            </p:cNvSpPr>
            <p:nvPr/>
          </p:nvSpPr>
          <p:spPr bwMode="auto">
            <a:xfrm>
              <a:off x="138112" y="3663951"/>
              <a:ext cx="158750" cy="53975"/>
            </a:xfrm>
            <a:custGeom>
              <a:avLst/>
              <a:gdLst>
                <a:gd name="T0" fmla="*/ 0 w 18"/>
                <a:gd name="T1" fmla="*/ 6 h 6"/>
                <a:gd name="T2" fmla="*/ 8 w 18"/>
                <a:gd name="T3" fmla="*/ 2 h 6"/>
                <a:gd name="T4" fmla="*/ 18 w 18"/>
                <a:gd name="T5" fmla="*/ 0 h 6"/>
                <a:gd name="T6" fmla="*/ 9 w 18"/>
                <a:gd name="T7" fmla="*/ 3 h 6"/>
                <a:gd name="T8" fmla="*/ 0 w 18"/>
                <a:gd name="T9" fmla="*/ 6 h 6"/>
              </a:gdLst>
              <a:ahLst/>
              <a:cxnLst>
                <a:cxn ang="0">
                  <a:pos x="T0" y="T1"/>
                </a:cxn>
                <a:cxn ang="0">
                  <a:pos x="T2" y="T3"/>
                </a:cxn>
                <a:cxn ang="0">
                  <a:pos x="T4" y="T5"/>
                </a:cxn>
                <a:cxn ang="0">
                  <a:pos x="T6" y="T7"/>
                </a:cxn>
                <a:cxn ang="0">
                  <a:pos x="T8" y="T9"/>
                </a:cxn>
              </a:cxnLst>
              <a:rect l="0" t="0" r="r" b="b"/>
              <a:pathLst>
                <a:path w="18" h="6">
                  <a:moveTo>
                    <a:pt x="0" y="6"/>
                  </a:moveTo>
                  <a:cubicBezTo>
                    <a:pt x="2" y="4"/>
                    <a:pt x="5" y="3"/>
                    <a:pt x="8" y="2"/>
                  </a:cubicBezTo>
                  <a:cubicBezTo>
                    <a:pt x="11" y="1"/>
                    <a:pt x="14" y="0"/>
                    <a:pt x="18" y="0"/>
                  </a:cubicBezTo>
                  <a:cubicBezTo>
                    <a:pt x="9" y="3"/>
                    <a:pt x="9" y="3"/>
                    <a:pt x="9" y="3"/>
                  </a:cubicBezTo>
                  <a:cubicBezTo>
                    <a:pt x="6" y="4"/>
                    <a:pt x="3" y="5"/>
                    <a:pt x="0" y="6"/>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73" name="Freeform 721"/>
            <p:cNvSpPr>
              <a:spLocks/>
            </p:cNvSpPr>
            <p:nvPr/>
          </p:nvSpPr>
          <p:spPr bwMode="auto">
            <a:xfrm>
              <a:off x="128587" y="3717926"/>
              <a:ext cx="158750" cy="44450"/>
            </a:xfrm>
            <a:custGeom>
              <a:avLst/>
              <a:gdLst>
                <a:gd name="T0" fmla="*/ 0 w 18"/>
                <a:gd name="T1" fmla="*/ 0 h 5"/>
                <a:gd name="T2" fmla="*/ 9 w 18"/>
                <a:gd name="T3" fmla="*/ 1 h 5"/>
                <a:gd name="T4" fmla="*/ 18 w 18"/>
                <a:gd name="T5" fmla="*/ 5 h 5"/>
                <a:gd name="T6" fmla="*/ 9 w 18"/>
                <a:gd name="T7" fmla="*/ 3 h 5"/>
                <a:gd name="T8" fmla="*/ 0 w 18"/>
                <a:gd name="T9" fmla="*/ 0 h 5"/>
              </a:gdLst>
              <a:ahLst/>
              <a:cxnLst>
                <a:cxn ang="0">
                  <a:pos x="T0" y="T1"/>
                </a:cxn>
                <a:cxn ang="0">
                  <a:pos x="T2" y="T3"/>
                </a:cxn>
                <a:cxn ang="0">
                  <a:pos x="T4" y="T5"/>
                </a:cxn>
                <a:cxn ang="0">
                  <a:pos x="T6" y="T7"/>
                </a:cxn>
                <a:cxn ang="0">
                  <a:pos x="T8" y="T9"/>
                </a:cxn>
              </a:cxnLst>
              <a:rect l="0" t="0" r="r" b="b"/>
              <a:pathLst>
                <a:path w="18" h="5">
                  <a:moveTo>
                    <a:pt x="0" y="0"/>
                  </a:moveTo>
                  <a:cubicBezTo>
                    <a:pt x="3" y="0"/>
                    <a:pt x="6" y="1"/>
                    <a:pt x="9" y="1"/>
                  </a:cubicBezTo>
                  <a:cubicBezTo>
                    <a:pt x="12" y="2"/>
                    <a:pt x="16" y="3"/>
                    <a:pt x="18" y="5"/>
                  </a:cubicBezTo>
                  <a:cubicBezTo>
                    <a:pt x="9" y="3"/>
                    <a:pt x="9" y="3"/>
                    <a:pt x="9" y="3"/>
                  </a:cubicBezTo>
                  <a:cubicBezTo>
                    <a:pt x="6" y="2"/>
                    <a:pt x="3" y="2"/>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74" name="Freeform 722"/>
            <p:cNvSpPr>
              <a:spLocks/>
            </p:cNvSpPr>
            <p:nvPr/>
          </p:nvSpPr>
          <p:spPr bwMode="auto">
            <a:xfrm>
              <a:off x="120650" y="3744913"/>
              <a:ext cx="61913" cy="150813"/>
            </a:xfrm>
            <a:custGeom>
              <a:avLst/>
              <a:gdLst>
                <a:gd name="T0" fmla="*/ 0 w 7"/>
                <a:gd name="T1" fmla="*/ 0 h 17"/>
                <a:gd name="T2" fmla="*/ 4 w 7"/>
                <a:gd name="T3" fmla="*/ 8 h 17"/>
                <a:gd name="T4" fmla="*/ 7 w 7"/>
                <a:gd name="T5" fmla="*/ 17 h 17"/>
                <a:gd name="T6" fmla="*/ 3 w 7"/>
                <a:gd name="T7" fmla="*/ 8 h 17"/>
                <a:gd name="T8" fmla="*/ 0 w 7"/>
                <a:gd name="T9" fmla="*/ 0 h 17"/>
              </a:gdLst>
              <a:ahLst/>
              <a:cxnLst>
                <a:cxn ang="0">
                  <a:pos x="T0" y="T1"/>
                </a:cxn>
                <a:cxn ang="0">
                  <a:pos x="T2" y="T3"/>
                </a:cxn>
                <a:cxn ang="0">
                  <a:pos x="T4" y="T5"/>
                </a:cxn>
                <a:cxn ang="0">
                  <a:pos x="T6" y="T7"/>
                </a:cxn>
                <a:cxn ang="0">
                  <a:pos x="T8" y="T9"/>
                </a:cxn>
              </a:cxnLst>
              <a:rect l="0" t="0" r="r" b="b"/>
              <a:pathLst>
                <a:path w="7" h="17">
                  <a:moveTo>
                    <a:pt x="0" y="0"/>
                  </a:moveTo>
                  <a:cubicBezTo>
                    <a:pt x="2" y="2"/>
                    <a:pt x="3" y="5"/>
                    <a:pt x="4" y="8"/>
                  </a:cubicBezTo>
                  <a:cubicBezTo>
                    <a:pt x="6" y="11"/>
                    <a:pt x="7" y="14"/>
                    <a:pt x="7" y="17"/>
                  </a:cubicBezTo>
                  <a:cubicBezTo>
                    <a:pt x="3" y="8"/>
                    <a:pt x="3" y="8"/>
                    <a:pt x="3" y="8"/>
                  </a:cubicBezTo>
                  <a:cubicBezTo>
                    <a:pt x="2" y="6"/>
                    <a:pt x="1" y="3"/>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75" name="Freeform 723"/>
            <p:cNvSpPr>
              <a:spLocks/>
            </p:cNvSpPr>
            <p:nvPr/>
          </p:nvSpPr>
          <p:spPr bwMode="auto">
            <a:xfrm>
              <a:off x="41275" y="3735388"/>
              <a:ext cx="61913" cy="160338"/>
            </a:xfrm>
            <a:custGeom>
              <a:avLst/>
              <a:gdLst>
                <a:gd name="T0" fmla="*/ 7 w 7"/>
                <a:gd name="T1" fmla="*/ 0 h 18"/>
                <a:gd name="T2" fmla="*/ 5 w 7"/>
                <a:gd name="T3" fmla="*/ 10 h 18"/>
                <a:gd name="T4" fmla="*/ 0 w 7"/>
                <a:gd name="T5" fmla="*/ 18 h 18"/>
                <a:gd name="T6" fmla="*/ 3 w 7"/>
                <a:gd name="T7" fmla="*/ 9 h 18"/>
                <a:gd name="T8" fmla="*/ 7 w 7"/>
                <a:gd name="T9" fmla="*/ 0 h 18"/>
              </a:gdLst>
              <a:ahLst/>
              <a:cxnLst>
                <a:cxn ang="0">
                  <a:pos x="T0" y="T1"/>
                </a:cxn>
                <a:cxn ang="0">
                  <a:pos x="T2" y="T3"/>
                </a:cxn>
                <a:cxn ang="0">
                  <a:pos x="T4" y="T5"/>
                </a:cxn>
                <a:cxn ang="0">
                  <a:pos x="T6" y="T7"/>
                </a:cxn>
                <a:cxn ang="0">
                  <a:pos x="T8" y="T9"/>
                </a:cxn>
              </a:cxnLst>
              <a:rect l="0" t="0" r="r" b="b"/>
              <a:pathLst>
                <a:path w="7" h="18">
                  <a:moveTo>
                    <a:pt x="7" y="0"/>
                  </a:moveTo>
                  <a:cubicBezTo>
                    <a:pt x="7" y="4"/>
                    <a:pt x="6" y="7"/>
                    <a:pt x="5" y="10"/>
                  </a:cubicBezTo>
                  <a:cubicBezTo>
                    <a:pt x="4" y="12"/>
                    <a:pt x="2" y="16"/>
                    <a:pt x="0" y="18"/>
                  </a:cubicBezTo>
                  <a:cubicBezTo>
                    <a:pt x="3" y="9"/>
                    <a:pt x="3" y="9"/>
                    <a:pt x="3" y="9"/>
                  </a:cubicBezTo>
                  <a:cubicBezTo>
                    <a:pt x="5" y="6"/>
                    <a:pt x="6" y="3"/>
                    <a:pt x="7"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76" name="Freeform 724"/>
            <p:cNvSpPr>
              <a:spLocks/>
            </p:cNvSpPr>
            <p:nvPr/>
          </p:nvSpPr>
          <p:spPr bwMode="auto">
            <a:xfrm>
              <a:off x="-57150" y="3727451"/>
              <a:ext cx="150813" cy="69850"/>
            </a:xfrm>
            <a:custGeom>
              <a:avLst/>
              <a:gdLst>
                <a:gd name="T0" fmla="*/ 17 w 17"/>
                <a:gd name="T1" fmla="*/ 0 h 8"/>
                <a:gd name="T2" fmla="*/ 9 w 17"/>
                <a:gd name="T3" fmla="*/ 5 h 8"/>
                <a:gd name="T4" fmla="*/ 0 w 17"/>
                <a:gd name="T5" fmla="*/ 8 h 8"/>
                <a:gd name="T6" fmla="*/ 8 w 17"/>
                <a:gd name="T7" fmla="*/ 4 h 8"/>
                <a:gd name="T8" fmla="*/ 17 w 17"/>
                <a:gd name="T9" fmla="*/ 0 h 8"/>
              </a:gdLst>
              <a:ahLst/>
              <a:cxnLst>
                <a:cxn ang="0">
                  <a:pos x="T0" y="T1"/>
                </a:cxn>
                <a:cxn ang="0">
                  <a:pos x="T2" y="T3"/>
                </a:cxn>
                <a:cxn ang="0">
                  <a:pos x="T4" y="T5"/>
                </a:cxn>
                <a:cxn ang="0">
                  <a:pos x="T6" y="T7"/>
                </a:cxn>
                <a:cxn ang="0">
                  <a:pos x="T8" y="T9"/>
                </a:cxn>
              </a:cxnLst>
              <a:rect l="0" t="0" r="r" b="b"/>
              <a:pathLst>
                <a:path w="17" h="8">
                  <a:moveTo>
                    <a:pt x="17" y="0"/>
                  </a:moveTo>
                  <a:cubicBezTo>
                    <a:pt x="14" y="2"/>
                    <a:pt x="12" y="4"/>
                    <a:pt x="9" y="5"/>
                  </a:cubicBezTo>
                  <a:cubicBezTo>
                    <a:pt x="6" y="7"/>
                    <a:pt x="3" y="8"/>
                    <a:pt x="0" y="8"/>
                  </a:cubicBezTo>
                  <a:cubicBezTo>
                    <a:pt x="8" y="4"/>
                    <a:pt x="8" y="4"/>
                    <a:pt x="8" y="4"/>
                  </a:cubicBezTo>
                  <a:cubicBezTo>
                    <a:pt x="11" y="3"/>
                    <a:pt x="14" y="1"/>
                    <a:pt x="17"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77" name="Freeform 725"/>
            <p:cNvSpPr>
              <a:spLocks/>
            </p:cNvSpPr>
            <p:nvPr/>
          </p:nvSpPr>
          <p:spPr bwMode="auto">
            <a:xfrm>
              <a:off x="-65088" y="3663951"/>
              <a:ext cx="158750" cy="44450"/>
            </a:xfrm>
            <a:custGeom>
              <a:avLst/>
              <a:gdLst>
                <a:gd name="T0" fmla="*/ 18 w 18"/>
                <a:gd name="T1" fmla="*/ 5 h 5"/>
                <a:gd name="T2" fmla="*/ 9 w 18"/>
                <a:gd name="T3" fmla="*/ 4 h 5"/>
                <a:gd name="T4" fmla="*/ 0 w 18"/>
                <a:gd name="T5" fmla="*/ 0 h 5"/>
                <a:gd name="T6" fmla="*/ 9 w 18"/>
                <a:gd name="T7" fmla="*/ 2 h 5"/>
                <a:gd name="T8" fmla="*/ 18 w 18"/>
                <a:gd name="T9" fmla="*/ 5 h 5"/>
              </a:gdLst>
              <a:ahLst/>
              <a:cxnLst>
                <a:cxn ang="0">
                  <a:pos x="T0" y="T1"/>
                </a:cxn>
                <a:cxn ang="0">
                  <a:pos x="T2" y="T3"/>
                </a:cxn>
                <a:cxn ang="0">
                  <a:pos x="T4" y="T5"/>
                </a:cxn>
                <a:cxn ang="0">
                  <a:pos x="T6" y="T7"/>
                </a:cxn>
                <a:cxn ang="0">
                  <a:pos x="T8" y="T9"/>
                </a:cxn>
              </a:cxnLst>
              <a:rect l="0" t="0" r="r" b="b"/>
              <a:pathLst>
                <a:path w="18" h="5">
                  <a:moveTo>
                    <a:pt x="18" y="5"/>
                  </a:moveTo>
                  <a:cubicBezTo>
                    <a:pt x="15" y="5"/>
                    <a:pt x="12" y="4"/>
                    <a:pt x="9" y="4"/>
                  </a:cubicBezTo>
                  <a:cubicBezTo>
                    <a:pt x="6" y="3"/>
                    <a:pt x="2" y="2"/>
                    <a:pt x="0" y="0"/>
                  </a:cubicBezTo>
                  <a:cubicBezTo>
                    <a:pt x="9" y="2"/>
                    <a:pt x="9" y="2"/>
                    <a:pt x="9" y="2"/>
                  </a:cubicBezTo>
                  <a:cubicBezTo>
                    <a:pt x="12" y="3"/>
                    <a:pt x="15" y="4"/>
                    <a:pt x="18" y="5"/>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78" name="Freeform 726"/>
            <p:cNvSpPr>
              <a:spLocks/>
            </p:cNvSpPr>
            <p:nvPr/>
          </p:nvSpPr>
          <p:spPr bwMode="auto">
            <a:xfrm>
              <a:off x="-12700" y="3575051"/>
              <a:ext cx="115888" cy="125413"/>
            </a:xfrm>
            <a:custGeom>
              <a:avLst/>
              <a:gdLst>
                <a:gd name="T0" fmla="*/ 13 w 13"/>
                <a:gd name="T1" fmla="*/ 14 h 14"/>
                <a:gd name="T2" fmla="*/ 6 w 13"/>
                <a:gd name="T3" fmla="*/ 8 h 14"/>
                <a:gd name="T4" fmla="*/ 0 w 13"/>
                <a:gd name="T5" fmla="*/ 0 h 14"/>
                <a:gd name="T6" fmla="*/ 7 w 13"/>
                <a:gd name="T7" fmla="*/ 7 h 14"/>
                <a:gd name="T8" fmla="*/ 13 w 13"/>
                <a:gd name="T9" fmla="*/ 14 h 14"/>
              </a:gdLst>
              <a:ahLst/>
              <a:cxnLst>
                <a:cxn ang="0">
                  <a:pos x="T0" y="T1"/>
                </a:cxn>
                <a:cxn ang="0">
                  <a:pos x="T2" y="T3"/>
                </a:cxn>
                <a:cxn ang="0">
                  <a:pos x="T4" y="T5"/>
                </a:cxn>
                <a:cxn ang="0">
                  <a:pos x="T6" y="T7"/>
                </a:cxn>
                <a:cxn ang="0">
                  <a:pos x="T8" y="T9"/>
                </a:cxn>
              </a:cxnLst>
              <a:rect l="0" t="0" r="r" b="b"/>
              <a:pathLst>
                <a:path w="13" h="14">
                  <a:moveTo>
                    <a:pt x="13" y="14"/>
                  </a:moveTo>
                  <a:cubicBezTo>
                    <a:pt x="10" y="13"/>
                    <a:pt x="8" y="11"/>
                    <a:pt x="6" y="8"/>
                  </a:cubicBezTo>
                  <a:cubicBezTo>
                    <a:pt x="4" y="6"/>
                    <a:pt x="2" y="3"/>
                    <a:pt x="0" y="0"/>
                  </a:cubicBezTo>
                  <a:cubicBezTo>
                    <a:pt x="7" y="7"/>
                    <a:pt x="7" y="7"/>
                    <a:pt x="7" y="7"/>
                  </a:cubicBezTo>
                  <a:cubicBezTo>
                    <a:pt x="9" y="10"/>
                    <a:pt x="11" y="12"/>
                    <a:pt x="13" y="1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4342" name="组合 64341"/>
          <p:cNvGrpSpPr/>
          <p:nvPr/>
        </p:nvGrpSpPr>
        <p:grpSpPr>
          <a:xfrm>
            <a:off x="11467183" y="3468291"/>
            <a:ext cx="795338" cy="850900"/>
            <a:chOff x="11530012" y="3097213"/>
            <a:chExt cx="795338" cy="850900"/>
          </a:xfrm>
        </p:grpSpPr>
        <p:sp>
          <p:nvSpPr>
            <p:cNvPr id="64179" name="Freeform 727"/>
            <p:cNvSpPr>
              <a:spLocks/>
            </p:cNvSpPr>
            <p:nvPr/>
          </p:nvSpPr>
          <p:spPr bwMode="auto">
            <a:xfrm>
              <a:off x="11663362" y="3097213"/>
              <a:ext cx="406400" cy="415925"/>
            </a:xfrm>
            <a:custGeom>
              <a:avLst/>
              <a:gdLst>
                <a:gd name="T0" fmla="*/ 32 w 46"/>
                <a:gd name="T1" fmla="*/ 47 h 47"/>
                <a:gd name="T2" fmla="*/ 23 w 46"/>
                <a:gd name="T3" fmla="*/ 6 h 47"/>
                <a:gd name="T4" fmla="*/ 32 w 46"/>
                <a:gd name="T5" fmla="*/ 47 h 47"/>
              </a:gdLst>
              <a:ahLst/>
              <a:cxnLst>
                <a:cxn ang="0">
                  <a:pos x="T0" y="T1"/>
                </a:cxn>
                <a:cxn ang="0">
                  <a:pos x="T2" y="T3"/>
                </a:cxn>
                <a:cxn ang="0">
                  <a:pos x="T4" y="T5"/>
                </a:cxn>
              </a:cxnLst>
              <a:rect l="0" t="0" r="r" b="b"/>
              <a:pathLst>
                <a:path w="46" h="47">
                  <a:moveTo>
                    <a:pt x="32" y="47"/>
                  </a:moveTo>
                  <a:cubicBezTo>
                    <a:pt x="32" y="47"/>
                    <a:pt x="0" y="13"/>
                    <a:pt x="23" y="6"/>
                  </a:cubicBezTo>
                  <a:cubicBezTo>
                    <a:pt x="46" y="0"/>
                    <a:pt x="32" y="47"/>
                    <a:pt x="32" y="47"/>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80" name="Freeform 728"/>
            <p:cNvSpPr>
              <a:spLocks/>
            </p:cNvSpPr>
            <p:nvPr/>
          </p:nvSpPr>
          <p:spPr bwMode="auto">
            <a:xfrm>
              <a:off x="11936412" y="3105150"/>
              <a:ext cx="388938" cy="407988"/>
            </a:xfrm>
            <a:custGeom>
              <a:avLst/>
              <a:gdLst>
                <a:gd name="T0" fmla="*/ 0 w 44"/>
                <a:gd name="T1" fmla="*/ 46 h 46"/>
                <a:gd name="T2" fmla="*/ 24 w 44"/>
                <a:gd name="T3" fmla="*/ 13 h 46"/>
                <a:gd name="T4" fmla="*/ 0 w 44"/>
                <a:gd name="T5" fmla="*/ 46 h 46"/>
              </a:gdLst>
              <a:ahLst/>
              <a:cxnLst>
                <a:cxn ang="0">
                  <a:pos x="T0" y="T1"/>
                </a:cxn>
                <a:cxn ang="0">
                  <a:pos x="T2" y="T3"/>
                </a:cxn>
                <a:cxn ang="0">
                  <a:pos x="T4" y="T5"/>
                </a:cxn>
              </a:cxnLst>
              <a:rect l="0" t="0" r="r" b="b"/>
              <a:pathLst>
                <a:path w="44" h="46">
                  <a:moveTo>
                    <a:pt x="0" y="46"/>
                  </a:moveTo>
                  <a:cubicBezTo>
                    <a:pt x="0" y="46"/>
                    <a:pt x="4" y="0"/>
                    <a:pt x="24" y="13"/>
                  </a:cubicBezTo>
                  <a:cubicBezTo>
                    <a:pt x="44" y="25"/>
                    <a:pt x="0" y="46"/>
                    <a:pt x="0" y="46"/>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81" name="Freeform 729"/>
            <p:cNvSpPr>
              <a:spLocks/>
            </p:cNvSpPr>
            <p:nvPr/>
          </p:nvSpPr>
          <p:spPr bwMode="auto">
            <a:xfrm>
              <a:off x="11936412" y="3309938"/>
              <a:ext cx="371475" cy="417513"/>
            </a:xfrm>
            <a:custGeom>
              <a:avLst/>
              <a:gdLst>
                <a:gd name="T0" fmla="*/ 0 w 42"/>
                <a:gd name="T1" fmla="*/ 23 h 47"/>
                <a:gd name="T2" fmla="*/ 41 w 42"/>
                <a:gd name="T3" fmla="*/ 24 h 47"/>
                <a:gd name="T4" fmla="*/ 0 w 42"/>
                <a:gd name="T5" fmla="*/ 23 h 47"/>
              </a:gdLst>
              <a:ahLst/>
              <a:cxnLst>
                <a:cxn ang="0">
                  <a:pos x="T0" y="T1"/>
                </a:cxn>
                <a:cxn ang="0">
                  <a:pos x="T2" y="T3"/>
                </a:cxn>
                <a:cxn ang="0">
                  <a:pos x="T4" y="T5"/>
                </a:cxn>
              </a:cxnLst>
              <a:rect l="0" t="0" r="r" b="b"/>
              <a:pathLst>
                <a:path w="42" h="47">
                  <a:moveTo>
                    <a:pt x="0" y="23"/>
                  </a:moveTo>
                  <a:cubicBezTo>
                    <a:pt x="0" y="23"/>
                    <a:pt x="40" y="0"/>
                    <a:pt x="41" y="24"/>
                  </a:cubicBezTo>
                  <a:cubicBezTo>
                    <a:pt x="42" y="47"/>
                    <a:pt x="0" y="23"/>
                    <a:pt x="0" y="23"/>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82" name="Freeform 730"/>
            <p:cNvSpPr>
              <a:spLocks/>
            </p:cNvSpPr>
            <p:nvPr/>
          </p:nvSpPr>
          <p:spPr bwMode="auto">
            <a:xfrm>
              <a:off x="11936412" y="3513138"/>
              <a:ext cx="371475" cy="434975"/>
            </a:xfrm>
            <a:custGeom>
              <a:avLst/>
              <a:gdLst>
                <a:gd name="T0" fmla="*/ 0 w 42"/>
                <a:gd name="T1" fmla="*/ 0 h 49"/>
                <a:gd name="T2" fmla="*/ 23 w 42"/>
                <a:gd name="T3" fmla="*/ 34 h 49"/>
                <a:gd name="T4" fmla="*/ 0 w 42"/>
                <a:gd name="T5" fmla="*/ 0 h 49"/>
              </a:gdLst>
              <a:ahLst/>
              <a:cxnLst>
                <a:cxn ang="0">
                  <a:pos x="T0" y="T1"/>
                </a:cxn>
                <a:cxn ang="0">
                  <a:pos x="T2" y="T3"/>
                </a:cxn>
                <a:cxn ang="0">
                  <a:pos x="T4" y="T5"/>
                </a:cxn>
              </a:cxnLst>
              <a:rect l="0" t="0" r="r" b="b"/>
              <a:pathLst>
                <a:path w="42" h="49">
                  <a:moveTo>
                    <a:pt x="0" y="0"/>
                  </a:moveTo>
                  <a:cubicBezTo>
                    <a:pt x="0" y="0"/>
                    <a:pt x="42" y="19"/>
                    <a:pt x="23" y="34"/>
                  </a:cubicBezTo>
                  <a:cubicBezTo>
                    <a:pt x="4" y="49"/>
                    <a:pt x="0" y="0"/>
                    <a:pt x="0"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83" name="Freeform 731"/>
            <p:cNvSpPr>
              <a:spLocks/>
            </p:cNvSpPr>
            <p:nvPr/>
          </p:nvSpPr>
          <p:spPr bwMode="auto">
            <a:xfrm>
              <a:off x="11601450" y="3513138"/>
              <a:ext cx="406400" cy="400050"/>
            </a:xfrm>
            <a:custGeom>
              <a:avLst/>
              <a:gdLst>
                <a:gd name="T0" fmla="*/ 38 w 46"/>
                <a:gd name="T1" fmla="*/ 0 h 45"/>
                <a:gd name="T2" fmla="*/ 23 w 46"/>
                <a:gd name="T3" fmla="*/ 38 h 45"/>
                <a:gd name="T4" fmla="*/ 38 w 46"/>
                <a:gd name="T5" fmla="*/ 0 h 45"/>
              </a:gdLst>
              <a:ahLst/>
              <a:cxnLst>
                <a:cxn ang="0">
                  <a:pos x="T0" y="T1"/>
                </a:cxn>
                <a:cxn ang="0">
                  <a:pos x="T2" y="T3"/>
                </a:cxn>
                <a:cxn ang="0">
                  <a:pos x="T4" y="T5"/>
                </a:cxn>
              </a:cxnLst>
              <a:rect l="0" t="0" r="r" b="b"/>
              <a:pathLst>
                <a:path w="46" h="45">
                  <a:moveTo>
                    <a:pt x="38" y="0"/>
                  </a:moveTo>
                  <a:cubicBezTo>
                    <a:pt x="38" y="0"/>
                    <a:pt x="46" y="45"/>
                    <a:pt x="23" y="38"/>
                  </a:cubicBezTo>
                  <a:cubicBezTo>
                    <a:pt x="0" y="31"/>
                    <a:pt x="38" y="0"/>
                    <a:pt x="38"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84" name="Freeform 732"/>
            <p:cNvSpPr>
              <a:spLocks/>
            </p:cNvSpPr>
            <p:nvPr/>
          </p:nvSpPr>
          <p:spPr bwMode="auto">
            <a:xfrm>
              <a:off x="11530012" y="3389313"/>
              <a:ext cx="406400" cy="407988"/>
            </a:xfrm>
            <a:custGeom>
              <a:avLst/>
              <a:gdLst>
                <a:gd name="T0" fmla="*/ 46 w 46"/>
                <a:gd name="T1" fmla="*/ 14 h 46"/>
                <a:gd name="T2" fmla="*/ 6 w 46"/>
                <a:gd name="T3" fmla="*/ 23 h 46"/>
                <a:gd name="T4" fmla="*/ 46 w 46"/>
                <a:gd name="T5" fmla="*/ 14 h 46"/>
              </a:gdLst>
              <a:ahLst/>
              <a:cxnLst>
                <a:cxn ang="0">
                  <a:pos x="T0" y="T1"/>
                </a:cxn>
                <a:cxn ang="0">
                  <a:pos x="T2" y="T3"/>
                </a:cxn>
                <a:cxn ang="0">
                  <a:pos x="T4" y="T5"/>
                </a:cxn>
              </a:cxnLst>
              <a:rect l="0" t="0" r="r" b="b"/>
              <a:pathLst>
                <a:path w="46" h="46">
                  <a:moveTo>
                    <a:pt x="46" y="14"/>
                  </a:moveTo>
                  <a:cubicBezTo>
                    <a:pt x="46" y="14"/>
                    <a:pt x="13" y="46"/>
                    <a:pt x="6" y="23"/>
                  </a:cubicBezTo>
                  <a:cubicBezTo>
                    <a:pt x="0" y="0"/>
                    <a:pt x="46" y="14"/>
                    <a:pt x="46" y="14"/>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85" name="Freeform 733"/>
            <p:cNvSpPr>
              <a:spLocks/>
            </p:cNvSpPr>
            <p:nvPr/>
          </p:nvSpPr>
          <p:spPr bwMode="auto">
            <a:xfrm>
              <a:off x="11557000" y="3141663"/>
              <a:ext cx="406400" cy="390525"/>
            </a:xfrm>
            <a:custGeom>
              <a:avLst/>
              <a:gdLst>
                <a:gd name="T0" fmla="*/ 46 w 46"/>
                <a:gd name="T1" fmla="*/ 41 h 44"/>
                <a:gd name="T2" fmla="*/ 9 w 46"/>
                <a:gd name="T3" fmla="*/ 22 h 44"/>
                <a:gd name="T4" fmla="*/ 46 w 46"/>
                <a:gd name="T5" fmla="*/ 41 h 44"/>
              </a:gdLst>
              <a:ahLst/>
              <a:cxnLst>
                <a:cxn ang="0">
                  <a:pos x="T0" y="T1"/>
                </a:cxn>
                <a:cxn ang="0">
                  <a:pos x="T2" y="T3"/>
                </a:cxn>
                <a:cxn ang="0">
                  <a:pos x="T4" y="T5"/>
                </a:cxn>
              </a:cxnLst>
              <a:rect l="0" t="0" r="r" b="b"/>
              <a:pathLst>
                <a:path w="46" h="44">
                  <a:moveTo>
                    <a:pt x="46" y="41"/>
                  </a:moveTo>
                  <a:cubicBezTo>
                    <a:pt x="46" y="41"/>
                    <a:pt x="0" y="44"/>
                    <a:pt x="9" y="22"/>
                  </a:cubicBezTo>
                  <a:cubicBezTo>
                    <a:pt x="19" y="0"/>
                    <a:pt x="46" y="41"/>
                    <a:pt x="46" y="41"/>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86" name="Freeform 734"/>
            <p:cNvSpPr>
              <a:spLocks/>
            </p:cNvSpPr>
            <p:nvPr/>
          </p:nvSpPr>
          <p:spPr bwMode="auto">
            <a:xfrm>
              <a:off x="11857037" y="3451226"/>
              <a:ext cx="141288" cy="123825"/>
            </a:xfrm>
            <a:custGeom>
              <a:avLst/>
              <a:gdLst>
                <a:gd name="T0" fmla="*/ 15 w 16"/>
                <a:gd name="T1" fmla="*/ 5 h 14"/>
                <a:gd name="T2" fmla="*/ 10 w 16"/>
                <a:gd name="T3" fmla="*/ 13 h 14"/>
                <a:gd name="T4" fmla="*/ 1 w 16"/>
                <a:gd name="T5" fmla="*/ 10 h 14"/>
                <a:gd name="T6" fmla="*/ 6 w 16"/>
                <a:gd name="T7" fmla="*/ 2 h 14"/>
                <a:gd name="T8" fmla="*/ 15 w 16"/>
                <a:gd name="T9" fmla="*/ 5 h 14"/>
              </a:gdLst>
              <a:ahLst/>
              <a:cxnLst>
                <a:cxn ang="0">
                  <a:pos x="T0" y="T1"/>
                </a:cxn>
                <a:cxn ang="0">
                  <a:pos x="T2" y="T3"/>
                </a:cxn>
                <a:cxn ang="0">
                  <a:pos x="T4" y="T5"/>
                </a:cxn>
                <a:cxn ang="0">
                  <a:pos x="T6" y="T7"/>
                </a:cxn>
                <a:cxn ang="0">
                  <a:pos x="T8" y="T9"/>
                </a:cxn>
              </a:cxnLst>
              <a:rect l="0" t="0" r="r" b="b"/>
              <a:pathLst>
                <a:path w="16" h="14">
                  <a:moveTo>
                    <a:pt x="15" y="5"/>
                  </a:moveTo>
                  <a:cubicBezTo>
                    <a:pt x="16" y="8"/>
                    <a:pt x="14" y="12"/>
                    <a:pt x="10" y="13"/>
                  </a:cubicBezTo>
                  <a:cubicBezTo>
                    <a:pt x="6" y="14"/>
                    <a:pt x="2" y="13"/>
                    <a:pt x="1" y="10"/>
                  </a:cubicBezTo>
                  <a:cubicBezTo>
                    <a:pt x="0" y="7"/>
                    <a:pt x="2" y="3"/>
                    <a:pt x="6" y="2"/>
                  </a:cubicBezTo>
                  <a:cubicBezTo>
                    <a:pt x="10" y="0"/>
                    <a:pt x="14" y="2"/>
                    <a:pt x="15" y="5"/>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87" name="Freeform 735"/>
            <p:cNvSpPr>
              <a:spLocks/>
            </p:cNvSpPr>
            <p:nvPr/>
          </p:nvSpPr>
          <p:spPr bwMode="auto">
            <a:xfrm>
              <a:off x="11901487" y="3433763"/>
              <a:ext cx="17463" cy="53975"/>
            </a:xfrm>
            <a:custGeom>
              <a:avLst/>
              <a:gdLst>
                <a:gd name="T0" fmla="*/ 2 w 2"/>
                <a:gd name="T1" fmla="*/ 1 h 6"/>
                <a:gd name="T2" fmla="*/ 1 w 2"/>
                <a:gd name="T3" fmla="*/ 0 h 6"/>
                <a:gd name="T4" fmla="*/ 0 w 2"/>
                <a:gd name="T5" fmla="*/ 2 h 6"/>
                <a:gd name="T6" fmla="*/ 1 w 2"/>
                <a:gd name="T7" fmla="*/ 2 h 6"/>
                <a:gd name="T8" fmla="*/ 2 w 2"/>
                <a:gd name="T9" fmla="*/ 6 h 6"/>
                <a:gd name="T10" fmla="*/ 1 w 2"/>
                <a:gd name="T11" fmla="*/ 2 h 6"/>
                <a:gd name="T12" fmla="*/ 2 w 2"/>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1"/>
                  </a:moveTo>
                  <a:cubicBezTo>
                    <a:pt x="2" y="0"/>
                    <a:pt x="1" y="0"/>
                    <a:pt x="1" y="0"/>
                  </a:cubicBezTo>
                  <a:cubicBezTo>
                    <a:pt x="0" y="0"/>
                    <a:pt x="0" y="1"/>
                    <a:pt x="0" y="2"/>
                  </a:cubicBezTo>
                  <a:cubicBezTo>
                    <a:pt x="0" y="2"/>
                    <a:pt x="1" y="2"/>
                    <a:pt x="1" y="2"/>
                  </a:cubicBezTo>
                  <a:cubicBezTo>
                    <a:pt x="1" y="4"/>
                    <a:pt x="2" y="6"/>
                    <a:pt x="2" y="6"/>
                  </a:cubicBezTo>
                  <a:cubicBezTo>
                    <a:pt x="1" y="5"/>
                    <a:pt x="1" y="3"/>
                    <a:pt x="1" y="2"/>
                  </a:cubicBezTo>
                  <a:cubicBezTo>
                    <a:pt x="2" y="2"/>
                    <a:pt x="2" y="2"/>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88" name="Freeform 736"/>
            <p:cNvSpPr>
              <a:spLocks/>
            </p:cNvSpPr>
            <p:nvPr/>
          </p:nvSpPr>
          <p:spPr bwMode="auto">
            <a:xfrm>
              <a:off x="11918950" y="3433763"/>
              <a:ext cx="17463" cy="53975"/>
            </a:xfrm>
            <a:custGeom>
              <a:avLst/>
              <a:gdLst>
                <a:gd name="T0" fmla="*/ 2 w 2"/>
                <a:gd name="T1" fmla="*/ 1 h 6"/>
                <a:gd name="T2" fmla="*/ 1 w 2"/>
                <a:gd name="T3" fmla="*/ 0 h 6"/>
                <a:gd name="T4" fmla="*/ 0 w 2"/>
                <a:gd name="T5" fmla="*/ 1 h 6"/>
                <a:gd name="T6" fmla="*/ 1 w 2"/>
                <a:gd name="T7" fmla="*/ 2 h 6"/>
                <a:gd name="T8" fmla="*/ 1 w 2"/>
                <a:gd name="T9" fmla="*/ 6 h 6"/>
                <a:gd name="T10" fmla="*/ 1 w 2"/>
                <a:gd name="T11" fmla="*/ 2 h 6"/>
                <a:gd name="T12" fmla="*/ 2 w 2"/>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1"/>
                  </a:moveTo>
                  <a:cubicBezTo>
                    <a:pt x="2" y="0"/>
                    <a:pt x="1" y="0"/>
                    <a:pt x="1" y="0"/>
                  </a:cubicBezTo>
                  <a:cubicBezTo>
                    <a:pt x="1" y="0"/>
                    <a:pt x="0" y="1"/>
                    <a:pt x="0" y="1"/>
                  </a:cubicBezTo>
                  <a:cubicBezTo>
                    <a:pt x="0" y="2"/>
                    <a:pt x="0" y="2"/>
                    <a:pt x="1" y="2"/>
                  </a:cubicBezTo>
                  <a:cubicBezTo>
                    <a:pt x="0" y="4"/>
                    <a:pt x="1" y="6"/>
                    <a:pt x="1" y="6"/>
                  </a:cubicBezTo>
                  <a:cubicBezTo>
                    <a:pt x="1" y="4"/>
                    <a:pt x="1" y="3"/>
                    <a:pt x="1" y="2"/>
                  </a:cubicBezTo>
                  <a:cubicBezTo>
                    <a:pt x="2" y="2"/>
                    <a:pt x="2" y="2"/>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89" name="Freeform 737"/>
            <p:cNvSpPr>
              <a:spLocks/>
            </p:cNvSpPr>
            <p:nvPr/>
          </p:nvSpPr>
          <p:spPr bwMode="auto">
            <a:xfrm>
              <a:off x="11936412" y="3433763"/>
              <a:ext cx="17463" cy="53975"/>
            </a:xfrm>
            <a:custGeom>
              <a:avLst/>
              <a:gdLst>
                <a:gd name="T0" fmla="*/ 2 w 2"/>
                <a:gd name="T1" fmla="*/ 1 h 6"/>
                <a:gd name="T2" fmla="*/ 1 w 2"/>
                <a:gd name="T3" fmla="*/ 0 h 6"/>
                <a:gd name="T4" fmla="*/ 0 w 2"/>
                <a:gd name="T5" fmla="*/ 1 h 6"/>
                <a:gd name="T6" fmla="*/ 1 w 2"/>
                <a:gd name="T7" fmla="*/ 2 h 6"/>
                <a:gd name="T8" fmla="*/ 0 w 2"/>
                <a:gd name="T9" fmla="*/ 6 h 6"/>
                <a:gd name="T10" fmla="*/ 1 w 2"/>
                <a:gd name="T11" fmla="*/ 2 h 6"/>
                <a:gd name="T12" fmla="*/ 2 w 2"/>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1"/>
                  </a:moveTo>
                  <a:cubicBezTo>
                    <a:pt x="2" y="1"/>
                    <a:pt x="2" y="0"/>
                    <a:pt x="1" y="0"/>
                  </a:cubicBezTo>
                  <a:cubicBezTo>
                    <a:pt x="1" y="0"/>
                    <a:pt x="0" y="1"/>
                    <a:pt x="0" y="1"/>
                  </a:cubicBezTo>
                  <a:cubicBezTo>
                    <a:pt x="0" y="2"/>
                    <a:pt x="0" y="2"/>
                    <a:pt x="1" y="2"/>
                  </a:cubicBezTo>
                  <a:cubicBezTo>
                    <a:pt x="0" y="4"/>
                    <a:pt x="0" y="6"/>
                    <a:pt x="0" y="6"/>
                  </a:cubicBezTo>
                  <a:cubicBezTo>
                    <a:pt x="0" y="5"/>
                    <a:pt x="1" y="3"/>
                    <a:pt x="1" y="2"/>
                  </a:cubicBezTo>
                  <a:cubicBezTo>
                    <a:pt x="2" y="2"/>
                    <a:pt x="2" y="2"/>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90" name="Freeform 738"/>
            <p:cNvSpPr>
              <a:spLocks/>
            </p:cNvSpPr>
            <p:nvPr/>
          </p:nvSpPr>
          <p:spPr bwMode="auto">
            <a:xfrm>
              <a:off x="11936412" y="3443288"/>
              <a:ext cx="34925" cy="44450"/>
            </a:xfrm>
            <a:custGeom>
              <a:avLst/>
              <a:gdLst>
                <a:gd name="T0" fmla="*/ 4 w 4"/>
                <a:gd name="T1" fmla="*/ 1 h 5"/>
                <a:gd name="T2" fmla="*/ 4 w 4"/>
                <a:gd name="T3" fmla="*/ 0 h 5"/>
                <a:gd name="T4" fmla="*/ 2 w 4"/>
                <a:gd name="T5" fmla="*/ 1 h 5"/>
                <a:gd name="T6" fmla="*/ 2 w 4"/>
                <a:gd name="T7" fmla="*/ 2 h 5"/>
                <a:gd name="T8" fmla="*/ 0 w 4"/>
                <a:gd name="T9" fmla="*/ 5 h 5"/>
                <a:gd name="T10" fmla="*/ 3 w 4"/>
                <a:gd name="T11" fmla="*/ 2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1"/>
                    <a:pt x="4" y="0"/>
                    <a:pt x="4" y="0"/>
                  </a:cubicBezTo>
                  <a:cubicBezTo>
                    <a:pt x="3" y="0"/>
                    <a:pt x="3" y="0"/>
                    <a:pt x="2" y="1"/>
                  </a:cubicBezTo>
                  <a:cubicBezTo>
                    <a:pt x="2" y="1"/>
                    <a:pt x="2" y="1"/>
                    <a:pt x="2" y="2"/>
                  </a:cubicBezTo>
                  <a:cubicBezTo>
                    <a:pt x="1" y="3"/>
                    <a:pt x="0" y="5"/>
                    <a:pt x="0" y="5"/>
                  </a:cubicBezTo>
                  <a:cubicBezTo>
                    <a:pt x="1" y="4"/>
                    <a:pt x="2" y="3"/>
                    <a:pt x="3" y="2"/>
                  </a:cubicBezTo>
                  <a:cubicBezTo>
                    <a:pt x="3" y="2"/>
                    <a:pt x="4" y="2"/>
                    <a:pt x="4"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91" name="Freeform 739"/>
            <p:cNvSpPr>
              <a:spLocks/>
            </p:cNvSpPr>
            <p:nvPr/>
          </p:nvSpPr>
          <p:spPr bwMode="auto">
            <a:xfrm>
              <a:off x="11945937" y="3451226"/>
              <a:ext cx="42863" cy="44450"/>
            </a:xfrm>
            <a:custGeom>
              <a:avLst/>
              <a:gdLst>
                <a:gd name="T0" fmla="*/ 4 w 5"/>
                <a:gd name="T1" fmla="*/ 2 h 5"/>
                <a:gd name="T2" fmla="*/ 4 w 5"/>
                <a:gd name="T3" fmla="*/ 1 h 5"/>
                <a:gd name="T4" fmla="*/ 3 w 5"/>
                <a:gd name="T5" fmla="*/ 1 h 5"/>
                <a:gd name="T6" fmla="*/ 3 w 5"/>
                <a:gd name="T7" fmla="*/ 2 h 5"/>
                <a:gd name="T8" fmla="*/ 0 w 5"/>
                <a:gd name="T9" fmla="*/ 5 h 5"/>
                <a:gd name="T10" fmla="*/ 3 w 5"/>
                <a:gd name="T11" fmla="*/ 2 h 5"/>
                <a:gd name="T12" fmla="*/ 4 w 5"/>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2"/>
                  </a:moveTo>
                  <a:cubicBezTo>
                    <a:pt x="5" y="1"/>
                    <a:pt x="5" y="1"/>
                    <a:pt x="4" y="1"/>
                  </a:cubicBezTo>
                  <a:cubicBezTo>
                    <a:pt x="4" y="0"/>
                    <a:pt x="3" y="0"/>
                    <a:pt x="3" y="1"/>
                  </a:cubicBezTo>
                  <a:cubicBezTo>
                    <a:pt x="3" y="1"/>
                    <a:pt x="3" y="2"/>
                    <a:pt x="3" y="2"/>
                  </a:cubicBezTo>
                  <a:cubicBezTo>
                    <a:pt x="2" y="3"/>
                    <a:pt x="0" y="5"/>
                    <a:pt x="0" y="5"/>
                  </a:cubicBezTo>
                  <a:cubicBezTo>
                    <a:pt x="1" y="4"/>
                    <a:pt x="2" y="3"/>
                    <a:pt x="3" y="2"/>
                  </a:cubicBezTo>
                  <a:cubicBezTo>
                    <a:pt x="4" y="2"/>
                    <a:pt x="4" y="2"/>
                    <a:pt x="4"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92" name="Freeform 740"/>
            <p:cNvSpPr>
              <a:spLocks/>
            </p:cNvSpPr>
            <p:nvPr/>
          </p:nvSpPr>
          <p:spPr bwMode="auto">
            <a:xfrm>
              <a:off x="11953875" y="3468688"/>
              <a:ext cx="44450" cy="26988"/>
            </a:xfrm>
            <a:custGeom>
              <a:avLst/>
              <a:gdLst>
                <a:gd name="T0" fmla="*/ 5 w 5"/>
                <a:gd name="T1" fmla="*/ 2 h 3"/>
                <a:gd name="T2" fmla="*/ 5 w 5"/>
                <a:gd name="T3" fmla="*/ 0 h 3"/>
                <a:gd name="T4" fmla="*/ 4 w 5"/>
                <a:gd name="T5" fmla="*/ 0 h 3"/>
                <a:gd name="T6" fmla="*/ 3 w 5"/>
                <a:gd name="T7" fmla="*/ 1 h 3"/>
                <a:gd name="T8" fmla="*/ 0 w 5"/>
                <a:gd name="T9" fmla="*/ 3 h 3"/>
                <a:gd name="T10" fmla="*/ 3 w 5"/>
                <a:gd name="T11" fmla="*/ 2 h 3"/>
                <a:gd name="T12" fmla="*/ 5 w 5"/>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5" y="2"/>
                  </a:moveTo>
                  <a:cubicBezTo>
                    <a:pt x="5" y="1"/>
                    <a:pt x="5" y="1"/>
                    <a:pt x="5" y="0"/>
                  </a:cubicBezTo>
                  <a:cubicBezTo>
                    <a:pt x="5" y="0"/>
                    <a:pt x="4" y="0"/>
                    <a:pt x="4" y="0"/>
                  </a:cubicBezTo>
                  <a:cubicBezTo>
                    <a:pt x="3" y="1"/>
                    <a:pt x="3" y="1"/>
                    <a:pt x="3" y="1"/>
                  </a:cubicBezTo>
                  <a:cubicBezTo>
                    <a:pt x="2" y="2"/>
                    <a:pt x="0" y="3"/>
                    <a:pt x="0" y="3"/>
                  </a:cubicBezTo>
                  <a:cubicBezTo>
                    <a:pt x="1" y="3"/>
                    <a:pt x="2" y="2"/>
                    <a:pt x="3" y="2"/>
                  </a:cubicBezTo>
                  <a:cubicBezTo>
                    <a:pt x="4" y="2"/>
                    <a:pt x="4" y="2"/>
                    <a:pt x="5"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93" name="Freeform 741"/>
            <p:cNvSpPr>
              <a:spLocks/>
            </p:cNvSpPr>
            <p:nvPr/>
          </p:nvSpPr>
          <p:spPr bwMode="auto">
            <a:xfrm>
              <a:off x="11953875" y="3487738"/>
              <a:ext cx="53975" cy="17463"/>
            </a:xfrm>
            <a:custGeom>
              <a:avLst/>
              <a:gdLst>
                <a:gd name="T0" fmla="*/ 5 w 6"/>
                <a:gd name="T1" fmla="*/ 2 h 2"/>
                <a:gd name="T2" fmla="*/ 6 w 6"/>
                <a:gd name="T3" fmla="*/ 1 h 2"/>
                <a:gd name="T4" fmla="*/ 5 w 6"/>
                <a:gd name="T5" fmla="*/ 0 h 2"/>
                <a:gd name="T6" fmla="*/ 4 w 6"/>
                <a:gd name="T7" fmla="*/ 1 h 2"/>
                <a:gd name="T8" fmla="*/ 0 w 6"/>
                <a:gd name="T9" fmla="*/ 2 h 2"/>
                <a:gd name="T10" fmla="*/ 4 w 6"/>
                <a:gd name="T11" fmla="*/ 1 h 2"/>
                <a:gd name="T12" fmla="*/ 5 w 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5" y="2"/>
                  </a:moveTo>
                  <a:cubicBezTo>
                    <a:pt x="6" y="2"/>
                    <a:pt x="6" y="1"/>
                    <a:pt x="6" y="1"/>
                  </a:cubicBezTo>
                  <a:cubicBezTo>
                    <a:pt x="6" y="0"/>
                    <a:pt x="5" y="0"/>
                    <a:pt x="5" y="0"/>
                  </a:cubicBezTo>
                  <a:cubicBezTo>
                    <a:pt x="4" y="0"/>
                    <a:pt x="4" y="1"/>
                    <a:pt x="4" y="1"/>
                  </a:cubicBezTo>
                  <a:cubicBezTo>
                    <a:pt x="2" y="1"/>
                    <a:pt x="0" y="2"/>
                    <a:pt x="0" y="2"/>
                  </a:cubicBezTo>
                  <a:cubicBezTo>
                    <a:pt x="2" y="2"/>
                    <a:pt x="3" y="1"/>
                    <a:pt x="4" y="1"/>
                  </a:cubicBezTo>
                  <a:cubicBezTo>
                    <a:pt x="4" y="2"/>
                    <a:pt x="5" y="2"/>
                    <a:pt x="5"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94" name="Freeform 742"/>
            <p:cNvSpPr>
              <a:spLocks/>
            </p:cNvSpPr>
            <p:nvPr/>
          </p:nvSpPr>
          <p:spPr bwMode="auto">
            <a:xfrm>
              <a:off x="11963400" y="3505201"/>
              <a:ext cx="52388" cy="17463"/>
            </a:xfrm>
            <a:custGeom>
              <a:avLst/>
              <a:gdLst>
                <a:gd name="T0" fmla="*/ 5 w 6"/>
                <a:gd name="T1" fmla="*/ 2 h 2"/>
                <a:gd name="T2" fmla="*/ 5 w 6"/>
                <a:gd name="T3" fmla="*/ 1 h 2"/>
                <a:gd name="T4" fmla="*/ 4 w 6"/>
                <a:gd name="T5" fmla="*/ 0 h 2"/>
                <a:gd name="T6" fmla="*/ 3 w 6"/>
                <a:gd name="T7" fmla="*/ 1 h 2"/>
                <a:gd name="T8" fmla="*/ 0 w 6"/>
                <a:gd name="T9" fmla="*/ 1 h 2"/>
                <a:gd name="T10" fmla="*/ 3 w 6"/>
                <a:gd name="T11" fmla="*/ 1 h 2"/>
                <a:gd name="T12" fmla="*/ 5 w 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5" y="2"/>
                  </a:moveTo>
                  <a:cubicBezTo>
                    <a:pt x="5" y="2"/>
                    <a:pt x="6" y="1"/>
                    <a:pt x="5" y="1"/>
                  </a:cubicBezTo>
                  <a:cubicBezTo>
                    <a:pt x="5" y="0"/>
                    <a:pt x="5" y="0"/>
                    <a:pt x="4" y="0"/>
                  </a:cubicBezTo>
                  <a:cubicBezTo>
                    <a:pt x="4" y="0"/>
                    <a:pt x="4" y="0"/>
                    <a:pt x="3" y="1"/>
                  </a:cubicBezTo>
                  <a:cubicBezTo>
                    <a:pt x="2" y="0"/>
                    <a:pt x="0" y="1"/>
                    <a:pt x="0" y="1"/>
                  </a:cubicBezTo>
                  <a:cubicBezTo>
                    <a:pt x="1" y="1"/>
                    <a:pt x="2" y="1"/>
                    <a:pt x="3" y="1"/>
                  </a:cubicBezTo>
                  <a:cubicBezTo>
                    <a:pt x="4" y="2"/>
                    <a:pt x="4" y="2"/>
                    <a:pt x="5"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95" name="Freeform 743"/>
            <p:cNvSpPr>
              <a:spLocks/>
            </p:cNvSpPr>
            <p:nvPr/>
          </p:nvSpPr>
          <p:spPr bwMode="auto">
            <a:xfrm>
              <a:off x="11963400" y="3522663"/>
              <a:ext cx="44450" cy="17463"/>
            </a:xfrm>
            <a:custGeom>
              <a:avLst/>
              <a:gdLst>
                <a:gd name="T0" fmla="*/ 4 w 5"/>
                <a:gd name="T1" fmla="*/ 2 h 2"/>
                <a:gd name="T2" fmla="*/ 5 w 5"/>
                <a:gd name="T3" fmla="*/ 1 h 2"/>
                <a:gd name="T4" fmla="*/ 4 w 5"/>
                <a:gd name="T5" fmla="*/ 0 h 2"/>
                <a:gd name="T6" fmla="*/ 3 w 5"/>
                <a:gd name="T7" fmla="*/ 1 h 2"/>
                <a:gd name="T8" fmla="*/ 0 w 5"/>
                <a:gd name="T9" fmla="*/ 0 h 2"/>
                <a:gd name="T10" fmla="*/ 3 w 5"/>
                <a:gd name="T11" fmla="*/ 1 h 2"/>
                <a:gd name="T12" fmla="*/ 4 w 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4" y="2"/>
                  </a:moveTo>
                  <a:cubicBezTo>
                    <a:pt x="5" y="2"/>
                    <a:pt x="5" y="2"/>
                    <a:pt x="5" y="1"/>
                  </a:cubicBezTo>
                  <a:cubicBezTo>
                    <a:pt x="5" y="1"/>
                    <a:pt x="5" y="0"/>
                    <a:pt x="4" y="0"/>
                  </a:cubicBezTo>
                  <a:cubicBezTo>
                    <a:pt x="4" y="0"/>
                    <a:pt x="4" y="0"/>
                    <a:pt x="3" y="1"/>
                  </a:cubicBezTo>
                  <a:cubicBezTo>
                    <a:pt x="2" y="0"/>
                    <a:pt x="0" y="0"/>
                    <a:pt x="0" y="0"/>
                  </a:cubicBezTo>
                  <a:cubicBezTo>
                    <a:pt x="1" y="0"/>
                    <a:pt x="2" y="1"/>
                    <a:pt x="3" y="1"/>
                  </a:cubicBezTo>
                  <a:cubicBezTo>
                    <a:pt x="3" y="2"/>
                    <a:pt x="4" y="2"/>
                    <a:pt x="4"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96" name="Freeform 744"/>
            <p:cNvSpPr>
              <a:spLocks/>
            </p:cNvSpPr>
            <p:nvPr/>
          </p:nvSpPr>
          <p:spPr bwMode="auto">
            <a:xfrm>
              <a:off x="11953875" y="3532188"/>
              <a:ext cx="53975" cy="25400"/>
            </a:xfrm>
            <a:custGeom>
              <a:avLst/>
              <a:gdLst>
                <a:gd name="T0" fmla="*/ 4 w 6"/>
                <a:gd name="T1" fmla="*/ 3 h 3"/>
                <a:gd name="T2" fmla="*/ 6 w 6"/>
                <a:gd name="T3" fmla="*/ 2 h 3"/>
                <a:gd name="T4" fmla="*/ 5 w 6"/>
                <a:gd name="T5" fmla="*/ 1 h 3"/>
                <a:gd name="T6" fmla="*/ 4 w 6"/>
                <a:gd name="T7" fmla="*/ 1 h 3"/>
                <a:gd name="T8" fmla="*/ 0 w 6"/>
                <a:gd name="T9" fmla="*/ 0 h 3"/>
                <a:gd name="T10" fmla="*/ 4 w 6"/>
                <a:gd name="T11" fmla="*/ 2 h 3"/>
                <a:gd name="T12" fmla="*/ 4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4" y="3"/>
                  </a:moveTo>
                  <a:cubicBezTo>
                    <a:pt x="5" y="3"/>
                    <a:pt x="5" y="3"/>
                    <a:pt x="6" y="2"/>
                  </a:cubicBezTo>
                  <a:cubicBezTo>
                    <a:pt x="6" y="2"/>
                    <a:pt x="5" y="2"/>
                    <a:pt x="5" y="1"/>
                  </a:cubicBezTo>
                  <a:cubicBezTo>
                    <a:pt x="5" y="1"/>
                    <a:pt x="4" y="1"/>
                    <a:pt x="4" y="1"/>
                  </a:cubicBezTo>
                  <a:cubicBezTo>
                    <a:pt x="3" y="0"/>
                    <a:pt x="0" y="0"/>
                    <a:pt x="0" y="0"/>
                  </a:cubicBezTo>
                  <a:cubicBezTo>
                    <a:pt x="2" y="0"/>
                    <a:pt x="3" y="1"/>
                    <a:pt x="4" y="2"/>
                  </a:cubicBezTo>
                  <a:cubicBezTo>
                    <a:pt x="3" y="2"/>
                    <a:pt x="4" y="3"/>
                    <a:pt x="4"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97" name="Freeform 745"/>
            <p:cNvSpPr>
              <a:spLocks/>
            </p:cNvSpPr>
            <p:nvPr/>
          </p:nvSpPr>
          <p:spPr bwMode="auto">
            <a:xfrm>
              <a:off x="11953875" y="3540126"/>
              <a:ext cx="44450" cy="34925"/>
            </a:xfrm>
            <a:custGeom>
              <a:avLst/>
              <a:gdLst>
                <a:gd name="T0" fmla="*/ 3 w 5"/>
                <a:gd name="T1" fmla="*/ 4 h 4"/>
                <a:gd name="T2" fmla="*/ 4 w 5"/>
                <a:gd name="T3" fmla="*/ 3 h 4"/>
                <a:gd name="T4" fmla="*/ 4 w 5"/>
                <a:gd name="T5" fmla="*/ 2 h 4"/>
                <a:gd name="T6" fmla="*/ 3 w 5"/>
                <a:gd name="T7" fmla="*/ 2 h 4"/>
                <a:gd name="T8" fmla="*/ 0 w 5"/>
                <a:gd name="T9" fmla="*/ 0 h 4"/>
                <a:gd name="T10" fmla="*/ 3 w 5"/>
                <a:gd name="T11" fmla="*/ 2 h 4"/>
                <a:gd name="T12" fmla="*/ 3 w 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3" y="4"/>
                  </a:moveTo>
                  <a:cubicBezTo>
                    <a:pt x="3" y="4"/>
                    <a:pt x="4" y="4"/>
                    <a:pt x="4" y="3"/>
                  </a:cubicBezTo>
                  <a:cubicBezTo>
                    <a:pt x="5" y="3"/>
                    <a:pt x="4" y="3"/>
                    <a:pt x="4" y="2"/>
                  </a:cubicBezTo>
                  <a:cubicBezTo>
                    <a:pt x="4" y="2"/>
                    <a:pt x="3" y="2"/>
                    <a:pt x="3" y="2"/>
                  </a:cubicBezTo>
                  <a:cubicBezTo>
                    <a:pt x="2" y="1"/>
                    <a:pt x="0" y="0"/>
                    <a:pt x="0" y="0"/>
                  </a:cubicBezTo>
                  <a:cubicBezTo>
                    <a:pt x="1" y="0"/>
                    <a:pt x="2" y="2"/>
                    <a:pt x="3" y="2"/>
                  </a:cubicBezTo>
                  <a:cubicBezTo>
                    <a:pt x="2" y="3"/>
                    <a:pt x="2" y="3"/>
                    <a:pt x="3"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98" name="Freeform 746"/>
            <p:cNvSpPr>
              <a:spLocks/>
            </p:cNvSpPr>
            <p:nvPr/>
          </p:nvSpPr>
          <p:spPr bwMode="auto">
            <a:xfrm>
              <a:off x="11945937" y="3540126"/>
              <a:ext cx="34925" cy="44450"/>
            </a:xfrm>
            <a:custGeom>
              <a:avLst/>
              <a:gdLst>
                <a:gd name="T0" fmla="*/ 2 w 4"/>
                <a:gd name="T1" fmla="*/ 5 h 5"/>
                <a:gd name="T2" fmla="*/ 4 w 4"/>
                <a:gd name="T3" fmla="*/ 5 h 5"/>
                <a:gd name="T4" fmla="*/ 4 w 4"/>
                <a:gd name="T5" fmla="*/ 4 h 5"/>
                <a:gd name="T6" fmla="*/ 3 w 4"/>
                <a:gd name="T7" fmla="*/ 3 h 5"/>
                <a:gd name="T8" fmla="*/ 0 w 4"/>
                <a:gd name="T9" fmla="*/ 0 h 5"/>
                <a:gd name="T10" fmla="*/ 2 w 4"/>
                <a:gd name="T11" fmla="*/ 4 h 5"/>
                <a:gd name="T12" fmla="*/ 2 w 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5"/>
                  </a:moveTo>
                  <a:cubicBezTo>
                    <a:pt x="3" y="5"/>
                    <a:pt x="3" y="5"/>
                    <a:pt x="4" y="5"/>
                  </a:cubicBezTo>
                  <a:cubicBezTo>
                    <a:pt x="4" y="5"/>
                    <a:pt x="4" y="4"/>
                    <a:pt x="4" y="4"/>
                  </a:cubicBezTo>
                  <a:cubicBezTo>
                    <a:pt x="3" y="3"/>
                    <a:pt x="3" y="3"/>
                    <a:pt x="3" y="3"/>
                  </a:cubicBezTo>
                  <a:cubicBezTo>
                    <a:pt x="2" y="2"/>
                    <a:pt x="0" y="0"/>
                    <a:pt x="0" y="0"/>
                  </a:cubicBezTo>
                  <a:cubicBezTo>
                    <a:pt x="1" y="1"/>
                    <a:pt x="2" y="3"/>
                    <a:pt x="2" y="4"/>
                  </a:cubicBezTo>
                  <a:cubicBezTo>
                    <a:pt x="2" y="4"/>
                    <a:pt x="2" y="4"/>
                    <a:pt x="2" y="5"/>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99" name="Freeform 747"/>
            <p:cNvSpPr>
              <a:spLocks/>
            </p:cNvSpPr>
            <p:nvPr/>
          </p:nvSpPr>
          <p:spPr bwMode="auto">
            <a:xfrm>
              <a:off x="11945937" y="3549651"/>
              <a:ext cx="17463" cy="44450"/>
            </a:xfrm>
            <a:custGeom>
              <a:avLst/>
              <a:gdLst>
                <a:gd name="T0" fmla="*/ 0 w 2"/>
                <a:gd name="T1" fmla="*/ 5 h 5"/>
                <a:gd name="T2" fmla="*/ 1 w 2"/>
                <a:gd name="T3" fmla="*/ 5 h 5"/>
                <a:gd name="T4" fmla="*/ 2 w 2"/>
                <a:gd name="T5" fmla="*/ 4 h 5"/>
                <a:gd name="T6" fmla="*/ 1 w 2"/>
                <a:gd name="T7" fmla="*/ 3 h 5"/>
                <a:gd name="T8" fmla="*/ 0 w 2"/>
                <a:gd name="T9" fmla="*/ 0 h 5"/>
                <a:gd name="T10" fmla="*/ 0 w 2"/>
                <a:gd name="T11" fmla="*/ 3 h 5"/>
                <a:gd name="T12" fmla="*/ 0 w 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0" y="5"/>
                  </a:moveTo>
                  <a:cubicBezTo>
                    <a:pt x="1" y="5"/>
                    <a:pt x="1" y="5"/>
                    <a:pt x="1" y="5"/>
                  </a:cubicBezTo>
                  <a:cubicBezTo>
                    <a:pt x="2" y="5"/>
                    <a:pt x="2" y="4"/>
                    <a:pt x="2" y="4"/>
                  </a:cubicBezTo>
                  <a:cubicBezTo>
                    <a:pt x="2" y="4"/>
                    <a:pt x="1" y="3"/>
                    <a:pt x="1" y="3"/>
                  </a:cubicBezTo>
                  <a:cubicBezTo>
                    <a:pt x="1" y="2"/>
                    <a:pt x="0" y="0"/>
                    <a:pt x="0" y="0"/>
                  </a:cubicBezTo>
                  <a:cubicBezTo>
                    <a:pt x="0" y="1"/>
                    <a:pt x="0" y="2"/>
                    <a:pt x="0" y="3"/>
                  </a:cubicBezTo>
                  <a:cubicBezTo>
                    <a:pt x="0" y="4"/>
                    <a:pt x="0" y="4"/>
                    <a:pt x="0" y="5"/>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00" name="Freeform 748"/>
            <p:cNvSpPr>
              <a:spLocks/>
            </p:cNvSpPr>
            <p:nvPr/>
          </p:nvSpPr>
          <p:spPr bwMode="auto">
            <a:xfrm>
              <a:off x="11928475" y="3549651"/>
              <a:ext cx="17463" cy="52388"/>
            </a:xfrm>
            <a:custGeom>
              <a:avLst/>
              <a:gdLst>
                <a:gd name="T0" fmla="*/ 0 w 2"/>
                <a:gd name="T1" fmla="*/ 5 h 6"/>
                <a:gd name="T2" fmla="*/ 1 w 2"/>
                <a:gd name="T3" fmla="*/ 6 h 6"/>
                <a:gd name="T4" fmla="*/ 2 w 2"/>
                <a:gd name="T5" fmla="*/ 5 h 6"/>
                <a:gd name="T6" fmla="*/ 1 w 2"/>
                <a:gd name="T7" fmla="*/ 4 h 6"/>
                <a:gd name="T8" fmla="*/ 1 w 2"/>
                <a:gd name="T9" fmla="*/ 0 h 6"/>
                <a:gd name="T10" fmla="*/ 1 w 2"/>
                <a:gd name="T11" fmla="*/ 4 h 6"/>
                <a:gd name="T12" fmla="*/ 0 w 2"/>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5"/>
                  </a:moveTo>
                  <a:cubicBezTo>
                    <a:pt x="0" y="6"/>
                    <a:pt x="1" y="6"/>
                    <a:pt x="1" y="6"/>
                  </a:cubicBezTo>
                  <a:cubicBezTo>
                    <a:pt x="2" y="6"/>
                    <a:pt x="2" y="5"/>
                    <a:pt x="2" y="5"/>
                  </a:cubicBezTo>
                  <a:cubicBezTo>
                    <a:pt x="2" y="4"/>
                    <a:pt x="1" y="4"/>
                    <a:pt x="1" y="4"/>
                  </a:cubicBezTo>
                  <a:cubicBezTo>
                    <a:pt x="1" y="2"/>
                    <a:pt x="1" y="0"/>
                    <a:pt x="1" y="0"/>
                  </a:cubicBezTo>
                  <a:cubicBezTo>
                    <a:pt x="1" y="1"/>
                    <a:pt x="1" y="3"/>
                    <a:pt x="1" y="4"/>
                  </a:cubicBezTo>
                  <a:cubicBezTo>
                    <a:pt x="0" y="4"/>
                    <a:pt x="0" y="4"/>
                    <a:pt x="0" y="5"/>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01" name="Freeform 749"/>
            <p:cNvSpPr>
              <a:spLocks/>
            </p:cNvSpPr>
            <p:nvPr/>
          </p:nvSpPr>
          <p:spPr bwMode="auto">
            <a:xfrm>
              <a:off x="11909425" y="3549651"/>
              <a:ext cx="19050" cy="52388"/>
            </a:xfrm>
            <a:custGeom>
              <a:avLst/>
              <a:gdLst>
                <a:gd name="T0" fmla="*/ 0 w 2"/>
                <a:gd name="T1" fmla="*/ 5 h 6"/>
                <a:gd name="T2" fmla="*/ 1 w 2"/>
                <a:gd name="T3" fmla="*/ 6 h 6"/>
                <a:gd name="T4" fmla="*/ 2 w 2"/>
                <a:gd name="T5" fmla="*/ 5 h 6"/>
                <a:gd name="T6" fmla="*/ 1 w 2"/>
                <a:gd name="T7" fmla="*/ 4 h 6"/>
                <a:gd name="T8" fmla="*/ 2 w 2"/>
                <a:gd name="T9" fmla="*/ 0 h 6"/>
                <a:gd name="T10" fmla="*/ 1 w 2"/>
                <a:gd name="T11" fmla="*/ 4 h 6"/>
                <a:gd name="T12" fmla="*/ 0 w 2"/>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5"/>
                  </a:moveTo>
                  <a:cubicBezTo>
                    <a:pt x="0" y="5"/>
                    <a:pt x="0" y="6"/>
                    <a:pt x="1" y="6"/>
                  </a:cubicBezTo>
                  <a:cubicBezTo>
                    <a:pt x="1" y="6"/>
                    <a:pt x="2" y="5"/>
                    <a:pt x="2" y="5"/>
                  </a:cubicBezTo>
                  <a:cubicBezTo>
                    <a:pt x="2" y="4"/>
                    <a:pt x="2" y="4"/>
                    <a:pt x="1" y="4"/>
                  </a:cubicBezTo>
                  <a:cubicBezTo>
                    <a:pt x="2" y="2"/>
                    <a:pt x="2" y="0"/>
                    <a:pt x="2" y="0"/>
                  </a:cubicBezTo>
                  <a:cubicBezTo>
                    <a:pt x="2" y="1"/>
                    <a:pt x="1" y="3"/>
                    <a:pt x="1" y="4"/>
                  </a:cubicBezTo>
                  <a:cubicBezTo>
                    <a:pt x="0" y="4"/>
                    <a:pt x="0" y="4"/>
                    <a:pt x="0" y="5"/>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02" name="Freeform 750"/>
            <p:cNvSpPr>
              <a:spLocks/>
            </p:cNvSpPr>
            <p:nvPr/>
          </p:nvSpPr>
          <p:spPr bwMode="auto">
            <a:xfrm>
              <a:off x="11891962" y="3549651"/>
              <a:ext cx="26988" cy="44450"/>
            </a:xfrm>
            <a:custGeom>
              <a:avLst/>
              <a:gdLst>
                <a:gd name="T0" fmla="*/ 0 w 3"/>
                <a:gd name="T1" fmla="*/ 4 h 5"/>
                <a:gd name="T2" fmla="*/ 1 w 3"/>
                <a:gd name="T3" fmla="*/ 5 h 5"/>
                <a:gd name="T4" fmla="*/ 2 w 3"/>
                <a:gd name="T5" fmla="*/ 4 h 5"/>
                <a:gd name="T6" fmla="*/ 2 w 3"/>
                <a:gd name="T7" fmla="*/ 4 h 5"/>
                <a:gd name="T8" fmla="*/ 3 w 3"/>
                <a:gd name="T9" fmla="*/ 0 h 5"/>
                <a:gd name="T10" fmla="*/ 1 w 3"/>
                <a:gd name="T11" fmla="*/ 3 h 5"/>
                <a:gd name="T12" fmla="*/ 0 w 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4"/>
                  </a:moveTo>
                  <a:cubicBezTo>
                    <a:pt x="0" y="5"/>
                    <a:pt x="0" y="5"/>
                    <a:pt x="1" y="5"/>
                  </a:cubicBezTo>
                  <a:cubicBezTo>
                    <a:pt x="1" y="5"/>
                    <a:pt x="1" y="5"/>
                    <a:pt x="2" y="4"/>
                  </a:cubicBezTo>
                  <a:cubicBezTo>
                    <a:pt x="2" y="4"/>
                    <a:pt x="2" y="4"/>
                    <a:pt x="2" y="4"/>
                  </a:cubicBezTo>
                  <a:cubicBezTo>
                    <a:pt x="2" y="2"/>
                    <a:pt x="3" y="0"/>
                    <a:pt x="3" y="0"/>
                  </a:cubicBezTo>
                  <a:cubicBezTo>
                    <a:pt x="2" y="1"/>
                    <a:pt x="2" y="2"/>
                    <a:pt x="1" y="3"/>
                  </a:cubicBezTo>
                  <a:cubicBezTo>
                    <a:pt x="1" y="3"/>
                    <a:pt x="0" y="3"/>
                    <a:pt x="0"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03" name="Freeform 751"/>
            <p:cNvSpPr>
              <a:spLocks/>
            </p:cNvSpPr>
            <p:nvPr/>
          </p:nvSpPr>
          <p:spPr bwMode="auto">
            <a:xfrm>
              <a:off x="11874500" y="3549651"/>
              <a:ext cx="34925" cy="34925"/>
            </a:xfrm>
            <a:custGeom>
              <a:avLst/>
              <a:gdLst>
                <a:gd name="T0" fmla="*/ 0 w 4"/>
                <a:gd name="T1" fmla="*/ 3 h 4"/>
                <a:gd name="T2" fmla="*/ 0 w 4"/>
                <a:gd name="T3" fmla="*/ 4 h 4"/>
                <a:gd name="T4" fmla="*/ 2 w 4"/>
                <a:gd name="T5" fmla="*/ 4 h 4"/>
                <a:gd name="T6" fmla="*/ 2 w 4"/>
                <a:gd name="T7" fmla="*/ 3 h 4"/>
                <a:gd name="T8" fmla="*/ 4 w 4"/>
                <a:gd name="T9" fmla="*/ 0 h 4"/>
                <a:gd name="T10" fmla="*/ 1 w 4"/>
                <a:gd name="T11" fmla="*/ 2 h 4"/>
                <a:gd name="T12" fmla="*/ 0 w 4"/>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0" y="3"/>
                  </a:moveTo>
                  <a:cubicBezTo>
                    <a:pt x="0" y="3"/>
                    <a:pt x="0" y="4"/>
                    <a:pt x="0" y="4"/>
                  </a:cubicBezTo>
                  <a:cubicBezTo>
                    <a:pt x="1" y="4"/>
                    <a:pt x="1" y="4"/>
                    <a:pt x="2" y="4"/>
                  </a:cubicBezTo>
                  <a:cubicBezTo>
                    <a:pt x="2" y="3"/>
                    <a:pt x="2" y="3"/>
                    <a:pt x="2" y="3"/>
                  </a:cubicBezTo>
                  <a:cubicBezTo>
                    <a:pt x="3" y="2"/>
                    <a:pt x="4" y="0"/>
                    <a:pt x="4" y="0"/>
                  </a:cubicBezTo>
                  <a:cubicBezTo>
                    <a:pt x="3" y="1"/>
                    <a:pt x="2" y="2"/>
                    <a:pt x="1" y="2"/>
                  </a:cubicBezTo>
                  <a:cubicBezTo>
                    <a:pt x="1" y="2"/>
                    <a:pt x="1" y="2"/>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04" name="Freeform 752"/>
            <p:cNvSpPr>
              <a:spLocks/>
            </p:cNvSpPr>
            <p:nvPr/>
          </p:nvSpPr>
          <p:spPr bwMode="auto">
            <a:xfrm>
              <a:off x="11857037" y="3540126"/>
              <a:ext cx="44450" cy="34925"/>
            </a:xfrm>
            <a:custGeom>
              <a:avLst/>
              <a:gdLst>
                <a:gd name="T0" fmla="*/ 1 w 5"/>
                <a:gd name="T1" fmla="*/ 2 h 4"/>
                <a:gd name="T2" fmla="*/ 1 w 5"/>
                <a:gd name="T3" fmla="*/ 3 h 4"/>
                <a:gd name="T4" fmla="*/ 2 w 5"/>
                <a:gd name="T5" fmla="*/ 3 h 4"/>
                <a:gd name="T6" fmla="*/ 2 w 5"/>
                <a:gd name="T7" fmla="*/ 2 h 4"/>
                <a:gd name="T8" fmla="*/ 5 w 5"/>
                <a:gd name="T9" fmla="*/ 0 h 4"/>
                <a:gd name="T10" fmla="*/ 2 w 5"/>
                <a:gd name="T11" fmla="*/ 2 h 4"/>
                <a:gd name="T12" fmla="*/ 1 w 5"/>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1" y="2"/>
                  </a:moveTo>
                  <a:cubicBezTo>
                    <a:pt x="0" y="3"/>
                    <a:pt x="0" y="3"/>
                    <a:pt x="1" y="3"/>
                  </a:cubicBezTo>
                  <a:cubicBezTo>
                    <a:pt x="1" y="4"/>
                    <a:pt x="2" y="4"/>
                    <a:pt x="2" y="3"/>
                  </a:cubicBezTo>
                  <a:cubicBezTo>
                    <a:pt x="2" y="3"/>
                    <a:pt x="2" y="3"/>
                    <a:pt x="2" y="2"/>
                  </a:cubicBezTo>
                  <a:cubicBezTo>
                    <a:pt x="4" y="2"/>
                    <a:pt x="5" y="0"/>
                    <a:pt x="5" y="0"/>
                  </a:cubicBezTo>
                  <a:cubicBezTo>
                    <a:pt x="4" y="1"/>
                    <a:pt x="3" y="2"/>
                    <a:pt x="2" y="2"/>
                  </a:cubicBezTo>
                  <a:cubicBezTo>
                    <a:pt x="2" y="2"/>
                    <a:pt x="1" y="2"/>
                    <a:pt x="1"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05" name="Freeform 753"/>
            <p:cNvSpPr>
              <a:spLocks/>
            </p:cNvSpPr>
            <p:nvPr/>
          </p:nvSpPr>
          <p:spPr bwMode="auto">
            <a:xfrm>
              <a:off x="11847512" y="3532188"/>
              <a:ext cx="53975" cy="25400"/>
            </a:xfrm>
            <a:custGeom>
              <a:avLst/>
              <a:gdLst>
                <a:gd name="T0" fmla="*/ 1 w 6"/>
                <a:gd name="T1" fmla="*/ 1 h 3"/>
                <a:gd name="T2" fmla="*/ 0 w 6"/>
                <a:gd name="T3" fmla="*/ 2 h 3"/>
                <a:gd name="T4" fmla="*/ 2 w 6"/>
                <a:gd name="T5" fmla="*/ 3 h 3"/>
                <a:gd name="T6" fmla="*/ 2 w 6"/>
                <a:gd name="T7" fmla="*/ 2 h 3"/>
                <a:gd name="T8" fmla="*/ 6 w 6"/>
                <a:gd name="T9" fmla="*/ 0 h 3"/>
                <a:gd name="T10" fmla="*/ 2 w 6"/>
                <a:gd name="T11" fmla="*/ 1 h 3"/>
                <a:gd name="T12" fmla="*/ 1 w 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1" y="1"/>
                  </a:moveTo>
                  <a:cubicBezTo>
                    <a:pt x="0" y="1"/>
                    <a:pt x="0" y="2"/>
                    <a:pt x="0" y="2"/>
                  </a:cubicBezTo>
                  <a:cubicBezTo>
                    <a:pt x="1" y="3"/>
                    <a:pt x="1" y="3"/>
                    <a:pt x="2" y="3"/>
                  </a:cubicBezTo>
                  <a:cubicBezTo>
                    <a:pt x="2" y="2"/>
                    <a:pt x="2" y="2"/>
                    <a:pt x="2" y="2"/>
                  </a:cubicBezTo>
                  <a:cubicBezTo>
                    <a:pt x="4" y="2"/>
                    <a:pt x="6" y="0"/>
                    <a:pt x="6" y="0"/>
                  </a:cubicBezTo>
                  <a:cubicBezTo>
                    <a:pt x="5" y="1"/>
                    <a:pt x="3" y="1"/>
                    <a:pt x="2" y="1"/>
                  </a:cubicBezTo>
                  <a:cubicBezTo>
                    <a:pt x="2" y="1"/>
                    <a:pt x="1" y="1"/>
                    <a:pt x="1"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06" name="Freeform 754"/>
            <p:cNvSpPr>
              <a:spLocks/>
            </p:cNvSpPr>
            <p:nvPr/>
          </p:nvSpPr>
          <p:spPr bwMode="auto">
            <a:xfrm>
              <a:off x="11847512" y="3522663"/>
              <a:ext cx="53975" cy="17463"/>
            </a:xfrm>
            <a:custGeom>
              <a:avLst/>
              <a:gdLst>
                <a:gd name="T0" fmla="*/ 1 w 6"/>
                <a:gd name="T1" fmla="*/ 0 h 2"/>
                <a:gd name="T2" fmla="*/ 0 w 6"/>
                <a:gd name="T3" fmla="*/ 1 h 2"/>
                <a:gd name="T4" fmla="*/ 1 w 6"/>
                <a:gd name="T5" fmla="*/ 2 h 2"/>
                <a:gd name="T6" fmla="*/ 2 w 6"/>
                <a:gd name="T7" fmla="*/ 1 h 2"/>
                <a:gd name="T8" fmla="*/ 6 w 6"/>
                <a:gd name="T9" fmla="*/ 0 h 2"/>
                <a:gd name="T10" fmla="*/ 2 w 6"/>
                <a:gd name="T11" fmla="*/ 1 h 2"/>
                <a:gd name="T12" fmla="*/ 1 w 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1" y="0"/>
                  </a:moveTo>
                  <a:cubicBezTo>
                    <a:pt x="0" y="0"/>
                    <a:pt x="0" y="1"/>
                    <a:pt x="0" y="1"/>
                  </a:cubicBezTo>
                  <a:cubicBezTo>
                    <a:pt x="0" y="2"/>
                    <a:pt x="0" y="2"/>
                    <a:pt x="1" y="2"/>
                  </a:cubicBezTo>
                  <a:cubicBezTo>
                    <a:pt x="1" y="2"/>
                    <a:pt x="2" y="1"/>
                    <a:pt x="2" y="1"/>
                  </a:cubicBezTo>
                  <a:cubicBezTo>
                    <a:pt x="3" y="1"/>
                    <a:pt x="6" y="0"/>
                    <a:pt x="6" y="0"/>
                  </a:cubicBezTo>
                  <a:cubicBezTo>
                    <a:pt x="4" y="1"/>
                    <a:pt x="3" y="1"/>
                    <a:pt x="2" y="1"/>
                  </a:cubicBezTo>
                  <a:cubicBezTo>
                    <a:pt x="2" y="0"/>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07" name="Freeform 755"/>
            <p:cNvSpPr>
              <a:spLocks/>
            </p:cNvSpPr>
            <p:nvPr/>
          </p:nvSpPr>
          <p:spPr bwMode="auto">
            <a:xfrm>
              <a:off x="11847512" y="3505201"/>
              <a:ext cx="44450" cy="17463"/>
            </a:xfrm>
            <a:custGeom>
              <a:avLst/>
              <a:gdLst>
                <a:gd name="T0" fmla="*/ 1 w 5"/>
                <a:gd name="T1" fmla="*/ 0 h 2"/>
                <a:gd name="T2" fmla="*/ 0 w 5"/>
                <a:gd name="T3" fmla="*/ 1 h 2"/>
                <a:gd name="T4" fmla="*/ 1 w 5"/>
                <a:gd name="T5" fmla="*/ 2 h 2"/>
                <a:gd name="T6" fmla="*/ 2 w 5"/>
                <a:gd name="T7" fmla="*/ 1 h 2"/>
                <a:gd name="T8" fmla="*/ 5 w 5"/>
                <a:gd name="T9" fmla="*/ 2 h 2"/>
                <a:gd name="T10" fmla="*/ 2 w 5"/>
                <a:gd name="T11" fmla="*/ 1 h 2"/>
                <a:gd name="T12" fmla="*/ 1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1" y="0"/>
                  </a:moveTo>
                  <a:cubicBezTo>
                    <a:pt x="0" y="0"/>
                    <a:pt x="0" y="0"/>
                    <a:pt x="0" y="1"/>
                  </a:cubicBezTo>
                  <a:cubicBezTo>
                    <a:pt x="0" y="1"/>
                    <a:pt x="0" y="2"/>
                    <a:pt x="1" y="2"/>
                  </a:cubicBezTo>
                  <a:cubicBezTo>
                    <a:pt x="1" y="2"/>
                    <a:pt x="1" y="2"/>
                    <a:pt x="2" y="1"/>
                  </a:cubicBezTo>
                  <a:cubicBezTo>
                    <a:pt x="3" y="2"/>
                    <a:pt x="5" y="2"/>
                    <a:pt x="5" y="2"/>
                  </a:cubicBezTo>
                  <a:cubicBezTo>
                    <a:pt x="4" y="1"/>
                    <a:pt x="3" y="1"/>
                    <a:pt x="2" y="1"/>
                  </a:cubicBezTo>
                  <a:cubicBezTo>
                    <a:pt x="2" y="0"/>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08" name="Freeform 756"/>
            <p:cNvSpPr>
              <a:spLocks/>
            </p:cNvSpPr>
            <p:nvPr/>
          </p:nvSpPr>
          <p:spPr bwMode="auto">
            <a:xfrm>
              <a:off x="11847512" y="3487738"/>
              <a:ext cx="44450" cy="25400"/>
            </a:xfrm>
            <a:custGeom>
              <a:avLst/>
              <a:gdLst>
                <a:gd name="T0" fmla="*/ 1 w 5"/>
                <a:gd name="T1" fmla="*/ 0 h 3"/>
                <a:gd name="T2" fmla="*/ 0 w 5"/>
                <a:gd name="T3" fmla="*/ 1 h 3"/>
                <a:gd name="T4" fmla="*/ 1 w 5"/>
                <a:gd name="T5" fmla="*/ 2 h 3"/>
                <a:gd name="T6" fmla="*/ 2 w 5"/>
                <a:gd name="T7" fmla="*/ 1 h 3"/>
                <a:gd name="T8" fmla="*/ 5 w 5"/>
                <a:gd name="T9" fmla="*/ 3 h 3"/>
                <a:gd name="T10" fmla="*/ 2 w 5"/>
                <a:gd name="T11" fmla="*/ 1 h 3"/>
                <a:gd name="T12" fmla="*/ 1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1" y="0"/>
                  </a:moveTo>
                  <a:cubicBezTo>
                    <a:pt x="1" y="0"/>
                    <a:pt x="0" y="0"/>
                    <a:pt x="0" y="1"/>
                  </a:cubicBezTo>
                  <a:cubicBezTo>
                    <a:pt x="0" y="1"/>
                    <a:pt x="0" y="1"/>
                    <a:pt x="1" y="2"/>
                  </a:cubicBezTo>
                  <a:cubicBezTo>
                    <a:pt x="1" y="2"/>
                    <a:pt x="2" y="2"/>
                    <a:pt x="2" y="1"/>
                  </a:cubicBezTo>
                  <a:cubicBezTo>
                    <a:pt x="3" y="2"/>
                    <a:pt x="5" y="3"/>
                    <a:pt x="5" y="3"/>
                  </a:cubicBezTo>
                  <a:cubicBezTo>
                    <a:pt x="4" y="2"/>
                    <a:pt x="3" y="1"/>
                    <a:pt x="2" y="1"/>
                  </a:cubicBezTo>
                  <a:cubicBezTo>
                    <a:pt x="2" y="0"/>
                    <a:pt x="2"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09" name="Freeform 757"/>
            <p:cNvSpPr>
              <a:spLocks/>
            </p:cNvSpPr>
            <p:nvPr/>
          </p:nvSpPr>
          <p:spPr bwMode="auto">
            <a:xfrm>
              <a:off x="11857037" y="3468688"/>
              <a:ext cx="44450" cy="36513"/>
            </a:xfrm>
            <a:custGeom>
              <a:avLst/>
              <a:gdLst>
                <a:gd name="T0" fmla="*/ 1 w 5"/>
                <a:gd name="T1" fmla="*/ 0 h 4"/>
                <a:gd name="T2" fmla="*/ 0 w 5"/>
                <a:gd name="T3" fmla="*/ 0 h 4"/>
                <a:gd name="T4" fmla="*/ 1 w 5"/>
                <a:gd name="T5" fmla="*/ 2 h 4"/>
                <a:gd name="T6" fmla="*/ 2 w 5"/>
                <a:gd name="T7" fmla="*/ 2 h 4"/>
                <a:gd name="T8" fmla="*/ 5 w 5"/>
                <a:gd name="T9" fmla="*/ 4 h 4"/>
                <a:gd name="T10" fmla="*/ 2 w 5"/>
                <a:gd name="T11" fmla="*/ 1 h 4"/>
                <a:gd name="T12" fmla="*/ 1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1" y="0"/>
                  </a:moveTo>
                  <a:cubicBezTo>
                    <a:pt x="1" y="0"/>
                    <a:pt x="0" y="0"/>
                    <a:pt x="0" y="0"/>
                  </a:cubicBezTo>
                  <a:cubicBezTo>
                    <a:pt x="0" y="1"/>
                    <a:pt x="0" y="1"/>
                    <a:pt x="1" y="2"/>
                  </a:cubicBezTo>
                  <a:cubicBezTo>
                    <a:pt x="1" y="2"/>
                    <a:pt x="1" y="2"/>
                    <a:pt x="2" y="2"/>
                  </a:cubicBezTo>
                  <a:cubicBezTo>
                    <a:pt x="3" y="3"/>
                    <a:pt x="5" y="4"/>
                    <a:pt x="5" y="4"/>
                  </a:cubicBezTo>
                  <a:cubicBezTo>
                    <a:pt x="4" y="3"/>
                    <a:pt x="3" y="2"/>
                    <a:pt x="2" y="1"/>
                  </a:cubicBezTo>
                  <a:cubicBezTo>
                    <a:pt x="2" y="1"/>
                    <a:pt x="2"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10" name="Freeform 758"/>
            <p:cNvSpPr>
              <a:spLocks/>
            </p:cNvSpPr>
            <p:nvPr/>
          </p:nvSpPr>
          <p:spPr bwMode="auto">
            <a:xfrm>
              <a:off x="11866562" y="3451226"/>
              <a:ext cx="34925" cy="44450"/>
            </a:xfrm>
            <a:custGeom>
              <a:avLst/>
              <a:gdLst>
                <a:gd name="T0" fmla="*/ 2 w 4"/>
                <a:gd name="T1" fmla="*/ 1 h 5"/>
                <a:gd name="T2" fmla="*/ 1 w 4"/>
                <a:gd name="T3" fmla="*/ 1 h 5"/>
                <a:gd name="T4" fmla="*/ 1 w 4"/>
                <a:gd name="T5" fmla="*/ 2 h 5"/>
                <a:gd name="T6" fmla="*/ 2 w 4"/>
                <a:gd name="T7" fmla="*/ 2 h 5"/>
                <a:gd name="T8" fmla="*/ 4 w 4"/>
                <a:gd name="T9" fmla="*/ 5 h 5"/>
                <a:gd name="T10" fmla="*/ 2 w 4"/>
                <a:gd name="T11" fmla="*/ 2 h 5"/>
                <a:gd name="T12" fmla="*/ 2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1"/>
                  </a:moveTo>
                  <a:cubicBezTo>
                    <a:pt x="1" y="0"/>
                    <a:pt x="1" y="0"/>
                    <a:pt x="1" y="1"/>
                  </a:cubicBezTo>
                  <a:cubicBezTo>
                    <a:pt x="0" y="1"/>
                    <a:pt x="0" y="2"/>
                    <a:pt x="1" y="2"/>
                  </a:cubicBezTo>
                  <a:cubicBezTo>
                    <a:pt x="1" y="2"/>
                    <a:pt x="1" y="2"/>
                    <a:pt x="2" y="2"/>
                  </a:cubicBezTo>
                  <a:cubicBezTo>
                    <a:pt x="3" y="4"/>
                    <a:pt x="4" y="5"/>
                    <a:pt x="4" y="5"/>
                  </a:cubicBezTo>
                  <a:cubicBezTo>
                    <a:pt x="3" y="4"/>
                    <a:pt x="3" y="3"/>
                    <a:pt x="2" y="2"/>
                  </a:cubicBezTo>
                  <a:cubicBezTo>
                    <a:pt x="2" y="2"/>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11" name="Freeform 759"/>
            <p:cNvSpPr>
              <a:spLocks/>
            </p:cNvSpPr>
            <p:nvPr/>
          </p:nvSpPr>
          <p:spPr bwMode="auto">
            <a:xfrm>
              <a:off x="11884025" y="3443288"/>
              <a:ext cx="25400" cy="44450"/>
            </a:xfrm>
            <a:custGeom>
              <a:avLst/>
              <a:gdLst>
                <a:gd name="T0" fmla="*/ 2 w 3"/>
                <a:gd name="T1" fmla="*/ 1 h 5"/>
                <a:gd name="T2" fmla="*/ 0 w 3"/>
                <a:gd name="T3" fmla="*/ 0 h 5"/>
                <a:gd name="T4" fmla="*/ 0 w 3"/>
                <a:gd name="T5" fmla="*/ 2 h 5"/>
                <a:gd name="T6" fmla="*/ 1 w 3"/>
                <a:gd name="T7" fmla="*/ 2 h 5"/>
                <a:gd name="T8" fmla="*/ 3 w 3"/>
                <a:gd name="T9" fmla="*/ 5 h 5"/>
                <a:gd name="T10" fmla="*/ 2 w 3"/>
                <a:gd name="T11" fmla="*/ 2 h 5"/>
                <a:gd name="T12" fmla="*/ 2 w 3"/>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2" y="1"/>
                  </a:moveTo>
                  <a:cubicBezTo>
                    <a:pt x="1" y="0"/>
                    <a:pt x="1" y="0"/>
                    <a:pt x="0" y="0"/>
                  </a:cubicBezTo>
                  <a:cubicBezTo>
                    <a:pt x="0" y="0"/>
                    <a:pt x="0" y="1"/>
                    <a:pt x="0" y="2"/>
                  </a:cubicBezTo>
                  <a:cubicBezTo>
                    <a:pt x="1" y="2"/>
                    <a:pt x="1" y="2"/>
                    <a:pt x="1" y="2"/>
                  </a:cubicBezTo>
                  <a:cubicBezTo>
                    <a:pt x="2" y="4"/>
                    <a:pt x="3" y="5"/>
                    <a:pt x="3" y="5"/>
                  </a:cubicBezTo>
                  <a:cubicBezTo>
                    <a:pt x="2" y="4"/>
                    <a:pt x="2" y="3"/>
                    <a:pt x="2" y="2"/>
                  </a:cubicBezTo>
                  <a:cubicBezTo>
                    <a:pt x="2" y="2"/>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12" name="Freeform 760"/>
            <p:cNvSpPr>
              <a:spLocks/>
            </p:cNvSpPr>
            <p:nvPr/>
          </p:nvSpPr>
          <p:spPr bwMode="auto">
            <a:xfrm>
              <a:off x="11901487" y="3327400"/>
              <a:ext cx="34925" cy="160338"/>
            </a:xfrm>
            <a:custGeom>
              <a:avLst/>
              <a:gdLst>
                <a:gd name="T0" fmla="*/ 4 w 4"/>
                <a:gd name="T1" fmla="*/ 18 h 18"/>
                <a:gd name="T2" fmla="*/ 1 w 4"/>
                <a:gd name="T3" fmla="*/ 9 h 18"/>
                <a:gd name="T4" fmla="*/ 0 w 4"/>
                <a:gd name="T5" fmla="*/ 0 h 18"/>
                <a:gd name="T6" fmla="*/ 3 w 4"/>
                <a:gd name="T7" fmla="*/ 9 h 18"/>
                <a:gd name="T8" fmla="*/ 4 w 4"/>
                <a:gd name="T9" fmla="*/ 18 h 18"/>
              </a:gdLst>
              <a:ahLst/>
              <a:cxnLst>
                <a:cxn ang="0">
                  <a:pos x="T0" y="T1"/>
                </a:cxn>
                <a:cxn ang="0">
                  <a:pos x="T2" y="T3"/>
                </a:cxn>
                <a:cxn ang="0">
                  <a:pos x="T4" y="T5"/>
                </a:cxn>
                <a:cxn ang="0">
                  <a:pos x="T6" y="T7"/>
                </a:cxn>
                <a:cxn ang="0">
                  <a:pos x="T8" y="T9"/>
                </a:cxn>
              </a:cxnLst>
              <a:rect l="0" t="0" r="r" b="b"/>
              <a:pathLst>
                <a:path w="4" h="18">
                  <a:moveTo>
                    <a:pt x="4" y="18"/>
                  </a:moveTo>
                  <a:cubicBezTo>
                    <a:pt x="3" y="15"/>
                    <a:pt x="2" y="12"/>
                    <a:pt x="1" y="9"/>
                  </a:cubicBezTo>
                  <a:cubicBezTo>
                    <a:pt x="1" y="6"/>
                    <a:pt x="0" y="3"/>
                    <a:pt x="0" y="0"/>
                  </a:cubicBezTo>
                  <a:cubicBezTo>
                    <a:pt x="3" y="9"/>
                    <a:pt x="3" y="9"/>
                    <a:pt x="3" y="9"/>
                  </a:cubicBezTo>
                  <a:cubicBezTo>
                    <a:pt x="3" y="12"/>
                    <a:pt x="4" y="15"/>
                    <a:pt x="4" y="18"/>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13" name="Freeform 761"/>
            <p:cNvSpPr>
              <a:spLocks/>
            </p:cNvSpPr>
            <p:nvPr/>
          </p:nvSpPr>
          <p:spPr bwMode="auto">
            <a:xfrm>
              <a:off x="11953875" y="3344863"/>
              <a:ext cx="88900" cy="150813"/>
            </a:xfrm>
            <a:custGeom>
              <a:avLst/>
              <a:gdLst>
                <a:gd name="T0" fmla="*/ 0 w 10"/>
                <a:gd name="T1" fmla="*/ 17 h 17"/>
                <a:gd name="T2" fmla="*/ 4 w 10"/>
                <a:gd name="T3" fmla="*/ 8 h 17"/>
                <a:gd name="T4" fmla="*/ 10 w 10"/>
                <a:gd name="T5" fmla="*/ 0 h 17"/>
                <a:gd name="T6" fmla="*/ 5 w 10"/>
                <a:gd name="T7" fmla="*/ 9 h 17"/>
                <a:gd name="T8" fmla="*/ 0 w 10"/>
                <a:gd name="T9" fmla="*/ 17 h 17"/>
              </a:gdLst>
              <a:ahLst/>
              <a:cxnLst>
                <a:cxn ang="0">
                  <a:pos x="T0" y="T1"/>
                </a:cxn>
                <a:cxn ang="0">
                  <a:pos x="T2" y="T3"/>
                </a:cxn>
                <a:cxn ang="0">
                  <a:pos x="T4" y="T5"/>
                </a:cxn>
                <a:cxn ang="0">
                  <a:pos x="T6" y="T7"/>
                </a:cxn>
                <a:cxn ang="0">
                  <a:pos x="T8" y="T9"/>
                </a:cxn>
              </a:cxnLst>
              <a:rect l="0" t="0" r="r" b="b"/>
              <a:pathLst>
                <a:path w="10" h="17">
                  <a:moveTo>
                    <a:pt x="0" y="17"/>
                  </a:moveTo>
                  <a:cubicBezTo>
                    <a:pt x="1" y="13"/>
                    <a:pt x="2" y="11"/>
                    <a:pt x="4" y="8"/>
                  </a:cubicBezTo>
                  <a:cubicBezTo>
                    <a:pt x="5" y="5"/>
                    <a:pt x="7" y="2"/>
                    <a:pt x="10" y="0"/>
                  </a:cubicBezTo>
                  <a:cubicBezTo>
                    <a:pt x="5" y="9"/>
                    <a:pt x="5" y="9"/>
                    <a:pt x="5" y="9"/>
                  </a:cubicBezTo>
                  <a:cubicBezTo>
                    <a:pt x="4" y="11"/>
                    <a:pt x="2" y="14"/>
                    <a:pt x="0" y="17"/>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14" name="Freeform 762"/>
            <p:cNvSpPr>
              <a:spLocks/>
            </p:cNvSpPr>
            <p:nvPr/>
          </p:nvSpPr>
          <p:spPr bwMode="auto">
            <a:xfrm>
              <a:off x="11963400" y="3451226"/>
              <a:ext cx="158750" cy="53975"/>
            </a:xfrm>
            <a:custGeom>
              <a:avLst/>
              <a:gdLst>
                <a:gd name="T0" fmla="*/ 0 w 18"/>
                <a:gd name="T1" fmla="*/ 6 h 6"/>
                <a:gd name="T2" fmla="*/ 9 w 18"/>
                <a:gd name="T3" fmla="*/ 2 h 6"/>
                <a:gd name="T4" fmla="*/ 18 w 18"/>
                <a:gd name="T5" fmla="*/ 1 h 6"/>
                <a:gd name="T6" fmla="*/ 9 w 18"/>
                <a:gd name="T7" fmla="*/ 4 h 6"/>
                <a:gd name="T8" fmla="*/ 0 w 18"/>
                <a:gd name="T9" fmla="*/ 6 h 6"/>
              </a:gdLst>
              <a:ahLst/>
              <a:cxnLst>
                <a:cxn ang="0">
                  <a:pos x="T0" y="T1"/>
                </a:cxn>
                <a:cxn ang="0">
                  <a:pos x="T2" y="T3"/>
                </a:cxn>
                <a:cxn ang="0">
                  <a:pos x="T4" y="T5"/>
                </a:cxn>
                <a:cxn ang="0">
                  <a:pos x="T6" y="T7"/>
                </a:cxn>
                <a:cxn ang="0">
                  <a:pos x="T8" y="T9"/>
                </a:cxn>
              </a:cxnLst>
              <a:rect l="0" t="0" r="r" b="b"/>
              <a:pathLst>
                <a:path w="18" h="6">
                  <a:moveTo>
                    <a:pt x="0" y="6"/>
                  </a:moveTo>
                  <a:cubicBezTo>
                    <a:pt x="3" y="4"/>
                    <a:pt x="6" y="3"/>
                    <a:pt x="9" y="2"/>
                  </a:cubicBezTo>
                  <a:cubicBezTo>
                    <a:pt x="12" y="1"/>
                    <a:pt x="15" y="0"/>
                    <a:pt x="18" y="1"/>
                  </a:cubicBezTo>
                  <a:cubicBezTo>
                    <a:pt x="9" y="4"/>
                    <a:pt x="9" y="4"/>
                    <a:pt x="9" y="4"/>
                  </a:cubicBezTo>
                  <a:cubicBezTo>
                    <a:pt x="6" y="4"/>
                    <a:pt x="3" y="6"/>
                    <a:pt x="0" y="6"/>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15" name="Freeform 763"/>
            <p:cNvSpPr>
              <a:spLocks/>
            </p:cNvSpPr>
            <p:nvPr/>
          </p:nvSpPr>
          <p:spPr bwMode="auto">
            <a:xfrm>
              <a:off x="11953875" y="3513138"/>
              <a:ext cx="168275" cy="36513"/>
            </a:xfrm>
            <a:custGeom>
              <a:avLst/>
              <a:gdLst>
                <a:gd name="T0" fmla="*/ 0 w 19"/>
                <a:gd name="T1" fmla="*/ 0 h 4"/>
                <a:gd name="T2" fmla="*/ 10 w 19"/>
                <a:gd name="T3" fmla="*/ 1 h 4"/>
                <a:gd name="T4" fmla="*/ 19 w 19"/>
                <a:gd name="T5" fmla="*/ 4 h 4"/>
                <a:gd name="T6" fmla="*/ 9 w 19"/>
                <a:gd name="T7" fmla="*/ 2 h 4"/>
                <a:gd name="T8" fmla="*/ 0 w 19"/>
                <a:gd name="T9" fmla="*/ 0 h 4"/>
              </a:gdLst>
              <a:ahLst/>
              <a:cxnLst>
                <a:cxn ang="0">
                  <a:pos x="T0" y="T1"/>
                </a:cxn>
                <a:cxn ang="0">
                  <a:pos x="T2" y="T3"/>
                </a:cxn>
                <a:cxn ang="0">
                  <a:pos x="T4" y="T5"/>
                </a:cxn>
                <a:cxn ang="0">
                  <a:pos x="T6" y="T7"/>
                </a:cxn>
                <a:cxn ang="0">
                  <a:pos x="T8" y="T9"/>
                </a:cxn>
              </a:cxnLst>
              <a:rect l="0" t="0" r="r" b="b"/>
              <a:pathLst>
                <a:path w="19" h="4">
                  <a:moveTo>
                    <a:pt x="0" y="0"/>
                  </a:moveTo>
                  <a:cubicBezTo>
                    <a:pt x="4" y="0"/>
                    <a:pt x="7" y="0"/>
                    <a:pt x="10" y="1"/>
                  </a:cubicBezTo>
                  <a:cubicBezTo>
                    <a:pt x="13" y="2"/>
                    <a:pt x="16" y="2"/>
                    <a:pt x="19" y="4"/>
                  </a:cubicBezTo>
                  <a:cubicBezTo>
                    <a:pt x="9" y="2"/>
                    <a:pt x="9" y="2"/>
                    <a:pt x="9" y="2"/>
                  </a:cubicBezTo>
                  <a:cubicBezTo>
                    <a:pt x="6" y="2"/>
                    <a:pt x="3" y="1"/>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16" name="Freeform 764"/>
            <p:cNvSpPr>
              <a:spLocks/>
            </p:cNvSpPr>
            <p:nvPr/>
          </p:nvSpPr>
          <p:spPr bwMode="auto">
            <a:xfrm>
              <a:off x="11945937" y="3532188"/>
              <a:ext cx="61913" cy="158750"/>
            </a:xfrm>
            <a:custGeom>
              <a:avLst/>
              <a:gdLst>
                <a:gd name="T0" fmla="*/ 0 w 7"/>
                <a:gd name="T1" fmla="*/ 0 h 18"/>
                <a:gd name="T2" fmla="*/ 5 w 7"/>
                <a:gd name="T3" fmla="*/ 8 h 18"/>
                <a:gd name="T4" fmla="*/ 7 w 7"/>
                <a:gd name="T5" fmla="*/ 18 h 18"/>
                <a:gd name="T6" fmla="*/ 4 w 7"/>
                <a:gd name="T7" fmla="*/ 9 h 18"/>
                <a:gd name="T8" fmla="*/ 0 w 7"/>
                <a:gd name="T9" fmla="*/ 0 h 18"/>
              </a:gdLst>
              <a:ahLst/>
              <a:cxnLst>
                <a:cxn ang="0">
                  <a:pos x="T0" y="T1"/>
                </a:cxn>
                <a:cxn ang="0">
                  <a:pos x="T2" y="T3"/>
                </a:cxn>
                <a:cxn ang="0">
                  <a:pos x="T4" y="T5"/>
                </a:cxn>
                <a:cxn ang="0">
                  <a:pos x="T6" y="T7"/>
                </a:cxn>
                <a:cxn ang="0">
                  <a:pos x="T8" y="T9"/>
                </a:cxn>
              </a:cxnLst>
              <a:rect l="0" t="0" r="r" b="b"/>
              <a:pathLst>
                <a:path w="7" h="18">
                  <a:moveTo>
                    <a:pt x="0" y="0"/>
                  </a:moveTo>
                  <a:cubicBezTo>
                    <a:pt x="2" y="3"/>
                    <a:pt x="4" y="5"/>
                    <a:pt x="5" y="8"/>
                  </a:cubicBezTo>
                  <a:cubicBezTo>
                    <a:pt x="6" y="11"/>
                    <a:pt x="7" y="14"/>
                    <a:pt x="7" y="18"/>
                  </a:cubicBezTo>
                  <a:cubicBezTo>
                    <a:pt x="4" y="9"/>
                    <a:pt x="4" y="9"/>
                    <a:pt x="4" y="9"/>
                  </a:cubicBezTo>
                  <a:cubicBezTo>
                    <a:pt x="2" y="6"/>
                    <a:pt x="1" y="3"/>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17" name="Freeform 765"/>
            <p:cNvSpPr>
              <a:spLocks/>
            </p:cNvSpPr>
            <p:nvPr/>
          </p:nvSpPr>
          <p:spPr bwMode="auto">
            <a:xfrm>
              <a:off x="11874500" y="3532188"/>
              <a:ext cx="61913" cy="150813"/>
            </a:xfrm>
            <a:custGeom>
              <a:avLst/>
              <a:gdLst>
                <a:gd name="T0" fmla="*/ 7 w 7"/>
                <a:gd name="T1" fmla="*/ 0 h 17"/>
                <a:gd name="T2" fmla="*/ 4 w 7"/>
                <a:gd name="T3" fmla="*/ 9 h 17"/>
                <a:gd name="T4" fmla="*/ 0 w 7"/>
                <a:gd name="T5" fmla="*/ 17 h 17"/>
                <a:gd name="T6" fmla="*/ 3 w 7"/>
                <a:gd name="T7" fmla="*/ 8 h 17"/>
                <a:gd name="T8" fmla="*/ 7 w 7"/>
                <a:gd name="T9" fmla="*/ 0 h 17"/>
              </a:gdLst>
              <a:ahLst/>
              <a:cxnLst>
                <a:cxn ang="0">
                  <a:pos x="T0" y="T1"/>
                </a:cxn>
                <a:cxn ang="0">
                  <a:pos x="T2" y="T3"/>
                </a:cxn>
                <a:cxn ang="0">
                  <a:pos x="T4" y="T5"/>
                </a:cxn>
                <a:cxn ang="0">
                  <a:pos x="T6" y="T7"/>
                </a:cxn>
                <a:cxn ang="0">
                  <a:pos x="T8" y="T9"/>
                </a:cxn>
              </a:cxnLst>
              <a:rect l="0" t="0" r="r" b="b"/>
              <a:pathLst>
                <a:path w="7" h="17">
                  <a:moveTo>
                    <a:pt x="7" y="0"/>
                  </a:moveTo>
                  <a:cubicBezTo>
                    <a:pt x="6" y="3"/>
                    <a:pt x="5" y="6"/>
                    <a:pt x="4" y="9"/>
                  </a:cubicBezTo>
                  <a:cubicBezTo>
                    <a:pt x="3" y="12"/>
                    <a:pt x="2" y="15"/>
                    <a:pt x="0" y="17"/>
                  </a:cubicBezTo>
                  <a:cubicBezTo>
                    <a:pt x="3" y="8"/>
                    <a:pt x="3" y="8"/>
                    <a:pt x="3" y="8"/>
                  </a:cubicBezTo>
                  <a:cubicBezTo>
                    <a:pt x="4" y="6"/>
                    <a:pt x="5" y="3"/>
                    <a:pt x="7"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18" name="Freeform 766"/>
            <p:cNvSpPr>
              <a:spLocks/>
            </p:cNvSpPr>
            <p:nvPr/>
          </p:nvSpPr>
          <p:spPr bwMode="auto">
            <a:xfrm>
              <a:off x="11768137" y="3513138"/>
              <a:ext cx="150813" cy="80963"/>
            </a:xfrm>
            <a:custGeom>
              <a:avLst/>
              <a:gdLst>
                <a:gd name="T0" fmla="*/ 17 w 17"/>
                <a:gd name="T1" fmla="*/ 0 h 9"/>
                <a:gd name="T2" fmla="*/ 9 w 17"/>
                <a:gd name="T3" fmla="*/ 6 h 9"/>
                <a:gd name="T4" fmla="*/ 0 w 17"/>
                <a:gd name="T5" fmla="*/ 9 h 9"/>
                <a:gd name="T6" fmla="*/ 9 w 17"/>
                <a:gd name="T7" fmla="*/ 4 h 9"/>
                <a:gd name="T8" fmla="*/ 17 w 17"/>
                <a:gd name="T9" fmla="*/ 0 h 9"/>
              </a:gdLst>
              <a:ahLst/>
              <a:cxnLst>
                <a:cxn ang="0">
                  <a:pos x="T0" y="T1"/>
                </a:cxn>
                <a:cxn ang="0">
                  <a:pos x="T2" y="T3"/>
                </a:cxn>
                <a:cxn ang="0">
                  <a:pos x="T4" y="T5"/>
                </a:cxn>
                <a:cxn ang="0">
                  <a:pos x="T6" y="T7"/>
                </a:cxn>
                <a:cxn ang="0">
                  <a:pos x="T8" y="T9"/>
                </a:cxn>
              </a:cxnLst>
              <a:rect l="0" t="0" r="r" b="b"/>
              <a:pathLst>
                <a:path w="17" h="9">
                  <a:moveTo>
                    <a:pt x="17" y="0"/>
                  </a:moveTo>
                  <a:cubicBezTo>
                    <a:pt x="15" y="3"/>
                    <a:pt x="12" y="4"/>
                    <a:pt x="9" y="6"/>
                  </a:cubicBezTo>
                  <a:cubicBezTo>
                    <a:pt x="7" y="7"/>
                    <a:pt x="4" y="8"/>
                    <a:pt x="0" y="9"/>
                  </a:cubicBezTo>
                  <a:cubicBezTo>
                    <a:pt x="9" y="4"/>
                    <a:pt x="9" y="4"/>
                    <a:pt x="9" y="4"/>
                  </a:cubicBezTo>
                  <a:cubicBezTo>
                    <a:pt x="12" y="3"/>
                    <a:pt x="14" y="1"/>
                    <a:pt x="17"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19" name="Freeform 767"/>
            <p:cNvSpPr>
              <a:spLocks/>
            </p:cNvSpPr>
            <p:nvPr/>
          </p:nvSpPr>
          <p:spPr bwMode="auto">
            <a:xfrm>
              <a:off x="11760200" y="3451226"/>
              <a:ext cx="158750" cy="53975"/>
            </a:xfrm>
            <a:custGeom>
              <a:avLst/>
              <a:gdLst>
                <a:gd name="T0" fmla="*/ 18 w 18"/>
                <a:gd name="T1" fmla="*/ 6 h 6"/>
                <a:gd name="T2" fmla="*/ 9 w 18"/>
                <a:gd name="T3" fmla="*/ 4 h 6"/>
                <a:gd name="T4" fmla="*/ 0 w 18"/>
                <a:gd name="T5" fmla="*/ 0 h 6"/>
                <a:gd name="T6" fmla="*/ 9 w 18"/>
                <a:gd name="T7" fmla="*/ 3 h 6"/>
                <a:gd name="T8" fmla="*/ 18 w 18"/>
                <a:gd name="T9" fmla="*/ 6 h 6"/>
              </a:gdLst>
              <a:ahLst/>
              <a:cxnLst>
                <a:cxn ang="0">
                  <a:pos x="T0" y="T1"/>
                </a:cxn>
                <a:cxn ang="0">
                  <a:pos x="T2" y="T3"/>
                </a:cxn>
                <a:cxn ang="0">
                  <a:pos x="T4" y="T5"/>
                </a:cxn>
                <a:cxn ang="0">
                  <a:pos x="T6" y="T7"/>
                </a:cxn>
                <a:cxn ang="0">
                  <a:pos x="T8" y="T9"/>
                </a:cxn>
              </a:cxnLst>
              <a:rect l="0" t="0" r="r" b="b"/>
              <a:pathLst>
                <a:path w="18" h="6">
                  <a:moveTo>
                    <a:pt x="18" y="6"/>
                  </a:moveTo>
                  <a:cubicBezTo>
                    <a:pt x="15" y="6"/>
                    <a:pt x="12" y="5"/>
                    <a:pt x="9" y="4"/>
                  </a:cubicBezTo>
                  <a:cubicBezTo>
                    <a:pt x="6" y="3"/>
                    <a:pt x="3" y="2"/>
                    <a:pt x="0" y="0"/>
                  </a:cubicBezTo>
                  <a:cubicBezTo>
                    <a:pt x="9" y="3"/>
                    <a:pt x="9" y="3"/>
                    <a:pt x="9" y="3"/>
                  </a:cubicBezTo>
                  <a:cubicBezTo>
                    <a:pt x="12" y="4"/>
                    <a:pt x="15" y="4"/>
                    <a:pt x="18" y="6"/>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20" name="Freeform 768"/>
            <p:cNvSpPr>
              <a:spLocks/>
            </p:cNvSpPr>
            <p:nvPr/>
          </p:nvSpPr>
          <p:spPr bwMode="auto">
            <a:xfrm>
              <a:off x="11822112" y="3371850"/>
              <a:ext cx="106363" cy="123825"/>
            </a:xfrm>
            <a:custGeom>
              <a:avLst/>
              <a:gdLst>
                <a:gd name="T0" fmla="*/ 12 w 12"/>
                <a:gd name="T1" fmla="*/ 14 h 14"/>
                <a:gd name="T2" fmla="*/ 5 w 12"/>
                <a:gd name="T3" fmla="*/ 8 h 14"/>
                <a:gd name="T4" fmla="*/ 0 w 12"/>
                <a:gd name="T5" fmla="*/ 0 h 14"/>
                <a:gd name="T6" fmla="*/ 6 w 12"/>
                <a:gd name="T7" fmla="*/ 7 h 14"/>
                <a:gd name="T8" fmla="*/ 12 w 12"/>
                <a:gd name="T9" fmla="*/ 14 h 14"/>
              </a:gdLst>
              <a:ahLst/>
              <a:cxnLst>
                <a:cxn ang="0">
                  <a:pos x="T0" y="T1"/>
                </a:cxn>
                <a:cxn ang="0">
                  <a:pos x="T2" y="T3"/>
                </a:cxn>
                <a:cxn ang="0">
                  <a:pos x="T4" y="T5"/>
                </a:cxn>
                <a:cxn ang="0">
                  <a:pos x="T6" y="T7"/>
                </a:cxn>
                <a:cxn ang="0">
                  <a:pos x="T8" y="T9"/>
                </a:cxn>
              </a:cxnLst>
              <a:rect l="0" t="0" r="r" b="b"/>
              <a:pathLst>
                <a:path w="12" h="14">
                  <a:moveTo>
                    <a:pt x="12" y="14"/>
                  </a:moveTo>
                  <a:cubicBezTo>
                    <a:pt x="10" y="12"/>
                    <a:pt x="7" y="10"/>
                    <a:pt x="5" y="8"/>
                  </a:cubicBezTo>
                  <a:cubicBezTo>
                    <a:pt x="3" y="5"/>
                    <a:pt x="1" y="3"/>
                    <a:pt x="0" y="0"/>
                  </a:cubicBezTo>
                  <a:cubicBezTo>
                    <a:pt x="6" y="7"/>
                    <a:pt x="6" y="7"/>
                    <a:pt x="6" y="7"/>
                  </a:cubicBezTo>
                  <a:cubicBezTo>
                    <a:pt x="8" y="9"/>
                    <a:pt x="11" y="11"/>
                    <a:pt x="12" y="1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4339" name="组合 64338"/>
          <p:cNvGrpSpPr/>
          <p:nvPr/>
        </p:nvGrpSpPr>
        <p:grpSpPr>
          <a:xfrm>
            <a:off x="155574" y="1712119"/>
            <a:ext cx="565151" cy="603250"/>
            <a:chOff x="1550987" y="1552575"/>
            <a:chExt cx="565151" cy="603250"/>
          </a:xfrm>
        </p:grpSpPr>
        <p:sp>
          <p:nvSpPr>
            <p:cNvPr id="64221" name="Freeform 769"/>
            <p:cNvSpPr>
              <a:spLocks/>
            </p:cNvSpPr>
            <p:nvPr/>
          </p:nvSpPr>
          <p:spPr bwMode="auto">
            <a:xfrm>
              <a:off x="1647825" y="1552575"/>
              <a:ext cx="292100" cy="301625"/>
            </a:xfrm>
            <a:custGeom>
              <a:avLst/>
              <a:gdLst>
                <a:gd name="T0" fmla="*/ 22 w 33"/>
                <a:gd name="T1" fmla="*/ 34 h 34"/>
                <a:gd name="T2" fmla="*/ 16 w 33"/>
                <a:gd name="T3" fmla="*/ 5 h 34"/>
                <a:gd name="T4" fmla="*/ 22 w 33"/>
                <a:gd name="T5" fmla="*/ 34 h 34"/>
              </a:gdLst>
              <a:ahLst/>
              <a:cxnLst>
                <a:cxn ang="0">
                  <a:pos x="T0" y="T1"/>
                </a:cxn>
                <a:cxn ang="0">
                  <a:pos x="T2" y="T3"/>
                </a:cxn>
                <a:cxn ang="0">
                  <a:pos x="T4" y="T5"/>
                </a:cxn>
              </a:cxnLst>
              <a:rect l="0" t="0" r="r" b="b"/>
              <a:pathLst>
                <a:path w="33" h="34">
                  <a:moveTo>
                    <a:pt x="22" y="34"/>
                  </a:moveTo>
                  <a:cubicBezTo>
                    <a:pt x="22" y="34"/>
                    <a:pt x="0" y="10"/>
                    <a:pt x="16" y="5"/>
                  </a:cubicBezTo>
                  <a:cubicBezTo>
                    <a:pt x="33" y="0"/>
                    <a:pt x="22" y="34"/>
                    <a:pt x="22" y="34"/>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22" name="Freeform 770"/>
            <p:cNvSpPr>
              <a:spLocks/>
            </p:cNvSpPr>
            <p:nvPr/>
          </p:nvSpPr>
          <p:spPr bwMode="auto">
            <a:xfrm>
              <a:off x="1841500" y="1560513"/>
              <a:ext cx="274638" cy="293688"/>
            </a:xfrm>
            <a:custGeom>
              <a:avLst/>
              <a:gdLst>
                <a:gd name="T0" fmla="*/ 0 w 31"/>
                <a:gd name="T1" fmla="*/ 33 h 33"/>
                <a:gd name="T2" fmla="*/ 17 w 31"/>
                <a:gd name="T3" fmla="*/ 9 h 33"/>
                <a:gd name="T4" fmla="*/ 0 w 31"/>
                <a:gd name="T5" fmla="*/ 33 h 33"/>
              </a:gdLst>
              <a:ahLst/>
              <a:cxnLst>
                <a:cxn ang="0">
                  <a:pos x="T0" y="T1"/>
                </a:cxn>
                <a:cxn ang="0">
                  <a:pos x="T2" y="T3"/>
                </a:cxn>
                <a:cxn ang="0">
                  <a:pos x="T4" y="T5"/>
                </a:cxn>
              </a:cxnLst>
              <a:rect l="0" t="0" r="r" b="b"/>
              <a:pathLst>
                <a:path w="31" h="33">
                  <a:moveTo>
                    <a:pt x="0" y="33"/>
                  </a:moveTo>
                  <a:cubicBezTo>
                    <a:pt x="0" y="33"/>
                    <a:pt x="2" y="0"/>
                    <a:pt x="17" y="9"/>
                  </a:cubicBezTo>
                  <a:cubicBezTo>
                    <a:pt x="31" y="18"/>
                    <a:pt x="0" y="33"/>
                    <a:pt x="0" y="33"/>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23" name="Freeform 771"/>
            <p:cNvSpPr>
              <a:spLocks/>
            </p:cNvSpPr>
            <p:nvPr/>
          </p:nvSpPr>
          <p:spPr bwMode="auto">
            <a:xfrm>
              <a:off x="1841500" y="1703388"/>
              <a:ext cx="265113" cy="301625"/>
            </a:xfrm>
            <a:custGeom>
              <a:avLst/>
              <a:gdLst>
                <a:gd name="T0" fmla="*/ 0 w 30"/>
                <a:gd name="T1" fmla="*/ 17 h 34"/>
                <a:gd name="T2" fmla="*/ 29 w 30"/>
                <a:gd name="T3" fmla="*/ 17 h 34"/>
                <a:gd name="T4" fmla="*/ 0 w 30"/>
                <a:gd name="T5" fmla="*/ 17 h 34"/>
              </a:gdLst>
              <a:ahLst/>
              <a:cxnLst>
                <a:cxn ang="0">
                  <a:pos x="T0" y="T1"/>
                </a:cxn>
                <a:cxn ang="0">
                  <a:pos x="T2" y="T3"/>
                </a:cxn>
                <a:cxn ang="0">
                  <a:pos x="T4" y="T5"/>
                </a:cxn>
              </a:cxnLst>
              <a:rect l="0" t="0" r="r" b="b"/>
              <a:pathLst>
                <a:path w="30" h="34">
                  <a:moveTo>
                    <a:pt x="0" y="17"/>
                  </a:moveTo>
                  <a:cubicBezTo>
                    <a:pt x="0" y="17"/>
                    <a:pt x="28" y="0"/>
                    <a:pt x="29" y="17"/>
                  </a:cubicBezTo>
                  <a:cubicBezTo>
                    <a:pt x="30" y="34"/>
                    <a:pt x="0" y="17"/>
                    <a:pt x="0" y="17"/>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24" name="Freeform 772"/>
            <p:cNvSpPr>
              <a:spLocks/>
            </p:cNvSpPr>
            <p:nvPr/>
          </p:nvSpPr>
          <p:spPr bwMode="auto">
            <a:xfrm>
              <a:off x="1841500" y="1854200"/>
              <a:ext cx="265113" cy="301625"/>
            </a:xfrm>
            <a:custGeom>
              <a:avLst/>
              <a:gdLst>
                <a:gd name="T0" fmla="*/ 0 w 30"/>
                <a:gd name="T1" fmla="*/ 0 h 34"/>
                <a:gd name="T2" fmla="*/ 16 w 30"/>
                <a:gd name="T3" fmla="*/ 24 h 34"/>
                <a:gd name="T4" fmla="*/ 0 w 30"/>
                <a:gd name="T5" fmla="*/ 0 h 34"/>
              </a:gdLst>
              <a:ahLst/>
              <a:cxnLst>
                <a:cxn ang="0">
                  <a:pos x="T0" y="T1"/>
                </a:cxn>
                <a:cxn ang="0">
                  <a:pos x="T2" y="T3"/>
                </a:cxn>
                <a:cxn ang="0">
                  <a:pos x="T4" y="T5"/>
                </a:cxn>
              </a:cxnLst>
              <a:rect l="0" t="0" r="r" b="b"/>
              <a:pathLst>
                <a:path w="30" h="34">
                  <a:moveTo>
                    <a:pt x="0" y="0"/>
                  </a:moveTo>
                  <a:cubicBezTo>
                    <a:pt x="0" y="0"/>
                    <a:pt x="30" y="14"/>
                    <a:pt x="16" y="24"/>
                  </a:cubicBezTo>
                  <a:cubicBezTo>
                    <a:pt x="3" y="34"/>
                    <a:pt x="0" y="0"/>
                    <a:pt x="0"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25" name="Freeform 773"/>
            <p:cNvSpPr>
              <a:spLocks/>
            </p:cNvSpPr>
            <p:nvPr/>
          </p:nvSpPr>
          <p:spPr bwMode="auto">
            <a:xfrm>
              <a:off x="1603375" y="1854200"/>
              <a:ext cx="282575" cy="284163"/>
            </a:xfrm>
            <a:custGeom>
              <a:avLst/>
              <a:gdLst>
                <a:gd name="T0" fmla="*/ 27 w 32"/>
                <a:gd name="T1" fmla="*/ 0 h 32"/>
                <a:gd name="T2" fmla="*/ 16 w 32"/>
                <a:gd name="T3" fmla="*/ 27 h 32"/>
                <a:gd name="T4" fmla="*/ 27 w 32"/>
                <a:gd name="T5" fmla="*/ 0 h 32"/>
              </a:gdLst>
              <a:ahLst/>
              <a:cxnLst>
                <a:cxn ang="0">
                  <a:pos x="T0" y="T1"/>
                </a:cxn>
                <a:cxn ang="0">
                  <a:pos x="T2" y="T3"/>
                </a:cxn>
                <a:cxn ang="0">
                  <a:pos x="T4" y="T5"/>
                </a:cxn>
              </a:cxnLst>
              <a:rect l="0" t="0" r="r" b="b"/>
              <a:pathLst>
                <a:path w="32" h="32">
                  <a:moveTo>
                    <a:pt x="27" y="0"/>
                  </a:moveTo>
                  <a:cubicBezTo>
                    <a:pt x="27" y="0"/>
                    <a:pt x="32" y="32"/>
                    <a:pt x="16" y="27"/>
                  </a:cubicBezTo>
                  <a:cubicBezTo>
                    <a:pt x="0" y="22"/>
                    <a:pt x="27" y="0"/>
                    <a:pt x="27"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26" name="Freeform 774"/>
            <p:cNvSpPr>
              <a:spLocks/>
            </p:cNvSpPr>
            <p:nvPr/>
          </p:nvSpPr>
          <p:spPr bwMode="auto">
            <a:xfrm>
              <a:off x="1550987" y="1765300"/>
              <a:ext cx="290513" cy="284163"/>
            </a:xfrm>
            <a:custGeom>
              <a:avLst/>
              <a:gdLst>
                <a:gd name="T0" fmla="*/ 33 w 33"/>
                <a:gd name="T1" fmla="*/ 10 h 32"/>
                <a:gd name="T2" fmla="*/ 5 w 33"/>
                <a:gd name="T3" fmla="*/ 16 h 32"/>
                <a:gd name="T4" fmla="*/ 33 w 33"/>
                <a:gd name="T5" fmla="*/ 10 h 32"/>
              </a:gdLst>
              <a:ahLst/>
              <a:cxnLst>
                <a:cxn ang="0">
                  <a:pos x="T0" y="T1"/>
                </a:cxn>
                <a:cxn ang="0">
                  <a:pos x="T2" y="T3"/>
                </a:cxn>
                <a:cxn ang="0">
                  <a:pos x="T4" y="T5"/>
                </a:cxn>
              </a:cxnLst>
              <a:rect l="0" t="0" r="r" b="b"/>
              <a:pathLst>
                <a:path w="33" h="32">
                  <a:moveTo>
                    <a:pt x="33" y="10"/>
                  </a:moveTo>
                  <a:cubicBezTo>
                    <a:pt x="33" y="10"/>
                    <a:pt x="9" y="32"/>
                    <a:pt x="5" y="16"/>
                  </a:cubicBezTo>
                  <a:cubicBezTo>
                    <a:pt x="0" y="0"/>
                    <a:pt x="33" y="10"/>
                    <a:pt x="33" y="1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27" name="Freeform 775"/>
            <p:cNvSpPr>
              <a:spLocks/>
            </p:cNvSpPr>
            <p:nvPr/>
          </p:nvSpPr>
          <p:spPr bwMode="auto">
            <a:xfrm>
              <a:off x="1568450" y="1587500"/>
              <a:ext cx="292100" cy="274638"/>
            </a:xfrm>
            <a:custGeom>
              <a:avLst/>
              <a:gdLst>
                <a:gd name="T0" fmla="*/ 33 w 33"/>
                <a:gd name="T1" fmla="*/ 29 h 31"/>
                <a:gd name="T2" fmla="*/ 7 w 33"/>
                <a:gd name="T3" fmla="*/ 16 h 31"/>
                <a:gd name="T4" fmla="*/ 33 w 33"/>
                <a:gd name="T5" fmla="*/ 29 h 31"/>
              </a:gdLst>
              <a:ahLst/>
              <a:cxnLst>
                <a:cxn ang="0">
                  <a:pos x="T0" y="T1"/>
                </a:cxn>
                <a:cxn ang="0">
                  <a:pos x="T2" y="T3"/>
                </a:cxn>
                <a:cxn ang="0">
                  <a:pos x="T4" y="T5"/>
                </a:cxn>
              </a:cxnLst>
              <a:rect l="0" t="0" r="r" b="b"/>
              <a:pathLst>
                <a:path w="33" h="31">
                  <a:moveTo>
                    <a:pt x="33" y="29"/>
                  </a:moveTo>
                  <a:cubicBezTo>
                    <a:pt x="33" y="29"/>
                    <a:pt x="0" y="31"/>
                    <a:pt x="7" y="16"/>
                  </a:cubicBezTo>
                  <a:cubicBezTo>
                    <a:pt x="14" y="0"/>
                    <a:pt x="33" y="29"/>
                    <a:pt x="33" y="29"/>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28" name="Freeform 776"/>
            <p:cNvSpPr>
              <a:spLocks/>
            </p:cNvSpPr>
            <p:nvPr/>
          </p:nvSpPr>
          <p:spPr bwMode="auto">
            <a:xfrm>
              <a:off x="1781175" y="1809750"/>
              <a:ext cx="104775" cy="88900"/>
            </a:xfrm>
            <a:custGeom>
              <a:avLst/>
              <a:gdLst>
                <a:gd name="T0" fmla="*/ 11 w 12"/>
                <a:gd name="T1" fmla="*/ 3 h 10"/>
                <a:gd name="T2" fmla="*/ 7 w 12"/>
                <a:gd name="T3" fmla="*/ 9 h 10"/>
                <a:gd name="T4" fmla="*/ 1 w 12"/>
                <a:gd name="T5" fmla="*/ 7 h 10"/>
                <a:gd name="T6" fmla="*/ 5 w 12"/>
                <a:gd name="T7" fmla="*/ 1 h 10"/>
                <a:gd name="T8" fmla="*/ 11 w 12"/>
                <a:gd name="T9" fmla="*/ 3 h 10"/>
              </a:gdLst>
              <a:ahLst/>
              <a:cxnLst>
                <a:cxn ang="0">
                  <a:pos x="T0" y="T1"/>
                </a:cxn>
                <a:cxn ang="0">
                  <a:pos x="T2" y="T3"/>
                </a:cxn>
                <a:cxn ang="0">
                  <a:pos x="T4" y="T5"/>
                </a:cxn>
                <a:cxn ang="0">
                  <a:pos x="T6" y="T7"/>
                </a:cxn>
                <a:cxn ang="0">
                  <a:pos x="T8" y="T9"/>
                </a:cxn>
              </a:cxnLst>
              <a:rect l="0" t="0" r="r" b="b"/>
              <a:pathLst>
                <a:path w="12" h="10">
                  <a:moveTo>
                    <a:pt x="11" y="3"/>
                  </a:moveTo>
                  <a:cubicBezTo>
                    <a:pt x="12" y="6"/>
                    <a:pt x="10" y="8"/>
                    <a:pt x="7" y="9"/>
                  </a:cubicBezTo>
                  <a:cubicBezTo>
                    <a:pt x="5" y="10"/>
                    <a:pt x="2" y="9"/>
                    <a:pt x="1" y="7"/>
                  </a:cubicBezTo>
                  <a:cubicBezTo>
                    <a:pt x="0" y="5"/>
                    <a:pt x="2" y="2"/>
                    <a:pt x="5" y="1"/>
                  </a:cubicBezTo>
                  <a:cubicBezTo>
                    <a:pt x="7" y="0"/>
                    <a:pt x="10" y="1"/>
                    <a:pt x="11"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29" name="Freeform 777"/>
            <p:cNvSpPr>
              <a:spLocks/>
            </p:cNvSpPr>
            <p:nvPr/>
          </p:nvSpPr>
          <p:spPr bwMode="auto">
            <a:xfrm>
              <a:off x="1816100" y="1800225"/>
              <a:ext cx="7938" cy="36513"/>
            </a:xfrm>
            <a:custGeom>
              <a:avLst/>
              <a:gdLst>
                <a:gd name="T0" fmla="*/ 1 w 1"/>
                <a:gd name="T1" fmla="*/ 0 h 4"/>
                <a:gd name="T2" fmla="*/ 0 w 1"/>
                <a:gd name="T3" fmla="*/ 0 h 4"/>
                <a:gd name="T4" fmla="*/ 0 w 1"/>
                <a:gd name="T5" fmla="*/ 1 h 4"/>
                <a:gd name="T6" fmla="*/ 1 w 1"/>
                <a:gd name="T7" fmla="*/ 1 h 4"/>
                <a:gd name="T8" fmla="*/ 1 w 1"/>
                <a:gd name="T9" fmla="*/ 4 h 4"/>
                <a:gd name="T10" fmla="*/ 1 w 1"/>
                <a:gd name="T11" fmla="*/ 1 h 4"/>
                <a:gd name="T12" fmla="*/ 1 w 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1" y="0"/>
                  </a:moveTo>
                  <a:cubicBezTo>
                    <a:pt x="1" y="0"/>
                    <a:pt x="1" y="0"/>
                    <a:pt x="0" y="0"/>
                  </a:cubicBezTo>
                  <a:cubicBezTo>
                    <a:pt x="0" y="0"/>
                    <a:pt x="0" y="0"/>
                    <a:pt x="0" y="1"/>
                  </a:cubicBezTo>
                  <a:cubicBezTo>
                    <a:pt x="0" y="1"/>
                    <a:pt x="0" y="1"/>
                    <a:pt x="1" y="1"/>
                  </a:cubicBezTo>
                  <a:cubicBezTo>
                    <a:pt x="1" y="2"/>
                    <a:pt x="1" y="4"/>
                    <a:pt x="1" y="4"/>
                  </a:cubicBezTo>
                  <a:cubicBezTo>
                    <a:pt x="1" y="3"/>
                    <a:pt x="1" y="2"/>
                    <a:pt x="1" y="1"/>
                  </a:cubicBezTo>
                  <a:cubicBezTo>
                    <a:pt x="1" y="1"/>
                    <a:pt x="1" y="1"/>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30" name="Freeform 778"/>
            <p:cNvSpPr>
              <a:spLocks/>
            </p:cNvSpPr>
            <p:nvPr/>
          </p:nvSpPr>
          <p:spPr bwMode="auto">
            <a:xfrm>
              <a:off x="1824037" y="1792288"/>
              <a:ext cx="17463" cy="44450"/>
            </a:xfrm>
            <a:custGeom>
              <a:avLst/>
              <a:gdLst>
                <a:gd name="T0" fmla="*/ 2 w 2"/>
                <a:gd name="T1" fmla="*/ 1 h 5"/>
                <a:gd name="T2" fmla="*/ 1 w 2"/>
                <a:gd name="T3" fmla="*/ 0 h 5"/>
                <a:gd name="T4" fmla="*/ 0 w 2"/>
                <a:gd name="T5" fmla="*/ 1 h 5"/>
                <a:gd name="T6" fmla="*/ 1 w 2"/>
                <a:gd name="T7" fmla="*/ 2 h 5"/>
                <a:gd name="T8" fmla="*/ 1 w 2"/>
                <a:gd name="T9" fmla="*/ 5 h 5"/>
                <a:gd name="T10" fmla="*/ 1 w 2"/>
                <a:gd name="T11" fmla="*/ 2 h 5"/>
                <a:gd name="T12" fmla="*/ 2 w 2"/>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1"/>
                  </a:moveTo>
                  <a:cubicBezTo>
                    <a:pt x="2" y="1"/>
                    <a:pt x="1" y="0"/>
                    <a:pt x="1" y="0"/>
                  </a:cubicBezTo>
                  <a:cubicBezTo>
                    <a:pt x="1" y="0"/>
                    <a:pt x="0" y="1"/>
                    <a:pt x="0" y="1"/>
                  </a:cubicBezTo>
                  <a:cubicBezTo>
                    <a:pt x="1" y="2"/>
                    <a:pt x="1" y="2"/>
                    <a:pt x="1" y="2"/>
                  </a:cubicBezTo>
                  <a:cubicBezTo>
                    <a:pt x="1" y="3"/>
                    <a:pt x="1" y="5"/>
                    <a:pt x="1" y="5"/>
                  </a:cubicBezTo>
                  <a:cubicBezTo>
                    <a:pt x="1" y="4"/>
                    <a:pt x="1" y="3"/>
                    <a:pt x="1" y="2"/>
                  </a:cubicBezTo>
                  <a:cubicBezTo>
                    <a:pt x="2" y="2"/>
                    <a:pt x="2" y="2"/>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31" name="Freeform 779"/>
            <p:cNvSpPr>
              <a:spLocks/>
            </p:cNvSpPr>
            <p:nvPr/>
          </p:nvSpPr>
          <p:spPr bwMode="auto">
            <a:xfrm>
              <a:off x="1833562" y="1800225"/>
              <a:ext cx="17463" cy="36513"/>
            </a:xfrm>
            <a:custGeom>
              <a:avLst/>
              <a:gdLst>
                <a:gd name="T0" fmla="*/ 2 w 2"/>
                <a:gd name="T1" fmla="*/ 0 h 4"/>
                <a:gd name="T2" fmla="*/ 2 w 2"/>
                <a:gd name="T3" fmla="*/ 0 h 4"/>
                <a:gd name="T4" fmla="*/ 1 w 2"/>
                <a:gd name="T5" fmla="*/ 0 h 4"/>
                <a:gd name="T6" fmla="*/ 1 w 2"/>
                <a:gd name="T7" fmla="*/ 1 h 4"/>
                <a:gd name="T8" fmla="*/ 0 w 2"/>
                <a:gd name="T9" fmla="*/ 4 h 4"/>
                <a:gd name="T10" fmla="*/ 2 w 2"/>
                <a:gd name="T11" fmla="*/ 1 h 4"/>
                <a:gd name="T12" fmla="*/ 2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0"/>
                  </a:moveTo>
                  <a:cubicBezTo>
                    <a:pt x="2" y="0"/>
                    <a:pt x="2" y="0"/>
                    <a:pt x="2" y="0"/>
                  </a:cubicBezTo>
                  <a:cubicBezTo>
                    <a:pt x="1" y="0"/>
                    <a:pt x="1" y="0"/>
                    <a:pt x="1" y="0"/>
                  </a:cubicBezTo>
                  <a:cubicBezTo>
                    <a:pt x="1" y="1"/>
                    <a:pt x="1" y="1"/>
                    <a:pt x="1" y="1"/>
                  </a:cubicBezTo>
                  <a:cubicBezTo>
                    <a:pt x="1" y="2"/>
                    <a:pt x="0" y="4"/>
                    <a:pt x="0" y="4"/>
                  </a:cubicBezTo>
                  <a:cubicBezTo>
                    <a:pt x="1" y="3"/>
                    <a:pt x="1" y="2"/>
                    <a:pt x="2" y="1"/>
                  </a:cubicBezTo>
                  <a:cubicBezTo>
                    <a:pt x="2" y="1"/>
                    <a:pt x="2" y="1"/>
                    <a:pt x="2"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32" name="Freeform 780"/>
            <p:cNvSpPr>
              <a:spLocks/>
            </p:cNvSpPr>
            <p:nvPr/>
          </p:nvSpPr>
          <p:spPr bwMode="auto">
            <a:xfrm>
              <a:off x="1841500" y="1800225"/>
              <a:ext cx="26988" cy="36513"/>
            </a:xfrm>
            <a:custGeom>
              <a:avLst/>
              <a:gdLst>
                <a:gd name="T0" fmla="*/ 3 w 3"/>
                <a:gd name="T1" fmla="*/ 1 h 4"/>
                <a:gd name="T2" fmla="*/ 2 w 3"/>
                <a:gd name="T3" fmla="*/ 0 h 4"/>
                <a:gd name="T4" fmla="*/ 1 w 3"/>
                <a:gd name="T5" fmla="*/ 1 h 4"/>
                <a:gd name="T6" fmla="*/ 1 w 3"/>
                <a:gd name="T7" fmla="*/ 1 h 4"/>
                <a:gd name="T8" fmla="*/ 0 w 3"/>
                <a:gd name="T9" fmla="*/ 4 h 4"/>
                <a:gd name="T10" fmla="*/ 2 w 3"/>
                <a:gd name="T11" fmla="*/ 2 h 4"/>
                <a:gd name="T12" fmla="*/ 3 w 3"/>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3" y="1"/>
                  </a:moveTo>
                  <a:cubicBezTo>
                    <a:pt x="3" y="1"/>
                    <a:pt x="3" y="0"/>
                    <a:pt x="2" y="0"/>
                  </a:cubicBezTo>
                  <a:cubicBezTo>
                    <a:pt x="2" y="0"/>
                    <a:pt x="2" y="0"/>
                    <a:pt x="1" y="1"/>
                  </a:cubicBezTo>
                  <a:cubicBezTo>
                    <a:pt x="1" y="1"/>
                    <a:pt x="1" y="1"/>
                    <a:pt x="1" y="1"/>
                  </a:cubicBezTo>
                  <a:cubicBezTo>
                    <a:pt x="1" y="2"/>
                    <a:pt x="0" y="4"/>
                    <a:pt x="0" y="4"/>
                  </a:cubicBezTo>
                  <a:cubicBezTo>
                    <a:pt x="1" y="3"/>
                    <a:pt x="1" y="2"/>
                    <a:pt x="2" y="2"/>
                  </a:cubicBezTo>
                  <a:cubicBezTo>
                    <a:pt x="2" y="2"/>
                    <a:pt x="2" y="2"/>
                    <a:pt x="3"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33" name="Freeform 781"/>
            <p:cNvSpPr>
              <a:spLocks/>
            </p:cNvSpPr>
            <p:nvPr/>
          </p:nvSpPr>
          <p:spPr bwMode="auto">
            <a:xfrm>
              <a:off x="1851025" y="1809750"/>
              <a:ext cx="26988" cy="26988"/>
            </a:xfrm>
            <a:custGeom>
              <a:avLst/>
              <a:gdLst>
                <a:gd name="T0" fmla="*/ 3 w 3"/>
                <a:gd name="T1" fmla="*/ 1 h 3"/>
                <a:gd name="T2" fmla="*/ 3 w 3"/>
                <a:gd name="T3" fmla="*/ 0 h 3"/>
                <a:gd name="T4" fmla="*/ 2 w 3"/>
                <a:gd name="T5" fmla="*/ 0 h 3"/>
                <a:gd name="T6" fmla="*/ 2 w 3"/>
                <a:gd name="T7" fmla="*/ 1 h 3"/>
                <a:gd name="T8" fmla="*/ 0 w 3"/>
                <a:gd name="T9" fmla="*/ 3 h 3"/>
                <a:gd name="T10" fmla="*/ 2 w 3"/>
                <a:gd name="T11" fmla="*/ 1 h 3"/>
                <a:gd name="T12" fmla="*/ 3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1"/>
                  </a:moveTo>
                  <a:cubicBezTo>
                    <a:pt x="3" y="1"/>
                    <a:pt x="3" y="0"/>
                    <a:pt x="3" y="0"/>
                  </a:cubicBezTo>
                  <a:cubicBezTo>
                    <a:pt x="2" y="0"/>
                    <a:pt x="2" y="0"/>
                    <a:pt x="2" y="0"/>
                  </a:cubicBezTo>
                  <a:cubicBezTo>
                    <a:pt x="2" y="1"/>
                    <a:pt x="1" y="1"/>
                    <a:pt x="2" y="1"/>
                  </a:cubicBezTo>
                  <a:cubicBezTo>
                    <a:pt x="1" y="2"/>
                    <a:pt x="0" y="3"/>
                    <a:pt x="0" y="3"/>
                  </a:cubicBezTo>
                  <a:cubicBezTo>
                    <a:pt x="0" y="2"/>
                    <a:pt x="1" y="2"/>
                    <a:pt x="2" y="1"/>
                  </a:cubicBezTo>
                  <a:cubicBezTo>
                    <a:pt x="2" y="2"/>
                    <a:pt x="2" y="2"/>
                    <a:pt x="3"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34" name="Freeform 782"/>
            <p:cNvSpPr>
              <a:spLocks/>
            </p:cNvSpPr>
            <p:nvPr/>
          </p:nvSpPr>
          <p:spPr bwMode="auto">
            <a:xfrm>
              <a:off x="1851025" y="1817688"/>
              <a:ext cx="34925" cy="26988"/>
            </a:xfrm>
            <a:custGeom>
              <a:avLst/>
              <a:gdLst>
                <a:gd name="T0" fmla="*/ 3 w 4"/>
                <a:gd name="T1" fmla="*/ 1 h 3"/>
                <a:gd name="T2" fmla="*/ 4 w 4"/>
                <a:gd name="T3" fmla="*/ 1 h 3"/>
                <a:gd name="T4" fmla="*/ 3 w 4"/>
                <a:gd name="T5" fmla="*/ 1 h 3"/>
                <a:gd name="T6" fmla="*/ 2 w 4"/>
                <a:gd name="T7" fmla="*/ 1 h 3"/>
                <a:gd name="T8" fmla="*/ 0 w 4"/>
                <a:gd name="T9" fmla="*/ 3 h 3"/>
                <a:gd name="T10" fmla="*/ 3 w 4"/>
                <a:gd name="T11" fmla="*/ 2 h 3"/>
                <a:gd name="T12" fmla="*/ 3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1"/>
                  </a:moveTo>
                  <a:cubicBezTo>
                    <a:pt x="4" y="1"/>
                    <a:pt x="4" y="1"/>
                    <a:pt x="4" y="1"/>
                  </a:cubicBezTo>
                  <a:cubicBezTo>
                    <a:pt x="4" y="0"/>
                    <a:pt x="3" y="0"/>
                    <a:pt x="3" y="1"/>
                  </a:cubicBezTo>
                  <a:cubicBezTo>
                    <a:pt x="3" y="1"/>
                    <a:pt x="2" y="1"/>
                    <a:pt x="2" y="1"/>
                  </a:cubicBezTo>
                  <a:cubicBezTo>
                    <a:pt x="1" y="2"/>
                    <a:pt x="0" y="3"/>
                    <a:pt x="0" y="3"/>
                  </a:cubicBezTo>
                  <a:cubicBezTo>
                    <a:pt x="1" y="2"/>
                    <a:pt x="2" y="2"/>
                    <a:pt x="3" y="2"/>
                  </a:cubicBezTo>
                  <a:cubicBezTo>
                    <a:pt x="3" y="2"/>
                    <a:pt x="3" y="2"/>
                    <a:pt x="3"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35" name="Freeform 783"/>
            <p:cNvSpPr>
              <a:spLocks/>
            </p:cNvSpPr>
            <p:nvPr/>
          </p:nvSpPr>
          <p:spPr bwMode="auto">
            <a:xfrm>
              <a:off x="1851025" y="1836738"/>
              <a:ext cx="44450" cy="7938"/>
            </a:xfrm>
            <a:custGeom>
              <a:avLst/>
              <a:gdLst>
                <a:gd name="T0" fmla="*/ 4 w 5"/>
                <a:gd name="T1" fmla="*/ 1 h 1"/>
                <a:gd name="T2" fmla="*/ 4 w 5"/>
                <a:gd name="T3" fmla="*/ 0 h 1"/>
                <a:gd name="T4" fmla="*/ 3 w 5"/>
                <a:gd name="T5" fmla="*/ 0 h 1"/>
                <a:gd name="T6" fmla="*/ 3 w 5"/>
                <a:gd name="T7" fmla="*/ 0 h 1"/>
                <a:gd name="T8" fmla="*/ 0 w 5"/>
                <a:gd name="T9" fmla="*/ 1 h 1"/>
                <a:gd name="T10" fmla="*/ 3 w 5"/>
                <a:gd name="T11" fmla="*/ 1 h 1"/>
                <a:gd name="T12" fmla="*/ 4 w 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4" y="1"/>
                  </a:moveTo>
                  <a:cubicBezTo>
                    <a:pt x="4" y="1"/>
                    <a:pt x="5" y="0"/>
                    <a:pt x="4" y="0"/>
                  </a:cubicBezTo>
                  <a:cubicBezTo>
                    <a:pt x="4" y="0"/>
                    <a:pt x="4" y="0"/>
                    <a:pt x="3" y="0"/>
                  </a:cubicBezTo>
                  <a:cubicBezTo>
                    <a:pt x="3" y="0"/>
                    <a:pt x="3" y="0"/>
                    <a:pt x="3" y="0"/>
                  </a:cubicBezTo>
                  <a:cubicBezTo>
                    <a:pt x="2" y="0"/>
                    <a:pt x="0" y="1"/>
                    <a:pt x="0" y="1"/>
                  </a:cubicBezTo>
                  <a:cubicBezTo>
                    <a:pt x="1" y="1"/>
                    <a:pt x="2" y="1"/>
                    <a:pt x="3" y="1"/>
                  </a:cubicBezTo>
                  <a:cubicBezTo>
                    <a:pt x="3" y="1"/>
                    <a:pt x="4" y="1"/>
                    <a:pt x="4"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36" name="Freeform 784"/>
            <p:cNvSpPr>
              <a:spLocks/>
            </p:cNvSpPr>
            <p:nvPr/>
          </p:nvSpPr>
          <p:spPr bwMode="auto">
            <a:xfrm>
              <a:off x="1860550" y="1844675"/>
              <a:ext cx="34925" cy="17463"/>
            </a:xfrm>
            <a:custGeom>
              <a:avLst/>
              <a:gdLst>
                <a:gd name="T0" fmla="*/ 3 w 4"/>
                <a:gd name="T1" fmla="*/ 1 h 2"/>
                <a:gd name="T2" fmla="*/ 4 w 4"/>
                <a:gd name="T3" fmla="*/ 1 h 2"/>
                <a:gd name="T4" fmla="*/ 3 w 4"/>
                <a:gd name="T5" fmla="*/ 0 h 2"/>
                <a:gd name="T6" fmla="*/ 2 w 4"/>
                <a:gd name="T7" fmla="*/ 1 h 2"/>
                <a:gd name="T8" fmla="*/ 0 w 4"/>
                <a:gd name="T9" fmla="*/ 1 h 2"/>
                <a:gd name="T10" fmla="*/ 2 w 4"/>
                <a:gd name="T11" fmla="*/ 1 h 2"/>
                <a:gd name="T12" fmla="*/ 3 w 4"/>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3" y="1"/>
                  </a:moveTo>
                  <a:cubicBezTo>
                    <a:pt x="4" y="1"/>
                    <a:pt x="4" y="1"/>
                    <a:pt x="4" y="1"/>
                  </a:cubicBezTo>
                  <a:cubicBezTo>
                    <a:pt x="4" y="0"/>
                    <a:pt x="3" y="0"/>
                    <a:pt x="3" y="0"/>
                  </a:cubicBezTo>
                  <a:cubicBezTo>
                    <a:pt x="3" y="0"/>
                    <a:pt x="2" y="0"/>
                    <a:pt x="2" y="1"/>
                  </a:cubicBezTo>
                  <a:cubicBezTo>
                    <a:pt x="1" y="0"/>
                    <a:pt x="0" y="1"/>
                    <a:pt x="0" y="1"/>
                  </a:cubicBezTo>
                  <a:cubicBezTo>
                    <a:pt x="1" y="1"/>
                    <a:pt x="2" y="1"/>
                    <a:pt x="2" y="1"/>
                  </a:cubicBezTo>
                  <a:cubicBezTo>
                    <a:pt x="2" y="1"/>
                    <a:pt x="3" y="2"/>
                    <a:pt x="3"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37" name="Freeform 785"/>
            <p:cNvSpPr>
              <a:spLocks/>
            </p:cNvSpPr>
            <p:nvPr/>
          </p:nvSpPr>
          <p:spPr bwMode="auto">
            <a:xfrm>
              <a:off x="1860550" y="1854200"/>
              <a:ext cx="34925" cy="17463"/>
            </a:xfrm>
            <a:custGeom>
              <a:avLst/>
              <a:gdLst>
                <a:gd name="T0" fmla="*/ 3 w 4"/>
                <a:gd name="T1" fmla="*/ 2 h 2"/>
                <a:gd name="T2" fmla="*/ 4 w 4"/>
                <a:gd name="T3" fmla="*/ 1 h 2"/>
                <a:gd name="T4" fmla="*/ 3 w 4"/>
                <a:gd name="T5" fmla="*/ 1 h 2"/>
                <a:gd name="T6" fmla="*/ 2 w 4"/>
                <a:gd name="T7" fmla="*/ 1 h 2"/>
                <a:gd name="T8" fmla="*/ 0 w 4"/>
                <a:gd name="T9" fmla="*/ 0 h 2"/>
                <a:gd name="T10" fmla="*/ 2 w 4"/>
                <a:gd name="T11" fmla="*/ 1 h 2"/>
                <a:gd name="T12" fmla="*/ 3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3" y="2"/>
                  </a:moveTo>
                  <a:cubicBezTo>
                    <a:pt x="3" y="2"/>
                    <a:pt x="4" y="2"/>
                    <a:pt x="4" y="1"/>
                  </a:cubicBezTo>
                  <a:cubicBezTo>
                    <a:pt x="4" y="1"/>
                    <a:pt x="3" y="1"/>
                    <a:pt x="3" y="1"/>
                  </a:cubicBezTo>
                  <a:cubicBezTo>
                    <a:pt x="3" y="1"/>
                    <a:pt x="2" y="1"/>
                    <a:pt x="2" y="1"/>
                  </a:cubicBezTo>
                  <a:cubicBezTo>
                    <a:pt x="1" y="0"/>
                    <a:pt x="0" y="0"/>
                    <a:pt x="0" y="0"/>
                  </a:cubicBezTo>
                  <a:cubicBezTo>
                    <a:pt x="1" y="1"/>
                    <a:pt x="2" y="1"/>
                    <a:pt x="2" y="1"/>
                  </a:cubicBezTo>
                  <a:cubicBezTo>
                    <a:pt x="2" y="2"/>
                    <a:pt x="2" y="2"/>
                    <a:pt x="3"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38" name="Freeform 786"/>
            <p:cNvSpPr>
              <a:spLocks/>
            </p:cNvSpPr>
            <p:nvPr/>
          </p:nvSpPr>
          <p:spPr bwMode="auto">
            <a:xfrm>
              <a:off x="1851025" y="1862138"/>
              <a:ext cx="34925" cy="19050"/>
            </a:xfrm>
            <a:custGeom>
              <a:avLst/>
              <a:gdLst>
                <a:gd name="T0" fmla="*/ 3 w 4"/>
                <a:gd name="T1" fmla="*/ 2 h 2"/>
                <a:gd name="T2" fmla="*/ 4 w 4"/>
                <a:gd name="T3" fmla="*/ 2 h 2"/>
                <a:gd name="T4" fmla="*/ 4 w 4"/>
                <a:gd name="T5" fmla="*/ 1 h 2"/>
                <a:gd name="T6" fmla="*/ 3 w 4"/>
                <a:gd name="T7" fmla="*/ 1 h 2"/>
                <a:gd name="T8" fmla="*/ 0 w 4"/>
                <a:gd name="T9" fmla="*/ 0 h 2"/>
                <a:gd name="T10" fmla="*/ 3 w 4"/>
                <a:gd name="T11" fmla="*/ 2 h 2"/>
                <a:gd name="T12" fmla="*/ 3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3" y="2"/>
                  </a:moveTo>
                  <a:cubicBezTo>
                    <a:pt x="4" y="2"/>
                    <a:pt x="4" y="2"/>
                    <a:pt x="4" y="2"/>
                  </a:cubicBezTo>
                  <a:cubicBezTo>
                    <a:pt x="4" y="2"/>
                    <a:pt x="4" y="1"/>
                    <a:pt x="4" y="1"/>
                  </a:cubicBezTo>
                  <a:cubicBezTo>
                    <a:pt x="3" y="1"/>
                    <a:pt x="3" y="1"/>
                    <a:pt x="3" y="1"/>
                  </a:cubicBezTo>
                  <a:cubicBezTo>
                    <a:pt x="2" y="0"/>
                    <a:pt x="0" y="0"/>
                    <a:pt x="0" y="0"/>
                  </a:cubicBezTo>
                  <a:cubicBezTo>
                    <a:pt x="1" y="0"/>
                    <a:pt x="2" y="1"/>
                    <a:pt x="3" y="2"/>
                  </a:cubicBezTo>
                  <a:cubicBezTo>
                    <a:pt x="3" y="2"/>
                    <a:pt x="3" y="2"/>
                    <a:pt x="3"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39" name="Freeform 787"/>
            <p:cNvSpPr>
              <a:spLocks/>
            </p:cNvSpPr>
            <p:nvPr/>
          </p:nvSpPr>
          <p:spPr bwMode="auto">
            <a:xfrm>
              <a:off x="1851025" y="1871663"/>
              <a:ext cx="26988" cy="26988"/>
            </a:xfrm>
            <a:custGeom>
              <a:avLst/>
              <a:gdLst>
                <a:gd name="T0" fmla="*/ 2 w 3"/>
                <a:gd name="T1" fmla="*/ 3 h 3"/>
                <a:gd name="T2" fmla="*/ 3 w 3"/>
                <a:gd name="T3" fmla="*/ 2 h 3"/>
                <a:gd name="T4" fmla="*/ 3 w 3"/>
                <a:gd name="T5" fmla="*/ 2 h 3"/>
                <a:gd name="T6" fmla="*/ 2 w 3"/>
                <a:gd name="T7" fmla="*/ 1 h 3"/>
                <a:gd name="T8" fmla="*/ 0 w 3"/>
                <a:gd name="T9" fmla="*/ 0 h 3"/>
                <a:gd name="T10" fmla="*/ 2 w 3"/>
                <a:gd name="T11" fmla="*/ 2 h 3"/>
                <a:gd name="T12" fmla="*/ 2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3"/>
                  </a:moveTo>
                  <a:cubicBezTo>
                    <a:pt x="3" y="3"/>
                    <a:pt x="3" y="3"/>
                    <a:pt x="3" y="2"/>
                  </a:cubicBezTo>
                  <a:cubicBezTo>
                    <a:pt x="3" y="2"/>
                    <a:pt x="3" y="2"/>
                    <a:pt x="3" y="2"/>
                  </a:cubicBezTo>
                  <a:cubicBezTo>
                    <a:pt x="3" y="1"/>
                    <a:pt x="2" y="1"/>
                    <a:pt x="2" y="1"/>
                  </a:cubicBezTo>
                  <a:cubicBezTo>
                    <a:pt x="2" y="0"/>
                    <a:pt x="0" y="0"/>
                    <a:pt x="0" y="0"/>
                  </a:cubicBezTo>
                  <a:cubicBezTo>
                    <a:pt x="1" y="0"/>
                    <a:pt x="2" y="1"/>
                    <a:pt x="2" y="2"/>
                  </a:cubicBezTo>
                  <a:cubicBezTo>
                    <a:pt x="2" y="2"/>
                    <a:pt x="2" y="2"/>
                    <a:pt x="2"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40" name="Freeform 788"/>
            <p:cNvSpPr>
              <a:spLocks/>
            </p:cNvSpPr>
            <p:nvPr/>
          </p:nvSpPr>
          <p:spPr bwMode="auto">
            <a:xfrm>
              <a:off x="1851025" y="1871663"/>
              <a:ext cx="17463" cy="34925"/>
            </a:xfrm>
            <a:custGeom>
              <a:avLst/>
              <a:gdLst>
                <a:gd name="T0" fmla="*/ 1 w 2"/>
                <a:gd name="T1" fmla="*/ 3 h 4"/>
                <a:gd name="T2" fmla="*/ 2 w 2"/>
                <a:gd name="T3" fmla="*/ 4 h 4"/>
                <a:gd name="T4" fmla="*/ 2 w 2"/>
                <a:gd name="T5" fmla="*/ 3 h 4"/>
                <a:gd name="T6" fmla="*/ 1 w 2"/>
                <a:gd name="T7" fmla="*/ 2 h 4"/>
                <a:gd name="T8" fmla="*/ 0 w 2"/>
                <a:gd name="T9" fmla="*/ 0 h 4"/>
                <a:gd name="T10" fmla="*/ 1 w 2"/>
                <a:gd name="T11" fmla="*/ 3 h 4"/>
                <a:gd name="T12" fmla="*/ 1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3"/>
                  </a:moveTo>
                  <a:cubicBezTo>
                    <a:pt x="1" y="4"/>
                    <a:pt x="2" y="4"/>
                    <a:pt x="2" y="4"/>
                  </a:cubicBezTo>
                  <a:cubicBezTo>
                    <a:pt x="2" y="3"/>
                    <a:pt x="2" y="3"/>
                    <a:pt x="2" y="3"/>
                  </a:cubicBezTo>
                  <a:cubicBezTo>
                    <a:pt x="2" y="2"/>
                    <a:pt x="2" y="2"/>
                    <a:pt x="1" y="2"/>
                  </a:cubicBezTo>
                  <a:cubicBezTo>
                    <a:pt x="1" y="1"/>
                    <a:pt x="0" y="0"/>
                    <a:pt x="0" y="0"/>
                  </a:cubicBezTo>
                  <a:cubicBezTo>
                    <a:pt x="0" y="1"/>
                    <a:pt x="1" y="2"/>
                    <a:pt x="1" y="3"/>
                  </a:cubicBezTo>
                  <a:cubicBezTo>
                    <a:pt x="1" y="3"/>
                    <a:pt x="1" y="3"/>
                    <a:pt x="1"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41" name="Freeform 789"/>
            <p:cNvSpPr>
              <a:spLocks/>
            </p:cNvSpPr>
            <p:nvPr/>
          </p:nvSpPr>
          <p:spPr bwMode="auto">
            <a:xfrm>
              <a:off x="1841500" y="1871663"/>
              <a:ext cx="19050" cy="44450"/>
            </a:xfrm>
            <a:custGeom>
              <a:avLst/>
              <a:gdLst>
                <a:gd name="T0" fmla="*/ 1 w 2"/>
                <a:gd name="T1" fmla="*/ 4 h 5"/>
                <a:gd name="T2" fmla="*/ 2 w 2"/>
                <a:gd name="T3" fmla="*/ 4 h 5"/>
                <a:gd name="T4" fmla="*/ 2 w 2"/>
                <a:gd name="T5" fmla="*/ 3 h 5"/>
                <a:gd name="T6" fmla="*/ 1 w 2"/>
                <a:gd name="T7" fmla="*/ 3 h 5"/>
                <a:gd name="T8" fmla="*/ 0 w 2"/>
                <a:gd name="T9" fmla="*/ 0 h 5"/>
                <a:gd name="T10" fmla="*/ 1 w 2"/>
                <a:gd name="T11" fmla="*/ 3 h 5"/>
                <a:gd name="T12" fmla="*/ 1 w 2"/>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1" y="4"/>
                  </a:moveTo>
                  <a:cubicBezTo>
                    <a:pt x="1" y="4"/>
                    <a:pt x="1" y="5"/>
                    <a:pt x="2" y="4"/>
                  </a:cubicBezTo>
                  <a:cubicBezTo>
                    <a:pt x="2" y="4"/>
                    <a:pt x="2" y="4"/>
                    <a:pt x="2" y="3"/>
                  </a:cubicBezTo>
                  <a:cubicBezTo>
                    <a:pt x="2" y="3"/>
                    <a:pt x="1" y="3"/>
                    <a:pt x="1" y="3"/>
                  </a:cubicBezTo>
                  <a:cubicBezTo>
                    <a:pt x="1" y="2"/>
                    <a:pt x="0" y="0"/>
                    <a:pt x="0" y="0"/>
                  </a:cubicBezTo>
                  <a:cubicBezTo>
                    <a:pt x="1" y="1"/>
                    <a:pt x="1" y="2"/>
                    <a:pt x="1" y="3"/>
                  </a:cubicBezTo>
                  <a:cubicBezTo>
                    <a:pt x="1" y="3"/>
                    <a:pt x="0" y="4"/>
                    <a:pt x="1"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42" name="Freeform 790"/>
            <p:cNvSpPr>
              <a:spLocks/>
            </p:cNvSpPr>
            <p:nvPr/>
          </p:nvSpPr>
          <p:spPr bwMode="auto">
            <a:xfrm>
              <a:off x="1833562" y="1881188"/>
              <a:ext cx="7938" cy="34925"/>
            </a:xfrm>
            <a:custGeom>
              <a:avLst/>
              <a:gdLst>
                <a:gd name="T0" fmla="*/ 0 w 1"/>
                <a:gd name="T1" fmla="*/ 3 h 4"/>
                <a:gd name="T2" fmla="*/ 1 w 1"/>
                <a:gd name="T3" fmla="*/ 4 h 4"/>
                <a:gd name="T4" fmla="*/ 1 w 1"/>
                <a:gd name="T5" fmla="*/ 3 h 4"/>
                <a:gd name="T6" fmla="*/ 1 w 1"/>
                <a:gd name="T7" fmla="*/ 2 h 4"/>
                <a:gd name="T8" fmla="*/ 1 w 1"/>
                <a:gd name="T9" fmla="*/ 0 h 4"/>
                <a:gd name="T10" fmla="*/ 0 w 1"/>
                <a:gd name="T11" fmla="*/ 2 h 4"/>
                <a:gd name="T12" fmla="*/ 0 w 1"/>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0" y="3"/>
                  </a:moveTo>
                  <a:cubicBezTo>
                    <a:pt x="0" y="4"/>
                    <a:pt x="1" y="4"/>
                    <a:pt x="1" y="4"/>
                  </a:cubicBezTo>
                  <a:cubicBezTo>
                    <a:pt x="1" y="4"/>
                    <a:pt x="1" y="3"/>
                    <a:pt x="1" y="3"/>
                  </a:cubicBezTo>
                  <a:cubicBezTo>
                    <a:pt x="1" y="3"/>
                    <a:pt x="1" y="3"/>
                    <a:pt x="1" y="2"/>
                  </a:cubicBezTo>
                  <a:cubicBezTo>
                    <a:pt x="1" y="1"/>
                    <a:pt x="1" y="0"/>
                    <a:pt x="1" y="0"/>
                  </a:cubicBezTo>
                  <a:cubicBezTo>
                    <a:pt x="1" y="1"/>
                    <a:pt x="1" y="2"/>
                    <a:pt x="0" y="2"/>
                  </a:cubicBezTo>
                  <a:cubicBezTo>
                    <a:pt x="0" y="2"/>
                    <a:pt x="0" y="3"/>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43" name="Freeform 791"/>
            <p:cNvSpPr>
              <a:spLocks/>
            </p:cNvSpPr>
            <p:nvPr/>
          </p:nvSpPr>
          <p:spPr bwMode="auto">
            <a:xfrm>
              <a:off x="1824037" y="1881188"/>
              <a:ext cx="9525" cy="34925"/>
            </a:xfrm>
            <a:custGeom>
              <a:avLst/>
              <a:gdLst>
                <a:gd name="T0" fmla="*/ 0 w 1"/>
                <a:gd name="T1" fmla="*/ 3 h 4"/>
                <a:gd name="T2" fmla="*/ 0 w 1"/>
                <a:gd name="T3" fmla="*/ 4 h 4"/>
                <a:gd name="T4" fmla="*/ 1 w 1"/>
                <a:gd name="T5" fmla="*/ 3 h 4"/>
                <a:gd name="T6" fmla="*/ 1 w 1"/>
                <a:gd name="T7" fmla="*/ 2 h 4"/>
                <a:gd name="T8" fmla="*/ 1 w 1"/>
                <a:gd name="T9" fmla="*/ 0 h 4"/>
                <a:gd name="T10" fmla="*/ 0 w 1"/>
                <a:gd name="T11" fmla="*/ 2 h 4"/>
                <a:gd name="T12" fmla="*/ 0 w 1"/>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0" y="3"/>
                  </a:moveTo>
                  <a:cubicBezTo>
                    <a:pt x="0" y="3"/>
                    <a:pt x="0" y="4"/>
                    <a:pt x="0" y="4"/>
                  </a:cubicBezTo>
                  <a:cubicBezTo>
                    <a:pt x="1" y="4"/>
                    <a:pt x="1" y="4"/>
                    <a:pt x="1" y="3"/>
                  </a:cubicBezTo>
                  <a:cubicBezTo>
                    <a:pt x="1" y="3"/>
                    <a:pt x="1" y="3"/>
                    <a:pt x="1" y="2"/>
                  </a:cubicBezTo>
                  <a:cubicBezTo>
                    <a:pt x="1" y="1"/>
                    <a:pt x="1" y="0"/>
                    <a:pt x="1" y="0"/>
                  </a:cubicBezTo>
                  <a:cubicBezTo>
                    <a:pt x="1" y="1"/>
                    <a:pt x="0" y="2"/>
                    <a:pt x="0" y="2"/>
                  </a:cubicBezTo>
                  <a:cubicBezTo>
                    <a:pt x="0" y="2"/>
                    <a:pt x="0" y="3"/>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44" name="Freeform 792"/>
            <p:cNvSpPr>
              <a:spLocks/>
            </p:cNvSpPr>
            <p:nvPr/>
          </p:nvSpPr>
          <p:spPr bwMode="auto">
            <a:xfrm>
              <a:off x="1806575" y="1881188"/>
              <a:ext cx="17463" cy="25400"/>
            </a:xfrm>
            <a:custGeom>
              <a:avLst/>
              <a:gdLst>
                <a:gd name="T0" fmla="*/ 0 w 2"/>
                <a:gd name="T1" fmla="*/ 3 h 3"/>
                <a:gd name="T2" fmla="*/ 1 w 2"/>
                <a:gd name="T3" fmla="*/ 3 h 3"/>
                <a:gd name="T4" fmla="*/ 1 w 2"/>
                <a:gd name="T5" fmla="*/ 3 h 3"/>
                <a:gd name="T6" fmla="*/ 1 w 2"/>
                <a:gd name="T7" fmla="*/ 2 h 3"/>
                <a:gd name="T8" fmla="*/ 2 w 2"/>
                <a:gd name="T9" fmla="*/ 0 h 3"/>
                <a:gd name="T10" fmla="*/ 1 w 2"/>
                <a:gd name="T11" fmla="*/ 2 h 3"/>
                <a:gd name="T12" fmla="*/ 0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3"/>
                  </a:moveTo>
                  <a:cubicBezTo>
                    <a:pt x="0" y="3"/>
                    <a:pt x="0" y="3"/>
                    <a:pt x="1" y="3"/>
                  </a:cubicBezTo>
                  <a:cubicBezTo>
                    <a:pt x="1" y="3"/>
                    <a:pt x="1" y="3"/>
                    <a:pt x="1" y="3"/>
                  </a:cubicBezTo>
                  <a:cubicBezTo>
                    <a:pt x="1" y="3"/>
                    <a:pt x="1" y="2"/>
                    <a:pt x="1" y="2"/>
                  </a:cubicBezTo>
                  <a:cubicBezTo>
                    <a:pt x="2" y="1"/>
                    <a:pt x="2" y="0"/>
                    <a:pt x="2" y="0"/>
                  </a:cubicBezTo>
                  <a:cubicBezTo>
                    <a:pt x="2" y="1"/>
                    <a:pt x="1" y="1"/>
                    <a:pt x="1" y="2"/>
                  </a:cubicBezTo>
                  <a:cubicBezTo>
                    <a:pt x="1" y="2"/>
                    <a:pt x="0" y="2"/>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45" name="Freeform 793"/>
            <p:cNvSpPr>
              <a:spLocks/>
            </p:cNvSpPr>
            <p:nvPr/>
          </p:nvSpPr>
          <p:spPr bwMode="auto">
            <a:xfrm>
              <a:off x="1798637" y="1871663"/>
              <a:ext cx="25400" cy="34925"/>
            </a:xfrm>
            <a:custGeom>
              <a:avLst/>
              <a:gdLst>
                <a:gd name="T0" fmla="*/ 0 w 3"/>
                <a:gd name="T1" fmla="*/ 3 h 4"/>
                <a:gd name="T2" fmla="*/ 0 w 3"/>
                <a:gd name="T3" fmla="*/ 4 h 4"/>
                <a:gd name="T4" fmla="*/ 1 w 3"/>
                <a:gd name="T5" fmla="*/ 3 h 4"/>
                <a:gd name="T6" fmla="*/ 1 w 3"/>
                <a:gd name="T7" fmla="*/ 3 h 4"/>
                <a:gd name="T8" fmla="*/ 3 w 3"/>
                <a:gd name="T9" fmla="*/ 0 h 4"/>
                <a:gd name="T10" fmla="*/ 1 w 3"/>
                <a:gd name="T11" fmla="*/ 2 h 4"/>
                <a:gd name="T12" fmla="*/ 0 w 3"/>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0" y="3"/>
                  </a:moveTo>
                  <a:cubicBezTo>
                    <a:pt x="0" y="3"/>
                    <a:pt x="0" y="3"/>
                    <a:pt x="0" y="4"/>
                  </a:cubicBezTo>
                  <a:cubicBezTo>
                    <a:pt x="0" y="4"/>
                    <a:pt x="1" y="4"/>
                    <a:pt x="1" y="3"/>
                  </a:cubicBezTo>
                  <a:cubicBezTo>
                    <a:pt x="1" y="3"/>
                    <a:pt x="1" y="3"/>
                    <a:pt x="1" y="3"/>
                  </a:cubicBezTo>
                  <a:cubicBezTo>
                    <a:pt x="2" y="2"/>
                    <a:pt x="3" y="0"/>
                    <a:pt x="3" y="0"/>
                  </a:cubicBezTo>
                  <a:cubicBezTo>
                    <a:pt x="2" y="1"/>
                    <a:pt x="1" y="2"/>
                    <a:pt x="1" y="2"/>
                  </a:cubicBezTo>
                  <a:cubicBezTo>
                    <a:pt x="1" y="2"/>
                    <a:pt x="0" y="2"/>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46" name="Freeform 794"/>
            <p:cNvSpPr>
              <a:spLocks/>
            </p:cNvSpPr>
            <p:nvPr/>
          </p:nvSpPr>
          <p:spPr bwMode="auto">
            <a:xfrm>
              <a:off x="1789112" y="1871663"/>
              <a:ext cx="26988" cy="26988"/>
            </a:xfrm>
            <a:custGeom>
              <a:avLst/>
              <a:gdLst>
                <a:gd name="T0" fmla="*/ 0 w 3"/>
                <a:gd name="T1" fmla="*/ 1 h 3"/>
                <a:gd name="T2" fmla="*/ 0 w 3"/>
                <a:gd name="T3" fmla="*/ 2 h 3"/>
                <a:gd name="T4" fmla="*/ 1 w 3"/>
                <a:gd name="T5" fmla="*/ 2 h 3"/>
                <a:gd name="T6" fmla="*/ 1 w 3"/>
                <a:gd name="T7" fmla="*/ 2 h 3"/>
                <a:gd name="T8" fmla="*/ 3 w 3"/>
                <a:gd name="T9" fmla="*/ 0 h 3"/>
                <a:gd name="T10" fmla="*/ 1 w 3"/>
                <a:gd name="T11" fmla="*/ 1 h 3"/>
                <a:gd name="T12" fmla="*/ 0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1"/>
                  </a:moveTo>
                  <a:cubicBezTo>
                    <a:pt x="0" y="2"/>
                    <a:pt x="0" y="2"/>
                    <a:pt x="0" y="2"/>
                  </a:cubicBezTo>
                  <a:cubicBezTo>
                    <a:pt x="0" y="3"/>
                    <a:pt x="1" y="3"/>
                    <a:pt x="1" y="2"/>
                  </a:cubicBezTo>
                  <a:cubicBezTo>
                    <a:pt x="1" y="2"/>
                    <a:pt x="1" y="2"/>
                    <a:pt x="1" y="2"/>
                  </a:cubicBezTo>
                  <a:cubicBezTo>
                    <a:pt x="2" y="1"/>
                    <a:pt x="3" y="0"/>
                    <a:pt x="3" y="0"/>
                  </a:cubicBezTo>
                  <a:cubicBezTo>
                    <a:pt x="2" y="1"/>
                    <a:pt x="2" y="1"/>
                    <a:pt x="1" y="1"/>
                  </a:cubicBezTo>
                  <a:cubicBezTo>
                    <a:pt x="1" y="1"/>
                    <a:pt x="0" y="1"/>
                    <a:pt x="0"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47" name="Freeform 795"/>
            <p:cNvSpPr>
              <a:spLocks/>
            </p:cNvSpPr>
            <p:nvPr/>
          </p:nvSpPr>
          <p:spPr bwMode="auto">
            <a:xfrm>
              <a:off x="1781175" y="1862138"/>
              <a:ext cx="34925" cy="19050"/>
            </a:xfrm>
            <a:custGeom>
              <a:avLst/>
              <a:gdLst>
                <a:gd name="T0" fmla="*/ 0 w 4"/>
                <a:gd name="T1" fmla="*/ 1 h 2"/>
                <a:gd name="T2" fmla="*/ 0 w 4"/>
                <a:gd name="T3" fmla="*/ 2 h 2"/>
                <a:gd name="T4" fmla="*/ 1 w 4"/>
                <a:gd name="T5" fmla="*/ 2 h 2"/>
                <a:gd name="T6" fmla="*/ 1 w 4"/>
                <a:gd name="T7" fmla="*/ 2 h 2"/>
                <a:gd name="T8" fmla="*/ 4 w 4"/>
                <a:gd name="T9" fmla="*/ 0 h 2"/>
                <a:gd name="T10" fmla="*/ 1 w 4"/>
                <a:gd name="T11" fmla="*/ 1 h 2"/>
                <a:gd name="T12" fmla="*/ 0 w 4"/>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1"/>
                  </a:moveTo>
                  <a:cubicBezTo>
                    <a:pt x="0" y="1"/>
                    <a:pt x="0" y="2"/>
                    <a:pt x="0" y="2"/>
                  </a:cubicBezTo>
                  <a:cubicBezTo>
                    <a:pt x="0" y="2"/>
                    <a:pt x="1" y="2"/>
                    <a:pt x="1" y="2"/>
                  </a:cubicBezTo>
                  <a:cubicBezTo>
                    <a:pt x="1" y="2"/>
                    <a:pt x="1" y="2"/>
                    <a:pt x="1" y="2"/>
                  </a:cubicBezTo>
                  <a:cubicBezTo>
                    <a:pt x="2" y="1"/>
                    <a:pt x="4" y="0"/>
                    <a:pt x="4" y="0"/>
                  </a:cubicBezTo>
                  <a:cubicBezTo>
                    <a:pt x="3" y="1"/>
                    <a:pt x="2" y="1"/>
                    <a:pt x="1" y="1"/>
                  </a:cubicBezTo>
                  <a:cubicBezTo>
                    <a:pt x="1" y="1"/>
                    <a:pt x="1" y="1"/>
                    <a:pt x="0"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48" name="Freeform 796"/>
            <p:cNvSpPr>
              <a:spLocks/>
            </p:cNvSpPr>
            <p:nvPr/>
          </p:nvSpPr>
          <p:spPr bwMode="auto">
            <a:xfrm>
              <a:off x="1771650" y="1862138"/>
              <a:ext cx="44450" cy="9525"/>
            </a:xfrm>
            <a:custGeom>
              <a:avLst/>
              <a:gdLst>
                <a:gd name="T0" fmla="*/ 1 w 5"/>
                <a:gd name="T1" fmla="*/ 0 h 1"/>
                <a:gd name="T2" fmla="*/ 0 w 5"/>
                <a:gd name="T3" fmla="*/ 0 h 1"/>
                <a:gd name="T4" fmla="*/ 1 w 5"/>
                <a:gd name="T5" fmla="*/ 1 h 1"/>
                <a:gd name="T6" fmla="*/ 2 w 5"/>
                <a:gd name="T7" fmla="*/ 0 h 1"/>
                <a:gd name="T8" fmla="*/ 5 w 5"/>
                <a:gd name="T9" fmla="*/ 0 h 1"/>
                <a:gd name="T10" fmla="*/ 2 w 5"/>
                <a:gd name="T11" fmla="*/ 0 h 1"/>
                <a:gd name="T12" fmla="*/ 1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1" y="0"/>
                  </a:moveTo>
                  <a:cubicBezTo>
                    <a:pt x="1" y="0"/>
                    <a:pt x="0" y="0"/>
                    <a:pt x="0" y="0"/>
                  </a:cubicBezTo>
                  <a:cubicBezTo>
                    <a:pt x="1" y="1"/>
                    <a:pt x="1" y="1"/>
                    <a:pt x="1" y="1"/>
                  </a:cubicBezTo>
                  <a:cubicBezTo>
                    <a:pt x="2" y="1"/>
                    <a:pt x="2" y="1"/>
                    <a:pt x="2" y="0"/>
                  </a:cubicBezTo>
                  <a:cubicBezTo>
                    <a:pt x="3" y="0"/>
                    <a:pt x="5" y="0"/>
                    <a:pt x="5" y="0"/>
                  </a:cubicBezTo>
                  <a:cubicBezTo>
                    <a:pt x="4" y="0"/>
                    <a:pt x="3" y="0"/>
                    <a:pt x="2" y="0"/>
                  </a:cubicBezTo>
                  <a:cubicBezTo>
                    <a:pt x="2" y="0"/>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49" name="Freeform 797"/>
            <p:cNvSpPr>
              <a:spLocks/>
            </p:cNvSpPr>
            <p:nvPr/>
          </p:nvSpPr>
          <p:spPr bwMode="auto">
            <a:xfrm>
              <a:off x="1771650" y="1844675"/>
              <a:ext cx="34925" cy="9525"/>
            </a:xfrm>
            <a:custGeom>
              <a:avLst/>
              <a:gdLst>
                <a:gd name="T0" fmla="*/ 1 w 4"/>
                <a:gd name="T1" fmla="*/ 0 h 1"/>
                <a:gd name="T2" fmla="*/ 0 w 4"/>
                <a:gd name="T3" fmla="*/ 1 h 1"/>
                <a:gd name="T4" fmla="*/ 1 w 4"/>
                <a:gd name="T5" fmla="*/ 1 h 1"/>
                <a:gd name="T6" fmla="*/ 2 w 4"/>
                <a:gd name="T7" fmla="*/ 1 h 1"/>
                <a:gd name="T8" fmla="*/ 4 w 4"/>
                <a:gd name="T9" fmla="*/ 1 h 1"/>
                <a:gd name="T10" fmla="*/ 2 w 4"/>
                <a:gd name="T11" fmla="*/ 1 h 1"/>
                <a:gd name="T12" fmla="*/ 1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1" y="0"/>
                  </a:moveTo>
                  <a:cubicBezTo>
                    <a:pt x="1" y="0"/>
                    <a:pt x="0" y="0"/>
                    <a:pt x="0" y="1"/>
                  </a:cubicBezTo>
                  <a:cubicBezTo>
                    <a:pt x="0" y="1"/>
                    <a:pt x="1" y="1"/>
                    <a:pt x="1" y="1"/>
                  </a:cubicBezTo>
                  <a:cubicBezTo>
                    <a:pt x="1" y="1"/>
                    <a:pt x="2" y="1"/>
                    <a:pt x="2" y="1"/>
                  </a:cubicBezTo>
                  <a:cubicBezTo>
                    <a:pt x="3" y="1"/>
                    <a:pt x="4" y="1"/>
                    <a:pt x="4" y="1"/>
                  </a:cubicBezTo>
                  <a:cubicBezTo>
                    <a:pt x="3" y="1"/>
                    <a:pt x="2" y="1"/>
                    <a:pt x="2" y="1"/>
                  </a:cubicBezTo>
                  <a:cubicBezTo>
                    <a:pt x="2" y="0"/>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50" name="Freeform 798"/>
            <p:cNvSpPr>
              <a:spLocks/>
            </p:cNvSpPr>
            <p:nvPr/>
          </p:nvSpPr>
          <p:spPr bwMode="auto">
            <a:xfrm>
              <a:off x="1781175" y="1836738"/>
              <a:ext cx="34925" cy="17463"/>
            </a:xfrm>
            <a:custGeom>
              <a:avLst/>
              <a:gdLst>
                <a:gd name="T0" fmla="*/ 1 w 4"/>
                <a:gd name="T1" fmla="*/ 0 h 2"/>
                <a:gd name="T2" fmla="*/ 0 w 4"/>
                <a:gd name="T3" fmla="*/ 0 h 2"/>
                <a:gd name="T4" fmla="*/ 0 w 4"/>
                <a:gd name="T5" fmla="*/ 1 h 2"/>
                <a:gd name="T6" fmla="*/ 1 w 4"/>
                <a:gd name="T7" fmla="*/ 1 h 2"/>
                <a:gd name="T8" fmla="*/ 4 w 4"/>
                <a:gd name="T9" fmla="*/ 2 h 2"/>
                <a:gd name="T10" fmla="*/ 1 w 4"/>
                <a:gd name="T11" fmla="*/ 0 h 2"/>
                <a:gd name="T12" fmla="*/ 1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0"/>
                  </a:moveTo>
                  <a:cubicBezTo>
                    <a:pt x="0" y="0"/>
                    <a:pt x="0" y="0"/>
                    <a:pt x="0" y="0"/>
                  </a:cubicBezTo>
                  <a:cubicBezTo>
                    <a:pt x="0" y="0"/>
                    <a:pt x="0" y="1"/>
                    <a:pt x="0" y="1"/>
                  </a:cubicBezTo>
                  <a:cubicBezTo>
                    <a:pt x="1" y="1"/>
                    <a:pt x="1" y="1"/>
                    <a:pt x="1" y="1"/>
                  </a:cubicBezTo>
                  <a:cubicBezTo>
                    <a:pt x="2" y="1"/>
                    <a:pt x="4" y="2"/>
                    <a:pt x="4" y="2"/>
                  </a:cubicBezTo>
                  <a:cubicBezTo>
                    <a:pt x="3" y="1"/>
                    <a:pt x="2" y="1"/>
                    <a:pt x="1" y="0"/>
                  </a:cubicBezTo>
                  <a:cubicBezTo>
                    <a:pt x="1" y="0"/>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51" name="Freeform 799"/>
            <p:cNvSpPr>
              <a:spLocks/>
            </p:cNvSpPr>
            <p:nvPr/>
          </p:nvSpPr>
          <p:spPr bwMode="auto">
            <a:xfrm>
              <a:off x="1781175" y="1817688"/>
              <a:ext cx="34925" cy="26988"/>
            </a:xfrm>
            <a:custGeom>
              <a:avLst/>
              <a:gdLst>
                <a:gd name="T0" fmla="*/ 1 w 4"/>
                <a:gd name="T1" fmla="*/ 0 h 3"/>
                <a:gd name="T2" fmla="*/ 0 w 4"/>
                <a:gd name="T3" fmla="*/ 1 h 3"/>
                <a:gd name="T4" fmla="*/ 1 w 4"/>
                <a:gd name="T5" fmla="*/ 1 h 3"/>
                <a:gd name="T6" fmla="*/ 1 w 4"/>
                <a:gd name="T7" fmla="*/ 1 h 3"/>
                <a:gd name="T8" fmla="*/ 4 w 4"/>
                <a:gd name="T9" fmla="*/ 3 h 3"/>
                <a:gd name="T10" fmla="*/ 2 w 4"/>
                <a:gd name="T11" fmla="*/ 1 h 3"/>
                <a:gd name="T12" fmla="*/ 1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1" y="0"/>
                  </a:moveTo>
                  <a:cubicBezTo>
                    <a:pt x="1" y="0"/>
                    <a:pt x="1" y="0"/>
                    <a:pt x="0" y="1"/>
                  </a:cubicBezTo>
                  <a:cubicBezTo>
                    <a:pt x="0" y="1"/>
                    <a:pt x="0" y="1"/>
                    <a:pt x="1" y="1"/>
                  </a:cubicBezTo>
                  <a:cubicBezTo>
                    <a:pt x="1" y="2"/>
                    <a:pt x="1" y="2"/>
                    <a:pt x="1" y="1"/>
                  </a:cubicBezTo>
                  <a:cubicBezTo>
                    <a:pt x="2" y="2"/>
                    <a:pt x="4" y="3"/>
                    <a:pt x="4" y="3"/>
                  </a:cubicBezTo>
                  <a:cubicBezTo>
                    <a:pt x="3" y="2"/>
                    <a:pt x="2" y="2"/>
                    <a:pt x="2" y="1"/>
                  </a:cubicBezTo>
                  <a:cubicBezTo>
                    <a:pt x="2" y="1"/>
                    <a:pt x="2" y="1"/>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52" name="Freeform 800"/>
            <p:cNvSpPr>
              <a:spLocks/>
            </p:cNvSpPr>
            <p:nvPr/>
          </p:nvSpPr>
          <p:spPr bwMode="auto">
            <a:xfrm>
              <a:off x="1789112" y="1809750"/>
              <a:ext cx="26988" cy="26988"/>
            </a:xfrm>
            <a:custGeom>
              <a:avLst/>
              <a:gdLst>
                <a:gd name="T0" fmla="*/ 1 w 3"/>
                <a:gd name="T1" fmla="*/ 0 h 3"/>
                <a:gd name="T2" fmla="*/ 0 w 3"/>
                <a:gd name="T3" fmla="*/ 0 h 3"/>
                <a:gd name="T4" fmla="*/ 1 w 3"/>
                <a:gd name="T5" fmla="*/ 1 h 3"/>
                <a:gd name="T6" fmla="*/ 1 w 3"/>
                <a:gd name="T7" fmla="*/ 1 h 3"/>
                <a:gd name="T8" fmla="*/ 3 w 3"/>
                <a:gd name="T9" fmla="*/ 3 h 3"/>
                <a:gd name="T10" fmla="*/ 2 w 3"/>
                <a:gd name="T11" fmla="*/ 1 h 3"/>
                <a:gd name="T12" fmla="*/ 1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0"/>
                  </a:moveTo>
                  <a:cubicBezTo>
                    <a:pt x="1" y="0"/>
                    <a:pt x="1" y="0"/>
                    <a:pt x="0" y="0"/>
                  </a:cubicBezTo>
                  <a:cubicBezTo>
                    <a:pt x="0" y="0"/>
                    <a:pt x="0" y="1"/>
                    <a:pt x="1" y="1"/>
                  </a:cubicBezTo>
                  <a:cubicBezTo>
                    <a:pt x="1" y="1"/>
                    <a:pt x="1" y="1"/>
                    <a:pt x="1" y="1"/>
                  </a:cubicBezTo>
                  <a:cubicBezTo>
                    <a:pt x="2" y="2"/>
                    <a:pt x="3" y="3"/>
                    <a:pt x="3" y="3"/>
                  </a:cubicBezTo>
                  <a:cubicBezTo>
                    <a:pt x="2" y="3"/>
                    <a:pt x="2" y="2"/>
                    <a:pt x="2" y="1"/>
                  </a:cubicBezTo>
                  <a:cubicBezTo>
                    <a:pt x="2" y="1"/>
                    <a:pt x="2" y="1"/>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53" name="Freeform 801"/>
            <p:cNvSpPr>
              <a:spLocks/>
            </p:cNvSpPr>
            <p:nvPr/>
          </p:nvSpPr>
          <p:spPr bwMode="auto">
            <a:xfrm>
              <a:off x="1798637" y="1800225"/>
              <a:ext cx="25400" cy="36513"/>
            </a:xfrm>
            <a:custGeom>
              <a:avLst/>
              <a:gdLst>
                <a:gd name="T0" fmla="*/ 2 w 3"/>
                <a:gd name="T1" fmla="*/ 1 h 4"/>
                <a:gd name="T2" fmla="*/ 1 w 3"/>
                <a:gd name="T3" fmla="*/ 0 h 4"/>
                <a:gd name="T4" fmla="*/ 1 w 3"/>
                <a:gd name="T5" fmla="*/ 1 h 4"/>
                <a:gd name="T6" fmla="*/ 1 w 3"/>
                <a:gd name="T7" fmla="*/ 2 h 4"/>
                <a:gd name="T8" fmla="*/ 3 w 3"/>
                <a:gd name="T9" fmla="*/ 4 h 4"/>
                <a:gd name="T10" fmla="*/ 2 w 3"/>
                <a:gd name="T11" fmla="*/ 1 h 4"/>
                <a:gd name="T12" fmla="*/ 2 w 3"/>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1"/>
                  </a:moveTo>
                  <a:cubicBezTo>
                    <a:pt x="2" y="0"/>
                    <a:pt x="1" y="0"/>
                    <a:pt x="1" y="0"/>
                  </a:cubicBezTo>
                  <a:cubicBezTo>
                    <a:pt x="1" y="0"/>
                    <a:pt x="0" y="1"/>
                    <a:pt x="1" y="1"/>
                  </a:cubicBezTo>
                  <a:cubicBezTo>
                    <a:pt x="1" y="1"/>
                    <a:pt x="1" y="2"/>
                    <a:pt x="1" y="2"/>
                  </a:cubicBezTo>
                  <a:cubicBezTo>
                    <a:pt x="2" y="3"/>
                    <a:pt x="3" y="4"/>
                    <a:pt x="3" y="4"/>
                  </a:cubicBezTo>
                  <a:cubicBezTo>
                    <a:pt x="2" y="3"/>
                    <a:pt x="2" y="2"/>
                    <a:pt x="2" y="1"/>
                  </a:cubicBezTo>
                  <a:cubicBezTo>
                    <a:pt x="2"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54" name="Freeform 802"/>
            <p:cNvSpPr>
              <a:spLocks/>
            </p:cNvSpPr>
            <p:nvPr/>
          </p:nvSpPr>
          <p:spPr bwMode="auto">
            <a:xfrm>
              <a:off x="1816100" y="1720850"/>
              <a:ext cx="25400" cy="115888"/>
            </a:xfrm>
            <a:custGeom>
              <a:avLst/>
              <a:gdLst>
                <a:gd name="T0" fmla="*/ 3 w 3"/>
                <a:gd name="T1" fmla="*/ 13 h 13"/>
                <a:gd name="T2" fmla="*/ 1 w 3"/>
                <a:gd name="T3" fmla="*/ 6 h 13"/>
                <a:gd name="T4" fmla="*/ 0 w 3"/>
                <a:gd name="T5" fmla="*/ 0 h 13"/>
                <a:gd name="T6" fmla="*/ 2 w 3"/>
                <a:gd name="T7" fmla="*/ 6 h 13"/>
                <a:gd name="T8" fmla="*/ 3 w 3"/>
                <a:gd name="T9" fmla="*/ 13 h 13"/>
              </a:gdLst>
              <a:ahLst/>
              <a:cxnLst>
                <a:cxn ang="0">
                  <a:pos x="T0" y="T1"/>
                </a:cxn>
                <a:cxn ang="0">
                  <a:pos x="T2" y="T3"/>
                </a:cxn>
                <a:cxn ang="0">
                  <a:pos x="T4" y="T5"/>
                </a:cxn>
                <a:cxn ang="0">
                  <a:pos x="T6" y="T7"/>
                </a:cxn>
                <a:cxn ang="0">
                  <a:pos x="T8" y="T9"/>
                </a:cxn>
              </a:cxnLst>
              <a:rect l="0" t="0" r="r" b="b"/>
              <a:pathLst>
                <a:path w="3" h="13">
                  <a:moveTo>
                    <a:pt x="3" y="13"/>
                  </a:moveTo>
                  <a:cubicBezTo>
                    <a:pt x="2" y="11"/>
                    <a:pt x="1" y="9"/>
                    <a:pt x="1" y="6"/>
                  </a:cubicBezTo>
                  <a:cubicBezTo>
                    <a:pt x="0" y="4"/>
                    <a:pt x="0" y="2"/>
                    <a:pt x="0" y="0"/>
                  </a:cubicBezTo>
                  <a:cubicBezTo>
                    <a:pt x="2" y="6"/>
                    <a:pt x="2" y="6"/>
                    <a:pt x="2" y="6"/>
                  </a:cubicBezTo>
                  <a:cubicBezTo>
                    <a:pt x="2" y="8"/>
                    <a:pt x="3" y="10"/>
                    <a:pt x="3" y="1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55" name="Freeform 803"/>
            <p:cNvSpPr>
              <a:spLocks/>
            </p:cNvSpPr>
            <p:nvPr/>
          </p:nvSpPr>
          <p:spPr bwMode="auto">
            <a:xfrm>
              <a:off x="1851025" y="1738313"/>
              <a:ext cx="61913" cy="98425"/>
            </a:xfrm>
            <a:custGeom>
              <a:avLst/>
              <a:gdLst>
                <a:gd name="T0" fmla="*/ 0 w 7"/>
                <a:gd name="T1" fmla="*/ 11 h 11"/>
                <a:gd name="T2" fmla="*/ 3 w 7"/>
                <a:gd name="T3" fmla="*/ 5 h 11"/>
                <a:gd name="T4" fmla="*/ 7 w 7"/>
                <a:gd name="T5" fmla="*/ 0 h 11"/>
                <a:gd name="T6" fmla="*/ 4 w 7"/>
                <a:gd name="T7" fmla="*/ 5 h 11"/>
                <a:gd name="T8" fmla="*/ 0 w 7"/>
                <a:gd name="T9" fmla="*/ 11 h 11"/>
              </a:gdLst>
              <a:ahLst/>
              <a:cxnLst>
                <a:cxn ang="0">
                  <a:pos x="T0" y="T1"/>
                </a:cxn>
                <a:cxn ang="0">
                  <a:pos x="T2" y="T3"/>
                </a:cxn>
                <a:cxn ang="0">
                  <a:pos x="T4" y="T5"/>
                </a:cxn>
                <a:cxn ang="0">
                  <a:pos x="T6" y="T7"/>
                </a:cxn>
                <a:cxn ang="0">
                  <a:pos x="T8" y="T9"/>
                </a:cxn>
              </a:cxnLst>
              <a:rect l="0" t="0" r="r" b="b"/>
              <a:pathLst>
                <a:path w="7" h="11">
                  <a:moveTo>
                    <a:pt x="0" y="11"/>
                  </a:moveTo>
                  <a:cubicBezTo>
                    <a:pt x="1" y="9"/>
                    <a:pt x="2" y="7"/>
                    <a:pt x="3" y="5"/>
                  </a:cubicBezTo>
                  <a:cubicBezTo>
                    <a:pt x="4" y="3"/>
                    <a:pt x="5" y="1"/>
                    <a:pt x="7" y="0"/>
                  </a:cubicBezTo>
                  <a:cubicBezTo>
                    <a:pt x="4" y="5"/>
                    <a:pt x="4" y="5"/>
                    <a:pt x="4" y="5"/>
                  </a:cubicBezTo>
                  <a:cubicBezTo>
                    <a:pt x="3" y="7"/>
                    <a:pt x="2" y="9"/>
                    <a:pt x="0" y="1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56" name="Freeform 804"/>
            <p:cNvSpPr>
              <a:spLocks/>
            </p:cNvSpPr>
            <p:nvPr/>
          </p:nvSpPr>
          <p:spPr bwMode="auto">
            <a:xfrm>
              <a:off x="1860550" y="1809750"/>
              <a:ext cx="114300" cy="34925"/>
            </a:xfrm>
            <a:custGeom>
              <a:avLst/>
              <a:gdLst>
                <a:gd name="T0" fmla="*/ 0 w 13"/>
                <a:gd name="T1" fmla="*/ 4 h 4"/>
                <a:gd name="T2" fmla="*/ 6 w 13"/>
                <a:gd name="T3" fmla="*/ 1 h 4"/>
                <a:gd name="T4" fmla="*/ 13 w 13"/>
                <a:gd name="T5" fmla="*/ 0 h 4"/>
                <a:gd name="T6" fmla="*/ 6 w 13"/>
                <a:gd name="T7" fmla="*/ 2 h 4"/>
                <a:gd name="T8" fmla="*/ 0 w 13"/>
                <a:gd name="T9" fmla="*/ 4 h 4"/>
              </a:gdLst>
              <a:ahLst/>
              <a:cxnLst>
                <a:cxn ang="0">
                  <a:pos x="T0" y="T1"/>
                </a:cxn>
                <a:cxn ang="0">
                  <a:pos x="T2" y="T3"/>
                </a:cxn>
                <a:cxn ang="0">
                  <a:pos x="T4" y="T5"/>
                </a:cxn>
                <a:cxn ang="0">
                  <a:pos x="T6" y="T7"/>
                </a:cxn>
                <a:cxn ang="0">
                  <a:pos x="T8" y="T9"/>
                </a:cxn>
              </a:cxnLst>
              <a:rect l="0" t="0" r="r" b="b"/>
              <a:pathLst>
                <a:path w="13" h="4">
                  <a:moveTo>
                    <a:pt x="0" y="4"/>
                  </a:moveTo>
                  <a:cubicBezTo>
                    <a:pt x="2" y="3"/>
                    <a:pt x="4" y="2"/>
                    <a:pt x="6" y="1"/>
                  </a:cubicBezTo>
                  <a:cubicBezTo>
                    <a:pt x="8" y="1"/>
                    <a:pt x="10" y="0"/>
                    <a:pt x="13" y="0"/>
                  </a:cubicBezTo>
                  <a:cubicBezTo>
                    <a:pt x="6" y="2"/>
                    <a:pt x="6" y="2"/>
                    <a:pt x="6" y="2"/>
                  </a:cubicBezTo>
                  <a:cubicBezTo>
                    <a:pt x="4" y="3"/>
                    <a:pt x="2" y="4"/>
                    <a:pt x="0"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57" name="Freeform 805"/>
            <p:cNvSpPr>
              <a:spLocks/>
            </p:cNvSpPr>
            <p:nvPr/>
          </p:nvSpPr>
          <p:spPr bwMode="auto">
            <a:xfrm>
              <a:off x="1851025" y="1854200"/>
              <a:ext cx="114300" cy="26988"/>
            </a:xfrm>
            <a:custGeom>
              <a:avLst/>
              <a:gdLst>
                <a:gd name="T0" fmla="*/ 0 w 13"/>
                <a:gd name="T1" fmla="*/ 0 h 3"/>
                <a:gd name="T2" fmla="*/ 7 w 13"/>
                <a:gd name="T3" fmla="*/ 0 h 3"/>
                <a:gd name="T4" fmla="*/ 13 w 13"/>
                <a:gd name="T5" fmla="*/ 3 h 3"/>
                <a:gd name="T6" fmla="*/ 7 w 13"/>
                <a:gd name="T7" fmla="*/ 1 h 3"/>
                <a:gd name="T8" fmla="*/ 0 w 13"/>
                <a:gd name="T9" fmla="*/ 0 h 3"/>
              </a:gdLst>
              <a:ahLst/>
              <a:cxnLst>
                <a:cxn ang="0">
                  <a:pos x="T0" y="T1"/>
                </a:cxn>
                <a:cxn ang="0">
                  <a:pos x="T2" y="T3"/>
                </a:cxn>
                <a:cxn ang="0">
                  <a:pos x="T4" y="T5"/>
                </a:cxn>
                <a:cxn ang="0">
                  <a:pos x="T6" y="T7"/>
                </a:cxn>
                <a:cxn ang="0">
                  <a:pos x="T8" y="T9"/>
                </a:cxn>
              </a:cxnLst>
              <a:rect l="0" t="0" r="r" b="b"/>
              <a:pathLst>
                <a:path w="13" h="3">
                  <a:moveTo>
                    <a:pt x="0" y="0"/>
                  </a:moveTo>
                  <a:cubicBezTo>
                    <a:pt x="3" y="0"/>
                    <a:pt x="5" y="0"/>
                    <a:pt x="7" y="0"/>
                  </a:cubicBezTo>
                  <a:cubicBezTo>
                    <a:pt x="9" y="1"/>
                    <a:pt x="12" y="2"/>
                    <a:pt x="13" y="3"/>
                  </a:cubicBezTo>
                  <a:cubicBezTo>
                    <a:pt x="7" y="1"/>
                    <a:pt x="7" y="1"/>
                    <a:pt x="7" y="1"/>
                  </a:cubicBezTo>
                  <a:cubicBezTo>
                    <a:pt x="5" y="1"/>
                    <a:pt x="3" y="1"/>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58" name="Freeform 806"/>
            <p:cNvSpPr>
              <a:spLocks/>
            </p:cNvSpPr>
            <p:nvPr/>
          </p:nvSpPr>
          <p:spPr bwMode="auto">
            <a:xfrm>
              <a:off x="1851025" y="1862138"/>
              <a:ext cx="44450" cy="115888"/>
            </a:xfrm>
            <a:custGeom>
              <a:avLst/>
              <a:gdLst>
                <a:gd name="T0" fmla="*/ 0 w 5"/>
                <a:gd name="T1" fmla="*/ 0 h 13"/>
                <a:gd name="T2" fmla="*/ 3 w 5"/>
                <a:gd name="T3" fmla="*/ 6 h 13"/>
                <a:gd name="T4" fmla="*/ 5 w 5"/>
                <a:gd name="T5" fmla="*/ 13 h 13"/>
                <a:gd name="T6" fmla="*/ 2 w 5"/>
                <a:gd name="T7" fmla="*/ 7 h 13"/>
                <a:gd name="T8" fmla="*/ 0 w 5"/>
                <a:gd name="T9" fmla="*/ 0 h 13"/>
              </a:gdLst>
              <a:ahLst/>
              <a:cxnLst>
                <a:cxn ang="0">
                  <a:pos x="T0" y="T1"/>
                </a:cxn>
                <a:cxn ang="0">
                  <a:pos x="T2" y="T3"/>
                </a:cxn>
                <a:cxn ang="0">
                  <a:pos x="T4" y="T5"/>
                </a:cxn>
                <a:cxn ang="0">
                  <a:pos x="T6" y="T7"/>
                </a:cxn>
                <a:cxn ang="0">
                  <a:pos x="T8" y="T9"/>
                </a:cxn>
              </a:cxnLst>
              <a:rect l="0" t="0" r="r" b="b"/>
              <a:pathLst>
                <a:path w="5" h="13">
                  <a:moveTo>
                    <a:pt x="0" y="0"/>
                  </a:moveTo>
                  <a:cubicBezTo>
                    <a:pt x="1" y="2"/>
                    <a:pt x="2" y="4"/>
                    <a:pt x="3" y="6"/>
                  </a:cubicBezTo>
                  <a:cubicBezTo>
                    <a:pt x="4" y="8"/>
                    <a:pt x="5" y="10"/>
                    <a:pt x="5" y="13"/>
                  </a:cubicBezTo>
                  <a:cubicBezTo>
                    <a:pt x="2" y="7"/>
                    <a:pt x="2" y="7"/>
                    <a:pt x="2" y="7"/>
                  </a:cubicBezTo>
                  <a:cubicBezTo>
                    <a:pt x="1" y="4"/>
                    <a:pt x="0" y="2"/>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59" name="Freeform 807"/>
            <p:cNvSpPr>
              <a:spLocks/>
            </p:cNvSpPr>
            <p:nvPr/>
          </p:nvSpPr>
          <p:spPr bwMode="auto">
            <a:xfrm>
              <a:off x="1789112" y="1862138"/>
              <a:ext cx="44450" cy="115888"/>
            </a:xfrm>
            <a:custGeom>
              <a:avLst/>
              <a:gdLst>
                <a:gd name="T0" fmla="*/ 5 w 5"/>
                <a:gd name="T1" fmla="*/ 0 h 13"/>
                <a:gd name="T2" fmla="*/ 4 w 5"/>
                <a:gd name="T3" fmla="*/ 7 h 13"/>
                <a:gd name="T4" fmla="*/ 0 w 5"/>
                <a:gd name="T5" fmla="*/ 13 h 13"/>
                <a:gd name="T6" fmla="*/ 3 w 5"/>
                <a:gd name="T7" fmla="*/ 6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5" y="2"/>
                    <a:pt x="4" y="5"/>
                    <a:pt x="4" y="7"/>
                  </a:cubicBezTo>
                  <a:cubicBezTo>
                    <a:pt x="3" y="9"/>
                    <a:pt x="2" y="11"/>
                    <a:pt x="0" y="13"/>
                  </a:cubicBezTo>
                  <a:cubicBezTo>
                    <a:pt x="3" y="6"/>
                    <a:pt x="3" y="6"/>
                    <a:pt x="3" y="6"/>
                  </a:cubicBezTo>
                  <a:cubicBezTo>
                    <a:pt x="4" y="4"/>
                    <a:pt x="4" y="2"/>
                    <a:pt x="5"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60" name="Freeform 808"/>
            <p:cNvSpPr>
              <a:spLocks/>
            </p:cNvSpPr>
            <p:nvPr/>
          </p:nvSpPr>
          <p:spPr bwMode="auto">
            <a:xfrm>
              <a:off x="1719262" y="1854200"/>
              <a:ext cx="114300" cy="52388"/>
            </a:xfrm>
            <a:custGeom>
              <a:avLst/>
              <a:gdLst>
                <a:gd name="T0" fmla="*/ 13 w 13"/>
                <a:gd name="T1" fmla="*/ 0 h 6"/>
                <a:gd name="T2" fmla="*/ 7 w 13"/>
                <a:gd name="T3" fmla="*/ 4 h 6"/>
                <a:gd name="T4" fmla="*/ 0 w 13"/>
                <a:gd name="T5" fmla="*/ 6 h 6"/>
                <a:gd name="T6" fmla="*/ 6 w 13"/>
                <a:gd name="T7" fmla="*/ 3 h 6"/>
                <a:gd name="T8" fmla="*/ 13 w 13"/>
                <a:gd name="T9" fmla="*/ 0 h 6"/>
              </a:gdLst>
              <a:ahLst/>
              <a:cxnLst>
                <a:cxn ang="0">
                  <a:pos x="T0" y="T1"/>
                </a:cxn>
                <a:cxn ang="0">
                  <a:pos x="T2" y="T3"/>
                </a:cxn>
                <a:cxn ang="0">
                  <a:pos x="T4" y="T5"/>
                </a:cxn>
                <a:cxn ang="0">
                  <a:pos x="T6" y="T7"/>
                </a:cxn>
                <a:cxn ang="0">
                  <a:pos x="T8" y="T9"/>
                </a:cxn>
              </a:cxnLst>
              <a:rect l="0" t="0" r="r" b="b"/>
              <a:pathLst>
                <a:path w="13" h="6">
                  <a:moveTo>
                    <a:pt x="13" y="0"/>
                  </a:moveTo>
                  <a:cubicBezTo>
                    <a:pt x="11" y="2"/>
                    <a:pt x="9" y="3"/>
                    <a:pt x="7" y="4"/>
                  </a:cubicBezTo>
                  <a:cubicBezTo>
                    <a:pt x="5" y="5"/>
                    <a:pt x="3" y="6"/>
                    <a:pt x="0" y="6"/>
                  </a:cubicBezTo>
                  <a:cubicBezTo>
                    <a:pt x="6" y="3"/>
                    <a:pt x="6" y="3"/>
                    <a:pt x="6" y="3"/>
                  </a:cubicBezTo>
                  <a:cubicBezTo>
                    <a:pt x="8" y="2"/>
                    <a:pt x="10" y="1"/>
                    <a:pt x="13"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61" name="Freeform 809"/>
            <p:cNvSpPr>
              <a:spLocks/>
            </p:cNvSpPr>
            <p:nvPr/>
          </p:nvSpPr>
          <p:spPr bwMode="auto">
            <a:xfrm>
              <a:off x="1719262" y="1809750"/>
              <a:ext cx="114300" cy="34925"/>
            </a:xfrm>
            <a:custGeom>
              <a:avLst/>
              <a:gdLst>
                <a:gd name="T0" fmla="*/ 13 w 13"/>
                <a:gd name="T1" fmla="*/ 4 h 4"/>
                <a:gd name="T2" fmla="*/ 6 w 13"/>
                <a:gd name="T3" fmla="*/ 3 h 4"/>
                <a:gd name="T4" fmla="*/ 0 w 13"/>
                <a:gd name="T5" fmla="*/ 0 h 4"/>
                <a:gd name="T6" fmla="*/ 6 w 13"/>
                <a:gd name="T7" fmla="*/ 2 h 4"/>
                <a:gd name="T8" fmla="*/ 13 w 13"/>
                <a:gd name="T9" fmla="*/ 4 h 4"/>
              </a:gdLst>
              <a:ahLst/>
              <a:cxnLst>
                <a:cxn ang="0">
                  <a:pos x="T0" y="T1"/>
                </a:cxn>
                <a:cxn ang="0">
                  <a:pos x="T2" y="T3"/>
                </a:cxn>
                <a:cxn ang="0">
                  <a:pos x="T4" y="T5"/>
                </a:cxn>
                <a:cxn ang="0">
                  <a:pos x="T6" y="T7"/>
                </a:cxn>
                <a:cxn ang="0">
                  <a:pos x="T8" y="T9"/>
                </a:cxn>
              </a:cxnLst>
              <a:rect l="0" t="0" r="r" b="b"/>
              <a:pathLst>
                <a:path w="13" h="4">
                  <a:moveTo>
                    <a:pt x="13" y="4"/>
                  </a:moveTo>
                  <a:cubicBezTo>
                    <a:pt x="10" y="4"/>
                    <a:pt x="8" y="3"/>
                    <a:pt x="6" y="3"/>
                  </a:cubicBezTo>
                  <a:cubicBezTo>
                    <a:pt x="4" y="2"/>
                    <a:pt x="2" y="1"/>
                    <a:pt x="0" y="0"/>
                  </a:cubicBezTo>
                  <a:cubicBezTo>
                    <a:pt x="6" y="2"/>
                    <a:pt x="6" y="2"/>
                    <a:pt x="6" y="2"/>
                  </a:cubicBezTo>
                  <a:cubicBezTo>
                    <a:pt x="8" y="2"/>
                    <a:pt x="10" y="3"/>
                    <a:pt x="13"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62" name="Freeform 810"/>
            <p:cNvSpPr>
              <a:spLocks/>
            </p:cNvSpPr>
            <p:nvPr/>
          </p:nvSpPr>
          <p:spPr bwMode="auto">
            <a:xfrm>
              <a:off x="1754187" y="1747838"/>
              <a:ext cx="79375" cy="88900"/>
            </a:xfrm>
            <a:custGeom>
              <a:avLst/>
              <a:gdLst>
                <a:gd name="T0" fmla="*/ 9 w 9"/>
                <a:gd name="T1" fmla="*/ 10 h 10"/>
                <a:gd name="T2" fmla="*/ 4 w 9"/>
                <a:gd name="T3" fmla="*/ 6 h 10"/>
                <a:gd name="T4" fmla="*/ 0 w 9"/>
                <a:gd name="T5" fmla="*/ 0 h 10"/>
                <a:gd name="T6" fmla="*/ 5 w 9"/>
                <a:gd name="T7" fmla="*/ 5 h 10"/>
                <a:gd name="T8" fmla="*/ 9 w 9"/>
                <a:gd name="T9" fmla="*/ 10 h 10"/>
              </a:gdLst>
              <a:ahLst/>
              <a:cxnLst>
                <a:cxn ang="0">
                  <a:pos x="T0" y="T1"/>
                </a:cxn>
                <a:cxn ang="0">
                  <a:pos x="T2" y="T3"/>
                </a:cxn>
                <a:cxn ang="0">
                  <a:pos x="T4" y="T5"/>
                </a:cxn>
                <a:cxn ang="0">
                  <a:pos x="T6" y="T7"/>
                </a:cxn>
                <a:cxn ang="0">
                  <a:pos x="T8" y="T9"/>
                </a:cxn>
              </a:cxnLst>
              <a:rect l="0" t="0" r="r" b="b"/>
              <a:pathLst>
                <a:path w="9" h="10">
                  <a:moveTo>
                    <a:pt x="9" y="10"/>
                  </a:moveTo>
                  <a:cubicBezTo>
                    <a:pt x="7" y="9"/>
                    <a:pt x="6" y="8"/>
                    <a:pt x="4" y="6"/>
                  </a:cubicBezTo>
                  <a:cubicBezTo>
                    <a:pt x="3" y="4"/>
                    <a:pt x="1" y="2"/>
                    <a:pt x="0" y="0"/>
                  </a:cubicBezTo>
                  <a:cubicBezTo>
                    <a:pt x="5" y="5"/>
                    <a:pt x="5" y="5"/>
                    <a:pt x="5" y="5"/>
                  </a:cubicBezTo>
                  <a:cubicBezTo>
                    <a:pt x="6" y="7"/>
                    <a:pt x="8" y="8"/>
                    <a:pt x="9" y="1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4341" name="组合 64340"/>
          <p:cNvGrpSpPr/>
          <p:nvPr/>
        </p:nvGrpSpPr>
        <p:grpSpPr>
          <a:xfrm>
            <a:off x="11336337" y="4614863"/>
            <a:ext cx="573088" cy="603250"/>
            <a:chOff x="11336337" y="4614863"/>
            <a:chExt cx="573088" cy="603250"/>
          </a:xfrm>
        </p:grpSpPr>
        <p:sp>
          <p:nvSpPr>
            <p:cNvPr id="64263" name="Freeform 811"/>
            <p:cNvSpPr>
              <a:spLocks/>
            </p:cNvSpPr>
            <p:nvPr/>
          </p:nvSpPr>
          <p:spPr bwMode="auto">
            <a:xfrm>
              <a:off x="11442700" y="4614863"/>
              <a:ext cx="282575" cy="292100"/>
            </a:xfrm>
            <a:custGeom>
              <a:avLst/>
              <a:gdLst>
                <a:gd name="T0" fmla="*/ 22 w 32"/>
                <a:gd name="T1" fmla="*/ 33 h 33"/>
                <a:gd name="T2" fmla="*/ 16 w 32"/>
                <a:gd name="T3" fmla="*/ 4 h 33"/>
                <a:gd name="T4" fmla="*/ 22 w 32"/>
                <a:gd name="T5" fmla="*/ 33 h 33"/>
              </a:gdLst>
              <a:ahLst/>
              <a:cxnLst>
                <a:cxn ang="0">
                  <a:pos x="T0" y="T1"/>
                </a:cxn>
                <a:cxn ang="0">
                  <a:pos x="T2" y="T3"/>
                </a:cxn>
                <a:cxn ang="0">
                  <a:pos x="T4" y="T5"/>
                </a:cxn>
              </a:cxnLst>
              <a:rect l="0" t="0" r="r" b="b"/>
              <a:pathLst>
                <a:path w="32" h="33">
                  <a:moveTo>
                    <a:pt x="22" y="33"/>
                  </a:moveTo>
                  <a:cubicBezTo>
                    <a:pt x="22" y="33"/>
                    <a:pt x="0" y="9"/>
                    <a:pt x="16" y="4"/>
                  </a:cubicBezTo>
                  <a:cubicBezTo>
                    <a:pt x="32" y="0"/>
                    <a:pt x="22" y="33"/>
                    <a:pt x="22" y="33"/>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64" name="Freeform 812"/>
            <p:cNvSpPr>
              <a:spLocks/>
            </p:cNvSpPr>
            <p:nvPr/>
          </p:nvSpPr>
          <p:spPr bwMode="auto">
            <a:xfrm>
              <a:off x="11636375" y="4614863"/>
              <a:ext cx="273050" cy="292100"/>
            </a:xfrm>
            <a:custGeom>
              <a:avLst/>
              <a:gdLst>
                <a:gd name="T0" fmla="*/ 0 w 31"/>
                <a:gd name="T1" fmla="*/ 33 h 33"/>
                <a:gd name="T2" fmla="*/ 17 w 31"/>
                <a:gd name="T3" fmla="*/ 9 h 33"/>
                <a:gd name="T4" fmla="*/ 0 w 31"/>
                <a:gd name="T5" fmla="*/ 33 h 33"/>
              </a:gdLst>
              <a:ahLst/>
              <a:cxnLst>
                <a:cxn ang="0">
                  <a:pos x="T0" y="T1"/>
                </a:cxn>
                <a:cxn ang="0">
                  <a:pos x="T2" y="T3"/>
                </a:cxn>
                <a:cxn ang="0">
                  <a:pos x="T4" y="T5"/>
                </a:cxn>
              </a:cxnLst>
              <a:rect l="0" t="0" r="r" b="b"/>
              <a:pathLst>
                <a:path w="31" h="33">
                  <a:moveTo>
                    <a:pt x="0" y="33"/>
                  </a:moveTo>
                  <a:cubicBezTo>
                    <a:pt x="0" y="33"/>
                    <a:pt x="2" y="0"/>
                    <a:pt x="17" y="9"/>
                  </a:cubicBezTo>
                  <a:cubicBezTo>
                    <a:pt x="31" y="18"/>
                    <a:pt x="0" y="33"/>
                    <a:pt x="0" y="33"/>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65" name="Freeform 813"/>
            <p:cNvSpPr>
              <a:spLocks/>
            </p:cNvSpPr>
            <p:nvPr/>
          </p:nvSpPr>
          <p:spPr bwMode="auto">
            <a:xfrm>
              <a:off x="11636375" y="4765676"/>
              <a:ext cx="265113" cy="301625"/>
            </a:xfrm>
            <a:custGeom>
              <a:avLst/>
              <a:gdLst>
                <a:gd name="T0" fmla="*/ 0 w 30"/>
                <a:gd name="T1" fmla="*/ 16 h 34"/>
                <a:gd name="T2" fmla="*/ 29 w 30"/>
                <a:gd name="T3" fmla="*/ 17 h 34"/>
                <a:gd name="T4" fmla="*/ 0 w 30"/>
                <a:gd name="T5" fmla="*/ 16 h 34"/>
              </a:gdLst>
              <a:ahLst/>
              <a:cxnLst>
                <a:cxn ang="0">
                  <a:pos x="T0" y="T1"/>
                </a:cxn>
                <a:cxn ang="0">
                  <a:pos x="T2" y="T3"/>
                </a:cxn>
                <a:cxn ang="0">
                  <a:pos x="T4" y="T5"/>
                </a:cxn>
              </a:cxnLst>
              <a:rect l="0" t="0" r="r" b="b"/>
              <a:pathLst>
                <a:path w="30" h="34">
                  <a:moveTo>
                    <a:pt x="0" y="16"/>
                  </a:moveTo>
                  <a:cubicBezTo>
                    <a:pt x="0" y="16"/>
                    <a:pt x="28" y="0"/>
                    <a:pt x="29" y="17"/>
                  </a:cubicBezTo>
                  <a:cubicBezTo>
                    <a:pt x="30" y="34"/>
                    <a:pt x="0" y="16"/>
                    <a:pt x="0" y="16"/>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66" name="Freeform 814"/>
            <p:cNvSpPr>
              <a:spLocks/>
            </p:cNvSpPr>
            <p:nvPr/>
          </p:nvSpPr>
          <p:spPr bwMode="auto">
            <a:xfrm>
              <a:off x="11636375" y="4906963"/>
              <a:ext cx="255588" cy="311150"/>
            </a:xfrm>
            <a:custGeom>
              <a:avLst/>
              <a:gdLst>
                <a:gd name="T0" fmla="*/ 0 w 29"/>
                <a:gd name="T1" fmla="*/ 0 h 35"/>
                <a:gd name="T2" fmla="*/ 16 w 29"/>
                <a:gd name="T3" fmla="*/ 24 h 35"/>
                <a:gd name="T4" fmla="*/ 0 w 29"/>
                <a:gd name="T5" fmla="*/ 0 h 35"/>
              </a:gdLst>
              <a:ahLst/>
              <a:cxnLst>
                <a:cxn ang="0">
                  <a:pos x="T0" y="T1"/>
                </a:cxn>
                <a:cxn ang="0">
                  <a:pos x="T2" y="T3"/>
                </a:cxn>
                <a:cxn ang="0">
                  <a:pos x="T4" y="T5"/>
                </a:cxn>
              </a:cxnLst>
              <a:rect l="0" t="0" r="r" b="b"/>
              <a:pathLst>
                <a:path w="29" h="35">
                  <a:moveTo>
                    <a:pt x="0" y="0"/>
                  </a:moveTo>
                  <a:cubicBezTo>
                    <a:pt x="0" y="0"/>
                    <a:pt x="29" y="14"/>
                    <a:pt x="16" y="24"/>
                  </a:cubicBezTo>
                  <a:cubicBezTo>
                    <a:pt x="2" y="35"/>
                    <a:pt x="0" y="0"/>
                    <a:pt x="0"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67" name="Freeform 815"/>
            <p:cNvSpPr>
              <a:spLocks/>
            </p:cNvSpPr>
            <p:nvPr/>
          </p:nvSpPr>
          <p:spPr bwMode="auto">
            <a:xfrm>
              <a:off x="11398250" y="4906963"/>
              <a:ext cx="282575" cy="284163"/>
            </a:xfrm>
            <a:custGeom>
              <a:avLst/>
              <a:gdLst>
                <a:gd name="T0" fmla="*/ 27 w 32"/>
                <a:gd name="T1" fmla="*/ 0 h 32"/>
                <a:gd name="T2" fmla="*/ 16 w 32"/>
                <a:gd name="T3" fmla="*/ 27 h 32"/>
                <a:gd name="T4" fmla="*/ 27 w 32"/>
                <a:gd name="T5" fmla="*/ 0 h 32"/>
              </a:gdLst>
              <a:ahLst/>
              <a:cxnLst>
                <a:cxn ang="0">
                  <a:pos x="T0" y="T1"/>
                </a:cxn>
                <a:cxn ang="0">
                  <a:pos x="T2" y="T3"/>
                </a:cxn>
                <a:cxn ang="0">
                  <a:pos x="T4" y="T5"/>
                </a:cxn>
              </a:cxnLst>
              <a:rect l="0" t="0" r="r" b="b"/>
              <a:pathLst>
                <a:path w="32" h="32">
                  <a:moveTo>
                    <a:pt x="27" y="0"/>
                  </a:moveTo>
                  <a:cubicBezTo>
                    <a:pt x="27" y="0"/>
                    <a:pt x="32" y="32"/>
                    <a:pt x="16" y="27"/>
                  </a:cubicBezTo>
                  <a:cubicBezTo>
                    <a:pt x="0" y="22"/>
                    <a:pt x="27" y="0"/>
                    <a:pt x="27"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68" name="Freeform 816"/>
            <p:cNvSpPr>
              <a:spLocks/>
            </p:cNvSpPr>
            <p:nvPr/>
          </p:nvSpPr>
          <p:spPr bwMode="auto">
            <a:xfrm>
              <a:off x="11336337" y="4818063"/>
              <a:ext cx="300038" cy="293688"/>
            </a:xfrm>
            <a:custGeom>
              <a:avLst/>
              <a:gdLst>
                <a:gd name="T0" fmla="*/ 34 w 34"/>
                <a:gd name="T1" fmla="*/ 10 h 33"/>
                <a:gd name="T2" fmla="*/ 5 w 34"/>
                <a:gd name="T3" fmla="*/ 17 h 33"/>
                <a:gd name="T4" fmla="*/ 34 w 34"/>
                <a:gd name="T5" fmla="*/ 10 h 33"/>
              </a:gdLst>
              <a:ahLst/>
              <a:cxnLst>
                <a:cxn ang="0">
                  <a:pos x="T0" y="T1"/>
                </a:cxn>
                <a:cxn ang="0">
                  <a:pos x="T2" y="T3"/>
                </a:cxn>
                <a:cxn ang="0">
                  <a:pos x="T4" y="T5"/>
                </a:cxn>
              </a:cxnLst>
              <a:rect l="0" t="0" r="r" b="b"/>
              <a:pathLst>
                <a:path w="34" h="33">
                  <a:moveTo>
                    <a:pt x="34" y="10"/>
                  </a:moveTo>
                  <a:cubicBezTo>
                    <a:pt x="34" y="10"/>
                    <a:pt x="10" y="33"/>
                    <a:pt x="5" y="17"/>
                  </a:cubicBezTo>
                  <a:cubicBezTo>
                    <a:pt x="0" y="0"/>
                    <a:pt x="34" y="10"/>
                    <a:pt x="34" y="1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69" name="Freeform 817"/>
            <p:cNvSpPr>
              <a:spLocks/>
            </p:cNvSpPr>
            <p:nvPr/>
          </p:nvSpPr>
          <p:spPr bwMode="auto">
            <a:xfrm>
              <a:off x="11361737" y="4640263"/>
              <a:ext cx="284163" cy="284163"/>
            </a:xfrm>
            <a:custGeom>
              <a:avLst/>
              <a:gdLst>
                <a:gd name="T0" fmla="*/ 32 w 32"/>
                <a:gd name="T1" fmla="*/ 30 h 32"/>
                <a:gd name="T2" fmla="*/ 7 w 32"/>
                <a:gd name="T3" fmla="*/ 16 h 32"/>
                <a:gd name="T4" fmla="*/ 32 w 32"/>
                <a:gd name="T5" fmla="*/ 30 h 32"/>
              </a:gdLst>
              <a:ahLst/>
              <a:cxnLst>
                <a:cxn ang="0">
                  <a:pos x="T0" y="T1"/>
                </a:cxn>
                <a:cxn ang="0">
                  <a:pos x="T2" y="T3"/>
                </a:cxn>
                <a:cxn ang="0">
                  <a:pos x="T4" y="T5"/>
                </a:cxn>
              </a:cxnLst>
              <a:rect l="0" t="0" r="r" b="b"/>
              <a:pathLst>
                <a:path w="32" h="32">
                  <a:moveTo>
                    <a:pt x="32" y="30"/>
                  </a:moveTo>
                  <a:cubicBezTo>
                    <a:pt x="32" y="30"/>
                    <a:pt x="0" y="32"/>
                    <a:pt x="7" y="16"/>
                  </a:cubicBezTo>
                  <a:cubicBezTo>
                    <a:pt x="13" y="0"/>
                    <a:pt x="32" y="30"/>
                    <a:pt x="32" y="3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70" name="Freeform 818"/>
            <p:cNvSpPr>
              <a:spLocks/>
            </p:cNvSpPr>
            <p:nvPr/>
          </p:nvSpPr>
          <p:spPr bwMode="auto">
            <a:xfrm>
              <a:off x="11574462" y="4872038"/>
              <a:ext cx="106363" cy="79375"/>
            </a:xfrm>
            <a:custGeom>
              <a:avLst/>
              <a:gdLst>
                <a:gd name="T0" fmla="*/ 11 w 12"/>
                <a:gd name="T1" fmla="*/ 3 h 9"/>
                <a:gd name="T2" fmla="*/ 7 w 12"/>
                <a:gd name="T3" fmla="*/ 8 h 9"/>
                <a:gd name="T4" fmla="*/ 1 w 12"/>
                <a:gd name="T5" fmla="*/ 6 h 9"/>
                <a:gd name="T6" fmla="*/ 4 w 12"/>
                <a:gd name="T7" fmla="*/ 1 h 9"/>
                <a:gd name="T8" fmla="*/ 11 w 12"/>
                <a:gd name="T9" fmla="*/ 3 h 9"/>
              </a:gdLst>
              <a:ahLst/>
              <a:cxnLst>
                <a:cxn ang="0">
                  <a:pos x="T0" y="T1"/>
                </a:cxn>
                <a:cxn ang="0">
                  <a:pos x="T2" y="T3"/>
                </a:cxn>
                <a:cxn ang="0">
                  <a:pos x="T4" y="T5"/>
                </a:cxn>
                <a:cxn ang="0">
                  <a:pos x="T6" y="T7"/>
                </a:cxn>
                <a:cxn ang="0">
                  <a:pos x="T8" y="T9"/>
                </a:cxn>
              </a:cxnLst>
              <a:rect l="0" t="0" r="r" b="b"/>
              <a:pathLst>
                <a:path w="12" h="9">
                  <a:moveTo>
                    <a:pt x="11" y="3"/>
                  </a:moveTo>
                  <a:cubicBezTo>
                    <a:pt x="12" y="5"/>
                    <a:pt x="10" y="7"/>
                    <a:pt x="7" y="8"/>
                  </a:cubicBezTo>
                  <a:cubicBezTo>
                    <a:pt x="4" y="9"/>
                    <a:pt x="2" y="8"/>
                    <a:pt x="1" y="6"/>
                  </a:cubicBezTo>
                  <a:cubicBezTo>
                    <a:pt x="0" y="4"/>
                    <a:pt x="2" y="2"/>
                    <a:pt x="4" y="1"/>
                  </a:cubicBezTo>
                  <a:cubicBezTo>
                    <a:pt x="7" y="0"/>
                    <a:pt x="10" y="0"/>
                    <a:pt x="11"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71" name="Freeform 819"/>
            <p:cNvSpPr>
              <a:spLocks/>
            </p:cNvSpPr>
            <p:nvPr/>
          </p:nvSpPr>
          <p:spPr bwMode="auto">
            <a:xfrm>
              <a:off x="11609387" y="4854576"/>
              <a:ext cx="9525" cy="34925"/>
            </a:xfrm>
            <a:custGeom>
              <a:avLst/>
              <a:gdLst>
                <a:gd name="T0" fmla="*/ 1 w 1"/>
                <a:gd name="T1" fmla="*/ 0 h 4"/>
                <a:gd name="T2" fmla="*/ 0 w 1"/>
                <a:gd name="T3" fmla="*/ 0 h 4"/>
                <a:gd name="T4" fmla="*/ 0 w 1"/>
                <a:gd name="T5" fmla="*/ 1 h 4"/>
                <a:gd name="T6" fmla="*/ 0 w 1"/>
                <a:gd name="T7" fmla="*/ 1 h 4"/>
                <a:gd name="T8" fmla="*/ 1 w 1"/>
                <a:gd name="T9" fmla="*/ 4 h 4"/>
                <a:gd name="T10" fmla="*/ 1 w 1"/>
                <a:gd name="T11" fmla="*/ 1 h 4"/>
                <a:gd name="T12" fmla="*/ 1 w 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1" y="0"/>
                  </a:moveTo>
                  <a:cubicBezTo>
                    <a:pt x="1" y="0"/>
                    <a:pt x="0" y="0"/>
                    <a:pt x="0" y="0"/>
                  </a:cubicBezTo>
                  <a:cubicBezTo>
                    <a:pt x="0" y="0"/>
                    <a:pt x="0" y="1"/>
                    <a:pt x="0" y="1"/>
                  </a:cubicBezTo>
                  <a:cubicBezTo>
                    <a:pt x="0" y="1"/>
                    <a:pt x="0" y="1"/>
                    <a:pt x="0" y="1"/>
                  </a:cubicBezTo>
                  <a:cubicBezTo>
                    <a:pt x="0" y="3"/>
                    <a:pt x="1" y="4"/>
                    <a:pt x="1" y="4"/>
                  </a:cubicBezTo>
                  <a:cubicBezTo>
                    <a:pt x="1" y="3"/>
                    <a:pt x="1" y="2"/>
                    <a:pt x="1" y="1"/>
                  </a:cubicBezTo>
                  <a:cubicBezTo>
                    <a:pt x="1" y="1"/>
                    <a:pt x="1" y="1"/>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72" name="Freeform 820"/>
            <p:cNvSpPr>
              <a:spLocks/>
            </p:cNvSpPr>
            <p:nvPr/>
          </p:nvSpPr>
          <p:spPr bwMode="auto">
            <a:xfrm>
              <a:off x="11618912" y="4854576"/>
              <a:ext cx="17463" cy="34925"/>
            </a:xfrm>
            <a:custGeom>
              <a:avLst/>
              <a:gdLst>
                <a:gd name="T0" fmla="*/ 1 w 2"/>
                <a:gd name="T1" fmla="*/ 0 h 4"/>
                <a:gd name="T2" fmla="*/ 1 w 2"/>
                <a:gd name="T3" fmla="*/ 0 h 4"/>
                <a:gd name="T4" fmla="*/ 0 w 2"/>
                <a:gd name="T5" fmla="*/ 1 h 4"/>
                <a:gd name="T6" fmla="*/ 1 w 2"/>
                <a:gd name="T7" fmla="*/ 1 h 4"/>
                <a:gd name="T8" fmla="*/ 1 w 2"/>
                <a:gd name="T9" fmla="*/ 4 h 4"/>
                <a:gd name="T10" fmla="*/ 1 w 2"/>
                <a:gd name="T11" fmla="*/ 1 h 4"/>
                <a:gd name="T12" fmla="*/ 1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0"/>
                  </a:moveTo>
                  <a:cubicBezTo>
                    <a:pt x="1" y="0"/>
                    <a:pt x="1" y="0"/>
                    <a:pt x="1" y="0"/>
                  </a:cubicBezTo>
                  <a:cubicBezTo>
                    <a:pt x="0" y="0"/>
                    <a:pt x="0" y="0"/>
                    <a:pt x="0" y="1"/>
                  </a:cubicBezTo>
                  <a:cubicBezTo>
                    <a:pt x="0" y="1"/>
                    <a:pt x="0" y="1"/>
                    <a:pt x="1" y="1"/>
                  </a:cubicBezTo>
                  <a:cubicBezTo>
                    <a:pt x="0" y="2"/>
                    <a:pt x="1" y="4"/>
                    <a:pt x="1" y="4"/>
                  </a:cubicBezTo>
                  <a:cubicBezTo>
                    <a:pt x="1" y="3"/>
                    <a:pt x="1" y="2"/>
                    <a:pt x="1" y="1"/>
                  </a:cubicBezTo>
                  <a:cubicBezTo>
                    <a:pt x="1" y="1"/>
                    <a:pt x="2" y="1"/>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73" name="Freeform 821"/>
            <p:cNvSpPr>
              <a:spLocks/>
            </p:cNvSpPr>
            <p:nvPr/>
          </p:nvSpPr>
          <p:spPr bwMode="auto">
            <a:xfrm>
              <a:off x="11626850" y="4854576"/>
              <a:ext cx="19050" cy="34925"/>
            </a:xfrm>
            <a:custGeom>
              <a:avLst/>
              <a:gdLst>
                <a:gd name="T0" fmla="*/ 2 w 2"/>
                <a:gd name="T1" fmla="*/ 1 h 4"/>
                <a:gd name="T2" fmla="*/ 1 w 2"/>
                <a:gd name="T3" fmla="*/ 0 h 4"/>
                <a:gd name="T4" fmla="*/ 1 w 2"/>
                <a:gd name="T5" fmla="*/ 1 h 4"/>
                <a:gd name="T6" fmla="*/ 1 w 2"/>
                <a:gd name="T7" fmla="*/ 1 h 4"/>
                <a:gd name="T8" fmla="*/ 0 w 2"/>
                <a:gd name="T9" fmla="*/ 4 h 4"/>
                <a:gd name="T10" fmla="*/ 1 w 2"/>
                <a:gd name="T11" fmla="*/ 1 h 4"/>
                <a:gd name="T12" fmla="*/ 2 w 2"/>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1"/>
                  </a:moveTo>
                  <a:cubicBezTo>
                    <a:pt x="2" y="0"/>
                    <a:pt x="2" y="0"/>
                    <a:pt x="1" y="0"/>
                  </a:cubicBezTo>
                  <a:cubicBezTo>
                    <a:pt x="1" y="0"/>
                    <a:pt x="1" y="0"/>
                    <a:pt x="1" y="1"/>
                  </a:cubicBezTo>
                  <a:cubicBezTo>
                    <a:pt x="1" y="1"/>
                    <a:pt x="1" y="1"/>
                    <a:pt x="1" y="1"/>
                  </a:cubicBezTo>
                  <a:cubicBezTo>
                    <a:pt x="0" y="2"/>
                    <a:pt x="0" y="4"/>
                    <a:pt x="0" y="4"/>
                  </a:cubicBezTo>
                  <a:cubicBezTo>
                    <a:pt x="0" y="3"/>
                    <a:pt x="1" y="2"/>
                    <a:pt x="1" y="1"/>
                  </a:cubicBezTo>
                  <a:cubicBezTo>
                    <a:pt x="2"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74" name="Freeform 822"/>
            <p:cNvSpPr>
              <a:spLocks/>
            </p:cNvSpPr>
            <p:nvPr/>
          </p:nvSpPr>
          <p:spPr bwMode="auto">
            <a:xfrm>
              <a:off x="11636375" y="4854576"/>
              <a:ext cx="17463" cy="34925"/>
            </a:xfrm>
            <a:custGeom>
              <a:avLst/>
              <a:gdLst>
                <a:gd name="T0" fmla="*/ 2 w 2"/>
                <a:gd name="T1" fmla="*/ 2 h 4"/>
                <a:gd name="T2" fmla="*/ 2 w 2"/>
                <a:gd name="T3" fmla="*/ 1 h 4"/>
                <a:gd name="T4" fmla="*/ 1 w 2"/>
                <a:gd name="T5" fmla="*/ 1 h 4"/>
                <a:gd name="T6" fmla="*/ 1 w 2"/>
                <a:gd name="T7" fmla="*/ 2 h 4"/>
                <a:gd name="T8" fmla="*/ 0 w 2"/>
                <a:gd name="T9" fmla="*/ 4 h 4"/>
                <a:gd name="T10" fmla="*/ 2 w 2"/>
                <a:gd name="T11" fmla="*/ 2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cubicBezTo>
                    <a:pt x="2" y="1"/>
                    <a:pt x="2" y="1"/>
                    <a:pt x="2" y="1"/>
                  </a:cubicBezTo>
                  <a:cubicBezTo>
                    <a:pt x="2" y="0"/>
                    <a:pt x="1" y="1"/>
                    <a:pt x="1" y="1"/>
                  </a:cubicBezTo>
                  <a:cubicBezTo>
                    <a:pt x="1" y="1"/>
                    <a:pt x="1" y="2"/>
                    <a:pt x="1" y="2"/>
                  </a:cubicBezTo>
                  <a:cubicBezTo>
                    <a:pt x="0" y="3"/>
                    <a:pt x="0" y="4"/>
                    <a:pt x="0" y="4"/>
                  </a:cubicBezTo>
                  <a:cubicBezTo>
                    <a:pt x="0" y="3"/>
                    <a:pt x="1" y="2"/>
                    <a:pt x="2" y="2"/>
                  </a:cubicBezTo>
                  <a:cubicBezTo>
                    <a:pt x="2" y="2"/>
                    <a:pt x="2" y="2"/>
                    <a:pt x="2"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75" name="Freeform 823"/>
            <p:cNvSpPr>
              <a:spLocks/>
            </p:cNvSpPr>
            <p:nvPr/>
          </p:nvSpPr>
          <p:spPr bwMode="auto">
            <a:xfrm>
              <a:off x="11636375" y="4862513"/>
              <a:ext cx="34925" cy="26988"/>
            </a:xfrm>
            <a:custGeom>
              <a:avLst/>
              <a:gdLst>
                <a:gd name="T0" fmla="*/ 3 w 4"/>
                <a:gd name="T1" fmla="*/ 2 h 3"/>
                <a:gd name="T2" fmla="*/ 3 w 4"/>
                <a:gd name="T3" fmla="*/ 1 h 3"/>
                <a:gd name="T4" fmla="*/ 2 w 4"/>
                <a:gd name="T5" fmla="*/ 1 h 3"/>
                <a:gd name="T6" fmla="*/ 2 w 4"/>
                <a:gd name="T7" fmla="*/ 1 h 3"/>
                <a:gd name="T8" fmla="*/ 0 w 4"/>
                <a:gd name="T9" fmla="*/ 3 h 3"/>
                <a:gd name="T10" fmla="*/ 3 w 4"/>
                <a:gd name="T11" fmla="*/ 2 h 3"/>
                <a:gd name="T12" fmla="*/ 3 w 4"/>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2"/>
                  </a:moveTo>
                  <a:cubicBezTo>
                    <a:pt x="4" y="1"/>
                    <a:pt x="4" y="1"/>
                    <a:pt x="3" y="1"/>
                  </a:cubicBezTo>
                  <a:cubicBezTo>
                    <a:pt x="3" y="0"/>
                    <a:pt x="3" y="0"/>
                    <a:pt x="2" y="1"/>
                  </a:cubicBezTo>
                  <a:cubicBezTo>
                    <a:pt x="2" y="1"/>
                    <a:pt x="2" y="1"/>
                    <a:pt x="2" y="1"/>
                  </a:cubicBezTo>
                  <a:cubicBezTo>
                    <a:pt x="1" y="2"/>
                    <a:pt x="0" y="3"/>
                    <a:pt x="0" y="3"/>
                  </a:cubicBezTo>
                  <a:cubicBezTo>
                    <a:pt x="1" y="3"/>
                    <a:pt x="2" y="2"/>
                    <a:pt x="3" y="2"/>
                  </a:cubicBezTo>
                  <a:cubicBezTo>
                    <a:pt x="3" y="2"/>
                    <a:pt x="3" y="2"/>
                    <a:pt x="3"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76" name="Freeform 824"/>
            <p:cNvSpPr>
              <a:spLocks/>
            </p:cNvSpPr>
            <p:nvPr/>
          </p:nvSpPr>
          <p:spPr bwMode="auto">
            <a:xfrm>
              <a:off x="11645900" y="4879976"/>
              <a:ext cx="34925" cy="19050"/>
            </a:xfrm>
            <a:custGeom>
              <a:avLst/>
              <a:gdLst>
                <a:gd name="T0" fmla="*/ 3 w 4"/>
                <a:gd name="T1" fmla="*/ 1 h 2"/>
                <a:gd name="T2" fmla="*/ 3 w 4"/>
                <a:gd name="T3" fmla="*/ 0 h 2"/>
                <a:gd name="T4" fmla="*/ 3 w 4"/>
                <a:gd name="T5" fmla="*/ 0 h 2"/>
                <a:gd name="T6" fmla="*/ 2 w 4"/>
                <a:gd name="T7" fmla="*/ 0 h 2"/>
                <a:gd name="T8" fmla="*/ 0 w 4"/>
                <a:gd name="T9" fmla="*/ 2 h 2"/>
                <a:gd name="T10" fmla="*/ 2 w 4"/>
                <a:gd name="T11" fmla="*/ 1 h 2"/>
                <a:gd name="T12" fmla="*/ 3 w 4"/>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3" y="1"/>
                  </a:moveTo>
                  <a:cubicBezTo>
                    <a:pt x="4" y="1"/>
                    <a:pt x="4" y="0"/>
                    <a:pt x="3" y="0"/>
                  </a:cubicBezTo>
                  <a:cubicBezTo>
                    <a:pt x="3" y="0"/>
                    <a:pt x="3" y="0"/>
                    <a:pt x="3" y="0"/>
                  </a:cubicBezTo>
                  <a:cubicBezTo>
                    <a:pt x="2" y="0"/>
                    <a:pt x="2" y="0"/>
                    <a:pt x="2" y="0"/>
                  </a:cubicBezTo>
                  <a:cubicBezTo>
                    <a:pt x="1" y="1"/>
                    <a:pt x="0" y="2"/>
                    <a:pt x="0" y="2"/>
                  </a:cubicBezTo>
                  <a:cubicBezTo>
                    <a:pt x="1" y="1"/>
                    <a:pt x="2" y="1"/>
                    <a:pt x="2" y="1"/>
                  </a:cubicBezTo>
                  <a:cubicBezTo>
                    <a:pt x="3" y="1"/>
                    <a:pt x="3" y="1"/>
                    <a:pt x="3"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77" name="Freeform 825"/>
            <p:cNvSpPr>
              <a:spLocks/>
            </p:cNvSpPr>
            <p:nvPr/>
          </p:nvSpPr>
          <p:spPr bwMode="auto">
            <a:xfrm>
              <a:off x="11645900" y="4889501"/>
              <a:ext cx="34925" cy="9525"/>
            </a:xfrm>
            <a:custGeom>
              <a:avLst/>
              <a:gdLst>
                <a:gd name="T0" fmla="*/ 4 w 4"/>
                <a:gd name="T1" fmla="*/ 1 h 1"/>
                <a:gd name="T2" fmla="*/ 4 w 4"/>
                <a:gd name="T3" fmla="*/ 0 h 1"/>
                <a:gd name="T4" fmla="*/ 3 w 4"/>
                <a:gd name="T5" fmla="*/ 0 h 1"/>
                <a:gd name="T6" fmla="*/ 3 w 4"/>
                <a:gd name="T7" fmla="*/ 1 h 1"/>
                <a:gd name="T8" fmla="*/ 0 w 4"/>
                <a:gd name="T9" fmla="*/ 1 h 1"/>
                <a:gd name="T10" fmla="*/ 3 w 4"/>
                <a:gd name="T11" fmla="*/ 1 h 1"/>
                <a:gd name="T12" fmla="*/ 4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4" y="1"/>
                  </a:moveTo>
                  <a:cubicBezTo>
                    <a:pt x="4" y="1"/>
                    <a:pt x="4" y="1"/>
                    <a:pt x="4" y="0"/>
                  </a:cubicBezTo>
                  <a:cubicBezTo>
                    <a:pt x="4" y="0"/>
                    <a:pt x="4" y="0"/>
                    <a:pt x="3" y="0"/>
                  </a:cubicBezTo>
                  <a:cubicBezTo>
                    <a:pt x="3" y="0"/>
                    <a:pt x="3" y="0"/>
                    <a:pt x="3" y="1"/>
                  </a:cubicBezTo>
                  <a:cubicBezTo>
                    <a:pt x="2" y="1"/>
                    <a:pt x="0" y="1"/>
                    <a:pt x="0" y="1"/>
                  </a:cubicBezTo>
                  <a:cubicBezTo>
                    <a:pt x="1" y="1"/>
                    <a:pt x="2" y="1"/>
                    <a:pt x="3" y="1"/>
                  </a:cubicBezTo>
                  <a:cubicBezTo>
                    <a:pt x="3" y="1"/>
                    <a:pt x="3" y="1"/>
                    <a:pt x="4"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78" name="Freeform 826"/>
            <p:cNvSpPr>
              <a:spLocks/>
            </p:cNvSpPr>
            <p:nvPr/>
          </p:nvSpPr>
          <p:spPr bwMode="auto">
            <a:xfrm>
              <a:off x="11645900" y="4906963"/>
              <a:ext cx="42863" cy="9525"/>
            </a:xfrm>
            <a:custGeom>
              <a:avLst/>
              <a:gdLst>
                <a:gd name="T0" fmla="*/ 4 w 5"/>
                <a:gd name="T1" fmla="*/ 1 h 1"/>
                <a:gd name="T2" fmla="*/ 5 w 5"/>
                <a:gd name="T3" fmla="*/ 0 h 1"/>
                <a:gd name="T4" fmla="*/ 4 w 5"/>
                <a:gd name="T5" fmla="*/ 0 h 1"/>
                <a:gd name="T6" fmla="*/ 3 w 5"/>
                <a:gd name="T7" fmla="*/ 0 h 1"/>
                <a:gd name="T8" fmla="*/ 0 w 5"/>
                <a:gd name="T9" fmla="*/ 0 h 1"/>
                <a:gd name="T10" fmla="*/ 3 w 5"/>
                <a:gd name="T11" fmla="*/ 0 h 1"/>
                <a:gd name="T12" fmla="*/ 4 w 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4" y="1"/>
                  </a:moveTo>
                  <a:cubicBezTo>
                    <a:pt x="4" y="1"/>
                    <a:pt x="5" y="0"/>
                    <a:pt x="5" y="0"/>
                  </a:cubicBezTo>
                  <a:cubicBezTo>
                    <a:pt x="4" y="0"/>
                    <a:pt x="4" y="0"/>
                    <a:pt x="4" y="0"/>
                  </a:cubicBezTo>
                  <a:cubicBezTo>
                    <a:pt x="3" y="0"/>
                    <a:pt x="3" y="0"/>
                    <a:pt x="3" y="0"/>
                  </a:cubicBezTo>
                  <a:cubicBezTo>
                    <a:pt x="2" y="0"/>
                    <a:pt x="0" y="0"/>
                    <a:pt x="0" y="0"/>
                  </a:cubicBezTo>
                  <a:cubicBezTo>
                    <a:pt x="1" y="0"/>
                    <a:pt x="2" y="0"/>
                    <a:pt x="3" y="0"/>
                  </a:cubicBezTo>
                  <a:cubicBezTo>
                    <a:pt x="3" y="1"/>
                    <a:pt x="3" y="1"/>
                    <a:pt x="4"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79" name="Freeform 827"/>
            <p:cNvSpPr>
              <a:spLocks/>
            </p:cNvSpPr>
            <p:nvPr/>
          </p:nvSpPr>
          <p:spPr bwMode="auto">
            <a:xfrm>
              <a:off x="11645900" y="4916488"/>
              <a:ext cx="34925" cy="7938"/>
            </a:xfrm>
            <a:custGeom>
              <a:avLst/>
              <a:gdLst>
                <a:gd name="T0" fmla="*/ 4 w 4"/>
                <a:gd name="T1" fmla="*/ 1 h 1"/>
                <a:gd name="T2" fmla="*/ 4 w 4"/>
                <a:gd name="T3" fmla="*/ 1 h 1"/>
                <a:gd name="T4" fmla="*/ 4 w 4"/>
                <a:gd name="T5" fmla="*/ 0 h 1"/>
                <a:gd name="T6" fmla="*/ 3 w 4"/>
                <a:gd name="T7" fmla="*/ 0 h 1"/>
                <a:gd name="T8" fmla="*/ 0 w 4"/>
                <a:gd name="T9" fmla="*/ 0 h 1"/>
                <a:gd name="T10" fmla="*/ 3 w 4"/>
                <a:gd name="T11" fmla="*/ 1 h 1"/>
                <a:gd name="T12" fmla="*/ 4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4" y="1"/>
                  </a:moveTo>
                  <a:cubicBezTo>
                    <a:pt x="4" y="1"/>
                    <a:pt x="4" y="1"/>
                    <a:pt x="4" y="1"/>
                  </a:cubicBezTo>
                  <a:cubicBezTo>
                    <a:pt x="4" y="0"/>
                    <a:pt x="4" y="0"/>
                    <a:pt x="4" y="0"/>
                  </a:cubicBezTo>
                  <a:cubicBezTo>
                    <a:pt x="3" y="0"/>
                    <a:pt x="3" y="0"/>
                    <a:pt x="3" y="0"/>
                  </a:cubicBezTo>
                  <a:cubicBezTo>
                    <a:pt x="2" y="0"/>
                    <a:pt x="0" y="0"/>
                    <a:pt x="0" y="0"/>
                  </a:cubicBezTo>
                  <a:cubicBezTo>
                    <a:pt x="1" y="0"/>
                    <a:pt x="2" y="0"/>
                    <a:pt x="3" y="1"/>
                  </a:cubicBezTo>
                  <a:cubicBezTo>
                    <a:pt x="3" y="1"/>
                    <a:pt x="3" y="1"/>
                    <a:pt x="4"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80" name="Freeform 828"/>
            <p:cNvSpPr>
              <a:spLocks/>
            </p:cNvSpPr>
            <p:nvPr/>
          </p:nvSpPr>
          <p:spPr bwMode="auto">
            <a:xfrm>
              <a:off x="11645900" y="4916488"/>
              <a:ext cx="34925" cy="26988"/>
            </a:xfrm>
            <a:custGeom>
              <a:avLst/>
              <a:gdLst>
                <a:gd name="T0" fmla="*/ 3 w 4"/>
                <a:gd name="T1" fmla="*/ 3 h 3"/>
                <a:gd name="T2" fmla="*/ 4 w 4"/>
                <a:gd name="T3" fmla="*/ 2 h 3"/>
                <a:gd name="T4" fmla="*/ 3 w 4"/>
                <a:gd name="T5" fmla="*/ 2 h 3"/>
                <a:gd name="T6" fmla="*/ 3 w 4"/>
                <a:gd name="T7" fmla="*/ 2 h 3"/>
                <a:gd name="T8" fmla="*/ 0 w 4"/>
                <a:gd name="T9" fmla="*/ 0 h 3"/>
                <a:gd name="T10" fmla="*/ 2 w 4"/>
                <a:gd name="T11" fmla="*/ 2 h 3"/>
                <a:gd name="T12" fmla="*/ 3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3"/>
                  </a:moveTo>
                  <a:cubicBezTo>
                    <a:pt x="3" y="3"/>
                    <a:pt x="4" y="3"/>
                    <a:pt x="4" y="2"/>
                  </a:cubicBezTo>
                  <a:cubicBezTo>
                    <a:pt x="4" y="2"/>
                    <a:pt x="4" y="2"/>
                    <a:pt x="3" y="2"/>
                  </a:cubicBezTo>
                  <a:cubicBezTo>
                    <a:pt x="3" y="1"/>
                    <a:pt x="3" y="1"/>
                    <a:pt x="3" y="2"/>
                  </a:cubicBezTo>
                  <a:cubicBezTo>
                    <a:pt x="2" y="1"/>
                    <a:pt x="0" y="0"/>
                    <a:pt x="0" y="0"/>
                  </a:cubicBezTo>
                  <a:cubicBezTo>
                    <a:pt x="1" y="1"/>
                    <a:pt x="2" y="1"/>
                    <a:pt x="2" y="2"/>
                  </a:cubicBezTo>
                  <a:cubicBezTo>
                    <a:pt x="2" y="2"/>
                    <a:pt x="3" y="3"/>
                    <a:pt x="3"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81" name="Freeform 829"/>
            <p:cNvSpPr>
              <a:spLocks/>
            </p:cNvSpPr>
            <p:nvPr/>
          </p:nvSpPr>
          <p:spPr bwMode="auto">
            <a:xfrm>
              <a:off x="11645900" y="4924426"/>
              <a:ext cx="25400" cy="26988"/>
            </a:xfrm>
            <a:custGeom>
              <a:avLst/>
              <a:gdLst>
                <a:gd name="T0" fmla="*/ 2 w 3"/>
                <a:gd name="T1" fmla="*/ 3 h 3"/>
                <a:gd name="T2" fmla="*/ 3 w 3"/>
                <a:gd name="T3" fmla="*/ 3 h 3"/>
                <a:gd name="T4" fmla="*/ 3 w 3"/>
                <a:gd name="T5" fmla="*/ 2 h 3"/>
                <a:gd name="T6" fmla="*/ 2 w 3"/>
                <a:gd name="T7" fmla="*/ 2 h 3"/>
                <a:gd name="T8" fmla="*/ 0 w 3"/>
                <a:gd name="T9" fmla="*/ 0 h 3"/>
                <a:gd name="T10" fmla="*/ 2 w 3"/>
                <a:gd name="T11" fmla="*/ 2 h 3"/>
                <a:gd name="T12" fmla="*/ 2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3"/>
                  </a:moveTo>
                  <a:cubicBezTo>
                    <a:pt x="2" y="3"/>
                    <a:pt x="3" y="3"/>
                    <a:pt x="3" y="3"/>
                  </a:cubicBezTo>
                  <a:cubicBezTo>
                    <a:pt x="3" y="2"/>
                    <a:pt x="3" y="2"/>
                    <a:pt x="3" y="2"/>
                  </a:cubicBezTo>
                  <a:cubicBezTo>
                    <a:pt x="3" y="2"/>
                    <a:pt x="2" y="2"/>
                    <a:pt x="2" y="2"/>
                  </a:cubicBezTo>
                  <a:cubicBezTo>
                    <a:pt x="1" y="1"/>
                    <a:pt x="0" y="0"/>
                    <a:pt x="0" y="0"/>
                  </a:cubicBezTo>
                  <a:cubicBezTo>
                    <a:pt x="1" y="1"/>
                    <a:pt x="1" y="1"/>
                    <a:pt x="2" y="2"/>
                  </a:cubicBezTo>
                  <a:cubicBezTo>
                    <a:pt x="2" y="2"/>
                    <a:pt x="2" y="3"/>
                    <a:pt x="2"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82" name="Freeform 830"/>
            <p:cNvSpPr>
              <a:spLocks/>
            </p:cNvSpPr>
            <p:nvPr/>
          </p:nvSpPr>
          <p:spPr bwMode="auto">
            <a:xfrm>
              <a:off x="11645900" y="4924426"/>
              <a:ext cx="17463" cy="36513"/>
            </a:xfrm>
            <a:custGeom>
              <a:avLst/>
              <a:gdLst>
                <a:gd name="T0" fmla="*/ 1 w 2"/>
                <a:gd name="T1" fmla="*/ 4 h 4"/>
                <a:gd name="T2" fmla="*/ 2 w 2"/>
                <a:gd name="T3" fmla="*/ 4 h 4"/>
                <a:gd name="T4" fmla="*/ 2 w 2"/>
                <a:gd name="T5" fmla="*/ 3 h 4"/>
                <a:gd name="T6" fmla="*/ 1 w 2"/>
                <a:gd name="T7" fmla="*/ 3 h 4"/>
                <a:gd name="T8" fmla="*/ 0 w 2"/>
                <a:gd name="T9" fmla="*/ 0 h 4"/>
                <a:gd name="T10" fmla="*/ 1 w 2"/>
                <a:gd name="T11" fmla="*/ 3 h 4"/>
                <a:gd name="T12" fmla="*/ 1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4"/>
                  </a:moveTo>
                  <a:cubicBezTo>
                    <a:pt x="1" y="4"/>
                    <a:pt x="2" y="4"/>
                    <a:pt x="2" y="4"/>
                  </a:cubicBezTo>
                  <a:cubicBezTo>
                    <a:pt x="2" y="4"/>
                    <a:pt x="2" y="3"/>
                    <a:pt x="2" y="3"/>
                  </a:cubicBezTo>
                  <a:cubicBezTo>
                    <a:pt x="2" y="3"/>
                    <a:pt x="1" y="3"/>
                    <a:pt x="1" y="3"/>
                  </a:cubicBezTo>
                  <a:cubicBezTo>
                    <a:pt x="1" y="2"/>
                    <a:pt x="0" y="0"/>
                    <a:pt x="0" y="0"/>
                  </a:cubicBezTo>
                  <a:cubicBezTo>
                    <a:pt x="0" y="1"/>
                    <a:pt x="1" y="2"/>
                    <a:pt x="1" y="3"/>
                  </a:cubicBezTo>
                  <a:cubicBezTo>
                    <a:pt x="1" y="3"/>
                    <a:pt x="1" y="3"/>
                    <a:pt x="1"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83" name="Freeform 831"/>
            <p:cNvSpPr>
              <a:spLocks/>
            </p:cNvSpPr>
            <p:nvPr/>
          </p:nvSpPr>
          <p:spPr bwMode="auto">
            <a:xfrm>
              <a:off x="11636375" y="4933951"/>
              <a:ext cx="17463" cy="34925"/>
            </a:xfrm>
            <a:custGeom>
              <a:avLst/>
              <a:gdLst>
                <a:gd name="T0" fmla="*/ 0 w 2"/>
                <a:gd name="T1" fmla="*/ 3 h 4"/>
                <a:gd name="T2" fmla="*/ 1 w 2"/>
                <a:gd name="T3" fmla="*/ 4 h 4"/>
                <a:gd name="T4" fmla="*/ 2 w 2"/>
                <a:gd name="T5" fmla="*/ 3 h 4"/>
                <a:gd name="T6" fmla="*/ 1 w 2"/>
                <a:gd name="T7" fmla="*/ 2 h 4"/>
                <a:gd name="T8" fmla="*/ 0 w 2"/>
                <a:gd name="T9" fmla="*/ 0 h 4"/>
                <a:gd name="T10" fmla="*/ 1 w 2"/>
                <a:gd name="T11" fmla="*/ 2 h 4"/>
                <a:gd name="T12" fmla="*/ 0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3"/>
                  </a:moveTo>
                  <a:cubicBezTo>
                    <a:pt x="1" y="4"/>
                    <a:pt x="1" y="4"/>
                    <a:pt x="1" y="4"/>
                  </a:cubicBezTo>
                  <a:cubicBezTo>
                    <a:pt x="2" y="4"/>
                    <a:pt x="2" y="3"/>
                    <a:pt x="2" y="3"/>
                  </a:cubicBezTo>
                  <a:cubicBezTo>
                    <a:pt x="1" y="3"/>
                    <a:pt x="1" y="2"/>
                    <a:pt x="1" y="2"/>
                  </a:cubicBezTo>
                  <a:cubicBezTo>
                    <a:pt x="1" y="1"/>
                    <a:pt x="0" y="0"/>
                    <a:pt x="0" y="0"/>
                  </a:cubicBezTo>
                  <a:cubicBezTo>
                    <a:pt x="0" y="1"/>
                    <a:pt x="0" y="2"/>
                    <a:pt x="1" y="2"/>
                  </a:cubicBezTo>
                  <a:cubicBezTo>
                    <a:pt x="0" y="3"/>
                    <a:pt x="0" y="3"/>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84" name="Freeform 832"/>
            <p:cNvSpPr>
              <a:spLocks/>
            </p:cNvSpPr>
            <p:nvPr/>
          </p:nvSpPr>
          <p:spPr bwMode="auto">
            <a:xfrm>
              <a:off x="11626850" y="4933951"/>
              <a:ext cx="9525" cy="34925"/>
            </a:xfrm>
            <a:custGeom>
              <a:avLst/>
              <a:gdLst>
                <a:gd name="T0" fmla="*/ 0 w 1"/>
                <a:gd name="T1" fmla="*/ 4 h 4"/>
                <a:gd name="T2" fmla="*/ 1 w 1"/>
                <a:gd name="T3" fmla="*/ 4 h 4"/>
                <a:gd name="T4" fmla="*/ 1 w 1"/>
                <a:gd name="T5" fmla="*/ 3 h 4"/>
                <a:gd name="T6" fmla="*/ 1 w 1"/>
                <a:gd name="T7" fmla="*/ 3 h 4"/>
                <a:gd name="T8" fmla="*/ 0 w 1"/>
                <a:gd name="T9" fmla="*/ 0 h 4"/>
                <a:gd name="T10" fmla="*/ 0 w 1"/>
                <a:gd name="T11" fmla="*/ 3 h 4"/>
                <a:gd name="T12" fmla="*/ 0 w 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0" y="4"/>
                  </a:moveTo>
                  <a:cubicBezTo>
                    <a:pt x="0" y="4"/>
                    <a:pt x="0" y="4"/>
                    <a:pt x="1" y="4"/>
                  </a:cubicBezTo>
                  <a:cubicBezTo>
                    <a:pt x="1" y="4"/>
                    <a:pt x="1" y="4"/>
                    <a:pt x="1" y="3"/>
                  </a:cubicBezTo>
                  <a:cubicBezTo>
                    <a:pt x="1" y="3"/>
                    <a:pt x="1" y="3"/>
                    <a:pt x="1" y="3"/>
                  </a:cubicBezTo>
                  <a:cubicBezTo>
                    <a:pt x="1" y="2"/>
                    <a:pt x="0" y="0"/>
                    <a:pt x="0" y="0"/>
                  </a:cubicBezTo>
                  <a:cubicBezTo>
                    <a:pt x="0" y="1"/>
                    <a:pt x="0" y="2"/>
                    <a:pt x="0" y="3"/>
                  </a:cubicBezTo>
                  <a:cubicBezTo>
                    <a:pt x="0" y="3"/>
                    <a:pt x="0" y="3"/>
                    <a:pt x="0"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85" name="Freeform 833"/>
            <p:cNvSpPr>
              <a:spLocks/>
            </p:cNvSpPr>
            <p:nvPr/>
          </p:nvSpPr>
          <p:spPr bwMode="auto">
            <a:xfrm>
              <a:off x="11609387" y="4933951"/>
              <a:ext cx="17463" cy="34925"/>
            </a:xfrm>
            <a:custGeom>
              <a:avLst/>
              <a:gdLst>
                <a:gd name="T0" fmla="*/ 0 w 2"/>
                <a:gd name="T1" fmla="*/ 3 h 4"/>
                <a:gd name="T2" fmla="*/ 1 w 2"/>
                <a:gd name="T3" fmla="*/ 4 h 4"/>
                <a:gd name="T4" fmla="*/ 2 w 2"/>
                <a:gd name="T5" fmla="*/ 3 h 4"/>
                <a:gd name="T6" fmla="*/ 1 w 2"/>
                <a:gd name="T7" fmla="*/ 3 h 4"/>
                <a:gd name="T8" fmla="*/ 2 w 2"/>
                <a:gd name="T9" fmla="*/ 0 h 4"/>
                <a:gd name="T10" fmla="*/ 1 w 2"/>
                <a:gd name="T11" fmla="*/ 3 h 4"/>
                <a:gd name="T12" fmla="*/ 0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3"/>
                  </a:moveTo>
                  <a:cubicBezTo>
                    <a:pt x="0" y="4"/>
                    <a:pt x="1" y="4"/>
                    <a:pt x="1" y="4"/>
                  </a:cubicBezTo>
                  <a:cubicBezTo>
                    <a:pt x="1" y="4"/>
                    <a:pt x="2" y="4"/>
                    <a:pt x="2" y="3"/>
                  </a:cubicBezTo>
                  <a:cubicBezTo>
                    <a:pt x="2" y="3"/>
                    <a:pt x="2" y="3"/>
                    <a:pt x="1" y="3"/>
                  </a:cubicBezTo>
                  <a:cubicBezTo>
                    <a:pt x="2" y="2"/>
                    <a:pt x="2" y="0"/>
                    <a:pt x="2" y="0"/>
                  </a:cubicBezTo>
                  <a:cubicBezTo>
                    <a:pt x="2" y="1"/>
                    <a:pt x="1" y="2"/>
                    <a:pt x="1" y="3"/>
                  </a:cubicBezTo>
                  <a:cubicBezTo>
                    <a:pt x="1" y="3"/>
                    <a:pt x="0" y="3"/>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86" name="Freeform 834"/>
            <p:cNvSpPr>
              <a:spLocks/>
            </p:cNvSpPr>
            <p:nvPr/>
          </p:nvSpPr>
          <p:spPr bwMode="auto">
            <a:xfrm>
              <a:off x="11601450" y="4933951"/>
              <a:ext cx="17463" cy="34925"/>
            </a:xfrm>
            <a:custGeom>
              <a:avLst/>
              <a:gdLst>
                <a:gd name="T0" fmla="*/ 0 w 2"/>
                <a:gd name="T1" fmla="*/ 3 h 4"/>
                <a:gd name="T2" fmla="*/ 0 w 2"/>
                <a:gd name="T3" fmla="*/ 4 h 4"/>
                <a:gd name="T4" fmla="*/ 1 w 2"/>
                <a:gd name="T5" fmla="*/ 3 h 4"/>
                <a:gd name="T6" fmla="*/ 1 w 2"/>
                <a:gd name="T7" fmla="*/ 3 h 4"/>
                <a:gd name="T8" fmla="*/ 2 w 2"/>
                <a:gd name="T9" fmla="*/ 0 h 4"/>
                <a:gd name="T10" fmla="*/ 1 w 2"/>
                <a:gd name="T11" fmla="*/ 2 h 4"/>
                <a:gd name="T12" fmla="*/ 0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3"/>
                  </a:moveTo>
                  <a:cubicBezTo>
                    <a:pt x="0" y="3"/>
                    <a:pt x="0" y="4"/>
                    <a:pt x="0" y="4"/>
                  </a:cubicBezTo>
                  <a:cubicBezTo>
                    <a:pt x="1" y="4"/>
                    <a:pt x="1" y="4"/>
                    <a:pt x="1" y="3"/>
                  </a:cubicBezTo>
                  <a:cubicBezTo>
                    <a:pt x="1" y="3"/>
                    <a:pt x="1" y="3"/>
                    <a:pt x="1" y="3"/>
                  </a:cubicBezTo>
                  <a:cubicBezTo>
                    <a:pt x="2" y="2"/>
                    <a:pt x="2" y="0"/>
                    <a:pt x="2" y="0"/>
                  </a:cubicBezTo>
                  <a:cubicBezTo>
                    <a:pt x="2" y="1"/>
                    <a:pt x="1" y="2"/>
                    <a:pt x="1" y="2"/>
                  </a:cubicBezTo>
                  <a:cubicBezTo>
                    <a:pt x="0" y="2"/>
                    <a:pt x="0" y="2"/>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87" name="Freeform 835"/>
            <p:cNvSpPr>
              <a:spLocks/>
            </p:cNvSpPr>
            <p:nvPr/>
          </p:nvSpPr>
          <p:spPr bwMode="auto">
            <a:xfrm>
              <a:off x="11591925" y="4933951"/>
              <a:ext cx="26988" cy="26988"/>
            </a:xfrm>
            <a:custGeom>
              <a:avLst/>
              <a:gdLst>
                <a:gd name="T0" fmla="*/ 0 w 3"/>
                <a:gd name="T1" fmla="*/ 2 h 3"/>
                <a:gd name="T2" fmla="*/ 0 w 3"/>
                <a:gd name="T3" fmla="*/ 3 h 3"/>
                <a:gd name="T4" fmla="*/ 1 w 3"/>
                <a:gd name="T5" fmla="*/ 3 h 3"/>
                <a:gd name="T6" fmla="*/ 1 w 3"/>
                <a:gd name="T7" fmla="*/ 2 h 3"/>
                <a:gd name="T8" fmla="*/ 3 w 3"/>
                <a:gd name="T9" fmla="*/ 0 h 3"/>
                <a:gd name="T10" fmla="*/ 1 w 3"/>
                <a:gd name="T11" fmla="*/ 2 h 3"/>
                <a:gd name="T12" fmla="*/ 0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2"/>
                  </a:moveTo>
                  <a:cubicBezTo>
                    <a:pt x="0" y="2"/>
                    <a:pt x="0" y="3"/>
                    <a:pt x="0" y="3"/>
                  </a:cubicBezTo>
                  <a:cubicBezTo>
                    <a:pt x="0" y="3"/>
                    <a:pt x="1" y="3"/>
                    <a:pt x="1" y="3"/>
                  </a:cubicBezTo>
                  <a:cubicBezTo>
                    <a:pt x="1" y="2"/>
                    <a:pt x="1" y="2"/>
                    <a:pt x="1" y="2"/>
                  </a:cubicBezTo>
                  <a:cubicBezTo>
                    <a:pt x="2" y="1"/>
                    <a:pt x="3" y="0"/>
                    <a:pt x="3" y="0"/>
                  </a:cubicBezTo>
                  <a:cubicBezTo>
                    <a:pt x="2" y="0"/>
                    <a:pt x="1" y="1"/>
                    <a:pt x="1" y="2"/>
                  </a:cubicBezTo>
                  <a:cubicBezTo>
                    <a:pt x="0" y="1"/>
                    <a:pt x="0" y="2"/>
                    <a:pt x="0"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88" name="Freeform 836"/>
            <p:cNvSpPr>
              <a:spLocks/>
            </p:cNvSpPr>
            <p:nvPr/>
          </p:nvSpPr>
          <p:spPr bwMode="auto">
            <a:xfrm>
              <a:off x="11574462" y="4924426"/>
              <a:ext cx="34925" cy="26988"/>
            </a:xfrm>
            <a:custGeom>
              <a:avLst/>
              <a:gdLst>
                <a:gd name="T0" fmla="*/ 1 w 4"/>
                <a:gd name="T1" fmla="*/ 2 h 3"/>
                <a:gd name="T2" fmla="*/ 1 w 4"/>
                <a:gd name="T3" fmla="*/ 3 h 3"/>
                <a:gd name="T4" fmla="*/ 2 w 4"/>
                <a:gd name="T5" fmla="*/ 3 h 3"/>
                <a:gd name="T6" fmla="*/ 2 w 4"/>
                <a:gd name="T7" fmla="*/ 2 h 3"/>
                <a:gd name="T8" fmla="*/ 4 w 4"/>
                <a:gd name="T9" fmla="*/ 0 h 3"/>
                <a:gd name="T10" fmla="*/ 2 w 4"/>
                <a:gd name="T11" fmla="*/ 2 h 3"/>
                <a:gd name="T12" fmla="*/ 1 w 4"/>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1" y="2"/>
                  </a:moveTo>
                  <a:cubicBezTo>
                    <a:pt x="0" y="2"/>
                    <a:pt x="0" y="3"/>
                    <a:pt x="1" y="3"/>
                  </a:cubicBezTo>
                  <a:cubicBezTo>
                    <a:pt x="1" y="3"/>
                    <a:pt x="1" y="3"/>
                    <a:pt x="2" y="3"/>
                  </a:cubicBezTo>
                  <a:cubicBezTo>
                    <a:pt x="2" y="2"/>
                    <a:pt x="2" y="2"/>
                    <a:pt x="2" y="2"/>
                  </a:cubicBezTo>
                  <a:cubicBezTo>
                    <a:pt x="3" y="1"/>
                    <a:pt x="4" y="0"/>
                    <a:pt x="4" y="0"/>
                  </a:cubicBezTo>
                  <a:cubicBezTo>
                    <a:pt x="3" y="1"/>
                    <a:pt x="2" y="1"/>
                    <a:pt x="2" y="2"/>
                  </a:cubicBezTo>
                  <a:cubicBezTo>
                    <a:pt x="1" y="1"/>
                    <a:pt x="1" y="2"/>
                    <a:pt x="1"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89" name="Freeform 837"/>
            <p:cNvSpPr>
              <a:spLocks/>
            </p:cNvSpPr>
            <p:nvPr/>
          </p:nvSpPr>
          <p:spPr bwMode="auto">
            <a:xfrm>
              <a:off x="11574462" y="4924426"/>
              <a:ext cx="34925" cy="19050"/>
            </a:xfrm>
            <a:custGeom>
              <a:avLst/>
              <a:gdLst>
                <a:gd name="T0" fmla="*/ 0 w 4"/>
                <a:gd name="T1" fmla="*/ 0 h 2"/>
                <a:gd name="T2" fmla="*/ 0 w 4"/>
                <a:gd name="T3" fmla="*/ 1 h 2"/>
                <a:gd name="T4" fmla="*/ 1 w 4"/>
                <a:gd name="T5" fmla="*/ 1 h 2"/>
                <a:gd name="T6" fmla="*/ 1 w 4"/>
                <a:gd name="T7" fmla="*/ 1 h 2"/>
                <a:gd name="T8" fmla="*/ 4 w 4"/>
                <a:gd name="T9" fmla="*/ 0 h 2"/>
                <a:gd name="T10" fmla="*/ 1 w 4"/>
                <a:gd name="T11" fmla="*/ 1 h 2"/>
                <a:gd name="T12" fmla="*/ 0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0"/>
                  </a:moveTo>
                  <a:cubicBezTo>
                    <a:pt x="0" y="1"/>
                    <a:pt x="0" y="1"/>
                    <a:pt x="0" y="1"/>
                  </a:cubicBezTo>
                  <a:cubicBezTo>
                    <a:pt x="0" y="2"/>
                    <a:pt x="0" y="2"/>
                    <a:pt x="1" y="1"/>
                  </a:cubicBezTo>
                  <a:cubicBezTo>
                    <a:pt x="1" y="1"/>
                    <a:pt x="1" y="1"/>
                    <a:pt x="1" y="1"/>
                  </a:cubicBezTo>
                  <a:cubicBezTo>
                    <a:pt x="2" y="1"/>
                    <a:pt x="4" y="0"/>
                    <a:pt x="4" y="0"/>
                  </a:cubicBezTo>
                  <a:cubicBezTo>
                    <a:pt x="3" y="0"/>
                    <a:pt x="2" y="0"/>
                    <a:pt x="1" y="1"/>
                  </a:cubicBezTo>
                  <a:cubicBezTo>
                    <a:pt x="1" y="0"/>
                    <a:pt x="0" y="0"/>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90" name="Freeform 838"/>
            <p:cNvSpPr>
              <a:spLocks/>
            </p:cNvSpPr>
            <p:nvPr/>
          </p:nvSpPr>
          <p:spPr bwMode="auto">
            <a:xfrm>
              <a:off x="11564937" y="4916488"/>
              <a:ext cx="36513" cy="7938"/>
            </a:xfrm>
            <a:custGeom>
              <a:avLst/>
              <a:gdLst>
                <a:gd name="T0" fmla="*/ 1 w 4"/>
                <a:gd name="T1" fmla="*/ 0 h 1"/>
                <a:gd name="T2" fmla="*/ 0 w 4"/>
                <a:gd name="T3" fmla="*/ 1 h 1"/>
                <a:gd name="T4" fmla="*/ 1 w 4"/>
                <a:gd name="T5" fmla="*/ 1 h 1"/>
                <a:gd name="T6" fmla="*/ 2 w 4"/>
                <a:gd name="T7" fmla="*/ 1 h 1"/>
                <a:gd name="T8" fmla="*/ 4 w 4"/>
                <a:gd name="T9" fmla="*/ 0 h 1"/>
                <a:gd name="T10" fmla="*/ 2 w 4"/>
                <a:gd name="T11" fmla="*/ 0 h 1"/>
                <a:gd name="T12" fmla="*/ 1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1" y="0"/>
                  </a:moveTo>
                  <a:cubicBezTo>
                    <a:pt x="0" y="0"/>
                    <a:pt x="0" y="0"/>
                    <a:pt x="0" y="1"/>
                  </a:cubicBezTo>
                  <a:cubicBezTo>
                    <a:pt x="0" y="1"/>
                    <a:pt x="1" y="1"/>
                    <a:pt x="1" y="1"/>
                  </a:cubicBezTo>
                  <a:cubicBezTo>
                    <a:pt x="1" y="1"/>
                    <a:pt x="2" y="1"/>
                    <a:pt x="2" y="1"/>
                  </a:cubicBezTo>
                  <a:cubicBezTo>
                    <a:pt x="3" y="1"/>
                    <a:pt x="4" y="0"/>
                    <a:pt x="4" y="0"/>
                  </a:cubicBezTo>
                  <a:cubicBezTo>
                    <a:pt x="3" y="0"/>
                    <a:pt x="2" y="0"/>
                    <a:pt x="2" y="0"/>
                  </a:cubicBezTo>
                  <a:cubicBezTo>
                    <a:pt x="2" y="0"/>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91" name="Freeform 839"/>
            <p:cNvSpPr>
              <a:spLocks/>
            </p:cNvSpPr>
            <p:nvPr/>
          </p:nvSpPr>
          <p:spPr bwMode="auto">
            <a:xfrm>
              <a:off x="11564937" y="4899026"/>
              <a:ext cx="36513" cy="17463"/>
            </a:xfrm>
            <a:custGeom>
              <a:avLst/>
              <a:gdLst>
                <a:gd name="T0" fmla="*/ 1 w 4"/>
                <a:gd name="T1" fmla="*/ 0 h 2"/>
                <a:gd name="T2" fmla="*/ 0 w 4"/>
                <a:gd name="T3" fmla="*/ 1 h 2"/>
                <a:gd name="T4" fmla="*/ 1 w 4"/>
                <a:gd name="T5" fmla="*/ 2 h 2"/>
                <a:gd name="T6" fmla="*/ 2 w 4"/>
                <a:gd name="T7" fmla="*/ 1 h 2"/>
                <a:gd name="T8" fmla="*/ 4 w 4"/>
                <a:gd name="T9" fmla="*/ 2 h 2"/>
                <a:gd name="T10" fmla="*/ 2 w 4"/>
                <a:gd name="T11" fmla="*/ 1 h 2"/>
                <a:gd name="T12" fmla="*/ 1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0"/>
                  </a:moveTo>
                  <a:cubicBezTo>
                    <a:pt x="0" y="0"/>
                    <a:pt x="0" y="1"/>
                    <a:pt x="0" y="1"/>
                  </a:cubicBezTo>
                  <a:cubicBezTo>
                    <a:pt x="0" y="1"/>
                    <a:pt x="0" y="2"/>
                    <a:pt x="1" y="2"/>
                  </a:cubicBezTo>
                  <a:cubicBezTo>
                    <a:pt x="1" y="2"/>
                    <a:pt x="1" y="2"/>
                    <a:pt x="2" y="1"/>
                  </a:cubicBezTo>
                  <a:cubicBezTo>
                    <a:pt x="3" y="2"/>
                    <a:pt x="4" y="2"/>
                    <a:pt x="4" y="2"/>
                  </a:cubicBezTo>
                  <a:cubicBezTo>
                    <a:pt x="3" y="1"/>
                    <a:pt x="2" y="1"/>
                    <a:pt x="2" y="1"/>
                  </a:cubicBezTo>
                  <a:cubicBezTo>
                    <a:pt x="2" y="1"/>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92" name="Freeform 840"/>
            <p:cNvSpPr>
              <a:spLocks/>
            </p:cNvSpPr>
            <p:nvPr/>
          </p:nvSpPr>
          <p:spPr bwMode="auto">
            <a:xfrm>
              <a:off x="11564937" y="4889501"/>
              <a:ext cx="36513" cy="17463"/>
            </a:xfrm>
            <a:custGeom>
              <a:avLst/>
              <a:gdLst>
                <a:gd name="T0" fmla="*/ 1 w 4"/>
                <a:gd name="T1" fmla="*/ 0 h 2"/>
                <a:gd name="T2" fmla="*/ 0 w 4"/>
                <a:gd name="T3" fmla="*/ 0 h 2"/>
                <a:gd name="T4" fmla="*/ 1 w 4"/>
                <a:gd name="T5" fmla="*/ 1 h 2"/>
                <a:gd name="T6" fmla="*/ 2 w 4"/>
                <a:gd name="T7" fmla="*/ 1 h 2"/>
                <a:gd name="T8" fmla="*/ 4 w 4"/>
                <a:gd name="T9" fmla="*/ 2 h 2"/>
                <a:gd name="T10" fmla="*/ 2 w 4"/>
                <a:gd name="T11" fmla="*/ 1 h 2"/>
                <a:gd name="T12" fmla="*/ 1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0"/>
                  </a:moveTo>
                  <a:cubicBezTo>
                    <a:pt x="1" y="0"/>
                    <a:pt x="1" y="0"/>
                    <a:pt x="0" y="0"/>
                  </a:cubicBezTo>
                  <a:cubicBezTo>
                    <a:pt x="0" y="1"/>
                    <a:pt x="1" y="1"/>
                    <a:pt x="1" y="1"/>
                  </a:cubicBezTo>
                  <a:cubicBezTo>
                    <a:pt x="1" y="1"/>
                    <a:pt x="2" y="1"/>
                    <a:pt x="2" y="1"/>
                  </a:cubicBezTo>
                  <a:cubicBezTo>
                    <a:pt x="3" y="2"/>
                    <a:pt x="4" y="2"/>
                    <a:pt x="4" y="2"/>
                  </a:cubicBezTo>
                  <a:cubicBezTo>
                    <a:pt x="3" y="2"/>
                    <a:pt x="2" y="1"/>
                    <a:pt x="2" y="1"/>
                  </a:cubicBezTo>
                  <a:cubicBezTo>
                    <a:pt x="2" y="0"/>
                    <a:pt x="2"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93" name="Freeform 841"/>
            <p:cNvSpPr>
              <a:spLocks/>
            </p:cNvSpPr>
            <p:nvPr/>
          </p:nvSpPr>
          <p:spPr bwMode="auto">
            <a:xfrm>
              <a:off x="11574462" y="4872038"/>
              <a:ext cx="34925" cy="26988"/>
            </a:xfrm>
            <a:custGeom>
              <a:avLst/>
              <a:gdLst>
                <a:gd name="T0" fmla="*/ 1 w 4"/>
                <a:gd name="T1" fmla="*/ 1 h 3"/>
                <a:gd name="T2" fmla="*/ 0 w 4"/>
                <a:gd name="T3" fmla="*/ 1 h 3"/>
                <a:gd name="T4" fmla="*/ 1 w 4"/>
                <a:gd name="T5" fmla="*/ 2 h 3"/>
                <a:gd name="T6" fmla="*/ 1 w 4"/>
                <a:gd name="T7" fmla="*/ 2 h 3"/>
                <a:gd name="T8" fmla="*/ 4 w 4"/>
                <a:gd name="T9" fmla="*/ 3 h 3"/>
                <a:gd name="T10" fmla="*/ 2 w 4"/>
                <a:gd name="T11" fmla="*/ 2 h 3"/>
                <a:gd name="T12" fmla="*/ 1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1" y="1"/>
                  </a:moveTo>
                  <a:cubicBezTo>
                    <a:pt x="1" y="0"/>
                    <a:pt x="0" y="1"/>
                    <a:pt x="0" y="1"/>
                  </a:cubicBezTo>
                  <a:cubicBezTo>
                    <a:pt x="0" y="1"/>
                    <a:pt x="0" y="2"/>
                    <a:pt x="1" y="2"/>
                  </a:cubicBezTo>
                  <a:cubicBezTo>
                    <a:pt x="1" y="2"/>
                    <a:pt x="1" y="2"/>
                    <a:pt x="1" y="2"/>
                  </a:cubicBezTo>
                  <a:cubicBezTo>
                    <a:pt x="2" y="3"/>
                    <a:pt x="4" y="3"/>
                    <a:pt x="4" y="3"/>
                  </a:cubicBezTo>
                  <a:cubicBezTo>
                    <a:pt x="3" y="3"/>
                    <a:pt x="2" y="2"/>
                    <a:pt x="2" y="2"/>
                  </a:cubicBezTo>
                  <a:cubicBezTo>
                    <a:pt x="2" y="1"/>
                    <a:pt x="1" y="1"/>
                    <a:pt x="1"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94" name="Freeform 842"/>
            <p:cNvSpPr>
              <a:spLocks/>
            </p:cNvSpPr>
            <p:nvPr/>
          </p:nvSpPr>
          <p:spPr bwMode="auto">
            <a:xfrm>
              <a:off x="11583987" y="4862513"/>
              <a:ext cx="25400" cy="36513"/>
            </a:xfrm>
            <a:custGeom>
              <a:avLst/>
              <a:gdLst>
                <a:gd name="T0" fmla="*/ 1 w 3"/>
                <a:gd name="T1" fmla="*/ 1 h 4"/>
                <a:gd name="T2" fmla="*/ 0 w 3"/>
                <a:gd name="T3" fmla="*/ 1 h 4"/>
                <a:gd name="T4" fmla="*/ 0 w 3"/>
                <a:gd name="T5" fmla="*/ 2 h 4"/>
                <a:gd name="T6" fmla="*/ 1 w 3"/>
                <a:gd name="T7" fmla="*/ 2 h 4"/>
                <a:gd name="T8" fmla="*/ 3 w 3"/>
                <a:gd name="T9" fmla="*/ 4 h 4"/>
                <a:gd name="T10" fmla="*/ 1 w 3"/>
                <a:gd name="T11" fmla="*/ 2 h 4"/>
                <a:gd name="T12" fmla="*/ 1 w 3"/>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1"/>
                  </a:moveTo>
                  <a:cubicBezTo>
                    <a:pt x="1" y="0"/>
                    <a:pt x="0" y="0"/>
                    <a:pt x="0" y="1"/>
                  </a:cubicBezTo>
                  <a:cubicBezTo>
                    <a:pt x="0" y="1"/>
                    <a:pt x="0" y="1"/>
                    <a:pt x="0" y="2"/>
                  </a:cubicBezTo>
                  <a:cubicBezTo>
                    <a:pt x="1" y="2"/>
                    <a:pt x="1" y="2"/>
                    <a:pt x="1" y="2"/>
                  </a:cubicBezTo>
                  <a:cubicBezTo>
                    <a:pt x="2" y="3"/>
                    <a:pt x="3" y="4"/>
                    <a:pt x="3" y="4"/>
                  </a:cubicBezTo>
                  <a:cubicBezTo>
                    <a:pt x="2" y="3"/>
                    <a:pt x="2" y="2"/>
                    <a:pt x="1" y="2"/>
                  </a:cubicBezTo>
                  <a:cubicBezTo>
                    <a:pt x="2" y="1"/>
                    <a:pt x="1" y="1"/>
                    <a:pt x="1"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95" name="Freeform 843"/>
            <p:cNvSpPr>
              <a:spLocks/>
            </p:cNvSpPr>
            <p:nvPr/>
          </p:nvSpPr>
          <p:spPr bwMode="auto">
            <a:xfrm>
              <a:off x="11591925" y="4854576"/>
              <a:ext cx="17463" cy="34925"/>
            </a:xfrm>
            <a:custGeom>
              <a:avLst/>
              <a:gdLst>
                <a:gd name="T0" fmla="*/ 2 w 2"/>
                <a:gd name="T1" fmla="*/ 1 h 4"/>
                <a:gd name="T2" fmla="*/ 1 w 2"/>
                <a:gd name="T3" fmla="*/ 1 h 4"/>
                <a:gd name="T4" fmla="*/ 1 w 2"/>
                <a:gd name="T5" fmla="*/ 2 h 4"/>
                <a:gd name="T6" fmla="*/ 1 w 2"/>
                <a:gd name="T7" fmla="*/ 2 h 4"/>
                <a:gd name="T8" fmla="*/ 2 w 2"/>
                <a:gd name="T9" fmla="*/ 4 h 4"/>
                <a:gd name="T10" fmla="*/ 1 w 2"/>
                <a:gd name="T11" fmla="*/ 2 h 4"/>
                <a:gd name="T12" fmla="*/ 2 w 2"/>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1"/>
                  </a:moveTo>
                  <a:cubicBezTo>
                    <a:pt x="1" y="1"/>
                    <a:pt x="1" y="0"/>
                    <a:pt x="1" y="1"/>
                  </a:cubicBezTo>
                  <a:cubicBezTo>
                    <a:pt x="0" y="1"/>
                    <a:pt x="0" y="1"/>
                    <a:pt x="1" y="2"/>
                  </a:cubicBezTo>
                  <a:cubicBezTo>
                    <a:pt x="1" y="2"/>
                    <a:pt x="1" y="2"/>
                    <a:pt x="1" y="2"/>
                  </a:cubicBezTo>
                  <a:cubicBezTo>
                    <a:pt x="1" y="3"/>
                    <a:pt x="2" y="4"/>
                    <a:pt x="2" y="4"/>
                  </a:cubicBezTo>
                  <a:cubicBezTo>
                    <a:pt x="2" y="3"/>
                    <a:pt x="2" y="2"/>
                    <a:pt x="1" y="2"/>
                  </a:cubicBezTo>
                  <a:cubicBezTo>
                    <a:pt x="2" y="2"/>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96" name="Freeform 844"/>
            <p:cNvSpPr>
              <a:spLocks/>
            </p:cNvSpPr>
            <p:nvPr/>
          </p:nvSpPr>
          <p:spPr bwMode="auto">
            <a:xfrm>
              <a:off x="11609387" y="4773613"/>
              <a:ext cx="26988" cy="115888"/>
            </a:xfrm>
            <a:custGeom>
              <a:avLst/>
              <a:gdLst>
                <a:gd name="T0" fmla="*/ 3 w 3"/>
                <a:gd name="T1" fmla="*/ 13 h 13"/>
                <a:gd name="T2" fmla="*/ 1 w 3"/>
                <a:gd name="T3" fmla="*/ 7 h 13"/>
                <a:gd name="T4" fmla="*/ 0 w 3"/>
                <a:gd name="T5" fmla="*/ 0 h 13"/>
                <a:gd name="T6" fmla="*/ 2 w 3"/>
                <a:gd name="T7" fmla="*/ 6 h 13"/>
                <a:gd name="T8" fmla="*/ 3 w 3"/>
                <a:gd name="T9" fmla="*/ 13 h 13"/>
              </a:gdLst>
              <a:ahLst/>
              <a:cxnLst>
                <a:cxn ang="0">
                  <a:pos x="T0" y="T1"/>
                </a:cxn>
                <a:cxn ang="0">
                  <a:pos x="T2" y="T3"/>
                </a:cxn>
                <a:cxn ang="0">
                  <a:pos x="T4" y="T5"/>
                </a:cxn>
                <a:cxn ang="0">
                  <a:pos x="T6" y="T7"/>
                </a:cxn>
                <a:cxn ang="0">
                  <a:pos x="T8" y="T9"/>
                </a:cxn>
              </a:cxnLst>
              <a:rect l="0" t="0" r="r" b="b"/>
              <a:pathLst>
                <a:path w="3" h="13">
                  <a:moveTo>
                    <a:pt x="3" y="13"/>
                  </a:moveTo>
                  <a:cubicBezTo>
                    <a:pt x="2" y="11"/>
                    <a:pt x="1" y="9"/>
                    <a:pt x="1" y="7"/>
                  </a:cubicBezTo>
                  <a:cubicBezTo>
                    <a:pt x="0" y="5"/>
                    <a:pt x="0" y="2"/>
                    <a:pt x="0" y="0"/>
                  </a:cubicBezTo>
                  <a:cubicBezTo>
                    <a:pt x="2" y="6"/>
                    <a:pt x="2" y="6"/>
                    <a:pt x="2" y="6"/>
                  </a:cubicBezTo>
                  <a:cubicBezTo>
                    <a:pt x="2" y="9"/>
                    <a:pt x="3" y="11"/>
                    <a:pt x="3" y="1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97" name="Freeform 845"/>
            <p:cNvSpPr>
              <a:spLocks/>
            </p:cNvSpPr>
            <p:nvPr/>
          </p:nvSpPr>
          <p:spPr bwMode="auto">
            <a:xfrm>
              <a:off x="11645900" y="4791076"/>
              <a:ext cx="60325" cy="98425"/>
            </a:xfrm>
            <a:custGeom>
              <a:avLst/>
              <a:gdLst>
                <a:gd name="T0" fmla="*/ 0 w 7"/>
                <a:gd name="T1" fmla="*/ 11 h 11"/>
                <a:gd name="T2" fmla="*/ 3 w 7"/>
                <a:gd name="T3" fmla="*/ 5 h 11"/>
                <a:gd name="T4" fmla="*/ 7 w 7"/>
                <a:gd name="T5" fmla="*/ 0 h 11"/>
                <a:gd name="T6" fmla="*/ 4 w 7"/>
                <a:gd name="T7" fmla="*/ 6 h 11"/>
                <a:gd name="T8" fmla="*/ 0 w 7"/>
                <a:gd name="T9" fmla="*/ 11 h 11"/>
              </a:gdLst>
              <a:ahLst/>
              <a:cxnLst>
                <a:cxn ang="0">
                  <a:pos x="T0" y="T1"/>
                </a:cxn>
                <a:cxn ang="0">
                  <a:pos x="T2" y="T3"/>
                </a:cxn>
                <a:cxn ang="0">
                  <a:pos x="T4" y="T5"/>
                </a:cxn>
                <a:cxn ang="0">
                  <a:pos x="T6" y="T7"/>
                </a:cxn>
                <a:cxn ang="0">
                  <a:pos x="T8" y="T9"/>
                </a:cxn>
              </a:cxnLst>
              <a:rect l="0" t="0" r="r" b="b"/>
              <a:pathLst>
                <a:path w="7" h="11">
                  <a:moveTo>
                    <a:pt x="0" y="11"/>
                  </a:moveTo>
                  <a:cubicBezTo>
                    <a:pt x="1" y="9"/>
                    <a:pt x="2" y="7"/>
                    <a:pt x="3" y="5"/>
                  </a:cubicBezTo>
                  <a:cubicBezTo>
                    <a:pt x="4" y="3"/>
                    <a:pt x="5" y="1"/>
                    <a:pt x="7" y="0"/>
                  </a:cubicBezTo>
                  <a:cubicBezTo>
                    <a:pt x="4" y="6"/>
                    <a:pt x="4" y="6"/>
                    <a:pt x="4" y="6"/>
                  </a:cubicBezTo>
                  <a:cubicBezTo>
                    <a:pt x="2" y="8"/>
                    <a:pt x="1" y="10"/>
                    <a:pt x="0" y="1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98" name="Freeform 846"/>
            <p:cNvSpPr>
              <a:spLocks/>
            </p:cNvSpPr>
            <p:nvPr/>
          </p:nvSpPr>
          <p:spPr bwMode="auto">
            <a:xfrm>
              <a:off x="11653837" y="4872038"/>
              <a:ext cx="114300" cy="34925"/>
            </a:xfrm>
            <a:custGeom>
              <a:avLst/>
              <a:gdLst>
                <a:gd name="T0" fmla="*/ 0 w 13"/>
                <a:gd name="T1" fmla="*/ 4 h 4"/>
                <a:gd name="T2" fmla="*/ 6 w 13"/>
                <a:gd name="T3" fmla="*/ 1 h 4"/>
                <a:gd name="T4" fmla="*/ 13 w 13"/>
                <a:gd name="T5" fmla="*/ 0 h 4"/>
                <a:gd name="T6" fmla="*/ 6 w 13"/>
                <a:gd name="T7" fmla="*/ 2 h 4"/>
                <a:gd name="T8" fmla="*/ 0 w 13"/>
                <a:gd name="T9" fmla="*/ 4 h 4"/>
              </a:gdLst>
              <a:ahLst/>
              <a:cxnLst>
                <a:cxn ang="0">
                  <a:pos x="T0" y="T1"/>
                </a:cxn>
                <a:cxn ang="0">
                  <a:pos x="T2" y="T3"/>
                </a:cxn>
                <a:cxn ang="0">
                  <a:pos x="T4" y="T5"/>
                </a:cxn>
                <a:cxn ang="0">
                  <a:pos x="T6" y="T7"/>
                </a:cxn>
                <a:cxn ang="0">
                  <a:pos x="T8" y="T9"/>
                </a:cxn>
              </a:cxnLst>
              <a:rect l="0" t="0" r="r" b="b"/>
              <a:pathLst>
                <a:path w="13" h="4">
                  <a:moveTo>
                    <a:pt x="0" y="4"/>
                  </a:moveTo>
                  <a:cubicBezTo>
                    <a:pt x="2" y="2"/>
                    <a:pt x="4" y="1"/>
                    <a:pt x="6" y="1"/>
                  </a:cubicBezTo>
                  <a:cubicBezTo>
                    <a:pt x="8" y="0"/>
                    <a:pt x="10" y="0"/>
                    <a:pt x="13" y="0"/>
                  </a:cubicBezTo>
                  <a:cubicBezTo>
                    <a:pt x="6" y="2"/>
                    <a:pt x="6" y="2"/>
                    <a:pt x="6" y="2"/>
                  </a:cubicBezTo>
                  <a:cubicBezTo>
                    <a:pt x="4" y="2"/>
                    <a:pt x="2" y="3"/>
                    <a:pt x="0"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299" name="Freeform 847"/>
            <p:cNvSpPr>
              <a:spLocks/>
            </p:cNvSpPr>
            <p:nvPr/>
          </p:nvSpPr>
          <p:spPr bwMode="auto">
            <a:xfrm>
              <a:off x="11645900" y="4906963"/>
              <a:ext cx="114300" cy="26988"/>
            </a:xfrm>
            <a:custGeom>
              <a:avLst/>
              <a:gdLst>
                <a:gd name="T0" fmla="*/ 0 w 13"/>
                <a:gd name="T1" fmla="*/ 0 h 3"/>
                <a:gd name="T2" fmla="*/ 7 w 13"/>
                <a:gd name="T3" fmla="*/ 1 h 3"/>
                <a:gd name="T4" fmla="*/ 13 w 13"/>
                <a:gd name="T5" fmla="*/ 3 h 3"/>
                <a:gd name="T6" fmla="*/ 7 w 13"/>
                <a:gd name="T7" fmla="*/ 2 h 3"/>
                <a:gd name="T8" fmla="*/ 0 w 13"/>
                <a:gd name="T9" fmla="*/ 0 h 3"/>
              </a:gdLst>
              <a:ahLst/>
              <a:cxnLst>
                <a:cxn ang="0">
                  <a:pos x="T0" y="T1"/>
                </a:cxn>
                <a:cxn ang="0">
                  <a:pos x="T2" y="T3"/>
                </a:cxn>
                <a:cxn ang="0">
                  <a:pos x="T4" y="T5"/>
                </a:cxn>
                <a:cxn ang="0">
                  <a:pos x="T6" y="T7"/>
                </a:cxn>
                <a:cxn ang="0">
                  <a:pos x="T8" y="T9"/>
                </a:cxn>
              </a:cxnLst>
              <a:rect l="0" t="0" r="r" b="b"/>
              <a:pathLst>
                <a:path w="13" h="3">
                  <a:moveTo>
                    <a:pt x="0" y="0"/>
                  </a:moveTo>
                  <a:cubicBezTo>
                    <a:pt x="2" y="0"/>
                    <a:pt x="5" y="0"/>
                    <a:pt x="7" y="1"/>
                  </a:cubicBezTo>
                  <a:cubicBezTo>
                    <a:pt x="9" y="1"/>
                    <a:pt x="11" y="2"/>
                    <a:pt x="13" y="3"/>
                  </a:cubicBezTo>
                  <a:cubicBezTo>
                    <a:pt x="7" y="2"/>
                    <a:pt x="7" y="2"/>
                    <a:pt x="7" y="2"/>
                  </a:cubicBezTo>
                  <a:cubicBezTo>
                    <a:pt x="5" y="1"/>
                    <a:pt x="2" y="1"/>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00" name="Freeform 848"/>
            <p:cNvSpPr>
              <a:spLocks/>
            </p:cNvSpPr>
            <p:nvPr/>
          </p:nvSpPr>
          <p:spPr bwMode="auto">
            <a:xfrm>
              <a:off x="11636375" y="4924426"/>
              <a:ext cx="44450" cy="106363"/>
            </a:xfrm>
            <a:custGeom>
              <a:avLst/>
              <a:gdLst>
                <a:gd name="T0" fmla="*/ 0 w 5"/>
                <a:gd name="T1" fmla="*/ 0 h 12"/>
                <a:gd name="T2" fmla="*/ 4 w 5"/>
                <a:gd name="T3" fmla="*/ 5 h 12"/>
                <a:gd name="T4" fmla="*/ 5 w 5"/>
                <a:gd name="T5" fmla="*/ 12 h 12"/>
                <a:gd name="T6" fmla="*/ 3 w 5"/>
                <a:gd name="T7" fmla="*/ 6 h 12"/>
                <a:gd name="T8" fmla="*/ 0 w 5"/>
                <a:gd name="T9" fmla="*/ 0 h 12"/>
              </a:gdLst>
              <a:ahLst/>
              <a:cxnLst>
                <a:cxn ang="0">
                  <a:pos x="T0" y="T1"/>
                </a:cxn>
                <a:cxn ang="0">
                  <a:pos x="T2" y="T3"/>
                </a:cxn>
                <a:cxn ang="0">
                  <a:pos x="T4" y="T5"/>
                </a:cxn>
                <a:cxn ang="0">
                  <a:pos x="T6" y="T7"/>
                </a:cxn>
                <a:cxn ang="0">
                  <a:pos x="T8" y="T9"/>
                </a:cxn>
              </a:cxnLst>
              <a:rect l="0" t="0" r="r" b="b"/>
              <a:pathLst>
                <a:path w="5" h="12">
                  <a:moveTo>
                    <a:pt x="0" y="0"/>
                  </a:moveTo>
                  <a:cubicBezTo>
                    <a:pt x="2" y="1"/>
                    <a:pt x="3" y="3"/>
                    <a:pt x="4" y="5"/>
                  </a:cubicBezTo>
                  <a:cubicBezTo>
                    <a:pt x="5" y="8"/>
                    <a:pt x="5" y="10"/>
                    <a:pt x="5" y="12"/>
                  </a:cubicBezTo>
                  <a:cubicBezTo>
                    <a:pt x="3" y="6"/>
                    <a:pt x="3" y="6"/>
                    <a:pt x="3" y="6"/>
                  </a:cubicBezTo>
                  <a:cubicBezTo>
                    <a:pt x="2" y="4"/>
                    <a:pt x="1" y="2"/>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01" name="Freeform 849"/>
            <p:cNvSpPr>
              <a:spLocks/>
            </p:cNvSpPr>
            <p:nvPr/>
          </p:nvSpPr>
          <p:spPr bwMode="auto">
            <a:xfrm>
              <a:off x="11583987" y="4916488"/>
              <a:ext cx="42863" cy="114300"/>
            </a:xfrm>
            <a:custGeom>
              <a:avLst/>
              <a:gdLst>
                <a:gd name="T0" fmla="*/ 5 w 5"/>
                <a:gd name="T1" fmla="*/ 0 h 13"/>
                <a:gd name="T2" fmla="*/ 4 w 5"/>
                <a:gd name="T3" fmla="*/ 7 h 13"/>
                <a:gd name="T4" fmla="*/ 0 w 5"/>
                <a:gd name="T5" fmla="*/ 13 h 13"/>
                <a:gd name="T6" fmla="*/ 3 w 5"/>
                <a:gd name="T7" fmla="*/ 7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5" y="3"/>
                    <a:pt x="4" y="5"/>
                    <a:pt x="4" y="7"/>
                  </a:cubicBezTo>
                  <a:cubicBezTo>
                    <a:pt x="3" y="9"/>
                    <a:pt x="2" y="11"/>
                    <a:pt x="0" y="13"/>
                  </a:cubicBezTo>
                  <a:cubicBezTo>
                    <a:pt x="3" y="7"/>
                    <a:pt x="3" y="7"/>
                    <a:pt x="3" y="7"/>
                  </a:cubicBezTo>
                  <a:cubicBezTo>
                    <a:pt x="3" y="5"/>
                    <a:pt x="4" y="2"/>
                    <a:pt x="5"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02" name="Freeform 850"/>
            <p:cNvSpPr>
              <a:spLocks/>
            </p:cNvSpPr>
            <p:nvPr/>
          </p:nvSpPr>
          <p:spPr bwMode="auto">
            <a:xfrm>
              <a:off x="11512550" y="4906963"/>
              <a:ext cx="106363" cy="53975"/>
            </a:xfrm>
            <a:custGeom>
              <a:avLst/>
              <a:gdLst>
                <a:gd name="T0" fmla="*/ 12 w 12"/>
                <a:gd name="T1" fmla="*/ 0 h 6"/>
                <a:gd name="T2" fmla="*/ 7 w 12"/>
                <a:gd name="T3" fmla="*/ 4 h 6"/>
                <a:gd name="T4" fmla="*/ 0 w 12"/>
                <a:gd name="T5" fmla="*/ 6 h 6"/>
                <a:gd name="T6" fmla="*/ 6 w 12"/>
                <a:gd name="T7" fmla="*/ 3 h 6"/>
                <a:gd name="T8" fmla="*/ 12 w 12"/>
                <a:gd name="T9" fmla="*/ 0 h 6"/>
              </a:gdLst>
              <a:ahLst/>
              <a:cxnLst>
                <a:cxn ang="0">
                  <a:pos x="T0" y="T1"/>
                </a:cxn>
                <a:cxn ang="0">
                  <a:pos x="T2" y="T3"/>
                </a:cxn>
                <a:cxn ang="0">
                  <a:pos x="T4" y="T5"/>
                </a:cxn>
                <a:cxn ang="0">
                  <a:pos x="T6" y="T7"/>
                </a:cxn>
                <a:cxn ang="0">
                  <a:pos x="T8" y="T9"/>
                </a:cxn>
              </a:cxnLst>
              <a:rect l="0" t="0" r="r" b="b"/>
              <a:pathLst>
                <a:path w="12" h="6">
                  <a:moveTo>
                    <a:pt x="12" y="0"/>
                  </a:moveTo>
                  <a:cubicBezTo>
                    <a:pt x="11" y="2"/>
                    <a:pt x="9" y="3"/>
                    <a:pt x="7" y="4"/>
                  </a:cubicBezTo>
                  <a:cubicBezTo>
                    <a:pt x="5" y="5"/>
                    <a:pt x="3" y="6"/>
                    <a:pt x="0" y="6"/>
                  </a:cubicBezTo>
                  <a:cubicBezTo>
                    <a:pt x="6" y="3"/>
                    <a:pt x="6" y="3"/>
                    <a:pt x="6" y="3"/>
                  </a:cubicBezTo>
                  <a:cubicBezTo>
                    <a:pt x="8" y="2"/>
                    <a:pt x="10" y="1"/>
                    <a:pt x="12"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03" name="Freeform 851"/>
            <p:cNvSpPr>
              <a:spLocks/>
            </p:cNvSpPr>
            <p:nvPr/>
          </p:nvSpPr>
          <p:spPr bwMode="auto">
            <a:xfrm>
              <a:off x="11512550" y="4862513"/>
              <a:ext cx="106363" cy="36513"/>
            </a:xfrm>
            <a:custGeom>
              <a:avLst/>
              <a:gdLst>
                <a:gd name="T0" fmla="*/ 12 w 12"/>
                <a:gd name="T1" fmla="*/ 4 h 4"/>
                <a:gd name="T2" fmla="*/ 6 w 12"/>
                <a:gd name="T3" fmla="*/ 3 h 4"/>
                <a:gd name="T4" fmla="*/ 0 w 12"/>
                <a:gd name="T5" fmla="*/ 0 h 4"/>
                <a:gd name="T6" fmla="*/ 6 w 12"/>
                <a:gd name="T7" fmla="*/ 2 h 4"/>
                <a:gd name="T8" fmla="*/ 12 w 12"/>
                <a:gd name="T9" fmla="*/ 4 h 4"/>
              </a:gdLst>
              <a:ahLst/>
              <a:cxnLst>
                <a:cxn ang="0">
                  <a:pos x="T0" y="T1"/>
                </a:cxn>
                <a:cxn ang="0">
                  <a:pos x="T2" y="T3"/>
                </a:cxn>
                <a:cxn ang="0">
                  <a:pos x="T4" y="T5"/>
                </a:cxn>
                <a:cxn ang="0">
                  <a:pos x="T6" y="T7"/>
                </a:cxn>
                <a:cxn ang="0">
                  <a:pos x="T8" y="T9"/>
                </a:cxn>
              </a:cxnLst>
              <a:rect l="0" t="0" r="r" b="b"/>
              <a:pathLst>
                <a:path w="12" h="4">
                  <a:moveTo>
                    <a:pt x="12" y="4"/>
                  </a:moveTo>
                  <a:cubicBezTo>
                    <a:pt x="10" y="4"/>
                    <a:pt x="8" y="4"/>
                    <a:pt x="6" y="3"/>
                  </a:cubicBezTo>
                  <a:cubicBezTo>
                    <a:pt x="4" y="2"/>
                    <a:pt x="1" y="2"/>
                    <a:pt x="0" y="0"/>
                  </a:cubicBezTo>
                  <a:cubicBezTo>
                    <a:pt x="6" y="2"/>
                    <a:pt x="6" y="2"/>
                    <a:pt x="6" y="2"/>
                  </a:cubicBezTo>
                  <a:cubicBezTo>
                    <a:pt x="8" y="3"/>
                    <a:pt x="10" y="3"/>
                    <a:pt x="12" y="4"/>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04" name="Freeform 852"/>
            <p:cNvSpPr>
              <a:spLocks/>
            </p:cNvSpPr>
            <p:nvPr/>
          </p:nvSpPr>
          <p:spPr bwMode="auto">
            <a:xfrm>
              <a:off x="11547475" y="4810126"/>
              <a:ext cx="79375" cy="88900"/>
            </a:xfrm>
            <a:custGeom>
              <a:avLst/>
              <a:gdLst>
                <a:gd name="T0" fmla="*/ 9 w 9"/>
                <a:gd name="T1" fmla="*/ 10 h 10"/>
                <a:gd name="T2" fmla="*/ 4 w 9"/>
                <a:gd name="T3" fmla="*/ 5 h 10"/>
                <a:gd name="T4" fmla="*/ 0 w 9"/>
                <a:gd name="T5" fmla="*/ 0 h 10"/>
                <a:gd name="T6" fmla="*/ 5 w 9"/>
                <a:gd name="T7" fmla="*/ 5 h 10"/>
                <a:gd name="T8" fmla="*/ 9 w 9"/>
                <a:gd name="T9" fmla="*/ 10 h 10"/>
              </a:gdLst>
              <a:ahLst/>
              <a:cxnLst>
                <a:cxn ang="0">
                  <a:pos x="T0" y="T1"/>
                </a:cxn>
                <a:cxn ang="0">
                  <a:pos x="T2" y="T3"/>
                </a:cxn>
                <a:cxn ang="0">
                  <a:pos x="T4" y="T5"/>
                </a:cxn>
                <a:cxn ang="0">
                  <a:pos x="T6" y="T7"/>
                </a:cxn>
                <a:cxn ang="0">
                  <a:pos x="T8" y="T9"/>
                </a:cxn>
              </a:cxnLst>
              <a:rect l="0" t="0" r="r" b="b"/>
              <a:pathLst>
                <a:path w="9" h="10">
                  <a:moveTo>
                    <a:pt x="9" y="10"/>
                  </a:moveTo>
                  <a:cubicBezTo>
                    <a:pt x="7" y="8"/>
                    <a:pt x="6" y="7"/>
                    <a:pt x="4" y="5"/>
                  </a:cubicBezTo>
                  <a:cubicBezTo>
                    <a:pt x="3" y="4"/>
                    <a:pt x="1" y="2"/>
                    <a:pt x="0" y="0"/>
                  </a:cubicBezTo>
                  <a:cubicBezTo>
                    <a:pt x="5" y="5"/>
                    <a:pt x="5" y="5"/>
                    <a:pt x="5" y="5"/>
                  </a:cubicBezTo>
                  <a:cubicBezTo>
                    <a:pt x="6" y="6"/>
                    <a:pt x="8" y="8"/>
                    <a:pt x="9" y="1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4340" name="组合 64339"/>
          <p:cNvGrpSpPr/>
          <p:nvPr/>
        </p:nvGrpSpPr>
        <p:grpSpPr>
          <a:xfrm>
            <a:off x="1585912" y="4879976"/>
            <a:ext cx="406400" cy="434975"/>
            <a:chOff x="1585912" y="4879976"/>
            <a:chExt cx="406400" cy="434975"/>
          </a:xfrm>
        </p:grpSpPr>
        <p:sp>
          <p:nvSpPr>
            <p:cNvPr id="64305" name="Freeform 853"/>
            <p:cNvSpPr>
              <a:spLocks/>
            </p:cNvSpPr>
            <p:nvPr/>
          </p:nvSpPr>
          <p:spPr bwMode="auto">
            <a:xfrm>
              <a:off x="1657350" y="4879976"/>
              <a:ext cx="203200" cy="214313"/>
            </a:xfrm>
            <a:custGeom>
              <a:avLst/>
              <a:gdLst>
                <a:gd name="T0" fmla="*/ 16 w 23"/>
                <a:gd name="T1" fmla="*/ 24 h 24"/>
                <a:gd name="T2" fmla="*/ 12 w 23"/>
                <a:gd name="T3" fmla="*/ 3 h 24"/>
                <a:gd name="T4" fmla="*/ 16 w 23"/>
                <a:gd name="T5" fmla="*/ 24 h 24"/>
              </a:gdLst>
              <a:ahLst/>
              <a:cxnLst>
                <a:cxn ang="0">
                  <a:pos x="T0" y="T1"/>
                </a:cxn>
                <a:cxn ang="0">
                  <a:pos x="T2" y="T3"/>
                </a:cxn>
                <a:cxn ang="0">
                  <a:pos x="T4" y="T5"/>
                </a:cxn>
              </a:cxnLst>
              <a:rect l="0" t="0" r="r" b="b"/>
              <a:pathLst>
                <a:path w="23" h="24">
                  <a:moveTo>
                    <a:pt x="16" y="24"/>
                  </a:moveTo>
                  <a:cubicBezTo>
                    <a:pt x="16" y="24"/>
                    <a:pt x="0" y="7"/>
                    <a:pt x="12" y="3"/>
                  </a:cubicBezTo>
                  <a:cubicBezTo>
                    <a:pt x="23" y="0"/>
                    <a:pt x="16" y="24"/>
                    <a:pt x="16" y="24"/>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06" name="Freeform 854"/>
            <p:cNvSpPr>
              <a:spLocks/>
            </p:cNvSpPr>
            <p:nvPr/>
          </p:nvSpPr>
          <p:spPr bwMode="auto">
            <a:xfrm>
              <a:off x="1798637" y="4889501"/>
              <a:ext cx="193675" cy="204788"/>
            </a:xfrm>
            <a:custGeom>
              <a:avLst/>
              <a:gdLst>
                <a:gd name="T0" fmla="*/ 0 w 22"/>
                <a:gd name="T1" fmla="*/ 23 h 23"/>
                <a:gd name="T2" fmla="*/ 12 w 22"/>
                <a:gd name="T3" fmla="*/ 6 h 23"/>
                <a:gd name="T4" fmla="*/ 0 w 22"/>
                <a:gd name="T5" fmla="*/ 23 h 23"/>
              </a:gdLst>
              <a:ahLst/>
              <a:cxnLst>
                <a:cxn ang="0">
                  <a:pos x="T0" y="T1"/>
                </a:cxn>
                <a:cxn ang="0">
                  <a:pos x="T2" y="T3"/>
                </a:cxn>
                <a:cxn ang="0">
                  <a:pos x="T4" y="T5"/>
                </a:cxn>
              </a:cxnLst>
              <a:rect l="0" t="0" r="r" b="b"/>
              <a:pathLst>
                <a:path w="22" h="23">
                  <a:moveTo>
                    <a:pt x="0" y="23"/>
                  </a:moveTo>
                  <a:cubicBezTo>
                    <a:pt x="0" y="23"/>
                    <a:pt x="2" y="0"/>
                    <a:pt x="12" y="6"/>
                  </a:cubicBezTo>
                  <a:cubicBezTo>
                    <a:pt x="22" y="12"/>
                    <a:pt x="0" y="23"/>
                    <a:pt x="0" y="23"/>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07" name="Freeform 855"/>
            <p:cNvSpPr>
              <a:spLocks/>
            </p:cNvSpPr>
            <p:nvPr/>
          </p:nvSpPr>
          <p:spPr bwMode="auto">
            <a:xfrm>
              <a:off x="1798637" y="4986338"/>
              <a:ext cx="184150" cy="214313"/>
            </a:xfrm>
            <a:custGeom>
              <a:avLst/>
              <a:gdLst>
                <a:gd name="T0" fmla="*/ 0 w 21"/>
                <a:gd name="T1" fmla="*/ 12 h 24"/>
                <a:gd name="T2" fmla="*/ 20 w 21"/>
                <a:gd name="T3" fmla="*/ 12 h 24"/>
                <a:gd name="T4" fmla="*/ 0 w 21"/>
                <a:gd name="T5" fmla="*/ 12 h 24"/>
              </a:gdLst>
              <a:ahLst/>
              <a:cxnLst>
                <a:cxn ang="0">
                  <a:pos x="T0" y="T1"/>
                </a:cxn>
                <a:cxn ang="0">
                  <a:pos x="T2" y="T3"/>
                </a:cxn>
                <a:cxn ang="0">
                  <a:pos x="T4" y="T5"/>
                </a:cxn>
              </a:cxnLst>
              <a:rect l="0" t="0" r="r" b="b"/>
              <a:pathLst>
                <a:path w="21" h="24">
                  <a:moveTo>
                    <a:pt x="0" y="12"/>
                  </a:moveTo>
                  <a:cubicBezTo>
                    <a:pt x="0" y="12"/>
                    <a:pt x="20" y="0"/>
                    <a:pt x="20" y="12"/>
                  </a:cubicBezTo>
                  <a:cubicBezTo>
                    <a:pt x="21" y="24"/>
                    <a:pt x="0" y="12"/>
                    <a:pt x="0" y="12"/>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08" name="Freeform 856"/>
            <p:cNvSpPr>
              <a:spLocks/>
            </p:cNvSpPr>
            <p:nvPr/>
          </p:nvSpPr>
          <p:spPr bwMode="auto">
            <a:xfrm>
              <a:off x="1798637" y="5094288"/>
              <a:ext cx="184150" cy="220663"/>
            </a:xfrm>
            <a:custGeom>
              <a:avLst/>
              <a:gdLst>
                <a:gd name="T0" fmla="*/ 0 w 21"/>
                <a:gd name="T1" fmla="*/ 0 h 25"/>
                <a:gd name="T2" fmla="*/ 11 w 21"/>
                <a:gd name="T3" fmla="*/ 17 h 25"/>
                <a:gd name="T4" fmla="*/ 0 w 21"/>
                <a:gd name="T5" fmla="*/ 0 h 25"/>
              </a:gdLst>
              <a:ahLst/>
              <a:cxnLst>
                <a:cxn ang="0">
                  <a:pos x="T0" y="T1"/>
                </a:cxn>
                <a:cxn ang="0">
                  <a:pos x="T2" y="T3"/>
                </a:cxn>
                <a:cxn ang="0">
                  <a:pos x="T4" y="T5"/>
                </a:cxn>
              </a:cxnLst>
              <a:rect l="0" t="0" r="r" b="b"/>
              <a:pathLst>
                <a:path w="21" h="25">
                  <a:moveTo>
                    <a:pt x="0" y="0"/>
                  </a:moveTo>
                  <a:cubicBezTo>
                    <a:pt x="0" y="0"/>
                    <a:pt x="21" y="10"/>
                    <a:pt x="11" y="17"/>
                  </a:cubicBezTo>
                  <a:cubicBezTo>
                    <a:pt x="2" y="25"/>
                    <a:pt x="0" y="0"/>
                    <a:pt x="0"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09" name="Freeform 857"/>
            <p:cNvSpPr>
              <a:spLocks/>
            </p:cNvSpPr>
            <p:nvPr/>
          </p:nvSpPr>
          <p:spPr bwMode="auto">
            <a:xfrm>
              <a:off x="1630362" y="5094288"/>
              <a:ext cx="203200" cy="203200"/>
            </a:xfrm>
            <a:custGeom>
              <a:avLst/>
              <a:gdLst>
                <a:gd name="T0" fmla="*/ 19 w 23"/>
                <a:gd name="T1" fmla="*/ 0 h 23"/>
                <a:gd name="T2" fmla="*/ 11 w 23"/>
                <a:gd name="T3" fmla="*/ 19 h 23"/>
                <a:gd name="T4" fmla="*/ 19 w 23"/>
                <a:gd name="T5" fmla="*/ 0 h 23"/>
              </a:gdLst>
              <a:ahLst/>
              <a:cxnLst>
                <a:cxn ang="0">
                  <a:pos x="T0" y="T1"/>
                </a:cxn>
                <a:cxn ang="0">
                  <a:pos x="T2" y="T3"/>
                </a:cxn>
                <a:cxn ang="0">
                  <a:pos x="T4" y="T5"/>
                </a:cxn>
              </a:cxnLst>
              <a:rect l="0" t="0" r="r" b="b"/>
              <a:pathLst>
                <a:path w="23" h="23">
                  <a:moveTo>
                    <a:pt x="19" y="0"/>
                  </a:moveTo>
                  <a:cubicBezTo>
                    <a:pt x="19" y="0"/>
                    <a:pt x="23" y="23"/>
                    <a:pt x="11" y="19"/>
                  </a:cubicBezTo>
                  <a:cubicBezTo>
                    <a:pt x="0" y="15"/>
                    <a:pt x="19" y="0"/>
                    <a:pt x="19"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10" name="Freeform 858"/>
            <p:cNvSpPr>
              <a:spLocks/>
            </p:cNvSpPr>
            <p:nvPr/>
          </p:nvSpPr>
          <p:spPr bwMode="auto">
            <a:xfrm>
              <a:off x="1585912" y="5030788"/>
              <a:ext cx="212725" cy="204788"/>
            </a:xfrm>
            <a:custGeom>
              <a:avLst/>
              <a:gdLst>
                <a:gd name="T0" fmla="*/ 24 w 24"/>
                <a:gd name="T1" fmla="*/ 7 h 23"/>
                <a:gd name="T2" fmla="*/ 4 w 24"/>
                <a:gd name="T3" fmla="*/ 12 h 23"/>
                <a:gd name="T4" fmla="*/ 24 w 24"/>
                <a:gd name="T5" fmla="*/ 7 h 23"/>
              </a:gdLst>
              <a:ahLst/>
              <a:cxnLst>
                <a:cxn ang="0">
                  <a:pos x="T0" y="T1"/>
                </a:cxn>
                <a:cxn ang="0">
                  <a:pos x="T2" y="T3"/>
                </a:cxn>
                <a:cxn ang="0">
                  <a:pos x="T4" y="T5"/>
                </a:cxn>
              </a:cxnLst>
              <a:rect l="0" t="0" r="r" b="b"/>
              <a:pathLst>
                <a:path w="24" h="23">
                  <a:moveTo>
                    <a:pt x="24" y="7"/>
                  </a:moveTo>
                  <a:cubicBezTo>
                    <a:pt x="24" y="7"/>
                    <a:pt x="7" y="23"/>
                    <a:pt x="4" y="12"/>
                  </a:cubicBezTo>
                  <a:cubicBezTo>
                    <a:pt x="0" y="0"/>
                    <a:pt x="24" y="7"/>
                    <a:pt x="24" y="7"/>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11" name="Freeform 859"/>
            <p:cNvSpPr>
              <a:spLocks/>
            </p:cNvSpPr>
            <p:nvPr/>
          </p:nvSpPr>
          <p:spPr bwMode="auto">
            <a:xfrm>
              <a:off x="1603375" y="4906963"/>
              <a:ext cx="203200" cy="195263"/>
            </a:xfrm>
            <a:custGeom>
              <a:avLst/>
              <a:gdLst>
                <a:gd name="T0" fmla="*/ 23 w 23"/>
                <a:gd name="T1" fmla="*/ 21 h 22"/>
                <a:gd name="T2" fmla="*/ 5 w 23"/>
                <a:gd name="T3" fmla="*/ 11 h 22"/>
                <a:gd name="T4" fmla="*/ 23 w 23"/>
                <a:gd name="T5" fmla="*/ 21 h 22"/>
              </a:gdLst>
              <a:ahLst/>
              <a:cxnLst>
                <a:cxn ang="0">
                  <a:pos x="T0" y="T1"/>
                </a:cxn>
                <a:cxn ang="0">
                  <a:pos x="T2" y="T3"/>
                </a:cxn>
                <a:cxn ang="0">
                  <a:pos x="T4" y="T5"/>
                </a:cxn>
              </a:cxnLst>
              <a:rect l="0" t="0" r="r" b="b"/>
              <a:pathLst>
                <a:path w="23" h="22">
                  <a:moveTo>
                    <a:pt x="23" y="21"/>
                  </a:moveTo>
                  <a:cubicBezTo>
                    <a:pt x="23" y="21"/>
                    <a:pt x="0" y="22"/>
                    <a:pt x="5" y="11"/>
                  </a:cubicBezTo>
                  <a:cubicBezTo>
                    <a:pt x="9" y="0"/>
                    <a:pt x="23" y="21"/>
                    <a:pt x="23" y="21"/>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12" name="Freeform 860"/>
            <p:cNvSpPr>
              <a:spLocks/>
            </p:cNvSpPr>
            <p:nvPr/>
          </p:nvSpPr>
          <p:spPr bwMode="auto">
            <a:xfrm>
              <a:off x="1754187" y="5067301"/>
              <a:ext cx="69850" cy="61913"/>
            </a:xfrm>
            <a:custGeom>
              <a:avLst/>
              <a:gdLst>
                <a:gd name="T0" fmla="*/ 8 w 8"/>
                <a:gd name="T1" fmla="*/ 2 h 7"/>
                <a:gd name="T2" fmla="*/ 5 w 8"/>
                <a:gd name="T3" fmla="*/ 6 h 7"/>
                <a:gd name="T4" fmla="*/ 1 w 8"/>
                <a:gd name="T5" fmla="*/ 4 h 7"/>
                <a:gd name="T6" fmla="*/ 3 w 8"/>
                <a:gd name="T7" fmla="*/ 0 h 7"/>
                <a:gd name="T8" fmla="*/ 8 w 8"/>
                <a:gd name="T9" fmla="*/ 2 h 7"/>
              </a:gdLst>
              <a:ahLst/>
              <a:cxnLst>
                <a:cxn ang="0">
                  <a:pos x="T0" y="T1"/>
                </a:cxn>
                <a:cxn ang="0">
                  <a:pos x="T2" y="T3"/>
                </a:cxn>
                <a:cxn ang="0">
                  <a:pos x="T4" y="T5"/>
                </a:cxn>
                <a:cxn ang="0">
                  <a:pos x="T6" y="T7"/>
                </a:cxn>
                <a:cxn ang="0">
                  <a:pos x="T8" y="T9"/>
                </a:cxn>
              </a:cxnLst>
              <a:rect l="0" t="0" r="r" b="b"/>
              <a:pathLst>
                <a:path w="8" h="7">
                  <a:moveTo>
                    <a:pt x="8" y="2"/>
                  </a:moveTo>
                  <a:cubicBezTo>
                    <a:pt x="8" y="3"/>
                    <a:pt x="7" y="5"/>
                    <a:pt x="5" y="6"/>
                  </a:cubicBezTo>
                  <a:cubicBezTo>
                    <a:pt x="3" y="7"/>
                    <a:pt x="1" y="6"/>
                    <a:pt x="1" y="4"/>
                  </a:cubicBezTo>
                  <a:cubicBezTo>
                    <a:pt x="0" y="3"/>
                    <a:pt x="1" y="1"/>
                    <a:pt x="3" y="0"/>
                  </a:cubicBezTo>
                  <a:cubicBezTo>
                    <a:pt x="5" y="0"/>
                    <a:pt x="7" y="0"/>
                    <a:pt x="8"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13" name="Freeform 861"/>
            <p:cNvSpPr>
              <a:spLocks/>
            </p:cNvSpPr>
            <p:nvPr/>
          </p:nvSpPr>
          <p:spPr bwMode="auto">
            <a:xfrm>
              <a:off x="1781175" y="5057776"/>
              <a:ext cx="7938" cy="17463"/>
            </a:xfrm>
            <a:custGeom>
              <a:avLst/>
              <a:gdLst>
                <a:gd name="T0" fmla="*/ 0 w 1"/>
                <a:gd name="T1" fmla="*/ 0 h 2"/>
                <a:gd name="T2" fmla="*/ 0 w 1"/>
                <a:gd name="T3" fmla="*/ 0 h 2"/>
                <a:gd name="T4" fmla="*/ 0 w 1"/>
                <a:gd name="T5" fmla="*/ 0 h 2"/>
                <a:gd name="T6" fmla="*/ 0 w 1"/>
                <a:gd name="T7" fmla="*/ 1 h 2"/>
                <a:gd name="T8" fmla="*/ 0 w 1"/>
                <a:gd name="T9" fmla="*/ 2 h 2"/>
                <a:gd name="T10" fmla="*/ 0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0"/>
                    <a:pt x="0" y="0"/>
                    <a:pt x="0" y="0"/>
                  </a:cubicBezTo>
                  <a:cubicBezTo>
                    <a:pt x="0" y="0"/>
                    <a:pt x="0" y="1"/>
                    <a:pt x="0" y="1"/>
                  </a:cubicBezTo>
                  <a:cubicBezTo>
                    <a:pt x="0" y="1"/>
                    <a:pt x="0" y="2"/>
                    <a:pt x="0" y="2"/>
                  </a:cubicBezTo>
                  <a:cubicBezTo>
                    <a:pt x="0" y="2"/>
                    <a:pt x="0" y="1"/>
                    <a:pt x="0" y="1"/>
                  </a:cubicBezTo>
                  <a:cubicBezTo>
                    <a:pt x="1" y="0"/>
                    <a:pt x="1" y="0"/>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14" name="Freeform 862"/>
            <p:cNvSpPr>
              <a:spLocks/>
            </p:cNvSpPr>
            <p:nvPr/>
          </p:nvSpPr>
          <p:spPr bwMode="auto">
            <a:xfrm>
              <a:off x="1789112" y="5049838"/>
              <a:ext cx="9525" cy="25400"/>
            </a:xfrm>
            <a:custGeom>
              <a:avLst/>
              <a:gdLst>
                <a:gd name="T0" fmla="*/ 1 w 1"/>
                <a:gd name="T1" fmla="*/ 1 h 3"/>
                <a:gd name="T2" fmla="*/ 0 w 1"/>
                <a:gd name="T3" fmla="*/ 0 h 3"/>
                <a:gd name="T4" fmla="*/ 0 w 1"/>
                <a:gd name="T5" fmla="*/ 1 h 3"/>
                <a:gd name="T6" fmla="*/ 0 w 1"/>
                <a:gd name="T7" fmla="*/ 1 h 3"/>
                <a:gd name="T8" fmla="*/ 0 w 1"/>
                <a:gd name="T9" fmla="*/ 3 h 3"/>
                <a:gd name="T10" fmla="*/ 0 w 1"/>
                <a:gd name="T11" fmla="*/ 1 h 3"/>
                <a:gd name="T12" fmla="*/ 1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1"/>
                  </a:moveTo>
                  <a:cubicBezTo>
                    <a:pt x="1" y="1"/>
                    <a:pt x="0" y="0"/>
                    <a:pt x="0" y="0"/>
                  </a:cubicBezTo>
                  <a:cubicBezTo>
                    <a:pt x="0" y="0"/>
                    <a:pt x="0" y="1"/>
                    <a:pt x="0" y="1"/>
                  </a:cubicBezTo>
                  <a:cubicBezTo>
                    <a:pt x="0" y="1"/>
                    <a:pt x="0" y="1"/>
                    <a:pt x="0" y="1"/>
                  </a:cubicBezTo>
                  <a:cubicBezTo>
                    <a:pt x="0" y="2"/>
                    <a:pt x="0" y="3"/>
                    <a:pt x="0" y="3"/>
                  </a:cubicBezTo>
                  <a:cubicBezTo>
                    <a:pt x="0" y="3"/>
                    <a:pt x="0" y="2"/>
                    <a:pt x="0" y="1"/>
                  </a:cubicBezTo>
                  <a:cubicBezTo>
                    <a:pt x="0" y="1"/>
                    <a:pt x="1" y="1"/>
                    <a:pt x="1"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15" name="Freeform 863"/>
            <p:cNvSpPr>
              <a:spLocks/>
            </p:cNvSpPr>
            <p:nvPr/>
          </p:nvSpPr>
          <p:spPr bwMode="auto">
            <a:xfrm>
              <a:off x="1789112" y="5057776"/>
              <a:ext cx="17463" cy="17463"/>
            </a:xfrm>
            <a:custGeom>
              <a:avLst/>
              <a:gdLst>
                <a:gd name="T0" fmla="*/ 2 w 2"/>
                <a:gd name="T1" fmla="*/ 0 h 2"/>
                <a:gd name="T2" fmla="*/ 1 w 2"/>
                <a:gd name="T3" fmla="*/ 0 h 2"/>
                <a:gd name="T4" fmla="*/ 1 w 2"/>
                <a:gd name="T5" fmla="*/ 0 h 2"/>
                <a:gd name="T6" fmla="*/ 1 w 2"/>
                <a:gd name="T7" fmla="*/ 1 h 2"/>
                <a:gd name="T8" fmla="*/ 0 w 2"/>
                <a:gd name="T9" fmla="*/ 2 h 2"/>
                <a:gd name="T10" fmla="*/ 1 w 2"/>
                <a:gd name="T11" fmla="*/ 1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cubicBezTo>
                    <a:pt x="2" y="0"/>
                    <a:pt x="2" y="0"/>
                    <a:pt x="1" y="0"/>
                  </a:cubicBezTo>
                  <a:cubicBezTo>
                    <a:pt x="1" y="0"/>
                    <a:pt x="1" y="0"/>
                    <a:pt x="1" y="0"/>
                  </a:cubicBezTo>
                  <a:cubicBezTo>
                    <a:pt x="1" y="0"/>
                    <a:pt x="1" y="0"/>
                    <a:pt x="1" y="1"/>
                  </a:cubicBezTo>
                  <a:cubicBezTo>
                    <a:pt x="1" y="1"/>
                    <a:pt x="0" y="2"/>
                    <a:pt x="0" y="2"/>
                  </a:cubicBezTo>
                  <a:cubicBezTo>
                    <a:pt x="1" y="2"/>
                    <a:pt x="1" y="1"/>
                    <a:pt x="1" y="1"/>
                  </a:cubicBezTo>
                  <a:cubicBezTo>
                    <a:pt x="1" y="1"/>
                    <a:pt x="2" y="0"/>
                    <a:pt x="2"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16" name="Freeform 864"/>
            <p:cNvSpPr>
              <a:spLocks/>
            </p:cNvSpPr>
            <p:nvPr/>
          </p:nvSpPr>
          <p:spPr bwMode="auto">
            <a:xfrm>
              <a:off x="1798637" y="5057776"/>
              <a:ext cx="17463" cy="26988"/>
            </a:xfrm>
            <a:custGeom>
              <a:avLst/>
              <a:gdLst>
                <a:gd name="T0" fmla="*/ 2 w 2"/>
                <a:gd name="T1" fmla="*/ 1 h 3"/>
                <a:gd name="T2" fmla="*/ 1 w 2"/>
                <a:gd name="T3" fmla="*/ 0 h 3"/>
                <a:gd name="T4" fmla="*/ 1 w 2"/>
                <a:gd name="T5" fmla="*/ 0 h 3"/>
                <a:gd name="T6" fmla="*/ 1 w 2"/>
                <a:gd name="T7" fmla="*/ 1 h 3"/>
                <a:gd name="T8" fmla="*/ 0 w 2"/>
                <a:gd name="T9" fmla="*/ 3 h 3"/>
                <a:gd name="T10" fmla="*/ 1 w 2"/>
                <a:gd name="T11" fmla="*/ 1 h 3"/>
                <a:gd name="T12" fmla="*/ 2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1"/>
                  </a:moveTo>
                  <a:cubicBezTo>
                    <a:pt x="2" y="0"/>
                    <a:pt x="2" y="0"/>
                    <a:pt x="1" y="0"/>
                  </a:cubicBezTo>
                  <a:cubicBezTo>
                    <a:pt x="1" y="0"/>
                    <a:pt x="1" y="0"/>
                    <a:pt x="1" y="0"/>
                  </a:cubicBezTo>
                  <a:cubicBezTo>
                    <a:pt x="1" y="1"/>
                    <a:pt x="1" y="1"/>
                    <a:pt x="1" y="1"/>
                  </a:cubicBezTo>
                  <a:cubicBezTo>
                    <a:pt x="0" y="1"/>
                    <a:pt x="0" y="3"/>
                    <a:pt x="0" y="3"/>
                  </a:cubicBezTo>
                  <a:cubicBezTo>
                    <a:pt x="0" y="2"/>
                    <a:pt x="1" y="1"/>
                    <a:pt x="1" y="1"/>
                  </a:cubicBezTo>
                  <a:cubicBezTo>
                    <a:pt x="1" y="1"/>
                    <a:pt x="1"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17" name="Freeform 865"/>
            <p:cNvSpPr>
              <a:spLocks/>
            </p:cNvSpPr>
            <p:nvPr/>
          </p:nvSpPr>
          <p:spPr bwMode="auto">
            <a:xfrm>
              <a:off x="1798637" y="5067301"/>
              <a:ext cx="25400" cy="17463"/>
            </a:xfrm>
            <a:custGeom>
              <a:avLst/>
              <a:gdLst>
                <a:gd name="T0" fmla="*/ 2 w 3"/>
                <a:gd name="T1" fmla="*/ 0 h 2"/>
                <a:gd name="T2" fmla="*/ 2 w 3"/>
                <a:gd name="T3" fmla="*/ 0 h 2"/>
                <a:gd name="T4" fmla="*/ 2 w 3"/>
                <a:gd name="T5" fmla="*/ 0 h 2"/>
                <a:gd name="T6" fmla="*/ 2 w 3"/>
                <a:gd name="T7" fmla="*/ 0 h 2"/>
                <a:gd name="T8" fmla="*/ 0 w 3"/>
                <a:gd name="T9" fmla="*/ 2 h 2"/>
                <a:gd name="T10" fmla="*/ 2 w 3"/>
                <a:gd name="T11" fmla="*/ 1 h 2"/>
                <a:gd name="T12" fmla="*/ 2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0"/>
                  </a:moveTo>
                  <a:cubicBezTo>
                    <a:pt x="3" y="0"/>
                    <a:pt x="3" y="0"/>
                    <a:pt x="2" y="0"/>
                  </a:cubicBezTo>
                  <a:cubicBezTo>
                    <a:pt x="2" y="0"/>
                    <a:pt x="2" y="0"/>
                    <a:pt x="2" y="0"/>
                  </a:cubicBezTo>
                  <a:cubicBezTo>
                    <a:pt x="2" y="0"/>
                    <a:pt x="2" y="0"/>
                    <a:pt x="2" y="0"/>
                  </a:cubicBezTo>
                  <a:cubicBezTo>
                    <a:pt x="1" y="1"/>
                    <a:pt x="0" y="2"/>
                    <a:pt x="0" y="2"/>
                  </a:cubicBezTo>
                  <a:cubicBezTo>
                    <a:pt x="1" y="1"/>
                    <a:pt x="1" y="1"/>
                    <a:pt x="2" y="1"/>
                  </a:cubicBezTo>
                  <a:cubicBezTo>
                    <a:pt x="2" y="1"/>
                    <a:pt x="2" y="1"/>
                    <a:pt x="2"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18" name="Freeform 866"/>
            <p:cNvSpPr>
              <a:spLocks/>
            </p:cNvSpPr>
            <p:nvPr/>
          </p:nvSpPr>
          <p:spPr bwMode="auto">
            <a:xfrm>
              <a:off x="1806575" y="5067301"/>
              <a:ext cx="17463" cy="17463"/>
            </a:xfrm>
            <a:custGeom>
              <a:avLst/>
              <a:gdLst>
                <a:gd name="T0" fmla="*/ 2 w 2"/>
                <a:gd name="T1" fmla="*/ 1 h 2"/>
                <a:gd name="T2" fmla="*/ 2 w 2"/>
                <a:gd name="T3" fmla="*/ 1 h 2"/>
                <a:gd name="T4" fmla="*/ 1 w 2"/>
                <a:gd name="T5" fmla="*/ 1 h 2"/>
                <a:gd name="T6" fmla="*/ 1 w 2"/>
                <a:gd name="T7" fmla="*/ 1 h 2"/>
                <a:gd name="T8" fmla="*/ 0 w 2"/>
                <a:gd name="T9" fmla="*/ 2 h 2"/>
                <a:gd name="T10" fmla="*/ 1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0"/>
                    <a:pt x="2" y="0"/>
                    <a:pt x="1" y="1"/>
                  </a:cubicBezTo>
                  <a:cubicBezTo>
                    <a:pt x="1" y="1"/>
                    <a:pt x="1" y="1"/>
                    <a:pt x="1" y="1"/>
                  </a:cubicBezTo>
                  <a:cubicBezTo>
                    <a:pt x="0" y="1"/>
                    <a:pt x="0" y="2"/>
                    <a:pt x="0" y="2"/>
                  </a:cubicBezTo>
                  <a:cubicBezTo>
                    <a:pt x="0" y="2"/>
                    <a:pt x="1" y="1"/>
                    <a:pt x="1" y="1"/>
                  </a:cubicBezTo>
                  <a:cubicBezTo>
                    <a:pt x="1"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19" name="Freeform 867"/>
            <p:cNvSpPr>
              <a:spLocks/>
            </p:cNvSpPr>
            <p:nvPr/>
          </p:nvSpPr>
          <p:spPr bwMode="auto">
            <a:xfrm>
              <a:off x="1806575" y="5075238"/>
              <a:ext cx="26988" cy="9525"/>
            </a:xfrm>
            <a:custGeom>
              <a:avLst/>
              <a:gdLst>
                <a:gd name="T0" fmla="*/ 2 w 3"/>
                <a:gd name="T1" fmla="*/ 1 h 1"/>
                <a:gd name="T2" fmla="*/ 3 w 3"/>
                <a:gd name="T3" fmla="*/ 1 h 1"/>
                <a:gd name="T4" fmla="*/ 2 w 3"/>
                <a:gd name="T5" fmla="*/ 1 h 1"/>
                <a:gd name="T6" fmla="*/ 2 w 3"/>
                <a:gd name="T7" fmla="*/ 1 h 1"/>
                <a:gd name="T8" fmla="*/ 0 w 3"/>
                <a:gd name="T9" fmla="*/ 1 h 1"/>
                <a:gd name="T10" fmla="*/ 2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3" y="1"/>
                    <a:pt x="3" y="1"/>
                    <a:pt x="3" y="1"/>
                  </a:cubicBezTo>
                  <a:cubicBezTo>
                    <a:pt x="3" y="1"/>
                    <a:pt x="2" y="0"/>
                    <a:pt x="2" y="1"/>
                  </a:cubicBezTo>
                  <a:cubicBezTo>
                    <a:pt x="2" y="1"/>
                    <a:pt x="2" y="1"/>
                    <a:pt x="2" y="1"/>
                  </a:cubicBezTo>
                  <a:cubicBezTo>
                    <a:pt x="1" y="1"/>
                    <a:pt x="0" y="1"/>
                    <a:pt x="0" y="1"/>
                  </a:cubicBezTo>
                  <a:cubicBezTo>
                    <a:pt x="0" y="1"/>
                    <a:pt x="1" y="1"/>
                    <a:pt x="2" y="1"/>
                  </a:cubicBezTo>
                  <a:cubicBezTo>
                    <a:pt x="2"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20" name="Freeform 868"/>
            <p:cNvSpPr>
              <a:spLocks/>
            </p:cNvSpPr>
            <p:nvPr/>
          </p:nvSpPr>
          <p:spPr bwMode="auto">
            <a:xfrm>
              <a:off x="1806575" y="5094288"/>
              <a:ext cx="26988" cy="0"/>
            </a:xfrm>
            <a:custGeom>
              <a:avLst/>
              <a:gdLst>
                <a:gd name="T0" fmla="*/ 2 w 3"/>
                <a:gd name="T1" fmla="*/ 3 w 3"/>
                <a:gd name="T2" fmla="*/ 2 w 3"/>
                <a:gd name="T3" fmla="*/ 2 w 3"/>
                <a:gd name="T4" fmla="*/ 0 w 3"/>
                <a:gd name="T5" fmla="*/ 2 w 3"/>
                <a:gd name="T6" fmla="*/ 2 w 3"/>
              </a:gdLst>
              <a:ahLst/>
              <a:cxnLst>
                <a:cxn ang="0">
                  <a:pos x="T0" y="0"/>
                </a:cxn>
                <a:cxn ang="0">
                  <a:pos x="T1" y="0"/>
                </a:cxn>
                <a:cxn ang="0">
                  <a:pos x="T2" y="0"/>
                </a:cxn>
                <a:cxn ang="0">
                  <a:pos x="T3" y="0"/>
                </a:cxn>
                <a:cxn ang="0">
                  <a:pos x="T4" y="0"/>
                </a:cxn>
                <a:cxn ang="0">
                  <a:pos x="T5" y="0"/>
                </a:cxn>
                <a:cxn ang="0">
                  <a:pos x="T6" y="0"/>
                </a:cxn>
              </a:cxnLst>
              <a:rect l="0" t="0" r="r" b="b"/>
              <a:pathLst>
                <a:path w="3">
                  <a:moveTo>
                    <a:pt x="2" y="0"/>
                  </a:moveTo>
                  <a:cubicBezTo>
                    <a:pt x="3" y="0"/>
                    <a:pt x="3" y="0"/>
                    <a:pt x="3" y="0"/>
                  </a:cubicBezTo>
                  <a:cubicBezTo>
                    <a:pt x="3" y="0"/>
                    <a:pt x="3" y="0"/>
                    <a:pt x="2" y="0"/>
                  </a:cubicBezTo>
                  <a:cubicBezTo>
                    <a:pt x="2" y="0"/>
                    <a:pt x="2" y="0"/>
                    <a:pt x="2" y="0"/>
                  </a:cubicBezTo>
                  <a:cubicBezTo>
                    <a:pt x="1" y="0"/>
                    <a:pt x="0" y="0"/>
                    <a:pt x="0" y="0"/>
                  </a:cubicBezTo>
                  <a:cubicBezTo>
                    <a:pt x="1" y="0"/>
                    <a:pt x="1" y="0"/>
                    <a:pt x="2" y="0"/>
                  </a:cubicBezTo>
                  <a:cubicBezTo>
                    <a:pt x="2" y="0"/>
                    <a:pt x="2" y="0"/>
                    <a:pt x="2"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21" name="Freeform 869"/>
            <p:cNvSpPr>
              <a:spLocks/>
            </p:cNvSpPr>
            <p:nvPr/>
          </p:nvSpPr>
          <p:spPr bwMode="auto">
            <a:xfrm>
              <a:off x="1806575" y="5094288"/>
              <a:ext cx="26988" cy="17463"/>
            </a:xfrm>
            <a:custGeom>
              <a:avLst/>
              <a:gdLst>
                <a:gd name="T0" fmla="*/ 2 w 3"/>
                <a:gd name="T1" fmla="*/ 1 h 2"/>
                <a:gd name="T2" fmla="*/ 3 w 3"/>
                <a:gd name="T3" fmla="*/ 1 h 2"/>
                <a:gd name="T4" fmla="*/ 2 w 3"/>
                <a:gd name="T5" fmla="*/ 1 h 2"/>
                <a:gd name="T6" fmla="*/ 2 w 3"/>
                <a:gd name="T7" fmla="*/ 1 h 2"/>
                <a:gd name="T8" fmla="*/ 0 w 3"/>
                <a:gd name="T9" fmla="*/ 0 h 2"/>
                <a:gd name="T10" fmla="*/ 2 w 3"/>
                <a:gd name="T11" fmla="*/ 1 h 2"/>
                <a:gd name="T12" fmla="*/ 2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1"/>
                  </a:moveTo>
                  <a:cubicBezTo>
                    <a:pt x="3" y="2"/>
                    <a:pt x="3" y="1"/>
                    <a:pt x="3" y="1"/>
                  </a:cubicBezTo>
                  <a:cubicBezTo>
                    <a:pt x="3" y="1"/>
                    <a:pt x="3" y="1"/>
                    <a:pt x="2" y="1"/>
                  </a:cubicBezTo>
                  <a:cubicBezTo>
                    <a:pt x="2" y="1"/>
                    <a:pt x="2" y="1"/>
                    <a:pt x="2" y="1"/>
                  </a:cubicBezTo>
                  <a:cubicBezTo>
                    <a:pt x="1" y="0"/>
                    <a:pt x="0" y="0"/>
                    <a:pt x="0" y="0"/>
                  </a:cubicBezTo>
                  <a:cubicBezTo>
                    <a:pt x="1" y="1"/>
                    <a:pt x="1" y="1"/>
                    <a:pt x="2" y="1"/>
                  </a:cubicBezTo>
                  <a:cubicBezTo>
                    <a:pt x="2"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22" name="Freeform 870"/>
            <p:cNvSpPr>
              <a:spLocks/>
            </p:cNvSpPr>
            <p:nvPr/>
          </p:nvSpPr>
          <p:spPr bwMode="auto">
            <a:xfrm>
              <a:off x="1806575" y="5102226"/>
              <a:ext cx="26988" cy="17463"/>
            </a:xfrm>
            <a:custGeom>
              <a:avLst/>
              <a:gdLst>
                <a:gd name="T0" fmla="*/ 2 w 3"/>
                <a:gd name="T1" fmla="*/ 1 h 2"/>
                <a:gd name="T2" fmla="*/ 2 w 3"/>
                <a:gd name="T3" fmla="*/ 1 h 2"/>
                <a:gd name="T4" fmla="*/ 2 w 3"/>
                <a:gd name="T5" fmla="*/ 1 h 2"/>
                <a:gd name="T6" fmla="*/ 2 w 3"/>
                <a:gd name="T7" fmla="*/ 1 h 2"/>
                <a:gd name="T8" fmla="*/ 0 w 3"/>
                <a:gd name="T9" fmla="*/ 0 h 2"/>
                <a:gd name="T10" fmla="*/ 1 w 3"/>
                <a:gd name="T11" fmla="*/ 1 h 2"/>
                <a:gd name="T12" fmla="*/ 2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1"/>
                  </a:moveTo>
                  <a:cubicBezTo>
                    <a:pt x="2" y="2"/>
                    <a:pt x="2" y="1"/>
                    <a:pt x="2" y="1"/>
                  </a:cubicBezTo>
                  <a:cubicBezTo>
                    <a:pt x="3" y="1"/>
                    <a:pt x="2" y="1"/>
                    <a:pt x="2" y="1"/>
                  </a:cubicBezTo>
                  <a:cubicBezTo>
                    <a:pt x="2" y="1"/>
                    <a:pt x="2" y="1"/>
                    <a:pt x="2" y="1"/>
                  </a:cubicBezTo>
                  <a:cubicBezTo>
                    <a:pt x="1" y="0"/>
                    <a:pt x="0" y="0"/>
                    <a:pt x="0" y="0"/>
                  </a:cubicBezTo>
                  <a:cubicBezTo>
                    <a:pt x="0" y="0"/>
                    <a:pt x="1" y="1"/>
                    <a:pt x="1" y="1"/>
                  </a:cubicBezTo>
                  <a:cubicBezTo>
                    <a:pt x="1"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23" name="Freeform 871"/>
            <p:cNvSpPr>
              <a:spLocks/>
            </p:cNvSpPr>
            <p:nvPr/>
          </p:nvSpPr>
          <p:spPr bwMode="auto">
            <a:xfrm>
              <a:off x="1806575" y="5102226"/>
              <a:ext cx="17463" cy="17463"/>
            </a:xfrm>
            <a:custGeom>
              <a:avLst/>
              <a:gdLst>
                <a:gd name="T0" fmla="*/ 1 w 2"/>
                <a:gd name="T1" fmla="*/ 2 h 2"/>
                <a:gd name="T2" fmla="*/ 2 w 2"/>
                <a:gd name="T3" fmla="*/ 2 h 2"/>
                <a:gd name="T4" fmla="*/ 2 w 2"/>
                <a:gd name="T5" fmla="*/ 2 h 2"/>
                <a:gd name="T6" fmla="*/ 1 w 2"/>
                <a:gd name="T7" fmla="*/ 2 h 2"/>
                <a:gd name="T8" fmla="*/ 0 w 2"/>
                <a:gd name="T9" fmla="*/ 0 h 2"/>
                <a:gd name="T10" fmla="*/ 1 w 2"/>
                <a:gd name="T11" fmla="*/ 2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2" y="2"/>
                    <a:pt x="2" y="2"/>
                  </a:cubicBezTo>
                  <a:cubicBezTo>
                    <a:pt x="2" y="2"/>
                    <a:pt x="2" y="2"/>
                    <a:pt x="2" y="2"/>
                  </a:cubicBezTo>
                  <a:cubicBezTo>
                    <a:pt x="1" y="1"/>
                    <a:pt x="1" y="1"/>
                    <a:pt x="1" y="2"/>
                  </a:cubicBezTo>
                  <a:cubicBezTo>
                    <a:pt x="1" y="1"/>
                    <a:pt x="0" y="0"/>
                    <a:pt x="0" y="0"/>
                  </a:cubicBezTo>
                  <a:cubicBezTo>
                    <a:pt x="0" y="1"/>
                    <a:pt x="1" y="1"/>
                    <a:pt x="1" y="2"/>
                  </a:cubicBezTo>
                  <a:cubicBezTo>
                    <a:pt x="1" y="2"/>
                    <a:pt x="1" y="2"/>
                    <a:pt x="1"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24" name="Freeform 872"/>
            <p:cNvSpPr>
              <a:spLocks/>
            </p:cNvSpPr>
            <p:nvPr/>
          </p:nvSpPr>
          <p:spPr bwMode="auto">
            <a:xfrm>
              <a:off x="1798637" y="5111751"/>
              <a:ext cx="17463" cy="17463"/>
            </a:xfrm>
            <a:custGeom>
              <a:avLst/>
              <a:gdLst>
                <a:gd name="T0" fmla="*/ 1 w 2"/>
                <a:gd name="T1" fmla="*/ 2 h 2"/>
                <a:gd name="T2" fmla="*/ 2 w 2"/>
                <a:gd name="T3" fmla="*/ 2 h 2"/>
                <a:gd name="T4" fmla="*/ 2 w 2"/>
                <a:gd name="T5" fmla="*/ 1 h 2"/>
                <a:gd name="T6" fmla="*/ 1 w 2"/>
                <a:gd name="T7" fmla="*/ 1 h 2"/>
                <a:gd name="T8" fmla="*/ 0 w 2"/>
                <a:gd name="T9" fmla="*/ 0 h 2"/>
                <a:gd name="T10" fmla="*/ 1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2" y="2"/>
                    <a:pt x="2" y="2"/>
                  </a:cubicBezTo>
                  <a:cubicBezTo>
                    <a:pt x="2" y="2"/>
                    <a:pt x="2" y="2"/>
                    <a:pt x="2" y="1"/>
                  </a:cubicBezTo>
                  <a:cubicBezTo>
                    <a:pt x="2" y="1"/>
                    <a:pt x="2" y="1"/>
                    <a:pt x="1" y="1"/>
                  </a:cubicBezTo>
                  <a:cubicBezTo>
                    <a:pt x="1" y="0"/>
                    <a:pt x="0" y="0"/>
                    <a:pt x="0" y="0"/>
                  </a:cubicBezTo>
                  <a:cubicBezTo>
                    <a:pt x="1" y="0"/>
                    <a:pt x="1" y="1"/>
                    <a:pt x="1" y="1"/>
                  </a:cubicBezTo>
                  <a:cubicBezTo>
                    <a:pt x="1" y="1"/>
                    <a:pt x="1" y="2"/>
                    <a:pt x="1"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25" name="Freeform 873"/>
            <p:cNvSpPr>
              <a:spLocks/>
            </p:cNvSpPr>
            <p:nvPr/>
          </p:nvSpPr>
          <p:spPr bwMode="auto">
            <a:xfrm>
              <a:off x="1798637" y="5111751"/>
              <a:ext cx="7938" cy="26988"/>
            </a:xfrm>
            <a:custGeom>
              <a:avLst/>
              <a:gdLst>
                <a:gd name="T0" fmla="*/ 0 w 1"/>
                <a:gd name="T1" fmla="*/ 2 h 3"/>
                <a:gd name="T2" fmla="*/ 1 w 1"/>
                <a:gd name="T3" fmla="*/ 3 h 3"/>
                <a:gd name="T4" fmla="*/ 1 w 1"/>
                <a:gd name="T5" fmla="*/ 2 h 3"/>
                <a:gd name="T6" fmla="*/ 1 w 1"/>
                <a:gd name="T7" fmla="*/ 2 h 3"/>
                <a:gd name="T8" fmla="*/ 0 w 1"/>
                <a:gd name="T9" fmla="*/ 0 h 3"/>
                <a:gd name="T10" fmla="*/ 0 w 1"/>
                <a:gd name="T11" fmla="*/ 2 h 3"/>
                <a:gd name="T12" fmla="*/ 0 w 1"/>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2"/>
                  </a:moveTo>
                  <a:cubicBezTo>
                    <a:pt x="0" y="3"/>
                    <a:pt x="1" y="3"/>
                    <a:pt x="1" y="3"/>
                  </a:cubicBezTo>
                  <a:cubicBezTo>
                    <a:pt x="1" y="3"/>
                    <a:pt x="1" y="2"/>
                    <a:pt x="1" y="2"/>
                  </a:cubicBezTo>
                  <a:cubicBezTo>
                    <a:pt x="1" y="2"/>
                    <a:pt x="1" y="2"/>
                    <a:pt x="1" y="2"/>
                  </a:cubicBezTo>
                  <a:cubicBezTo>
                    <a:pt x="0" y="1"/>
                    <a:pt x="0" y="0"/>
                    <a:pt x="0" y="0"/>
                  </a:cubicBezTo>
                  <a:cubicBezTo>
                    <a:pt x="0" y="1"/>
                    <a:pt x="0" y="1"/>
                    <a:pt x="0" y="2"/>
                  </a:cubicBezTo>
                  <a:cubicBezTo>
                    <a:pt x="0" y="2"/>
                    <a:pt x="0" y="2"/>
                    <a:pt x="0"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26" name="Freeform 874"/>
            <p:cNvSpPr>
              <a:spLocks/>
            </p:cNvSpPr>
            <p:nvPr/>
          </p:nvSpPr>
          <p:spPr bwMode="auto">
            <a:xfrm>
              <a:off x="1789112" y="5111751"/>
              <a:ext cx="9525" cy="26988"/>
            </a:xfrm>
            <a:custGeom>
              <a:avLst/>
              <a:gdLst>
                <a:gd name="T0" fmla="*/ 0 w 1"/>
                <a:gd name="T1" fmla="*/ 3 h 3"/>
                <a:gd name="T2" fmla="*/ 1 w 1"/>
                <a:gd name="T3" fmla="*/ 3 h 3"/>
                <a:gd name="T4" fmla="*/ 1 w 1"/>
                <a:gd name="T5" fmla="*/ 2 h 3"/>
                <a:gd name="T6" fmla="*/ 1 w 1"/>
                <a:gd name="T7" fmla="*/ 2 h 3"/>
                <a:gd name="T8" fmla="*/ 0 w 1"/>
                <a:gd name="T9" fmla="*/ 0 h 3"/>
                <a:gd name="T10" fmla="*/ 0 w 1"/>
                <a:gd name="T11" fmla="*/ 2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cubicBezTo>
                    <a:pt x="0" y="3"/>
                    <a:pt x="0" y="3"/>
                    <a:pt x="1" y="3"/>
                  </a:cubicBezTo>
                  <a:cubicBezTo>
                    <a:pt x="1" y="3"/>
                    <a:pt x="1" y="3"/>
                    <a:pt x="1" y="2"/>
                  </a:cubicBezTo>
                  <a:cubicBezTo>
                    <a:pt x="1" y="2"/>
                    <a:pt x="1" y="2"/>
                    <a:pt x="1" y="2"/>
                  </a:cubicBezTo>
                  <a:cubicBezTo>
                    <a:pt x="1" y="1"/>
                    <a:pt x="0" y="0"/>
                    <a:pt x="0" y="0"/>
                  </a:cubicBezTo>
                  <a:cubicBezTo>
                    <a:pt x="1" y="1"/>
                    <a:pt x="1" y="1"/>
                    <a:pt x="0" y="2"/>
                  </a:cubicBezTo>
                  <a:cubicBezTo>
                    <a:pt x="0" y="2"/>
                    <a:pt x="0" y="2"/>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27" name="Freeform 875"/>
            <p:cNvSpPr>
              <a:spLocks/>
            </p:cNvSpPr>
            <p:nvPr/>
          </p:nvSpPr>
          <p:spPr bwMode="auto">
            <a:xfrm>
              <a:off x="1781175" y="5111751"/>
              <a:ext cx="7938" cy="26988"/>
            </a:xfrm>
            <a:custGeom>
              <a:avLst/>
              <a:gdLst>
                <a:gd name="T0" fmla="*/ 0 w 1"/>
                <a:gd name="T1" fmla="*/ 2 h 3"/>
                <a:gd name="T2" fmla="*/ 1 w 1"/>
                <a:gd name="T3" fmla="*/ 3 h 3"/>
                <a:gd name="T4" fmla="*/ 1 w 1"/>
                <a:gd name="T5" fmla="*/ 2 h 3"/>
                <a:gd name="T6" fmla="*/ 1 w 1"/>
                <a:gd name="T7" fmla="*/ 2 h 3"/>
                <a:gd name="T8" fmla="*/ 1 w 1"/>
                <a:gd name="T9" fmla="*/ 0 h 3"/>
                <a:gd name="T10" fmla="*/ 0 w 1"/>
                <a:gd name="T11" fmla="*/ 2 h 3"/>
                <a:gd name="T12" fmla="*/ 0 w 1"/>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2"/>
                  </a:moveTo>
                  <a:cubicBezTo>
                    <a:pt x="0" y="3"/>
                    <a:pt x="0" y="3"/>
                    <a:pt x="1" y="3"/>
                  </a:cubicBezTo>
                  <a:cubicBezTo>
                    <a:pt x="1" y="3"/>
                    <a:pt x="1" y="3"/>
                    <a:pt x="1" y="2"/>
                  </a:cubicBezTo>
                  <a:cubicBezTo>
                    <a:pt x="1" y="2"/>
                    <a:pt x="1" y="2"/>
                    <a:pt x="1" y="2"/>
                  </a:cubicBezTo>
                  <a:cubicBezTo>
                    <a:pt x="1" y="1"/>
                    <a:pt x="1" y="0"/>
                    <a:pt x="1" y="0"/>
                  </a:cubicBezTo>
                  <a:cubicBezTo>
                    <a:pt x="1" y="1"/>
                    <a:pt x="1" y="1"/>
                    <a:pt x="0" y="2"/>
                  </a:cubicBezTo>
                  <a:cubicBezTo>
                    <a:pt x="0" y="2"/>
                    <a:pt x="0" y="2"/>
                    <a:pt x="0"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28" name="Freeform 876"/>
            <p:cNvSpPr>
              <a:spLocks/>
            </p:cNvSpPr>
            <p:nvPr/>
          </p:nvSpPr>
          <p:spPr bwMode="auto">
            <a:xfrm>
              <a:off x="1771650" y="5111751"/>
              <a:ext cx="17463" cy="26988"/>
            </a:xfrm>
            <a:custGeom>
              <a:avLst/>
              <a:gdLst>
                <a:gd name="T0" fmla="*/ 0 w 2"/>
                <a:gd name="T1" fmla="*/ 2 h 3"/>
                <a:gd name="T2" fmla="*/ 0 w 2"/>
                <a:gd name="T3" fmla="*/ 3 h 3"/>
                <a:gd name="T4" fmla="*/ 1 w 2"/>
                <a:gd name="T5" fmla="*/ 2 h 3"/>
                <a:gd name="T6" fmla="*/ 1 w 2"/>
                <a:gd name="T7" fmla="*/ 2 h 3"/>
                <a:gd name="T8" fmla="*/ 2 w 2"/>
                <a:gd name="T9" fmla="*/ 0 h 3"/>
                <a:gd name="T10" fmla="*/ 1 w 2"/>
                <a:gd name="T11" fmla="*/ 2 h 3"/>
                <a:gd name="T12" fmla="*/ 0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2"/>
                  </a:moveTo>
                  <a:cubicBezTo>
                    <a:pt x="0" y="2"/>
                    <a:pt x="0" y="3"/>
                    <a:pt x="0" y="3"/>
                  </a:cubicBezTo>
                  <a:cubicBezTo>
                    <a:pt x="1" y="3"/>
                    <a:pt x="1" y="3"/>
                    <a:pt x="1" y="2"/>
                  </a:cubicBezTo>
                  <a:cubicBezTo>
                    <a:pt x="1" y="2"/>
                    <a:pt x="1" y="2"/>
                    <a:pt x="1" y="2"/>
                  </a:cubicBezTo>
                  <a:cubicBezTo>
                    <a:pt x="1" y="1"/>
                    <a:pt x="2" y="0"/>
                    <a:pt x="2" y="0"/>
                  </a:cubicBezTo>
                  <a:cubicBezTo>
                    <a:pt x="1" y="1"/>
                    <a:pt x="1" y="1"/>
                    <a:pt x="1" y="2"/>
                  </a:cubicBezTo>
                  <a:cubicBezTo>
                    <a:pt x="0" y="2"/>
                    <a:pt x="0" y="2"/>
                    <a:pt x="0"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29" name="Freeform 877"/>
            <p:cNvSpPr>
              <a:spLocks/>
            </p:cNvSpPr>
            <p:nvPr/>
          </p:nvSpPr>
          <p:spPr bwMode="auto">
            <a:xfrm>
              <a:off x="1762125" y="5111751"/>
              <a:ext cx="19050" cy="17463"/>
            </a:xfrm>
            <a:custGeom>
              <a:avLst/>
              <a:gdLst>
                <a:gd name="T0" fmla="*/ 0 w 2"/>
                <a:gd name="T1" fmla="*/ 1 h 2"/>
                <a:gd name="T2" fmla="*/ 0 w 2"/>
                <a:gd name="T3" fmla="*/ 2 h 2"/>
                <a:gd name="T4" fmla="*/ 1 w 2"/>
                <a:gd name="T5" fmla="*/ 2 h 2"/>
                <a:gd name="T6" fmla="*/ 1 w 2"/>
                <a:gd name="T7" fmla="*/ 1 h 2"/>
                <a:gd name="T8" fmla="*/ 2 w 2"/>
                <a:gd name="T9" fmla="*/ 0 h 2"/>
                <a:gd name="T10" fmla="*/ 1 w 2"/>
                <a:gd name="T11" fmla="*/ 1 h 2"/>
                <a:gd name="T12" fmla="*/ 0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1"/>
                  </a:moveTo>
                  <a:cubicBezTo>
                    <a:pt x="0" y="2"/>
                    <a:pt x="0" y="2"/>
                    <a:pt x="0" y="2"/>
                  </a:cubicBezTo>
                  <a:cubicBezTo>
                    <a:pt x="0" y="2"/>
                    <a:pt x="1" y="2"/>
                    <a:pt x="1" y="2"/>
                  </a:cubicBezTo>
                  <a:cubicBezTo>
                    <a:pt x="1" y="2"/>
                    <a:pt x="1" y="1"/>
                    <a:pt x="1" y="1"/>
                  </a:cubicBezTo>
                  <a:cubicBezTo>
                    <a:pt x="2" y="1"/>
                    <a:pt x="2" y="0"/>
                    <a:pt x="2" y="0"/>
                  </a:cubicBezTo>
                  <a:cubicBezTo>
                    <a:pt x="2" y="0"/>
                    <a:pt x="1" y="1"/>
                    <a:pt x="1" y="1"/>
                  </a:cubicBezTo>
                  <a:cubicBezTo>
                    <a:pt x="1" y="1"/>
                    <a:pt x="0" y="1"/>
                    <a:pt x="0"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30" name="Freeform 878"/>
            <p:cNvSpPr>
              <a:spLocks/>
            </p:cNvSpPr>
            <p:nvPr/>
          </p:nvSpPr>
          <p:spPr bwMode="auto">
            <a:xfrm>
              <a:off x="1754187" y="5111751"/>
              <a:ext cx="26988" cy="7938"/>
            </a:xfrm>
            <a:custGeom>
              <a:avLst/>
              <a:gdLst>
                <a:gd name="T0" fmla="*/ 0 w 3"/>
                <a:gd name="T1" fmla="*/ 1 h 1"/>
                <a:gd name="T2" fmla="*/ 0 w 3"/>
                <a:gd name="T3" fmla="*/ 1 h 1"/>
                <a:gd name="T4" fmla="*/ 1 w 3"/>
                <a:gd name="T5" fmla="*/ 1 h 1"/>
                <a:gd name="T6" fmla="*/ 1 w 3"/>
                <a:gd name="T7" fmla="*/ 1 h 1"/>
                <a:gd name="T8" fmla="*/ 3 w 3"/>
                <a:gd name="T9" fmla="*/ 0 h 1"/>
                <a:gd name="T10" fmla="*/ 1 w 3"/>
                <a:gd name="T11" fmla="*/ 0 h 1"/>
                <a:gd name="T12" fmla="*/ 0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1"/>
                  </a:moveTo>
                  <a:cubicBezTo>
                    <a:pt x="0" y="1"/>
                    <a:pt x="0" y="1"/>
                    <a:pt x="0" y="1"/>
                  </a:cubicBezTo>
                  <a:cubicBezTo>
                    <a:pt x="1" y="1"/>
                    <a:pt x="1" y="1"/>
                    <a:pt x="1" y="1"/>
                  </a:cubicBezTo>
                  <a:cubicBezTo>
                    <a:pt x="1" y="1"/>
                    <a:pt x="1" y="1"/>
                    <a:pt x="1" y="1"/>
                  </a:cubicBezTo>
                  <a:cubicBezTo>
                    <a:pt x="2" y="0"/>
                    <a:pt x="3" y="0"/>
                    <a:pt x="3" y="0"/>
                  </a:cubicBezTo>
                  <a:cubicBezTo>
                    <a:pt x="2" y="0"/>
                    <a:pt x="2" y="0"/>
                    <a:pt x="1" y="0"/>
                  </a:cubicBezTo>
                  <a:cubicBezTo>
                    <a:pt x="1" y="0"/>
                    <a:pt x="1" y="0"/>
                    <a:pt x="0"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31" name="Freeform 879"/>
            <p:cNvSpPr>
              <a:spLocks/>
            </p:cNvSpPr>
            <p:nvPr/>
          </p:nvSpPr>
          <p:spPr bwMode="auto">
            <a:xfrm>
              <a:off x="1754187" y="5102226"/>
              <a:ext cx="26988" cy="9525"/>
            </a:xfrm>
            <a:custGeom>
              <a:avLst/>
              <a:gdLst>
                <a:gd name="T0" fmla="*/ 0 w 3"/>
                <a:gd name="T1" fmla="*/ 1 h 1"/>
                <a:gd name="T2" fmla="*/ 0 w 3"/>
                <a:gd name="T3" fmla="*/ 1 h 1"/>
                <a:gd name="T4" fmla="*/ 0 w 3"/>
                <a:gd name="T5" fmla="*/ 1 h 1"/>
                <a:gd name="T6" fmla="*/ 1 w 3"/>
                <a:gd name="T7" fmla="*/ 1 h 1"/>
                <a:gd name="T8" fmla="*/ 3 w 3"/>
                <a:gd name="T9" fmla="*/ 0 h 1"/>
                <a:gd name="T10" fmla="*/ 1 w 3"/>
                <a:gd name="T11" fmla="*/ 1 h 1"/>
                <a:gd name="T12" fmla="*/ 0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1"/>
                  </a:moveTo>
                  <a:cubicBezTo>
                    <a:pt x="0" y="1"/>
                    <a:pt x="0" y="1"/>
                    <a:pt x="0" y="1"/>
                  </a:cubicBezTo>
                  <a:cubicBezTo>
                    <a:pt x="0" y="1"/>
                    <a:pt x="0" y="1"/>
                    <a:pt x="0" y="1"/>
                  </a:cubicBezTo>
                  <a:cubicBezTo>
                    <a:pt x="1" y="1"/>
                    <a:pt x="1" y="1"/>
                    <a:pt x="1" y="1"/>
                  </a:cubicBezTo>
                  <a:cubicBezTo>
                    <a:pt x="2" y="1"/>
                    <a:pt x="3" y="0"/>
                    <a:pt x="3" y="0"/>
                  </a:cubicBezTo>
                  <a:cubicBezTo>
                    <a:pt x="2" y="0"/>
                    <a:pt x="1" y="1"/>
                    <a:pt x="1" y="1"/>
                  </a:cubicBezTo>
                  <a:cubicBezTo>
                    <a:pt x="1" y="0"/>
                    <a:pt x="0" y="0"/>
                    <a:pt x="0"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32" name="Freeform 880"/>
            <p:cNvSpPr>
              <a:spLocks/>
            </p:cNvSpPr>
            <p:nvPr/>
          </p:nvSpPr>
          <p:spPr bwMode="auto">
            <a:xfrm>
              <a:off x="1744662" y="5094288"/>
              <a:ext cx="26988" cy="7938"/>
            </a:xfrm>
            <a:custGeom>
              <a:avLst/>
              <a:gdLst>
                <a:gd name="T0" fmla="*/ 1 w 3"/>
                <a:gd name="T1" fmla="*/ 1 h 1"/>
                <a:gd name="T2" fmla="*/ 0 w 3"/>
                <a:gd name="T3" fmla="*/ 1 h 1"/>
                <a:gd name="T4" fmla="*/ 1 w 3"/>
                <a:gd name="T5" fmla="*/ 1 h 1"/>
                <a:gd name="T6" fmla="*/ 1 w 3"/>
                <a:gd name="T7" fmla="*/ 1 h 1"/>
                <a:gd name="T8" fmla="*/ 3 w 3"/>
                <a:gd name="T9" fmla="*/ 1 h 1"/>
                <a:gd name="T10" fmla="*/ 1 w 3"/>
                <a:gd name="T11" fmla="*/ 1 h 1"/>
                <a:gd name="T12" fmla="*/ 1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1"/>
                  </a:moveTo>
                  <a:cubicBezTo>
                    <a:pt x="1" y="1"/>
                    <a:pt x="0" y="1"/>
                    <a:pt x="0" y="1"/>
                  </a:cubicBezTo>
                  <a:cubicBezTo>
                    <a:pt x="0" y="1"/>
                    <a:pt x="1" y="1"/>
                    <a:pt x="1" y="1"/>
                  </a:cubicBezTo>
                  <a:cubicBezTo>
                    <a:pt x="1" y="1"/>
                    <a:pt x="1" y="1"/>
                    <a:pt x="1" y="1"/>
                  </a:cubicBezTo>
                  <a:cubicBezTo>
                    <a:pt x="2" y="1"/>
                    <a:pt x="3" y="1"/>
                    <a:pt x="3" y="1"/>
                  </a:cubicBezTo>
                  <a:cubicBezTo>
                    <a:pt x="3" y="1"/>
                    <a:pt x="2" y="1"/>
                    <a:pt x="1" y="1"/>
                  </a:cubicBezTo>
                  <a:cubicBezTo>
                    <a:pt x="1" y="1"/>
                    <a:pt x="1" y="0"/>
                    <a:pt x="1"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33" name="Freeform 881"/>
            <p:cNvSpPr>
              <a:spLocks/>
            </p:cNvSpPr>
            <p:nvPr/>
          </p:nvSpPr>
          <p:spPr bwMode="auto">
            <a:xfrm>
              <a:off x="1744662" y="5084763"/>
              <a:ext cx="26988" cy="9525"/>
            </a:xfrm>
            <a:custGeom>
              <a:avLst/>
              <a:gdLst>
                <a:gd name="T0" fmla="*/ 1 w 3"/>
                <a:gd name="T1" fmla="*/ 0 h 1"/>
                <a:gd name="T2" fmla="*/ 0 w 3"/>
                <a:gd name="T3" fmla="*/ 1 h 1"/>
                <a:gd name="T4" fmla="*/ 1 w 3"/>
                <a:gd name="T5" fmla="*/ 1 h 1"/>
                <a:gd name="T6" fmla="*/ 1 w 3"/>
                <a:gd name="T7" fmla="*/ 1 h 1"/>
                <a:gd name="T8" fmla="*/ 3 w 3"/>
                <a:gd name="T9" fmla="*/ 1 h 1"/>
                <a:gd name="T10" fmla="*/ 1 w 3"/>
                <a:gd name="T11" fmla="*/ 1 h 1"/>
                <a:gd name="T12" fmla="*/ 1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0"/>
                  </a:moveTo>
                  <a:cubicBezTo>
                    <a:pt x="1" y="0"/>
                    <a:pt x="0" y="1"/>
                    <a:pt x="0" y="1"/>
                  </a:cubicBezTo>
                  <a:cubicBezTo>
                    <a:pt x="0" y="1"/>
                    <a:pt x="1" y="1"/>
                    <a:pt x="1" y="1"/>
                  </a:cubicBezTo>
                  <a:cubicBezTo>
                    <a:pt x="1" y="1"/>
                    <a:pt x="1" y="1"/>
                    <a:pt x="1" y="1"/>
                  </a:cubicBezTo>
                  <a:cubicBezTo>
                    <a:pt x="2" y="1"/>
                    <a:pt x="3" y="1"/>
                    <a:pt x="3" y="1"/>
                  </a:cubicBezTo>
                  <a:cubicBezTo>
                    <a:pt x="3" y="1"/>
                    <a:pt x="2" y="1"/>
                    <a:pt x="1" y="1"/>
                  </a:cubicBezTo>
                  <a:cubicBezTo>
                    <a:pt x="1" y="1"/>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34" name="Freeform 882"/>
            <p:cNvSpPr>
              <a:spLocks/>
            </p:cNvSpPr>
            <p:nvPr/>
          </p:nvSpPr>
          <p:spPr bwMode="auto">
            <a:xfrm>
              <a:off x="1754187" y="5075238"/>
              <a:ext cx="17463" cy="19050"/>
            </a:xfrm>
            <a:custGeom>
              <a:avLst/>
              <a:gdLst>
                <a:gd name="T0" fmla="*/ 0 w 2"/>
                <a:gd name="T1" fmla="*/ 0 h 2"/>
                <a:gd name="T2" fmla="*/ 0 w 2"/>
                <a:gd name="T3" fmla="*/ 1 h 2"/>
                <a:gd name="T4" fmla="*/ 0 w 2"/>
                <a:gd name="T5" fmla="*/ 1 h 2"/>
                <a:gd name="T6" fmla="*/ 0 w 2"/>
                <a:gd name="T7" fmla="*/ 1 h 2"/>
                <a:gd name="T8" fmla="*/ 2 w 2"/>
                <a:gd name="T9" fmla="*/ 2 h 2"/>
                <a:gd name="T10" fmla="*/ 1 w 2"/>
                <a:gd name="T11" fmla="*/ 1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0"/>
                    <a:pt x="0" y="0"/>
                    <a:pt x="0" y="1"/>
                  </a:cubicBezTo>
                  <a:cubicBezTo>
                    <a:pt x="0" y="1"/>
                    <a:pt x="0" y="1"/>
                    <a:pt x="0" y="1"/>
                  </a:cubicBezTo>
                  <a:cubicBezTo>
                    <a:pt x="0" y="1"/>
                    <a:pt x="0" y="1"/>
                    <a:pt x="0" y="1"/>
                  </a:cubicBezTo>
                  <a:cubicBezTo>
                    <a:pt x="1" y="2"/>
                    <a:pt x="2" y="2"/>
                    <a:pt x="2" y="2"/>
                  </a:cubicBezTo>
                  <a:cubicBezTo>
                    <a:pt x="2" y="2"/>
                    <a:pt x="1" y="1"/>
                    <a:pt x="1" y="1"/>
                  </a:cubicBezTo>
                  <a:cubicBezTo>
                    <a:pt x="1" y="1"/>
                    <a:pt x="0" y="0"/>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35" name="Freeform 883"/>
            <p:cNvSpPr>
              <a:spLocks/>
            </p:cNvSpPr>
            <p:nvPr/>
          </p:nvSpPr>
          <p:spPr bwMode="auto">
            <a:xfrm>
              <a:off x="1754187" y="5067301"/>
              <a:ext cx="17463" cy="17463"/>
            </a:xfrm>
            <a:custGeom>
              <a:avLst/>
              <a:gdLst>
                <a:gd name="T0" fmla="*/ 1 w 2"/>
                <a:gd name="T1" fmla="*/ 1 h 2"/>
                <a:gd name="T2" fmla="*/ 0 w 2"/>
                <a:gd name="T3" fmla="*/ 1 h 2"/>
                <a:gd name="T4" fmla="*/ 0 w 2"/>
                <a:gd name="T5" fmla="*/ 1 h 2"/>
                <a:gd name="T6" fmla="*/ 1 w 2"/>
                <a:gd name="T7" fmla="*/ 1 h 2"/>
                <a:gd name="T8" fmla="*/ 2 w 2"/>
                <a:gd name="T9" fmla="*/ 2 h 2"/>
                <a:gd name="T10" fmla="*/ 1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0"/>
                    <a:pt x="0" y="0"/>
                    <a:pt x="0" y="1"/>
                  </a:cubicBezTo>
                  <a:cubicBezTo>
                    <a:pt x="0" y="1"/>
                    <a:pt x="0" y="1"/>
                    <a:pt x="0" y="1"/>
                  </a:cubicBezTo>
                  <a:cubicBezTo>
                    <a:pt x="1" y="1"/>
                    <a:pt x="1" y="1"/>
                    <a:pt x="1" y="1"/>
                  </a:cubicBezTo>
                  <a:cubicBezTo>
                    <a:pt x="1" y="2"/>
                    <a:pt x="2" y="2"/>
                    <a:pt x="2" y="2"/>
                  </a:cubicBezTo>
                  <a:cubicBezTo>
                    <a:pt x="2" y="2"/>
                    <a:pt x="1" y="1"/>
                    <a:pt x="1" y="1"/>
                  </a:cubicBezTo>
                  <a:cubicBezTo>
                    <a:pt x="1" y="1"/>
                    <a:pt x="1" y="1"/>
                    <a:pt x="1"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36" name="Freeform 884"/>
            <p:cNvSpPr>
              <a:spLocks/>
            </p:cNvSpPr>
            <p:nvPr/>
          </p:nvSpPr>
          <p:spPr bwMode="auto">
            <a:xfrm>
              <a:off x="1762125" y="5067301"/>
              <a:ext cx="19050" cy="17463"/>
            </a:xfrm>
            <a:custGeom>
              <a:avLst/>
              <a:gdLst>
                <a:gd name="T0" fmla="*/ 1 w 2"/>
                <a:gd name="T1" fmla="*/ 0 h 2"/>
                <a:gd name="T2" fmla="*/ 0 w 2"/>
                <a:gd name="T3" fmla="*/ 0 h 2"/>
                <a:gd name="T4" fmla="*/ 0 w 2"/>
                <a:gd name="T5" fmla="*/ 0 h 2"/>
                <a:gd name="T6" fmla="*/ 0 w 2"/>
                <a:gd name="T7" fmla="*/ 1 h 2"/>
                <a:gd name="T8" fmla="*/ 2 w 2"/>
                <a:gd name="T9" fmla="*/ 2 h 2"/>
                <a:gd name="T10" fmla="*/ 1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0" y="0"/>
                    <a:pt x="0" y="0"/>
                    <a:pt x="0" y="0"/>
                  </a:cubicBezTo>
                  <a:cubicBezTo>
                    <a:pt x="0" y="0"/>
                    <a:pt x="0" y="0"/>
                    <a:pt x="0" y="0"/>
                  </a:cubicBezTo>
                  <a:cubicBezTo>
                    <a:pt x="0" y="1"/>
                    <a:pt x="0" y="1"/>
                    <a:pt x="0" y="1"/>
                  </a:cubicBezTo>
                  <a:cubicBezTo>
                    <a:pt x="1" y="1"/>
                    <a:pt x="2" y="2"/>
                    <a:pt x="2" y="2"/>
                  </a:cubicBezTo>
                  <a:cubicBezTo>
                    <a:pt x="1" y="1"/>
                    <a:pt x="1" y="1"/>
                    <a:pt x="1" y="0"/>
                  </a:cubicBezTo>
                  <a:cubicBezTo>
                    <a:pt x="1" y="0"/>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85" name="Freeform 886"/>
            <p:cNvSpPr>
              <a:spLocks/>
            </p:cNvSpPr>
            <p:nvPr/>
          </p:nvSpPr>
          <p:spPr bwMode="auto">
            <a:xfrm>
              <a:off x="1771650" y="5057775"/>
              <a:ext cx="9525" cy="26988"/>
            </a:xfrm>
            <a:custGeom>
              <a:avLst/>
              <a:gdLst>
                <a:gd name="T0" fmla="*/ 0 w 1"/>
                <a:gd name="T1" fmla="*/ 0 h 3"/>
                <a:gd name="T2" fmla="*/ 0 w 1"/>
                <a:gd name="T3" fmla="*/ 0 h 3"/>
                <a:gd name="T4" fmla="*/ 0 w 1"/>
                <a:gd name="T5" fmla="*/ 1 h 3"/>
                <a:gd name="T6" fmla="*/ 0 w 1"/>
                <a:gd name="T7" fmla="*/ 1 h 3"/>
                <a:gd name="T8" fmla="*/ 1 w 1"/>
                <a:gd name="T9" fmla="*/ 3 h 3"/>
                <a:gd name="T10" fmla="*/ 0 w 1"/>
                <a:gd name="T11" fmla="*/ 1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0" y="0"/>
                    <a:pt x="0" y="0"/>
                    <a:pt x="0" y="0"/>
                  </a:cubicBezTo>
                  <a:cubicBezTo>
                    <a:pt x="0" y="0"/>
                    <a:pt x="0" y="0"/>
                    <a:pt x="0" y="1"/>
                  </a:cubicBezTo>
                  <a:cubicBezTo>
                    <a:pt x="0" y="1"/>
                    <a:pt x="0" y="1"/>
                    <a:pt x="0" y="1"/>
                  </a:cubicBezTo>
                  <a:cubicBezTo>
                    <a:pt x="0" y="2"/>
                    <a:pt x="1" y="3"/>
                    <a:pt x="1" y="3"/>
                  </a:cubicBezTo>
                  <a:cubicBezTo>
                    <a:pt x="1" y="2"/>
                    <a:pt x="1" y="1"/>
                    <a:pt x="0" y="1"/>
                  </a:cubicBezTo>
                  <a:cubicBezTo>
                    <a:pt x="1" y="1"/>
                    <a:pt x="1" y="0"/>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86" name="Freeform 887"/>
            <p:cNvSpPr>
              <a:spLocks/>
            </p:cNvSpPr>
            <p:nvPr/>
          </p:nvSpPr>
          <p:spPr bwMode="auto">
            <a:xfrm>
              <a:off x="1781175" y="4995863"/>
              <a:ext cx="17463" cy="88900"/>
            </a:xfrm>
            <a:custGeom>
              <a:avLst/>
              <a:gdLst>
                <a:gd name="T0" fmla="*/ 2 w 2"/>
                <a:gd name="T1" fmla="*/ 10 h 10"/>
                <a:gd name="T2" fmla="*/ 0 w 2"/>
                <a:gd name="T3" fmla="*/ 5 h 10"/>
                <a:gd name="T4" fmla="*/ 0 w 2"/>
                <a:gd name="T5" fmla="*/ 0 h 10"/>
                <a:gd name="T6" fmla="*/ 1 w 2"/>
                <a:gd name="T7" fmla="*/ 5 h 10"/>
                <a:gd name="T8" fmla="*/ 2 w 2"/>
                <a:gd name="T9" fmla="*/ 10 h 10"/>
              </a:gdLst>
              <a:ahLst/>
              <a:cxnLst>
                <a:cxn ang="0">
                  <a:pos x="T0" y="T1"/>
                </a:cxn>
                <a:cxn ang="0">
                  <a:pos x="T2" y="T3"/>
                </a:cxn>
                <a:cxn ang="0">
                  <a:pos x="T4" y="T5"/>
                </a:cxn>
                <a:cxn ang="0">
                  <a:pos x="T6" y="T7"/>
                </a:cxn>
                <a:cxn ang="0">
                  <a:pos x="T8" y="T9"/>
                </a:cxn>
              </a:cxnLst>
              <a:rect l="0" t="0" r="r" b="b"/>
              <a:pathLst>
                <a:path w="2" h="10">
                  <a:moveTo>
                    <a:pt x="2" y="10"/>
                  </a:moveTo>
                  <a:cubicBezTo>
                    <a:pt x="1" y="8"/>
                    <a:pt x="1" y="7"/>
                    <a:pt x="0" y="5"/>
                  </a:cubicBezTo>
                  <a:cubicBezTo>
                    <a:pt x="0" y="3"/>
                    <a:pt x="0" y="2"/>
                    <a:pt x="0" y="0"/>
                  </a:cubicBezTo>
                  <a:cubicBezTo>
                    <a:pt x="1" y="5"/>
                    <a:pt x="1" y="5"/>
                    <a:pt x="1" y="5"/>
                  </a:cubicBezTo>
                  <a:cubicBezTo>
                    <a:pt x="1" y="6"/>
                    <a:pt x="2" y="8"/>
                    <a:pt x="2" y="1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87" name="Freeform 888"/>
            <p:cNvSpPr>
              <a:spLocks/>
            </p:cNvSpPr>
            <p:nvPr/>
          </p:nvSpPr>
          <p:spPr bwMode="auto">
            <a:xfrm>
              <a:off x="1806575" y="5013325"/>
              <a:ext cx="44450" cy="71438"/>
            </a:xfrm>
            <a:custGeom>
              <a:avLst/>
              <a:gdLst>
                <a:gd name="T0" fmla="*/ 0 w 5"/>
                <a:gd name="T1" fmla="*/ 8 h 8"/>
                <a:gd name="T2" fmla="*/ 2 w 5"/>
                <a:gd name="T3" fmla="*/ 3 h 8"/>
                <a:gd name="T4" fmla="*/ 5 w 5"/>
                <a:gd name="T5" fmla="*/ 0 h 8"/>
                <a:gd name="T6" fmla="*/ 2 w 5"/>
                <a:gd name="T7" fmla="*/ 4 h 8"/>
                <a:gd name="T8" fmla="*/ 0 w 5"/>
                <a:gd name="T9" fmla="*/ 8 h 8"/>
              </a:gdLst>
              <a:ahLst/>
              <a:cxnLst>
                <a:cxn ang="0">
                  <a:pos x="T0" y="T1"/>
                </a:cxn>
                <a:cxn ang="0">
                  <a:pos x="T2" y="T3"/>
                </a:cxn>
                <a:cxn ang="0">
                  <a:pos x="T4" y="T5"/>
                </a:cxn>
                <a:cxn ang="0">
                  <a:pos x="T6" y="T7"/>
                </a:cxn>
                <a:cxn ang="0">
                  <a:pos x="T8" y="T9"/>
                </a:cxn>
              </a:cxnLst>
              <a:rect l="0" t="0" r="r" b="b"/>
              <a:pathLst>
                <a:path w="5" h="8">
                  <a:moveTo>
                    <a:pt x="0" y="8"/>
                  </a:moveTo>
                  <a:cubicBezTo>
                    <a:pt x="0" y="6"/>
                    <a:pt x="1" y="5"/>
                    <a:pt x="2" y="3"/>
                  </a:cubicBezTo>
                  <a:cubicBezTo>
                    <a:pt x="2" y="2"/>
                    <a:pt x="3" y="1"/>
                    <a:pt x="5" y="0"/>
                  </a:cubicBezTo>
                  <a:cubicBezTo>
                    <a:pt x="2" y="4"/>
                    <a:pt x="2" y="4"/>
                    <a:pt x="2" y="4"/>
                  </a:cubicBezTo>
                  <a:cubicBezTo>
                    <a:pt x="1" y="5"/>
                    <a:pt x="1" y="6"/>
                    <a:pt x="0" y="8"/>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88" name="Freeform 889"/>
            <p:cNvSpPr>
              <a:spLocks/>
            </p:cNvSpPr>
            <p:nvPr/>
          </p:nvSpPr>
          <p:spPr bwMode="auto">
            <a:xfrm>
              <a:off x="1806575" y="5067300"/>
              <a:ext cx="79375" cy="26988"/>
            </a:xfrm>
            <a:custGeom>
              <a:avLst/>
              <a:gdLst>
                <a:gd name="T0" fmla="*/ 0 w 9"/>
                <a:gd name="T1" fmla="*/ 3 h 3"/>
                <a:gd name="T2" fmla="*/ 5 w 9"/>
                <a:gd name="T3" fmla="*/ 1 h 3"/>
                <a:gd name="T4" fmla="*/ 9 w 9"/>
                <a:gd name="T5" fmla="*/ 0 h 3"/>
                <a:gd name="T6" fmla="*/ 5 w 9"/>
                <a:gd name="T7" fmla="*/ 1 h 3"/>
                <a:gd name="T8" fmla="*/ 0 w 9"/>
                <a:gd name="T9" fmla="*/ 3 h 3"/>
              </a:gdLst>
              <a:ahLst/>
              <a:cxnLst>
                <a:cxn ang="0">
                  <a:pos x="T0" y="T1"/>
                </a:cxn>
                <a:cxn ang="0">
                  <a:pos x="T2" y="T3"/>
                </a:cxn>
                <a:cxn ang="0">
                  <a:pos x="T4" y="T5"/>
                </a:cxn>
                <a:cxn ang="0">
                  <a:pos x="T6" y="T7"/>
                </a:cxn>
                <a:cxn ang="0">
                  <a:pos x="T8" y="T9"/>
                </a:cxn>
              </a:cxnLst>
              <a:rect l="0" t="0" r="r" b="b"/>
              <a:pathLst>
                <a:path w="9" h="3">
                  <a:moveTo>
                    <a:pt x="0" y="3"/>
                  </a:moveTo>
                  <a:cubicBezTo>
                    <a:pt x="2" y="2"/>
                    <a:pt x="3" y="1"/>
                    <a:pt x="5" y="1"/>
                  </a:cubicBezTo>
                  <a:cubicBezTo>
                    <a:pt x="6" y="0"/>
                    <a:pt x="8" y="0"/>
                    <a:pt x="9" y="0"/>
                  </a:cubicBezTo>
                  <a:cubicBezTo>
                    <a:pt x="5" y="1"/>
                    <a:pt x="5" y="1"/>
                    <a:pt x="5" y="1"/>
                  </a:cubicBezTo>
                  <a:cubicBezTo>
                    <a:pt x="3" y="2"/>
                    <a:pt x="2" y="2"/>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89" name="Freeform 890"/>
            <p:cNvSpPr>
              <a:spLocks/>
            </p:cNvSpPr>
            <p:nvPr/>
          </p:nvSpPr>
          <p:spPr bwMode="auto">
            <a:xfrm>
              <a:off x="1806575" y="5094288"/>
              <a:ext cx="79375" cy="17463"/>
            </a:xfrm>
            <a:custGeom>
              <a:avLst/>
              <a:gdLst>
                <a:gd name="T0" fmla="*/ 0 w 9"/>
                <a:gd name="T1" fmla="*/ 0 h 2"/>
                <a:gd name="T2" fmla="*/ 5 w 9"/>
                <a:gd name="T3" fmla="*/ 0 h 2"/>
                <a:gd name="T4" fmla="*/ 9 w 9"/>
                <a:gd name="T5" fmla="*/ 2 h 2"/>
                <a:gd name="T6" fmla="*/ 4 w 9"/>
                <a:gd name="T7" fmla="*/ 1 h 2"/>
                <a:gd name="T8" fmla="*/ 0 w 9"/>
                <a:gd name="T9" fmla="*/ 0 h 2"/>
              </a:gdLst>
              <a:ahLst/>
              <a:cxnLst>
                <a:cxn ang="0">
                  <a:pos x="T0" y="T1"/>
                </a:cxn>
                <a:cxn ang="0">
                  <a:pos x="T2" y="T3"/>
                </a:cxn>
                <a:cxn ang="0">
                  <a:pos x="T4" y="T5"/>
                </a:cxn>
                <a:cxn ang="0">
                  <a:pos x="T6" y="T7"/>
                </a:cxn>
                <a:cxn ang="0">
                  <a:pos x="T8" y="T9"/>
                </a:cxn>
              </a:cxnLst>
              <a:rect l="0" t="0" r="r" b="b"/>
              <a:pathLst>
                <a:path w="9" h="2">
                  <a:moveTo>
                    <a:pt x="0" y="0"/>
                  </a:moveTo>
                  <a:cubicBezTo>
                    <a:pt x="1" y="0"/>
                    <a:pt x="3" y="0"/>
                    <a:pt x="5" y="0"/>
                  </a:cubicBezTo>
                  <a:cubicBezTo>
                    <a:pt x="6" y="1"/>
                    <a:pt x="8" y="1"/>
                    <a:pt x="9" y="2"/>
                  </a:cubicBezTo>
                  <a:cubicBezTo>
                    <a:pt x="4" y="1"/>
                    <a:pt x="4" y="1"/>
                    <a:pt x="4" y="1"/>
                  </a:cubicBezTo>
                  <a:cubicBezTo>
                    <a:pt x="3" y="1"/>
                    <a:pt x="1" y="0"/>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90" name="Freeform 891"/>
            <p:cNvSpPr>
              <a:spLocks/>
            </p:cNvSpPr>
            <p:nvPr/>
          </p:nvSpPr>
          <p:spPr bwMode="auto">
            <a:xfrm>
              <a:off x="1798638" y="5102225"/>
              <a:ext cx="34925" cy="79375"/>
            </a:xfrm>
            <a:custGeom>
              <a:avLst/>
              <a:gdLst>
                <a:gd name="T0" fmla="*/ 0 w 4"/>
                <a:gd name="T1" fmla="*/ 0 h 9"/>
                <a:gd name="T2" fmla="*/ 3 w 4"/>
                <a:gd name="T3" fmla="*/ 4 h 9"/>
                <a:gd name="T4" fmla="*/ 4 w 4"/>
                <a:gd name="T5" fmla="*/ 9 h 9"/>
                <a:gd name="T6" fmla="*/ 2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cubicBezTo>
                    <a:pt x="1" y="1"/>
                    <a:pt x="2" y="3"/>
                    <a:pt x="3" y="4"/>
                  </a:cubicBezTo>
                  <a:cubicBezTo>
                    <a:pt x="3" y="6"/>
                    <a:pt x="4" y="7"/>
                    <a:pt x="4" y="9"/>
                  </a:cubicBezTo>
                  <a:cubicBezTo>
                    <a:pt x="2" y="4"/>
                    <a:pt x="2" y="4"/>
                    <a:pt x="2" y="4"/>
                  </a:cubicBezTo>
                  <a:cubicBezTo>
                    <a:pt x="1" y="3"/>
                    <a:pt x="1" y="2"/>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91" name="Freeform 892"/>
            <p:cNvSpPr>
              <a:spLocks/>
            </p:cNvSpPr>
            <p:nvPr/>
          </p:nvSpPr>
          <p:spPr bwMode="auto">
            <a:xfrm>
              <a:off x="1762125" y="5102225"/>
              <a:ext cx="26988" cy="79375"/>
            </a:xfrm>
            <a:custGeom>
              <a:avLst/>
              <a:gdLst>
                <a:gd name="T0" fmla="*/ 3 w 3"/>
                <a:gd name="T1" fmla="*/ 0 h 9"/>
                <a:gd name="T2" fmla="*/ 2 w 3"/>
                <a:gd name="T3" fmla="*/ 5 h 9"/>
                <a:gd name="T4" fmla="*/ 0 w 3"/>
                <a:gd name="T5" fmla="*/ 9 h 9"/>
                <a:gd name="T6" fmla="*/ 1 w 3"/>
                <a:gd name="T7" fmla="*/ 4 h 9"/>
                <a:gd name="T8" fmla="*/ 3 w 3"/>
                <a:gd name="T9" fmla="*/ 0 h 9"/>
              </a:gdLst>
              <a:ahLst/>
              <a:cxnLst>
                <a:cxn ang="0">
                  <a:pos x="T0" y="T1"/>
                </a:cxn>
                <a:cxn ang="0">
                  <a:pos x="T2" y="T3"/>
                </a:cxn>
                <a:cxn ang="0">
                  <a:pos x="T4" y="T5"/>
                </a:cxn>
                <a:cxn ang="0">
                  <a:pos x="T6" y="T7"/>
                </a:cxn>
                <a:cxn ang="0">
                  <a:pos x="T8" y="T9"/>
                </a:cxn>
              </a:cxnLst>
              <a:rect l="0" t="0" r="r" b="b"/>
              <a:pathLst>
                <a:path w="3" h="9">
                  <a:moveTo>
                    <a:pt x="3" y="0"/>
                  </a:moveTo>
                  <a:cubicBezTo>
                    <a:pt x="3" y="1"/>
                    <a:pt x="3" y="3"/>
                    <a:pt x="2" y="5"/>
                  </a:cubicBezTo>
                  <a:cubicBezTo>
                    <a:pt x="2" y="6"/>
                    <a:pt x="1" y="8"/>
                    <a:pt x="0" y="9"/>
                  </a:cubicBezTo>
                  <a:cubicBezTo>
                    <a:pt x="1" y="4"/>
                    <a:pt x="1" y="4"/>
                    <a:pt x="1" y="4"/>
                  </a:cubicBezTo>
                  <a:cubicBezTo>
                    <a:pt x="2" y="3"/>
                    <a:pt x="3" y="1"/>
                    <a:pt x="3"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92" name="Freeform 893"/>
            <p:cNvSpPr>
              <a:spLocks/>
            </p:cNvSpPr>
            <p:nvPr/>
          </p:nvSpPr>
          <p:spPr bwMode="auto">
            <a:xfrm>
              <a:off x="1709738" y="5094288"/>
              <a:ext cx="79375" cy="34925"/>
            </a:xfrm>
            <a:custGeom>
              <a:avLst/>
              <a:gdLst>
                <a:gd name="T0" fmla="*/ 9 w 9"/>
                <a:gd name="T1" fmla="*/ 0 h 4"/>
                <a:gd name="T2" fmla="*/ 5 w 9"/>
                <a:gd name="T3" fmla="*/ 3 h 4"/>
                <a:gd name="T4" fmla="*/ 0 w 9"/>
                <a:gd name="T5" fmla="*/ 4 h 4"/>
                <a:gd name="T6" fmla="*/ 4 w 9"/>
                <a:gd name="T7" fmla="*/ 2 h 4"/>
                <a:gd name="T8" fmla="*/ 9 w 9"/>
                <a:gd name="T9" fmla="*/ 0 h 4"/>
              </a:gdLst>
              <a:ahLst/>
              <a:cxnLst>
                <a:cxn ang="0">
                  <a:pos x="T0" y="T1"/>
                </a:cxn>
                <a:cxn ang="0">
                  <a:pos x="T2" y="T3"/>
                </a:cxn>
                <a:cxn ang="0">
                  <a:pos x="T4" y="T5"/>
                </a:cxn>
                <a:cxn ang="0">
                  <a:pos x="T6" y="T7"/>
                </a:cxn>
                <a:cxn ang="0">
                  <a:pos x="T8" y="T9"/>
                </a:cxn>
              </a:cxnLst>
              <a:rect l="0" t="0" r="r" b="b"/>
              <a:pathLst>
                <a:path w="9" h="4">
                  <a:moveTo>
                    <a:pt x="9" y="0"/>
                  </a:moveTo>
                  <a:cubicBezTo>
                    <a:pt x="8" y="1"/>
                    <a:pt x="6" y="2"/>
                    <a:pt x="5" y="3"/>
                  </a:cubicBezTo>
                  <a:cubicBezTo>
                    <a:pt x="3" y="4"/>
                    <a:pt x="2" y="4"/>
                    <a:pt x="0" y="4"/>
                  </a:cubicBezTo>
                  <a:cubicBezTo>
                    <a:pt x="4" y="2"/>
                    <a:pt x="4" y="2"/>
                    <a:pt x="4" y="2"/>
                  </a:cubicBezTo>
                  <a:cubicBezTo>
                    <a:pt x="6" y="1"/>
                    <a:pt x="7" y="1"/>
                    <a:pt x="9"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93" name="Freeform 894"/>
            <p:cNvSpPr>
              <a:spLocks/>
            </p:cNvSpPr>
            <p:nvPr/>
          </p:nvSpPr>
          <p:spPr bwMode="auto">
            <a:xfrm>
              <a:off x="1709738" y="5057775"/>
              <a:ext cx="79375" cy="26988"/>
            </a:xfrm>
            <a:custGeom>
              <a:avLst/>
              <a:gdLst>
                <a:gd name="T0" fmla="*/ 9 w 9"/>
                <a:gd name="T1" fmla="*/ 3 h 3"/>
                <a:gd name="T2" fmla="*/ 4 w 9"/>
                <a:gd name="T3" fmla="*/ 2 h 3"/>
                <a:gd name="T4" fmla="*/ 0 w 9"/>
                <a:gd name="T5" fmla="*/ 0 h 3"/>
                <a:gd name="T6" fmla="*/ 4 w 9"/>
                <a:gd name="T7" fmla="*/ 2 h 3"/>
                <a:gd name="T8" fmla="*/ 9 w 9"/>
                <a:gd name="T9" fmla="*/ 3 h 3"/>
              </a:gdLst>
              <a:ahLst/>
              <a:cxnLst>
                <a:cxn ang="0">
                  <a:pos x="T0" y="T1"/>
                </a:cxn>
                <a:cxn ang="0">
                  <a:pos x="T2" y="T3"/>
                </a:cxn>
                <a:cxn ang="0">
                  <a:pos x="T4" y="T5"/>
                </a:cxn>
                <a:cxn ang="0">
                  <a:pos x="T6" y="T7"/>
                </a:cxn>
                <a:cxn ang="0">
                  <a:pos x="T8" y="T9"/>
                </a:cxn>
              </a:cxnLst>
              <a:rect l="0" t="0" r="r" b="b"/>
              <a:pathLst>
                <a:path w="9" h="3">
                  <a:moveTo>
                    <a:pt x="9" y="3"/>
                  </a:moveTo>
                  <a:cubicBezTo>
                    <a:pt x="7" y="3"/>
                    <a:pt x="6" y="3"/>
                    <a:pt x="4" y="2"/>
                  </a:cubicBezTo>
                  <a:cubicBezTo>
                    <a:pt x="3" y="2"/>
                    <a:pt x="1" y="1"/>
                    <a:pt x="0" y="0"/>
                  </a:cubicBezTo>
                  <a:cubicBezTo>
                    <a:pt x="4" y="2"/>
                    <a:pt x="4" y="2"/>
                    <a:pt x="4" y="2"/>
                  </a:cubicBezTo>
                  <a:cubicBezTo>
                    <a:pt x="6" y="2"/>
                    <a:pt x="7" y="3"/>
                    <a:pt x="9"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94" name="Freeform 895"/>
            <p:cNvSpPr>
              <a:spLocks/>
            </p:cNvSpPr>
            <p:nvPr/>
          </p:nvSpPr>
          <p:spPr bwMode="auto">
            <a:xfrm>
              <a:off x="1736725" y="5022850"/>
              <a:ext cx="52388" cy="61913"/>
            </a:xfrm>
            <a:custGeom>
              <a:avLst/>
              <a:gdLst>
                <a:gd name="T0" fmla="*/ 6 w 6"/>
                <a:gd name="T1" fmla="*/ 7 h 7"/>
                <a:gd name="T2" fmla="*/ 3 w 6"/>
                <a:gd name="T3" fmla="*/ 4 h 7"/>
                <a:gd name="T4" fmla="*/ 0 w 6"/>
                <a:gd name="T5" fmla="*/ 0 h 7"/>
                <a:gd name="T6" fmla="*/ 3 w 6"/>
                <a:gd name="T7" fmla="*/ 3 h 7"/>
                <a:gd name="T8" fmla="*/ 6 w 6"/>
                <a:gd name="T9" fmla="*/ 7 h 7"/>
              </a:gdLst>
              <a:ahLst/>
              <a:cxnLst>
                <a:cxn ang="0">
                  <a:pos x="T0" y="T1"/>
                </a:cxn>
                <a:cxn ang="0">
                  <a:pos x="T2" y="T3"/>
                </a:cxn>
                <a:cxn ang="0">
                  <a:pos x="T4" y="T5"/>
                </a:cxn>
                <a:cxn ang="0">
                  <a:pos x="T6" y="T7"/>
                </a:cxn>
                <a:cxn ang="0">
                  <a:pos x="T8" y="T9"/>
                </a:cxn>
              </a:cxnLst>
              <a:rect l="0" t="0" r="r" b="b"/>
              <a:pathLst>
                <a:path w="6" h="7">
                  <a:moveTo>
                    <a:pt x="6" y="7"/>
                  </a:moveTo>
                  <a:cubicBezTo>
                    <a:pt x="5" y="6"/>
                    <a:pt x="4" y="5"/>
                    <a:pt x="3" y="4"/>
                  </a:cubicBezTo>
                  <a:cubicBezTo>
                    <a:pt x="2" y="3"/>
                    <a:pt x="1" y="1"/>
                    <a:pt x="0" y="0"/>
                  </a:cubicBezTo>
                  <a:cubicBezTo>
                    <a:pt x="3" y="3"/>
                    <a:pt x="3" y="3"/>
                    <a:pt x="3" y="3"/>
                  </a:cubicBezTo>
                  <a:cubicBezTo>
                    <a:pt x="4" y="4"/>
                    <a:pt x="5" y="6"/>
                    <a:pt x="6" y="7"/>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4337" name="组合 64336"/>
          <p:cNvGrpSpPr/>
          <p:nvPr/>
        </p:nvGrpSpPr>
        <p:grpSpPr>
          <a:xfrm>
            <a:off x="10131112" y="1454549"/>
            <a:ext cx="406400" cy="434975"/>
            <a:chOff x="9948863" y="1587500"/>
            <a:chExt cx="406400" cy="434975"/>
          </a:xfrm>
        </p:grpSpPr>
        <p:sp>
          <p:nvSpPr>
            <p:cNvPr id="64095" name="Freeform 896"/>
            <p:cNvSpPr>
              <a:spLocks/>
            </p:cNvSpPr>
            <p:nvPr/>
          </p:nvSpPr>
          <p:spPr bwMode="auto">
            <a:xfrm>
              <a:off x="10020300" y="1587500"/>
              <a:ext cx="203200" cy="212725"/>
            </a:xfrm>
            <a:custGeom>
              <a:avLst/>
              <a:gdLst>
                <a:gd name="T0" fmla="*/ 16 w 23"/>
                <a:gd name="T1" fmla="*/ 24 h 24"/>
                <a:gd name="T2" fmla="*/ 12 w 23"/>
                <a:gd name="T3" fmla="*/ 4 h 24"/>
                <a:gd name="T4" fmla="*/ 16 w 23"/>
                <a:gd name="T5" fmla="*/ 24 h 24"/>
              </a:gdLst>
              <a:ahLst/>
              <a:cxnLst>
                <a:cxn ang="0">
                  <a:pos x="T0" y="T1"/>
                </a:cxn>
                <a:cxn ang="0">
                  <a:pos x="T2" y="T3"/>
                </a:cxn>
                <a:cxn ang="0">
                  <a:pos x="T4" y="T5"/>
                </a:cxn>
              </a:cxnLst>
              <a:rect l="0" t="0" r="r" b="b"/>
              <a:pathLst>
                <a:path w="23" h="24">
                  <a:moveTo>
                    <a:pt x="16" y="24"/>
                  </a:moveTo>
                  <a:cubicBezTo>
                    <a:pt x="16" y="24"/>
                    <a:pt x="0" y="7"/>
                    <a:pt x="12" y="4"/>
                  </a:cubicBezTo>
                  <a:cubicBezTo>
                    <a:pt x="23" y="0"/>
                    <a:pt x="16" y="24"/>
                    <a:pt x="16" y="24"/>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96" name="Freeform 897"/>
            <p:cNvSpPr>
              <a:spLocks/>
            </p:cNvSpPr>
            <p:nvPr/>
          </p:nvSpPr>
          <p:spPr bwMode="auto">
            <a:xfrm>
              <a:off x="10161588" y="1597025"/>
              <a:ext cx="193675" cy="203200"/>
            </a:xfrm>
            <a:custGeom>
              <a:avLst/>
              <a:gdLst>
                <a:gd name="T0" fmla="*/ 0 w 22"/>
                <a:gd name="T1" fmla="*/ 23 h 23"/>
                <a:gd name="T2" fmla="*/ 12 w 22"/>
                <a:gd name="T3" fmla="*/ 6 h 23"/>
                <a:gd name="T4" fmla="*/ 0 w 22"/>
                <a:gd name="T5" fmla="*/ 23 h 23"/>
              </a:gdLst>
              <a:ahLst/>
              <a:cxnLst>
                <a:cxn ang="0">
                  <a:pos x="T0" y="T1"/>
                </a:cxn>
                <a:cxn ang="0">
                  <a:pos x="T2" y="T3"/>
                </a:cxn>
                <a:cxn ang="0">
                  <a:pos x="T4" y="T5"/>
                </a:cxn>
              </a:cxnLst>
              <a:rect l="0" t="0" r="r" b="b"/>
              <a:pathLst>
                <a:path w="22" h="23">
                  <a:moveTo>
                    <a:pt x="0" y="23"/>
                  </a:moveTo>
                  <a:cubicBezTo>
                    <a:pt x="0" y="23"/>
                    <a:pt x="2" y="0"/>
                    <a:pt x="12" y="6"/>
                  </a:cubicBezTo>
                  <a:cubicBezTo>
                    <a:pt x="22" y="13"/>
                    <a:pt x="0" y="23"/>
                    <a:pt x="0" y="23"/>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97" name="Freeform 898"/>
            <p:cNvSpPr>
              <a:spLocks/>
            </p:cNvSpPr>
            <p:nvPr/>
          </p:nvSpPr>
          <p:spPr bwMode="auto">
            <a:xfrm>
              <a:off x="10161588" y="1703388"/>
              <a:ext cx="185738" cy="212725"/>
            </a:xfrm>
            <a:custGeom>
              <a:avLst/>
              <a:gdLst>
                <a:gd name="T0" fmla="*/ 0 w 21"/>
                <a:gd name="T1" fmla="*/ 11 h 24"/>
                <a:gd name="T2" fmla="*/ 21 w 21"/>
                <a:gd name="T3" fmla="*/ 12 h 24"/>
                <a:gd name="T4" fmla="*/ 0 w 21"/>
                <a:gd name="T5" fmla="*/ 11 h 24"/>
              </a:gdLst>
              <a:ahLst/>
              <a:cxnLst>
                <a:cxn ang="0">
                  <a:pos x="T0" y="T1"/>
                </a:cxn>
                <a:cxn ang="0">
                  <a:pos x="T2" y="T3"/>
                </a:cxn>
                <a:cxn ang="0">
                  <a:pos x="T4" y="T5"/>
                </a:cxn>
              </a:cxnLst>
              <a:rect l="0" t="0" r="r" b="b"/>
              <a:pathLst>
                <a:path w="21" h="24">
                  <a:moveTo>
                    <a:pt x="0" y="11"/>
                  </a:moveTo>
                  <a:cubicBezTo>
                    <a:pt x="0" y="11"/>
                    <a:pt x="20" y="0"/>
                    <a:pt x="21" y="12"/>
                  </a:cubicBezTo>
                  <a:cubicBezTo>
                    <a:pt x="21" y="24"/>
                    <a:pt x="0" y="11"/>
                    <a:pt x="0" y="11"/>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98" name="Freeform 899"/>
            <p:cNvSpPr>
              <a:spLocks/>
            </p:cNvSpPr>
            <p:nvPr/>
          </p:nvSpPr>
          <p:spPr bwMode="auto">
            <a:xfrm>
              <a:off x="10161588" y="1800225"/>
              <a:ext cx="185738" cy="222250"/>
            </a:xfrm>
            <a:custGeom>
              <a:avLst/>
              <a:gdLst>
                <a:gd name="T0" fmla="*/ 0 w 21"/>
                <a:gd name="T1" fmla="*/ 0 h 25"/>
                <a:gd name="T2" fmla="*/ 11 w 21"/>
                <a:gd name="T3" fmla="*/ 17 h 25"/>
                <a:gd name="T4" fmla="*/ 0 w 21"/>
                <a:gd name="T5" fmla="*/ 0 h 25"/>
              </a:gdLst>
              <a:ahLst/>
              <a:cxnLst>
                <a:cxn ang="0">
                  <a:pos x="T0" y="T1"/>
                </a:cxn>
                <a:cxn ang="0">
                  <a:pos x="T2" y="T3"/>
                </a:cxn>
                <a:cxn ang="0">
                  <a:pos x="T4" y="T5"/>
                </a:cxn>
              </a:cxnLst>
              <a:rect l="0" t="0" r="r" b="b"/>
              <a:pathLst>
                <a:path w="21" h="25">
                  <a:moveTo>
                    <a:pt x="0" y="0"/>
                  </a:moveTo>
                  <a:cubicBezTo>
                    <a:pt x="0" y="0"/>
                    <a:pt x="21" y="10"/>
                    <a:pt x="11" y="17"/>
                  </a:cubicBezTo>
                  <a:cubicBezTo>
                    <a:pt x="2" y="25"/>
                    <a:pt x="0" y="0"/>
                    <a:pt x="0"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099" name="Freeform 900"/>
            <p:cNvSpPr>
              <a:spLocks/>
            </p:cNvSpPr>
            <p:nvPr/>
          </p:nvSpPr>
          <p:spPr bwMode="auto">
            <a:xfrm>
              <a:off x="9993313" y="1800225"/>
              <a:ext cx="203200" cy="204788"/>
            </a:xfrm>
            <a:custGeom>
              <a:avLst/>
              <a:gdLst>
                <a:gd name="T0" fmla="*/ 19 w 23"/>
                <a:gd name="T1" fmla="*/ 0 h 23"/>
                <a:gd name="T2" fmla="*/ 11 w 23"/>
                <a:gd name="T3" fmla="*/ 19 h 23"/>
                <a:gd name="T4" fmla="*/ 19 w 23"/>
                <a:gd name="T5" fmla="*/ 0 h 23"/>
              </a:gdLst>
              <a:ahLst/>
              <a:cxnLst>
                <a:cxn ang="0">
                  <a:pos x="T0" y="T1"/>
                </a:cxn>
                <a:cxn ang="0">
                  <a:pos x="T2" y="T3"/>
                </a:cxn>
                <a:cxn ang="0">
                  <a:pos x="T4" y="T5"/>
                </a:cxn>
              </a:cxnLst>
              <a:rect l="0" t="0" r="r" b="b"/>
              <a:pathLst>
                <a:path w="23" h="23">
                  <a:moveTo>
                    <a:pt x="19" y="0"/>
                  </a:moveTo>
                  <a:cubicBezTo>
                    <a:pt x="19" y="0"/>
                    <a:pt x="23" y="23"/>
                    <a:pt x="11" y="19"/>
                  </a:cubicBezTo>
                  <a:cubicBezTo>
                    <a:pt x="0" y="16"/>
                    <a:pt x="19" y="0"/>
                    <a:pt x="19"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00" name="Freeform 901"/>
            <p:cNvSpPr>
              <a:spLocks/>
            </p:cNvSpPr>
            <p:nvPr/>
          </p:nvSpPr>
          <p:spPr bwMode="auto">
            <a:xfrm>
              <a:off x="9948863" y="1738313"/>
              <a:ext cx="212725" cy="204788"/>
            </a:xfrm>
            <a:custGeom>
              <a:avLst/>
              <a:gdLst>
                <a:gd name="T0" fmla="*/ 24 w 24"/>
                <a:gd name="T1" fmla="*/ 7 h 23"/>
                <a:gd name="T2" fmla="*/ 4 w 24"/>
                <a:gd name="T3" fmla="*/ 12 h 23"/>
                <a:gd name="T4" fmla="*/ 24 w 24"/>
                <a:gd name="T5" fmla="*/ 7 h 23"/>
              </a:gdLst>
              <a:ahLst/>
              <a:cxnLst>
                <a:cxn ang="0">
                  <a:pos x="T0" y="T1"/>
                </a:cxn>
                <a:cxn ang="0">
                  <a:pos x="T2" y="T3"/>
                </a:cxn>
                <a:cxn ang="0">
                  <a:pos x="T4" y="T5"/>
                </a:cxn>
              </a:cxnLst>
              <a:rect l="0" t="0" r="r" b="b"/>
              <a:pathLst>
                <a:path w="24" h="23">
                  <a:moveTo>
                    <a:pt x="24" y="7"/>
                  </a:moveTo>
                  <a:cubicBezTo>
                    <a:pt x="24" y="7"/>
                    <a:pt x="7" y="23"/>
                    <a:pt x="4" y="12"/>
                  </a:cubicBezTo>
                  <a:cubicBezTo>
                    <a:pt x="0" y="0"/>
                    <a:pt x="24" y="7"/>
                    <a:pt x="24" y="7"/>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01" name="Freeform 902"/>
            <p:cNvSpPr>
              <a:spLocks/>
            </p:cNvSpPr>
            <p:nvPr/>
          </p:nvSpPr>
          <p:spPr bwMode="auto">
            <a:xfrm>
              <a:off x="9967913" y="1614488"/>
              <a:ext cx="201613" cy="195263"/>
            </a:xfrm>
            <a:custGeom>
              <a:avLst/>
              <a:gdLst>
                <a:gd name="T0" fmla="*/ 23 w 23"/>
                <a:gd name="T1" fmla="*/ 21 h 22"/>
                <a:gd name="T2" fmla="*/ 5 w 23"/>
                <a:gd name="T3" fmla="*/ 11 h 22"/>
                <a:gd name="T4" fmla="*/ 23 w 23"/>
                <a:gd name="T5" fmla="*/ 21 h 22"/>
              </a:gdLst>
              <a:ahLst/>
              <a:cxnLst>
                <a:cxn ang="0">
                  <a:pos x="T0" y="T1"/>
                </a:cxn>
                <a:cxn ang="0">
                  <a:pos x="T2" y="T3"/>
                </a:cxn>
                <a:cxn ang="0">
                  <a:pos x="T4" y="T5"/>
                </a:cxn>
              </a:cxnLst>
              <a:rect l="0" t="0" r="r" b="b"/>
              <a:pathLst>
                <a:path w="23" h="22">
                  <a:moveTo>
                    <a:pt x="23" y="21"/>
                  </a:moveTo>
                  <a:cubicBezTo>
                    <a:pt x="23" y="21"/>
                    <a:pt x="0" y="22"/>
                    <a:pt x="5" y="11"/>
                  </a:cubicBezTo>
                  <a:cubicBezTo>
                    <a:pt x="10" y="0"/>
                    <a:pt x="23" y="21"/>
                    <a:pt x="23" y="21"/>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02" name="Freeform 903"/>
            <p:cNvSpPr>
              <a:spLocks/>
            </p:cNvSpPr>
            <p:nvPr/>
          </p:nvSpPr>
          <p:spPr bwMode="auto">
            <a:xfrm>
              <a:off x="10117138" y="1773238"/>
              <a:ext cx="71438" cy="63500"/>
            </a:xfrm>
            <a:custGeom>
              <a:avLst/>
              <a:gdLst>
                <a:gd name="T0" fmla="*/ 8 w 8"/>
                <a:gd name="T1" fmla="*/ 2 h 7"/>
                <a:gd name="T2" fmla="*/ 5 w 8"/>
                <a:gd name="T3" fmla="*/ 6 h 7"/>
                <a:gd name="T4" fmla="*/ 1 w 8"/>
                <a:gd name="T5" fmla="*/ 5 h 7"/>
                <a:gd name="T6" fmla="*/ 3 w 8"/>
                <a:gd name="T7" fmla="*/ 1 h 7"/>
                <a:gd name="T8" fmla="*/ 8 w 8"/>
                <a:gd name="T9" fmla="*/ 2 h 7"/>
              </a:gdLst>
              <a:ahLst/>
              <a:cxnLst>
                <a:cxn ang="0">
                  <a:pos x="T0" y="T1"/>
                </a:cxn>
                <a:cxn ang="0">
                  <a:pos x="T2" y="T3"/>
                </a:cxn>
                <a:cxn ang="0">
                  <a:pos x="T4" y="T5"/>
                </a:cxn>
                <a:cxn ang="0">
                  <a:pos x="T6" y="T7"/>
                </a:cxn>
                <a:cxn ang="0">
                  <a:pos x="T8" y="T9"/>
                </a:cxn>
              </a:cxnLst>
              <a:rect l="0" t="0" r="r" b="b"/>
              <a:pathLst>
                <a:path w="8" h="7">
                  <a:moveTo>
                    <a:pt x="8" y="2"/>
                  </a:moveTo>
                  <a:cubicBezTo>
                    <a:pt x="8" y="4"/>
                    <a:pt x="7" y="6"/>
                    <a:pt x="5" y="6"/>
                  </a:cubicBezTo>
                  <a:cubicBezTo>
                    <a:pt x="3" y="7"/>
                    <a:pt x="1" y="6"/>
                    <a:pt x="1" y="5"/>
                  </a:cubicBezTo>
                  <a:cubicBezTo>
                    <a:pt x="0" y="3"/>
                    <a:pt x="1" y="1"/>
                    <a:pt x="3" y="1"/>
                  </a:cubicBezTo>
                  <a:cubicBezTo>
                    <a:pt x="5" y="0"/>
                    <a:pt x="7" y="1"/>
                    <a:pt x="8"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03" name="Freeform 904"/>
            <p:cNvSpPr>
              <a:spLocks/>
            </p:cNvSpPr>
            <p:nvPr/>
          </p:nvSpPr>
          <p:spPr bwMode="auto">
            <a:xfrm>
              <a:off x="10144125" y="1765300"/>
              <a:ext cx="7938" cy="26988"/>
            </a:xfrm>
            <a:custGeom>
              <a:avLst/>
              <a:gdLst>
                <a:gd name="T0" fmla="*/ 1 w 1"/>
                <a:gd name="T1" fmla="*/ 0 h 3"/>
                <a:gd name="T2" fmla="*/ 0 w 1"/>
                <a:gd name="T3" fmla="*/ 0 h 3"/>
                <a:gd name="T4" fmla="*/ 0 w 1"/>
                <a:gd name="T5" fmla="*/ 1 h 3"/>
                <a:gd name="T6" fmla="*/ 0 w 1"/>
                <a:gd name="T7" fmla="*/ 1 h 3"/>
                <a:gd name="T8" fmla="*/ 1 w 1"/>
                <a:gd name="T9" fmla="*/ 3 h 3"/>
                <a:gd name="T10" fmla="*/ 0 w 1"/>
                <a:gd name="T11" fmla="*/ 1 h 3"/>
                <a:gd name="T12" fmla="*/ 1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0"/>
                  </a:moveTo>
                  <a:cubicBezTo>
                    <a:pt x="0" y="0"/>
                    <a:pt x="0" y="0"/>
                    <a:pt x="0" y="0"/>
                  </a:cubicBezTo>
                  <a:cubicBezTo>
                    <a:pt x="0" y="0"/>
                    <a:pt x="0" y="0"/>
                    <a:pt x="0" y="1"/>
                  </a:cubicBezTo>
                  <a:cubicBezTo>
                    <a:pt x="0" y="1"/>
                    <a:pt x="0" y="1"/>
                    <a:pt x="0" y="1"/>
                  </a:cubicBezTo>
                  <a:cubicBezTo>
                    <a:pt x="0" y="2"/>
                    <a:pt x="1" y="3"/>
                    <a:pt x="1" y="3"/>
                  </a:cubicBezTo>
                  <a:cubicBezTo>
                    <a:pt x="0" y="2"/>
                    <a:pt x="0" y="1"/>
                    <a:pt x="0" y="1"/>
                  </a:cubicBezTo>
                  <a:cubicBezTo>
                    <a:pt x="1" y="1"/>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04" name="Freeform 905"/>
            <p:cNvSpPr>
              <a:spLocks/>
            </p:cNvSpPr>
            <p:nvPr/>
          </p:nvSpPr>
          <p:spPr bwMode="auto">
            <a:xfrm>
              <a:off x="10152063" y="1765300"/>
              <a:ext cx="9525" cy="26988"/>
            </a:xfrm>
            <a:custGeom>
              <a:avLst/>
              <a:gdLst>
                <a:gd name="T0" fmla="*/ 1 w 1"/>
                <a:gd name="T1" fmla="*/ 0 h 3"/>
                <a:gd name="T2" fmla="*/ 0 w 1"/>
                <a:gd name="T3" fmla="*/ 0 h 3"/>
                <a:gd name="T4" fmla="*/ 0 w 1"/>
                <a:gd name="T5" fmla="*/ 0 h 3"/>
                <a:gd name="T6" fmla="*/ 0 w 1"/>
                <a:gd name="T7" fmla="*/ 1 h 3"/>
                <a:gd name="T8" fmla="*/ 0 w 1"/>
                <a:gd name="T9" fmla="*/ 3 h 3"/>
                <a:gd name="T10" fmla="*/ 0 w 1"/>
                <a:gd name="T11" fmla="*/ 1 h 3"/>
                <a:gd name="T12" fmla="*/ 1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0"/>
                  </a:moveTo>
                  <a:cubicBezTo>
                    <a:pt x="1" y="0"/>
                    <a:pt x="0" y="0"/>
                    <a:pt x="0" y="0"/>
                  </a:cubicBezTo>
                  <a:cubicBezTo>
                    <a:pt x="0" y="0"/>
                    <a:pt x="0" y="0"/>
                    <a:pt x="0" y="0"/>
                  </a:cubicBezTo>
                  <a:cubicBezTo>
                    <a:pt x="0" y="0"/>
                    <a:pt x="0" y="1"/>
                    <a:pt x="0" y="1"/>
                  </a:cubicBezTo>
                  <a:cubicBezTo>
                    <a:pt x="0" y="2"/>
                    <a:pt x="0" y="3"/>
                    <a:pt x="0" y="3"/>
                  </a:cubicBezTo>
                  <a:cubicBezTo>
                    <a:pt x="0" y="2"/>
                    <a:pt x="0" y="1"/>
                    <a:pt x="0" y="1"/>
                  </a:cubicBezTo>
                  <a:cubicBezTo>
                    <a:pt x="1" y="1"/>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05" name="Freeform 906"/>
            <p:cNvSpPr>
              <a:spLocks/>
            </p:cNvSpPr>
            <p:nvPr/>
          </p:nvSpPr>
          <p:spPr bwMode="auto">
            <a:xfrm>
              <a:off x="10152063" y="1765300"/>
              <a:ext cx="17463" cy="26988"/>
            </a:xfrm>
            <a:custGeom>
              <a:avLst/>
              <a:gdLst>
                <a:gd name="T0" fmla="*/ 2 w 2"/>
                <a:gd name="T1" fmla="*/ 0 h 3"/>
                <a:gd name="T2" fmla="*/ 1 w 2"/>
                <a:gd name="T3" fmla="*/ 0 h 3"/>
                <a:gd name="T4" fmla="*/ 1 w 2"/>
                <a:gd name="T5" fmla="*/ 0 h 3"/>
                <a:gd name="T6" fmla="*/ 1 w 2"/>
                <a:gd name="T7" fmla="*/ 1 h 3"/>
                <a:gd name="T8" fmla="*/ 0 w 2"/>
                <a:gd name="T9" fmla="*/ 3 h 3"/>
                <a:gd name="T10" fmla="*/ 1 w 2"/>
                <a:gd name="T11" fmla="*/ 1 h 3"/>
                <a:gd name="T12" fmla="*/ 2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0"/>
                  </a:moveTo>
                  <a:cubicBezTo>
                    <a:pt x="2" y="0"/>
                    <a:pt x="2" y="0"/>
                    <a:pt x="1" y="0"/>
                  </a:cubicBezTo>
                  <a:cubicBezTo>
                    <a:pt x="1" y="0"/>
                    <a:pt x="1" y="0"/>
                    <a:pt x="1" y="0"/>
                  </a:cubicBezTo>
                  <a:cubicBezTo>
                    <a:pt x="1" y="0"/>
                    <a:pt x="1" y="1"/>
                    <a:pt x="1" y="1"/>
                  </a:cubicBezTo>
                  <a:cubicBezTo>
                    <a:pt x="1" y="2"/>
                    <a:pt x="0" y="3"/>
                    <a:pt x="0" y="3"/>
                  </a:cubicBezTo>
                  <a:cubicBezTo>
                    <a:pt x="1" y="2"/>
                    <a:pt x="1" y="1"/>
                    <a:pt x="1" y="1"/>
                  </a:cubicBezTo>
                  <a:cubicBezTo>
                    <a:pt x="1" y="1"/>
                    <a:pt x="2" y="1"/>
                    <a:pt x="2"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06" name="Freeform 907"/>
            <p:cNvSpPr>
              <a:spLocks/>
            </p:cNvSpPr>
            <p:nvPr/>
          </p:nvSpPr>
          <p:spPr bwMode="auto">
            <a:xfrm>
              <a:off x="10161588" y="1765300"/>
              <a:ext cx="17463" cy="26988"/>
            </a:xfrm>
            <a:custGeom>
              <a:avLst/>
              <a:gdLst>
                <a:gd name="T0" fmla="*/ 2 w 2"/>
                <a:gd name="T1" fmla="*/ 1 h 3"/>
                <a:gd name="T2" fmla="*/ 1 w 2"/>
                <a:gd name="T3" fmla="*/ 0 h 3"/>
                <a:gd name="T4" fmla="*/ 1 w 2"/>
                <a:gd name="T5" fmla="*/ 1 h 3"/>
                <a:gd name="T6" fmla="*/ 1 w 2"/>
                <a:gd name="T7" fmla="*/ 1 h 3"/>
                <a:gd name="T8" fmla="*/ 0 w 2"/>
                <a:gd name="T9" fmla="*/ 3 h 3"/>
                <a:gd name="T10" fmla="*/ 1 w 2"/>
                <a:gd name="T11" fmla="*/ 1 h 3"/>
                <a:gd name="T12" fmla="*/ 2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1"/>
                  </a:moveTo>
                  <a:cubicBezTo>
                    <a:pt x="2" y="1"/>
                    <a:pt x="2" y="0"/>
                    <a:pt x="1" y="0"/>
                  </a:cubicBezTo>
                  <a:cubicBezTo>
                    <a:pt x="1" y="0"/>
                    <a:pt x="1" y="0"/>
                    <a:pt x="1" y="1"/>
                  </a:cubicBezTo>
                  <a:cubicBezTo>
                    <a:pt x="1" y="1"/>
                    <a:pt x="1" y="1"/>
                    <a:pt x="1" y="1"/>
                  </a:cubicBezTo>
                  <a:cubicBezTo>
                    <a:pt x="0" y="2"/>
                    <a:pt x="0" y="3"/>
                    <a:pt x="0" y="3"/>
                  </a:cubicBezTo>
                  <a:cubicBezTo>
                    <a:pt x="0" y="2"/>
                    <a:pt x="1" y="2"/>
                    <a:pt x="1" y="1"/>
                  </a:cubicBezTo>
                  <a:cubicBezTo>
                    <a:pt x="1"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07" name="Freeform 908"/>
            <p:cNvSpPr>
              <a:spLocks/>
            </p:cNvSpPr>
            <p:nvPr/>
          </p:nvSpPr>
          <p:spPr bwMode="auto">
            <a:xfrm>
              <a:off x="10161588" y="1773238"/>
              <a:ext cx="26988" cy="19050"/>
            </a:xfrm>
            <a:custGeom>
              <a:avLst/>
              <a:gdLst>
                <a:gd name="T0" fmla="*/ 2 w 3"/>
                <a:gd name="T1" fmla="*/ 1 h 2"/>
                <a:gd name="T2" fmla="*/ 2 w 3"/>
                <a:gd name="T3" fmla="*/ 0 h 2"/>
                <a:gd name="T4" fmla="*/ 2 w 3"/>
                <a:gd name="T5" fmla="*/ 0 h 2"/>
                <a:gd name="T6" fmla="*/ 2 w 3"/>
                <a:gd name="T7" fmla="*/ 1 h 2"/>
                <a:gd name="T8" fmla="*/ 0 w 3"/>
                <a:gd name="T9" fmla="*/ 2 h 2"/>
                <a:gd name="T10" fmla="*/ 2 w 3"/>
                <a:gd name="T11" fmla="*/ 1 h 2"/>
                <a:gd name="T12" fmla="*/ 2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1"/>
                  </a:moveTo>
                  <a:cubicBezTo>
                    <a:pt x="3" y="0"/>
                    <a:pt x="3" y="0"/>
                    <a:pt x="2" y="0"/>
                  </a:cubicBezTo>
                  <a:cubicBezTo>
                    <a:pt x="2" y="0"/>
                    <a:pt x="2" y="0"/>
                    <a:pt x="2" y="0"/>
                  </a:cubicBezTo>
                  <a:cubicBezTo>
                    <a:pt x="2" y="0"/>
                    <a:pt x="2" y="0"/>
                    <a:pt x="2" y="1"/>
                  </a:cubicBezTo>
                  <a:cubicBezTo>
                    <a:pt x="1" y="1"/>
                    <a:pt x="0" y="2"/>
                    <a:pt x="0" y="2"/>
                  </a:cubicBezTo>
                  <a:cubicBezTo>
                    <a:pt x="1" y="2"/>
                    <a:pt x="1" y="1"/>
                    <a:pt x="2" y="1"/>
                  </a:cubicBezTo>
                  <a:cubicBezTo>
                    <a:pt x="2"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08" name="Freeform 909"/>
            <p:cNvSpPr>
              <a:spLocks/>
            </p:cNvSpPr>
            <p:nvPr/>
          </p:nvSpPr>
          <p:spPr bwMode="auto">
            <a:xfrm>
              <a:off x="10169525" y="1782763"/>
              <a:ext cx="19050" cy="9525"/>
            </a:xfrm>
            <a:custGeom>
              <a:avLst/>
              <a:gdLst>
                <a:gd name="T0" fmla="*/ 2 w 2"/>
                <a:gd name="T1" fmla="*/ 1 h 1"/>
                <a:gd name="T2" fmla="*/ 2 w 2"/>
                <a:gd name="T3" fmla="*/ 0 h 1"/>
                <a:gd name="T4" fmla="*/ 2 w 2"/>
                <a:gd name="T5" fmla="*/ 0 h 1"/>
                <a:gd name="T6" fmla="*/ 1 w 2"/>
                <a:gd name="T7" fmla="*/ 0 h 1"/>
                <a:gd name="T8" fmla="*/ 0 w 2"/>
                <a:gd name="T9" fmla="*/ 1 h 1"/>
                <a:gd name="T10" fmla="*/ 1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0"/>
                    <a:pt x="2" y="0"/>
                    <a:pt x="2" y="0"/>
                  </a:cubicBezTo>
                  <a:cubicBezTo>
                    <a:pt x="2" y="0"/>
                    <a:pt x="2" y="0"/>
                    <a:pt x="2" y="0"/>
                  </a:cubicBezTo>
                  <a:cubicBezTo>
                    <a:pt x="1" y="0"/>
                    <a:pt x="1" y="0"/>
                    <a:pt x="1" y="0"/>
                  </a:cubicBezTo>
                  <a:cubicBezTo>
                    <a:pt x="0" y="1"/>
                    <a:pt x="0" y="1"/>
                    <a:pt x="0" y="1"/>
                  </a:cubicBezTo>
                  <a:cubicBezTo>
                    <a:pt x="0" y="1"/>
                    <a:pt x="1" y="1"/>
                    <a:pt x="1" y="1"/>
                  </a:cubicBezTo>
                  <a:cubicBezTo>
                    <a:pt x="2"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09" name="Freeform 910"/>
            <p:cNvSpPr>
              <a:spLocks/>
            </p:cNvSpPr>
            <p:nvPr/>
          </p:nvSpPr>
          <p:spPr bwMode="auto">
            <a:xfrm>
              <a:off x="10169525" y="1792288"/>
              <a:ext cx="26988" cy="7938"/>
            </a:xfrm>
            <a:custGeom>
              <a:avLst/>
              <a:gdLst>
                <a:gd name="T0" fmla="*/ 2 w 3"/>
                <a:gd name="T1" fmla="*/ 1 h 1"/>
                <a:gd name="T2" fmla="*/ 3 w 3"/>
                <a:gd name="T3" fmla="*/ 0 h 1"/>
                <a:gd name="T4" fmla="*/ 2 w 3"/>
                <a:gd name="T5" fmla="*/ 0 h 1"/>
                <a:gd name="T6" fmla="*/ 2 w 3"/>
                <a:gd name="T7" fmla="*/ 0 h 1"/>
                <a:gd name="T8" fmla="*/ 0 w 3"/>
                <a:gd name="T9" fmla="*/ 1 h 1"/>
                <a:gd name="T10" fmla="*/ 2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3" y="0"/>
                    <a:pt x="3" y="0"/>
                    <a:pt x="3" y="0"/>
                  </a:cubicBezTo>
                  <a:cubicBezTo>
                    <a:pt x="3" y="0"/>
                    <a:pt x="2" y="0"/>
                    <a:pt x="2" y="0"/>
                  </a:cubicBezTo>
                  <a:cubicBezTo>
                    <a:pt x="2" y="0"/>
                    <a:pt x="2" y="0"/>
                    <a:pt x="2" y="0"/>
                  </a:cubicBezTo>
                  <a:cubicBezTo>
                    <a:pt x="1" y="0"/>
                    <a:pt x="0" y="1"/>
                    <a:pt x="0" y="1"/>
                  </a:cubicBezTo>
                  <a:cubicBezTo>
                    <a:pt x="1" y="1"/>
                    <a:pt x="1" y="0"/>
                    <a:pt x="2" y="0"/>
                  </a:cubicBezTo>
                  <a:cubicBezTo>
                    <a:pt x="2"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10" name="Freeform 911"/>
            <p:cNvSpPr>
              <a:spLocks/>
            </p:cNvSpPr>
            <p:nvPr/>
          </p:nvSpPr>
          <p:spPr bwMode="auto">
            <a:xfrm>
              <a:off x="10169525" y="1800225"/>
              <a:ext cx="26988" cy="9525"/>
            </a:xfrm>
            <a:custGeom>
              <a:avLst/>
              <a:gdLst>
                <a:gd name="T0" fmla="*/ 2 w 3"/>
                <a:gd name="T1" fmla="*/ 1 h 1"/>
                <a:gd name="T2" fmla="*/ 3 w 3"/>
                <a:gd name="T3" fmla="*/ 0 h 1"/>
                <a:gd name="T4" fmla="*/ 2 w 3"/>
                <a:gd name="T5" fmla="*/ 0 h 1"/>
                <a:gd name="T6" fmla="*/ 2 w 3"/>
                <a:gd name="T7" fmla="*/ 0 h 1"/>
                <a:gd name="T8" fmla="*/ 0 w 3"/>
                <a:gd name="T9" fmla="*/ 0 h 1"/>
                <a:gd name="T10" fmla="*/ 2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3" y="1"/>
                    <a:pt x="3" y="0"/>
                    <a:pt x="3" y="0"/>
                  </a:cubicBezTo>
                  <a:cubicBezTo>
                    <a:pt x="3" y="0"/>
                    <a:pt x="3" y="0"/>
                    <a:pt x="2" y="0"/>
                  </a:cubicBezTo>
                  <a:cubicBezTo>
                    <a:pt x="2" y="0"/>
                    <a:pt x="2" y="0"/>
                    <a:pt x="2" y="0"/>
                  </a:cubicBezTo>
                  <a:cubicBezTo>
                    <a:pt x="1" y="0"/>
                    <a:pt x="0" y="0"/>
                    <a:pt x="0" y="0"/>
                  </a:cubicBezTo>
                  <a:cubicBezTo>
                    <a:pt x="1" y="0"/>
                    <a:pt x="1" y="0"/>
                    <a:pt x="2" y="0"/>
                  </a:cubicBezTo>
                  <a:cubicBezTo>
                    <a:pt x="2"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11" name="Freeform 912"/>
            <p:cNvSpPr>
              <a:spLocks/>
            </p:cNvSpPr>
            <p:nvPr/>
          </p:nvSpPr>
          <p:spPr bwMode="auto">
            <a:xfrm>
              <a:off x="10169525" y="1809750"/>
              <a:ext cx="26988" cy="7938"/>
            </a:xfrm>
            <a:custGeom>
              <a:avLst/>
              <a:gdLst>
                <a:gd name="T0" fmla="*/ 2 w 3"/>
                <a:gd name="T1" fmla="*/ 1 h 1"/>
                <a:gd name="T2" fmla="*/ 3 w 3"/>
                <a:gd name="T3" fmla="*/ 0 h 1"/>
                <a:gd name="T4" fmla="*/ 2 w 3"/>
                <a:gd name="T5" fmla="*/ 0 h 1"/>
                <a:gd name="T6" fmla="*/ 2 w 3"/>
                <a:gd name="T7" fmla="*/ 0 h 1"/>
                <a:gd name="T8" fmla="*/ 0 w 3"/>
                <a:gd name="T9" fmla="*/ 0 h 1"/>
                <a:gd name="T10" fmla="*/ 2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3" y="1"/>
                    <a:pt x="3" y="1"/>
                    <a:pt x="3" y="0"/>
                  </a:cubicBezTo>
                  <a:cubicBezTo>
                    <a:pt x="3" y="0"/>
                    <a:pt x="3" y="0"/>
                    <a:pt x="2" y="0"/>
                  </a:cubicBezTo>
                  <a:cubicBezTo>
                    <a:pt x="2" y="0"/>
                    <a:pt x="2" y="0"/>
                    <a:pt x="2" y="0"/>
                  </a:cubicBezTo>
                  <a:cubicBezTo>
                    <a:pt x="1" y="0"/>
                    <a:pt x="0" y="0"/>
                    <a:pt x="0" y="0"/>
                  </a:cubicBezTo>
                  <a:cubicBezTo>
                    <a:pt x="1" y="0"/>
                    <a:pt x="1" y="0"/>
                    <a:pt x="2" y="0"/>
                  </a:cubicBezTo>
                  <a:cubicBezTo>
                    <a:pt x="2" y="1"/>
                    <a:pt x="2" y="1"/>
                    <a:pt x="2"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12" name="Freeform 913"/>
            <p:cNvSpPr>
              <a:spLocks/>
            </p:cNvSpPr>
            <p:nvPr/>
          </p:nvSpPr>
          <p:spPr bwMode="auto">
            <a:xfrm>
              <a:off x="10169525" y="1809750"/>
              <a:ext cx="26988" cy="17463"/>
            </a:xfrm>
            <a:custGeom>
              <a:avLst/>
              <a:gdLst>
                <a:gd name="T0" fmla="*/ 2 w 3"/>
                <a:gd name="T1" fmla="*/ 2 h 2"/>
                <a:gd name="T2" fmla="*/ 3 w 3"/>
                <a:gd name="T3" fmla="*/ 2 h 2"/>
                <a:gd name="T4" fmla="*/ 2 w 3"/>
                <a:gd name="T5" fmla="*/ 1 h 2"/>
                <a:gd name="T6" fmla="*/ 2 w 3"/>
                <a:gd name="T7" fmla="*/ 1 h 2"/>
                <a:gd name="T8" fmla="*/ 0 w 3"/>
                <a:gd name="T9" fmla="*/ 0 h 2"/>
                <a:gd name="T10" fmla="*/ 1 w 3"/>
                <a:gd name="T11" fmla="*/ 1 h 2"/>
                <a:gd name="T12" fmla="*/ 2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2"/>
                  </a:moveTo>
                  <a:cubicBezTo>
                    <a:pt x="2" y="2"/>
                    <a:pt x="2" y="2"/>
                    <a:pt x="3" y="2"/>
                  </a:cubicBezTo>
                  <a:cubicBezTo>
                    <a:pt x="3" y="1"/>
                    <a:pt x="2" y="1"/>
                    <a:pt x="2" y="1"/>
                  </a:cubicBezTo>
                  <a:cubicBezTo>
                    <a:pt x="2" y="1"/>
                    <a:pt x="2" y="1"/>
                    <a:pt x="2" y="1"/>
                  </a:cubicBezTo>
                  <a:cubicBezTo>
                    <a:pt x="1" y="0"/>
                    <a:pt x="0" y="0"/>
                    <a:pt x="0" y="0"/>
                  </a:cubicBezTo>
                  <a:cubicBezTo>
                    <a:pt x="1" y="0"/>
                    <a:pt x="1" y="1"/>
                    <a:pt x="1" y="1"/>
                  </a:cubicBezTo>
                  <a:cubicBezTo>
                    <a:pt x="1" y="1"/>
                    <a:pt x="2" y="2"/>
                    <a:pt x="2"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13" name="Freeform 914"/>
            <p:cNvSpPr>
              <a:spLocks/>
            </p:cNvSpPr>
            <p:nvPr/>
          </p:nvSpPr>
          <p:spPr bwMode="auto">
            <a:xfrm>
              <a:off x="10169525" y="1817688"/>
              <a:ext cx="19050" cy="19050"/>
            </a:xfrm>
            <a:custGeom>
              <a:avLst/>
              <a:gdLst>
                <a:gd name="T0" fmla="*/ 1 w 2"/>
                <a:gd name="T1" fmla="*/ 2 h 2"/>
                <a:gd name="T2" fmla="*/ 2 w 2"/>
                <a:gd name="T3" fmla="*/ 2 h 2"/>
                <a:gd name="T4" fmla="*/ 2 w 2"/>
                <a:gd name="T5" fmla="*/ 1 h 2"/>
                <a:gd name="T6" fmla="*/ 1 w 2"/>
                <a:gd name="T7" fmla="*/ 1 h 2"/>
                <a:gd name="T8" fmla="*/ 0 w 2"/>
                <a:gd name="T9" fmla="*/ 0 h 2"/>
                <a:gd name="T10" fmla="*/ 1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2" y="2"/>
                    <a:pt x="2" y="2"/>
                  </a:cubicBezTo>
                  <a:cubicBezTo>
                    <a:pt x="2" y="1"/>
                    <a:pt x="2" y="1"/>
                    <a:pt x="2" y="1"/>
                  </a:cubicBezTo>
                  <a:cubicBezTo>
                    <a:pt x="2" y="1"/>
                    <a:pt x="1" y="1"/>
                    <a:pt x="1" y="1"/>
                  </a:cubicBezTo>
                  <a:cubicBezTo>
                    <a:pt x="1" y="0"/>
                    <a:pt x="0" y="0"/>
                    <a:pt x="0" y="0"/>
                  </a:cubicBezTo>
                  <a:cubicBezTo>
                    <a:pt x="0" y="0"/>
                    <a:pt x="1" y="1"/>
                    <a:pt x="1" y="1"/>
                  </a:cubicBezTo>
                  <a:cubicBezTo>
                    <a:pt x="1" y="1"/>
                    <a:pt x="1" y="1"/>
                    <a:pt x="1"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14" name="Freeform 915"/>
            <p:cNvSpPr>
              <a:spLocks/>
            </p:cNvSpPr>
            <p:nvPr/>
          </p:nvSpPr>
          <p:spPr bwMode="auto">
            <a:xfrm>
              <a:off x="10161588" y="1817688"/>
              <a:ext cx="17463" cy="26988"/>
            </a:xfrm>
            <a:custGeom>
              <a:avLst/>
              <a:gdLst>
                <a:gd name="T0" fmla="*/ 1 w 2"/>
                <a:gd name="T1" fmla="*/ 2 h 3"/>
                <a:gd name="T2" fmla="*/ 2 w 2"/>
                <a:gd name="T3" fmla="*/ 2 h 3"/>
                <a:gd name="T4" fmla="*/ 2 w 2"/>
                <a:gd name="T5" fmla="*/ 2 h 3"/>
                <a:gd name="T6" fmla="*/ 2 w 2"/>
                <a:gd name="T7" fmla="*/ 1 h 3"/>
                <a:gd name="T8" fmla="*/ 0 w 2"/>
                <a:gd name="T9" fmla="*/ 0 h 3"/>
                <a:gd name="T10" fmla="*/ 1 w 2"/>
                <a:gd name="T11" fmla="*/ 2 h 3"/>
                <a:gd name="T12" fmla="*/ 1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2"/>
                  </a:moveTo>
                  <a:cubicBezTo>
                    <a:pt x="2" y="2"/>
                    <a:pt x="2" y="3"/>
                    <a:pt x="2" y="2"/>
                  </a:cubicBezTo>
                  <a:cubicBezTo>
                    <a:pt x="2" y="2"/>
                    <a:pt x="2" y="2"/>
                    <a:pt x="2" y="2"/>
                  </a:cubicBezTo>
                  <a:cubicBezTo>
                    <a:pt x="2" y="2"/>
                    <a:pt x="2" y="1"/>
                    <a:pt x="2" y="1"/>
                  </a:cubicBezTo>
                  <a:cubicBezTo>
                    <a:pt x="1" y="1"/>
                    <a:pt x="0" y="0"/>
                    <a:pt x="0" y="0"/>
                  </a:cubicBezTo>
                  <a:cubicBezTo>
                    <a:pt x="1" y="0"/>
                    <a:pt x="1" y="1"/>
                    <a:pt x="1" y="2"/>
                  </a:cubicBezTo>
                  <a:cubicBezTo>
                    <a:pt x="1" y="2"/>
                    <a:pt x="1" y="2"/>
                    <a:pt x="1"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15" name="Freeform 916"/>
            <p:cNvSpPr>
              <a:spLocks/>
            </p:cNvSpPr>
            <p:nvPr/>
          </p:nvSpPr>
          <p:spPr bwMode="auto">
            <a:xfrm>
              <a:off x="10161588" y="1817688"/>
              <a:ext cx="7938" cy="26988"/>
            </a:xfrm>
            <a:custGeom>
              <a:avLst/>
              <a:gdLst>
                <a:gd name="T0" fmla="*/ 0 w 1"/>
                <a:gd name="T1" fmla="*/ 3 h 3"/>
                <a:gd name="T2" fmla="*/ 1 w 1"/>
                <a:gd name="T3" fmla="*/ 3 h 3"/>
                <a:gd name="T4" fmla="*/ 1 w 1"/>
                <a:gd name="T5" fmla="*/ 2 h 3"/>
                <a:gd name="T6" fmla="*/ 1 w 1"/>
                <a:gd name="T7" fmla="*/ 2 h 3"/>
                <a:gd name="T8" fmla="*/ 0 w 1"/>
                <a:gd name="T9" fmla="*/ 0 h 3"/>
                <a:gd name="T10" fmla="*/ 0 w 1"/>
                <a:gd name="T11" fmla="*/ 2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cubicBezTo>
                    <a:pt x="0" y="3"/>
                    <a:pt x="1" y="3"/>
                    <a:pt x="1" y="3"/>
                  </a:cubicBezTo>
                  <a:cubicBezTo>
                    <a:pt x="1" y="3"/>
                    <a:pt x="1" y="3"/>
                    <a:pt x="1" y="2"/>
                  </a:cubicBezTo>
                  <a:cubicBezTo>
                    <a:pt x="1" y="2"/>
                    <a:pt x="1" y="2"/>
                    <a:pt x="1" y="2"/>
                  </a:cubicBezTo>
                  <a:cubicBezTo>
                    <a:pt x="1" y="1"/>
                    <a:pt x="0" y="0"/>
                    <a:pt x="0" y="0"/>
                  </a:cubicBezTo>
                  <a:cubicBezTo>
                    <a:pt x="0" y="1"/>
                    <a:pt x="0" y="2"/>
                    <a:pt x="0" y="2"/>
                  </a:cubicBezTo>
                  <a:cubicBezTo>
                    <a:pt x="0" y="2"/>
                    <a:pt x="0" y="2"/>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16" name="Freeform 917"/>
            <p:cNvSpPr>
              <a:spLocks/>
            </p:cNvSpPr>
            <p:nvPr/>
          </p:nvSpPr>
          <p:spPr bwMode="auto">
            <a:xfrm>
              <a:off x="10152063" y="1817688"/>
              <a:ext cx="9525" cy="26988"/>
            </a:xfrm>
            <a:custGeom>
              <a:avLst/>
              <a:gdLst>
                <a:gd name="T0" fmla="*/ 0 w 1"/>
                <a:gd name="T1" fmla="*/ 3 h 3"/>
                <a:gd name="T2" fmla="*/ 1 w 1"/>
                <a:gd name="T3" fmla="*/ 3 h 3"/>
                <a:gd name="T4" fmla="*/ 1 w 1"/>
                <a:gd name="T5" fmla="*/ 3 h 3"/>
                <a:gd name="T6" fmla="*/ 1 w 1"/>
                <a:gd name="T7" fmla="*/ 2 h 3"/>
                <a:gd name="T8" fmla="*/ 1 w 1"/>
                <a:gd name="T9" fmla="*/ 0 h 3"/>
                <a:gd name="T10" fmla="*/ 1 w 1"/>
                <a:gd name="T11" fmla="*/ 2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cubicBezTo>
                    <a:pt x="0" y="3"/>
                    <a:pt x="1" y="3"/>
                    <a:pt x="1" y="3"/>
                  </a:cubicBezTo>
                  <a:cubicBezTo>
                    <a:pt x="1" y="3"/>
                    <a:pt x="1" y="3"/>
                    <a:pt x="1" y="3"/>
                  </a:cubicBezTo>
                  <a:cubicBezTo>
                    <a:pt x="1" y="2"/>
                    <a:pt x="1" y="2"/>
                    <a:pt x="1" y="2"/>
                  </a:cubicBezTo>
                  <a:cubicBezTo>
                    <a:pt x="1" y="1"/>
                    <a:pt x="1" y="0"/>
                    <a:pt x="1" y="0"/>
                  </a:cubicBezTo>
                  <a:cubicBezTo>
                    <a:pt x="1" y="1"/>
                    <a:pt x="1" y="2"/>
                    <a:pt x="1" y="2"/>
                  </a:cubicBezTo>
                  <a:cubicBezTo>
                    <a:pt x="0" y="2"/>
                    <a:pt x="0" y="3"/>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17" name="Freeform 918"/>
            <p:cNvSpPr>
              <a:spLocks/>
            </p:cNvSpPr>
            <p:nvPr/>
          </p:nvSpPr>
          <p:spPr bwMode="auto">
            <a:xfrm>
              <a:off x="10144125" y="1817688"/>
              <a:ext cx="7938" cy="26988"/>
            </a:xfrm>
            <a:custGeom>
              <a:avLst/>
              <a:gdLst>
                <a:gd name="T0" fmla="*/ 0 w 1"/>
                <a:gd name="T1" fmla="*/ 3 h 3"/>
                <a:gd name="T2" fmla="*/ 1 w 1"/>
                <a:gd name="T3" fmla="*/ 3 h 3"/>
                <a:gd name="T4" fmla="*/ 1 w 1"/>
                <a:gd name="T5" fmla="*/ 3 h 3"/>
                <a:gd name="T6" fmla="*/ 1 w 1"/>
                <a:gd name="T7" fmla="*/ 2 h 3"/>
                <a:gd name="T8" fmla="*/ 1 w 1"/>
                <a:gd name="T9" fmla="*/ 0 h 3"/>
                <a:gd name="T10" fmla="*/ 1 w 1"/>
                <a:gd name="T11" fmla="*/ 2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cubicBezTo>
                    <a:pt x="0" y="3"/>
                    <a:pt x="0" y="3"/>
                    <a:pt x="1" y="3"/>
                  </a:cubicBezTo>
                  <a:cubicBezTo>
                    <a:pt x="1" y="3"/>
                    <a:pt x="1" y="3"/>
                    <a:pt x="1" y="3"/>
                  </a:cubicBezTo>
                  <a:cubicBezTo>
                    <a:pt x="1" y="3"/>
                    <a:pt x="1" y="2"/>
                    <a:pt x="1" y="2"/>
                  </a:cubicBezTo>
                  <a:cubicBezTo>
                    <a:pt x="1" y="1"/>
                    <a:pt x="1" y="0"/>
                    <a:pt x="1" y="0"/>
                  </a:cubicBezTo>
                  <a:cubicBezTo>
                    <a:pt x="1" y="1"/>
                    <a:pt x="1" y="2"/>
                    <a:pt x="1" y="2"/>
                  </a:cubicBezTo>
                  <a:cubicBezTo>
                    <a:pt x="0" y="2"/>
                    <a:pt x="0" y="2"/>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18" name="Freeform 919"/>
            <p:cNvSpPr>
              <a:spLocks/>
            </p:cNvSpPr>
            <p:nvPr/>
          </p:nvSpPr>
          <p:spPr bwMode="auto">
            <a:xfrm>
              <a:off x="10134600" y="1817688"/>
              <a:ext cx="17463" cy="26988"/>
            </a:xfrm>
            <a:custGeom>
              <a:avLst/>
              <a:gdLst>
                <a:gd name="T0" fmla="*/ 0 w 2"/>
                <a:gd name="T1" fmla="*/ 2 h 3"/>
                <a:gd name="T2" fmla="*/ 0 w 2"/>
                <a:gd name="T3" fmla="*/ 3 h 3"/>
                <a:gd name="T4" fmla="*/ 1 w 2"/>
                <a:gd name="T5" fmla="*/ 3 h 3"/>
                <a:gd name="T6" fmla="*/ 1 w 2"/>
                <a:gd name="T7" fmla="*/ 2 h 3"/>
                <a:gd name="T8" fmla="*/ 2 w 2"/>
                <a:gd name="T9" fmla="*/ 0 h 3"/>
                <a:gd name="T10" fmla="*/ 1 w 2"/>
                <a:gd name="T11" fmla="*/ 2 h 3"/>
                <a:gd name="T12" fmla="*/ 0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2"/>
                  </a:moveTo>
                  <a:cubicBezTo>
                    <a:pt x="0" y="3"/>
                    <a:pt x="0" y="3"/>
                    <a:pt x="0" y="3"/>
                  </a:cubicBezTo>
                  <a:cubicBezTo>
                    <a:pt x="1" y="3"/>
                    <a:pt x="1" y="3"/>
                    <a:pt x="1" y="3"/>
                  </a:cubicBezTo>
                  <a:cubicBezTo>
                    <a:pt x="1" y="2"/>
                    <a:pt x="1" y="2"/>
                    <a:pt x="1" y="2"/>
                  </a:cubicBezTo>
                  <a:cubicBezTo>
                    <a:pt x="1" y="1"/>
                    <a:pt x="2" y="0"/>
                    <a:pt x="2" y="0"/>
                  </a:cubicBezTo>
                  <a:cubicBezTo>
                    <a:pt x="1" y="1"/>
                    <a:pt x="1" y="1"/>
                    <a:pt x="1" y="2"/>
                  </a:cubicBezTo>
                  <a:cubicBezTo>
                    <a:pt x="0" y="2"/>
                    <a:pt x="0" y="2"/>
                    <a:pt x="0"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19" name="Freeform 920"/>
            <p:cNvSpPr>
              <a:spLocks/>
            </p:cNvSpPr>
            <p:nvPr/>
          </p:nvSpPr>
          <p:spPr bwMode="auto">
            <a:xfrm>
              <a:off x="10126663" y="1817688"/>
              <a:ext cx="17463" cy="19050"/>
            </a:xfrm>
            <a:custGeom>
              <a:avLst/>
              <a:gdLst>
                <a:gd name="T0" fmla="*/ 0 w 2"/>
                <a:gd name="T1" fmla="*/ 2 h 2"/>
                <a:gd name="T2" fmla="*/ 0 w 2"/>
                <a:gd name="T3" fmla="*/ 2 h 2"/>
                <a:gd name="T4" fmla="*/ 1 w 2"/>
                <a:gd name="T5" fmla="*/ 2 h 2"/>
                <a:gd name="T6" fmla="*/ 1 w 2"/>
                <a:gd name="T7" fmla="*/ 2 h 2"/>
                <a:gd name="T8" fmla="*/ 2 w 2"/>
                <a:gd name="T9" fmla="*/ 0 h 2"/>
                <a:gd name="T10" fmla="*/ 1 w 2"/>
                <a:gd name="T11" fmla="*/ 1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0" y="2"/>
                    <a:pt x="0" y="2"/>
                    <a:pt x="0" y="2"/>
                  </a:cubicBezTo>
                  <a:cubicBezTo>
                    <a:pt x="1" y="2"/>
                    <a:pt x="1" y="2"/>
                    <a:pt x="1" y="2"/>
                  </a:cubicBezTo>
                  <a:cubicBezTo>
                    <a:pt x="1" y="2"/>
                    <a:pt x="1" y="2"/>
                    <a:pt x="1" y="2"/>
                  </a:cubicBezTo>
                  <a:cubicBezTo>
                    <a:pt x="2" y="1"/>
                    <a:pt x="2" y="0"/>
                    <a:pt x="2" y="0"/>
                  </a:cubicBezTo>
                  <a:cubicBezTo>
                    <a:pt x="2" y="1"/>
                    <a:pt x="1" y="1"/>
                    <a:pt x="1" y="1"/>
                  </a:cubicBezTo>
                  <a:cubicBezTo>
                    <a:pt x="1" y="1"/>
                    <a:pt x="0" y="1"/>
                    <a:pt x="0" y="2"/>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20" name="Freeform 921"/>
            <p:cNvSpPr>
              <a:spLocks/>
            </p:cNvSpPr>
            <p:nvPr/>
          </p:nvSpPr>
          <p:spPr bwMode="auto">
            <a:xfrm>
              <a:off x="10117138" y="1817688"/>
              <a:ext cx="26988" cy="19050"/>
            </a:xfrm>
            <a:custGeom>
              <a:avLst/>
              <a:gdLst>
                <a:gd name="T0" fmla="*/ 1 w 3"/>
                <a:gd name="T1" fmla="*/ 1 h 2"/>
                <a:gd name="T2" fmla="*/ 0 w 3"/>
                <a:gd name="T3" fmla="*/ 2 h 2"/>
                <a:gd name="T4" fmla="*/ 1 w 3"/>
                <a:gd name="T5" fmla="*/ 1 h 2"/>
                <a:gd name="T6" fmla="*/ 1 w 3"/>
                <a:gd name="T7" fmla="*/ 1 h 2"/>
                <a:gd name="T8" fmla="*/ 3 w 3"/>
                <a:gd name="T9" fmla="*/ 0 h 2"/>
                <a:gd name="T10" fmla="*/ 1 w 3"/>
                <a:gd name="T11" fmla="*/ 1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0" y="1"/>
                    <a:pt x="0" y="1"/>
                    <a:pt x="0" y="2"/>
                  </a:cubicBezTo>
                  <a:cubicBezTo>
                    <a:pt x="1" y="2"/>
                    <a:pt x="1" y="2"/>
                    <a:pt x="1" y="1"/>
                  </a:cubicBezTo>
                  <a:cubicBezTo>
                    <a:pt x="1" y="1"/>
                    <a:pt x="1" y="1"/>
                    <a:pt x="1" y="1"/>
                  </a:cubicBezTo>
                  <a:cubicBezTo>
                    <a:pt x="2" y="1"/>
                    <a:pt x="3" y="0"/>
                    <a:pt x="3" y="0"/>
                  </a:cubicBezTo>
                  <a:cubicBezTo>
                    <a:pt x="2" y="0"/>
                    <a:pt x="2" y="1"/>
                    <a:pt x="1" y="1"/>
                  </a:cubicBezTo>
                  <a:cubicBezTo>
                    <a:pt x="1" y="1"/>
                    <a:pt x="1" y="1"/>
                    <a:pt x="1"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21" name="Freeform 922"/>
            <p:cNvSpPr>
              <a:spLocks/>
            </p:cNvSpPr>
            <p:nvPr/>
          </p:nvSpPr>
          <p:spPr bwMode="auto">
            <a:xfrm>
              <a:off x="10117138" y="1809750"/>
              <a:ext cx="26988" cy="17463"/>
            </a:xfrm>
            <a:custGeom>
              <a:avLst/>
              <a:gdLst>
                <a:gd name="T0" fmla="*/ 0 w 3"/>
                <a:gd name="T1" fmla="*/ 1 h 2"/>
                <a:gd name="T2" fmla="*/ 0 w 3"/>
                <a:gd name="T3" fmla="*/ 2 h 2"/>
                <a:gd name="T4" fmla="*/ 1 w 3"/>
                <a:gd name="T5" fmla="*/ 2 h 2"/>
                <a:gd name="T6" fmla="*/ 1 w 3"/>
                <a:gd name="T7" fmla="*/ 1 h 2"/>
                <a:gd name="T8" fmla="*/ 3 w 3"/>
                <a:gd name="T9" fmla="*/ 0 h 2"/>
                <a:gd name="T10" fmla="*/ 1 w 3"/>
                <a:gd name="T11" fmla="*/ 1 h 2"/>
                <a:gd name="T12" fmla="*/ 0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1"/>
                  </a:moveTo>
                  <a:cubicBezTo>
                    <a:pt x="0" y="1"/>
                    <a:pt x="0" y="1"/>
                    <a:pt x="0" y="2"/>
                  </a:cubicBezTo>
                  <a:cubicBezTo>
                    <a:pt x="0" y="2"/>
                    <a:pt x="0" y="2"/>
                    <a:pt x="1" y="2"/>
                  </a:cubicBezTo>
                  <a:cubicBezTo>
                    <a:pt x="1" y="2"/>
                    <a:pt x="1" y="1"/>
                    <a:pt x="1" y="1"/>
                  </a:cubicBezTo>
                  <a:cubicBezTo>
                    <a:pt x="2" y="1"/>
                    <a:pt x="3" y="0"/>
                    <a:pt x="3" y="0"/>
                  </a:cubicBezTo>
                  <a:cubicBezTo>
                    <a:pt x="2" y="1"/>
                    <a:pt x="1" y="1"/>
                    <a:pt x="1" y="1"/>
                  </a:cubicBezTo>
                  <a:cubicBezTo>
                    <a:pt x="1" y="1"/>
                    <a:pt x="0" y="1"/>
                    <a:pt x="0" y="1"/>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22" name="Freeform 923"/>
            <p:cNvSpPr>
              <a:spLocks/>
            </p:cNvSpPr>
            <p:nvPr/>
          </p:nvSpPr>
          <p:spPr bwMode="auto">
            <a:xfrm>
              <a:off x="10109200" y="1809750"/>
              <a:ext cx="25400" cy="7938"/>
            </a:xfrm>
            <a:custGeom>
              <a:avLst/>
              <a:gdLst>
                <a:gd name="T0" fmla="*/ 1 w 3"/>
                <a:gd name="T1" fmla="*/ 0 h 1"/>
                <a:gd name="T2" fmla="*/ 0 w 3"/>
                <a:gd name="T3" fmla="*/ 0 h 1"/>
                <a:gd name="T4" fmla="*/ 1 w 3"/>
                <a:gd name="T5" fmla="*/ 1 h 1"/>
                <a:gd name="T6" fmla="*/ 1 w 3"/>
                <a:gd name="T7" fmla="*/ 0 h 1"/>
                <a:gd name="T8" fmla="*/ 3 w 3"/>
                <a:gd name="T9" fmla="*/ 0 h 1"/>
                <a:gd name="T10" fmla="*/ 1 w 3"/>
                <a:gd name="T11" fmla="*/ 0 h 1"/>
                <a:gd name="T12" fmla="*/ 1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0"/>
                  </a:moveTo>
                  <a:cubicBezTo>
                    <a:pt x="1" y="0"/>
                    <a:pt x="0" y="0"/>
                    <a:pt x="0" y="0"/>
                  </a:cubicBezTo>
                  <a:cubicBezTo>
                    <a:pt x="1" y="1"/>
                    <a:pt x="1" y="1"/>
                    <a:pt x="1" y="1"/>
                  </a:cubicBezTo>
                  <a:cubicBezTo>
                    <a:pt x="1" y="1"/>
                    <a:pt x="1" y="0"/>
                    <a:pt x="1" y="0"/>
                  </a:cubicBezTo>
                  <a:cubicBezTo>
                    <a:pt x="2" y="0"/>
                    <a:pt x="3" y="0"/>
                    <a:pt x="3" y="0"/>
                  </a:cubicBezTo>
                  <a:cubicBezTo>
                    <a:pt x="3" y="0"/>
                    <a:pt x="2" y="0"/>
                    <a:pt x="1" y="0"/>
                  </a:cubicBezTo>
                  <a:cubicBezTo>
                    <a:pt x="1" y="0"/>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23" name="Freeform 924"/>
            <p:cNvSpPr>
              <a:spLocks/>
            </p:cNvSpPr>
            <p:nvPr/>
          </p:nvSpPr>
          <p:spPr bwMode="auto">
            <a:xfrm>
              <a:off x="10109200" y="1800225"/>
              <a:ext cx="25400" cy="9525"/>
            </a:xfrm>
            <a:custGeom>
              <a:avLst/>
              <a:gdLst>
                <a:gd name="T0" fmla="*/ 1 w 3"/>
                <a:gd name="T1" fmla="*/ 0 h 1"/>
                <a:gd name="T2" fmla="*/ 0 w 3"/>
                <a:gd name="T3" fmla="*/ 0 h 1"/>
                <a:gd name="T4" fmla="*/ 1 w 3"/>
                <a:gd name="T5" fmla="*/ 1 h 1"/>
                <a:gd name="T6" fmla="*/ 1 w 3"/>
                <a:gd name="T7" fmla="*/ 0 h 1"/>
                <a:gd name="T8" fmla="*/ 3 w 3"/>
                <a:gd name="T9" fmla="*/ 1 h 1"/>
                <a:gd name="T10" fmla="*/ 1 w 3"/>
                <a:gd name="T11" fmla="*/ 0 h 1"/>
                <a:gd name="T12" fmla="*/ 1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0"/>
                  </a:moveTo>
                  <a:cubicBezTo>
                    <a:pt x="1" y="0"/>
                    <a:pt x="0" y="0"/>
                    <a:pt x="0" y="0"/>
                  </a:cubicBezTo>
                  <a:cubicBezTo>
                    <a:pt x="0" y="0"/>
                    <a:pt x="1" y="1"/>
                    <a:pt x="1" y="1"/>
                  </a:cubicBezTo>
                  <a:cubicBezTo>
                    <a:pt x="1" y="1"/>
                    <a:pt x="1" y="0"/>
                    <a:pt x="1" y="0"/>
                  </a:cubicBezTo>
                  <a:cubicBezTo>
                    <a:pt x="2" y="1"/>
                    <a:pt x="3" y="1"/>
                    <a:pt x="3" y="1"/>
                  </a:cubicBezTo>
                  <a:cubicBezTo>
                    <a:pt x="3" y="0"/>
                    <a:pt x="2" y="0"/>
                    <a:pt x="1" y="0"/>
                  </a:cubicBezTo>
                  <a:cubicBezTo>
                    <a:pt x="1" y="0"/>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24" name="Freeform 925"/>
            <p:cNvSpPr>
              <a:spLocks/>
            </p:cNvSpPr>
            <p:nvPr/>
          </p:nvSpPr>
          <p:spPr bwMode="auto">
            <a:xfrm>
              <a:off x="10117138" y="1792288"/>
              <a:ext cx="17463" cy="7938"/>
            </a:xfrm>
            <a:custGeom>
              <a:avLst/>
              <a:gdLst>
                <a:gd name="T0" fmla="*/ 0 w 2"/>
                <a:gd name="T1" fmla="*/ 0 h 1"/>
                <a:gd name="T2" fmla="*/ 0 w 2"/>
                <a:gd name="T3" fmla="*/ 0 h 1"/>
                <a:gd name="T4" fmla="*/ 0 w 2"/>
                <a:gd name="T5" fmla="*/ 1 h 1"/>
                <a:gd name="T6" fmla="*/ 1 w 2"/>
                <a:gd name="T7" fmla="*/ 0 h 1"/>
                <a:gd name="T8" fmla="*/ 2 w 2"/>
                <a:gd name="T9" fmla="*/ 1 h 1"/>
                <a:gd name="T10" fmla="*/ 1 w 2"/>
                <a:gd name="T11" fmla="*/ 0 h 1"/>
                <a:gd name="T12" fmla="*/ 0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0"/>
                  </a:moveTo>
                  <a:cubicBezTo>
                    <a:pt x="0" y="0"/>
                    <a:pt x="0" y="0"/>
                    <a:pt x="0" y="0"/>
                  </a:cubicBezTo>
                  <a:cubicBezTo>
                    <a:pt x="0" y="0"/>
                    <a:pt x="0" y="0"/>
                    <a:pt x="0" y="1"/>
                  </a:cubicBezTo>
                  <a:cubicBezTo>
                    <a:pt x="0" y="1"/>
                    <a:pt x="0" y="1"/>
                    <a:pt x="1" y="0"/>
                  </a:cubicBezTo>
                  <a:cubicBezTo>
                    <a:pt x="1" y="1"/>
                    <a:pt x="2" y="1"/>
                    <a:pt x="2" y="1"/>
                  </a:cubicBezTo>
                  <a:cubicBezTo>
                    <a:pt x="2" y="1"/>
                    <a:pt x="1" y="0"/>
                    <a:pt x="1" y="0"/>
                  </a:cubicBezTo>
                  <a:cubicBezTo>
                    <a:pt x="1" y="0"/>
                    <a:pt x="1" y="0"/>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25" name="Freeform 926"/>
            <p:cNvSpPr>
              <a:spLocks/>
            </p:cNvSpPr>
            <p:nvPr/>
          </p:nvSpPr>
          <p:spPr bwMode="auto">
            <a:xfrm>
              <a:off x="10117138" y="1782763"/>
              <a:ext cx="26988" cy="17463"/>
            </a:xfrm>
            <a:custGeom>
              <a:avLst/>
              <a:gdLst>
                <a:gd name="T0" fmla="*/ 1 w 3"/>
                <a:gd name="T1" fmla="*/ 0 h 2"/>
                <a:gd name="T2" fmla="*/ 0 w 3"/>
                <a:gd name="T3" fmla="*/ 0 h 2"/>
                <a:gd name="T4" fmla="*/ 0 w 3"/>
                <a:gd name="T5" fmla="*/ 1 h 2"/>
                <a:gd name="T6" fmla="*/ 1 w 3"/>
                <a:gd name="T7" fmla="*/ 1 h 2"/>
                <a:gd name="T8" fmla="*/ 3 w 3"/>
                <a:gd name="T9" fmla="*/ 2 h 2"/>
                <a:gd name="T10" fmla="*/ 1 w 3"/>
                <a:gd name="T11" fmla="*/ 0 h 2"/>
                <a:gd name="T12" fmla="*/ 1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0"/>
                  </a:moveTo>
                  <a:cubicBezTo>
                    <a:pt x="1" y="0"/>
                    <a:pt x="0" y="0"/>
                    <a:pt x="0" y="0"/>
                  </a:cubicBezTo>
                  <a:cubicBezTo>
                    <a:pt x="0" y="0"/>
                    <a:pt x="0" y="0"/>
                    <a:pt x="0" y="1"/>
                  </a:cubicBezTo>
                  <a:cubicBezTo>
                    <a:pt x="1" y="1"/>
                    <a:pt x="1" y="1"/>
                    <a:pt x="1" y="1"/>
                  </a:cubicBezTo>
                  <a:cubicBezTo>
                    <a:pt x="2" y="1"/>
                    <a:pt x="3" y="2"/>
                    <a:pt x="3" y="2"/>
                  </a:cubicBezTo>
                  <a:cubicBezTo>
                    <a:pt x="2" y="1"/>
                    <a:pt x="1" y="1"/>
                    <a:pt x="1" y="0"/>
                  </a:cubicBezTo>
                  <a:cubicBezTo>
                    <a:pt x="1" y="0"/>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26" name="Freeform 927"/>
            <p:cNvSpPr>
              <a:spLocks/>
            </p:cNvSpPr>
            <p:nvPr/>
          </p:nvSpPr>
          <p:spPr bwMode="auto">
            <a:xfrm>
              <a:off x="10126663" y="1773238"/>
              <a:ext cx="17463" cy="19050"/>
            </a:xfrm>
            <a:custGeom>
              <a:avLst/>
              <a:gdLst>
                <a:gd name="T0" fmla="*/ 1 w 2"/>
                <a:gd name="T1" fmla="*/ 0 h 2"/>
                <a:gd name="T2" fmla="*/ 0 w 2"/>
                <a:gd name="T3" fmla="*/ 0 h 2"/>
                <a:gd name="T4" fmla="*/ 0 w 2"/>
                <a:gd name="T5" fmla="*/ 1 h 2"/>
                <a:gd name="T6" fmla="*/ 0 w 2"/>
                <a:gd name="T7" fmla="*/ 1 h 2"/>
                <a:gd name="T8" fmla="*/ 2 w 2"/>
                <a:gd name="T9" fmla="*/ 2 h 2"/>
                <a:gd name="T10" fmla="*/ 1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0" y="0"/>
                    <a:pt x="0" y="0"/>
                    <a:pt x="0" y="0"/>
                  </a:cubicBezTo>
                  <a:cubicBezTo>
                    <a:pt x="0" y="0"/>
                    <a:pt x="0" y="0"/>
                    <a:pt x="0" y="1"/>
                  </a:cubicBezTo>
                  <a:cubicBezTo>
                    <a:pt x="0" y="1"/>
                    <a:pt x="0" y="1"/>
                    <a:pt x="0" y="1"/>
                  </a:cubicBezTo>
                  <a:cubicBezTo>
                    <a:pt x="1" y="2"/>
                    <a:pt x="2" y="2"/>
                    <a:pt x="2" y="2"/>
                  </a:cubicBezTo>
                  <a:cubicBezTo>
                    <a:pt x="1" y="2"/>
                    <a:pt x="1" y="1"/>
                    <a:pt x="1" y="1"/>
                  </a:cubicBezTo>
                  <a:cubicBezTo>
                    <a:pt x="1" y="0"/>
                    <a:pt x="1" y="0"/>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27" name="Freeform 928"/>
            <p:cNvSpPr>
              <a:spLocks/>
            </p:cNvSpPr>
            <p:nvPr/>
          </p:nvSpPr>
          <p:spPr bwMode="auto">
            <a:xfrm>
              <a:off x="10134600" y="1765300"/>
              <a:ext cx="9525" cy="26988"/>
            </a:xfrm>
            <a:custGeom>
              <a:avLst/>
              <a:gdLst>
                <a:gd name="T0" fmla="*/ 1 w 1"/>
                <a:gd name="T1" fmla="*/ 0 h 3"/>
                <a:gd name="T2" fmla="*/ 0 w 1"/>
                <a:gd name="T3" fmla="*/ 0 h 3"/>
                <a:gd name="T4" fmla="*/ 0 w 1"/>
                <a:gd name="T5" fmla="*/ 1 h 3"/>
                <a:gd name="T6" fmla="*/ 0 w 1"/>
                <a:gd name="T7" fmla="*/ 1 h 3"/>
                <a:gd name="T8" fmla="*/ 1 w 1"/>
                <a:gd name="T9" fmla="*/ 3 h 3"/>
                <a:gd name="T10" fmla="*/ 1 w 1"/>
                <a:gd name="T11" fmla="*/ 1 h 3"/>
                <a:gd name="T12" fmla="*/ 1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0"/>
                  </a:moveTo>
                  <a:cubicBezTo>
                    <a:pt x="0" y="0"/>
                    <a:pt x="0" y="0"/>
                    <a:pt x="0" y="0"/>
                  </a:cubicBezTo>
                  <a:cubicBezTo>
                    <a:pt x="0" y="0"/>
                    <a:pt x="0" y="1"/>
                    <a:pt x="0" y="1"/>
                  </a:cubicBezTo>
                  <a:cubicBezTo>
                    <a:pt x="0" y="1"/>
                    <a:pt x="0" y="1"/>
                    <a:pt x="0" y="1"/>
                  </a:cubicBezTo>
                  <a:cubicBezTo>
                    <a:pt x="0" y="2"/>
                    <a:pt x="1" y="3"/>
                    <a:pt x="1" y="3"/>
                  </a:cubicBezTo>
                  <a:cubicBezTo>
                    <a:pt x="1" y="2"/>
                    <a:pt x="1" y="2"/>
                    <a:pt x="1" y="1"/>
                  </a:cubicBezTo>
                  <a:cubicBezTo>
                    <a:pt x="1" y="1"/>
                    <a:pt x="1" y="1"/>
                    <a:pt x="1"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28" name="Freeform 929"/>
            <p:cNvSpPr>
              <a:spLocks/>
            </p:cNvSpPr>
            <p:nvPr/>
          </p:nvSpPr>
          <p:spPr bwMode="auto">
            <a:xfrm>
              <a:off x="10144125" y="1703388"/>
              <a:ext cx="17463" cy="88900"/>
            </a:xfrm>
            <a:custGeom>
              <a:avLst/>
              <a:gdLst>
                <a:gd name="T0" fmla="*/ 2 w 2"/>
                <a:gd name="T1" fmla="*/ 10 h 10"/>
                <a:gd name="T2" fmla="*/ 0 w 2"/>
                <a:gd name="T3" fmla="*/ 5 h 10"/>
                <a:gd name="T4" fmla="*/ 0 w 2"/>
                <a:gd name="T5" fmla="*/ 0 h 10"/>
                <a:gd name="T6" fmla="*/ 1 w 2"/>
                <a:gd name="T7" fmla="*/ 5 h 10"/>
                <a:gd name="T8" fmla="*/ 2 w 2"/>
                <a:gd name="T9" fmla="*/ 10 h 10"/>
              </a:gdLst>
              <a:ahLst/>
              <a:cxnLst>
                <a:cxn ang="0">
                  <a:pos x="T0" y="T1"/>
                </a:cxn>
                <a:cxn ang="0">
                  <a:pos x="T2" y="T3"/>
                </a:cxn>
                <a:cxn ang="0">
                  <a:pos x="T4" y="T5"/>
                </a:cxn>
                <a:cxn ang="0">
                  <a:pos x="T6" y="T7"/>
                </a:cxn>
                <a:cxn ang="0">
                  <a:pos x="T8" y="T9"/>
                </a:cxn>
              </a:cxnLst>
              <a:rect l="0" t="0" r="r" b="b"/>
              <a:pathLst>
                <a:path w="2" h="10">
                  <a:moveTo>
                    <a:pt x="2" y="10"/>
                  </a:moveTo>
                  <a:cubicBezTo>
                    <a:pt x="1" y="8"/>
                    <a:pt x="1" y="7"/>
                    <a:pt x="0" y="5"/>
                  </a:cubicBezTo>
                  <a:cubicBezTo>
                    <a:pt x="0" y="4"/>
                    <a:pt x="0" y="2"/>
                    <a:pt x="0" y="0"/>
                  </a:cubicBezTo>
                  <a:cubicBezTo>
                    <a:pt x="1" y="5"/>
                    <a:pt x="1" y="5"/>
                    <a:pt x="1" y="5"/>
                  </a:cubicBezTo>
                  <a:cubicBezTo>
                    <a:pt x="1" y="7"/>
                    <a:pt x="2" y="8"/>
                    <a:pt x="2" y="1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29" name="Freeform 930"/>
            <p:cNvSpPr>
              <a:spLocks/>
            </p:cNvSpPr>
            <p:nvPr/>
          </p:nvSpPr>
          <p:spPr bwMode="auto">
            <a:xfrm>
              <a:off x="10169525" y="1720850"/>
              <a:ext cx="44450" cy="71438"/>
            </a:xfrm>
            <a:custGeom>
              <a:avLst/>
              <a:gdLst>
                <a:gd name="T0" fmla="*/ 0 w 5"/>
                <a:gd name="T1" fmla="*/ 8 h 8"/>
                <a:gd name="T2" fmla="*/ 2 w 5"/>
                <a:gd name="T3" fmla="*/ 4 h 8"/>
                <a:gd name="T4" fmla="*/ 5 w 5"/>
                <a:gd name="T5" fmla="*/ 0 h 8"/>
                <a:gd name="T6" fmla="*/ 2 w 5"/>
                <a:gd name="T7" fmla="*/ 4 h 8"/>
                <a:gd name="T8" fmla="*/ 0 w 5"/>
                <a:gd name="T9" fmla="*/ 8 h 8"/>
              </a:gdLst>
              <a:ahLst/>
              <a:cxnLst>
                <a:cxn ang="0">
                  <a:pos x="T0" y="T1"/>
                </a:cxn>
                <a:cxn ang="0">
                  <a:pos x="T2" y="T3"/>
                </a:cxn>
                <a:cxn ang="0">
                  <a:pos x="T4" y="T5"/>
                </a:cxn>
                <a:cxn ang="0">
                  <a:pos x="T6" y="T7"/>
                </a:cxn>
                <a:cxn ang="0">
                  <a:pos x="T8" y="T9"/>
                </a:cxn>
              </a:cxnLst>
              <a:rect l="0" t="0" r="r" b="b"/>
              <a:pathLst>
                <a:path w="5" h="8">
                  <a:moveTo>
                    <a:pt x="0" y="8"/>
                  </a:moveTo>
                  <a:cubicBezTo>
                    <a:pt x="0" y="6"/>
                    <a:pt x="1" y="5"/>
                    <a:pt x="2" y="4"/>
                  </a:cubicBezTo>
                  <a:cubicBezTo>
                    <a:pt x="2" y="2"/>
                    <a:pt x="3" y="1"/>
                    <a:pt x="5" y="0"/>
                  </a:cubicBezTo>
                  <a:cubicBezTo>
                    <a:pt x="2" y="4"/>
                    <a:pt x="2" y="4"/>
                    <a:pt x="2" y="4"/>
                  </a:cubicBezTo>
                  <a:cubicBezTo>
                    <a:pt x="1" y="5"/>
                    <a:pt x="1" y="7"/>
                    <a:pt x="0" y="8"/>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30" name="Freeform 931"/>
            <p:cNvSpPr>
              <a:spLocks/>
            </p:cNvSpPr>
            <p:nvPr/>
          </p:nvSpPr>
          <p:spPr bwMode="auto">
            <a:xfrm>
              <a:off x="10169525" y="1773238"/>
              <a:ext cx="80963" cy="26988"/>
            </a:xfrm>
            <a:custGeom>
              <a:avLst/>
              <a:gdLst>
                <a:gd name="T0" fmla="*/ 0 w 9"/>
                <a:gd name="T1" fmla="*/ 3 h 3"/>
                <a:gd name="T2" fmla="*/ 5 w 9"/>
                <a:gd name="T3" fmla="*/ 1 h 3"/>
                <a:gd name="T4" fmla="*/ 9 w 9"/>
                <a:gd name="T5" fmla="*/ 0 h 3"/>
                <a:gd name="T6" fmla="*/ 5 w 9"/>
                <a:gd name="T7" fmla="*/ 2 h 3"/>
                <a:gd name="T8" fmla="*/ 0 w 9"/>
                <a:gd name="T9" fmla="*/ 3 h 3"/>
              </a:gdLst>
              <a:ahLst/>
              <a:cxnLst>
                <a:cxn ang="0">
                  <a:pos x="T0" y="T1"/>
                </a:cxn>
                <a:cxn ang="0">
                  <a:pos x="T2" y="T3"/>
                </a:cxn>
                <a:cxn ang="0">
                  <a:pos x="T4" y="T5"/>
                </a:cxn>
                <a:cxn ang="0">
                  <a:pos x="T6" y="T7"/>
                </a:cxn>
                <a:cxn ang="0">
                  <a:pos x="T8" y="T9"/>
                </a:cxn>
              </a:cxnLst>
              <a:rect l="0" t="0" r="r" b="b"/>
              <a:pathLst>
                <a:path w="9" h="3">
                  <a:moveTo>
                    <a:pt x="0" y="3"/>
                  </a:moveTo>
                  <a:cubicBezTo>
                    <a:pt x="2" y="2"/>
                    <a:pt x="3" y="1"/>
                    <a:pt x="5" y="1"/>
                  </a:cubicBezTo>
                  <a:cubicBezTo>
                    <a:pt x="6" y="0"/>
                    <a:pt x="8" y="0"/>
                    <a:pt x="9" y="0"/>
                  </a:cubicBezTo>
                  <a:cubicBezTo>
                    <a:pt x="5" y="2"/>
                    <a:pt x="5" y="2"/>
                    <a:pt x="5" y="2"/>
                  </a:cubicBezTo>
                  <a:cubicBezTo>
                    <a:pt x="3" y="2"/>
                    <a:pt x="2" y="2"/>
                    <a:pt x="0"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31" name="Freeform 932"/>
            <p:cNvSpPr>
              <a:spLocks/>
            </p:cNvSpPr>
            <p:nvPr/>
          </p:nvSpPr>
          <p:spPr bwMode="auto">
            <a:xfrm>
              <a:off x="10169525" y="1800225"/>
              <a:ext cx="80963" cy="17463"/>
            </a:xfrm>
            <a:custGeom>
              <a:avLst/>
              <a:gdLst>
                <a:gd name="T0" fmla="*/ 0 w 9"/>
                <a:gd name="T1" fmla="*/ 0 h 2"/>
                <a:gd name="T2" fmla="*/ 5 w 9"/>
                <a:gd name="T3" fmla="*/ 1 h 2"/>
                <a:gd name="T4" fmla="*/ 9 w 9"/>
                <a:gd name="T5" fmla="*/ 2 h 2"/>
                <a:gd name="T6" fmla="*/ 4 w 9"/>
                <a:gd name="T7" fmla="*/ 1 h 2"/>
                <a:gd name="T8" fmla="*/ 0 w 9"/>
                <a:gd name="T9" fmla="*/ 0 h 2"/>
              </a:gdLst>
              <a:ahLst/>
              <a:cxnLst>
                <a:cxn ang="0">
                  <a:pos x="T0" y="T1"/>
                </a:cxn>
                <a:cxn ang="0">
                  <a:pos x="T2" y="T3"/>
                </a:cxn>
                <a:cxn ang="0">
                  <a:pos x="T4" y="T5"/>
                </a:cxn>
                <a:cxn ang="0">
                  <a:pos x="T6" y="T7"/>
                </a:cxn>
                <a:cxn ang="0">
                  <a:pos x="T8" y="T9"/>
                </a:cxn>
              </a:cxnLst>
              <a:rect l="0" t="0" r="r" b="b"/>
              <a:pathLst>
                <a:path w="9" h="2">
                  <a:moveTo>
                    <a:pt x="0" y="0"/>
                  </a:moveTo>
                  <a:cubicBezTo>
                    <a:pt x="1" y="0"/>
                    <a:pt x="3" y="0"/>
                    <a:pt x="5" y="1"/>
                  </a:cubicBezTo>
                  <a:cubicBezTo>
                    <a:pt x="6" y="1"/>
                    <a:pt x="8" y="1"/>
                    <a:pt x="9" y="2"/>
                  </a:cubicBezTo>
                  <a:cubicBezTo>
                    <a:pt x="4" y="1"/>
                    <a:pt x="4" y="1"/>
                    <a:pt x="4" y="1"/>
                  </a:cubicBezTo>
                  <a:cubicBezTo>
                    <a:pt x="3" y="1"/>
                    <a:pt x="1" y="1"/>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32" name="Freeform 933"/>
            <p:cNvSpPr>
              <a:spLocks/>
            </p:cNvSpPr>
            <p:nvPr/>
          </p:nvSpPr>
          <p:spPr bwMode="auto">
            <a:xfrm>
              <a:off x="10161588" y="1809750"/>
              <a:ext cx="34925" cy="79375"/>
            </a:xfrm>
            <a:custGeom>
              <a:avLst/>
              <a:gdLst>
                <a:gd name="T0" fmla="*/ 0 w 4"/>
                <a:gd name="T1" fmla="*/ 0 h 9"/>
                <a:gd name="T2" fmla="*/ 3 w 4"/>
                <a:gd name="T3" fmla="*/ 4 h 9"/>
                <a:gd name="T4" fmla="*/ 4 w 4"/>
                <a:gd name="T5" fmla="*/ 9 h 9"/>
                <a:gd name="T6" fmla="*/ 2 w 4"/>
                <a:gd name="T7" fmla="*/ 5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cubicBezTo>
                    <a:pt x="1" y="2"/>
                    <a:pt x="2" y="3"/>
                    <a:pt x="3" y="4"/>
                  </a:cubicBezTo>
                  <a:cubicBezTo>
                    <a:pt x="3" y="6"/>
                    <a:pt x="4" y="7"/>
                    <a:pt x="4" y="9"/>
                  </a:cubicBezTo>
                  <a:cubicBezTo>
                    <a:pt x="2" y="5"/>
                    <a:pt x="2" y="5"/>
                    <a:pt x="2" y="5"/>
                  </a:cubicBezTo>
                  <a:cubicBezTo>
                    <a:pt x="1" y="3"/>
                    <a:pt x="1" y="2"/>
                    <a:pt x="0"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33" name="Freeform 934"/>
            <p:cNvSpPr>
              <a:spLocks/>
            </p:cNvSpPr>
            <p:nvPr/>
          </p:nvSpPr>
          <p:spPr bwMode="auto">
            <a:xfrm>
              <a:off x="10126663" y="1809750"/>
              <a:ext cx="25400" cy="79375"/>
            </a:xfrm>
            <a:custGeom>
              <a:avLst/>
              <a:gdLst>
                <a:gd name="T0" fmla="*/ 3 w 3"/>
                <a:gd name="T1" fmla="*/ 0 h 9"/>
                <a:gd name="T2" fmla="*/ 2 w 3"/>
                <a:gd name="T3" fmla="*/ 5 h 9"/>
                <a:gd name="T4" fmla="*/ 0 w 3"/>
                <a:gd name="T5" fmla="*/ 9 h 9"/>
                <a:gd name="T6" fmla="*/ 2 w 3"/>
                <a:gd name="T7" fmla="*/ 5 h 9"/>
                <a:gd name="T8" fmla="*/ 3 w 3"/>
                <a:gd name="T9" fmla="*/ 0 h 9"/>
              </a:gdLst>
              <a:ahLst/>
              <a:cxnLst>
                <a:cxn ang="0">
                  <a:pos x="T0" y="T1"/>
                </a:cxn>
                <a:cxn ang="0">
                  <a:pos x="T2" y="T3"/>
                </a:cxn>
                <a:cxn ang="0">
                  <a:pos x="T4" y="T5"/>
                </a:cxn>
                <a:cxn ang="0">
                  <a:pos x="T6" y="T7"/>
                </a:cxn>
                <a:cxn ang="0">
                  <a:pos x="T8" y="T9"/>
                </a:cxn>
              </a:cxnLst>
              <a:rect l="0" t="0" r="r" b="b"/>
              <a:pathLst>
                <a:path w="3" h="9">
                  <a:moveTo>
                    <a:pt x="3" y="0"/>
                  </a:moveTo>
                  <a:cubicBezTo>
                    <a:pt x="3" y="2"/>
                    <a:pt x="3" y="3"/>
                    <a:pt x="2" y="5"/>
                  </a:cubicBezTo>
                  <a:cubicBezTo>
                    <a:pt x="2" y="6"/>
                    <a:pt x="1" y="8"/>
                    <a:pt x="0" y="9"/>
                  </a:cubicBezTo>
                  <a:cubicBezTo>
                    <a:pt x="2" y="5"/>
                    <a:pt x="2" y="5"/>
                    <a:pt x="2" y="5"/>
                  </a:cubicBezTo>
                  <a:cubicBezTo>
                    <a:pt x="2" y="3"/>
                    <a:pt x="3" y="2"/>
                    <a:pt x="3"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34" name="Freeform 935"/>
            <p:cNvSpPr>
              <a:spLocks/>
            </p:cNvSpPr>
            <p:nvPr/>
          </p:nvSpPr>
          <p:spPr bwMode="auto">
            <a:xfrm>
              <a:off x="10072688" y="1800225"/>
              <a:ext cx="79375" cy="44450"/>
            </a:xfrm>
            <a:custGeom>
              <a:avLst/>
              <a:gdLst>
                <a:gd name="T0" fmla="*/ 9 w 9"/>
                <a:gd name="T1" fmla="*/ 0 h 5"/>
                <a:gd name="T2" fmla="*/ 5 w 9"/>
                <a:gd name="T3" fmla="*/ 3 h 5"/>
                <a:gd name="T4" fmla="*/ 0 w 9"/>
                <a:gd name="T5" fmla="*/ 5 h 5"/>
                <a:gd name="T6" fmla="*/ 4 w 9"/>
                <a:gd name="T7" fmla="*/ 2 h 5"/>
                <a:gd name="T8" fmla="*/ 9 w 9"/>
                <a:gd name="T9" fmla="*/ 0 h 5"/>
              </a:gdLst>
              <a:ahLst/>
              <a:cxnLst>
                <a:cxn ang="0">
                  <a:pos x="T0" y="T1"/>
                </a:cxn>
                <a:cxn ang="0">
                  <a:pos x="T2" y="T3"/>
                </a:cxn>
                <a:cxn ang="0">
                  <a:pos x="T4" y="T5"/>
                </a:cxn>
                <a:cxn ang="0">
                  <a:pos x="T6" y="T7"/>
                </a:cxn>
                <a:cxn ang="0">
                  <a:pos x="T8" y="T9"/>
                </a:cxn>
              </a:cxnLst>
              <a:rect l="0" t="0" r="r" b="b"/>
              <a:pathLst>
                <a:path w="9" h="5">
                  <a:moveTo>
                    <a:pt x="9" y="0"/>
                  </a:moveTo>
                  <a:cubicBezTo>
                    <a:pt x="8" y="2"/>
                    <a:pt x="6" y="2"/>
                    <a:pt x="5" y="3"/>
                  </a:cubicBezTo>
                  <a:cubicBezTo>
                    <a:pt x="3" y="4"/>
                    <a:pt x="2" y="4"/>
                    <a:pt x="0" y="5"/>
                  </a:cubicBezTo>
                  <a:cubicBezTo>
                    <a:pt x="4" y="2"/>
                    <a:pt x="4" y="2"/>
                    <a:pt x="4" y="2"/>
                  </a:cubicBezTo>
                  <a:cubicBezTo>
                    <a:pt x="6" y="2"/>
                    <a:pt x="7" y="1"/>
                    <a:pt x="9" y="0"/>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35" name="Freeform 936"/>
            <p:cNvSpPr>
              <a:spLocks/>
            </p:cNvSpPr>
            <p:nvPr/>
          </p:nvSpPr>
          <p:spPr bwMode="auto">
            <a:xfrm>
              <a:off x="10072688" y="1773238"/>
              <a:ext cx="79375" cy="26988"/>
            </a:xfrm>
            <a:custGeom>
              <a:avLst/>
              <a:gdLst>
                <a:gd name="T0" fmla="*/ 9 w 9"/>
                <a:gd name="T1" fmla="*/ 3 h 3"/>
                <a:gd name="T2" fmla="*/ 4 w 9"/>
                <a:gd name="T3" fmla="*/ 2 h 3"/>
                <a:gd name="T4" fmla="*/ 0 w 9"/>
                <a:gd name="T5" fmla="*/ 0 h 3"/>
                <a:gd name="T6" fmla="*/ 4 w 9"/>
                <a:gd name="T7" fmla="*/ 1 h 3"/>
                <a:gd name="T8" fmla="*/ 9 w 9"/>
                <a:gd name="T9" fmla="*/ 3 h 3"/>
              </a:gdLst>
              <a:ahLst/>
              <a:cxnLst>
                <a:cxn ang="0">
                  <a:pos x="T0" y="T1"/>
                </a:cxn>
                <a:cxn ang="0">
                  <a:pos x="T2" y="T3"/>
                </a:cxn>
                <a:cxn ang="0">
                  <a:pos x="T4" y="T5"/>
                </a:cxn>
                <a:cxn ang="0">
                  <a:pos x="T6" y="T7"/>
                </a:cxn>
                <a:cxn ang="0">
                  <a:pos x="T8" y="T9"/>
                </a:cxn>
              </a:cxnLst>
              <a:rect l="0" t="0" r="r" b="b"/>
              <a:pathLst>
                <a:path w="9" h="3">
                  <a:moveTo>
                    <a:pt x="9" y="3"/>
                  </a:moveTo>
                  <a:cubicBezTo>
                    <a:pt x="7" y="3"/>
                    <a:pt x="6" y="2"/>
                    <a:pt x="4" y="2"/>
                  </a:cubicBezTo>
                  <a:cubicBezTo>
                    <a:pt x="3" y="1"/>
                    <a:pt x="1" y="1"/>
                    <a:pt x="0" y="0"/>
                  </a:cubicBezTo>
                  <a:cubicBezTo>
                    <a:pt x="4" y="1"/>
                    <a:pt x="4" y="1"/>
                    <a:pt x="4" y="1"/>
                  </a:cubicBezTo>
                  <a:cubicBezTo>
                    <a:pt x="6" y="2"/>
                    <a:pt x="7" y="2"/>
                    <a:pt x="9" y="3"/>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136" name="Freeform 937"/>
            <p:cNvSpPr>
              <a:spLocks/>
            </p:cNvSpPr>
            <p:nvPr/>
          </p:nvSpPr>
          <p:spPr bwMode="auto">
            <a:xfrm>
              <a:off x="10099675" y="1730375"/>
              <a:ext cx="52388" cy="61913"/>
            </a:xfrm>
            <a:custGeom>
              <a:avLst/>
              <a:gdLst>
                <a:gd name="T0" fmla="*/ 6 w 6"/>
                <a:gd name="T1" fmla="*/ 7 h 7"/>
                <a:gd name="T2" fmla="*/ 3 w 6"/>
                <a:gd name="T3" fmla="*/ 4 h 7"/>
                <a:gd name="T4" fmla="*/ 0 w 6"/>
                <a:gd name="T5" fmla="*/ 0 h 7"/>
                <a:gd name="T6" fmla="*/ 3 w 6"/>
                <a:gd name="T7" fmla="*/ 4 h 7"/>
                <a:gd name="T8" fmla="*/ 6 w 6"/>
                <a:gd name="T9" fmla="*/ 7 h 7"/>
              </a:gdLst>
              <a:ahLst/>
              <a:cxnLst>
                <a:cxn ang="0">
                  <a:pos x="T0" y="T1"/>
                </a:cxn>
                <a:cxn ang="0">
                  <a:pos x="T2" y="T3"/>
                </a:cxn>
                <a:cxn ang="0">
                  <a:pos x="T4" y="T5"/>
                </a:cxn>
                <a:cxn ang="0">
                  <a:pos x="T6" y="T7"/>
                </a:cxn>
                <a:cxn ang="0">
                  <a:pos x="T8" y="T9"/>
                </a:cxn>
              </a:cxnLst>
              <a:rect l="0" t="0" r="r" b="b"/>
              <a:pathLst>
                <a:path w="6" h="7">
                  <a:moveTo>
                    <a:pt x="6" y="7"/>
                  </a:moveTo>
                  <a:cubicBezTo>
                    <a:pt x="5" y="6"/>
                    <a:pt x="4" y="5"/>
                    <a:pt x="3" y="4"/>
                  </a:cubicBezTo>
                  <a:cubicBezTo>
                    <a:pt x="2" y="3"/>
                    <a:pt x="1" y="2"/>
                    <a:pt x="0" y="0"/>
                  </a:cubicBezTo>
                  <a:cubicBezTo>
                    <a:pt x="3" y="4"/>
                    <a:pt x="3" y="4"/>
                    <a:pt x="3" y="4"/>
                  </a:cubicBezTo>
                  <a:cubicBezTo>
                    <a:pt x="4" y="5"/>
                    <a:pt x="5" y="6"/>
                    <a:pt x="6" y="7"/>
                  </a:cubicBezTo>
                  <a:close/>
                </a:path>
              </a:pathLst>
            </a:custGeom>
            <a:solidFill>
              <a:srgbClr val="CC25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4666" name="组合 64665"/>
          <p:cNvGrpSpPr/>
          <p:nvPr/>
        </p:nvGrpSpPr>
        <p:grpSpPr>
          <a:xfrm>
            <a:off x="29837" y="3817142"/>
            <a:ext cx="4150471" cy="2845274"/>
            <a:chOff x="4991100" y="2654301"/>
            <a:chExt cx="2216150" cy="1519238"/>
          </a:xfrm>
        </p:grpSpPr>
        <p:grpSp>
          <p:nvGrpSpPr>
            <p:cNvPr id="64347" name="Group 1141"/>
            <p:cNvGrpSpPr>
              <a:grpSpLocks/>
            </p:cNvGrpSpPr>
            <p:nvPr/>
          </p:nvGrpSpPr>
          <p:grpSpPr bwMode="auto">
            <a:xfrm>
              <a:off x="4991100" y="2654301"/>
              <a:ext cx="2216150" cy="1519238"/>
              <a:chOff x="3144" y="1672"/>
              <a:chExt cx="1396" cy="957"/>
            </a:xfrm>
          </p:grpSpPr>
          <p:sp>
            <p:nvSpPr>
              <p:cNvPr id="64466" name="Freeform 941"/>
              <p:cNvSpPr>
                <a:spLocks/>
              </p:cNvSpPr>
              <p:nvPr/>
            </p:nvSpPr>
            <p:spPr bwMode="auto">
              <a:xfrm>
                <a:off x="3144" y="2124"/>
                <a:ext cx="1135" cy="252"/>
              </a:xfrm>
              <a:custGeom>
                <a:avLst/>
                <a:gdLst>
                  <a:gd name="T0" fmla="*/ 7 w 478"/>
                  <a:gd name="T1" fmla="*/ 103 h 106"/>
                  <a:gd name="T2" fmla="*/ 36 w 478"/>
                  <a:gd name="T3" fmla="*/ 93 h 106"/>
                  <a:gd name="T4" fmla="*/ 49 w 478"/>
                  <a:gd name="T5" fmla="*/ 87 h 106"/>
                  <a:gd name="T6" fmla="*/ 80 w 478"/>
                  <a:gd name="T7" fmla="*/ 71 h 106"/>
                  <a:gd name="T8" fmla="*/ 117 w 478"/>
                  <a:gd name="T9" fmla="*/ 50 h 106"/>
                  <a:gd name="T10" fmla="*/ 209 w 478"/>
                  <a:gd name="T11" fmla="*/ 11 h 106"/>
                  <a:gd name="T12" fmla="*/ 237 w 478"/>
                  <a:gd name="T13" fmla="*/ 10 h 106"/>
                  <a:gd name="T14" fmla="*/ 258 w 478"/>
                  <a:gd name="T15" fmla="*/ 13 h 106"/>
                  <a:gd name="T16" fmla="*/ 271 w 478"/>
                  <a:gd name="T17" fmla="*/ 16 h 106"/>
                  <a:gd name="T18" fmla="*/ 290 w 478"/>
                  <a:gd name="T19" fmla="*/ 23 h 106"/>
                  <a:gd name="T20" fmla="*/ 359 w 478"/>
                  <a:gd name="T21" fmla="*/ 58 h 106"/>
                  <a:gd name="T22" fmla="*/ 420 w 478"/>
                  <a:gd name="T23" fmla="*/ 81 h 106"/>
                  <a:gd name="T24" fmla="*/ 443 w 478"/>
                  <a:gd name="T25" fmla="*/ 67 h 106"/>
                  <a:gd name="T26" fmla="*/ 449 w 478"/>
                  <a:gd name="T27" fmla="*/ 61 h 106"/>
                  <a:gd name="T28" fmla="*/ 472 w 478"/>
                  <a:gd name="T29" fmla="*/ 24 h 106"/>
                  <a:gd name="T30" fmla="*/ 471 w 478"/>
                  <a:gd name="T31" fmla="*/ 2 h 106"/>
                  <a:gd name="T32" fmla="*/ 473 w 478"/>
                  <a:gd name="T33" fmla="*/ 0 h 106"/>
                  <a:gd name="T34" fmla="*/ 476 w 478"/>
                  <a:gd name="T35" fmla="*/ 6 h 106"/>
                  <a:gd name="T36" fmla="*/ 464 w 478"/>
                  <a:gd name="T37" fmla="*/ 50 h 106"/>
                  <a:gd name="T38" fmla="*/ 451 w 478"/>
                  <a:gd name="T39" fmla="*/ 68 h 106"/>
                  <a:gd name="T40" fmla="*/ 441 w 478"/>
                  <a:gd name="T41" fmla="*/ 79 h 106"/>
                  <a:gd name="T42" fmla="*/ 398 w 478"/>
                  <a:gd name="T43" fmla="*/ 88 h 106"/>
                  <a:gd name="T44" fmla="*/ 309 w 478"/>
                  <a:gd name="T45" fmla="*/ 46 h 106"/>
                  <a:gd name="T46" fmla="*/ 273 w 478"/>
                  <a:gd name="T47" fmla="*/ 33 h 106"/>
                  <a:gd name="T48" fmla="*/ 261 w 478"/>
                  <a:gd name="T49" fmla="*/ 30 h 106"/>
                  <a:gd name="T50" fmla="*/ 249 w 478"/>
                  <a:gd name="T51" fmla="*/ 28 h 106"/>
                  <a:gd name="T52" fmla="*/ 224 w 478"/>
                  <a:gd name="T53" fmla="*/ 28 h 106"/>
                  <a:gd name="T54" fmla="*/ 168 w 478"/>
                  <a:gd name="T55" fmla="*/ 46 h 106"/>
                  <a:gd name="T56" fmla="*/ 106 w 478"/>
                  <a:gd name="T57" fmla="*/ 77 h 106"/>
                  <a:gd name="T58" fmla="*/ 53 w 478"/>
                  <a:gd name="T59" fmla="*/ 98 h 106"/>
                  <a:gd name="T60" fmla="*/ 15 w 478"/>
                  <a:gd name="T61" fmla="*/ 106 h 106"/>
                  <a:gd name="T62" fmla="*/ 1 w 478"/>
                  <a:gd name="T63" fmla="*/ 106 h 106"/>
                  <a:gd name="T64" fmla="*/ 1 w 478"/>
                  <a:gd name="T65" fmla="*/ 10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8" h="106">
                    <a:moveTo>
                      <a:pt x="1" y="104"/>
                    </a:moveTo>
                    <a:cubicBezTo>
                      <a:pt x="1" y="104"/>
                      <a:pt x="3" y="104"/>
                      <a:pt x="7" y="103"/>
                    </a:cubicBezTo>
                    <a:cubicBezTo>
                      <a:pt x="11" y="102"/>
                      <a:pt x="17" y="100"/>
                      <a:pt x="24" y="98"/>
                    </a:cubicBezTo>
                    <a:cubicBezTo>
                      <a:pt x="28" y="96"/>
                      <a:pt x="32" y="95"/>
                      <a:pt x="36" y="93"/>
                    </a:cubicBezTo>
                    <a:cubicBezTo>
                      <a:pt x="38" y="92"/>
                      <a:pt x="40" y="91"/>
                      <a:pt x="42" y="90"/>
                    </a:cubicBezTo>
                    <a:cubicBezTo>
                      <a:pt x="44" y="89"/>
                      <a:pt x="47" y="88"/>
                      <a:pt x="49" y="87"/>
                    </a:cubicBezTo>
                    <a:cubicBezTo>
                      <a:pt x="54" y="85"/>
                      <a:pt x="59" y="82"/>
                      <a:pt x="64" y="80"/>
                    </a:cubicBezTo>
                    <a:cubicBezTo>
                      <a:pt x="69" y="77"/>
                      <a:pt x="75" y="74"/>
                      <a:pt x="80" y="71"/>
                    </a:cubicBezTo>
                    <a:cubicBezTo>
                      <a:pt x="86" y="68"/>
                      <a:pt x="92" y="65"/>
                      <a:pt x="98" y="61"/>
                    </a:cubicBezTo>
                    <a:cubicBezTo>
                      <a:pt x="104" y="58"/>
                      <a:pt x="110" y="54"/>
                      <a:pt x="117" y="50"/>
                    </a:cubicBezTo>
                    <a:cubicBezTo>
                      <a:pt x="130" y="43"/>
                      <a:pt x="144" y="35"/>
                      <a:pt x="159" y="27"/>
                    </a:cubicBezTo>
                    <a:cubicBezTo>
                      <a:pt x="174" y="20"/>
                      <a:pt x="191" y="14"/>
                      <a:pt x="209" y="11"/>
                    </a:cubicBezTo>
                    <a:cubicBezTo>
                      <a:pt x="214" y="10"/>
                      <a:pt x="218" y="10"/>
                      <a:pt x="223" y="10"/>
                    </a:cubicBezTo>
                    <a:cubicBezTo>
                      <a:pt x="228" y="10"/>
                      <a:pt x="232" y="10"/>
                      <a:pt x="237" y="10"/>
                    </a:cubicBezTo>
                    <a:cubicBezTo>
                      <a:pt x="242" y="10"/>
                      <a:pt x="246" y="11"/>
                      <a:pt x="251" y="11"/>
                    </a:cubicBezTo>
                    <a:cubicBezTo>
                      <a:pt x="253" y="12"/>
                      <a:pt x="256" y="12"/>
                      <a:pt x="258" y="13"/>
                    </a:cubicBezTo>
                    <a:cubicBezTo>
                      <a:pt x="264" y="14"/>
                      <a:pt x="264" y="14"/>
                      <a:pt x="264" y="14"/>
                    </a:cubicBezTo>
                    <a:cubicBezTo>
                      <a:pt x="267" y="15"/>
                      <a:pt x="269" y="15"/>
                      <a:pt x="271" y="16"/>
                    </a:cubicBezTo>
                    <a:cubicBezTo>
                      <a:pt x="278" y="18"/>
                      <a:pt x="278" y="18"/>
                      <a:pt x="278" y="18"/>
                    </a:cubicBezTo>
                    <a:cubicBezTo>
                      <a:pt x="282" y="20"/>
                      <a:pt x="286" y="21"/>
                      <a:pt x="290" y="23"/>
                    </a:cubicBezTo>
                    <a:cubicBezTo>
                      <a:pt x="298" y="26"/>
                      <a:pt x="307" y="30"/>
                      <a:pt x="314" y="34"/>
                    </a:cubicBezTo>
                    <a:cubicBezTo>
                      <a:pt x="330" y="41"/>
                      <a:pt x="345" y="50"/>
                      <a:pt x="359" y="58"/>
                    </a:cubicBezTo>
                    <a:cubicBezTo>
                      <a:pt x="374" y="66"/>
                      <a:pt x="387" y="74"/>
                      <a:pt x="400" y="79"/>
                    </a:cubicBezTo>
                    <a:cubicBezTo>
                      <a:pt x="407" y="81"/>
                      <a:pt x="414" y="82"/>
                      <a:pt x="420" y="81"/>
                    </a:cubicBezTo>
                    <a:cubicBezTo>
                      <a:pt x="426" y="80"/>
                      <a:pt x="432" y="77"/>
                      <a:pt x="436" y="73"/>
                    </a:cubicBezTo>
                    <a:cubicBezTo>
                      <a:pt x="439" y="71"/>
                      <a:pt x="441" y="69"/>
                      <a:pt x="443" y="67"/>
                    </a:cubicBezTo>
                    <a:cubicBezTo>
                      <a:pt x="444" y="66"/>
                      <a:pt x="445" y="65"/>
                      <a:pt x="446" y="64"/>
                    </a:cubicBezTo>
                    <a:cubicBezTo>
                      <a:pt x="447" y="63"/>
                      <a:pt x="448" y="62"/>
                      <a:pt x="449" y="61"/>
                    </a:cubicBezTo>
                    <a:cubicBezTo>
                      <a:pt x="453" y="56"/>
                      <a:pt x="457" y="52"/>
                      <a:pt x="460" y="47"/>
                    </a:cubicBezTo>
                    <a:cubicBezTo>
                      <a:pt x="466" y="39"/>
                      <a:pt x="470" y="31"/>
                      <a:pt x="472" y="24"/>
                    </a:cubicBezTo>
                    <a:cubicBezTo>
                      <a:pt x="475" y="17"/>
                      <a:pt x="475" y="11"/>
                      <a:pt x="474" y="7"/>
                    </a:cubicBezTo>
                    <a:cubicBezTo>
                      <a:pt x="473" y="3"/>
                      <a:pt x="471" y="2"/>
                      <a:pt x="471" y="2"/>
                    </a:cubicBezTo>
                    <a:cubicBezTo>
                      <a:pt x="471" y="2"/>
                      <a:pt x="471" y="1"/>
                      <a:pt x="471" y="0"/>
                    </a:cubicBezTo>
                    <a:cubicBezTo>
                      <a:pt x="472" y="0"/>
                      <a:pt x="472" y="0"/>
                      <a:pt x="473" y="0"/>
                    </a:cubicBezTo>
                    <a:cubicBezTo>
                      <a:pt x="473" y="0"/>
                      <a:pt x="473" y="1"/>
                      <a:pt x="474" y="2"/>
                    </a:cubicBezTo>
                    <a:cubicBezTo>
                      <a:pt x="475" y="3"/>
                      <a:pt x="475" y="4"/>
                      <a:pt x="476" y="6"/>
                    </a:cubicBezTo>
                    <a:cubicBezTo>
                      <a:pt x="477" y="11"/>
                      <a:pt x="478" y="17"/>
                      <a:pt x="476" y="25"/>
                    </a:cubicBezTo>
                    <a:cubicBezTo>
                      <a:pt x="474" y="32"/>
                      <a:pt x="470" y="41"/>
                      <a:pt x="464" y="50"/>
                    </a:cubicBezTo>
                    <a:cubicBezTo>
                      <a:pt x="461" y="55"/>
                      <a:pt x="458" y="60"/>
                      <a:pt x="454" y="64"/>
                    </a:cubicBezTo>
                    <a:cubicBezTo>
                      <a:pt x="453" y="66"/>
                      <a:pt x="452" y="67"/>
                      <a:pt x="451" y="68"/>
                    </a:cubicBezTo>
                    <a:cubicBezTo>
                      <a:pt x="450" y="69"/>
                      <a:pt x="449" y="70"/>
                      <a:pt x="448" y="72"/>
                    </a:cubicBezTo>
                    <a:cubicBezTo>
                      <a:pt x="446" y="74"/>
                      <a:pt x="444" y="77"/>
                      <a:pt x="441" y="79"/>
                    </a:cubicBezTo>
                    <a:cubicBezTo>
                      <a:pt x="436" y="83"/>
                      <a:pt x="429" y="88"/>
                      <a:pt x="421" y="89"/>
                    </a:cubicBezTo>
                    <a:cubicBezTo>
                      <a:pt x="414" y="91"/>
                      <a:pt x="405" y="90"/>
                      <a:pt x="398" y="88"/>
                    </a:cubicBezTo>
                    <a:cubicBezTo>
                      <a:pt x="382" y="84"/>
                      <a:pt x="368" y="76"/>
                      <a:pt x="354" y="68"/>
                    </a:cubicBezTo>
                    <a:cubicBezTo>
                      <a:pt x="339" y="60"/>
                      <a:pt x="324" y="53"/>
                      <a:pt x="309" y="46"/>
                    </a:cubicBezTo>
                    <a:cubicBezTo>
                      <a:pt x="301" y="43"/>
                      <a:pt x="293" y="40"/>
                      <a:pt x="285" y="37"/>
                    </a:cubicBezTo>
                    <a:cubicBezTo>
                      <a:pt x="281" y="35"/>
                      <a:pt x="277" y="34"/>
                      <a:pt x="273" y="33"/>
                    </a:cubicBezTo>
                    <a:cubicBezTo>
                      <a:pt x="267" y="31"/>
                      <a:pt x="267" y="31"/>
                      <a:pt x="267" y="31"/>
                    </a:cubicBezTo>
                    <a:cubicBezTo>
                      <a:pt x="265" y="31"/>
                      <a:pt x="263" y="30"/>
                      <a:pt x="261" y="30"/>
                    </a:cubicBezTo>
                    <a:cubicBezTo>
                      <a:pt x="255" y="29"/>
                      <a:pt x="255" y="29"/>
                      <a:pt x="255" y="29"/>
                    </a:cubicBezTo>
                    <a:cubicBezTo>
                      <a:pt x="253" y="28"/>
                      <a:pt x="251" y="28"/>
                      <a:pt x="249" y="28"/>
                    </a:cubicBezTo>
                    <a:cubicBezTo>
                      <a:pt x="236" y="27"/>
                      <a:pt x="236" y="27"/>
                      <a:pt x="236" y="27"/>
                    </a:cubicBezTo>
                    <a:cubicBezTo>
                      <a:pt x="232" y="27"/>
                      <a:pt x="228" y="27"/>
                      <a:pt x="224" y="28"/>
                    </a:cubicBezTo>
                    <a:cubicBezTo>
                      <a:pt x="220" y="28"/>
                      <a:pt x="216" y="29"/>
                      <a:pt x="213" y="29"/>
                    </a:cubicBezTo>
                    <a:cubicBezTo>
                      <a:pt x="197" y="33"/>
                      <a:pt x="182" y="39"/>
                      <a:pt x="168" y="46"/>
                    </a:cubicBezTo>
                    <a:cubicBezTo>
                      <a:pt x="154" y="53"/>
                      <a:pt x="140" y="61"/>
                      <a:pt x="126" y="67"/>
                    </a:cubicBezTo>
                    <a:cubicBezTo>
                      <a:pt x="119" y="71"/>
                      <a:pt x="113" y="74"/>
                      <a:pt x="106" y="77"/>
                    </a:cubicBezTo>
                    <a:cubicBezTo>
                      <a:pt x="100" y="80"/>
                      <a:pt x="93" y="83"/>
                      <a:pt x="87" y="86"/>
                    </a:cubicBezTo>
                    <a:cubicBezTo>
                      <a:pt x="75" y="91"/>
                      <a:pt x="63" y="95"/>
                      <a:pt x="53" y="98"/>
                    </a:cubicBezTo>
                    <a:cubicBezTo>
                      <a:pt x="43" y="101"/>
                      <a:pt x="33" y="103"/>
                      <a:pt x="26" y="105"/>
                    </a:cubicBezTo>
                    <a:cubicBezTo>
                      <a:pt x="22" y="105"/>
                      <a:pt x="18" y="105"/>
                      <a:pt x="15" y="106"/>
                    </a:cubicBezTo>
                    <a:cubicBezTo>
                      <a:pt x="12" y="106"/>
                      <a:pt x="10" y="106"/>
                      <a:pt x="8" y="106"/>
                    </a:cubicBezTo>
                    <a:cubicBezTo>
                      <a:pt x="4" y="106"/>
                      <a:pt x="1" y="106"/>
                      <a:pt x="1" y="106"/>
                    </a:cubicBezTo>
                    <a:cubicBezTo>
                      <a:pt x="1" y="106"/>
                      <a:pt x="0" y="106"/>
                      <a:pt x="0" y="105"/>
                    </a:cubicBezTo>
                    <a:cubicBezTo>
                      <a:pt x="0" y="105"/>
                      <a:pt x="1" y="104"/>
                      <a:pt x="1" y="104"/>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67" name="Freeform 942"/>
              <p:cNvSpPr>
                <a:spLocks/>
              </p:cNvSpPr>
              <p:nvPr/>
            </p:nvSpPr>
            <p:spPr bwMode="auto">
              <a:xfrm>
                <a:off x="3427" y="2238"/>
                <a:ext cx="691" cy="260"/>
              </a:xfrm>
              <a:custGeom>
                <a:avLst/>
                <a:gdLst>
                  <a:gd name="T0" fmla="*/ 0 w 291"/>
                  <a:gd name="T1" fmla="*/ 11 h 109"/>
                  <a:gd name="T2" fmla="*/ 4 w 291"/>
                  <a:gd name="T3" fmla="*/ 10 h 109"/>
                  <a:gd name="T4" fmla="*/ 13 w 291"/>
                  <a:gd name="T5" fmla="*/ 7 h 109"/>
                  <a:gd name="T6" fmla="*/ 29 w 291"/>
                  <a:gd name="T7" fmla="*/ 3 h 109"/>
                  <a:gd name="T8" fmla="*/ 50 w 291"/>
                  <a:gd name="T9" fmla="*/ 0 h 109"/>
                  <a:gd name="T10" fmla="*/ 75 w 291"/>
                  <a:gd name="T11" fmla="*/ 2 h 109"/>
                  <a:gd name="T12" fmla="*/ 103 w 291"/>
                  <a:gd name="T13" fmla="*/ 10 h 109"/>
                  <a:gd name="T14" fmla="*/ 110 w 291"/>
                  <a:gd name="T15" fmla="*/ 14 h 109"/>
                  <a:gd name="T16" fmla="*/ 117 w 291"/>
                  <a:gd name="T17" fmla="*/ 18 h 109"/>
                  <a:gd name="T18" fmla="*/ 129 w 291"/>
                  <a:gd name="T19" fmla="*/ 27 h 109"/>
                  <a:gd name="T20" fmla="*/ 151 w 291"/>
                  <a:gd name="T21" fmla="*/ 46 h 109"/>
                  <a:gd name="T22" fmla="*/ 197 w 291"/>
                  <a:gd name="T23" fmla="*/ 80 h 109"/>
                  <a:gd name="T24" fmla="*/ 242 w 291"/>
                  <a:gd name="T25" fmla="*/ 101 h 109"/>
                  <a:gd name="T26" fmla="*/ 261 w 291"/>
                  <a:gd name="T27" fmla="*/ 104 h 109"/>
                  <a:gd name="T28" fmla="*/ 276 w 291"/>
                  <a:gd name="T29" fmla="*/ 103 h 109"/>
                  <a:gd name="T30" fmla="*/ 282 w 291"/>
                  <a:gd name="T31" fmla="*/ 101 h 109"/>
                  <a:gd name="T32" fmla="*/ 286 w 291"/>
                  <a:gd name="T33" fmla="*/ 100 h 109"/>
                  <a:gd name="T34" fmla="*/ 289 w 291"/>
                  <a:gd name="T35" fmla="*/ 99 h 109"/>
                  <a:gd name="T36" fmla="*/ 289 w 291"/>
                  <a:gd name="T37" fmla="*/ 99 h 109"/>
                  <a:gd name="T38" fmla="*/ 291 w 291"/>
                  <a:gd name="T39" fmla="*/ 99 h 109"/>
                  <a:gd name="T40" fmla="*/ 290 w 291"/>
                  <a:gd name="T41" fmla="*/ 101 h 109"/>
                  <a:gd name="T42" fmla="*/ 287 w 291"/>
                  <a:gd name="T43" fmla="*/ 102 h 109"/>
                  <a:gd name="T44" fmla="*/ 283 w 291"/>
                  <a:gd name="T45" fmla="*/ 104 h 109"/>
                  <a:gd name="T46" fmla="*/ 277 w 291"/>
                  <a:gd name="T47" fmla="*/ 106 h 109"/>
                  <a:gd name="T48" fmla="*/ 261 w 291"/>
                  <a:gd name="T49" fmla="*/ 109 h 109"/>
                  <a:gd name="T50" fmla="*/ 240 w 291"/>
                  <a:gd name="T51" fmla="*/ 108 h 109"/>
                  <a:gd name="T52" fmla="*/ 191 w 291"/>
                  <a:gd name="T53" fmla="*/ 90 h 109"/>
                  <a:gd name="T54" fmla="*/ 141 w 291"/>
                  <a:gd name="T55" fmla="*/ 59 h 109"/>
                  <a:gd name="T56" fmla="*/ 117 w 291"/>
                  <a:gd name="T57" fmla="*/ 42 h 109"/>
                  <a:gd name="T58" fmla="*/ 106 w 291"/>
                  <a:gd name="T59" fmla="*/ 35 h 109"/>
                  <a:gd name="T60" fmla="*/ 100 w 291"/>
                  <a:gd name="T61" fmla="*/ 32 h 109"/>
                  <a:gd name="T62" fmla="*/ 94 w 291"/>
                  <a:gd name="T63" fmla="*/ 29 h 109"/>
                  <a:gd name="T64" fmla="*/ 71 w 291"/>
                  <a:gd name="T65" fmla="*/ 21 h 109"/>
                  <a:gd name="T66" fmla="*/ 49 w 291"/>
                  <a:gd name="T67" fmla="*/ 16 h 109"/>
                  <a:gd name="T68" fmla="*/ 39 w 291"/>
                  <a:gd name="T69" fmla="*/ 15 h 109"/>
                  <a:gd name="T70" fmla="*/ 30 w 291"/>
                  <a:gd name="T71" fmla="*/ 15 h 109"/>
                  <a:gd name="T72" fmla="*/ 14 w 291"/>
                  <a:gd name="T73" fmla="*/ 14 h 109"/>
                  <a:gd name="T74" fmla="*/ 4 w 291"/>
                  <a:gd name="T75" fmla="*/ 13 h 109"/>
                  <a:gd name="T76" fmla="*/ 1 w 291"/>
                  <a:gd name="T77" fmla="*/ 13 h 109"/>
                  <a:gd name="T78" fmla="*/ 0 w 291"/>
                  <a:gd name="T79" fmla="*/ 12 h 109"/>
                  <a:gd name="T80" fmla="*/ 0 w 291"/>
                  <a:gd name="T81"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1" h="109">
                    <a:moveTo>
                      <a:pt x="0" y="11"/>
                    </a:moveTo>
                    <a:cubicBezTo>
                      <a:pt x="0" y="11"/>
                      <a:pt x="1" y="11"/>
                      <a:pt x="4" y="10"/>
                    </a:cubicBezTo>
                    <a:cubicBezTo>
                      <a:pt x="6" y="9"/>
                      <a:pt x="9" y="8"/>
                      <a:pt x="13" y="7"/>
                    </a:cubicBezTo>
                    <a:cubicBezTo>
                      <a:pt x="18" y="5"/>
                      <a:pt x="23" y="4"/>
                      <a:pt x="29" y="3"/>
                    </a:cubicBezTo>
                    <a:cubicBezTo>
                      <a:pt x="35" y="2"/>
                      <a:pt x="42" y="1"/>
                      <a:pt x="50" y="0"/>
                    </a:cubicBezTo>
                    <a:cubicBezTo>
                      <a:pt x="58" y="0"/>
                      <a:pt x="66" y="0"/>
                      <a:pt x="75" y="2"/>
                    </a:cubicBezTo>
                    <a:cubicBezTo>
                      <a:pt x="84" y="3"/>
                      <a:pt x="94" y="6"/>
                      <a:pt x="103" y="10"/>
                    </a:cubicBezTo>
                    <a:cubicBezTo>
                      <a:pt x="105" y="11"/>
                      <a:pt x="108" y="12"/>
                      <a:pt x="110" y="14"/>
                    </a:cubicBezTo>
                    <a:cubicBezTo>
                      <a:pt x="112" y="15"/>
                      <a:pt x="114" y="16"/>
                      <a:pt x="117" y="18"/>
                    </a:cubicBezTo>
                    <a:cubicBezTo>
                      <a:pt x="121" y="21"/>
                      <a:pt x="125" y="24"/>
                      <a:pt x="129" y="27"/>
                    </a:cubicBezTo>
                    <a:cubicBezTo>
                      <a:pt x="136" y="34"/>
                      <a:pt x="144" y="40"/>
                      <a:pt x="151" y="46"/>
                    </a:cubicBezTo>
                    <a:cubicBezTo>
                      <a:pt x="166" y="59"/>
                      <a:pt x="182" y="71"/>
                      <a:pt x="197" y="80"/>
                    </a:cubicBezTo>
                    <a:cubicBezTo>
                      <a:pt x="213" y="90"/>
                      <a:pt x="228" y="97"/>
                      <a:pt x="242" y="101"/>
                    </a:cubicBezTo>
                    <a:cubicBezTo>
                      <a:pt x="249" y="102"/>
                      <a:pt x="255" y="103"/>
                      <a:pt x="261" y="104"/>
                    </a:cubicBezTo>
                    <a:cubicBezTo>
                      <a:pt x="267" y="104"/>
                      <a:pt x="272" y="103"/>
                      <a:pt x="276" y="103"/>
                    </a:cubicBezTo>
                    <a:cubicBezTo>
                      <a:pt x="278" y="102"/>
                      <a:pt x="280" y="102"/>
                      <a:pt x="282" y="101"/>
                    </a:cubicBezTo>
                    <a:cubicBezTo>
                      <a:pt x="283" y="101"/>
                      <a:pt x="285" y="100"/>
                      <a:pt x="286" y="100"/>
                    </a:cubicBezTo>
                    <a:cubicBezTo>
                      <a:pt x="288" y="99"/>
                      <a:pt x="289" y="99"/>
                      <a:pt x="289" y="99"/>
                    </a:cubicBezTo>
                    <a:cubicBezTo>
                      <a:pt x="289" y="99"/>
                      <a:pt x="289" y="99"/>
                      <a:pt x="289" y="99"/>
                    </a:cubicBezTo>
                    <a:cubicBezTo>
                      <a:pt x="290" y="99"/>
                      <a:pt x="290" y="99"/>
                      <a:pt x="291" y="99"/>
                    </a:cubicBezTo>
                    <a:cubicBezTo>
                      <a:pt x="291" y="100"/>
                      <a:pt x="290" y="100"/>
                      <a:pt x="290" y="101"/>
                    </a:cubicBezTo>
                    <a:cubicBezTo>
                      <a:pt x="290" y="101"/>
                      <a:pt x="289" y="101"/>
                      <a:pt x="287" y="102"/>
                    </a:cubicBezTo>
                    <a:cubicBezTo>
                      <a:pt x="286" y="103"/>
                      <a:pt x="284" y="103"/>
                      <a:pt x="283" y="104"/>
                    </a:cubicBezTo>
                    <a:cubicBezTo>
                      <a:pt x="281" y="105"/>
                      <a:pt x="279" y="105"/>
                      <a:pt x="277" y="106"/>
                    </a:cubicBezTo>
                    <a:cubicBezTo>
                      <a:pt x="273" y="107"/>
                      <a:pt x="268" y="108"/>
                      <a:pt x="261" y="109"/>
                    </a:cubicBezTo>
                    <a:cubicBezTo>
                      <a:pt x="255" y="109"/>
                      <a:pt x="248" y="109"/>
                      <a:pt x="240" y="108"/>
                    </a:cubicBezTo>
                    <a:cubicBezTo>
                      <a:pt x="225" y="105"/>
                      <a:pt x="208" y="99"/>
                      <a:pt x="191" y="90"/>
                    </a:cubicBezTo>
                    <a:cubicBezTo>
                      <a:pt x="175" y="82"/>
                      <a:pt x="158" y="71"/>
                      <a:pt x="141" y="59"/>
                    </a:cubicBezTo>
                    <a:cubicBezTo>
                      <a:pt x="133" y="53"/>
                      <a:pt x="125" y="48"/>
                      <a:pt x="117" y="42"/>
                    </a:cubicBezTo>
                    <a:cubicBezTo>
                      <a:pt x="113" y="39"/>
                      <a:pt x="109" y="37"/>
                      <a:pt x="106" y="35"/>
                    </a:cubicBezTo>
                    <a:cubicBezTo>
                      <a:pt x="104" y="34"/>
                      <a:pt x="102" y="33"/>
                      <a:pt x="100" y="32"/>
                    </a:cubicBezTo>
                    <a:cubicBezTo>
                      <a:pt x="98" y="31"/>
                      <a:pt x="96" y="30"/>
                      <a:pt x="94" y="29"/>
                    </a:cubicBezTo>
                    <a:cubicBezTo>
                      <a:pt x="87" y="25"/>
                      <a:pt x="79" y="23"/>
                      <a:pt x="71" y="21"/>
                    </a:cubicBezTo>
                    <a:cubicBezTo>
                      <a:pt x="64" y="19"/>
                      <a:pt x="56" y="17"/>
                      <a:pt x="49" y="16"/>
                    </a:cubicBezTo>
                    <a:cubicBezTo>
                      <a:pt x="46" y="16"/>
                      <a:pt x="42" y="16"/>
                      <a:pt x="39" y="15"/>
                    </a:cubicBezTo>
                    <a:cubicBezTo>
                      <a:pt x="36" y="15"/>
                      <a:pt x="33" y="15"/>
                      <a:pt x="30" y="15"/>
                    </a:cubicBezTo>
                    <a:cubicBezTo>
                      <a:pt x="24" y="14"/>
                      <a:pt x="19" y="14"/>
                      <a:pt x="14" y="14"/>
                    </a:cubicBezTo>
                    <a:cubicBezTo>
                      <a:pt x="10" y="14"/>
                      <a:pt x="7" y="13"/>
                      <a:pt x="4" y="13"/>
                    </a:cubicBezTo>
                    <a:cubicBezTo>
                      <a:pt x="2" y="13"/>
                      <a:pt x="1" y="13"/>
                      <a:pt x="1" y="13"/>
                    </a:cubicBezTo>
                    <a:cubicBezTo>
                      <a:pt x="0" y="13"/>
                      <a:pt x="0" y="13"/>
                      <a:pt x="0" y="12"/>
                    </a:cubicBezTo>
                    <a:cubicBezTo>
                      <a:pt x="0" y="12"/>
                      <a:pt x="0" y="11"/>
                      <a:pt x="0" y="11"/>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68" name="Freeform 943"/>
              <p:cNvSpPr>
                <a:spLocks/>
              </p:cNvSpPr>
              <p:nvPr/>
            </p:nvSpPr>
            <p:spPr bwMode="auto">
              <a:xfrm>
                <a:off x="3966" y="2260"/>
                <a:ext cx="470" cy="162"/>
              </a:xfrm>
              <a:custGeom>
                <a:avLst/>
                <a:gdLst>
                  <a:gd name="T0" fmla="*/ 1 w 198"/>
                  <a:gd name="T1" fmla="*/ 0 h 68"/>
                  <a:gd name="T2" fmla="*/ 29 w 198"/>
                  <a:gd name="T3" fmla="*/ 20 h 68"/>
                  <a:gd name="T4" fmla="*/ 43 w 198"/>
                  <a:gd name="T5" fmla="*/ 29 h 68"/>
                  <a:gd name="T6" fmla="*/ 59 w 198"/>
                  <a:gd name="T7" fmla="*/ 39 h 68"/>
                  <a:gd name="T8" fmla="*/ 94 w 198"/>
                  <a:gd name="T9" fmla="*/ 56 h 68"/>
                  <a:gd name="T10" fmla="*/ 113 w 198"/>
                  <a:gd name="T11" fmla="*/ 59 h 68"/>
                  <a:gd name="T12" fmla="*/ 133 w 198"/>
                  <a:gd name="T13" fmla="*/ 56 h 68"/>
                  <a:gd name="T14" fmla="*/ 138 w 198"/>
                  <a:gd name="T15" fmla="*/ 55 h 68"/>
                  <a:gd name="T16" fmla="*/ 142 w 198"/>
                  <a:gd name="T17" fmla="*/ 54 h 68"/>
                  <a:gd name="T18" fmla="*/ 151 w 198"/>
                  <a:gd name="T19" fmla="*/ 51 h 68"/>
                  <a:gd name="T20" fmla="*/ 166 w 198"/>
                  <a:gd name="T21" fmla="*/ 45 h 68"/>
                  <a:gd name="T22" fmla="*/ 189 w 198"/>
                  <a:gd name="T23" fmla="*/ 33 h 68"/>
                  <a:gd name="T24" fmla="*/ 197 w 198"/>
                  <a:gd name="T25" fmla="*/ 28 h 68"/>
                  <a:gd name="T26" fmla="*/ 197 w 198"/>
                  <a:gd name="T27" fmla="*/ 28 h 68"/>
                  <a:gd name="T28" fmla="*/ 197 w 198"/>
                  <a:gd name="T29" fmla="*/ 29 h 68"/>
                  <a:gd name="T30" fmla="*/ 190 w 198"/>
                  <a:gd name="T31" fmla="*/ 35 h 68"/>
                  <a:gd name="T32" fmla="*/ 168 w 198"/>
                  <a:gd name="T33" fmla="*/ 49 h 68"/>
                  <a:gd name="T34" fmla="*/ 153 w 198"/>
                  <a:gd name="T35" fmla="*/ 56 h 68"/>
                  <a:gd name="T36" fmla="*/ 144 w 198"/>
                  <a:gd name="T37" fmla="*/ 60 h 68"/>
                  <a:gd name="T38" fmla="*/ 139 w 198"/>
                  <a:gd name="T39" fmla="*/ 61 h 68"/>
                  <a:gd name="T40" fmla="*/ 135 w 198"/>
                  <a:gd name="T41" fmla="*/ 63 h 68"/>
                  <a:gd name="T42" fmla="*/ 125 w 198"/>
                  <a:gd name="T43" fmla="*/ 65 h 68"/>
                  <a:gd name="T44" fmla="*/ 114 w 198"/>
                  <a:gd name="T45" fmla="*/ 67 h 68"/>
                  <a:gd name="T46" fmla="*/ 92 w 198"/>
                  <a:gd name="T47" fmla="*/ 66 h 68"/>
                  <a:gd name="T48" fmla="*/ 71 w 198"/>
                  <a:gd name="T49" fmla="*/ 59 h 68"/>
                  <a:gd name="T50" fmla="*/ 53 w 198"/>
                  <a:gd name="T51" fmla="*/ 50 h 68"/>
                  <a:gd name="T52" fmla="*/ 37 w 198"/>
                  <a:gd name="T53" fmla="*/ 38 h 68"/>
                  <a:gd name="T54" fmla="*/ 23 w 198"/>
                  <a:gd name="T55" fmla="*/ 27 h 68"/>
                  <a:gd name="T56" fmla="*/ 0 w 198"/>
                  <a:gd name="T57" fmla="*/ 1 h 68"/>
                  <a:gd name="T58" fmla="*/ 0 w 198"/>
                  <a:gd name="T59" fmla="*/ 0 h 68"/>
                  <a:gd name="T60" fmla="*/ 1 w 198"/>
                  <a:gd name="T6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8" h="68">
                    <a:moveTo>
                      <a:pt x="1" y="0"/>
                    </a:moveTo>
                    <a:cubicBezTo>
                      <a:pt x="1" y="0"/>
                      <a:pt x="12" y="8"/>
                      <a:pt x="29" y="20"/>
                    </a:cubicBezTo>
                    <a:cubicBezTo>
                      <a:pt x="34" y="23"/>
                      <a:pt x="38" y="26"/>
                      <a:pt x="43" y="29"/>
                    </a:cubicBezTo>
                    <a:cubicBezTo>
                      <a:pt x="48" y="32"/>
                      <a:pt x="54" y="36"/>
                      <a:pt x="59" y="39"/>
                    </a:cubicBezTo>
                    <a:cubicBezTo>
                      <a:pt x="70" y="46"/>
                      <a:pt x="82" y="53"/>
                      <a:pt x="94" y="56"/>
                    </a:cubicBezTo>
                    <a:cubicBezTo>
                      <a:pt x="101" y="58"/>
                      <a:pt x="107" y="59"/>
                      <a:pt x="113" y="59"/>
                    </a:cubicBezTo>
                    <a:cubicBezTo>
                      <a:pt x="120" y="58"/>
                      <a:pt x="127" y="58"/>
                      <a:pt x="133" y="56"/>
                    </a:cubicBezTo>
                    <a:cubicBezTo>
                      <a:pt x="135" y="56"/>
                      <a:pt x="136" y="55"/>
                      <a:pt x="138" y="55"/>
                    </a:cubicBezTo>
                    <a:cubicBezTo>
                      <a:pt x="139" y="55"/>
                      <a:pt x="141" y="54"/>
                      <a:pt x="142" y="54"/>
                    </a:cubicBezTo>
                    <a:cubicBezTo>
                      <a:pt x="145" y="53"/>
                      <a:pt x="148" y="52"/>
                      <a:pt x="151" y="51"/>
                    </a:cubicBezTo>
                    <a:cubicBezTo>
                      <a:pt x="156" y="49"/>
                      <a:pt x="162" y="47"/>
                      <a:pt x="166" y="45"/>
                    </a:cubicBezTo>
                    <a:cubicBezTo>
                      <a:pt x="176" y="41"/>
                      <a:pt x="183" y="36"/>
                      <a:pt x="189" y="33"/>
                    </a:cubicBezTo>
                    <a:cubicBezTo>
                      <a:pt x="194" y="30"/>
                      <a:pt x="197" y="28"/>
                      <a:pt x="197" y="28"/>
                    </a:cubicBezTo>
                    <a:cubicBezTo>
                      <a:pt x="197" y="28"/>
                      <a:pt x="197" y="28"/>
                      <a:pt x="197" y="28"/>
                    </a:cubicBezTo>
                    <a:cubicBezTo>
                      <a:pt x="198" y="28"/>
                      <a:pt x="198" y="29"/>
                      <a:pt x="197" y="29"/>
                    </a:cubicBezTo>
                    <a:cubicBezTo>
                      <a:pt x="197" y="29"/>
                      <a:pt x="195" y="31"/>
                      <a:pt x="190" y="35"/>
                    </a:cubicBezTo>
                    <a:cubicBezTo>
                      <a:pt x="185" y="39"/>
                      <a:pt x="178" y="44"/>
                      <a:pt x="168" y="49"/>
                    </a:cubicBezTo>
                    <a:cubicBezTo>
                      <a:pt x="164" y="51"/>
                      <a:pt x="159" y="54"/>
                      <a:pt x="153" y="56"/>
                    </a:cubicBezTo>
                    <a:cubicBezTo>
                      <a:pt x="150" y="58"/>
                      <a:pt x="147" y="59"/>
                      <a:pt x="144" y="60"/>
                    </a:cubicBezTo>
                    <a:cubicBezTo>
                      <a:pt x="143" y="60"/>
                      <a:pt x="141" y="61"/>
                      <a:pt x="139" y="61"/>
                    </a:cubicBezTo>
                    <a:cubicBezTo>
                      <a:pt x="138" y="62"/>
                      <a:pt x="136" y="62"/>
                      <a:pt x="135" y="63"/>
                    </a:cubicBezTo>
                    <a:cubicBezTo>
                      <a:pt x="131" y="64"/>
                      <a:pt x="128" y="65"/>
                      <a:pt x="125" y="65"/>
                    </a:cubicBezTo>
                    <a:cubicBezTo>
                      <a:pt x="121" y="66"/>
                      <a:pt x="118" y="66"/>
                      <a:pt x="114" y="67"/>
                    </a:cubicBezTo>
                    <a:cubicBezTo>
                      <a:pt x="107" y="68"/>
                      <a:pt x="99" y="67"/>
                      <a:pt x="92" y="66"/>
                    </a:cubicBezTo>
                    <a:cubicBezTo>
                      <a:pt x="85" y="64"/>
                      <a:pt x="78" y="62"/>
                      <a:pt x="71" y="59"/>
                    </a:cubicBezTo>
                    <a:cubicBezTo>
                      <a:pt x="65" y="56"/>
                      <a:pt x="58" y="53"/>
                      <a:pt x="53" y="50"/>
                    </a:cubicBezTo>
                    <a:cubicBezTo>
                      <a:pt x="47" y="46"/>
                      <a:pt x="41" y="42"/>
                      <a:pt x="37" y="38"/>
                    </a:cubicBezTo>
                    <a:cubicBezTo>
                      <a:pt x="32" y="35"/>
                      <a:pt x="27" y="31"/>
                      <a:pt x="23" y="27"/>
                    </a:cubicBezTo>
                    <a:cubicBezTo>
                      <a:pt x="8" y="13"/>
                      <a:pt x="0" y="1"/>
                      <a:pt x="0" y="1"/>
                    </a:cubicBezTo>
                    <a:cubicBezTo>
                      <a:pt x="0" y="0"/>
                      <a:pt x="0" y="0"/>
                      <a:pt x="0" y="0"/>
                    </a:cubicBezTo>
                    <a:cubicBezTo>
                      <a:pt x="0" y="0"/>
                      <a:pt x="0" y="0"/>
                      <a:pt x="1"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69" name="Freeform 944"/>
              <p:cNvSpPr>
                <a:spLocks/>
              </p:cNvSpPr>
              <p:nvPr/>
            </p:nvSpPr>
            <p:spPr bwMode="auto">
              <a:xfrm>
                <a:off x="3225" y="1870"/>
                <a:ext cx="598" cy="492"/>
              </a:xfrm>
              <a:custGeom>
                <a:avLst/>
                <a:gdLst>
                  <a:gd name="T0" fmla="*/ 0 w 252"/>
                  <a:gd name="T1" fmla="*/ 205 h 207"/>
                  <a:gd name="T2" fmla="*/ 10 w 252"/>
                  <a:gd name="T3" fmla="*/ 193 h 207"/>
                  <a:gd name="T4" fmla="*/ 36 w 252"/>
                  <a:gd name="T5" fmla="*/ 162 h 207"/>
                  <a:gd name="T6" fmla="*/ 44 w 252"/>
                  <a:gd name="T7" fmla="*/ 153 h 207"/>
                  <a:gd name="T8" fmla="*/ 53 w 252"/>
                  <a:gd name="T9" fmla="*/ 142 h 207"/>
                  <a:gd name="T10" fmla="*/ 71 w 252"/>
                  <a:gd name="T11" fmla="*/ 119 h 207"/>
                  <a:gd name="T12" fmla="*/ 87 w 252"/>
                  <a:gd name="T13" fmla="*/ 94 h 207"/>
                  <a:gd name="T14" fmla="*/ 93 w 252"/>
                  <a:gd name="T15" fmla="*/ 80 h 207"/>
                  <a:gd name="T16" fmla="*/ 94 w 252"/>
                  <a:gd name="T17" fmla="*/ 73 h 207"/>
                  <a:gd name="T18" fmla="*/ 96 w 252"/>
                  <a:gd name="T19" fmla="*/ 65 h 207"/>
                  <a:gd name="T20" fmla="*/ 98 w 252"/>
                  <a:gd name="T21" fmla="*/ 56 h 207"/>
                  <a:gd name="T22" fmla="*/ 99 w 252"/>
                  <a:gd name="T23" fmla="*/ 51 h 207"/>
                  <a:gd name="T24" fmla="*/ 100 w 252"/>
                  <a:gd name="T25" fmla="*/ 47 h 207"/>
                  <a:gd name="T26" fmla="*/ 102 w 252"/>
                  <a:gd name="T27" fmla="*/ 43 h 207"/>
                  <a:gd name="T28" fmla="*/ 104 w 252"/>
                  <a:gd name="T29" fmla="*/ 39 h 207"/>
                  <a:gd name="T30" fmla="*/ 107 w 252"/>
                  <a:gd name="T31" fmla="*/ 35 h 207"/>
                  <a:gd name="T32" fmla="*/ 110 w 252"/>
                  <a:gd name="T33" fmla="*/ 31 h 207"/>
                  <a:gd name="T34" fmla="*/ 138 w 252"/>
                  <a:gd name="T35" fmla="*/ 10 h 207"/>
                  <a:gd name="T36" fmla="*/ 153 w 252"/>
                  <a:gd name="T37" fmla="*/ 5 h 207"/>
                  <a:gd name="T38" fmla="*/ 168 w 252"/>
                  <a:gd name="T39" fmla="*/ 2 h 207"/>
                  <a:gd name="T40" fmla="*/ 195 w 252"/>
                  <a:gd name="T41" fmla="*/ 0 h 207"/>
                  <a:gd name="T42" fmla="*/ 208 w 252"/>
                  <a:gd name="T43" fmla="*/ 1 h 207"/>
                  <a:gd name="T44" fmla="*/ 218 w 252"/>
                  <a:gd name="T45" fmla="*/ 1 h 207"/>
                  <a:gd name="T46" fmla="*/ 236 w 252"/>
                  <a:gd name="T47" fmla="*/ 3 h 207"/>
                  <a:gd name="T48" fmla="*/ 251 w 252"/>
                  <a:gd name="T49" fmla="*/ 5 h 207"/>
                  <a:gd name="T50" fmla="*/ 252 w 252"/>
                  <a:gd name="T51" fmla="*/ 6 h 207"/>
                  <a:gd name="T52" fmla="*/ 251 w 252"/>
                  <a:gd name="T53" fmla="*/ 7 h 207"/>
                  <a:gd name="T54" fmla="*/ 251 w 252"/>
                  <a:gd name="T55" fmla="*/ 7 h 207"/>
                  <a:gd name="T56" fmla="*/ 236 w 252"/>
                  <a:gd name="T57" fmla="*/ 7 h 207"/>
                  <a:gd name="T58" fmla="*/ 218 w 252"/>
                  <a:gd name="T59" fmla="*/ 6 h 207"/>
                  <a:gd name="T60" fmla="*/ 208 w 252"/>
                  <a:gd name="T61" fmla="*/ 7 h 207"/>
                  <a:gd name="T62" fmla="*/ 196 w 252"/>
                  <a:gd name="T63" fmla="*/ 7 h 207"/>
                  <a:gd name="T64" fmla="*/ 170 w 252"/>
                  <a:gd name="T65" fmla="*/ 11 h 207"/>
                  <a:gd name="T66" fmla="*/ 156 w 252"/>
                  <a:gd name="T67" fmla="*/ 15 h 207"/>
                  <a:gd name="T68" fmla="*/ 143 w 252"/>
                  <a:gd name="T69" fmla="*/ 21 h 207"/>
                  <a:gd name="T70" fmla="*/ 121 w 252"/>
                  <a:gd name="T71" fmla="*/ 39 h 207"/>
                  <a:gd name="T72" fmla="*/ 119 w 252"/>
                  <a:gd name="T73" fmla="*/ 42 h 207"/>
                  <a:gd name="T74" fmla="*/ 117 w 252"/>
                  <a:gd name="T75" fmla="*/ 45 h 207"/>
                  <a:gd name="T76" fmla="*/ 116 w 252"/>
                  <a:gd name="T77" fmla="*/ 49 h 207"/>
                  <a:gd name="T78" fmla="*/ 115 w 252"/>
                  <a:gd name="T79" fmla="*/ 52 h 207"/>
                  <a:gd name="T80" fmla="*/ 113 w 252"/>
                  <a:gd name="T81" fmla="*/ 56 h 207"/>
                  <a:gd name="T82" fmla="*/ 113 w 252"/>
                  <a:gd name="T83" fmla="*/ 59 h 207"/>
                  <a:gd name="T84" fmla="*/ 112 w 252"/>
                  <a:gd name="T85" fmla="*/ 67 h 207"/>
                  <a:gd name="T86" fmla="*/ 111 w 252"/>
                  <a:gd name="T87" fmla="*/ 75 h 207"/>
                  <a:gd name="T88" fmla="*/ 110 w 252"/>
                  <a:gd name="T89" fmla="*/ 84 h 207"/>
                  <a:gd name="T90" fmla="*/ 104 w 252"/>
                  <a:gd name="T91" fmla="*/ 102 h 207"/>
                  <a:gd name="T92" fmla="*/ 87 w 252"/>
                  <a:gd name="T93" fmla="*/ 131 h 207"/>
                  <a:gd name="T94" fmla="*/ 67 w 252"/>
                  <a:gd name="T95" fmla="*/ 155 h 207"/>
                  <a:gd name="T96" fmla="*/ 57 w 252"/>
                  <a:gd name="T97" fmla="*/ 165 h 207"/>
                  <a:gd name="T98" fmla="*/ 47 w 252"/>
                  <a:gd name="T99" fmla="*/ 174 h 207"/>
                  <a:gd name="T100" fmla="*/ 1 w 252"/>
                  <a:gd name="T101" fmla="*/ 206 h 207"/>
                  <a:gd name="T102" fmla="*/ 0 w 252"/>
                  <a:gd name="T103" fmla="*/ 206 h 207"/>
                  <a:gd name="T104" fmla="*/ 0 w 252"/>
                  <a:gd name="T105" fmla="*/ 205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2" h="207">
                    <a:moveTo>
                      <a:pt x="0" y="205"/>
                    </a:moveTo>
                    <a:cubicBezTo>
                      <a:pt x="0" y="205"/>
                      <a:pt x="3" y="200"/>
                      <a:pt x="10" y="193"/>
                    </a:cubicBezTo>
                    <a:cubicBezTo>
                      <a:pt x="16" y="186"/>
                      <a:pt x="25" y="175"/>
                      <a:pt x="36" y="162"/>
                    </a:cubicBezTo>
                    <a:cubicBezTo>
                      <a:pt x="39" y="159"/>
                      <a:pt x="41" y="156"/>
                      <a:pt x="44" y="153"/>
                    </a:cubicBezTo>
                    <a:cubicBezTo>
                      <a:pt x="47" y="149"/>
                      <a:pt x="50" y="146"/>
                      <a:pt x="53" y="142"/>
                    </a:cubicBezTo>
                    <a:cubicBezTo>
                      <a:pt x="59" y="135"/>
                      <a:pt x="65" y="127"/>
                      <a:pt x="71" y="119"/>
                    </a:cubicBezTo>
                    <a:cubicBezTo>
                      <a:pt x="77" y="111"/>
                      <a:pt x="82" y="103"/>
                      <a:pt x="87" y="94"/>
                    </a:cubicBezTo>
                    <a:cubicBezTo>
                      <a:pt x="90" y="89"/>
                      <a:pt x="92" y="85"/>
                      <a:pt x="93" y="80"/>
                    </a:cubicBezTo>
                    <a:cubicBezTo>
                      <a:pt x="94" y="78"/>
                      <a:pt x="94" y="76"/>
                      <a:pt x="94" y="73"/>
                    </a:cubicBezTo>
                    <a:cubicBezTo>
                      <a:pt x="96" y="65"/>
                      <a:pt x="96" y="65"/>
                      <a:pt x="96" y="65"/>
                    </a:cubicBezTo>
                    <a:cubicBezTo>
                      <a:pt x="96" y="62"/>
                      <a:pt x="97" y="59"/>
                      <a:pt x="98" y="56"/>
                    </a:cubicBezTo>
                    <a:cubicBezTo>
                      <a:pt x="98" y="54"/>
                      <a:pt x="98" y="53"/>
                      <a:pt x="99" y="51"/>
                    </a:cubicBezTo>
                    <a:cubicBezTo>
                      <a:pt x="100" y="47"/>
                      <a:pt x="100" y="47"/>
                      <a:pt x="100" y="47"/>
                    </a:cubicBezTo>
                    <a:cubicBezTo>
                      <a:pt x="101" y="46"/>
                      <a:pt x="102" y="44"/>
                      <a:pt x="102" y="43"/>
                    </a:cubicBezTo>
                    <a:cubicBezTo>
                      <a:pt x="104" y="39"/>
                      <a:pt x="104" y="39"/>
                      <a:pt x="104" y="39"/>
                    </a:cubicBezTo>
                    <a:cubicBezTo>
                      <a:pt x="107" y="35"/>
                      <a:pt x="107" y="35"/>
                      <a:pt x="107" y="35"/>
                    </a:cubicBezTo>
                    <a:cubicBezTo>
                      <a:pt x="110" y="31"/>
                      <a:pt x="110" y="31"/>
                      <a:pt x="110" y="31"/>
                    </a:cubicBezTo>
                    <a:cubicBezTo>
                      <a:pt x="117" y="21"/>
                      <a:pt x="127" y="14"/>
                      <a:pt x="138" y="10"/>
                    </a:cubicBezTo>
                    <a:cubicBezTo>
                      <a:pt x="143" y="8"/>
                      <a:pt x="148" y="6"/>
                      <a:pt x="153" y="5"/>
                    </a:cubicBezTo>
                    <a:cubicBezTo>
                      <a:pt x="158" y="3"/>
                      <a:pt x="163" y="3"/>
                      <a:pt x="168" y="2"/>
                    </a:cubicBezTo>
                    <a:cubicBezTo>
                      <a:pt x="178" y="1"/>
                      <a:pt x="187" y="0"/>
                      <a:pt x="195" y="0"/>
                    </a:cubicBezTo>
                    <a:cubicBezTo>
                      <a:pt x="200" y="0"/>
                      <a:pt x="204" y="0"/>
                      <a:pt x="208" y="1"/>
                    </a:cubicBezTo>
                    <a:cubicBezTo>
                      <a:pt x="211" y="1"/>
                      <a:pt x="215" y="1"/>
                      <a:pt x="218" y="1"/>
                    </a:cubicBezTo>
                    <a:cubicBezTo>
                      <a:pt x="225" y="2"/>
                      <a:pt x="231" y="2"/>
                      <a:pt x="236" y="3"/>
                    </a:cubicBezTo>
                    <a:cubicBezTo>
                      <a:pt x="246" y="4"/>
                      <a:pt x="251" y="5"/>
                      <a:pt x="251" y="5"/>
                    </a:cubicBezTo>
                    <a:cubicBezTo>
                      <a:pt x="252" y="5"/>
                      <a:pt x="252" y="6"/>
                      <a:pt x="252" y="6"/>
                    </a:cubicBezTo>
                    <a:cubicBezTo>
                      <a:pt x="252" y="7"/>
                      <a:pt x="252" y="7"/>
                      <a:pt x="251" y="7"/>
                    </a:cubicBezTo>
                    <a:cubicBezTo>
                      <a:pt x="251" y="7"/>
                      <a:pt x="251" y="7"/>
                      <a:pt x="251" y="7"/>
                    </a:cubicBezTo>
                    <a:cubicBezTo>
                      <a:pt x="251" y="7"/>
                      <a:pt x="246" y="7"/>
                      <a:pt x="236" y="7"/>
                    </a:cubicBezTo>
                    <a:cubicBezTo>
                      <a:pt x="231" y="6"/>
                      <a:pt x="225" y="6"/>
                      <a:pt x="218" y="6"/>
                    </a:cubicBezTo>
                    <a:cubicBezTo>
                      <a:pt x="215" y="6"/>
                      <a:pt x="211" y="7"/>
                      <a:pt x="208" y="7"/>
                    </a:cubicBezTo>
                    <a:cubicBezTo>
                      <a:pt x="204" y="7"/>
                      <a:pt x="200" y="7"/>
                      <a:pt x="196" y="7"/>
                    </a:cubicBezTo>
                    <a:cubicBezTo>
                      <a:pt x="188" y="8"/>
                      <a:pt x="179" y="9"/>
                      <a:pt x="170" y="11"/>
                    </a:cubicBezTo>
                    <a:cubicBezTo>
                      <a:pt x="165" y="12"/>
                      <a:pt x="161" y="13"/>
                      <a:pt x="156" y="15"/>
                    </a:cubicBezTo>
                    <a:cubicBezTo>
                      <a:pt x="151" y="16"/>
                      <a:pt x="147" y="19"/>
                      <a:pt x="143" y="21"/>
                    </a:cubicBezTo>
                    <a:cubicBezTo>
                      <a:pt x="134" y="25"/>
                      <a:pt x="126" y="31"/>
                      <a:pt x="121" y="39"/>
                    </a:cubicBezTo>
                    <a:cubicBezTo>
                      <a:pt x="119" y="42"/>
                      <a:pt x="119" y="42"/>
                      <a:pt x="119" y="42"/>
                    </a:cubicBezTo>
                    <a:cubicBezTo>
                      <a:pt x="117" y="45"/>
                      <a:pt x="117" y="45"/>
                      <a:pt x="117" y="45"/>
                    </a:cubicBezTo>
                    <a:cubicBezTo>
                      <a:pt x="116" y="49"/>
                      <a:pt x="116" y="49"/>
                      <a:pt x="116" y="49"/>
                    </a:cubicBezTo>
                    <a:cubicBezTo>
                      <a:pt x="115" y="50"/>
                      <a:pt x="115" y="51"/>
                      <a:pt x="115" y="52"/>
                    </a:cubicBezTo>
                    <a:cubicBezTo>
                      <a:pt x="113" y="56"/>
                      <a:pt x="113" y="56"/>
                      <a:pt x="113" y="56"/>
                    </a:cubicBezTo>
                    <a:cubicBezTo>
                      <a:pt x="113" y="57"/>
                      <a:pt x="113" y="58"/>
                      <a:pt x="113" y="59"/>
                    </a:cubicBezTo>
                    <a:cubicBezTo>
                      <a:pt x="112" y="62"/>
                      <a:pt x="112" y="64"/>
                      <a:pt x="112" y="67"/>
                    </a:cubicBezTo>
                    <a:cubicBezTo>
                      <a:pt x="111" y="75"/>
                      <a:pt x="111" y="75"/>
                      <a:pt x="111" y="75"/>
                    </a:cubicBezTo>
                    <a:cubicBezTo>
                      <a:pt x="111" y="78"/>
                      <a:pt x="110" y="81"/>
                      <a:pt x="110" y="84"/>
                    </a:cubicBezTo>
                    <a:cubicBezTo>
                      <a:pt x="108" y="90"/>
                      <a:pt x="107" y="96"/>
                      <a:pt x="104" y="102"/>
                    </a:cubicBezTo>
                    <a:cubicBezTo>
                      <a:pt x="100" y="113"/>
                      <a:pt x="94" y="122"/>
                      <a:pt x="87" y="131"/>
                    </a:cubicBezTo>
                    <a:cubicBezTo>
                      <a:pt x="81" y="140"/>
                      <a:pt x="74" y="148"/>
                      <a:pt x="67" y="155"/>
                    </a:cubicBezTo>
                    <a:cubicBezTo>
                      <a:pt x="64" y="158"/>
                      <a:pt x="60" y="162"/>
                      <a:pt x="57" y="165"/>
                    </a:cubicBezTo>
                    <a:cubicBezTo>
                      <a:pt x="54" y="168"/>
                      <a:pt x="50" y="171"/>
                      <a:pt x="47" y="174"/>
                    </a:cubicBezTo>
                    <a:cubicBezTo>
                      <a:pt x="21" y="196"/>
                      <a:pt x="1" y="206"/>
                      <a:pt x="1" y="206"/>
                    </a:cubicBezTo>
                    <a:cubicBezTo>
                      <a:pt x="1" y="207"/>
                      <a:pt x="0" y="206"/>
                      <a:pt x="0" y="206"/>
                    </a:cubicBezTo>
                    <a:cubicBezTo>
                      <a:pt x="0" y="205"/>
                      <a:pt x="0" y="205"/>
                      <a:pt x="0" y="205"/>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70" name="Freeform 945"/>
              <p:cNvSpPr>
                <a:spLocks/>
              </p:cNvSpPr>
              <p:nvPr/>
            </p:nvSpPr>
            <p:spPr bwMode="auto">
              <a:xfrm>
                <a:off x="3776" y="2027"/>
                <a:ext cx="275" cy="150"/>
              </a:xfrm>
              <a:custGeom>
                <a:avLst/>
                <a:gdLst>
                  <a:gd name="T0" fmla="*/ 0 w 116"/>
                  <a:gd name="T1" fmla="*/ 62 h 63"/>
                  <a:gd name="T2" fmla="*/ 15 w 116"/>
                  <a:gd name="T3" fmla="*/ 46 h 63"/>
                  <a:gd name="T4" fmla="*/ 19 w 116"/>
                  <a:gd name="T5" fmla="*/ 43 h 63"/>
                  <a:gd name="T6" fmla="*/ 23 w 116"/>
                  <a:gd name="T7" fmla="*/ 40 h 63"/>
                  <a:gd name="T8" fmla="*/ 33 w 116"/>
                  <a:gd name="T9" fmla="*/ 34 h 63"/>
                  <a:gd name="T10" fmla="*/ 45 w 116"/>
                  <a:gd name="T11" fmla="*/ 29 h 63"/>
                  <a:gd name="T12" fmla="*/ 51 w 116"/>
                  <a:gd name="T13" fmla="*/ 27 h 63"/>
                  <a:gd name="T14" fmla="*/ 58 w 116"/>
                  <a:gd name="T15" fmla="*/ 25 h 63"/>
                  <a:gd name="T16" fmla="*/ 65 w 116"/>
                  <a:gd name="T17" fmla="*/ 24 h 63"/>
                  <a:gd name="T18" fmla="*/ 68 w 116"/>
                  <a:gd name="T19" fmla="*/ 24 h 63"/>
                  <a:gd name="T20" fmla="*/ 71 w 116"/>
                  <a:gd name="T21" fmla="*/ 24 h 63"/>
                  <a:gd name="T22" fmla="*/ 77 w 116"/>
                  <a:gd name="T23" fmla="*/ 24 h 63"/>
                  <a:gd name="T24" fmla="*/ 82 w 116"/>
                  <a:gd name="T25" fmla="*/ 24 h 63"/>
                  <a:gd name="T26" fmla="*/ 92 w 116"/>
                  <a:gd name="T27" fmla="*/ 20 h 63"/>
                  <a:gd name="T28" fmla="*/ 100 w 116"/>
                  <a:gd name="T29" fmla="*/ 14 h 63"/>
                  <a:gd name="T30" fmla="*/ 111 w 116"/>
                  <a:gd name="T31" fmla="*/ 4 h 63"/>
                  <a:gd name="T32" fmla="*/ 115 w 116"/>
                  <a:gd name="T33" fmla="*/ 0 h 63"/>
                  <a:gd name="T34" fmla="*/ 116 w 116"/>
                  <a:gd name="T35" fmla="*/ 0 h 63"/>
                  <a:gd name="T36" fmla="*/ 116 w 116"/>
                  <a:gd name="T37" fmla="*/ 1 h 63"/>
                  <a:gd name="T38" fmla="*/ 113 w 116"/>
                  <a:gd name="T39" fmla="*/ 6 h 63"/>
                  <a:gd name="T40" fmla="*/ 103 w 116"/>
                  <a:gd name="T41" fmla="*/ 17 h 63"/>
                  <a:gd name="T42" fmla="*/ 95 w 116"/>
                  <a:gd name="T43" fmla="*/ 24 h 63"/>
                  <a:gd name="T44" fmla="*/ 84 w 116"/>
                  <a:gd name="T45" fmla="*/ 30 h 63"/>
                  <a:gd name="T46" fmla="*/ 71 w 116"/>
                  <a:gd name="T47" fmla="*/ 33 h 63"/>
                  <a:gd name="T48" fmla="*/ 71 w 116"/>
                  <a:gd name="T49" fmla="*/ 33 h 63"/>
                  <a:gd name="T50" fmla="*/ 71 w 116"/>
                  <a:gd name="T51" fmla="*/ 33 h 63"/>
                  <a:gd name="T52" fmla="*/ 71 w 116"/>
                  <a:gd name="T53" fmla="*/ 33 h 63"/>
                  <a:gd name="T54" fmla="*/ 70 w 116"/>
                  <a:gd name="T55" fmla="*/ 33 h 63"/>
                  <a:gd name="T56" fmla="*/ 70 w 116"/>
                  <a:gd name="T57" fmla="*/ 33 h 63"/>
                  <a:gd name="T58" fmla="*/ 68 w 116"/>
                  <a:gd name="T59" fmla="*/ 33 h 63"/>
                  <a:gd name="T60" fmla="*/ 66 w 116"/>
                  <a:gd name="T61" fmla="*/ 33 h 63"/>
                  <a:gd name="T62" fmla="*/ 60 w 116"/>
                  <a:gd name="T63" fmla="*/ 35 h 63"/>
                  <a:gd name="T64" fmla="*/ 55 w 116"/>
                  <a:gd name="T65" fmla="*/ 37 h 63"/>
                  <a:gd name="T66" fmla="*/ 49 w 116"/>
                  <a:gd name="T67" fmla="*/ 39 h 63"/>
                  <a:gd name="T68" fmla="*/ 39 w 116"/>
                  <a:gd name="T69" fmla="*/ 45 h 63"/>
                  <a:gd name="T70" fmla="*/ 30 w 116"/>
                  <a:gd name="T71" fmla="*/ 50 h 63"/>
                  <a:gd name="T72" fmla="*/ 21 w 116"/>
                  <a:gd name="T73" fmla="*/ 54 h 63"/>
                  <a:gd name="T74" fmla="*/ 7 w 116"/>
                  <a:gd name="T75" fmla="*/ 61 h 63"/>
                  <a:gd name="T76" fmla="*/ 1 w 116"/>
                  <a:gd name="T77" fmla="*/ 63 h 63"/>
                  <a:gd name="T78" fmla="*/ 0 w 116"/>
                  <a:gd name="T79" fmla="*/ 63 h 63"/>
                  <a:gd name="T80" fmla="*/ 0 w 116"/>
                  <a:gd name="T81"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63">
                    <a:moveTo>
                      <a:pt x="0" y="62"/>
                    </a:moveTo>
                    <a:cubicBezTo>
                      <a:pt x="0" y="62"/>
                      <a:pt x="5" y="55"/>
                      <a:pt x="15" y="46"/>
                    </a:cubicBezTo>
                    <a:cubicBezTo>
                      <a:pt x="16" y="45"/>
                      <a:pt x="18" y="44"/>
                      <a:pt x="19" y="43"/>
                    </a:cubicBezTo>
                    <a:cubicBezTo>
                      <a:pt x="21" y="42"/>
                      <a:pt x="22" y="41"/>
                      <a:pt x="23" y="40"/>
                    </a:cubicBezTo>
                    <a:cubicBezTo>
                      <a:pt x="26" y="38"/>
                      <a:pt x="30" y="36"/>
                      <a:pt x="33" y="34"/>
                    </a:cubicBezTo>
                    <a:cubicBezTo>
                      <a:pt x="37" y="32"/>
                      <a:pt x="41" y="30"/>
                      <a:pt x="45" y="29"/>
                    </a:cubicBezTo>
                    <a:cubicBezTo>
                      <a:pt x="47" y="28"/>
                      <a:pt x="49" y="27"/>
                      <a:pt x="51" y="27"/>
                    </a:cubicBezTo>
                    <a:cubicBezTo>
                      <a:pt x="53" y="26"/>
                      <a:pt x="56" y="26"/>
                      <a:pt x="58" y="25"/>
                    </a:cubicBezTo>
                    <a:cubicBezTo>
                      <a:pt x="60" y="25"/>
                      <a:pt x="62" y="24"/>
                      <a:pt x="65" y="24"/>
                    </a:cubicBezTo>
                    <a:cubicBezTo>
                      <a:pt x="66" y="24"/>
                      <a:pt x="67" y="24"/>
                      <a:pt x="68" y="24"/>
                    </a:cubicBezTo>
                    <a:cubicBezTo>
                      <a:pt x="71" y="24"/>
                      <a:pt x="71" y="24"/>
                      <a:pt x="71" y="24"/>
                    </a:cubicBezTo>
                    <a:cubicBezTo>
                      <a:pt x="73" y="24"/>
                      <a:pt x="76" y="25"/>
                      <a:pt x="77" y="24"/>
                    </a:cubicBezTo>
                    <a:cubicBezTo>
                      <a:pt x="79" y="24"/>
                      <a:pt x="80" y="24"/>
                      <a:pt x="82" y="24"/>
                    </a:cubicBezTo>
                    <a:cubicBezTo>
                      <a:pt x="86" y="23"/>
                      <a:pt x="89" y="21"/>
                      <a:pt x="92" y="20"/>
                    </a:cubicBezTo>
                    <a:cubicBezTo>
                      <a:pt x="95" y="18"/>
                      <a:pt x="98" y="16"/>
                      <a:pt x="100" y="14"/>
                    </a:cubicBezTo>
                    <a:cubicBezTo>
                      <a:pt x="105" y="11"/>
                      <a:pt x="109" y="7"/>
                      <a:pt x="111" y="4"/>
                    </a:cubicBezTo>
                    <a:cubicBezTo>
                      <a:pt x="114" y="2"/>
                      <a:pt x="115" y="0"/>
                      <a:pt x="115" y="0"/>
                    </a:cubicBezTo>
                    <a:cubicBezTo>
                      <a:pt x="115" y="0"/>
                      <a:pt x="115" y="0"/>
                      <a:pt x="116" y="0"/>
                    </a:cubicBezTo>
                    <a:cubicBezTo>
                      <a:pt x="116" y="0"/>
                      <a:pt x="116" y="0"/>
                      <a:pt x="116" y="1"/>
                    </a:cubicBezTo>
                    <a:cubicBezTo>
                      <a:pt x="116" y="1"/>
                      <a:pt x="115" y="2"/>
                      <a:pt x="113" y="6"/>
                    </a:cubicBezTo>
                    <a:cubicBezTo>
                      <a:pt x="111" y="9"/>
                      <a:pt x="107" y="13"/>
                      <a:pt x="103" y="17"/>
                    </a:cubicBezTo>
                    <a:cubicBezTo>
                      <a:pt x="101" y="20"/>
                      <a:pt x="98" y="22"/>
                      <a:pt x="95" y="24"/>
                    </a:cubicBezTo>
                    <a:cubicBezTo>
                      <a:pt x="92" y="27"/>
                      <a:pt x="88" y="29"/>
                      <a:pt x="84" y="30"/>
                    </a:cubicBezTo>
                    <a:cubicBezTo>
                      <a:pt x="81" y="32"/>
                      <a:pt x="75" y="33"/>
                      <a:pt x="71" y="33"/>
                    </a:cubicBezTo>
                    <a:cubicBezTo>
                      <a:pt x="71" y="33"/>
                      <a:pt x="71" y="33"/>
                      <a:pt x="71" y="33"/>
                    </a:cubicBezTo>
                    <a:cubicBezTo>
                      <a:pt x="71" y="33"/>
                      <a:pt x="71" y="33"/>
                      <a:pt x="71" y="33"/>
                    </a:cubicBezTo>
                    <a:cubicBezTo>
                      <a:pt x="71" y="33"/>
                      <a:pt x="71" y="33"/>
                      <a:pt x="71" y="33"/>
                    </a:cubicBezTo>
                    <a:cubicBezTo>
                      <a:pt x="70" y="33"/>
                      <a:pt x="70" y="33"/>
                      <a:pt x="70" y="33"/>
                    </a:cubicBezTo>
                    <a:cubicBezTo>
                      <a:pt x="70" y="33"/>
                      <a:pt x="70" y="33"/>
                      <a:pt x="70" y="33"/>
                    </a:cubicBezTo>
                    <a:cubicBezTo>
                      <a:pt x="68" y="33"/>
                      <a:pt x="68" y="33"/>
                      <a:pt x="68" y="33"/>
                    </a:cubicBezTo>
                    <a:cubicBezTo>
                      <a:pt x="67" y="33"/>
                      <a:pt x="67" y="33"/>
                      <a:pt x="66" y="33"/>
                    </a:cubicBezTo>
                    <a:cubicBezTo>
                      <a:pt x="64" y="34"/>
                      <a:pt x="62" y="34"/>
                      <a:pt x="60" y="35"/>
                    </a:cubicBezTo>
                    <a:cubicBezTo>
                      <a:pt x="58" y="35"/>
                      <a:pt x="57" y="36"/>
                      <a:pt x="55" y="37"/>
                    </a:cubicBezTo>
                    <a:cubicBezTo>
                      <a:pt x="53" y="38"/>
                      <a:pt x="51" y="38"/>
                      <a:pt x="49" y="39"/>
                    </a:cubicBezTo>
                    <a:cubicBezTo>
                      <a:pt x="46" y="41"/>
                      <a:pt x="43" y="43"/>
                      <a:pt x="39" y="45"/>
                    </a:cubicBezTo>
                    <a:cubicBezTo>
                      <a:pt x="36" y="47"/>
                      <a:pt x="33" y="49"/>
                      <a:pt x="30" y="50"/>
                    </a:cubicBezTo>
                    <a:cubicBezTo>
                      <a:pt x="26" y="52"/>
                      <a:pt x="23" y="53"/>
                      <a:pt x="21" y="54"/>
                    </a:cubicBezTo>
                    <a:cubicBezTo>
                      <a:pt x="15" y="57"/>
                      <a:pt x="10" y="59"/>
                      <a:pt x="7" y="61"/>
                    </a:cubicBezTo>
                    <a:cubicBezTo>
                      <a:pt x="3" y="62"/>
                      <a:pt x="1" y="63"/>
                      <a:pt x="1" y="63"/>
                    </a:cubicBezTo>
                    <a:cubicBezTo>
                      <a:pt x="1" y="63"/>
                      <a:pt x="0" y="63"/>
                      <a:pt x="0" y="63"/>
                    </a:cubicBezTo>
                    <a:cubicBezTo>
                      <a:pt x="0" y="62"/>
                      <a:pt x="0" y="62"/>
                      <a:pt x="0" y="62"/>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71" name="Freeform 946"/>
              <p:cNvSpPr>
                <a:spLocks/>
              </p:cNvSpPr>
              <p:nvPr/>
            </p:nvSpPr>
            <p:spPr bwMode="auto">
              <a:xfrm>
                <a:off x="3572" y="1744"/>
                <a:ext cx="111" cy="157"/>
              </a:xfrm>
              <a:custGeom>
                <a:avLst/>
                <a:gdLst>
                  <a:gd name="T0" fmla="*/ 0 w 47"/>
                  <a:gd name="T1" fmla="*/ 66 h 66"/>
                  <a:gd name="T2" fmla="*/ 6 w 47"/>
                  <a:gd name="T3" fmla="*/ 55 h 66"/>
                  <a:gd name="T4" fmla="*/ 14 w 47"/>
                  <a:gd name="T5" fmla="*/ 44 h 66"/>
                  <a:gd name="T6" fmla="*/ 24 w 47"/>
                  <a:gd name="T7" fmla="*/ 34 h 66"/>
                  <a:gd name="T8" fmla="*/ 34 w 47"/>
                  <a:gd name="T9" fmla="*/ 22 h 66"/>
                  <a:gd name="T10" fmla="*/ 38 w 47"/>
                  <a:gd name="T11" fmla="*/ 17 h 66"/>
                  <a:gd name="T12" fmla="*/ 41 w 47"/>
                  <a:gd name="T13" fmla="*/ 11 h 66"/>
                  <a:gd name="T14" fmla="*/ 43 w 47"/>
                  <a:gd name="T15" fmla="*/ 7 h 66"/>
                  <a:gd name="T16" fmla="*/ 45 w 47"/>
                  <a:gd name="T17" fmla="*/ 3 h 66"/>
                  <a:gd name="T18" fmla="*/ 46 w 47"/>
                  <a:gd name="T19" fmla="*/ 0 h 66"/>
                  <a:gd name="T20" fmla="*/ 46 w 47"/>
                  <a:gd name="T21" fmla="*/ 0 h 66"/>
                  <a:gd name="T22" fmla="*/ 46 w 47"/>
                  <a:gd name="T23" fmla="*/ 0 h 66"/>
                  <a:gd name="T24" fmla="*/ 47 w 47"/>
                  <a:gd name="T25" fmla="*/ 0 h 66"/>
                  <a:gd name="T26" fmla="*/ 46 w 47"/>
                  <a:gd name="T27" fmla="*/ 4 h 66"/>
                  <a:gd name="T28" fmla="*/ 45 w 47"/>
                  <a:gd name="T29" fmla="*/ 8 h 66"/>
                  <a:gd name="T30" fmla="*/ 43 w 47"/>
                  <a:gd name="T31" fmla="*/ 13 h 66"/>
                  <a:gd name="T32" fmla="*/ 38 w 47"/>
                  <a:gd name="T33" fmla="*/ 25 h 66"/>
                  <a:gd name="T34" fmla="*/ 29 w 47"/>
                  <a:gd name="T35" fmla="*/ 37 h 66"/>
                  <a:gd name="T36" fmla="*/ 25 w 47"/>
                  <a:gd name="T37" fmla="*/ 44 h 66"/>
                  <a:gd name="T38" fmla="*/ 21 w 47"/>
                  <a:gd name="T39" fmla="*/ 50 h 66"/>
                  <a:gd name="T40" fmla="*/ 11 w 47"/>
                  <a:gd name="T41" fmla="*/ 59 h 66"/>
                  <a:gd name="T42" fmla="*/ 0 w 47"/>
                  <a:gd name="T43" fmla="*/ 66 h 66"/>
                  <a:gd name="T44" fmla="*/ 0 w 47"/>
                  <a:gd name="T45" fmla="*/ 66 h 66"/>
                  <a:gd name="T46" fmla="*/ 0 w 47"/>
                  <a:gd name="T4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66">
                    <a:moveTo>
                      <a:pt x="0" y="66"/>
                    </a:moveTo>
                    <a:cubicBezTo>
                      <a:pt x="0" y="66"/>
                      <a:pt x="2" y="61"/>
                      <a:pt x="6" y="55"/>
                    </a:cubicBezTo>
                    <a:cubicBezTo>
                      <a:pt x="9" y="51"/>
                      <a:pt x="11" y="48"/>
                      <a:pt x="14" y="44"/>
                    </a:cubicBezTo>
                    <a:cubicBezTo>
                      <a:pt x="17" y="41"/>
                      <a:pt x="21" y="37"/>
                      <a:pt x="24" y="34"/>
                    </a:cubicBezTo>
                    <a:cubicBezTo>
                      <a:pt x="28" y="30"/>
                      <a:pt x="31" y="26"/>
                      <a:pt x="34" y="22"/>
                    </a:cubicBezTo>
                    <a:cubicBezTo>
                      <a:pt x="35" y="20"/>
                      <a:pt x="36" y="18"/>
                      <a:pt x="38" y="17"/>
                    </a:cubicBezTo>
                    <a:cubicBezTo>
                      <a:pt x="39" y="15"/>
                      <a:pt x="40" y="13"/>
                      <a:pt x="41" y="11"/>
                    </a:cubicBezTo>
                    <a:cubicBezTo>
                      <a:pt x="42" y="10"/>
                      <a:pt x="43" y="8"/>
                      <a:pt x="43" y="7"/>
                    </a:cubicBezTo>
                    <a:cubicBezTo>
                      <a:pt x="44" y="6"/>
                      <a:pt x="44" y="4"/>
                      <a:pt x="45" y="3"/>
                    </a:cubicBezTo>
                    <a:cubicBezTo>
                      <a:pt x="46" y="1"/>
                      <a:pt x="46" y="0"/>
                      <a:pt x="46" y="0"/>
                    </a:cubicBezTo>
                    <a:cubicBezTo>
                      <a:pt x="46" y="0"/>
                      <a:pt x="46" y="0"/>
                      <a:pt x="46" y="0"/>
                    </a:cubicBezTo>
                    <a:cubicBezTo>
                      <a:pt x="46" y="0"/>
                      <a:pt x="46" y="0"/>
                      <a:pt x="46" y="0"/>
                    </a:cubicBezTo>
                    <a:cubicBezTo>
                      <a:pt x="47" y="0"/>
                      <a:pt x="47" y="0"/>
                      <a:pt x="47" y="0"/>
                    </a:cubicBezTo>
                    <a:cubicBezTo>
                      <a:pt x="47" y="0"/>
                      <a:pt x="47" y="1"/>
                      <a:pt x="46" y="4"/>
                    </a:cubicBezTo>
                    <a:cubicBezTo>
                      <a:pt x="46" y="5"/>
                      <a:pt x="46" y="6"/>
                      <a:pt x="45" y="8"/>
                    </a:cubicBezTo>
                    <a:cubicBezTo>
                      <a:pt x="45" y="9"/>
                      <a:pt x="44" y="11"/>
                      <a:pt x="43" y="13"/>
                    </a:cubicBezTo>
                    <a:cubicBezTo>
                      <a:pt x="42" y="16"/>
                      <a:pt x="40" y="20"/>
                      <a:pt x="38" y="25"/>
                    </a:cubicBezTo>
                    <a:cubicBezTo>
                      <a:pt x="35" y="29"/>
                      <a:pt x="32" y="33"/>
                      <a:pt x="29" y="37"/>
                    </a:cubicBezTo>
                    <a:cubicBezTo>
                      <a:pt x="28" y="40"/>
                      <a:pt x="26" y="42"/>
                      <a:pt x="25" y="44"/>
                    </a:cubicBezTo>
                    <a:cubicBezTo>
                      <a:pt x="24" y="46"/>
                      <a:pt x="22" y="48"/>
                      <a:pt x="21" y="50"/>
                    </a:cubicBezTo>
                    <a:cubicBezTo>
                      <a:pt x="17" y="53"/>
                      <a:pt x="14" y="56"/>
                      <a:pt x="11" y="59"/>
                    </a:cubicBezTo>
                    <a:cubicBezTo>
                      <a:pt x="5" y="64"/>
                      <a:pt x="0" y="66"/>
                      <a:pt x="0" y="66"/>
                    </a:cubicBezTo>
                    <a:cubicBezTo>
                      <a:pt x="0" y="66"/>
                      <a:pt x="0" y="66"/>
                      <a:pt x="0" y="66"/>
                    </a:cubicBezTo>
                    <a:cubicBezTo>
                      <a:pt x="0" y="66"/>
                      <a:pt x="0" y="66"/>
                      <a:pt x="0" y="66"/>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72" name="Freeform 947"/>
              <p:cNvSpPr>
                <a:spLocks/>
              </p:cNvSpPr>
              <p:nvPr/>
            </p:nvSpPr>
            <p:spPr bwMode="auto">
              <a:xfrm>
                <a:off x="3401" y="1725"/>
                <a:ext cx="128" cy="214"/>
              </a:xfrm>
              <a:custGeom>
                <a:avLst/>
                <a:gdLst>
                  <a:gd name="T0" fmla="*/ 33 w 54"/>
                  <a:gd name="T1" fmla="*/ 90 h 90"/>
                  <a:gd name="T2" fmla="*/ 50 w 54"/>
                  <a:gd name="T3" fmla="*/ 43 h 90"/>
                  <a:gd name="T4" fmla="*/ 54 w 54"/>
                  <a:gd name="T5" fmla="*/ 0 h 90"/>
                  <a:gd name="T6" fmla="*/ 33 w 54"/>
                  <a:gd name="T7" fmla="*/ 90 h 90"/>
                </a:gdLst>
                <a:ahLst/>
                <a:cxnLst>
                  <a:cxn ang="0">
                    <a:pos x="T0" y="T1"/>
                  </a:cxn>
                  <a:cxn ang="0">
                    <a:pos x="T2" y="T3"/>
                  </a:cxn>
                  <a:cxn ang="0">
                    <a:pos x="T4" y="T5"/>
                  </a:cxn>
                  <a:cxn ang="0">
                    <a:pos x="T6" y="T7"/>
                  </a:cxn>
                </a:cxnLst>
                <a:rect l="0" t="0" r="r" b="b"/>
                <a:pathLst>
                  <a:path w="54" h="90">
                    <a:moveTo>
                      <a:pt x="33" y="90"/>
                    </a:moveTo>
                    <a:cubicBezTo>
                      <a:pt x="33" y="90"/>
                      <a:pt x="54" y="81"/>
                      <a:pt x="50" y="43"/>
                    </a:cubicBezTo>
                    <a:cubicBezTo>
                      <a:pt x="47" y="5"/>
                      <a:pt x="54" y="0"/>
                      <a:pt x="54" y="0"/>
                    </a:cubicBezTo>
                    <a:cubicBezTo>
                      <a:pt x="54" y="0"/>
                      <a:pt x="0" y="38"/>
                      <a:pt x="33" y="9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73" name="Freeform 948"/>
              <p:cNvSpPr>
                <a:spLocks/>
              </p:cNvSpPr>
              <p:nvPr/>
            </p:nvSpPr>
            <p:spPr bwMode="auto">
              <a:xfrm>
                <a:off x="3472" y="1796"/>
                <a:ext cx="24" cy="143"/>
              </a:xfrm>
              <a:custGeom>
                <a:avLst/>
                <a:gdLst>
                  <a:gd name="T0" fmla="*/ 3 w 10"/>
                  <a:gd name="T1" fmla="*/ 60 h 60"/>
                  <a:gd name="T2" fmla="*/ 1 w 10"/>
                  <a:gd name="T3" fmla="*/ 50 h 60"/>
                  <a:gd name="T4" fmla="*/ 1 w 10"/>
                  <a:gd name="T5" fmla="*/ 40 h 60"/>
                  <a:gd name="T6" fmla="*/ 1 w 10"/>
                  <a:gd name="T7" fmla="*/ 29 h 60"/>
                  <a:gd name="T8" fmla="*/ 2 w 10"/>
                  <a:gd name="T9" fmla="*/ 18 h 60"/>
                  <a:gd name="T10" fmla="*/ 4 w 10"/>
                  <a:gd name="T11" fmla="*/ 13 h 60"/>
                  <a:gd name="T12" fmla="*/ 5 w 10"/>
                  <a:gd name="T13" fmla="*/ 8 h 60"/>
                  <a:gd name="T14" fmla="*/ 7 w 10"/>
                  <a:gd name="T15" fmla="*/ 4 h 60"/>
                  <a:gd name="T16" fmla="*/ 9 w 10"/>
                  <a:gd name="T17" fmla="*/ 2 h 60"/>
                  <a:gd name="T18" fmla="*/ 10 w 10"/>
                  <a:gd name="T19" fmla="*/ 0 h 60"/>
                  <a:gd name="T20" fmla="*/ 10 w 10"/>
                  <a:gd name="T21" fmla="*/ 2 h 60"/>
                  <a:gd name="T22" fmla="*/ 9 w 10"/>
                  <a:gd name="T23" fmla="*/ 5 h 60"/>
                  <a:gd name="T24" fmla="*/ 9 w 10"/>
                  <a:gd name="T25" fmla="*/ 9 h 60"/>
                  <a:gd name="T26" fmla="*/ 8 w 10"/>
                  <a:gd name="T27" fmla="*/ 18 h 60"/>
                  <a:gd name="T28" fmla="*/ 7 w 10"/>
                  <a:gd name="T29" fmla="*/ 24 h 60"/>
                  <a:gd name="T30" fmla="*/ 7 w 10"/>
                  <a:gd name="T31" fmla="*/ 29 h 60"/>
                  <a:gd name="T32" fmla="*/ 6 w 10"/>
                  <a:gd name="T33" fmla="*/ 35 h 60"/>
                  <a:gd name="T34" fmla="*/ 6 w 10"/>
                  <a:gd name="T35" fmla="*/ 40 h 60"/>
                  <a:gd name="T36" fmla="*/ 5 w 10"/>
                  <a:gd name="T37" fmla="*/ 50 h 60"/>
                  <a:gd name="T38" fmla="*/ 3 w 10"/>
                  <a:gd name="T3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60">
                    <a:moveTo>
                      <a:pt x="3" y="60"/>
                    </a:moveTo>
                    <a:cubicBezTo>
                      <a:pt x="3" y="60"/>
                      <a:pt x="2" y="56"/>
                      <a:pt x="1" y="50"/>
                    </a:cubicBezTo>
                    <a:cubicBezTo>
                      <a:pt x="1" y="47"/>
                      <a:pt x="1" y="44"/>
                      <a:pt x="1" y="40"/>
                    </a:cubicBezTo>
                    <a:cubicBezTo>
                      <a:pt x="0" y="37"/>
                      <a:pt x="1" y="33"/>
                      <a:pt x="1" y="29"/>
                    </a:cubicBezTo>
                    <a:cubicBezTo>
                      <a:pt x="1" y="25"/>
                      <a:pt x="2" y="21"/>
                      <a:pt x="2" y="18"/>
                    </a:cubicBezTo>
                    <a:cubicBezTo>
                      <a:pt x="3" y="16"/>
                      <a:pt x="3" y="14"/>
                      <a:pt x="4" y="13"/>
                    </a:cubicBezTo>
                    <a:cubicBezTo>
                      <a:pt x="4" y="11"/>
                      <a:pt x="5" y="9"/>
                      <a:pt x="5" y="8"/>
                    </a:cubicBezTo>
                    <a:cubicBezTo>
                      <a:pt x="6" y="7"/>
                      <a:pt x="6" y="5"/>
                      <a:pt x="7" y="4"/>
                    </a:cubicBezTo>
                    <a:cubicBezTo>
                      <a:pt x="8" y="3"/>
                      <a:pt x="8" y="2"/>
                      <a:pt x="9" y="2"/>
                    </a:cubicBezTo>
                    <a:cubicBezTo>
                      <a:pt x="10" y="0"/>
                      <a:pt x="10" y="0"/>
                      <a:pt x="10" y="0"/>
                    </a:cubicBezTo>
                    <a:cubicBezTo>
                      <a:pt x="10" y="0"/>
                      <a:pt x="10" y="1"/>
                      <a:pt x="10" y="2"/>
                    </a:cubicBezTo>
                    <a:cubicBezTo>
                      <a:pt x="9" y="3"/>
                      <a:pt x="9" y="4"/>
                      <a:pt x="9" y="5"/>
                    </a:cubicBezTo>
                    <a:cubicBezTo>
                      <a:pt x="9" y="6"/>
                      <a:pt x="9" y="8"/>
                      <a:pt x="9" y="9"/>
                    </a:cubicBezTo>
                    <a:cubicBezTo>
                      <a:pt x="8" y="12"/>
                      <a:pt x="8" y="15"/>
                      <a:pt x="8" y="18"/>
                    </a:cubicBezTo>
                    <a:cubicBezTo>
                      <a:pt x="7" y="20"/>
                      <a:pt x="7" y="22"/>
                      <a:pt x="7" y="24"/>
                    </a:cubicBezTo>
                    <a:cubicBezTo>
                      <a:pt x="7" y="26"/>
                      <a:pt x="7" y="28"/>
                      <a:pt x="7" y="29"/>
                    </a:cubicBezTo>
                    <a:cubicBezTo>
                      <a:pt x="7" y="31"/>
                      <a:pt x="7" y="33"/>
                      <a:pt x="6" y="35"/>
                    </a:cubicBezTo>
                    <a:cubicBezTo>
                      <a:pt x="6" y="37"/>
                      <a:pt x="6" y="39"/>
                      <a:pt x="6" y="40"/>
                    </a:cubicBezTo>
                    <a:cubicBezTo>
                      <a:pt x="6" y="44"/>
                      <a:pt x="5" y="47"/>
                      <a:pt x="5" y="50"/>
                    </a:cubicBezTo>
                    <a:cubicBezTo>
                      <a:pt x="4" y="56"/>
                      <a:pt x="3" y="60"/>
                      <a:pt x="3" y="6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74" name="Freeform 949"/>
              <p:cNvSpPr>
                <a:spLocks/>
              </p:cNvSpPr>
              <p:nvPr/>
            </p:nvSpPr>
            <p:spPr bwMode="auto">
              <a:xfrm>
                <a:off x="3633" y="1672"/>
                <a:ext cx="176" cy="160"/>
              </a:xfrm>
              <a:custGeom>
                <a:avLst/>
                <a:gdLst>
                  <a:gd name="T0" fmla="*/ 0 w 74"/>
                  <a:gd name="T1" fmla="*/ 61 h 67"/>
                  <a:gd name="T2" fmla="*/ 43 w 74"/>
                  <a:gd name="T3" fmla="*/ 36 h 67"/>
                  <a:gd name="T4" fmla="*/ 74 w 74"/>
                  <a:gd name="T5" fmla="*/ 7 h 67"/>
                  <a:gd name="T6" fmla="*/ 0 w 74"/>
                  <a:gd name="T7" fmla="*/ 61 h 67"/>
                </a:gdLst>
                <a:ahLst/>
                <a:cxnLst>
                  <a:cxn ang="0">
                    <a:pos x="T0" y="T1"/>
                  </a:cxn>
                  <a:cxn ang="0">
                    <a:pos x="T2" y="T3"/>
                  </a:cxn>
                  <a:cxn ang="0">
                    <a:pos x="T4" y="T5"/>
                  </a:cxn>
                  <a:cxn ang="0">
                    <a:pos x="T6" y="T7"/>
                  </a:cxn>
                </a:cxnLst>
                <a:rect l="0" t="0" r="r" b="b"/>
                <a:pathLst>
                  <a:path w="74" h="67">
                    <a:moveTo>
                      <a:pt x="0" y="61"/>
                    </a:moveTo>
                    <a:cubicBezTo>
                      <a:pt x="0" y="61"/>
                      <a:pt x="21" y="67"/>
                      <a:pt x="43" y="36"/>
                    </a:cubicBezTo>
                    <a:cubicBezTo>
                      <a:pt x="65" y="6"/>
                      <a:pt x="74" y="7"/>
                      <a:pt x="74" y="7"/>
                    </a:cubicBezTo>
                    <a:cubicBezTo>
                      <a:pt x="74" y="7"/>
                      <a:pt x="9" y="0"/>
                      <a:pt x="0" y="61"/>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75" name="Freeform 950"/>
              <p:cNvSpPr>
                <a:spLocks/>
              </p:cNvSpPr>
              <p:nvPr/>
            </p:nvSpPr>
            <p:spPr bwMode="auto">
              <a:xfrm>
                <a:off x="3633" y="1720"/>
                <a:ext cx="105" cy="97"/>
              </a:xfrm>
              <a:custGeom>
                <a:avLst/>
                <a:gdLst>
                  <a:gd name="T0" fmla="*/ 0 w 44"/>
                  <a:gd name="T1" fmla="*/ 41 h 41"/>
                  <a:gd name="T2" fmla="*/ 5 w 44"/>
                  <a:gd name="T3" fmla="*/ 32 h 41"/>
                  <a:gd name="T4" fmla="*/ 10 w 44"/>
                  <a:gd name="T5" fmla="*/ 24 h 41"/>
                  <a:gd name="T6" fmla="*/ 18 w 44"/>
                  <a:gd name="T7" fmla="*/ 16 h 41"/>
                  <a:gd name="T8" fmla="*/ 27 w 44"/>
                  <a:gd name="T9" fmla="*/ 8 h 41"/>
                  <a:gd name="T10" fmla="*/ 31 w 44"/>
                  <a:gd name="T11" fmla="*/ 5 h 41"/>
                  <a:gd name="T12" fmla="*/ 35 w 44"/>
                  <a:gd name="T13" fmla="*/ 3 h 41"/>
                  <a:gd name="T14" fmla="*/ 39 w 44"/>
                  <a:gd name="T15" fmla="*/ 1 h 41"/>
                  <a:gd name="T16" fmla="*/ 42 w 44"/>
                  <a:gd name="T17" fmla="*/ 0 h 41"/>
                  <a:gd name="T18" fmla="*/ 44 w 44"/>
                  <a:gd name="T19" fmla="*/ 0 h 41"/>
                  <a:gd name="T20" fmla="*/ 42 w 44"/>
                  <a:gd name="T21" fmla="*/ 2 h 41"/>
                  <a:gd name="T22" fmla="*/ 40 w 44"/>
                  <a:gd name="T23" fmla="*/ 3 h 41"/>
                  <a:gd name="T24" fmla="*/ 37 w 44"/>
                  <a:gd name="T25" fmla="*/ 6 h 41"/>
                  <a:gd name="T26" fmla="*/ 30 w 44"/>
                  <a:gd name="T27" fmla="*/ 12 h 41"/>
                  <a:gd name="T28" fmla="*/ 26 w 44"/>
                  <a:gd name="T29" fmla="*/ 16 h 41"/>
                  <a:gd name="T30" fmla="*/ 22 w 44"/>
                  <a:gd name="T31" fmla="*/ 20 h 41"/>
                  <a:gd name="T32" fmla="*/ 18 w 44"/>
                  <a:gd name="T33" fmla="*/ 24 h 41"/>
                  <a:gd name="T34" fmla="*/ 14 w 44"/>
                  <a:gd name="T35" fmla="*/ 28 h 41"/>
                  <a:gd name="T36" fmla="*/ 7 w 44"/>
                  <a:gd name="T37" fmla="*/ 34 h 41"/>
                  <a:gd name="T38" fmla="*/ 0 w 44"/>
                  <a:gd name="T3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41">
                    <a:moveTo>
                      <a:pt x="0" y="41"/>
                    </a:moveTo>
                    <a:cubicBezTo>
                      <a:pt x="0" y="41"/>
                      <a:pt x="1" y="37"/>
                      <a:pt x="5" y="32"/>
                    </a:cubicBezTo>
                    <a:cubicBezTo>
                      <a:pt x="6" y="30"/>
                      <a:pt x="8" y="27"/>
                      <a:pt x="10" y="24"/>
                    </a:cubicBezTo>
                    <a:cubicBezTo>
                      <a:pt x="13" y="21"/>
                      <a:pt x="15" y="19"/>
                      <a:pt x="18" y="16"/>
                    </a:cubicBezTo>
                    <a:cubicBezTo>
                      <a:pt x="21" y="13"/>
                      <a:pt x="24" y="11"/>
                      <a:pt x="27" y="8"/>
                    </a:cubicBezTo>
                    <a:cubicBezTo>
                      <a:pt x="28" y="7"/>
                      <a:pt x="29" y="6"/>
                      <a:pt x="31" y="5"/>
                    </a:cubicBezTo>
                    <a:cubicBezTo>
                      <a:pt x="32" y="4"/>
                      <a:pt x="34" y="4"/>
                      <a:pt x="35" y="3"/>
                    </a:cubicBezTo>
                    <a:cubicBezTo>
                      <a:pt x="36" y="2"/>
                      <a:pt x="38" y="2"/>
                      <a:pt x="39" y="1"/>
                    </a:cubicBezTo>
                    <a:cubicBezTo>
                      <a:pt x="40" y="1"/>
                      <a:pt x="41" y="1"/>
                      <a:pt x="42" y="0"/>
                    </a:cubicBezTo>
                    <a:cubicBezTo>
                      <a:pt x="44" y="0"/>
                      <a:pt x="44" y="0"/>
                      <a:pt x="44" y="0"/>
                    </a:cubicBezTo>
                    <a:cubicBezTo>
                      <a:pt x="44" y="0"/>
                      <a:pt x="44" y="1"/>
                      <a:pt x="42" y="2"/>
                    </a:cubicBezTo>
                    <a:cubicBezTo>
                      <a:pt x="42" y="2"/>
                      <a:pt x="41" y="3"/>
                      <a:pt x="40" y="3"/>
                    </a:cubicBezTo>
                    <a:cubicBezTo>
                      <a:pt x="39" y="4"/>
                      <a:pt x="38" y="5"/>
                      <a:pt x="37" y="6"/>
                    </a:cubicBezTo>
                    <a:cubicBezTo>
                      <a:pt x="35" y="8"/>
                      <a:pt x="33" y="10"/>
                      <a:pt x="30" y="12"/>
                    </a:cubicBezTo>
                    <a:cubicBezTo>
                      <a:pt x="29" y="14"/>
                      <a:pt x="28" y="15"/>
                      <a:pt x="26" y="16"/>
                    </a:cubicBezTo>
                    <a:cubicBezTo>
                      <a:pt x="25" y="17"/>
                      <a:pt x="24" y="19"/>
                      <a:pt x="22" y="20"/>
                    </a:cubicBezTo>
                    <a:cubicBezTo>
                      <a:pt x="21" y="21"/>
                      <a:pt x="20" y="23"/>
                      <a:pt x="18" y="24"/>
                    </a:cubicBezTo>
                    <a:cubicBezTo>
                      <a:pt x="17" y="25"/>
                      <a:pt x="16" y="27"/>
                      <a:pt x="14" y="28"/>
                    </a:cubicBezTo>
                    <a:cubicBezTo>
                      <a:pt x="12" y="30"/>
                      <a:pt x="9" y="33"/>
                      <a:pt x="7" y="34"/>
                    </a:cubicBezTo>
                    <a:cubicBezTo>
                      <a:pt x="3" y="38"/>
                      <a:pt x="0" y="41"/>
                      <a:pt x="0" y="4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76" name="Freeform 951"/>
              <p:cNvSpPr>
                <a:spLocks/>
              </p:cNvSpPr>
              <p:nvPr/>
            </p:nvSpPr>
            <p:spPr bwMode="auto">
              <a:xfrm>
                <a:off x="4365" y="2234"/>
                <a:ext cx="175" cy="159"/>
              </a:xfrm>
              <a:custGeom>
                <a:avLst/>
                <a:gdLst>
                  <a:gd name="T0" fmla="*/ 0 w 74"/>
                  <a:gd name="T1" fmla="*/ 61 h 67"/>
                  <a:gd name="T2" fmla="*/ 43 w 74"/>
                  <a:gd name="T3" fmla="*/ 37 h 67"/>
                  <a:gd name="T4" fmla="*/ 74 w 74"/>
                  <a:gd name="T5" fmla="*/ 7 h 67"/>
                  <a:gd name="T6" fmla="*/ 0 w 74"/>
                  <a:gd name="T7" fmla="*/ 61 h 67"/>
                </a:gdLst>
                <a:ahLst/>
                <a:cxnLst>
                  <a:cxn ang="0">
                    <a:pos x="T0" y="T1"/>
                  </a:cxn>
                  <a:cxn ang="0">
                    <a:pos x="T2" y="T3"/>
                  </a:cxn>
                  <a:cxn ang="0">
                    <a:pos x="T4" y="T5"/>
                  </a:cxn>
                  <a:cxn ang="0">
                    <a:pos x="T6" y="T7"/>
                  </a:cxn>
                </a:cxnLst>
                <a:rect l="0" t="0" r="r" b="b"/>
                <a:pathLst>
                  <a:path w="74" h="67">
                    <a:moveTo>
                      <a:pt x="0" y="61"/>
                    </a:moveTo>
                    <a:cubicBezTo>
                      <a:pt x="0" y="61"/>
                      <a:pt x="21" y="67"/>
                      <a:pt x="43" y="37"/>
                    </a:cubicBezTo>
                    <a:cubicBezTo>
                      <a:pt x="65" y="6"/>
                      <a:pt x="74" y="7"/>
                      <a:pt x="74" y="7"/>
                    </a:cubicBezTo>
                    <a:cubicBezTo>
                      <a:pt x="74" y="7"/>
                      <a:pt x="9" y="0"/>
                      <a:pt x="0" y="61"/>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77" name="Freeform 952"/>
              <p:cNvSpPr>
                <a:spLocks/>
              </p:cNvSpPr>
              <p:nvPr/>
            </p:nvSpPr>
            <p:spPr bwMode="auto">
              <a:xfrm>
                <a:off x="4365" y="2281"/>
                <a:ext cx="104" cy="98"/>
              </a:xfrm>
              <a:custGeom>
                <a:avLst/>
                <a:gdLst>
                  <a:gd name="T0" fmla="*/ 0 w 44"/>
                  <a:gd name="T1" fmla="*/ 41 h 41"/>
                  <a:gd name="T2" fmla="*/ 4 w 44"/>
                  <a:gd name="T3" fmla="*/ 32 h 41"/>
                  <a:gd name="T4" fmla="*/ 10 w 44"/>
                  <a:gd name="T5" fmla="*/ 24 h 41"/>
                  <a:gd name="T6" fmla="*/ 18 w 44"/>
                  <a:gd name="T7" fmla="*/ 16 h 41"/>
                  <a:gd name="T8" fmla="*/ 26 w 44"/>
                  <a:gd name="T9" fmla="*/ 8 h 41"/>
                  <a:gd name="T10" fmla="*/ 31 w 44"/>
                  <a:gd name="T11" fmla="*/ 5 h 41"/>
                  <a:gd name="T12" fmla="*/ 35 w 44"/>
                  <a:gd name="T13" fmla="*/ 3 h 41"/>
                  <a:gd name="T14" fmla="*/ 39 w 44"/>
                  <a:gd name="T15" fmla="*/ 1 h 41"/>
                  <a:gd name="T16" fmla="*/ 42 w 44"/>
                  <a:gd name="T17" fmla="*/ 1 h 41"/>
                  <a:gd name="T18" fmla="*/ 44 w 44"/>
                  <a:gd name="T19" fmla="*/ 0 h 41"/>
                  <a:gd name="T20" fmla="*/ 42 w 44"/>
                  <a:gd name="T21" fmla="*/ 2 h 41"/>
                  <a:gd name="T22" fmla="*/ 40 w 44"/>
                  <a:gd name="T23" fmla="*/ 3 h 41"/>
                  <a:gd name="T24" fmla="*/ 37 w 44"/>
                  <a:gd name="T25" fmla="*/ 6 h 41"/>
                  <a:gd name="T26" fmla="*/ 30 w 44"/>
                  <a:gd name="T27" fmla="*/ 13 h 41"/>
                  <a:gd name="T28" fmla="*/ 26 w 44"/>
                  <a:gd name="T29" fmla="*/ 16 h 41"/>
                  <a:gd name="T30" fmla="*/ 22 w 44"/>
                  <a:gd name="T31" fmla="*/ 20 h 41"/>
                  <a:gd name="T32" fmla="*/ 18 w 44"/>
                  <a:gd name="T33" fmla="*/ 24 h 41"/>
                  <a:gd name="T34" fmla="*/ 14 w 44"/>
                  <a:gd name="T35" fmla="*/ 28 h 41"/>
                  <a:gd name="T36" fmla="*/ 7 w 44"/>
                  <a:gd name="T37" fmla="*/ 35 h 41"/>
                  <a:gd name="T38" fmla="*/ 0 w 44"/>
                  <a:gd name="T3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41">
                    <a:moveTo>
                      <a:pt x="0" y="41"/>
                    </a:moveTo>
                    <a:cubicBezTo>
                      <a:pt x="0" y="41"/>
                      <a:pt x="1" y="37"/>
                      <a:pt x="4" y="32"/>
                    </a:cubicBezTo>
                    <a:cubicBezTo>
                      <a:pt x="6" y="30"/>
                      <a:pt x="8" y="27"/>
                      <a:pt x="10" y="24"/>
                    </a:cubicBezTo>
                    <a:cubicBezTo>
                      <a:pt x="12" y="22"/>
                      <a:pt x="15" y="19"/>
                      <a:pt x="18" y="16"/>
                    </a:cubicBezTo>
                    <a:cubicBezTo>
                      <a:pt x="21" y="13"/>
                      <a:pt x="23" y="11"/>
                      <a:pt x="26" y="8"/>
                    </a:cubicBezTo>
                    <a:cubicBezTo>
                      <a:pt x="28" y="7"/>
                      <a:pt x="29" y="6"/>
                      <a:pt x="31" y="5"/>
                    </a:cubicBezTo>
                    <a:cubicBezTo>
                      <a:pt x="32" y="4"/>
                      <a:pt x="34" y="4"/>
                      <a:pt x="35" y="3"/>
                    </a:cubicBezTo>
                    <a:cubicBezTo>
                      <a:pt x="36" y="2"/>
                      <a:pt x="37" y="2"/>
                      <a:pt x="39" y="1"/>
                    </a:cubicBezTo>
                    <a:cubicBezTo>
                      <a:pt x="40" y="1"/>
                      <a:pt x="41" y="1"/>
                      <a:pt x="42" y="1"/>
                    </a:cubicBezTo>
                    <a:cubicBezTo>
                      <a:pt x="43" y="0"/>
                      <a:pt x="44" y="0"/>
                      <a:pt x="44" y="0"/>
                    </a:cubicBezTo>
                    <a:cubicBezTo>
                      <a:pt x="44" y="0"/>
                      <a:pt x="43" y="1"/>
                      <a:pt x="42" y="2"/>
                    </a:cubicBezTo>
                    <a:cubicBezTo>
                      <a:pt x="41" y="2"/>
                      <a:pt x="41" y="3"/>
                      <a:pt x="40" y="3"/>
                    </a:cubicBezTo>
                    <a:cubicBezTo>
                      <a:pt x="39" y="4"/>
                      <a:pt x="38" y="5"/>
                      <a:pt x="37" y="6"/>
                    </a:cubicBezTo>
                    <a:cubicBezTo>
                      <a:pt x="35" y="8"/>
                      <a:pt x="32" y="10"/>
                      <a:pt x="30" y="13"/>
                    </a:cubicBezTo>
                    <a:cubicBezTo>
                      <a:pt x="29" y="14"/>
                      <a:pt x="27" y="15"/>
                      <a:pt x="26" y="16"/>
                    </a:cubicBezTo>
                    <a:cubicBezTo>
                      <a:pt x="25" y="18"/>
                      <a:pt x="23" y="19"/>
                      <a:pt x="22" y="20"/>
                    </a:cubicBezTo>
                    <a:cubicBezTo>
                      <a:pt x="21" y="22"/>
                      <a:pt x="19" y="23"/>
                      <a:pt x="18" y="24"/>
                    </a:cubicBezTo>
                    <a:cubicBezTo>
                      <a:pt x="17" y="26"/>
                      <a:pt x="15" y="27"/>
                      <a:pt x="14" y="28"/>
                    </a:cubicBezTo>
                    <a:cubicBezTo>
                      <a:pt x="12" y="30"/>
                      <a:pt x="9" y="33"/>
                      <a:pt x="7" y="35"/>
                    </a:cubicBezTo>
                    <a:cubicBezTo>
                      <a:pt x="3" y="38"/>
                      <a:pt x="0" y="41"/>
                      <a:pt x="0" y="4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78" name="Freeform 953"/>
              <p:cNvSpPr>
                <a:spLocks/>
              </p:cNvSpPr>
              <p:nvPr/>
            </p:nvSpPr>
            <p:spPr bwMode="auto">
              <a:xfrm>
                <a:off x="3821" y="2433"/>
                <a:ext cx="164" cy="196"/>
              </a:xfrm>
              <a:custGeom>
                <a:avLst/>
                <a:gdLst>
                  <a:gd name="T0" fmla="*/ 10 w 69"/>
                  <a:gd name="T1" fmla="*/ 0 h 82"/>
                  <a:gd name="T2" fmla="*/ 28 w 69"/>
                  <a:gd name="T3" fmla="*/ 47 h 82"/>
                  <a:gd name="T4" fmla="*/ 53 w 69"/>
                  <a:gd name="T5" fmla="*/ 82 h 82"/>
                  <a:gd name="T6" fmla="*/ 10 w 69"/>
                  <a:gd name="T7" fmla="*/ 0 h 82"/>
                </a:gdLst>
                <a:ahLst/>
                <a:cxnLst>
                  <a:cxn ang="0">
                    <a:pos x="T0" y="T1"/>
                  </a:cxn>
                  <a:cxn ang="0">
                    <a:pos x="T2" y="T3"/>
                  </a:cxn>
                  <a:cxn ang="0">
                    <a:pos x="T4" y="T5"/>
                  </a:cxn>
                  <a:cxn ang="0">
                    <a:pos x="T6" y="T7"/>
                  </a:cxn>
                </a:cxnLst>
                <a:rect l="0" t="0" r="r" b="b"/>
                <a:pathLst>
                  <a:path w="69" h="82">
                    <a:moveTo>
                      <a:pt x="10" y="0"/>
                    </a:moveTo>
                    <a:cubicBezTo>
                      <a:pt x="10" y="0"/>
                      <a:pt x="0" y="20"/>
                      <a:pt x="28" y="47"/>
                    </a:cubicBezTo>
                    <a:cubicBezTo>
                      <a:pt x="55" y="73"/>
                      <a:pt x="53" y="82"/>
                      <a:pt x="53" y="82"/>
                    </a:cubicBezTo>
                    <a:cubicBezTo>
                      <a:pt x="53" y="82"/>
                      <a:pt x="69" y="18"/>
                      <a:pt x="10"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79" name="Freeform 954"/>
              <p:cNvSpPr>
                <a:spLocks/>
              </p:cNvSpPr>
              <p:nvPr/>
            </p:nvSpPr>
            <p:spPr bwMode="auto">
              <a:xfrm>
                <a:off x="3845" y="2433"/>
                <a:ext cx="80" cy="119"/>
              </a:xfrm>
              <a:custGeom>
                <a:avLst/>
                <a:gdLst>
                  <a:gd name="T0" fmla="*/ 0 w 34"/>
                  <a:gd name="T1" fmla="*/ 0 h 50"/>
                  <a:gd name="T2" fmla="*/ 8 w 34"/>
                  <a:gd name="T3" fmla="*/ 6 h 50"/>
                  <a:gd name="T4" fmla="*/ 15 w 34"/>
                  <a:gd name="T5" fmla="*/ 13 h 50"/>
                  <a:gd name="T6" fmla="*/ 22 w 34"/>
                  <a:gd name="T7" fmla="*/ 22 h 50"/>
                  <a:gd name="T8" fmla="*/ 28 w 34"/>
                  <a:gd name="T9" fmla="*/ 31 h 50"/>
                  <a:gd name="T10" fmla="*/ 31 w 34"/>
                  <a:gd name="T11" fmla="*/ 36 h 50"/>
                  <a:gd name="T12" fmla="*/ 32 w 34"/>
                  <a:gd name="T13" fmla="*/ 41 h 50"/>
                  <a:gd name="T14" fmla="*/ 33 w 34"/>
                  <a:gd name="T15" fmla="*/ 44 h 50"/>
                  <a:gd name="T16" fmla="*/ 34 w 34"/>
                  <a:gd name="T17" fmla="*/ 48 h 50"/>
                  <a:gd name="T18" fmla="*/ 34 w 34"/>
                  <a:gd name="T19" fmla="*/ 50 h 50"/>
                  <a:gd name="T20" fmla="*/ 33 w 34"/>
                  <a:gd name="T21" fmla="*/ 48 h 50"/>
                  <a:gd name="T22" fmla="*/ 31 w 34"/>
                  <a:gd name="T23" fmla="*/ 45 h 50"/>
                  <a:gd name="T24" fmla="*/ 29 w 34"/>
                  <a:gd name="T25" fmla="*/ 42 h 50"/>
                  <a:gd name="T26" fmla="*/ 24 w 34"/>
                  <a:gd name="T27" fmla="*/ 34 h 50"/>
                  <a:gd name="T28" fmla="*/ 21 w 34"/>
                  <a:gd name="T29" fmla="*/ 30 h 50"/>
                  <a:gd name="T30" fmla="*/ 17 w 34"/>
                  <a:gd name="T31" fmla="*/ 25 h 50"/>
                  <a:gd name="T32" fmla="*/ 14 w 34"/>
                  <a:gd name="T33" fmla="*/ 21 h 50"/>
                  <a:gd name="T34" fmla="*/ 11 w 34"/>
                  <a:gd name="T35" fmla="*/ 16 h 50"/>
                  <a:gd name="T36" fmla="*/ 5 w 34"/>
                  <a:gd name="T37" fmla="*/ 8 h 50"/>
                  <a:gd name="T38" fmla="*/ 0 w 34"/>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50">
                    <a:moveTo>
                      <a:pt x="0" y="0"/>
                    </a:moveTo>
                    <a:cubicBezTo>
                      <a:pt x="0" y="0"/>
                      <a:pt x="4" y="2"/>
                      <a:pt x="8" y="6"/>
                    </a:cubicBezTo>
                    <a:cubicBezTo>
                      <a:pt x="10" y="8"/>
                      <a:pt x="12" y="10"/>
                      <a:pt x="15" y="13"/>
                    </a:cubicBezTo>
                    <a:cubicBezTo>
                      <a:pt x="17" y="16"/>
                      <a:pt x="20" y="19"/>
                      <a:pt x="22" y="22"/>
                    </a:cubicBezTo>
                    <a:cubicBezTo>
                      <a:pt x="24" y="25"/>
                      <a:pt x="27" y="28"/>
                      <a:pt x="28" y="31"/>
                    </a:cubicBezTo>
                    <a:cubicBezTo>
                      <a:pt x="29" y="33"/>
                      <a:pt x="30" y="35"/>
                      <a:pt x="31" y="36"/>
                    </a:cubicBezTo>
                    <a:cubicBezTo>
                      <a:pt x="31" y="38"/>
                      <a:pt x="32" y="39"/>
                      <a:pt x="32" y="41"/>
                    </a:cubicBezTo>
                    <a:cubicBezTo>
                      <a:pt x="33" y="42"/>
                      <a:pt x="33" y="43"/>
                      <a:pt x="33" y="44"/>
                    </a:cubicBezTo>
                    <a:cubicBezTo>
                      <a:pt x="34" y="46"/>
                      <a:pt x="34" y="47"/>
                      <a:pt x="34" y="48"/>
                    </a:cubicBezTo>
                    <a:cubicBezTo>
                      <a:pt x="34" y="49"/>
                      <a:pt x="34" y="50"/>
                      <a:pt x="34" y="50"/>
                    </a:cubicBezTo>
                    <a:cubicBezTo>
                      <a:pt x="34" y="50"/>
                      <a:pt x="33" y="49"/>
                      <a:pt x="33" y="48"/>
                    </a:cubicBezTo>
                    <a:cubicBezTo>
                      <a:pt x="32" y="47"/>
                      <a:pt x="32" y="46"/>
                      <a:pt x="31" y="45"/>
                    </a:cubicBezTo>
                    <a:cubicBezTo>
                      <a:pt x="31" y="44"/>
                      <a:pt x="30" y="43"/>
                      <a:pt x="29" y="42"/>
                    </a:cubicBezTo>
                    <a:cubicBezTo>
                      <a:pt x="28" y="40"/>
                      <a:pt x="26" y="37"/>
                      <a:pt x="24" y="34"/>
                    </a:cubicBezTo>
                    <a:cubicBezTo>
                      <a:pt x="23" y="33"/>
                      <a:pt x="22" y="31"/>
                      <a:pt x="21" y="30"/>
                    </a:cubicBezTo>
                    <a:cubicBezTo>
                      <a:pt x="20" y="28"/>
                      <a:pt x="18" y="27"/>
                      <a:pt x="17" y="25"/>
                    </a:cubicBezTo>
                    <a:cubicBezTo>
                      <a:pt x="16" y="24"/>
                      <a:pt x="15" y="22"/>
                      <a:pt x="14" y="21"/>
                    </a:cubicBezTo>
                    <a:cubicBezTo>
                      <a:pt x="13" y="19"/>
                      <a:pt x="12" y="18"/>
                      <a:pt x="11" y="16"/>
                    </a:cubicBezTo>
                    <a:cubicBezTo>
                      <a:pt x="9" y="14"/>
                      <a:pt x="7" y="11"/>
                      <a:pt x="5" y="8"/>
                    </a:cubicBezTo>
                    <a:cubicBezTo>
                      <a:pt x="2" y="4"/>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80" name="Freeform 955"/>
              <p:cNvSpPr>
                <a:spLocks/>
              </p:cNvSpPr>
              <p:nvPr/>
            </p:nvSpPr>
            <p:spPr bwMode="auto">
              <a:xfrm>
                <a:off x="3849" y="1970"/>
                <a:ext cx="117" cy="133"/>
              </a:xfrm>
              <a:custGeom>
                <a:avLst/>
                <a:gdLst>
                  <a:gd name="T0" fmla="*/ 7 w 49"/>
                  <a:gd name="T1" fmla="*/ 56 h 56"/>
                  <a:gd name="T2" fmla="*/ 33 w 49"/>
                  <a:gd name="T3" fmla="*/ 29 h 56"/>
                  <a:gd name="T4" fmla="*/ 49 w 49"/>
                  <a:gd name="T5" fmla="*/ 0 h 56"/>
                  <a:gd name="T6" fmla="*/ 7 w 49"/>
                  <a:gd name="T7" fmla="*/ 56 h 56"/>
                </a:gdLst>
                <a:ahLst/>
                <a:cxnLst>
                  <a:cxn ang="0">
                    <a:pos x="T0" y="T1"/>
                  </a:cxn>
                  <a:cxn ang="0">
                    <a:pos x="T2" y="T3"/>
                  </a:cxn>
                  <a:cxn ang="0">
                    <a:pos x="T4" y="T5"/>
                  </a:cxn>
                  <a:cxn ang="0">
                    <a:pos x="T6" y="T7"/>
                  </a:cxn>
                </a:cxnLst>
                <a:rect l="0" t="0" r="r" b="b"/>
                <a:pathLst>
                  <a:path w="49" h="56">
                    <a:moveTo>
                      <a:pt x="7" y="56"/>
                    </a:moveTo>
                    <a:cubicBezTo>
                      <a:pt x="7" y="56"/>
                      <a:pt x="24" y="56"/>
                      <a:pt x="33" y="29"/>
                    </a:cubicBezTo>
                    <a:cubicBezTo>
                      <a:pt x="42" y="1"/>
                      <a:pt x="49" y="0"/>
                      <a:pt x="49" y="0"/>
                    </a:cubicBezTo>
                    <a:cubicBezTo>
                      <a:pt x="49" y="0"/>
                      <a:pt x="0" y="10"/>
                      <a:pt x="7" y="56"/>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81" name="Freeform 956"/>
              <p:cNvSpPr>
                <a:spLocks/>
              </p:cNvSpPr>
              <p:nvPr/>
            </p:nvSpPr>
            <p:spPr bwMode="auto">
              <a:xfrm>
                <a:off x="3866" y="2008"/>
                <a:ext cx="55" cy="95"/>
              </a:xfrm>
              <a:custGeom>
                <a:avLst/>
                <a:gdLst>
                  <a:gd name="T0" fmla="*/ 0 w 23"/>
                  <a:gd name="T1" fmla="*/ 40 h 40"/>
                  <a:gd name="T2" fmla="*/ 1 w 23"/>
                  <a:gd name="T3" fmla="*/ 33 h 40"/>
                  <a:gd name="T4" fmla="*/ 4 w 23"/>
                  <a:gd name="T5" fmla="*/ 26 h 40"/>
                  <a:gd name="T6" fmla="*/ 7 w 23"/>
                  <a:gd name="T7" fmla="*/ 18 h 40"/>
                  <a:gd name="T8" fmla="*/ 12 w 23"/>
                  <a:gd name="T9" fmla="*/ 10 h 40"/>
                  <a:gd name="T10" fmla="*/ 17 w 23"/>
                  <a:gd name="T11" fmla="*/ 5 h 40"/>
                  <a:gd name="T12" fmla="*/ 19 w 23"/>
                  <a:gd name="T13" fmla="*/ 3 h 40"/>
                  <a:gd name="T14" fmla="*/ 21 w 23"/>
                  <a:gd name="T15" fmla="*/ 1 h 40"/>
                  <a:gd name="T16" fmla="*/ 23 w 23"/>
                  <a:gd name="T17" fmla="*/ 0 h 40"/>
                  <a:gd name="T18" fmla="*/ 22 w 23"/>
                  <a:gd name="T19" fmla="*/ 2 h 40"/>
                  <a:gd name="T20" fmla="*/ 21 w 23"/>
                  <a:gd name="T21" fmla="*/ 4 h 40"/>
                  <a:gd name="T22" fmla="*/ 19 w 23"/>
                  <a:gd name="T23" fmla="*/ 6 h 40"/>
                  <a:gd name="T24" fmla="*/ 11 w 23"/>
                  <a:gd name="T25" fmla="*/ 20 h 40"/>
                  <a:gd name="T26" fmla="*/ 7 w 23"/>
                  <a:gd name="T27" fmla="*/ 27 h 40"/>
                  <a:gd name="T28" fmla="*/ 4 w 23"/>
                  <a:gd name="T29" fmla="*/ 34 h 40"/>
                  <a:gd name="T30" fmla="*/ 0 w 23"/>
                  <a:gd name="T31"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40">
                    <a:moveTo>
                      <a:pt x="0" y="40"/>
                    </a:moveTo>
                    <a:cubicBezTo>
                      <a:pt x="0" y="40"/>
                      <a:pt x="0" y="37"/>
                      <a:pt x="1" y="33"/>
                    </a:cubicBezTo>
                    <a:cubicBezTo>
                      <a:pt x="2" y="31"/>
                      <a:pt x="3" y="28"/>
                      <a:pt x="4" y="26"/>
                    </a:cubicBezTo>
                    <a:cubicBezTo>
                      <a:pt x="5" y="23"/>
                      <a:pt x="6" y="20"/>
                      <a:pt x="7" y="18"/>
                    </a:cubicBezTo>
                    <a:cubicBezTo>
                      <a:pt x="9" y="15"/>
                      <a:pt x="10" y="13"/>
                      <a:pt x="12" y="10"/>
                    </a:cubicBezTo>
                    <a:cubicBezTo>
                      <a:pt x="14" y="8"/>
                      <a:pt x="15" y="6"/>
                      <a:pt x="17" y="5"/>
                    </a:cubicBezTo>
                    <a:cubicBezTo>
                      <a:pt x="18" y="4"/>
                      <a:pt x="18" y="3"/>
                      <a:pt x="19" y="3"/>
                    </a:cubicBezTo>
                    <a:cubicBezTo>
                      <a:pt x="20" y="2"/>
                      <a:pt x="21" y="2"/>
                      <a:pt x="21" y="1"/>
                    </a:cubicBezTo>
                    <a:cubicBezTo>
                      <a:pt x="22" y="1"/>
                      <a:pt x="23" y="0"/>
                      <a:pt x="23" y="0"/>
                    </a:cubicBezTo>
                    <a:cubicBezTo>
                      <a:pt x="23" y="0"/>
                      <a:pt x="23" y="1"/>
                      <a:pt x="22" y="2"/>
                    </a:cubicBezTo>
                    <a:cubicBezTo>
                      <a:pt x="21" y="2"/>
                      <a:pt x="21" y="3"/>
                      <a:pt x="21" y="4"/>
                    </a:cubicBezTo>
                    <a:cubicBezTo>
                      <a:pt x="20" y="5"/>
                      <a:pt x="20" y="5"/>
                      <a:pt x="19" y="6"/>
                    </a:cubicBezTo>
                    <a:cubicBezTo>
                      <a:pt x="17" y="10"/>
                      <a:pt x="14" y="15"/>
                      <a:pt x="11" y="20"/>
                    </a:cubicBezTo>
                    <a:cubicBezTo>
                      <a:pt x="10" y="23"/>
                      <a:pt x="9" y="25"/>
                      <a:pt x="7" y="27"/>
                    </a:cubicBezTo>
                    <a:cubicBezTo>
                      <a:pt x="6" y="30"/>
                      <a:pt x="5" y="32"/>
                      <a:pt x="4" y="34"/>
                    </a:cubicBezTo>
                    <a:cubicBezTo>
                      <a:pt x="1" y="38"/>
                      <a:pt x="0" y="40"/>
                      <a:pt x="0" y="4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82" name="Freeform 957"/>
              <p:cNvSpPr>
                <a:spLocks/>
              </p:cNvSpPr>
              <p:nvPr/>
            </p:nvSpPr>
            <p:spPr bwMode="auto">
              <a:xfrm>
                <a:off x="3790" y="2274"/>
                <a:ext cx="166" cy="107"/>
              </a:xfrm>
              <a:custGeom>
                <a:avLst/>
                <a:gdLst>
                  <a:gd name="T0" fmla="*/ 0 w 70"/>
                  <a:gd name="T1" fmla="*/ 31 h 45"/>
                  <a:gd name="T2" fmla="*/ 37 w 70"/>
                  <a:gd name="T3" fmla="*/ 39 h 45"/>
                  <a:gd name="T4" fmla="*/ 70 w 70"/>
                  <a:gd name="T5" fmla="*/ 37 h 45"/>
                  <a:gd name="T6" fmla="*/ 0 w 70"/>
                  <a:gd name="T7" fmla="*/ 31 h 45"/>
                </a:gdLst>
                <a:ahLst/>
                <a:cxnLst>
                  <a:cxn ang="0">
                    <a:pos x="T0" y="T1"/>
                  </a:cxn>
                  <a:cxn ang="0">
                    <a:pos x="T2" y="T3"/>
                  </a:cxn>
                  <a:cxn ang="0">
                    <a:pos x="T4" y="T5"/>
                  </a:cxn>
                  <a:cxn ang="0">
                    <a:pos x="T6" y="T7"/>
                  </a:cxn>
                </a:cxnLst>
                <a:rect l="0" t="0" r="r" b="b"/>
                <a:pathLst>
                  <a:path w="70" h="45">
                    <a:moveTo>
                      <a:pt x="0" y="31"/>
                    </a:moveTo>
                    <a:cubicBezTo>
                      <a:pt x="0" y="31"/>
                      <a:pt x="9" y="45"/>
                      <a:pt x="37" y="39"/>
                    </a:cubicBezTo>
                    <a:cubicBezTo>
                      <a:pt x="66" y="32"/>
                      <a:pt x="70" y="37"/>
                      <a:pt x="70" y="37"/>
                    </a:cubicBezTo>
                    <a:cubicBezTo>
                      <a:pt x="70" y="37"/>
                      <a:pt x="36" y="0"/>
                      <a:pt x="0" y="31"/>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83" name="Freeform 958"/>
              <p:cNvSpPr>
                <a:spLocks/>
              </p:cNvSpPr>
              <p:nvPr/>
            </p:nvSpPr>
            <p:spPr bwMode="auto">
              <a:xfrm>
                <a:off x="3790" y="2334"/>
                <a:ext cx="109" cy="14"/>
              </a:xfrm>
              <a:custGeom>
                <a:avLst/>
                <a:gdLst>
                  <a:gd name="T0" fmla="*/ 0 w 46"/>
                  <a:gd name="T1" fmla="*/ 6 h 6"/>
                  <a:gd name="T2" fmla="*/ 7 w 46"/>
                  <a:gd name="T3" fmla="*/ 3 h 6"/>
                  <a:gd name="T4" fmla="*/ 15 w 46"/>
                  <a:gd name="T5" fmla="*/ 2 h 6"/>
                  <a:gd name="T6" fmla="*/ 23 w 46"/>
                  <a:gd name="T7" fmla="*/ 1 h 6"/>
                  <a:gd name="T8" fmla="*/ 32 w 46"/>
                  <a:gd name="T9" fmla="*/ 1 h 6"/>
                  <a:gd name="T10" fmla="*/ 39 w 46"/>
                  <a:gd name="T11" fmla="*/ 2 h 6"/>
                  <a:gd name="T12" fmla="*/ 42 w 46"/>
                  <a:gd name="T13" fmla="*/ 3 h 6"/>
                  <a:gd name="T14" fmla="*/ 45 w 46"/>
                  <a:gd name="T15" fmla="*/ 4 h 6"/>
                  <a:gd name="T16" fmla="*/ 46 w 46"/>
                  <a:gd name="T17" fmla="*/ 5 h 6"/>
                  <a:gd name="T18" fmla="*/ 44 w 46"/>
                  <a:gd name="T19" fmla="*/ 4 h 6"/>
                  <a:gd name="T20" fmla="*/ 42 w 46"/>
                  <a:gd name="T21" fmla="*/ 4 h 6"/>
                  <a:gd name="T22" fmla="*/ 39 w 46"/>
                  <a:gd name="T23" fmla="*/ 4 h 6"/>
                  <a:gd name="T24" fmla="*/ 23 w 46"/>
                  <a:gd name="T25" fmla="*/ 5 h 6"/>
                  <a:gd name="T26" fmla="*/ 15 w 46"/>
                  <a:gd name="T27" fmla="*/ 6 h 6"/>
                  <a:gd name="T28" fmla="*/ 8 w 46"/>
                  <a:gd name="T29" fmla="*/ 6 h 6"/>
                  <a:gd name="T30" fmla="*/ 0 w 46"/>
                  <a:gd name="T3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6">
                    <a:moveTo>
                      <a:pt x="0" y="6"/>
                    </a:moveTo>
                    <a:cubicBezTo>
                      <a:pt x="0" y="6"/>
                      <a:pt x="3" y="5"/>
                      <a:pt x="7" y="3"/>
                    </a:cubicBezTo>
                    <a:cubicBezTo>
                      <a:pt x="9" y="3"/>
                      <a:pt x="12" y="2"/>
                      <a:pt x="15" y="2"/>
                    </a:cubicBezTo>
                    <a:cubicBezTo>
                      <a:pt x="17" y="1"/>
                      <a:pt x="20" y="1"/>
                      <a:pt x="23" y="1"/>
                    </a:cubicBezTo>
                    <a:cubicBezTo>
                      <a:pt x="26" y="1"/>
                      <a:pt x="29" y="0"/>
                      <a:pt x="32" y="1"/>
                    </a:cubicBezTo>
                    <a:cubicBezTo>
                      <a:pt x="35" y="1"/>
                      <a:pt x="37" y="1"/>
                      <a:pt x="39" y="2"/>
                    </a:cubicBezTo>
                    <a:cubicBezTo>
                      <a:pt x="41" y="2"/>
                      <a:pt x="42" y="2"/>
                      <a:pt x="42" y="3"/>
                    </a:cubicBezTo>
                    <a:cubicBezTo>
                      <a:pt x="43" y="3"/>
                      <a:pt x="44" y="3"/>
                      <a:pt x="45" y="4"/>
                    </a:cubicBezTo>
                    <a:cubicBezTo>
                      <a:pt x="46" y="4"/>
                      <a:pt x="46" y="5"/>
                      <a:pt x="46" y="5"/>
                    </a:cubicBezTo>
                    <a:cubicBezTo>
                      <a:pt x="46" y="5"/>
                      <a:pt x="46" y="5"/>
                      <a:pt x="44" y="4"/>
                    </a:cubicBezTo>
                    <a:cubicBezTo>
                      <a:pt x="44" y="4"/>
                      <a:pt x="43" y="4"/>
                      <a:pt x="42" y="4"/>
                    </a:cubicBezTo>
                    <a:cubicBezTo>
                      <a:pt x="41" y="4"/>
                      <a:pt x="40" y="4"/>
                      <a:pt x="39" y="4"/>
                    </a:cubicBezTo>
                    <a:cubicBezTo>
                      <a:pt x="35" y="4"/>
                      <a:pt x="29" y="5"/>
                      <a:pt x="23" y="5"/>
                    </a:cubicBezTo>
                    <a:cubicBezTo>
                      <a:pt x="21" y="5"/>
                      <a:pt x="18" y="6"/>
                      <a:pt x="15" y="6"/>
                    </a:cubicBezTo>
                    <a:cubicBezTo>
                      <a:pt x="12" y="6"/>
                      <a:pt x="10" y="6"/>
                      <a:pt x="8" y="6"/>
                    </a:cubicBezTo>
                    <a:cubicBezTo>
                      <a:pt x="3" y="6"/>
                      <a:pt x="0" y="6"/>
                      <a:pt x="0" y="6"/>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84" name="Freeform 959"/>
              <p:cNvSpPr>
                <a:spLocks/>
              </p:cNvSpPr>
              <p:nvPr/>
            </p:nvSpPr>
            <p:spPr bwMode="auto">
              <a:xfrm>
                <a:off x="3980" y="2034"/>
                <a:ext cx="140" cy="90"/>
              </a:xfrm>
              <a:custGeom>
                <a:avLst/>
                <a:gdLst>
                  <a:gd name="T0" fmla="*/ 0 w 59"/>
                  <a:gd name="T1" fmla="*/ 25 h 38"/>
                  <a:gd name="T2" fmla="*/ 31 w 59"/>
                  <a:gd name="T3" fmla="*/ 33 h 38"/>
                  <a:gd name="T4" fmla="*/ 59 w 59"/>
                  <a:gd name="T5" fmla="*/ 32 h 38"/>
                  <a:gd name="T6" fmla="*/ 0 w 59"/>
                  <a:gd name="T7" fmla="*/ 25 h 38"/>
                </a:gdLst>
                <a:ahLst/>
                <a:cxnLst>
                  <a:cxn ang="0">
                    <a:pos x="T0" y="T1"/>
                  </a:cxn>
                  <a:cxn ang="0">
                    <a:pos x="T2" y="T3"/>
                  </a:cxn>
                  <a:cxn ang="0">
                    <a:pos x="T4" y="T5"/>
                  </a:cxn>
                  <a:cxn ang="0">
                    <a:pos x="T6" y="T7"/>
                  </a:cxn>
                </a:cxnLst>
                <a:rect l="0" t="0" r="r" b="b"/>
                <a:pathLst>
                  <a:path w="59" h="38">
                    <a:moveTo>
                      <a:pt x="0" y="25"/>
                    </a:moveTo>
                    <a:cubicBezTo>
                      <a:pt x="0" y="25"/>
                      <a:pt x="7" y="38"/>
                      <a:pt x="31" y="33"/>
                    </a:cubicBezTo>
                    <a:cubicBezTo>
                      <a:pt x="55" y="28"/>
                      <a:pt x="59" y="32"/>
                      <a:pt x="59" y="32"/>
                    </a:cubicBezTo>
                    <a:cubicBezTo>
                      <a:pt x="59" y="32"/>
                      <a:pt x="31" y="0"/>
                      <a:pt x="0" y="25"/>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85" name="Freeform 960"/>
              <p:cNvSpPr>
                <a:spLocks/>
              </p:cNvSpPr>
              <p:nvPr/>
            </p:nvSpPr>
            <p:spPr bwMode="auto">
              <a:xfrm>
                <a:off x="3980" y="2084"/>
                <a:ext cx="93" cy="12"/>
              </a:xfrm>
              <a:custGeom>
                <a:avLst/>
                <a:gdLst>
                  <a:gd name="T0" fmla="*/ 0 w 39"/>
                  <a:gd name="T1" fmla="*/ 4 h 5"/>
                  <a:gd name="T2" fmla="*/ 6 w 39"/>
                  <a:gd name="T3" fmla="*/ 2 h 5"/>
                  <a:gd name="T4" fmla="*/ 19 w 39"/>
                  <a:gd name="T5" fmla="*/ 0 h 5"/>
                  <a:gd name="T6" fmla="*/ 33 w 39"/>
                  <a:gd name="T7" fmla="*/ 2 h 5"/>
                  <a:gd name="T8" fmla="*/ 36 w 39"/>
                  <a:gd name="T9" fmla="*/ 3 h 5"/>
                  <a:gd name="T10" fmla="*/ 37 w 39"/>
                  <a:gd name="T11" fmla="*/ 3 h 5"/>
                  <a:gd name="T12" fmla="*/ 39 w 39"/>
                  <a:gd name="T13" fmla="*/ 4 h 5"/>
                  <a:gd name="T14" fmla="*/ 37 w 39"/>
                  <a:gd name="T15" fmla="*/ 4 h 5"/>
                  <a:gd name="T16" fmla="*/ 35 w 39"/>
                  <a:gd name="T17" fmla="*/ 4 h 5"/>
                  <a:gd name="T18" fmla="*/ 33 w 39"/>
                  <a:gd name="T19" fmla="*/ 4 h 5"/>
                  <a:gd name="T20" fmla="*/ 20 w 39"/>
                  <a:gd name="T21" fmla="*/ 4 h 5"/>
                  <a:gd name="T22" fmla="*/ 6 w 39"/>
                  <a:gd name="T23" fmla="*/ 5 h 5"/>
                  <a:gd name="T24" fmla="*/ 0 w 39"/>
                  <a:gd name="T25"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5">
                    <a:moveTo>
                      <a:pt x="0" y="4"/>
                    </a:moveTo>
                    <a:cubicBezTo>
                      <a:pt x="0" y="4"/>
                      <a:pt x="2" y="3"/>
                      <a:pt x="6" y="2"/>
                    </a:cubicBezTo>
                    <a:cubicBezTo>
                      <a:pt x="9" y="1"/>
                      <a:pt x="14" y="1"/>
                      <a:pt x="19" y="0"/>
                    </a:cubicBezTo>
                    <a:cubicBezTo>
                      <a:pt x="24" y="0"/>
                      <a:pt x="29" y="1"/>
                      <a:pt x="33" y="2"/>
                    </a:cubicBezTo>
                    <a:cubicBezTo>
                      <a:pt x="34" y="2"/>
                      <a:pt x="35" y="2"/>
                      <a:pt x="36" y="3"/>
                    </a:cubicBezTo>
                    <a:cubicBezTo>
                      <a:pt x="36" y="3"/>
                      <a:pt x="37" y="3"/>
                      <a:pt x="37" y="3"/>
                    </a:cubicBezTo>
                    <a:cubicBezTo>
                      <a:pt x="38" y="4"/>
                      <a:pt x="39" y="4"/>
                      <a:pt x="39" y="4"/>
                    </a:cubicBezTo>
                    <a:cubicBezTo>
                      <a:pt x="39" y="4"/>
                      <a:pt x="38" y="4"/>
                      <a:pt x="37" y="4"/>
                    </a:cubicBezTo>
                    <a:cubicBezTo>
                      <a:pt x="37" y="4"/>
                      <a:pt x="36" y="4"/>
                      <a:pt x="35" y="4"/>
                    </a:cubicBezTo>
                    <a:cubicBezTo>
                      <a:pt x="34" y="4"/>
                      <a:pt x="34" y="4"/>
                      <a:pt x="33" y="4"/>
                    </a:cubicBezTo>
                    <a:cubicBezTo>
                      <a:pt x="29" y="4"/>
                      <a:pt x="24" y="4"/>
                      <a:pt x="20" y="4"/>
                    </a:cubicBezTo>
                    <a:cubicBezTo>
                      <a:pt x="15" y="5"/>
                      <a:pt x="10" y="5"/>
                      <a:pt x="6" y="5"/>
                    </a:cubicBezTo>
                    <a:cubicBezTo>
                      <a:pt x="2" y="5"/>
                      <a:pt x="0" y="4"/>
                      <a:pt x="0" y="4"/>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86" name="Freeform 961"/>
              <p:cNvSpPr>
                <a:spLocks/>
              </p:cNvSpPr>
              <p:nvPr/>
            </p:nvSpPr>
            <p:spPr bwMode="auto">
              <a:xfrm>
                <a:off x="4220" y="2212"/>
                <a:ext cx="140" cy="88"/>
              </a:xfrm>
              <a:custGeom>
                <a:avLst/>
                <a:gdLst>
                  <a:gd name="T0" fmla="*/ 0 w 59"/>
                  <a:gd name="T1" fmla="*/ 25 h 37"/>
                  <a:gd name="T2" fmla="*/ 31 w 59"/>
                  <a:gd name="T3" fmla="*/ 32 h 37"/>
                  <a:gd name="T4" fmla="*/ 59 w 59"/>
                  <a:gd name="T5" fmla="*/ 31 h 37"/>
                  <a:gd name="T6" fmla="*/ 0 w 59"/>
                  <a:gd name="T7" fmla="*/ 25 h 37"/>
                </a:gdLst>
                <a:ahLst/>
                <a:cxnLst>
                  <a:cxn ang="0">
                    <a:pos x="T0" y="T1"/>
                  </a:cxn>
                  <a:cxn ang="0">
                    <a:pos x="T2" y="T3"/>
                  </a:cxn>
                  <a:cxn ang="0">
                    <a:pos x="T4" y="T5"/>
                  </a:cxn>
                  <a:cxn ang="0">
                    <a:pos x="T6" y="T7"/>
                  </a:cxn>
                </a:cxnLst>
                <a:rect l="0" t="0" r="r" b="b"/>
                <a:pathLst>
                  <a:path w="59" h="37">
                    <a:moveTo>
                      <a:pt x="0" y="25"/>
                    </a:moveTo>
                    <a:cubicBezTo>
                      <a:pt x="0" y="25"/>
                      <a:pt x="7" y="37"/>
                      <a:pt x="31" y="32"/>
                    </a:cubicBezTo>
                    <a:cubicBezTo>
                      <a:pt x="55" y="27"/>
                      <a:pt x="59" y="31"/>
                      <a:pt x="59" y="31"/>
                    </a:cubicBezTo>
                    <a:cubicBezTo>
                      <a:pt x="59" y="31"/>
                      <a:pt x="31" y="0"/>
                      <a:pt x="0" y="25"/>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87" name="Freeform 962"/>
              <p:cNvSpPr>
                <a:spLocks/>
              </p:cNvSpPr>
              <p:nvPr/>
            </p:nvSpPr>
            <p:spPr bwMode="auto">
              <a:xfrm>
                <a:off x="4220" y="2262"/>
                <a:ext cx="92" cy="10"/>
              </a:xfrm>
              <a:custGeom>
                <a:avLst/>
                <a:gdLst>
                  <a:gd name="T0" fmla="*/ 0 w 39"/>
                  <a:gd name="T1" fmla="*/ 4 h 4"/>
                  <a:gd name="T2" fmla="*/ 6 w 39"/>
                  <a:gd name="T3" fmla="*/ 2 h 4"/>
                  <a:gd name="T4" fmla="*/ 20 w 39"/>
                  <a:gd name="T5" fmla="*/ 0 h 4"/>
                  <a:gd name="T6" fmla="*/ 33 w 39"/>
                  <a:gd name="T7" fmla="*/ 1 h 4"/>
                  <a:gd name="T8" fmla="*/ 36 w 39"/>
                  <a:gd name="T9" fmla="*/ 2 h 4"/>
                  <a:gd name="T10" fmla="*/ 38 w 39"/>
                  <a:gd name="T11" fmla="*/ 3 h 4"/>
                  <a:gd name="T12" fmla="*/ 39 w 39"/>
                  <a:gd name="T13" fmla="*/ 4 h 4"/>
                  <a:gd name="T14" fmla="*/ 37 w 39"/>
                  <a:gd name="T15" fmla="*/ 4 h 4"/>
                  <a:gd name="T16" fmla="*/ 36 w 39"/>
                  <a:gd name="T17" fmla="*/ 4 h 4"/>
                  <a:gd name="T18" fmla="*/ 33 w 39"/>
                  <a:gd name="T19" fmla="*/ 4 h 4"/>
                  <a:gd name="T20" fmla="*/ 20 w 39"/>
                  <a:gd name="T21" fmla="*/ 4 h 4"/>
                  <a:gd name="T22" fmla="*/ 7 w 39"/>
                  <a:gd name="T23" fmla="*/ 4 h 4"/>
                  <a:gd name="T24" fmla="*/ 0 w 39"/>
                  <a:gd name="T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4">
                    <a:moveTo>
                      <a:pt x="0" y="4"/>
                    </a:moveTo>
                    <a:cubicBezTo>
                      <a:pt x="0" y="4"/>
                      <a:pt x="3" y="3"/>
                      <a:pt x="6" y="2"/>
                    </a:cubicBezTo>
                    <a:cubicBezTo>
                      <a:pt x="10" y="1"/>
                      <a:pt x="15" y="0"/>
                      <a:pt x="20" y="0"/>
                    </a:cubicBezTo>
                    <a:cubicBezTo>
                      <a:pt x="25" y="0"/>
                      <a:pt x="30" y="0"/>
                      <a:pt x="33" y="1"/>
                    </a:cubicBezTo>
                    <a:cubicBezTo>
                      <a:pt x="34" y="2"/>
                      <a:pt x="35" y="2"/>
                      <a:pt x="36" y="2"/>
                    </a:cubicBezTo>
                    <a:cubicBezTo>
                      <a:pt x="37" y="2"/>
                      <a:pt x="37" y="3"/>
                      <a:pt x="38" y="3"/>
                    </a:cubicBezTo>
                    <a:cubicBezTo>
                      <a:pt x="39" y="4"/>
                      <a:pt x="39" y="4"/>
                      <a:pt x="39" y="4"/>
                    </a:cubicBezTo>
                    <a:cubicBezTo>
                      <a:pt x="39" y="4"/>
                      <a:pt x="39" y="4"/>
                      <a:pt x="37" y="4"/>
                    </a:cubicBezTo>
                    <a:cubicBezTo>
                      <a:pt x="37" y="4"/>
                      <a:pt x="36" y="4"/>
                      <a:pt x="36" y="4"/>
                    </a:cubicBezTo>
                    <a:cubicBezTo>
                      <a:pt x="35" y="4"/>
                      <a:pt x="34" y="4"/>
                      <a:pt x="33" y="4"/>
                    </a:cubicBezTo>
                    <a:cubicBezTo>
                      <a:pt x="30" y="3"/>
                      <a:pt x="25" y="4"/>
                      <a:pt x="20" y="4"/>
                    </a:cubicBezTo>
                    <a:cubicBezTo>
                      <a:pt x="15" y="4"/>
                      <a:pt x="10" y="4"/>
                      <a:pt x="7" y="4"/>
                    </a:cubicBezTo>
                    <a:cubicBezTo>
                      <a:pt x="3" y="4"/>
                      <a:pt x="0" y="4"/>
                      <a:pt x="0" y="4"/>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88" name="Freeform 963"/>
              <p:cNvSpPr>
                <a:spLocks/>
              </p:cNvSpPr>
              <p:nvPr/>
            </p:nvSpPr>
            <p:spPr bwMode="auto">
              <a:xfrm>
                <a:off x="3557" y="1865"/>
                <a:ext cx="167" cy="105"/>
              </a:xfrm>
              <a:custGeom>
                <a:avLst/>
                <a:gdLst>
                  <a:gd name="T0" fmla="*/ 0 w 70"/>
                  <a:gd name="T1" fmla="*/ 23 h 44"/>
                  <a:gd name="T2" fmla="*/ 36 w 70"/>
                  <a:gd name="T3" fmla="*/ 39 h 44"/>
                  <a:gd name="T4" fmla="*/ 70 w 70"/>
                  <a:gd name="T5" fmla="*/ 44 h 44"/>
                  <a:gd name="T6" fmla="*/ 0 w 70"/>
                  <a:gd name="T7" fmla="*/ 23 h 44"/>
                </a:gdLst>
                <a:ahLst/>
                <a:cxnLst>
                  <a:cxn ang="0">
                    <a:pos x="T0" y="T1"/>
                  </a:cxn>
                  <a:cxn ang="0">
                    <a:pos x="T2" y="T3"/>
                  </a:cxn>
                  <a:cxn ang="0">
                    <a:pos x="T4" y="T5"/>
                  </a:cxn>
                  <a:cxn ang="0">
                    <a:pos x="T6" y="T7"/>
                  </a:cxn>
                </a:cxnLst>
                <a:rect l="0" t="0" r="r" b="b"/>
                <a:pathLst>
                  <a:path w="70" h="44">
                    <a:moveTo>
                      <a:pt x="0" y="23"/>
                    </a:moveTo>
                    <a:cubicBezTo>
                      <a:pt x="0" y="23"/>
                      <a:pt x="6" y="40"/>
                      <a:pt x="36" y="39"/>
                    </a:cubicBezTo>
                    <a:cubicBezTo>
                      <a:pt x="66" y="38"/>
                      <a:pt x="70" y="44"/>
                      <a:pt x="70" y="44"/>
                    </a:cubicBezTo>
                    <a:cubicBezTo>
                      <a:pt x="70" y="44"/>
                      <a:pt x="43" y="0"/>
                      <a:pt x="0" y="23"/>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89" name="Freeform 964"/>
              <p:cNvSpPr>
                <a:spLocks/>
              </p:cNvSpPr>
              <p:nvPr/>
            </p:nvSpPr>
            <p:spPr bwMode="auto">
              <a:xfrm>
                <a:off x="3557" y="1917"/>
                <a:ext cx="112" cy="24"/>
              </a:xfrm>
              <a:custGeom>
                <a:avLst/>
                <a:gdLst>
                  <a:gd name="T0" fmla="*/ 0 w 47"/>
                  <a:gd name="T1" fmla="*/ 1 h 10"/>
                  <a:gd name="T2" fmla="*/ 8 w 47"/>
                  <a:gd name="T3" fmla="*/ 0 h 10"/>
                  <a:gd name="T4" fmla="*/ 15 w 47"/>
                  <a:gd name="T5" fmla="*/ 0 h 10"/>
                  <a:gd name="T6" fmla="*/ 24 w 47"/>
                  <a:gd name="T7" fmla="*/ 1 h 10"/>
                  <a:gd name="T8" fmla="*/ 33 w 47"/>
                  <a:gd name="T9" fmla="*/ 3 h 10"/>
                  <a:gd name="T10" fmla="*/ 41 w 47"/>
                  <a:gd name="T11" fmla="*/ 6 h 10"/>
                  <a:gd name="T12" fmla="*/ 43 w 47"/>
                  <a:gd name="T13" fmla="*/ 7 h 10"/>
                  <a:gd name="T14" fmla="*/ 45 w 47"/>
                  <a:gd name="T15" fmla="*/ 9 h 10"/>
                  <a:gd name="T16" fmla="*/ 47 w 47"/>
                  <a:gd name="T17" fmla="*/ 10 h 10"/>
                  <a:gd name="T18" fmla="*/ 45 w 47"/>
                  <a:gd name="T19" fmla="*/ 9 h 10"/>
                  <a:gd name="T20" fmla="*/ 43 w 47"/>
                  <a:gd name="T21" fmla="*/ 9 h 10"/>
                  <a:gd name="T22" fmla="*/ 40 w 47"/>
                  <a:gd name="T23" fmla="*/ 8 h 10"/>
                  <a:gd name="T24" fmla="*/ 24 w 47"/>
                  <a:gd name="T25" fmla="*/ 6 h 10"/>
                  <a:gd name="T26" fmla="*/ 15 w 47"/>
                  <a:gd name="T27" fmla="*/ 4 h 10"/>
                  <a:gd name="T28" fmla="*/ 7 w 47"/>
                  <a:gd name="T29" fmla="*/ 3 h 10"/>
                  <a:gd name="T30" fmla="*/ 0 w 47"/>
                  <a:gd name="T31"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10">
                    <a:moveTo>
                      <a:pt x="0" y="1"/>
                    </a:moveTo>
                    <a:cubicBezTo>
                      <a:pt x="0" y="1"/>
                      <a:pt x="3" y="1"/>
                      <a:pt x="8" y="0"/>
                    </a:cubicBezTo>
                    <a:cubicBezTo>
                      <a:pt x="10" y="0"/>
                      <a:pt x="13" y="0"/>
                      <a:pt x="15" y="0"/>
                    </a:cubicBezTo>
                    <a:cubicBezTo>
                      <a:pt x="18" y="0"/>
                      <a:pt x="21" y="1"/>
                      <a:pt x="24" y="1"/>
                    </a:cubicBezTo>
                    <a:cubicBezTo>
                      <a:pt x="27" y="2"/>
                      <a:pt x="30" y="2"/>
                      <a:pt x="33" y="3"/>
                    </a:cubicBezTo>
                    <a:cubicBezTo>
                      <a:pt x="36" y="4"/>
                      <a:pt x="39" y="5"/>
                      <a:pt x="41" y="6"/>
                    </a:cubicBezTo>
                    <a:cubicBezTo>
                      <a:pt x="42" y="6"/>
                      <a:pt x="43" y="7"/>
                      <a:pt x="43" y="7"/>
                    </a:cubicBezTo>
                    <a:cubicBezTo>
                      <a:pt x="44" y="8"/>
                      <a:pt x="45" y="8"/>
                      <a:pt x="45" y="9"/>
                    </a:cubicBezTo>
                    <a:cubicBezTo>
                      <a:pt x="46" y="10"/>
                      <a:pt x="47" y="10"/>
                      <a:pt x="47" y="10"/>
                    </a:cubicBezTo>
                    <a:cubicBezTo>
                      <a:pt x="47" y="10"/>
                      <a:pt x="46" y="10"/>
                      <a:pt x="45" y="9"/>
                    </a:cubicBezTo>
                    <a:cubicBezTo>
                      <a:pt x="44" y="9"/>
                      <a:pt x="44" y="9"/>
                      <a:pt x="43" y="9"/>
                    </a:cubicBezTo>
                    <a:cubicBezTo>
                      <a:pt x="42" y="9"/>
                      <a:pt x="41" y="8"/>
                      <a:pt x="40" y="8"/>
                    </a:cubicBezTo>
                    <a:cubicBezTo>
                      <a:pt x="35" y="7"/>
                      <a:pt x="30" y="7"/>
                      <a:pt x="24" y="6"/>
                    </a:cubicBezTo>
                    <a:cubicBezTo>
                      <a:pt x="21" y="5"/>
                      <a:pt x="18" y="5"/>
                      <a:pt x="15" y="4"/>
                    </a:cubicBezTo>
                    <a:cubicBezTo>
                      <a:pt x="12" y="4"/>
                      <a:pt x="10" y="4"/>
                      <a:pt x="7" y="3"/>
                    </a:cubicBezTo>
                    <a:cubicBezTo>
                      <a:pt x="3" y="2"/>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90" name="Freeform 965"/>
              <p:cNvSpPr>
                <a:spLocks/>
              </p:cNvSpPr>
              <p:nvPr/>
            </p:nvSpPr>
            <p:spPr bwMode="auto">
              <a:xfrm>
                <a:off x="3811" y="1727"/>
                <a:ext cx="69" cy="71"/>
              </a:xfrm>
              <a:custGeom>
                <a:avLst/>
                <a:gdLst>
                  <a:gd name="T0" fmla="*/ 9 w 29"/>
                  <a:gd name="T1" fmla="*/ 30 h 30"/>
                  <a:gd name="T2" fmla="*/ 14 w 29"/>
                  <a:gd name="T3" fmla="*/ 4 h 30"/>
                  <a:gd name="T4" fmla="*/ 9 w 29"/>
                  <a:gd name="T5" fmla="*/ 30 h 30"/>
                </a:gdLst>
                <a:ahLst/>
                <a:cxnLst>
                  <a:cxn ang="0">
                    <a:pos x="T0" y="T1"/>
                  </a:cxn>
                  <a:cxn ang="0">
                    <a:pos x="T2" y="T3"/>
                  </a:cxn>
                  <a:cxn ang="0">
                    <a:pos x="T4" y="T5"/>
                  </a:cxn>
                </a:cxnLst>
                <a:rect l="0" t="0" r="r" b="b"/>
                <a:pathLst>
                  <a:path w="29" h="30">
                    <a:moveTo>
                      <a:pt x="9" y="30"/>
                    </a:moveTo>
                    <a:cubicBezTo>
                      <a:pt x="9" y="30"/>
                      <a:pt x="29" y="8"/>
                      <a:pt x="14" y="4"/>
                    </a:cubicBezTo>
                    <a:cubicBezTo>
                      <a:pt x="0" y="0"/>
                      <a:pt x="9" y="30"/>
                      <a:pt x="9" y="3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91" name="Freeform 966"/>
              <p:cNvSpPr>
                <a:spLocks/>
              </p:cNvSpPr>
              <p:nvPr/>
            </p:nvSpPr>
            <p:spPr bwMode="auto">
              <a:xfrm>
                <a:off x="3766" y="1729"/>
                <a:ext cx="67" cy="69"/>
              </a:xfrm>
              <a:custGeom>
                <a:avLst/>
                <a:gdLst>
                  <a:gd name="T0" fmla="*/ 28 w 28"/>
                  <a:gd name="T1" fmla="*/ 29 h 29"/>
                  <a:gd name="T2" fmla="*/ 13 w 28"/>
                  <a:gd name="T3" fmla="*/ 8 h 29"/>
                  <a:gd name="T4" fmla="*/ 28 w 28"/>
                  <a:gd name="T5" fmla="*/ 29 h 29"/>
                </a:gdLst>
                <a:ahLst/>
                <a:cxnLst>
                  <a:cxn ang="0">
                    <a:pos x="T0" y="T1"/>
                  </a:cxn>
                  <a:cxn ang="0">
                    <a:pos x="T2" y="T3"/>
                  </a:cxn>
                  <a:cxn ang="0">
                    <a:pos x="T4" y="T5"/>
                  </a:cxn>
                </a:cxnLst>
                <a:rect l="0" t="0" r="r" b="b"/>
                <a:pathLst>
                  <a:path w="28" h="29">
                    <a:moveTo>
                      <a:pt x="28" y="29"/>
                    </a:moveTo>
                    <a:cubicBezTo>
                      <a:pt x="28" y="29"/>
                      <a:pt x="26" y="0"/>
                      <a:pt x="13" y="8"/>
                    </a:cubicBezTo>
                    <a:cubicBezTo>
                      <a:pt x="0" y="16"/>
                      <a:pt x="28" y="29"/>
                      <a:pt x="28" y="29"/>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92" name="Freeform 967"/>
              <p:cNvSpPr>
                <a:spLocks/>
              </p:cNvSpPr>
              <p:nvPr/>
            </p:nvSpPr>
            <p:spPr bwMode="auto">
              <a:xfrm>
                <a:off x="3769" y="1763"/>
                <a:ext cx="64" cy="73"/>
              </a:xfrm>
              <a:custGeom>
                <a:avLst/>
                <a:gdLst>
                  <a:gd name="T0" fmla="*/ 27 w 27"/>
                  <a:gd name="T1" fmla="*/ 15 h 31"/>
                  <a:gd name="T2" fmla="*/ 1 w 27"/>
                  <a:gd name="T3" fmla="*/ 16 h 31"/>
                  <a:gd name="T4" fmla="*/ 27 w 27"/>
                  <a:gd name="T5" fmla="*/ 15 h 31"/>
                </a:gdLst>
                <a:ahLst/>
                <a:cxnLst>
                  <a:cxn ang="0">
                    <a:pos x="T0" y="T1"/>
                  </a:cxn>
                  <a:cxn ang="0">
                    <a:pos x="T2" y="T3"/>
                  </a:cxn>
                  <a:cxn ang="0">
                    <a:pos x="T4" y="T5"/>
                  </a:cxn>
                </a:cxnLst>
                <a:rect l="0" t="0" r="r" b="b"/>
                <a:pathLst>
                  <a:path w="27" h="31">
                    <a:moveTo>
                      <a:pt x="27" y="15"/>
                    </a:moveTo>
                    <a:cubicBezTo>
                      <a:pt x="27" y="15"/>
                      <a:pt x="1" y="0"/>
                      <a:pt x="1" y="16"/>
                    </a:cubicBezTo>
                    <a:cubicBezTo>
                      <a:pt x="0" y="31"/>
                      <a:pt x="27" y="15"/>
                      <a:pt x="27" y="15"/>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93" name="Freeform 968"/>
              <p:cNvSpPr>
                <a:spLocks/>
              </p:cNvSpPr>
              <p:nvPr/>
            </p:nvSpPr>
            <p:spPr bwMode="auto">
              <a:xfrm>
                <a:off x="3769" y="1798"/>
                <a:ext cx="64" cy="74"/>
              </a:xfrm>
              <a:custGeom>
                <a:avLst/>
                <a:gdLst>
                  <a:gd name="T0" fmla="*/ 27 w 27"/>
                  <a:gd name="T1" fmla="*/ 0 h 31"/>
                  <a:gd name="T2" fmla="*/ 12 w 27"/>
                  <a:gd name="T3" fmla="*/ 22 h 31"/>
                  <a:gd name="T4" fmla="*/ 27 w 27"/>
                  <a:gd name="T5" fmla="*/ 0 h 31"/>
                </a:gdLst>
                <a:ahLst/>
                <a:cxnLst>
                  <a:cxn ang="0">
                    <a:pos x="T0" y="T1"/>
                  </a:cxn>
                  <a:cxn ang="0">
                    <a:pos x="T2" y="T3"/>
                  </a:cxn>
                  <a:cxn ang="0">
                    <a:pos x="T4" y="T5"/>
                  </a:cxn>
                </a:cxnLst>
                <a:rect l="0" t="0" r="r" b="b"/>
                <a:pathLst>
                  <a:path w="27" h="31">
                    <a:moveTo>
                      <a:pt x="27" y="0"/>
                    </a:moveTo>
                    <a:cubicBezTo>
                      <a:pt x="27" y="0"/>
                      <a:pt x="0" y="13"/>
                      <a:pt x="12" y="22"/>
                    </a:cubicBezTo>
                    <a:cubicBezTo>
                      <a:pt x="25" y="31"/>
                      <a:pt x="27" y="0"/>
                      <a:pt x="27"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94" name="Freeform 969"/>
              <p:cNvSpPr>
                <a:spLocks/>
              </p:cNvSpPr>
              <p:nvPr/>
            </p:nvSpPr>
            <p:spPr bwMode="auto">
              <a:xfrm>
                <a:off x="3821" y="1798"/>
                <a:ext cx="71" cy="69"/>
              </a:xfrm>
              <a:custGeom>
                <a:avLst/>
                <a:gdLst>
                  <a:gd name="T0" fmla="*/ 5 w 30"/>
                  <a:gd name="T1" fmla="*/ 0 h 29"/>
                  <a:gd name="T2" fmla="*/ 15 w 30"/>
                  <a:gd name="T3" fmla="*/ 25 h 29"/>
                  <a:gd name="T4" fmla="*/ 5 w 30"/>
                  <a:gd name="T5" fmla="*/ 0 h 29"/>
                </a:gdLst>
                <a:ahLst/>
                <a:cxnLst>
                  <a:cxn ang="0">
                    <a:pos x="T0" y="T1"/>
                  </a:cxn>
                  <a:cxn ang="0">
                    <a:pos x="T2" y="T3"/>
                  </a:cxn>
                  <a:cxn ang="0">
                    <a:pos x="T4" y="T5"/>
                  </a:cxn>
                </a:cxnLst>
                <a:rect l="0" t="0" r="r" b="b"/>
                <a:pathLst>
                  <a:path w="30" h="29">
                    <a:moveTo>
                      <a:pt x="5" y="0"/>
                    </a:moveTo>
                    <a:cubicBezTo>
                      <a:pt x="5" y="0"/>
                      <a:pt x="0" y="29"/>
                      <a:pt x="15" y="25"/>
                    </a:cubicBezTo>
                    <a:cubicBezTo>
                      <a:pt x="30" y="20"/>
                      <a:pt x="5" y="0"/>
                      <a:pt x="5"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95" name="Freeform 970"/>
              <p:cNvSpPr>
                <a:spLocks/>
              </p:cNvSpPr>
              <p:nvPr/>
            </p:nvSpPr>
            <p:spPr bwMode="auto">
              <a:xfrm>
                <a:off x="3833" y="1777"/>
                <a:ext cx="71" cy="71"/>
              </a:xfrm>
              <a:custGeom>
                <a:avLst/>
                <a:gdLst>
                  <a:gd name="T0" fmla="*/ 0 w 30"/>
                  <a:gd name="T1" fmla="*/ 9 h 30"/>
                  <a:gd name="T2" fmla="*/ 26 w 30"/>
                  <a:gd name="T3" fmla="*/ 15 h 30"/>
                  <a:gd name="T4" fmla="*/ 0 w 30"/>
                  <a:gd name="T5" fmla="*/ 9 h 30"/>
                </a:gdLst>
                <a:ahLst/>
                <a:cxnLst>
                  <a:cxn ang="0">
                    <a:pos x="T0" y="T1"/>
                  </a:cxn>
                  <a:cxn ang="0">
                    <a:pos x="T2" y="T3"/>
                  </a:cxn>
                  <a:cxn ang="0">
                    <a:pos x="T4" y="T5"/>
                  </a:cxn>
                </a:cxnLst>
                <a:rect l="0" t="0" r="r" b="b"/>
                <a:pathLst>
                  <a:path w="30" h="30">
                    <a:moveTo>
                      <a:pt x="0" y="9"/>
                    </a:moveTo>
                    <a:cubicBezTo>
                      <a:pt x="0" y="9"/>
                      <a:pt x="21" y="30"/>
                      <a:pt x="26" y="15"/>
                    </a:cubicBezTo>
                    <a:cubicBezTo>
                      <a:pt x="30" y="0"/>
                      <a:pt x="0" y="9"/>
                      <a:pt x="0" y="9"/>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96" name="Freeform 971"/>
              <p:cNvSpPr>
                <a:spLocks/>
              </p:cNvSpPr>
              <p:nvPr/>
            </p:nvSpPr>
            <p:spPr bwMode="auto">
              <a:xfrm>
                <a:off x="3830" y="1734"/>
                <a:ext cx="69" cy="67"/>
              </a:xfrm>
              <a:custGeom>
                <a:avLst/>
                <a:gdLst>
                  <a:gd name="T0" fmla="*/ 0 w 29"/>
                  <a:gd name="T1" fmla="*/ 27 h 28"/>
                  <a:gd name="T2" fmla="*/ 23 w 29"/>
                  <a:gd name="T3" fmla="*/ 14 h 28"/>
                  <a:gd name="T4" fmla="*/ 0 w 29"/>
                  <a:gd name="T5" fmla="*/ 27 h 28"/>
                </a:gdLst>
                <a:ahLst/>
                <a:cxnLst>
                  <a:cxn ang="0">
                    <a:pos x="T0" y="T1"/>
                  </a:cxn>
                  <a:cxn ang="0">
                    <a:pos x="T2" y="T3"/>
                  </a:cxn>
                  <a:cxn ang="0">
                    <a:pos x="T4" y="T5"/>
                  </a:cxn>
                </a:cxnLst>
                <a:rect l="0" t="0" r="r" b="b"/>
                <a:pathLst>
                  <a:path w="29" h="28">
                    <a:moveTo>
                      <a:pt x="0" y="27"/>
                    </a:moveTo>
                    <a:cubicBezTo>
                      <a:pt x="0" y="27"/>
                      <a:pt x="29" y="28"/>
                      <a:pt x="23" y="14"/>
                    </a:cubicBezTo>
                    <a:cubicBezTo>
                      <a:pt x="17" y="0"/>
                      <a:pt x="0" y="27"/>
                      <a:pt x="0" y="27"/>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97" name="Freeform 972"/>
              <p:cNvSpPr>
                <a:spLocks/>
              </p:cNvSpPr>
              <p:nvPr/>
            </p:nvSpPr>
            <p:spPr bwMode="auto">
              <a:xfrm>
                <a:off x="3823" y="1789"/>
                <a:ext cx="24" cy="21"/>
              </a:xfrm>
              <a:custGeom>
                <a:avLst/>
                <a:gdLst>
                  <a:gd name="T0" fmla="*/ 0 w 10"/>
                  <a:gd name="T1" fmla="*/ 3 h 9"/>
                  <a:gd name="T2" fmla="*/ 4 w 10"/>
                  <a:gd name="T3" fmla="*/ 8 h 9"/>
                  <a:gd name="T4" fmla="*/ 9 w 10"/>
                  <a:gd name="T5" fmla="*/ 6 h 9"/>
                  <a:gd name="T6" fmla="*/ 6 w 10"/>
                  <a:gd name="T7" fmla="*/ 1 h 9"/>
                  <a:gd name="T8" fmla="*/ 0 w 10"/>
                  <a:gd name="T9" fmla="*/ 3 h 9"/>
                </a:gdLst>
                <a:ahLst/>
                <a:cxnLst>
                  <a:cxn ang="0">
                    <a:pos x="T0" y="T1"/>
                  </a:cxn>
                  <a:cxn ang="0">
                    <a:pos x="T2" y="T3"/>
                  </a:cxn>
                  <a:cxn ang="0">
                    <a:pos x="T4" y="T5"/>
                  </a:cxn>
                  <a:cxn ang="0">
                    <a:pos x="T6" y="T7"/>
                  </a:cxn>
                  <a:cxn ang="0">
                    <a:pos x="T8" y="T9"/>
                  </a:cxn>
                </a:cxnLst>
                <a:rect l="0" t="0" r="r" b="b"/>
                <a:pathLst>
                  <a:path w="10" h="9">
                    <a:moveTo>
                      <a:pt x="0" y="3"/>
                    </a:moveTo>
                    <a:cubicBezTo>
                      <a:pt x="0" y="5"/>
                      <a:pt x="1" y="7"/>
                      <a:pt x="4" y="8"/>
                    </a:cubicBezTo>
                    <a:cubicBezTo>
                      <a:pt x="6" y="9"/>
                      <a:pt x="9" y="8"/>
                      <a:pt x="9" y="6"/>
                    </a:cubicBezTo>
                    <a:cubicBezTo>
                      <a:pt x="10" y="4"/>
                      <a:pt x="9" y="2"/>
                      <a:pt x="6" y="1"/>
                    </a:cubicBezTo>
                    <a:cubicBezTo>
                      <a:pt x="4" y="0"/>
                      <a:pt x="1" y="1"/>
                      <a:pt x="0"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98" name="Freeform 973"/>
              <p:cNvSpPr>
                <a:spLocks/>
              </p:cNvSpPr>
              <p:nvPr/>
            </p:nvSpPr>
            <p:spPr bwMode="auto">
              <a:xfrm>
                <a:off x="3838" y="1784"/>
                <a:ext cx="2" cy="10"/>
              </a:xfrm>
              <a:custGeom>
                <a:avLst/>
                <a:gdLst>
                  <a:gd name="T0" fmla="*/ 0 w 1"/>
                  <a:gd name="T1" fmla="*/ 1 h 4"/>
                  <a:gd name="T2" fmla="*/ 0 w 1"/>
                  <a:gd name="T3" fmla="*/ 1 h 4"/>
                  <a:gd name="T4" fmla="*/ 1 w 1"/>
                  <a:gd name="T5" fmla="*/ 1 h 4"/>
                  <a:gd name="T6" fmla="*/ 0 w 1"/>
                  <a:gd name="T7" fmla="*/ 2 h 4"/>
                  <a:gd name="T8" fmla="*/ 0 w 1"/>
                  <a:gd name="T9" fmla="*/ 4 h 4"/>
                  <a:gd name="T10" fmla="*/ 0 w 1"/>
                  <a:gd name="T11" fmla="*/ 2 h 4"/>
                  <a:gd name="T12" fmla="*/ 0 w 1"/>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0" y="1"/>
                    </a:moveTo>
                    <a:cubicBezTo>
                      <a:pt x="0" y="1"/>
                      <a:pt x="0" y="0"/>
                      <a:pt x="0" y="1"/>
                    </a:cubicBezTo>
                    <a:cubicBezTo>
                      <a:pt x="1" y="1"/>
                      <a:pt x="1" y="1"/>
                      <a:pt x="1" y="1"/>
                    </a:cubicBezTo>
                    <a:cubicBezTo>
                      <a:pt x="1" y="2"/>
                      <a:pt x="0" y="2"/>
                      <a:pt x="0" y="2"/>
                    </a:cubicBezTo>
                    <a:cubicBezTo>
                      <a:pt x="0" y="3"/>
                      <a:pt x="0" y="4"/>
                      <a:pt x="0" y="4"/>
                    </a:cubicBezTo>
                    <a:cubicBezTo>
                      <a:pt x="0" y="3"/>
                      <a:pt x="0" y="2"/>
                      <a:pt x="0" y="2"/>
                    </a:cubicBezTo>
                    <a:cubicBezTo>
                      <a:pt x="0" y="2"/>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99" name="Freeform 974"/>
              <p:cNvSpPr>
                <a:spLocks/>
              </p:cNvSpPr>
              <p:nvPr/>
            </p:nvSpPr>
            <p:spPr bwMode="auto">
              <a:xfrm>
                <a:off x="3833" y="1784"/>
                <a:ext cx="2" cy="10"/>
              </a:xfrm>
              <a:custGeom>
                <a:avLst/>
                <a:gdLst>
                  <a:gd name="T0" fmla="*/ 0 w 1"/>
                  <a:gd name="T1" fmla="*/ 1 h 4"/>
                  <a:gd name="T2" fmla="*/ 1 w 1"/>
                  <a:gd name="T3" fmla="*/ 0 h 4"/>
                  <a:gd name="T4" fmla="*/ 1 w 1"/>
                  <a:gd name="T5" fmla="*/ 1 h 4"/>
                  <a:gd name="T6" fmla="*/ 1 w 1"/>
                  <a:gd name="T7" fmla="*/ 2 h 4"/>
                  <a:gd name="T8" fmla="*/ 1 w 1"/>
                  <a:gd name="T9" fmla="*/ 4 h 4"/>
                  <a:gd name="T10" fmla="*/ 1 w 1"/>
                  <a:gd name="T11" fmla="*/ 2 h 4"/>
                  <a:gd name="T12" fmla="*/ 0 w 1"/>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0" y="1"/>
                    </a:moveTo>
                    <a:cubicBezTo>
                      <a:pt x="0" y="1"/>
                      <a:pt x="1" y="0"/>
                      <a:pt x="1" y="0"/>
                    </a:cubicBezTo>
                    <a:cubicBezTo>
                      <a:pt x="1" y="0"/>
                      <a:pt x="1" y="1"/>
                      <a:pt x="1" y="1"/>
                    </a:cubicBezTo>
                    <a:cubicBezTo>
                      <a:pt x="1" y="1"/>
                      <a:pt x="1" y="2"/>
                      <a:pt x="1" y="2"/>
                    </a:cubicBezTo>
                    <a:cubicBezTo>
                      <a:pt x="1" y="3"/>
                      <a:pt x="1" y="4"/>
                      <a:pt x="1" y="4"/>
                    </a:cubicBezTo>
                    <a:cubicBezTo>
                      <a:pt x="1" y="3"/>
                      <a:pt x="1" y="2"/>
                      <a:pt x="1" y="2"/>
                    </a:cubicBezTo>
                    <a:cubicBezTo>
                      <a:pt x="0" y="2"/>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00" name="Freeform 975"/>
              <p:cNvSpPr>
                <a:spLocks/>
              </p:cNvSpPr>
              <p:nvPr/>
            </p:nvSpPr>
            <p:spPr bwMode="auto">
              <a:xfrm>
                <a:off x="3830" y="1784"/>
                <a:ext cx="5" cy="10"/>
              </a:xfrm>
              <a:custGeom>
                <a:avLst/>
                <a:gdLst>
                  <a:gd name="T0" fmla="*/ 0 w 2"/>
                  <a:gd name="T1" fmla="*/ 1 h 4"/>
                  <a:gd name="T2" fmla="*/ 0 w 2"/>
                  <a:gd name="T3" fmla="*/ 1 h 4"/>
                  <a:gd name="T4" fmla="*/ 1 w 2"/>
                  <a:gd name="T5" fmla="*/ 1 h 4"/>
                  <a:gd name="T6" fmla="*/ 1 w 2"/>
                  <a:gd name="T7" fmla="*/ 2 h 4"/>
                  <a:gd name="T8" fmla="*/ 2 w 2"/>
                  <a:gd name="T9" fmla="*/ 4 h 4"/>
                  <a:gd name="T10" fmla="*/ 1 w 2"/>
                  <a:gd name="T11" fmla="*/ 2 h 4"/>
                  <a:gd name="T12" fmla="*/ 0 w 2"/>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1"/>
                    </a:moveTo>
                    <a:cubicBezTo>
                      <a:pt x="0" y="1"/>
                      <a:pt x="0" y="1"/>
                      <a:pt x="0" y="1"/>
                    </a:cubicBezTo>
                    <a:cubicBezTo>
                      <a:pt x="1" y="0"/>
                      <a:pt x="1" y="1"/>
                      <a:pt x="1" y="1"/>
                    </a:cubicBezTo>
                    <a:cubicBezTo>
                      <a:pt x="1" y="1"/>
                      <a:pt x="1" y="2"/>
                      <a:pt x="1" y="2"/>
                    </a:cubicBezTo>
                    <a:cubicBezTo>
                      <a:pt x="1" y="3"/>
                      <a:pt x="2" y="4"/>
                      <a:pt x="2" y="4"/>
                    </a:cubicBezTo>
                    <a:cubicBezTo>
                      <a:pt x="1" y="3"/>
                      <a:pt x="1" y="2"/>
                      <a:pt x="1" y="2"/>
                    </a:cubicBezTo>
                    <a:cubicBezTo>
                      <a:pt x="0" y="2"/>
                      <a:pt x="0" y="2"/>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01" name="Freeform 976"/>
              <p:cNvSpPr>
                <a:spLocks/>
              </p:cNvSpPr>
              <p:nvPr/>
            </p:nvSpPr>
            <p:spPr bwMode="auto">
              <a:xfrm>
                <a:off x="3828" y="1786"/>
                <a:ext cx="5" cy="8"/>
              </a:xfrm>
              <a:custGeom>
                <a:avLst/>
                <a:gdLst>
                  <a:gd name="T0" fmla="*/ 0 w 2"/>
                  <a:gd name="T1" fmla="*/ 1 h 3"/>
                  <a:gd name="T2" fmla="*/ 0 w 2"/>
                  <a:gd name="T3" fmla="*/ 0 h 3"/>
                  <a:gd name="T4" fmla="*/ 1 w 2"/>
                  <a:gd name="T5" fmla="*/ 0 h 3"/>
                  <a:gd name="T6" fmla="*/ 1 w 2"/>
                  <a:gd name="T7" fmla="*/ 1 h 3"/>
                  <a:gd name="T8" fmla="*/ 2 w 2"/>
                  <a:gd name="T9" fmla="*/ 3 h 3"/>
                  <a:gd name="T10" fmla="*/ 0 w 2"/>
                  <a:gd name="T11" fmla="*/ 1 h 3"/>
                  <a:gd name="T12" fmla="*/ 0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1"/>
                    </a:moveTo>
                    <a:cubicBezTo>
                      <a:pt x="0" y="1"/>
                      <a:pt x="0" y="0"/>
                      <a:pt x="0" y="0"/>
                    </a:cubicBezTo>
                    <a:cubicBezTo>
                      <a:pt x="0" y="0"/>
                      <a:pt x="1" y="0"/>
                      <a:pt x="1" y="0"/>
                    </a:cubicBezTo>
                    <a:cubicBezTo>
                      <a:pt x="1" y="1"/>
                      <a:pt x="1" y="1"/>
                      <a:pt x="1" y="1"/>
                    </a:cubicBezTo>
                    <a:cubicBezTo>
                      <a:pt x="1" y="2"/>
                      <a:pt x="2" y="3"/>
                      <a:pt x="2" y="3"/>
                    </a:cubicBezTo>
                    <a:cubicBezTo>
                      <a:pt x="2" y="3"/>
                      <a:pt x="1" y="2"/>
                      <a:pt x="0" y="1"/>
                    </a:cubicBezTo>
                    <a:cubicBezTo>
                      <a:pt x="0"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02" name="Freeform 977"/>
              <p:cNvSpPr>
                <a:spLocks/>
              </p:cNvSpPr>
              <p:nvPr/>
            </p:nvSpPr>
            <p:spPr bwMode="auto">
              <a:xfrm>
                <a:off x="3826" y="1789"/>
                <a:ext cx="4" cy="7"/>
              </a:xfrm>
              <a:custGeom>
                <a:avLst/>
                <a:gdLst>
                  <a:gd name="T0" fmla="*/ 0 w 2"/>
                  <a:gd name="T1" fmla="*/ 1 h 3"/>
                  <a:gd name="T2" fmla="*/ 0 w 2"/>
                  <a:gd name="T3" fmla="*/ 0 h 3"/>
                  <a:gd name="T4" fmla="*/ 1 w 2"/>
                  <a:gd name="T5" fmla="*/ 0 h 3"/>
                  <a:gd name="T6" fmla="*/ 1 w 2"/>
                  <a:gd name="T7" fmla="*/ 1 h 3"/>
                  <a:gd name="T8" fmla="*/ 2 w 2"/>
                  <a:gd name="T9" fmla="*/ 3 h 3"/>
                  <a:gd name="T10" fmla="*/ 1 w 2"/>
                  <a:gd name="T11" fmla="*/ 1 h 3"/>
                  <a:gd name="T12" fmla="*/ 0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1"/>
                    </a:moveTo>
                    <a:cubicBezTo>
                      <a:pt x="0" y="1"/>
                      <a:pt x="0" y="0"/>
                      <a:pt x="0" y="0"/>
                    </a:cubicBezTo>
                    <a:cubicBezTo>
                      <a:pt x="0" y="0"/>
                      <a:pt x="0" y="0"/>
                      <a:pt x="1" y="0"/>
                    </a:cubicBezTo>
                    <a:cubicBezTo>
                      <a:pt x="1" y="0"/>
                      <a:pt x="1" y="1"/>
                      <a:pt x="1" y="1"/>
                    </a:cubicBezTo>
                    <a:cubicBezTo>
                      <a:pt x="2" y="1"/>
                      <a:pt x="2" y="3"/>
                      <a:pt x="2" y="3"/>
                    </a:cubicBezTo>
                    <a:cubicBezTo>
                      <a:pt x="2" y="2"/>
                      <a:pt x="1" y="1"/>
                      <a:pt x="1" y="1"/>
                    </a:cubicBezTo>
                    <a:cubicBezTo>
                      <a:pt x="0"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03" name="Freeform 978"/>
              <p:cNvSpPr>
                <a:spLocks/>
              </p:cNvSpPr>
              <p:nvPr/>
            </p:nvSpPr>
            <p:spPr bwMode="auto">
              <a:xfrm>
                <a:off x="3823" y="1791"/>
                <a:ext cx="7" cy="5"/>
              </a:xfrm>
              <a:custGeom>
                <a:avLst/>
                <a:gdLst>
                  <a:gd name="T0" fmla="*/ 0 w 3"/>
                  <a:gd name="T1" fmla="*/ 1 h 2"/>
                  <a:gd name="T2" fmla="*/ 0 w 3"/>
                  <a:gd name="T3" fmla="*/ 0 h 2"/>
                  <a:gd name="T4" fmla="*/ 1 w 3"/>
                  <a:gd name="T5" fmla="*/ 0 h 2"/>
                  <a:gd name="T6" fmla="*/ 1 w 3"/>
                  <a:gd name="T7" fmla="*/ 1 h 2"/>
                  <a:gd name="T8" fmla="*/ 3 w 3"/>
                  <a:gd name="T9" fmla="*/ 2 h 2"/>
                  <a:gd name="T10" fmla="*/ 1 w 3"/>
                  <a:gd name="T11" fmla="*/ 1 h 2"/>
                  <a:gd name="T12" fmla="*/ 0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1"/>
                    </a:moveTo>
                    <a:cubicBezTo>
                      <a:pt x="0" y="1"/>
                      <a:pt x="0" y="0"/>
                      <a:pt x="0" y="0"/>
                    </a:cubicBezTo>
                    <a:cubicBezTo>
                      <a:pt x="0" y="0"/>
                      <a:pt x="0" y="0"/>
                      <a:pt x="1" y="0"/>
                    </a:cubicBezTo>
                    <a:cubicBezTo>
                      <a:pt x="1" y="0"/>
                      <a:pt x="1" y="0"/>
                      <a:pt x="1" y="1"/>
                    </a:cubicBezTo>
                    <a:cubicBezTo>
                      <a:pt x="2" y="1"/>
                      <a:pt x="3" y="2"/>
                      <a:pt x="3" y="2"/>
                    </a:cubicBezTo>
                    <a:cubicBezTo>
                      <a:pt x="2" y="2"/>
                      <a:pt x="1" y="1"/>
                      <a:pt x="1" y="1"/>
                    </a:cubicBezTo>
                    <a:cubicBezTo>
                      <a:pt x="1"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04" name="Freeform 979"/>
              <p:cNvSpPr>
                <a:spLocks/>
              </p:cNvSpPr>
              <p:nvPr/>
            </p:nvSpPr>
            <p:spPr bwMode="auto">
              <a:xfrm>
                <a:off x="3821" y="1794"/>
                <a:ext cx="9" cy="4"/>
              </a:xfrm>
              <a:custGeom>
                <a:avLst/>
                <a:gdLst>
                  <a:gd name="T0" fmla="*/ 1 w 4"/>
                  <a:gd name="T1" fmla="*/ 1 h 2"/>
                  <a:gd name="T2" fmla="*/ 0 w 4"/>
                  <a:gd name="T3" fmla="*/ 1 h 2"/>
                  <a:gd name="T4" fmla="*/ 1 w 4"/>
                  <a:gd name="T5" fmla="*/ 0 h 2"/>
                  <a:gd name="T6" fmla="*/ 1 w 4"/>
                  <a:gd name="T7" fmla="*/ 1 h 2"/>
                  <a:gd name="T8" fmla="*/ 4 w 4"/>
                  <a:gd name="T9" fmla="*/ 2 h 2"/>
                  <a:gd name="T10" fmla="*/ 1 w 4"/>
                  <a:gd name="T11" fmla="*/ 1 h 2"/>
                  <a:gd name="T12" fmla="*/ 1 w 4"/>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1"/>
                    </a:moveTo>
                    <a:cubicBezTo>
                      <a:pt x="0" y="1"/>
                      <a:pt x="0" y="1"/>
                      <a:pt x="0" y="1"/>
                    </a:cubicBezTo>
                    <a:cubicBezTo>
                      <a:pt x="0" y="0"/>
                      <a:pt x="1" y="0"/>
                      <a:pt x="1" y="0"/>
                    </a:cubicBezTo>
                    <a:cubicBezTo>
                      <a:pt x="1" y="0"/>
                      <a:pt x="1" y="1"/>
                      <a:pt x="1" y="1"/>
                    </a:cubicBezTo>
                    <a:cubicBezTo>
                      <a:pt x="2" y="1"/>
                      <a:pt x="4" y="2"/>
                      <a:pt x="4" y="2"/>
                    </a:cubicBezTo>
                    <a:cubicBezTo>
                      <a:pt x="3" y="1"/>
                      <a:pt x="2" y="1"/>
                      <a:pt x="1" y="1"/>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05" name="Freeform 980"/>
              <p:cNvSpPr>
                <a:spLocks/>
              </p:cNvSpPr>
              <p:nvPr/>
            </p:nvSpPr>
            <p:spPr bwMode="auto">
              <a:xfrm>
                <a:off x="3821" y="1798"/>
                <a:ext cx="9" cy="3"/>
              </a:xfrm>
              <a:custGeom>
                <a:avLst/>
                <a:gdLst>
                  <a:gd name="T0" fmla="*/ 0 w 4"/>
                  <a:gd name="T1" fmla="*/ 1 h 1"/>
                  <a:gd name="T2" fmla="*/ 0 w 4"/>
                  <a:gd name="T3" fmla="*/ 0 h 1"/>
                  <a:gd name="T4" fmla="*/ 1 w 4"/>
                  <a:gd name="T5" fmla="*/ 0 h 1"/>
                  <a:gd name="T6" fmla="*/ 1 w 4"/>
                  <a:gd name="T7" fmla="*/ 0 h 1"/>
                  <a:gd name="T8" fmla="*/ 4 w 4"/>
                  <a:gd name="T9" fmla="*/ 0 h 1"/>
                  <a:gd name="T10" fmla="*/ 1 w 4"/>
                  <a:gd name="T11" fmla="*/ 0 h 1"/>
                  <a:gd name="T12" fmla="*/ 0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0" y="1"/>
                    </a:moveTo>
                    <a:cubicBezTo>
                      <a:pt x="0" y="1"/>
                      <a:pt x="0" y="0"/>
                      <a:pt x="0" y="0"/>
                    </a:cubicBezTo>
                    <a:cubicBezTo>
                      <a:pt x="0" y="0"/>
                      <a:pt x="0" y="0"/>
                      <a:pt x="1" y="0"/>
                    </a:cubicBezTo>
                    <a:cubicBezTo>
                      <a:pt x="1" y="0"/>
                      <a:pt x="1" y="0"/>
                      <a:pt x="1" y="0"/>
                    </a:cubicBezTo>
                    <a:cubicBezTo>
                      <a:pt x="2" y="0"/>
                      <a:pt x="4" y="0"/>
                      <a:pt x="4" y="0"/>
                    </a:cubicBezTo>
                    <a:cubicBezTo>
                      <a:pt x="3" y="0"/>
                      <a:pt x="2" y="0"/>
                      <a:pt x="1" y="0"/>
                    </a:cubicBezTo>
                    <a:cubicBezTo>
                      <a:pt x="1" y="1"/>
                      <a:pt x="1"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06" name="Freeform 981"/>
              <p:cNvSpPr>
                <a:spLocks/>
              </p:cNvSpPr>
              <p:nvPr/>
            </p:nvSpPr>
            <p:spPr bwMode="auto">
              <a:xfrm>
                <a:off x="3821" y="1801"/>
                <a:ext cx="9" cy="2"/>
              </a:xfrm>
              <a:custGeom>
                <a:avLst/>
                <a:gdLst>
                  <a:gd name="T0" fmla="*/ 1 w 4"/>
                  <a:gd name="T1" fmla="*/ 1 h 1"/>
                  <a:gd name="T2" fmla="*/ 0 w 4"/>
                  <a:gd name="T3" fmla="*/ 1 h 1"/>
                  <a:gd name="T4" fmla="*/ 1 w 4"/>
                  <a:gd name="T5" fmla="*/ 0 h 1"/>
                  <a:gd name="T6" fmla="*/ 1 w 4"/>
                  <a:gd name="T7" fmla="*/ 0 h 1"/>
                  <a:gd name="T8" fmla="*/ 4 w 4"/>
                  <a:gd name="T9" fmla="*/ 0 h 1"/>
                  <a:gd name="T10" fmla="*/ 1 w 4"/>
                  <a:gd name="T11" fmla="*/ 0 h 1"/>
                  <a:gd name="T12" fmla="*/ 1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1" y="1"/>
                    </a:moveTo>
                    <a:cubicBezTo>
                      <a:pt x="0" y="1"/>
                      <a:pt x="0" y="1"/>
                      <a:pt x="0" y="1"/>
                    </a:cubicBezTo>
                    <a:cubicBezTo>
                      <a:pt x="0" y="0"/>
                      <a:pt x="0" y="0"/>
                      <a:pt x="1" y="0"/>
                    </a:cubicBezTo>
                    <a:cubicBezTo>
                      <a:pt x="1" y="0"/>
                      <a:pt x="1" y="0"/>
                      <a:pt x="1" y="0"/>
                    </a:cubicBezTo>
                    <a:cubicBezTo>
                      <a:pt x="2" y="0"/>
                      <a:pt x="4" y="0"/>
                      <a:pt x="4" y="0"/>
                    </a:cubicBezTo>
                    <a:cubicBezTo>
                      <a:pt x="3" y="0"/>
                      <a:pt x="2" y="0"/>
                      <a:pt x="1" y="0"/>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07" name="Freeform 982"/>
              <p:cNvSpPr>
                <a:spLocks/>
              </p:cNvSpPr>
              <p:nvPr/>
            </p:nvSpPr>
            <p:spPr bwMode="auto">
              <a:xfrm>
                <a:off x="3821" y="1801"/>
                <a:ext cx="9" cy="4"/>
              </a:xfrm>
              <a:custGeom>
                <a:avLst/>
                <a:gdLst>
                  <a:gd name="T0" fmla="*/ 1 w 4"/>
                  <a:gd name="T1" fmla="*/ 2 h 2"/>
                  <a:gd name="T2" fmla="*/ 0 w 4"/>
                  <a:gd name="T3" fmla="*/ 2 h 2"/>
                  <a:gd name="T4" fmla="*/ 1 w 4"/>
                  <a:gd name="T5" fmla="*/ 1 h 2"/>
                  <a:gd name="T6" fmla="*/ 1 w 4"/>
                  <a:gd name="T7" fmla="*/ 1 h 2"/>
                  <a:gd name="T8" fmla="*/ 4 w 4"/>
                  <a:gd name="T9" fmla="*/ 0 h 2"/>
                  <a:gd name="T10" fmla="*/ 2 w 4"/>
                  <a:gd name="T11" fmla="*/ 2 h 2"/>
                  <a:gd name="T12" fmla="*/ 1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2"/>
                    </a:moveTo>
                    <a:cubicBezTo>
                      <a:pt x="1" y="2"/>
                      <a:pt x="1" y="2"/>
                      <a:pt x="0" y="2"/>
                    </a:cubicBezTo>
                    <a:cubicBezTo>
                      <a:pt x="0" y="2"/>
                      <a:pt x="1" y="1"/>
                      <a:pt x="1" y="1"/>
                    </a:cubicBezTo>
                    <a:cubicBezTo>
                      <a:pt x="1" y="1"/>
                      <a:pt x="1" y="1"/>
                      <a:pt x="1" y="1"/>
                    </a:cubicBezTo>
                    <a:cubicBezTo>
                      <a:pt x="2" y="1"/>
                      <a:pt x="4" y="0"/>
                      <a:pt x="4" y="0"/>
                    </a:cubicBezTo>
                    <a:cubicBezTo>
                      <a:pt x="3" y="1"/>
                      <a:pt x="2" y="1"/>
                      <a:pt x="2" y="2"/>
                    </a:cubicBezTo>
                    <a:cubicBezTo>
                      <a:pt x="2" y="2"/>
                      <a:pt x="2"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08" name="Freeform 983"/>
              <p:cNvSpPr>
                <a:spLocks/>
              </p:cNvSpPr>
              <p:nvPr/>
            </p:nvSpPr>
            <p:spPr bwMode="auto">
              <a:xfrm>
                <a:off x="3823" y="1803"/>
                <a:ext cx="7" cy="7"/>
              </a:xfrm>
              <a:custGeom>
                <a:avLst/>
                <a:gdLst>
                  <a:gd name="T0" fmla="*/ 1 w 3"/>
                  <a:gd name="T1" fmla="*/ 2 h 3"/>
                  <a:gd name="T2" fmla="*/ 0 w 3"/>
                  <a:gd name="T3" fmla="*/ 2 h 3"/>
                  <a:gd name="T4" fmla="*/ 0 w 3"/>
                  <a:gd name="T5" fmla="*/ 1 h 3"/>
                  <a:gd name="T6" fmla="*/ 1 w 3"/>
                  <a:gd name="T7" fmla="*/ 1 h 3"/>
                  <a:gd name="T8" fmla="*/ 3 w 3"/>
                  <a:gd name="T9" fmla="*/ 0 h 3"/>
                  <a:gd name="T10" fmla="*/ 1 w 3"/>
                  <a:gd name="T11" fmla="*/ 2 h 3"/>
                  <a:gd name="T12" fmla="*/ 1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2"/>
                    </a:moveTo>
                    <a:cubicBezTo>
                      <a:pt x="1" y="3"/>
                      <a:pt x="0" y="3"/>
                      <a:pt x="0" y="2"/>
                    </a:cubicBezTo>
                    <a:cubicBezTo>
                      <a:pt x="0" y="2"/>
                      <a:pt x="0" y="2"/>
                      <a:pt x="0" y="1"/>
                    </a:cubicBezTo>
                    <a:cubicBezTo>
                      <a:pt x="1" y="1"/>
                      <a:pt x="1" y="1"/>
                      <a:pt x="1" y="1"/>
                    </a:cubicBezTo>
                    <a:cubicBezTo>
                      <a:pt x="2" y="0"/>
                      <a:pt x="3" y="0"/>
                      <a:pt x="3" y="0"/>
                    </a:cubicBezTo>
                    <a:cubicBezTo>
                      <a:pt x="2" y="0"/>
                      <a:pt x="2" y="1"/>
                      <a:pt x="1" y="2"/>
                    </a:cubicBezTo>
                    <a:cubicBezTo>
                      <a:pt x="2" y="2"/>
                      <a:pt x="1"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09" name="Freeform 984"/>
              <p:cNvSpPr>
                <a:spLocks/>
              </p:cNvSpPr>
              <p:nvPr/>
            </p:nvSpPr>
            <p:spPr bwMode="auto">
              <a:xfrm>
                <a:off x="3826" y="1803"/>
                <a:ext cx="4" cy="10"/>
              </a:xfrm>
              <a:custGeom>
                <a:avLst/>
                <a:gdLst>
                  <a:gd name="T0" fmla="*/ 1 w 2"/>
                  <a:gd name="T1" fmla="*/ 3 h 4"/>
                  <a:gd name="T2" fmla="*/ 0 w 2"/>
                  <a:gd name="T3" fmla="*/ 3 h 4"/>
                  <a:gd name="T4" fmla="*/ 0 w 2"/>
                  <a:gd name="T5" fmla="*/ 2 h 4"/>
                  <a:gd name="T6" fmla="*/ 1 w 2"/>
                  <a:gd name="T7" fmla="*/ 2 h 4"/>
                  <a:gd name="T8" fmla="*/ 2 w 2"/>
                  <a:gd name="T9" fmla="*/ 0 h 4"/>
                  <a:gd name="T10" fmla="*/ 1 w 2"/>
                  <a:gd name="T11" fmla="*/ 2 h 4"/>
                  <a:gd name="T12" fmla="*/ 1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3"/>
                    </a:moveTo>
                    <a:cubicBezTo>
                      <a:pt x="1" y="3"/>
                      <a:pt x="1" y="4"/>
                      <a:pt x="0" y="3"/>
                    </a:cubicBezTo>
                    <a:cubicBezTo>
                      <a:pt x="0" y="3"/>
                      <a:pt x="0" y="3"/>
                      <a:pt x="0" y="2"/>
                    </a:cubicBezTo>
                    <a:cubicBezTo>
                      <a:pt x="1" y="2"/>
                      <a:pt x="1" y="2"/>
                      <a:pt x="1" y="2"/>
                    </a:cubicBezTo>
                    <a:cubicBezTo>
                      <a:pt x="1" y="1"/>
                      <a:pt x="2" y="0"/>
                      <a:pt x="2" y="0"/>
                    </a:cubicBezTo>
                    <a:cubicBezTo>
                      <a:pt x="2" y="1"/>
                      <a:pt x="2" y="2"/>
                      <a:pt x="1" y="2"/>
                    </a:cubicBezTo>
                    <a:cubicBezTo>
                      <a:pt x="1" y="3"/>
                      <a:pt x="1" y="3"/>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10" name="Freeform 985"/>
              <p:cNvSpPr>
                <a:spLocks/>
              </p:cNvSpPr>
              <p:nvPr/>
            </p:nvSpPr>
            <p:spPr bwMode="auto">
              <a:xfrm>
                <a:off x="3828" y="1805"/>
                <a:ext cx="5" cy="8"/>
              </a:xfrm>
              <a:custGeom>
                <a:avLst/>
                <a:gdLst>
                  <a:gd name="T0" fmla="*/ 1 w 2"/>
                  <a:gd name="T1" fmla="*/ 3 h 3"/>
                  <a:gd name="T2" fmla="*/ 1 w 2"/>
                  <a:gd name="T3" fmla="*/ 3 h 3"/>
                  <a:gd name="T4" fmla="*/ 0 w 2"/>
                  <a:gd name="T5" fmla="*/ 2 h 3"/>
                  <a:gd name="T6" fmla="*/ 1 w 2"/>
                  <a:gd name="T7" fmla="*/ 2 h 3"/>
                  <a:gd name="T8" fmla="*/ 2 w 2"/>
                  <a:gd name="T9" fmla="*/ 0 h 3"/>
                  <a:gd name="T10" fmla="*/ 1 w 2"/>
                  <a:gd name="T11" fmla="*/ 2 h 3"/>
                  <a:gd name="T12" fmla="*/ 1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3"/>
                    </a:moveTo>
                    <a:cubicBezTo>
                      <a:pt x="1" y="3"/>
                      <a:pt x="1" y="3"/>
                      <a:pt x="1" y="3"/>
                    </a:cubicBezTo>
                    <a:cubicBezTo>
                      <a:pt x="0" y="3"/>
                      <a:pt x="0" y="3"/>
                      <a:pt x="0" y="2"/>
                    </a:cubicBezTo>
                    <a:cubicBezTo>
                      <a:pt x="1" y="2"/>
                      <a:pt x="1" y="2"/>
                      <a:pt x="1" y="2"/>
                    </a:cubicBezTo>
                    <a:cubicBezTo>
                      <a:pt x="1" y="1"/>
                      <a:pt x="2" y="0"/>
                      <a:pt x="2" y="0"/>
                    </a:cubicBezTo>
                    <a:cubicBezTo>
                      <a:pt x="2" y="0"/>
                      <a:pt x="1" y="1"/>
                      <a:pt x="1" y="2"/>
                    </a:cubicBezTo>
                    <a:cubicBezTo>
                      <a:pt x="2" y="2"/>
                      <a:pt x="2" y="2"/>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11" name="Freeform 986"/>
              <p:cNvSpPr>
                <a:spLocks/>
              </p:cNvSpPr>
              <p:nvPr/>
            </p:nvSpPr>
            <p:spPr bwMode="auto">
              <a:xfrm>
                <a:off x="3833" y="1805"/>
                <a:ext cx="2" cy="10"/>
              </a:xfrm>
              <a:custGeom>
                <a:avLst/>
                <a:gdLst>
                  <a:gd name="T0" fmla="*/ 1 w 1"/>
                  <a:gd name="T1" fmla="*/ 3 h 4"/>
                  <a:gd name="T2" fmla="*/ 0 w 1"/>
                  <a:gd name="T3" fmla="*/ 3 h 4"/>
                  <a:gd name="T4" fmla="*/ 0 w 1"/>
                  <a:gd name="T5" fmla="*/ 3 h 4"/>
                  <a:gd name="T6" fmla="*/ 0 w 1"/>
                  <a:gd name="T7" fmla="*/ 2 h 4"/>
                  <a:gd name="T8" fmla="*/ 0 w 1"/>
                  <a:gd name="T9" fmla="*/ 0 h 4"/>
                  <a:gd name="T10" fmla="*/ 1 w 1"/>
                  <a:gd name="T11" fmla="*/ 2 h 4"/>
                  <a:gd name="T12" fmla="*/ 1 w 1"/>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1" y="3"/>
                    </a:moveTo>
                    <a:cubicBezTo>
                      <a:pt x="1" y="3"/>
                      <a:pt x="0" y="4"/>
                      <a:pt x="0" y="3"/>
                    </a:cubicBezTo>
                    <a:cubicBezTo>
                      <a:pt x="0" y="3"/>
                      <a:pt x="0" y="3"/>
                      <a:pt x="0" y="3"/>
                    </a:cubicBezTo>
                    <a:cubicBezTo>
                      <a:pt x="0" y="2"/>
                      <a:pt x="0" y="2"/>
                      <a:pt x="0" y="2"/>
                    </a:cubicBezTo>
                    <a:cubicBezTo>
                      <a:pt x="0" y="1"/>
                      <a:pt x="0" y="0"/>
                      <a:pt x="0" y="0"/>
                    </a:cubicBezTo>
                    <a:cubicBezTo>
                      <a:pt x="0" y="1"/>
                      <a:pt x="0" y="2"/>
                      <a:pt x="1" y="2"/>
                    </a:cubicBezTo>
                    <a:cubicBezTo>
                      <a:pt x="1" y="2"/>
                      <a:pt x="1" y="3"/>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12" name="Freeform 987"/>
              <p:cNvSpPr>
                <a:spLocks/>
              </p:cNvSpPr>
              <p:nvPr/>
            </p:nvSpPr>
            <p:spPr bwMode="auto">
              <a:xfrm>
                <a:off x="3835" y="1805"/>
                <a:ext cx="3" cy="8"/>
              </a:xfrm>
              <a:custGeom>
                <a:avLst/>
                <a:gdLst>
                  <a:gd name="T0" fmla="*/ 1 w 1"/>
                  <a:gd name="T1" fmla="*/ 3 h 3"/>
                  <a:gd name="T2" fmla="*/ 1 w 1"/>
                  <a:gd name="T3" fmla="*/ 3 h 3"/>
                  <a:gd name="T4" fmla="*/ 0 w 1"/>
                  <a:gd name="T5" fmla="*/ 3 h 3"/>
                  <a:gd name="T6" fmla="*/ 0 w 1"/>
                  <a:gd name="T7" fmla="*/ 2 h 3"/>
                  <a:gd name="T8" fmla="*/ 0 w 1"/>
                  <a:gd name="T9" fmla="*/ 0 h 3"/>
                  <a:gd name="T10" fmla="*/ 1 w 1"/>
                  <a:gd name="T11" fmla="*/ 2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1" y="3"/>
                      <a:pt x="1" y="3"/>
                      <a:pt x="1" y="3"/>
                    </a:cubicBezTo>
                    <a:cubicBezTo>
                      <a:pt x="0" y="3"/>
                      <a:pt x="0" y="3"/>
                      <a:pt x="0" y="3"/>
                    </a:cubicBezTo>
                    <a:cubicBezTo>
                      <a:pt x="0" y="3"/>
                      <a:pt x="0" y="2"/>
                      <a:pt x="0" y="2"/>
                    </a:cubicBezTo>
                    <a:cubicBezTo>
                      <a:pt x="0" y="1"/>
                      <a:pt x="0" y="0"/>
                      <a:pt x="0" y="0"/>
                    </a:cubicBezTo>
                    <a:cubicBezTo>
                      <a:pt x="0" y="1"/>
                      <a:pt x="0" y="2"/>
                      <a:pt x="1" y="2"/>
                    </a:cubicBezTo>
                    <a:cubicBezTo>
                      <a:pt x="1" y="2"/>
                      <a:pt x="1" y="2"/>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13" name="Freeform 988"/>
              <p:cNvSpPr>
                <a:spLocks/>
              </p:cNvSpPr>
              <p:nvPr/>
            </p:nvSpPr>
            <p:spPr bwMode="auto">
              <a:xfrm>
                <a:off x="3838" y="1805"/>
                <a:ext cx="4" cy="8"/>
              </a:xfrm>
              <a:custGeom>
                <a:avLst/>
                <a:gdLst>
                  <a:gd name="T0" fmla="*/ 2 w 2"/>
                  <a:gd name="T1" fmla="*/ 2 h 3"/>
                  <a:gd name="T2" fmla="*/ 1 w 2"/>
                  <a:gd name="T3" fmla="*/ 3 h 3"/>
                  <a:gd name="T4" fmla="*/ 0 w 2"/>
                  <a:gd name="T5" fmla="*/ 3 h 3"/>
                  <a:gd name="T6" fmla="*/ 1 w 2"/>
                  <a:gd name="T7" fmla="*/ 2 h 3"/>
                  <a:gd name="T8" fmla="*/ 0 w 2"/>
                  <a:gd name="T9" fmla="*/ 0 h 3"/>
                  <a:gd name="T10" fmla="*/ 1 w 2"/>
                  <a:gd name="T11" fmla="*/ 2 h 3"/>
                  <a:gd name="T12" fmla="*/ 2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2"/>
                    </a:moveTo>
                    <a:cubicBezTo>
                      <a:pt x="2" y="3"/>
                      <a:pt x="1" y="3"/>
                      <a:pt x="1" y="3"/>
                    </a:cubicBezTo>
                    <a:cubicBezTo>
                      <a:pt x="1" y="3"/>
                      <a:pt x="1" y="3"/>
                      <a:pt x="0" y="3"/>
                    </a:cubicBezTo>
                    <a:cubicBezTo>
                      <a:pt x="0" y="2"/>
                      <a:pt x="0" y="2"/>
                      <a:pt x="1" y="2"/>
                    </a:cubicBezTo>
                    <a:cubicBezTo>
                      <a:pt x="0" y="1"/>
                      <a:pt x="0" y="0"/>
                      <a:pt x="0" y="0"/>
                    </a:cubicBezTo>
                    <a:cubicBezTo>
                      <a:pt x="0" y="0"/>
                      <a:pt x="0" y="1"/>
                      <a:pt x="1" y="2"/>
                    </a:cubicBezTo>
                    <a:cubicBezTo>
                      <a:pt x="1" y="2"/>
                      <a:pt x="1" y="2"/>
                      <a:pt x="2"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14" name="Freeform 989"/>
              <p:cNvSpPr>
                <a:spLocks/>
              </p:cNvSpPr>
              <p:nvPr/>
            </p:nvSpPr>
            <p:spPr bwMode="auto">
              <a:xfrm>
                <a:off x="3838" y="1803"/>
                <a:ext cx="7" cy="10"/>
              </a:xfrm>
              <a:custGeom>
                <a:avLst/>
                <a:gdLst>
                  <a:gd name="T0" fmla="*/ 3 w 3"/>
                  <a:gd name="T1" fmla="*/ 2 h 4"/>
                  <a:gd name="T2" fmla="*/ 3 w 3"/>
                  <a:gd name="T3" fmla="*/ 3 h 4"/>
                  <a:gd name="T4" fmla="*/ 2 w 3"/>
                  <a:gd name="T5" fmla="*/ 3 h 4"/>
                  <a:gd name="T6" fmla="*/ 2 w 3"/>
                  <a:gd name="T7" fmla="*/ 2 h 4"/>
                  <a:gd name="T8" fmla="*/ 0 w 3"/>
                  <a:gd name="T9" fmla="*/ 0 h 4"/>
                  <a:gd name="T10" fmla="*/ 2 w 3"/>
                  <a:gd name="T11" fmla="*/ 2 h 4"/>
                  <a:gd name="T12" fmla="*/ 3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3" y="2"/>
                    </a:moveTo>
                    <a:cubicBezTo>
                      <a:pt x="3" y="3"/>
                      <a:pt x="3" y="3"/>
                      <a:pt x="3" y="3"/>
                    </a:cubicBezTo>
                    <a:cubicBezTo>
                      <a:pt x="2" y="4"/>
                      <a:pt x="2" y="3"/>
                      <a:pt x="2" y="3"/>
                    </a:cubicBezTo>
                    <a:cubicBezTo>
                      <a:pt x="2" y="3"/>
                      <a:pt x="2" y="3"/>
                      <a:pt x="2" y="2"/>
                    </a:cubicBezTo>
                    <a:cubicBezTo>
                      <a:pt x="1" y="2"/>
                      <a:pt x="0" y="0"/>
                      <a:pt x="0" y="0"/>
                    </a:cubicBezTo>
                    <a:cubicBezTo>
                      <a:pt x="1" y="1"/>
                      <a:pt x="1" y="2"/>
                      <a:pt x="2" y="2"/>
                    </a:cubicBezTo>
                    <a:cubicBezTo>
                      <a:pt x="2" y="2"/>
                      <a:pt x="2" y="2"/>
                      <a:pt x="3"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15" name="Freeform 990"/>
              <p:cNvSpPr>
                <a:spLocks/>
              </p:cNvSpPr>
              <p:nvPr/>
            </p:nvSpPr>
            <p:spPr bwMode="auto">
              <a:xfrm>
                <a:off x="3840" y="1803"/>
                <a:ext cx="7" cy="7"/>
              </a:xfrm>
              <a:custGeom>
                <a:avLst/>
                <a:gdLst>
                  <a:gd name="T0" fmla="*/ 3 w 3"/>
                  <a:gd name="T1" fmla="*/ 1 h 3"/>
                  <a:gd name="T2" fmla="*/ 3 w 3"/>
                  <a:gd name="T3" fmla="*/ 2 h 3"/>
                  <a:gd name="T4" fmla="*/ 2 w 3"/>
                  <a:gd name="T5" fmla="*/ 2 h 3"/>
                  <a:gd name="T6" fmla="*/ 2 w 3"/>
                  <a:gd name="T7" fmla="*/ 2 h 3"/>
                  <a:gd name="T8" fmla="*/ 0 w 3"/>
                  <a:gd name="T9" fmla="*/ 0 h 3"/>
                  <a:gd name="T10" fmla="*/ 2 w 3"/>
                  <a:gd name="T11" fmla="*/ 1 h 3"/>
                  <a:gd name="T12" fmla="*/ 3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1"/>
                    </a:moveTo>
                    <a:cubicBezTo>
                      <a:pt x="3" y="2"/>
                      <a:pt x="3" y="2"/>
                      <a:pt x="3" y="2"/>
                    </a:cubicBezTo>
                    <a:cubicBezTo>
                      <a:pt x="2" y="3"/>
                      <a:pt x="2" y="2"/>
                      <a:pt x="2" y="2"/>
                    </a:cubicBezTo>
                    <a:cubicBezTo>
                      <a:pt x="2" y="2"/>
                      <a:pt x="2" y="2"/>
                      <a:pt x="2" y="2"/>
                    </a:cubicBezTo>
                    <a:cubicBezTo>
                      <a:pt x="1" y="1"/>
                      <a:pt x="0" y="0"/>
                      <a:pt x="0" y="0"/>
                    </a:cubicBezTo>
                    <a:cubicBezTo>
                      <a:pt x="0" y="1"/>
                      <a:pt x="1" y="1"/>
                      <a:pt x="2" y="1"/>
                    </a:cubicBezTo>
                    <a:cubicBezTo>
                      <a:pt x="2" y="1"/>
                      <a:pt x="2" y="1"/>
                      <a:pt x="3"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16" name="Freeform 991"/>
              <p:cNvSpPr>
                <a:spLocks/>
              </p:cNvSpPr>
              <p:nvPr/>
            </p:nvSpPr>
            <p:spPr bwMode="auto">
              <a:xfrm>
                <a:off x="3840" y="1803"/>
                <a:ext cx="9" cy="2"/>
              </a:xfrm>
              <a:custGeom>
                <a:avLst/>
                <a:gdLst>
                  <a:gd name="T0" fmla="*/ 3 w 4"/>
                  <a:gd name="T1" fmla="*/ 0 h 1"/>
                  <a:gd name="T2" fmla="*/ 3 w 4"/>
                  <a:gd name="T3" fmla="*/ 1 h 1"/>
                  <a:gd name="T4" fmla="*/ 3 w 4"/>
                  <a:gd name="T5" fmla="*/ 1 h 1"/>
                  <a:gd name="T6" fmla="*/ 2 w 4"/>
                  <a:gd name="T7" fmla="*/ 1 h 1"/>
                  <a:gd name="T8" fmla="*/ 0 w 4"/>
                  <a:gd name="T9" fmla="*/ 0 h 1"/>
                  <a:gd name="T10" fmla="*/ 2 w 4"/>
                  <a:gd name="T11" fmla="*/ 0 h 1"/>
                  <a:gd name="T12" fmla="*/ 3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0"/>
                    </a:moveTo>
                    <a:cubicBezTo>
                      <a:pt x="3" y="0"/>
                      <a:pt x="4" y="1"/>
                      <a:pt x="3" y="1"/>
                    </a:cubicBezTo>
                    <a:cubicBezTo>
                      <a:pt x="3" y="1"/>
                      <a:pt x="3" y="1"/>
                      <a:pt x="3" y="1"/>
                    </a:cubicBezTo>
                    <a:cubicBezTo>
                      <a:pt x="2" y="1"/>
                      <a:pt x="2" y="1"/>
                      <a:pt x="2" y="1"/>
                    </a:cubicBezTo>
                    <a:cubicBezTo>
                      <a:pt x="1" y="0"/>
                      <a:pt x="0" y="0"/>
                      <a:pt x="0" y="0"/>
                    </a:cubicBezTo>
                    <a:cubicBezTo>
                      <a:pt x="1" y="0"/>
                      <a:pt x="2" y="0"/>
                      <a:pt x="2" y="0"/>
                    </a:cubicBezTo>
                    <a:cubicBezTo>
                      <a:pt x="2" y="0"/>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17" name="Freeform 992"/>
              <p:cNvSpPr>
                <a:spLocks/>
              </p:cNvSpPr>
              <p:nvPr/>
            </p:nvSpPr>
            <p:spPr bwMode="auto">
              <a:xfrm>
                <a:off x="3840" y="1801"/>
                <a:ext cx="9" cy="2"/>
              </a:xfrm>
              <a:custGeom>
                <a:avLst/>
                <a:gdLst>
                  <a:gd name="T0" fmla="*/ 3 w 4"/>
                  <a:gd name="T1" fmla="*/ 0 h 1"/>
                  <a:gd name="T2" fmla="*/ 4 w 4"/>
                  <a:gd name="T3" fmla="*/ 1 h 1"/>
                  <a:gd name="T4" fmla="*/ 3 w 4"/>
                  <a:gd name="T5" fmla="*/ 1 h 1"/>
                  <a:gd name="T6" fmla="*/ 3 w 4"/>
                  <a:gd name="T7" fmla="*/ 1 h 1"/>
                  <a:gd name="T8" fmla="*/ 0 w 4"/>
                  <a:gd name="T9" fmla="*/ 0 h 1"/>
                  <a:gd name="T10" fmla="*/ 3 w 4"/>
                  <a:gd name="T11" fmla="*/ 0 h 1"/>
                  <a:gd name="T12" fmla="*/ 3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0"/>
                    </a:moveTo>
                    <a:cubicBezTo>
                      <a:pt x="4" y="0"/>
                      <a:pt x="4" y="0"/>
                      <a:pt x="4" y="1"/>
                    </a:cubicBezTo>
                    <a:cubicBezTo>
                      <a:pt x="4" y="1"/>
                      <a:pt x="3" y="1"/>
                      <a:pt x="3" y="1"/>
                    </a:cubicBezTo>
                    <a:cubicBezTo>
                      <a:pt x="3" y="1"/>
                      <a:pt x="3" y="1"/>
                      <a:pt x="3" y="1"/>
                    </a:cubicBezTo>
                    <a:cubicBezTo>
                      <a:pt x="2" y="1"/>
                      <a:pt x="0" y="0"/>
                      <a:pt x="0" y="0"/>
                    </a:cubicBezTo>
                    <a:cubicBezTo>
                      <a:pt x="1" y="0"/>
                      <a:pt x="2" y="0"/>
                      <a:pt x="3" y="0"/>
                    </a:cubicBezTo>
                    <a:cubicBezTo>
                      <a:pt x="3" y="0"/>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18" name="Freeform 993"/>
              <p:cNvSpPr>
                <a:spLocks/>
              </p:cNvSpPr>
              <p:nvPr/>
            </p:nvSpPr>
            <p:spPr bwMode="auto">
              <a:xfrm>
                <a:off x="3840" y="1796"/>
                <a:ext cx="9" cy="5"/>
              </a:xfrm>
              <a:custGeom>
                <a:avLst/>
                <a:gdLst>
                  <a:gd name="T0" fmla="*/ 3 w 4"/>
                  <a:gd name="T1" fmla="*/ 0 h 2"/>
                  <a:gd name="T2" fmla="*/ 4 w 4"/>
                  <a:gd name="T3" fmla="*/ 1 h 2"/>
                  <a:gd name="T4" fmla="*/ 3 w 4"/>
                  <a:gd name="T5" fmla="*/ 2 h 2"/>
                  <a:gd name="T6" fmla="*/ 3 w 4"/>
                  <a:gd name="T7" fmla="*/ 1 h 2"/>
                  <a:gd name="T8" fmla="*/ 0 w 4"/>
                  <a:gd name="T9" fmla="*/ 1 h 2"/>
                  <a:gd name="T10" fmla="*/ 3 w 4"/>
                  <a:gd name="T11" fmla="*/ 1 h 2"/>
                  <a:gd name="T12" fmla="*/ 3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3" y="0"/>
                    </a:moveTo>
                    <a:cubicBezTo>
                      <a:pt x="4" y="0"/>
                      <a:pt x="4" y="1"/>
                      <a:pt x="4" y="1"/>
                    </a:cubicBezTo>
                    <a:cubicBezTo>
                      <a:pt x="4" y="1"/>
                      <a:pt x="4" y="2"/>
                      <a:pt x="3" y="2"/>
                    </a:cubicBezTo>
                    <a:cubicBezTo>
                      <a:pt x="3" y="2"/>
                      <a:pt x="3" y="1"/>
                      <a:pt x="3" y="1"/>
                    </a:cubicBezTo>
                    <a:cubicBezTo>
                      <a:pt x="2" y="2"/>
                      <a:pt x="0" y="1"/>
                      <a:pt x="0" y="1"/>
                    </a:cubicBezTo>
                    <a:cubicBezTo>
                      <a:pt x="1" y="1"/>
                      <a:pt x="2" y="1"/>
                      <a:pt x="3" y="1"/>
                    </a:cubicBezTo>
                    <a:cubicBezTo>
                      <a:pt x="3" y="1"/>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19" name="Freeform 994"/>
              <p:cNvSpPr>
                <a:spLocks/>
              </p:cNvSpPr>
              <p:nvPr/>
            </p:nvSpPr>
            <p:spPr bwMode="auto">
              <a:xfrm>
                <a:off x="3840" y="1794"/>
                <a:ext cx="9" cy="4"/>
              </a:xfrm>
              <a:custGeom>
                <a:avLst/>
                <a:gdLst>
                  <a:gd name="T0" fmla="*/ 3 w 4"/>
                  <a:gd name="T1" fmla="*/ 0 h 2"/>
                  <a:gd name="T2" fmla="*/ 4 w 4"/>
                  <a:gd name="T3" fmla="*/ 1 h 2"/>
                  <a:gd name="T4" fmla="*/ 3 w 4"/>
                  <a:gd name="T5" fmla="*/ 1 h 2"/>
                  <a:gd name="T6" fmla="*/ 3 w 4"/>
                  <a:gd name="T7" fmla="*/ 1 h 2"/>
                  <a:gd name="T8" fmla="*/ 0 w 4"/>
                  <a:gd name="T9" fmla="*/ 2 h 2"/>
                  <a:gd name="T10" fmla="*/ 2 w 4"/>
                  <a:gd name="T11" fmla="*/ 1 h 2"/>
                  <a:gd name="T12" fmla="*/ 3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3" y="0"/>
                    </a:moveTo>
                    <a:cubicBezTo>
                      <a:pt x="3" y="0"/>
                      <a:pt x="4" y="0"/>
                      <a:pt x="4" y="1"/>
                    </a:cubicBezTo>
                    <a:cubicBezTo>
                      <a:pt x="4" y="1"/>
                      <a:pt x="4" y="1"/>
                      <a:pt x="3" y="1"/>
                    </a:cubicBezTo>
                    <a:cubicBezTo>
                      <a:pt x="3" y="1"/>
                      <a:pt x="3" y="1"/>
                      <a:pt x="3" y="1"/>
                    </a:cubicBezTo>
                    <a:cubicBezTo>
                      <a:pt x="2" y="2"/>
                      <a:pt x="0" y="2"/>
                      <a:pt x="0" y="2"/>
                    </a:cubicBezTo>
                    <a:cubicBezTo>
                      <a:pt x="1" y="2"/>
                      <a:pt x="2" y="1"/>
                      <a:pt x="2" y="1"/>
                    </a:cubicBezTo>
                    <a:cubicBezTo>
                      <a:pt x="2" y="1"/>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20" name="Freeform 995"/>
              <p:cNvSpPr>
                <a:spLocks/>
              </p:cNvSpPr>
              <p:nvPr/>
            </p:nvSpPr>
            <p:spPr bwMode="auto">
              <a:xfrm>
                <a:off x="3840" y="1791"/>
                <a:ext cx="7" cy="5"/>
              </a:xfrm>
              <a:custGeom>
                <a:avLst/>
                <a:gdLst>
                  <a:gd name="T0" fmla="*/ 2 w 3"/>
                  <a:gd name="T1" fmla="*/ 0 h 2"/>
                  <a:gd name="T2" fmla="*/ 3 w 3"/>
                  <a:gd name="T3" fmla="*/ 0 h 2"/>
                  <a:gd name="T4" fmla="*/ 3 w 3"/>
                  <a:gd name="T5" fmla="*/ 1 h 2"/>
                  <a:gd name="T6" fmla="*/ 2 w 3"/>
                  <a:gd name="T7" fmla="*/ 1 h 2"/>
                  <a:gd name="T8" fmla="*/ 0 w 3"/>
                  <a:gd name="T9" fmla="*/ 2 h 2"/>
                  <a:gd name="T10" fmla="*/ 2 w 3"/>
                  <a:gd name="T11" fmla="*/ 1 h 2"/>
                  <a:gd name="T12" fmla="*/ 2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0"/>
                    </a:moveTo>
                    <a:cubicBezTo>
                      <a:pt x="3" y="0"/>
                      <a:pt x="3" y="0"/>
                      <a:pt x="3" y="0"/>
                    </a:cubicBezTo>
                    <a:cubicBezTo>
                      <a:pt x="3" y="0"/>
                      <a:pt x="3" y="1"/>
                      <a:pt x="3" y="1"/>
                    </a:cubicBezTo>
                    <a:cubicBezTo>
                      <a:pt x="2" y="1"/>
                      <a:pt x="2" y="1"/>
                      <a:pt x="2" y="1"/>
                    </a:cubicBezTo>
                    <a:cubicBezTo>
                      <a:pt x="1" y="2"/>
                      <a:pt x="0" y="2"/>
                      <a:pt x="0" y="2"/>
                    </a:cubicBezTo>
                    <a:cubicBezTo>
                      <a:pt x="1" y="2"/>
                      <a:pt x="1" y="1"/>
                      <a:pt x="2" y="1"/>
                    </a:cubicBezTo>
                    <a:cubicBezTo>
                      <a:pt x="2" y="0"/>
                      <a:pt x="2" y="0"/>
                      <a:pt x="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21" name="Freeform 996"/>
              <p:cNvSpPr>
                <a:spLocks/>
              </p:cNvSpPr>
              <p:nvPr/>
            </p:nvSpPr>
            <p:spPr bwMode="auto">
              <a:xfrm>
                <a:off x="3840" y="1789"/>
                <a:ext cx="5" cy="7"/>
              </a:xfrm>
              <a:custGeom>
                <a:avLst/>
                <a:gdLst>
                  <a:gd name="T0" fmla="*/ 1 w 2"/>
                  <a:gd name="T1" fmla="*/ 0 h 3"/>
                  <a:gd name="T2" fmla="*/ 2 w 2"/>
                  <a:gd name="T3" fmla="*/ 0 h 3"/>
                  <a:gd name="T4" fmla="*/ 2 w 2"/>
                  <a:gd name="T5" fmla="*/ 1 h 3"/>
                  <a:gd name="T6" fmla="*/ 1 w 2"/>
                  <a:gd name="T7" fmla="*/ 1 h 3"/>
                  <a:gd name="T8" fmla="*/ 0 w 2"/>
                  <a:gd name="T9" fmla="*/ 3 h 3"/>
                  <a:gd name="T10" fmla="*/ 1 w 2"/>
                  <a:gd name="T11" fmla="*/ 1 h 3"/>
                  <a:gd name="T12" fmla="*/ 1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0"/>
                    </a:moveTo>
                    <a:cubicBezTo>
                      <a:pt x="1" y="0"/>
                      <a:pt x="2" y="0"/>
                      <a:pt x="2" y="0"/>
                    </a:cubicBezTo>
                    <a:cubicBezTo>
                      <a:pt x="2" y="0"/>
                      <a:pt x="2" y="1"/>
                      <a:pt x="2" y="1"/>
                    </a:cubicBezTo>
                    <a:cubicBezTo>
                      <a:pt x="2" y="1"/>
                      <a:pt x="2" y="1"/>
                      <a:pt x="1" y="1"/>
                    </a:cubicBezTo>
                    <a:cubicBezTo>
                      <a:pt x="1" y="2"/>
                      <a:pt x="0" y="3"/>
                      <a:pt x="0" y="3"/>
                    </a:cubicBezTo>
                    <a:cubicBezTo>
                      <a:pt x="0" y="2"/>
                      <a:pt x="1" y="1"/>
                      <a:pt x="1" y="1"/>
                    </a:cubicBezTo>
                    <a:cubicBezTo>
                      <a:pt x="1" y="1"/>
                      <a:pt x="1" y="0"/>
                      <a:pt x="1"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22" name="Freeform 997"/>
              <p:cNvSpPr>
                <a:spLocks/>
              </p:cNvSpPr>
              <p:nvPr/>
            </p:nvSpPr>
            <p:spPr bwMode="auto">
              <a:xfrm>
                <a:off x="3838" y="1786"/>
                <a:ext cx="4" cy="8"/>
              </a:xfrm>
              <a:custGeom>
                <a:avLst/>
                <a:gdLst>
                  <a:gd name="T0" fmla="*/ 1 w 2"/>
                  <a:gd name="T1" fmla="*/ 0 h 3"/>
                  <a:gd name="T2" fmla="*/ 2 w 2"/>
                  <a:gd name="T3" fmla="*/ 0 h 3"/>
                  <a:gd name="T4" fmla="*/ 2 w 2"/>
                  <a:gd name="T5" fmla="*/ 1 h 3"/>
                  <a:gd name="T6" fmla="*/ 1 w 2"/>
                  <a:gd name="T7" fmla="*/ 1 h 3"/>
                  <a:gd name="T8" fmla="*/ 0 w 2"/>
                  <a:gd name="T9" fmla="*/ 3 h 3"/>
                  <a:gd name="T10" fmla="*/ 1 w 2"/>
                  <a:gd name="T11" fmla="*/ 1 h 3"/>
                  <a:gd name="T12" fmla="*/ 1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0"/>
                    </a:moveTo>
                    <a:cubicBezTo>
                      <a:pt x="1" y="0"/>
                      <a:pt x="2" y="0"/>
                      <a:pt x="2" y="0"/>
                    </a:cubicBezTo>
                    <a:cubicBezTo>
                      <a:pt x="2" y="0"/>
                      <a:pt x="2" y="1"/>
                      <a:pt x="2" y="1"/>
                    </a:cubicBezTo>
                    <a:cubicBezTo>
                      <a:pt x="2" y="1"/>
                      <a:pt x="2" y="1"/>
                      <a:pt x="1" y="1"/>
                    </a:cubicBezTo>
                    <a:cubicBezTo>
                      <a:pt x="1" y="2"/>
                      <a:pt x="0" y="3"/>
                      <a:pt x="0" y="3"/>
                    </a:cubicBezTo>
                    <a:cubicBezTo>
                      <a:pt x="1" y="3"/>
                      <a:pt x="1" y="2"/>
                      <a:pt x="1" y="1"/>
                    </a:cubicBezTo>
                    <a:cubicBezTo>
                      <a:pt x="1" y="1"/>
                      <a:pt x="1" y="1"/>
                      <a:pt x="1"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23" name="Freeform 998"/>
              <p:cNvSpPr>
                <a:spLocks/>
              </p:cNvSpPr>
              <p:nvPr/>
            </p:nvSpPr>
            <p:spPr bwMode="auto">
              <a:xfrm>
                <a:off x="3833" y="1765"/>
                <a:ext cx="7" cy="29"/>
              </a:xfrm>
              <a:custGeom>
                <a:avLst/>
                <a:gdLst>
                  <a:gd name="T0" fmla="*/ 0 w 3"/>
                  <a:gd name="T1" fmla="*/ 12 h 12"/>
                  <a:gd name="T2" fmla="*/ 0 w 3"/>
                  <a:gd name="T3" fmla="*/ 10 h 12"/>
                  <a:gd name="T4" fmla="*/ 1 w 3"/>
                  <a:gd name="T5" fmla="*/ 6 h 12"/>
                  <a:gd name="T6" fmla="*/ 2 w 3"/>
                  <a:gd name="T7" fmla="*/ 2 h 12"/>
                  <a:gd name="T8" fmla="*/ 3 w 3"/>
                  <a:gd name="T9" fmla="*/ 0 h 12"/>
                  <a:gd name="T10" fmla="*/ 3 w 3"/>
                  <a:gd name="T11" fmla="*/ 2 h 12"/>
                  <a:gd name="T12" fmla="*/ 3 w 3"/>
                  <a:gd name="T13" fmla="*/ 4 h 12"/>
                  <a:gd name="T14" fmla="*/ 2 w 3"/>
                  <a:gd name="T15" fmla="*/ 6 h 12"/>
                  <a:gd name="T16" fmla="*/ 1 w 3"/>
                  <a:gd name="T17" fmla="*/ 11 h 12"/>
                  <a:gd name="T18" fmla="*/ 0 w 3"/>
                  <a:gd name="T1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2">
                    <a:moveTo>
                      <a:pt x="0" y="12"/>
                    </a:moveTo>
                    <a:cubicBezTo>
                      <a:pt x="0" y="12"/>
                      <a:pt x="0" y="11"/>
                      <a:pt x="0" y="10"/>
                    </a:cubicBezTo>
                    <a:cubicBezTo>
                      <a:pt x="0" y="9"/>
                      <a:pt x="1" y="8"/>
                      <a:pt x="1" y="6"/>
                    </a:cubicBezTo>
                    <a:cubicBezTo>
                      <a:pt x="2" y="5"/>
                      <a:pt x="2" y="3"/>
                      <a:pt x="2" y="2"/>
                    </a:cubicBezTo>
                    <a:cubicBezTo>
                      <a:pt x="2" y="1"/>
                      <a:pt x="3" y="0"/>
                      <a:pt x="3" y="0"/>
                    </a:cubicBezTo>
                    <a:cubicBezTo>
                      <a:pt x="3" y="0"/>
                      <a:pt x="3" y="1"/>
                      <a:pt x="3" y="2"/>
                    </a:cubicBezTo>
                    <a:cubicBezTo>
                      <a:pt x="3" y="3"/>
                      <a:pt x="3" y="4"/>
                      <a:pt x="3" y="4"/>
                    </a:cubicBezTo>
                    <a:cubicBezTo>
                      <a:pt x="2" y="5"/>
                      <a:pt x="2" y="6"/>
                      <a:pt x="2" y="6"/>
                    </a:cubicBezTo>
                    <a:cubicBezTo>
                      <a:pt x="2" y="8"/>
                      <a:pt x="1" y="9"/>
                      <a:pt x="1" y="11"/>
                    </a:cubicBezTo>
                    <a:cubicBezTo>
                      <a:pt x="0" y="12"/>
                      <a:pt x="0" y="12"/>
                      <a:pt x="0" y="1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24" name="Freeform 999"/>
              <p:cNvSpPr>
                <a:spLocks/>
              </p:cNvSpPr>
              <p:nvPr/>
            </p:nvSpPr>
            <p:spPr bwMode="auto">
              <a:xfrm>
                <a:off x="3816" y="1770"/>
                <a:ext cx="14" cy="26"/>
              </a:xfrm>
              <a:custGeom>
                <a:avLst/>
                <a:gdLst>
                  <a:gd name="T0" fmla="*/ 6 w 6"/>
                  <a:gd name="T1" fmla="*/ 11 h 11"/>
                  <a:gd name="T2" fmla="*/ 5 w 6"/>
                  <a:gd name="T3" fmla="*/ 9 h 11"/>
                  <a:gd name="T4" fmla="*/ 3 w 6"/>
                  <a:gd name="T5" fmla="*/ 5 h 11"/>
                  <a:gd name="T6" fmla="*/ 1 w 6"/>
                  <a:gd name="T7" fmla="*/ 2 h 11"/>
                  <a:gd name="T8" fmla="*/ 0 w 6"/>
                  <a:gd name="T9" fmla="*/ 0 h 11"/>
                  <a:gd name="T10" fmla="*/ 1 w 6"/>
                  <a:gd name="T11" fmla="*/ 1 h 11"/>
                  <a:gd name="T12" fmla="*/ 2 w 6"/>
                  <a:gd name="T13" fmla="*/ 3 h 11"/>
                  <a:gd name="T14" fmla="*/ 3 w 6"/>
                  <a:gd name="T15" fmla="*/ 5 h 11"/>
                  <a:gd name="T16" fmla="*/ 5 w 6"/>
                  <a:gd name="T17" fmla="*/ 9 h 11"/>
                  <a:gd name="T18" fmla="*/ 6 w 6"/>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6" y="11"/>
                    </a:moveTo>
                    <a:cubicBezTo>
                      <a:pt x="6" y="11"/>
                      <a:pt x="5" y="10"/>
                      <a:pt x="5" y="9"/>
                    </a:cubicBezTo>
                    <a:cubicBezTo>
                      <a:pt x="4" y="8"/>
                      <a:pt x="3" y="7"/>
                      <a:pt x="3" y="5"/>
                    </a:cubicBezTo>
                    <a:cubicBezTo>
                      <a:pt x="2" y="4"/>
                      <a:pt x="1" y="3"/>
                      <a:pt x="1" y="2"/>
                    </a:cubicBezTo>
                    <a:cubicBezTo>
                      <a:pt x="0" y="1"/>
                      <a:pt x="0" y="0"/>
                      <a:pt x="0" y="0"/>
                    </a:cubicBezTo>
                    <a:cubicBezTo>
                      <a:pt x="0" y="0"/>
                      <a:pt x="0" y="1"/>
                      <a:pt x="1" y="1"/>
                    </a:cubicBezTo>
                    <a:cubicBezTo>
                      <a:pt x="1" y="2"/>
                      <a:pt x="2" y="2"/>
                      <a:pt x="2" y="3"/>
                    </a:cubicBezTo>
                    <a:cubicBezTo>
                      <a:pt x="3" y="4"/>
                      <a:pt x="3" y="4"/>
                      <a:pt x="3" y="5"/>
                    </a:cubicBezTo>
                    <a:cubicBezTo>
                      <a:pt x="4" y="6"/>
                      <a:pt x="5" y="8"/>
                      <a:pt x="5" y="9"/>
                    </a:cubicBezTo>
                    <a:cubicBezTo>
                      <a:pt x="6" y="10"/>
                      <a:pt x="6" y="11"/>
                      <a:pt x="6" y="1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25" name="Freeform 1000"/>
              <p:cNvSpPr>
                <a:spLocks/>
              </p:cNvSpPr>
              <p:nvPr/>
            </p:nvSpPr>
            <p:spPr bwMode="auto">
              <a:xfrm>
                <a:off x="3802" y="1789"/>
                <a:ext cx="26" cy="9"/>
              </a:xfrm>
              <a:custGeom>
                <a:avLst/>
                <a:gdLst>
                  <a:gd name="T0" fmla="*/ 11 w 11"/>
                  <a:gd name="T1" fmla="*/ 4 h 4"/>
                  <a:gd name="T2" fmla="*/ 9 w 11"/>
                  <a:gd name="T3" fmla="*/ 3 h 4"/>
                  <a:gd name="T4" fmla="*/ 5 w 11"/>
                  <a:gd name="T5" fmla="*/ 2 h 4"/>
                  <a:gd name="T6" fmla="*/ 1 w 11"/>
                  <a:gd name="T7" fmla="*/ 1 h 4"/>
                  <a:gd name="T8" fmla="*/ 0 w 11"/>
                  <a:gd name="T9" fmla="*/ 0 h 4"/>
                  <a:gd name="T10" fmla="*/ 2 w 11"/>
                  <a:gd name="T11" fmla="*/ 0 h 4"/>
                  <a:gd name="T12" fmla="*/ 4 w 11"/>
                  <a:gd name="T13" fmla="*/ 0 h 4"/>
                  <a:gd name="T14" fmla="*/ 6 w 11"/>
                  <a:gd name="T15" fmla="*/ 1 h 4"/>
                  <a:gd name="T16" fmla="*/ 10 w 11"/>
                  <a:gd name="T17" fmla="*/ 3 h 4"/>
                  <a:gd name="T18" fmla="*/ 11 w 11"/>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4">
                    <a:moveTo>
                      <a:pt x="11" y="4"/>
                    </a:moveTo>
                    <a:cubicBezTo>
                      <a:pt x="11" y="4"/>
                      <a:pt x="11" y="3"/>
                      <a:pt x="9" y="3"/>
                    </a:cubicBezTo>
                    <a:cubicBezTo>
                      <a:pt x="8" y="3"/>
                      <a:pt x="7" y="2"/>
                      <a:pt x="5" y="2"/>
                    </a:cubicBezTo>
                    <a:cubicBezTo>
                      <a:pt x="4" y="1"/>
                      <a:pt x="3" y="1"/>
                      <a:pt x="1" y="1"/>
                    </a:cubicBezTo>
                    <a:cubicBezTo>
                      <a:pt x="0" y="0"/>
                      <a:pt x="0" y="0"/>
                      <a:pt x="0" y="0"/>
                    </a:cubicBezTo>
                    <a:cubicBezTo>
                      <a:pt x="0" y="0"/>
                      <a:pt x="0" y="0"/>
                      <a:pt x="2" y="0"/>
                    </a:cubicBezTo>
                    <a:cubicBezTo>
                      <a:pt x="2" y="0"/>
                      <a:pt x="3" y="0"/>
                      <a:pt x="4" y="0"/>
                    </a:cubicBezTo>
                    <a:cubicBezTo>
                      <a:pt x="4" y="1"/>
                      <a:pt x="5" y="1"/>
                      <a:pt x="6" y="1"/>
                    </a:cubicBezTo>
                    <a:cubicBezTo>
                      <a:pt x="7" y="2"/>
                      <a:pt x="9" y="2"/>
                      <a:pt x="10" y="3"/>
                    </a:cubicBezTo>
                    <a:cubicBezTo>
                      <a:pt x="11" y="3"/>
                      <a:pt x="11" y="4"/>
                      <a:pt x="11" y="4"/>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26" name="Freeform 1001"/>
              <p:cNvSpPr>
                <a:spLocks/>
              </p:cNvSpPr>
              <p:nvPr/>
            </p:nvSpPr>
            <p:spPr bwMode="auto">
              <a:xfrm>
                <a:off x="3802" y="1798"/>
                <a:ext cx="28" cy="7"/>
              </a:xfrm>
              <a:custGeom>
                <a:avLst/>
                <a:gdLst>
                  <a:gd name="T0" fmla="*/ 12 w 12"/>
                  <a:gd name="T1" fmla="*/ 0 h 3"/>
                  <a:gd name="T2" fmla="*/ 10 w 12"/>
                  <a:gd name="T3" fmla="*/ 1 h 3"/>
                  <a:gd name="T4" fmla="*/ 6 w 12"/>
                  <a:gd name="T5" fmla="*/ 2 h 3"/>
                  <a:gd name="T6" fmla="*/ 2 w 12"/>
                  <a:gd name="T7" fmla="*/ 3 h 3"/>
                  <a:gd name="T8" fmla="*/ 0 w 12"/>
                  <a:gd name="T9" fmla="*/ 3 h 3"/>
                  <a:gd name="T10" fmla="*/ 2 w 12"/>
                  <a:gd name="T11" fmla="*/ 2 h 3"/>
                  <a:gd name="T12" fmla="*/ 4 w 12"/>
                  <a:gd name="T13" fmla="*/ 1 h 3"/>
                  <a:gd name="T14" fmla="*/ 6 w 12"/>
                  <a:gd name="T15" fmla="*/ 1 h 3"/>
                  <a:gd name="T16" fmla="*/ 10 w 12"/>
                  <a:gd name="T17" fmla="*/ 0 h 3"/>
                  <a:gd name="T18" fmla="*/ 12 w 1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
                    <a:moveTo>
                      <a:pt x="12" y="0"/>
                    </a:moveTo>
                    <a:cubicBezTo>
                      <a:pt x="12" y="0"/>
                      <a:pt x="11" y="0"/>
                      <a:pt x="10" y="1"/>
                    </a:cubicBezTo>
                    <a:cubicBezTo>
                      <a:pt x="9" y="1"/>
                      <a:pt x="7" y="1"/>
                      <a:pt x="6" y="2"/>
                    </a:cubicBezTo>
                    <a:cubicBezTo>
                      <a:pt x="4" y="2"/>
                      <a:pt x="3" y="2"/>
                      <a:pt x="2" y="3"/>
                    </a:cubicBezTo>
                    <a:cubicBezTo>
                      <a:pt x="1" y="3"/>
                      <a:pt x="0" y="3"/>
                      <a:pt x="0" y="3"/>
                    </a:cubicBezTo>
                    <a:cubicBezTo>
                      <a:pt x="0" y="3"/>
                      <a:pt x="1" y="3"/>
                      <a:pt x="2" y="2"/>
                    </a:cubicBezTo>
                    <a:cubicBezTo>
                      <a:pt x="2" y="2"/>
                      <a:pt x="3" y="1"/>
                      <a:pt x="4" y="1"/>
                    </a:cubicBezTo>
                    <a:cubicBezTo>
                      <a:pt x="4" y="1"/>
                      <a:pt x="5" y="1"/>
                      <a:pt x="6" y="1"/>
                    </a:cubicBezTo>
                    <a:cubicBezTo>
                      <a:pt x="7" y="0"/>
                      <a:pt x="9" y="0"/>
                      <a:pt x="10" y="0"/>
                    </a:cubicBezTo>
                    <a:cubicBezTo>
                      <a:pt x="11" y="0"/>
                      <a:pt x="12" y="0"/>
                      <a:pt x="1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27" name="Freeform 1002"/>
              <p:cNvSpPr>
                <a:spLocks/>
              </p:cNvSpPr>
              <p:nvPr/>
            </p:nvSpPr>
            <p:spPr bwMode="auto">
              <a:xfrm>
                <a:off x="3821" y="1801"/>
                <a:ext cx="9" cy="28"/>
              </a:xfrm>
              <a:custGeom>
                <a:avLst/>
                <a:gdLst>
                  <a:gd name="T0" fmla="*/ 4 w 4"/>
                  <a:gd name="T1" fmla="*/ 0 h 12"/>
                  <a:gd name="T2" fmla="*/ 4 w 4"/>
                  <a:gd name="T3" fmla="*/ 2 h 12"/>
                  <a:gd name="T4" fmla="*/ 2 w 4"/>
                  <a:gd name="T5" fmla="*/ 6 h 12"/>
                  <a:gd name="T6" fmla="*/ 1 w 4"/>
                  <a:gd name="T7" fmla="*/ 10 h 12"/>
                  <a:gd name="T8" fmla="*/ 0 w 4"/>
                  <a:gd name="T9" fmla="*/ 12 h 12"/>
                  <a:gd name="T10" fmla="*/ 0 w 4"/>
                  <a:gd name="T11" fmla="*/ 10 h 12"/>
                  <a:gd name="T12" fmla="*/ 1 w 4"/>
                  <a:gd name="T13" fmla="*/ 8 h 12"/>
                  <a:gd name="T14" fmla="*/ 2 w 4"/>
                  <a:gd name="T15" fmla="*/ 6 h 12"/>
                  <a:gd name="T16" fmla="*/ 3 w 4"/>
                  <a:gd name="T17" fmla="*/ 2 h 12"/>
                  <a:gd name="T18" fmla="*/ 4 w 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2">
                    <a:moveTo>
                      <a:pt x="4" y="0"/>
                    </a:moveTo>
                    <a:cubicBezTo>
                      <a:pt x="4" y="0"/>
                      <a:pt x="4" y="1"/>
                      <a:pt x="4" y="2"/>
                    </a:cubicBezTo>
                    <a:cubicBezTo>
                      <a:pt x="4" y="3"/>
                      <a:pt x="3" y="5"/>
                      <a:pt x="2" y="6"/>
                    </a:cubicBezTo>
                    <a:cubicBezTo>
                      <a:pt x="2" y="8"/>
                      <a:pt x="1" y="9"/>
                      <a:pt x="1" y="10"/>
                    </a:cubicBezTo>
                    <a:cubicBezTo>
                      <a:pt x="0" y="11"/>
                      <a:pt x="0" y="12"/>
                      <a:pt x="0" y="12"/>
                    </a:cubicBezTo>
                    <a:cubicBezTo>
                      <a:pt x="0" y="12"/>
                      <a:pt x="0" y="11"/>
                      <a:pt x="0" y="10"/>
                    </a:cubicBezTo>
                    <a:cubicBezTo>
                      <a:pt x="0" y="9"/>
                      <a:pt x="1" y="9"/>
                      <a:pt x="1" y="8"/>
                    </a:cubicBezTo>
                    <a:cubicBezTo>
                      <a:pt x="1" y="7"/>
                      <a:pt x="1" y="6"/>
                      <a:pt x="2" y="6"/>
                    </a:cubicBezTo>
                    <a:cubicBezTo>
                      <a:pt x="2" y="4"/>
                      <a:pt x="3" y="3"/>
                      <a:pt x="3" y="2"/>
                    </a:cubicBezTo>
                    <a:cubicBezTo>
                      <a:pt x="4" y="1"/>
                      <a:pt x="4" y="0"/>
                      <a:pt x="4"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28" name="Freeform 1003"/>
              <p:cNvSpPr>
                <a:spLocks/>
              </p:cNvSpPr>
              <p:nvPr/>
            </p:nvSpPr>
            <p:spPr bwMode="auto">
              <a:xfrm>
                <a:off x="3835" y="1801"/>
                <a:ext cx="10" cy="28"/>
              </a:xfrm>
              <a:custGeom>
                <a:avLst/>
                <a:gdLst>
                  <a:gd name="T0" fmla="*/ 0 w 4"/>
                  <a:gd name="T1" fmla="*/ 0 h 12"/>
                  <a:gd name="T2" fmla="*/ 0 w 4"/>
                  <a:gd name="T3" fmla="*/ 2 h 12"/>
                  <a:gd name="T4" fmla="*/ 2 w 4"/>
                  <a:gd name="T5" fmla="*/ 6 h 12"/>
                  <a:gd name="T6" fmla="*/ 3 w 4"/>
                  <a:gd name="T7" fmla="*/ 10 h 12"/>
                  <a:gd name="T8" fmla="*/ 4 w 4"/>
                  <a:gd name="T9" fmla="*/ 12 h 12"/>
                  <a:gd name="T10" fmla="*/ 3 w 4"/>
                  <a:gd name="T11" fmla="*/ 10 h 12"/>
                  <a:gd name="T12" fmla="*/ 2 w 4"/>
                  <a:gd name="T13" fmla="*/ 8 h 12"/>
                  <a:gd name="T14" fmla="*/ 1 w 4"/>
                  <a:gd name="T15" fmla="*/ 6 h 12"/>
                  <a:gd name="T16" fmla="*/ 0 w 4"/>
                  <a:gd name="T17" fmla="*/ 2 h 12"/>
                  <a:gd name="T18" fmla="*/ 0 w 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2">
                    <a:moveTo>
                      <a:pt x="0" y="0"/>
                    </a:moveTo>
                    <a:cubicBezTo>
                      <a:pt x="0" y="0"/>
                      <a:pt x="0" y="1"/>
                      <a:pt x="0" y="2"/>
                    </a:cubicBezTo>
                    <a:cubicBezTo>
                      <a:pt x="1" y="3"/>
                      <a:pt x="1" y="4"/>
                      <a:pt x="2" y="6"/>
                    </a:cubicBezTo>
                    <a:cubicBezTo>
                      <a:pt x="2" y="7"/>
                      <a:pt x="3" y="9"/>
                      <a:pt x="3" y="10"/>
                    </a:cubicBezTo>
                    <a:cubicBezTo>
                      <a:pt x="4" y="11"/>
                      <a:pt x="4" y="12"/>
                      <a:pt x="4" y="12"/>
                    </a:cubicBezTo>
                    <a:cubicBezTo>
                      <a:pt x="4" y="12"/>
                      <a:pt x="4" y="11"/>
                      <a:pt x="3" y="10"/>
                    </a:cubicBezTo>
                    <a:cubicBezTo>
                      <a:pt x="3" y="9"/>
                      <a:pt x="2" y="9"/>
                      <a:pt x="2" y="8"/>
                    </a:cubicBezTo>
                    <a:cubicBezTo>
                      <a:pt x="2" y="8"/>
                      <a:pt x="1" y="7"/>
                      <a:pt x="1" y="6"/>
                    </a:cubicBezTo>
                    <a:cubicBezTo>
                      <a:pt x="1" y="5"/>
                      <a:pt x="0" y="3"/>
                      <a:pt x="0" y="2"/>
                    </a:cubicBezTo>
                    <a:cubicBezTo>
                      <a:pt x="0" y="1"/>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29" name="Freeform 1004"/>
              <p:cNvSpPr>
                <a:spLocks/>
              </p:cNvSpPr>
              <p:nvPr/>
            </p:nvSpPr>
            <p:spPr bwMode="auto">
              <a:xfrm>
                <a:off x="3835" y="1798"/>
                <a:ext cx="26" cy="15"/>
              </a:xfrm>
              <a:custGeom>
                <a:avLst/>
                <a:gdLst>
                  <a:gd name="T0" fmla="*/ 0 w 11"/>
                  <a:gd name="T1" fmla="*/ 0 h 6"/>
                  <a:gd name="T2" fmla="*/ 2 w 11"/>
                  <a:gd name="T3" fmla="*/ 1 h 6"/>
                  <a:gd name="T4" fmla="*/ 6 w 11"/>
                  <a:gd name="T5" fmla="*/ 3 h 6"/>
                  <a:gd name="T6" fmla="*/ 10 w 11"/>
                  <a:gd name="T7" fmla="*/ 5 h 6"/>
                  <a:gd name="T8" fmla="*/ 11 w 11"/>
                  <a:gd name="T9" fmla="*/ 6 h 6"/>
                  <a:gd name="T10" fmla="*/ 9 w 11"/>
                  <a:gd name="T11" fmla="*/ 5 h 6"/>
                  <a:gd name="T12" fmla="*/ 8 w 11"/>
                  <a:gd name="T13" fmla="*/ 5 h 6"/>
                  <a:gd name="T14" fmla="*/ 5 w 11"/>
                  <a:gd name="T15" fmla="*/ 4 h 6"/>
                  <a:gd name="T16" fmla="*/ 2 w 11"/>
                  <a:gd name="T17" fmla="*/ 2 h 6"/>
                  <a:gd name="T18" fmla="*/ 0 w 11"/>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0" y="0"/>
                    </a:moveTo>
                    <a:cubicBezTo>
                      <a:pt x="0" y="0"/>
                      <a:pt x="1" y="1"/>
                      <a:pt x="2" y="1"/>
                    </a:cubicBezTo>
                    <a:cubicBezTo>
                      <a:pt x="3" y="2"/>
                      <a:pt x="5" y="2"/>
                      <a:pt x="6" y="3"/>
                    </a:cubicBezTo>
                    <a:cubicBezTo>
                      <a:pt x="7" y="4"/>
                      <a:pt x="9" y="4"/>
                      <a:pt x="10" y="5"/>
                    </a:cubicBezTo>
                    <a:cubicBezTo>
                      <a:pt x="11" y="5"/>
                      <a:pt x="11" y="6"/>
                      <a:pt x="11" y="6"/>
                    </a:cubicBezTo>
                    <a:cubicBezTo>
                      <a:pt x="11" y="6"/>
                      <a:pt x="11" y="6"/>
                      <a:pt x="9" y="5"/>
                    </a:cubicBezTo>
                    <a:cubicBezTo>
                      <a:pt x="9" y="5"/>
                      <a:pt x="8" y="5"/>
                      <a:pt x="8" y="5"/>
                    </a:cubicBezTo>
                    <a:cubicBezTo>
                      <a:pt x="7" y="4"/>
                      <a:pt x="6" y="4"/>
                      <a:pt x="5" y="4"/>
                    </a:cubicBezTo>
                    <a:cubicBezTo>
                      <a:pt x="4" y="3"/>
                      <a:pt x="3" y="2"/>
                      <a:pt x="2" y="2"/>
                    </a:cubicBezTo>
                    <a:cubicBezTo>
                      <a:pt x="1" y="1"/>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30" name="Freeform 1005"/>
              <p:cNvSpPr>
                <a:spLocks/>
              </p:cNvSpPr>
              <p:nvPr/>
            </p:nvSpPr>
            <p:spPr bwMode="auto">
              <a:xfrm>
                <a:off x="3835" y="1789"/>
                <a:ext cx="29" cy="7"/>
              </a:xfrm>
              <a:custGeom>
                <a:avLst/>
                <a:gdLst>
                  <a:gd name="T0" fmla="*/ 0 w 12"/>
                  <a:gd name="T1" fmla="*/ 3 h 3"/>
                  <a:gd name="T2" fmla="*/ 2 w 12"/>
                  <a:gd name="T3" fmla="*/ 3 h 3"/>
                  <a:gd name="T4" fmla="*/ 6 w 12"/>
                  <a:gd name="T5" fmla="*/ 1 h 3"/>
                  <a:gd name="T6" fmla="*/ 10 w 12"/>
                  <a:gd name="T7" fmla="*/ 0 h 3"/>
                  <a:gd name="T8" fmla="*/ 12 w 12"/>
                  <a:gd name="T9" fmla="*/ 0 h 3"/>
                  <a:gd name="T10" fmla="*/ 10 w 12"/>
                  <a:gd name="T11" fmla="*/ 1 h 3"/>
                  <a:gd name="T12" fmla="*/ 9 w 12"/>
                  <a:gd name="T13" fmla="*/ 2 h 3"/>
                  <a:gd name="T14" fmla="*/ 6 w 12"/>
                  <a:gd name="T15" fmla="*/ 2 h 3"/>
                  <a:gd name="T16" fmla="*/ 2 w 12"/>
                  <a:gd name="T17" fmla="*/ 3 h 3"/>
                  <a:gd name="T18" fmla="*/ 0 w 12"/>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
                    <a:moveTo>
                      <a:pt x="0" y="3"/>
                    </a:moveTo>
                    <a:cubicBezTo>
                      <a:pt x="0" y="3"/>
                      <a:pt x="1" y="3"/>
                      <a:pt x="2" y="3"/>
                    </a:cubicBezTo>
                    <a:cubicBezTo>
                      <a:pt x="3" y="2"/>
                      <a:pt x="5" y="2"/>
                      <a:pt x="6" y="1"/>
                    </a:cubicBezTo>
                    <a:cubicBezTo>
                      <a:pt x="8" y="1"/>
                      <a:pt x="9" y="1"/>
                      <a:pt x="10" y="0"/>
                    </a:cubicBezTo>
                    <a:cubicBezTo>
                      <a:pt x="11" y="0"/>
                      <a:pt x="12" y="0"/>
                      <a:pt x="12" y="0"/>
                    </a:cubicBezTo>
                    <a:cubicBezTo>
                      <a:pt x="12" y="0"/>
                      <a:pt x="11" y="0"/>
                      <a:pt x="10" y="1"/>
                    </a:cubicBezTo>
                    <a:cubicBezTo>
                      <a:pt x="10" y="1"/>
                      <a:pt x="9" y="1"/>
                      <a:pt x="9" y="2"/>
                    </a:cubicBezTo>
                    <a:cubicBezTo>
                      <a:pt x="8" y="2"/>
                      <a:pt x="7" y="2"/>
                      <a:pt x="6" y="2"/>
                    </a:cubicBezTo>
                    <a:cubicBezTo>
                      <a:pt x="5" y="3"/>
                      <a:pt x="3" y="3"/>
                      <a:pt x="2" y="3"/>
                    </a:cubicBezTo>
                    <a:cubicBezTo>
                      <a:pt x="1" y="3"/>
                      <a:pt x="0" y="3"/>
                      <a:pt x="0"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31" name="Freeform 1006"/>
              <p:cNvSpPr>
                <a:spLocks/>
              </p:cNvSpPr>
              <p:nvPr/>
            </p:nvSpPr>
            <p:spPr bwMode="auto">
              <a:xfrm>
                <a:off x="3835" y="1775"/>
                <a:ext cx="19" cy="21"/>
              </a:xfrm>
              <a:custGeom>
                <a:avLst/>
                <a:gdLst>
                  <a:gd name="T0" fmla="*/ 0 w 8"/>
                  <a:gd name="T1" fmla="*/ 9 h 9"/>
                  <a:gd name="T2" fmla="*/ 1 w 8"/>
                  <a:gd name="T3" fmla="*/ 7 h 9"/>
                  <a:gd name="T4" fmla="*/ 4 w 8"/>
                  <a:gd name="T5" fmla="*/ 4 h 9"/>
                  <a:gd name="T6" fmla="*/ 6 w 8"/>
                  <a:gd name="T7" fmla="*/ 1 h 9"/>
                  <a:gd name="T8" fmla="*/ 8 w 8"/>
                  <a:gd name="T9" fmla="*/ 0 h 9"/>
                  <a:gd name="T10" fmla="*/ 7 w 8"/>
                  <a:gd name="T11" fmla="*/ 1 h 9"/>
                  <a:gd name="T12" fmla="*/ 6 w 8"/>
                  <a:gd name="T13" fmla="*/ 3 h 9"/>
                  <a:gd name="T14" fmla="*/ 4 w 8"/>
                  <a:gd name="T15" fmla="*/ 5 h 9"/>
                  <a:gd name="T16" fmla="*/ 1 w 8"/>
                  <a:gd name="T17" fmla="*/ 8 h 9"/>
                  <a:gd name="T18" fmla="*/ 0 w 8"/>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0" y="9"/>
                    </a:moveTo>
                    <a:cubicBezTo>
                      <a:pt x="0" y="9"/>
                      <a:pt x="0" y="8"/>
                      <a:pt x="1" y="7"/>
                    </a:cubicBezTo>
                    <a:cubicBezTo>
                      <a:pt x="2" y="6"/>
                      <a:pt x="3" y="5"/>
                      <a:pt x="4" y="4"/>
                    </a:cubicBezTo>
                    <a:cubicBezTo>
                      <a:pt x="5" y="3"/>
                      <a:pt x="6" y="2"/>
                      <a:pt x="6" y="1"/>
                    </a:cubicBezTo>
                    <a:cubicBezTo>
                      <a:pt x="7" y="0"/>
                      <a:pt x="8" y="0"/>
                      <a:pt x="8" y="0"/>
                    </a:cubicBezTo>
                    <a:cubicBezTo>
                      <a:pt x="8" y="0"/>
                      <a:pt x="7" y="0"/>
                      <a:pt x="7" y="1"/>
                    </a:cubicBezTo>
                    <a:cubicBezTo>
                      <a:pt x="7" y="2"/>
                      <a:pt x="6" y="3"/>
                      <a:pt x="6" y="3"/>
                    </a:cubicBezTo>
                    <a:cubicBezTo>
                      <a:pt x="5" y="4"/>
                      <a:pt x="5" y="4"/>
                      <a:pt x="4" y="5"/>
                    </a:cubicBezTo>
                    <a:cubicBezTo>
                      <a:pt x="3" y="6"/>
                      <a:pt x="2" y="7"/>
                      <a:pt x="1" y="8"/>
                    </a:cubicBezTo>
                    <a:cubicBezTo>
                      <a:pt x="0" y="8"/>
                      <a:pt x="0" y="9"/>
                      <a:pt x="0" y="9"/>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32" name="Freeform 1007"/>
              <p:cNvSpPr>
                <a:spLocks/>
              </p:cNvSpPr>
              <p:nvPr/>
            </p:nvSpPr>
            <p:spPr bwMode="auto">
              <a:xfrm>
                <a:off x="4070" y="2139"/>
                <a:ext cx="71" cy="71"/>
              </a:xfrm>
              <a:custGeom>
                <a:avLst/>
                <a:gdLst>
                  <a:gd name="T0" fmla="*/ 10 w 30"/>
                  <a:gd name="T1" fmla="*/ 30 h 30"/>
                  <a:gd name="T2" fmla="*/ 15 w 30"/>
                  <a:gd name="T3" fmla="*/ 4 h 30"/>
                  <a:gd name="T4" fmla="*/ 10 w 30"/>
                  <a:gd name="T5" fmla="*/ 30 h 30"/>
                </a:gdLst>
                <a:ahLst/>
                <a:cxnLst>
                  <a:cxn ang="0">
                    <a:pos x="T0" y="T1"/>
                  </a:cxn>
                  <a:cxn ang="0">
                    <a:pos x="T2" y="T3"/>
                  </a:cxn>
                  <a:cxn ang="0">
                    <a:pos x="T4" y="T5"/>
                  </a:cxn>
                </a:cxnLst>
                <a:rect l="0" t="0" r="r" b="b"/>
                <a:pathLst>
                  <a:path w="30" h="30">
                    <a:moveTo>
                      <a:pt x="10" y="30"/>
                    </a:moveTo>
                    <a:cubicBezTo>
                      <a:pt x="10" y="30"/>
                      <a:pt x="30" y="8"/>
                      <a:pt x="15" y="4"/>
                    </a:cubicBezTo>
                    <a:cubicBezTo>
                      <a:pt x="0" y="0"/>
                      <a:pt x="10" y="30"/>
                      <a:pt x="10" y="3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33" name="Freeform 1008"/>
              <p:cNvSpPr>
                <a:spLocks/>
              </p:cNvSpPr>
              <p:nvPr/>
            </p:nvSpPr>
            <p:spPr bwMode="auto">
              <a:xfrm>
                <a:off x="4027" y="2139"/>
                <a:ext cx="67" cy="71"/>
              </a:xfrm>
              <a:custGeom>
                <a:avLst/>
                <a:gdLst>
                  <a:gd name="T0" fmla="*/ 28 w 28"/>
                  <a:gd name="T1" fmla="*/ 30 h 30"/>
                  <a:gd name="T2" fmla="*/ 13 w 28"/>
                  <a:gd name="T3" fmla="*/ 8 h 30"/>
                  <a:gd name="T4" fmla="*/ 28 w 28"/>
                  <a:gd name="T5" fmla="*/ 30 h 30"/>
                </a:gdLst>
                <a:ahLst/>
                <a:cxnLst>
                  <a:cxn ang="0">
                    <a:pos x="T0" y="T1"/>
                  </a:cxn>
                  <a:cxn ang="0">
                    <a:pos x="T2" y="T3"/>
                  </a:cxn>
                  <a:cxn ang="0">
                    <a:pos x="T4" y="T5"/>
                  </a:cxn>
                </a:cxnLst>
                <a:rect l="0" t="0" r="r" b="b"/>
                <a:pathLst>
                  <a:path w="28" h="30">
                    <a:moveTo>
                      <a:pt x="28" y="30"/>
                    </a:moveTo>
                    <a:cubicBezTo>
                      <a:pt x="28" y="30"/>
                      <a:pt x="26" y="0"/>
                      <a:pt x="13" y="8"/>
                    </a:cubicBezTo>
                    <a:cubicBezTo>
                      <a:pt x="0" y="17"/>
                      <a:pt x="28" y="30"/>
                      <a:pt x="28" y="3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34" name="Freeform 1009"/>
              <p:cNvSpPr>
                <a:spLocks/>
              </p:cNvSpPr>
              <p:nvPr/>
            </p:nvSpPr>
            <p:spPr bwMode="auto">
              <a:xfrm>
                <a:off x="4030" y="2174"/>
                <a:ext cx="64" cy="74"/>
              </a:xfrm>
              <a:custGeom>
                <a:avLst/>
                <a:gdLst>
                  <a:gd name="T0" fmla="*/ 27 w 27"/>
                  <a:gd name="T1" fmla="*/ 15 h 31"/>
                  <a:gd name="T2" fmla="*/ 1 w 27"/>
                  <a:gd name="T3" fmla="*/ 15 h 31"/>
                  <a:gd name="T4" fmla="*/ 27 w 27"/>
                  <a:gd name="T5" fmla="*/ 15 h 31"/>
                </a:gdLst>
                <a:ahLst/>
                <a:cxnLst>
                  <a:cxn ang="0">
                    <a:pos x="T0" y="T1"/>
                  </a:cxn>
                  <a:cxn ang="0">
                    <a:pos x="T2" y="T3"/>
                  </a:cxn>
                  <a:cxn ang="0">
                    <a:pos x="T4" y="T5"/>
                  </a:cxn>
                </a:cxnLst>
                <a:rect l="0" t="0" r="r" b="b"/>
                <a:pathLst>
                  <a:path w="27" h="31">
                    <a:moveTo>
                      <a:pt x="27" y="15"/>
                    </a:moveTo>
                    <a:cubicBezTo>
                      <a:pt x="27" y="15"/>
                      <a:pt x="1" y="0"/>
                      <a:pt x="1" y="15"/>
                    </a:cubicBezTo>
                    <a:cubicBezTo>
                      <a:pt x="0" y="31"/>
                      <a:pt x="27" y="15"/>
                      <a:pt x="27" y="15"/>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35" name="Freeform 1010"/>
              <p:cNvSpPr>
                <a:spLocks/>
              </p:cNvSpPr>
              <p:nvPr/>
            </p:nvSpPr>
            <p:spPr bwMode="auto">
              <a:xfrm>
                <a:off x="4030" y="2210"/>
                <a:ext cx="64" cy="74"/>
              </a:xfrm>
              <a:custGeom>
                <a:avLst/>
                <a:gdLst>
                  <a:gd name="T0" fmla="*/ 27 w 27"/>
                  <a:gd name="T1" fmla="*/ 0 h 31"/>
                  <a:gd name="T2" fmla="*/ 12 w 27"/>
                  <a:gd name="T3" fmla="*/ 22 h 31"/>
                  <a:gd name="T4" fmla="*/ 27 w 27"/>
                  <a:gd name="T5" fmla="*/ 0 h 31"/>
                </a:gdLst>
                <a:ahLst/>
                <a:cxnLst>
                  <a:cxn ang="0">
                    <a:pos x="T0" y="T1"/>
                  </a:cxn>
                  <a:cxn ang="0">
                    <a:pos x="T2" y="T3"/>
                  </a:cxn>
                  <a:cxn ang="0">
                    <a:pos x="T4" y="T5"/>
                  </a:cxn>
                </a:cxnLst>
                <a:rect l="0" t="0" r="r" b="b"/>
                <a:pathLst>
                  <a:path w="27" h="31">
                    <a:moveTo>
                      <a:pt x="27" y="0"/>
                    </a:moveTo>
                    <a:cubicBezTo>
                      <a:pt x="27" y="0"/>
                      <a:pt x="0" y="13"/>
                      <a:pt x="12" y="22"/>
                    </a:cubicBezTo>
                    <a:cubicBezTo>
                      <a:pt x="25" y="31"/>
                      <a:pt x="27" y="0"/>
                      <a:pt x="27"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36" name="Freeform 1011"/>
              <p:cNvSpPr>
                <a:spLocks/>
              </p:cNvSpPr>
              <p:nvPr/>
            </p:nvSpPr>
            <p:spPr bwMode="auto">
              <a:xfrm>
                <a:off x="4082" y="2210"/>
                <a:ext cx="69" cy="69"/>
              </a:xfrm>
              <a:custGeom>
                <a:avLst/>
                <a:gdLst>
                  <a:gd name="T0" fmla="*/ 5 w 29"/>
                  <a:gd name="T1" fmla="*/ 0 h 29"/>
                  <a:gd name="T2" fmla="*/ 15 w 29"/>
                  <a:gd name="T3" fmla="*/ 24 h 29"/>
                  <a:gd name="T4" fmla="*/ 5 w 29"/>
                  <a:gd name="T5" fmla="*/ 0 h 29"/>
                </a:gdLst>
                <a:ahLst/>
                <a:cxnLst>
                  <a:cxn ang="0">
                    <a:pos x="T0" y="T1"/>
                  </a:cxn>
                  <a:cxn ang="0">
                    <a:pos x="T2" y="T3"/>
                  </a:cxn>
                  <a:cxn ang="0">
                    <a:pos x="T4" y="T5"/>
                  </a:cxn>
                </a:cxnLst>
                <a:rect l="0" t="0" r="r" b="b"/>
                <a:pathLst>
                  <a:path w="29" h="29">
                    <a:moveTo>
                      <a:pt x="5" y="0"/>
                    </a:moveTo>
                    <a:cubicBezTo>
                      <a:pt x="5" y="0"/>
                      <a:pt x="0" y="29"/>
                      <a:pt x="15" y="24"/>
                    </a:cubicBezTo>
                    <a:cubicBezTo>
                      <a:pt x="29" y="20"/>
                      <a:pt x="5" y="0"/>
                      <a:pt x="5"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37" name="Freeform 1012"/>
              <p:cNvSpPr>
                <a:spLocks/>
              </p:cNvSpPr>
              <p:nvPr/>
            </p:nvSpPr>
            <p:spPr bwMode="auto">
              <a:xfrm>
                <a:off x="4094" y="2188"/>
                <a:ext cx="71" cy="72"/>
              </a:xfrm>
              <a:custGeom>
                <a:avLst/>
                <a:gdLst>
                  <a:gd name="T0" fmla="*/ 0 w 30"/>
                  <a:gd name="T1" fmla="*/ 9 h 30"/>
                  <a:gd name="T2" fmla="*/ 26 w 30"/>
                  <a:gd name="T3" fmla="*/ 15 h 30"/>
                  <a:gd name="T4" fmla="*/ 0 w 30"/>
                  <a:gd name="T5" fmla="*/ 9 h 30"/>
                </a:gdLst>
                <a:ahLst/>
                <a:cxnLst>
                  <a:cxn ang="0">
                    <a:pos x="T0" y="T1"/>
                  </a:cxn>
                  <a:cxn ang="0">
                    <a:pos x="T2" y="T3"/>
                  </a:cxn>
                  <a:cxn ang="0">
                    <a:pos x="T4" y="T5"/>
                  </a:cxn>
                </a:cxnLst>
                <a:rect l="0" t="0" r="r" b="b"/>
                <a:pathLst>
                  <a:path w="30" h="30">
                    <a:moveTo>
                      <a:pt x="0" y="9"/>
                    </a:moveTo>
                    <a:cubicBezTo>
                      <a:pt x="0" y="9"/>
                      <a:pt x="21" y="30"/>
                      <a:pt x="26" y="15"/>
                    </a:cubicBezTo>
                    <a:cubicBezTo>
                      <a:pt x="30" y="0"/>
                      <a:pt x="0" y="9"/>
                      <a:pt x="0" y="9"/>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38" name="Freeform 1013"/>
              <p:cNvSpPr>
                <a:spLocks/>
              </p:cNvSpPr>
              <p:nvPr/>
            </p:nvSpPr>
            <p:spPr bwMode="auto">
              <a:xfrm>
                <a:off x="4092" y="2146"/>
                <a:ext cx="68" cy="66"/>
              </a:xfrm>
              <a:custGeom>
                <a:avLst/>
                <a:gdLst>
                  <a:gd name="T0" fmla="*/ 0 w 29"/>
                  <a:gd name="T1" fmla="*/ 26 h 28"/>
                  <a:gd name="T2" fmla="*/ 23 w 29"/>
                  <a:gd name="T3" fmla="*/ 14 h 28"/>
                  <a:gd name="T4" fmla="*/ 0 w 29"/>
                  <a:gd name="T5" fmla="*/ 26 h 28"/>
                </a:gdLst>
                <a:ahLst/>
                <a:cxnLst>
                  <a:cxn ang="0">
                    <a:pos x="T0" y="T1"/>
                  </a:cxn>
                  <a:cxn ang="0">
                    <a:pos x="T2" y="T3"/>
                  </a:cxn>
                  <a:cxn ang="0">
                    <a:pos x="T4" y="T5"/>
                  </a:cxn>
                </a:cxnLst>
                <a:rect l="0" t="0" r="r" b="b"/>
                <a:pathLst>
                  <a:path w="29" h="28">
                    <a:moveTo>
                      <a:pt x="0" y="26"/>
                    </a:moveTo>
                    <a:cubicBezTo>
                      <a:pt x="0" y="26"/>
                      <a:pt x="29" y="28"/>
                      <a:pt x="23" y="14"/>
                    </a:cubicBezTo>
                    <a:cubicBezTo>
                      <a:pt x="17" y="0"/>
                      <a:pt x="0" y="26"/>
                      <a:pt x="0" y="26"/>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39" name="Freeform 1014"/>
              <p:cNvSpPr>
                <a:spLocks/>
              </p:cNvSpPr>
              <p:nvPr/>
            </p:nvSpPr>
            <p:spPr bwMode="auto">
              <a:xfrm>
                <a:off x="4084" y="2200"/>
                <a:ext cx="24" cy="22"/>
              </a:xfrm>
              <a:custGeom>
                <a:avLst/>
                <a:gdLst>
                  <a:gd name="T0" fmla="*/ 0 w 10"/>
                  <a:gd name="T1" fmla="*/ 3 h 9"/>
                  <a:gd name="T2" fmla="*/ 4 w 10"/>
                  <a:gd name="T3" fmla="*/ 8 h 9"/>
                  <a:gd name="T4" fmla="*/ 9 w 10"/>
                  <a:gd name="T5" fmla="*/ 6 h 9"/>
                  <a:gd name="T6" fmla="*/ 6 w 10"/>
                  <a:gd name="T7" fmla="*/ 1 h 9"/>
                  <a:gd name="T8" fmla="*/ 0 w 10"/>
                  <a:gd name="T9" fmla="*/ 3 h 9"/>
                </a:gdLst>
                <a:ahLst/>
                <a:cxnLst>
                  <a:cxn ang="0">
                    <a:pos x="T0" y="T1"/>
                  </a:cxn>
                  <a:cxn ang="0">
                    <a:pos x="T2" y="T3"/>
                  </a:cxn>
                  <a:cxn ang="0">
                    <a:pos x="T4" y="T5"/>
                  </a:cxn>
                  <a:cxn ang="0">
                    <a:pos x="T6" y="T7"/>
                  </a:cxn>
                  <a:cxn ang="0">
                    <a:pos x="T8" y="T9"/>
                  </a:cxn>
                </a:cxnLst>
                <a:rect l="0" t="0" r="r" b="b"/>
                <a:pathLst>
                  <a:path w="10" h="9">
                    <a:moveTo>
                      <a:pt x="0" y="3"/>
                    </a:moveTo>
                    <a:cubicBezTo>
                      <a:pt x="0" y="5"/>
                      <a:pt x="1" y="7"/>
                      <a:pt x="4" y="8"/>
                    </a:cubicBezTo>
                    <a:cubicBezTo>
                      <a:pt x="6" y="9"/>
                      <a:pt x="9" y="8"/>
                      <a:pt x="9" y="6"/>
                    </a:cubicBezTo>
                    <a:cubicBezTo>
                      <a:pt x="10" y="4"/>
                      <a:pt x="9" y="2"/>
                      <a:pt x="6" y="1"/>
                    </a:cubicBezTo>
                    <a:cubicBezTo>
                      <a:pt x="4" y="0"/>
                      <a:pt x="1" y="1"/>
                      <a:pt x="0"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40" name="Freeform 1015"/>
              <p:cNvSpPr>
                <a:spLocks/>
              </p:cNvSpPr>
              <p:nvPr/>
            </p:nvSpPr>
            <p:spPr bwMode="auto">
              <a:xfrm>
                <a:off x="4099" y="2196"/>
                <a:ext cx="2" cy="9"/>
              </a:xfrm>
              <a:custGeom>
                <a:avLst/>
                <a:gdLst>
                  <a:gd name="T0" fmla="*/ 0 w 1"/>
                  <a:gd name="T1" fmla="*/ 1 h 4"/>
                  <a:gd name="T2" fmla="*/ 0 w 1"/>
                  <a:gd name="T3" fmla="*/ 0 h 4"/>
                  <a:gd name="T4" fmla="*/ 1 w 1"/>
                  <a:gd name="T5" fmla="*/ 1 h 4"/>
                  <a:gd name="T6" fmla="*/ 0 w 1"/>
                  <a:gd name="T7" fmla="*/ 2 h 4"/>
                  <a:gd name="T8" fmla="*/ 0 w 1"/>
                  <a:gd name="T9" fmla="*/ 4 h 4"/>
                  <a:gd name="T10" fmla="*/ 0 w 1"/>
                  <a:gd name="T11" fmla="*/ 2 h 4"/>
                  <a:gd name="T12" fmla="*/ 0 w 1"/>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0" y="1"/>
                    </a:moveTo>
                    <a:cubicBezTo>
                      <a:pt x="0" y="1"/>
                      <a:pt x="0" y="0"/>
                      <a:pt x="0" y="0"/>
                    </a:cubicBezTo>
                    <a:cubicBezTo>
                      <a:pt x="1" y="1"/>
                      <a:pt x="1" y="1"/>
                      <a:pt x="1" y="1"/>
                    </a:cubicBezTo>
                    <a:cubicBezTo>
                      <a:pt x="1" y="1"/>
                      <a:pt x="0" y="2"/>
                      <a:pt x="0" y="2"/>
                    </a:cubicBezTo>
                    <a:cubicBezTo>
                      <a:pt x="0" y="3"/>
                      <a:pt x="0" y="4"/>
                      <a:pt x="0" y="4"/>
                    </a:cubicBezTo>
                    <a:cubicBezTo>
                      <a:pt x="0" y="3"/>
                      <a:pt x="0" y="2"/>
                      <a:pt x="0" y="2"/>
                    </a:cubicBezTo>
                    <a:cubicBezTo>
                      <a:pt x="0" y="2"/>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41" name="Freeform 1016"/>
              <p:cNvSpPr>
                <a:spLocks/>
              </p:cNvSpPr>
              <p:nvPr/>
            </p:nvSpPr>
            <p:spPr bwMode="auto">
              <a:xfrm>
                <a:off x="4094" y="2196"/>
                <a:ext cx="2" cy="9"/>
              </a:xfrm>
              <a:custGeom>
                <a:avLst/>
                <a:gdLst>
                  <a:gd name="T0" fmla="*/ 0 w 1"/>
                  <a:gd name="T1" fmla="*/ 1 h 4"/>
                  <a:gd name="T2" fmla="*/ 1 w 1"/>
                  <a:gd name="T3" fmla="*/ 0 h 4"/>
                  <a:gd name="T4" fmla="*/ 1 w 1"/>
                  <a:gd name="T5" fmla="*/ 1 h 4"/>
                  <a:gd name="T6" fmla="*/ 1 w 1"/>
                  <a:gd name="T7" fmla="*/ 1 h 4"/>
                  <a:gd name="T8" fmla="*/ 1 w 1"/>
                  <a:gd name="T9" fmla="*/ 4 h 4"/>
                  <a:gd name="T10" fmla="*/ 1 w 1"/>
                  <a:gd name="T11" fmla="*/ 2 h 4"/>
                  <a:gd name="T12" fmla="*/ 0 w 1"/>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0" y="1"/>
                    </a:moveTo>
                    <a:cubicBezTo>
                      <a:pt x="0" y="0"/>
                      <a:pt x="1" y="0"/>
                      <a:pt x="1" y="0"/>
                    </a:cubicBezTo>
                    <a:cubicBezTo>
                      <a:pt x="1" y="0"/>
                      <a:pt x="1" y="1"/>
                      <a:pt x="1" y="1"/>
                    </a:cubicBezTo>
                    <a:cubicBezTo>
                      <a:pt x="1" y="1"/>
                      <a:pt x="1" y="1"/>
                      <a:pt x="1" y="1"/>
                    </a:cubicBezTo>
                    <a:cubicBezTo>
                      <a:pt x="1" y="3"/>
                      <a:pt x="1" y="4"/>
                      <a:pt x="1" y="4"/>
                    </a:cubicBezTo>
                    <a:cubicBezTo>
                      <a:pt x="1" y="3"/>
                      <a:pt x="1" y="2"/>
                      <a:pt x="1" y="2"/>
                    </a:cubicBezTo>
                    <a:cubicBezTo>
                      <a:pt x="0"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42" name="Freeform 1017"/>
              <p:cNvSpPr>
                <a:spLocks/>
              </p:cNvSpPr>
              <p:nvPr/>
            </p:nvSpPr>
            <p:spPr bwMode="auto">
              <a:xfrm>
                <a:off x="4092" y="2196"/>
                <a:ext cx="4" cy="9"/>
              </a:xfrm>
              <a:custGeom>
                <a:avLst/>
                <a:gdLst>
                  <a:gd name="T0" fmla="*/ 0 w 2"/>
                  <a:gd name="T1" fmla="*/ 1 h 4"/>
                  <a:gd name="T2" fmla="*/ 0 w 2"/>
                  <a:gd name="T3" fmla="*/ 0 h 4"/>
                  <a:gd name="T4" fmla="*/ 1 w 2"/>
                  <a:gd name="T5" fmla="*/ 1 h 4"/>
                  <a:gd name="T6" fmla="*/ 1 w 2"/>
                  <a:gd name="T7" fmla="*/ 2 h 4"/>
                  <a:gd name="T8" fmla="*/ 2 w 2"/>
                  <a:gd name="T9" fmla="*/ 4 h 4"/>
                  <a:gd name="T10" fmla="*/ 1 w 2"/>
                  <a:gd name="T11" fmla="*/ 2 h 4"/>
                  <a:gd name="T12" fmla="*/ 0 w 2"/>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1"/>
                    </a:moveTo>
                    <a:cubicBezTo>
                      <a:pt x="0" y="1"/>
                      <a:pt x="0" y="0"/>
                      <a:pt x="0" y="0"/>
                    </a:cubicBezTo>
                    <a:cubicBezTo>
                      <a:pt x="1" y="0"/>
                      <a:pt x="1" y="1"/>
                      <a:pt x="1" y="1"/>
                    </a:cubicBezTo>
                    <a:cubicBezTo>
                      <a:pt x="1" y="1"/>
                      <a:pt x="1" y="1"/>
                      <a:pt x="1" y="2"/>
                    </a:cubicBezTo>
                    <a:cubicBezTo>
                      <a:pt x="1" y="3"/>
                      <a:pt x="2" y="4"/>
                      <a:pt x="2" y="4"/>
                    </a:cubicBezTo>
                    <a:cubicBezTo>
                      <a:pt x="1" y="3"/>
                      <a:pt x="1" y="2"/>
                      <a:pt x="1" y="2"/>
                    </a:cubicBezTo>
                    <a:cubicBezTo>
                      <a:pt x="0" y="2"/>
                      <a:pt x="0" y="2"/>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43" name="Freeform 1018"/>
              <p:cNvSpPr>
                <a:spLocks/>
              </p:cNvSpPr>
              <p:nvPr/>
            </p:nvSpPr>
            <p:spPr bwMode="auto">
              <a:xfrm>
                <a:off x="4089" y="2198"/>
                <a:ext cx="5" cy="7"/>
              </a:xfrm>
              <a:custGeom>
                <a:avLst/>
                <a:gdLst>
                  <a:gd name="T0" fmla="*/ 0 w 2"/>
                  <a:gd name="T1" fmla="*/ 1 h 3"/>
                  <a:gd name="T2" fmla="*/ 0 w 2"/>
                  <a:gd name="T3" fmla="*/ 0 h 3"/>
                  <a:gd name="T4" fmla="*/ 1 w 2"/>
                  <a:gd name="T5" fmla="*/ 0 h 3"/>
                  <a:gd name="T6" fmla="*/ 1 w 2"/>
                  <a:gd name="T7" fmla="*/ 1 h 3"/>
                  <a:gd name="T8" fmla="*/ 2 w 2"/>
                  <a:gd name="T9" fmla="*/ 3 h 3"/>
                  <a:gd name="T10" fmla="*/ 0 w 2"/>
                  <a:gd name="T11" fmla="*/ 1 h 3"/>
                  <a:gd name="T12" fmla="*/ 0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1"/>
                    </a:moveTo>
                    <a:cubicBezTo>
                      <a:pt x="0" y="0"/>
                      <a:pt x="0" y="0"/>
                      <a:pt x="0" y="0"/>
                    </a:cubicBezTo>
                    <a:cubicBezTo>
                      <a:pt x="0" y="0"/>
                      <a:pt x="1" y="0"/>
                      <a:pt x="1" y="0"/>
                    </a:cubicBezTo>
                    <a:cubicBezTo>
                      <a:pt x="1" y="1"/>
                      <a:pt x="1" y="1"/>
                      <a:pt x="1" y="1"/>
                    </a:cubicBezTo>
                    <a:cubicBezTo>
                      <a:pt x="1" y="2"/>
                      <a:pt x="2" y="3"/>
                      <a:pt x="2" y="3"/>
                    </a:cubicBezTo>
                    <a:cubicBezTo>
                      <a:pt x="2" y="2"/>
                      <a:pt x="1" y="2"/>
                      <a:pt x="0" y="1"/>
                    </a:cubicBezTo>
                    <a:cubicBezTo>
                      <a:pt x="0"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44" name="Freeform 1019"/>
              <p:cNvSpPr>
                <a:spLocks/>
              </p:cNvSpPr>
              <p:nvPr/>
            </p:nvSpPr>
            <p:spPr bwMode="auto">
              <a:xfrm>
                <a:off x="4084" y="2200"/>
                <a:ext cx="8" cy="5"/>
              </a:xfrm>
              <a:custGeom>
                <a:avLst/>
                <a:gdLst>
                  <a:gd name="T0" fmla="*/ 1 w 3"/>
                  <a:gd name="T1" fmla="*/ 1 h 2"/>
                  <a:gd name="T2" fmla="*/ 1 w 3"/>
                  <a:gd name="T3" fmla="*/ 0 h 2"/>
                  <a:gd name="T4" fmla="*/ 2 w 3"/>
                  <a:gd name="T5" fmla="*/ 0 h 2"/>
                  <a:gd name="T6" fmla="*/ 2 w 3"/>
                  <a:gd name="T7" fmla="*/ 1 h 2"/>
                  <a:gd name="T8" fmla="*/ 3 w 3"/>
                  <a:gd name="T9" fmla="*/ 2 h 2"/>
                  <a:gd name="T10" fmla="*/ 2 w 3"/>
                  <a:gd name="T11" fmla="*/ 1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0" y="0"/>
                      <a:pt x="0" y="0"/>
                      <a:pt x="1" y="0"/>
                    </a:cubicBezTo>
                    <a:cubicBezTo>
                      <a:pt x="1" y="0"/>
                      <a:pt x="1" y="0"/>
                      <a:pt x="2" y="0"/>
                    </a:cubicBezTo>
                    <a:cubicBezTo>
                      <a:pt x="2" y="0"/>
                      <a:pt x="2" y="0"/>
                      <a:pt x="2" y="1"/>
                    </a:cubicBezTo>
                    <a:cubicBezTo>
                      <a:pt x="3" y="1"/>
                      <a:pt x="3" y="2"/>
                      <a:pt x="3" y="2"/>
                    </a:cubicBezTo>
                    <a:cubicBezTo>
                      <a:pt x="3" y="2"/>
                      <a:pt x="2" y="1"/>
                      <a:pt x="2" y="1"/>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45" name="Freeform 1020"/>
              <p:cNvSpPr>
                <a:spLocks/>
              </p:cNvSpPr>
              <p:nvPr/>
            </p:nvSpPr>
            <p:spPr bwMode="auto">
              <a:xfrm>
                <a:off x="4084" y="2203"/>
                <a:ext cx="8" cy="4"/>
              </a:xfrm>
              <a:custGeom>
                <a:avLst/>
                <a:gdLst>
                  <a:gd name="T0" fmla="*/ 0 w 3"/>
                  <a:gd name="T1" fmla="*/ 1 h 2"/>
                  <a:gd name="T2" fmla="*/ 0 w 3"/>
                  <a:gd name="T3" fmla="*/ 0 h 2"/>
                  <a:gd name="T4" fmla="*/ 1 w 3"/>
                  <a:gd name="T5" fmla="*/ 0 h 2"/>
                  <a:gd name="T6" fmla="*/ 1 w 3"/>
                  <a:gd name="T7" fmla="*/ 1 h 2"/>
                  <a:gd name="T8" fmla="*/ 3 w 3"/>
                  <a:gd name="T9" fmla="*/ 2 h 2"/>
                  <a:gd name="T10" fmla="*/ 1 w 3"/>
                  <a:gd name="T11" fmla="*/ 1 h 2"/>
                  <a:gd name="T12" fmla="*/ 0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1"/>
                    </a:moveTo>
                    <a:cubicBezTo>
                      <a:pt x="0" y="1"/>
                      <a:pt x="0" y="0"/>
                      <a:pt x="0" y="0"/>
                    </a:cubicBezTo>
                    <a:cubicBezTo>
                      <a:pt x="0" y="0"/>
                      <a:pt x="0" y="0"/>
                      <a:pt x="1" y="0"/>
                    </a:cubicBezTo>
                    <a:cubicBezTo>
                      <a:pt x="1" y="0"/>
                      <a:pt x="1" y="0"/>
                      <a:pt x="1" y="1"/>
                    </a:cubicBezTo>
                    <a:cubicBezTo>
                      <a:pt x="2" y="1"/>
                      <a:pt x="3" y="2"/>
                      <a:pt x="3" y="2"/>
                    </a:cubicBezTo>
                    <a:cubicBezTo>
                      <a:pt x="2" y="1"/>
                      <a:pt x="1" y="1"/>
                      <a:pt x="1" y="1"/>
                    </a:cubicBezTo>
                    <a:cubicBezTo>
                      <a:pt x="1"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46" name="Freeform 1021"/>
              <p:cNvSpPr>
                <a:spLocks/>
              </p:cNvSpPr>
              <p:nvPr/>
            </p:nvSpPr>
            <p:spPr bwMode="auto">
              <a:xfrm>
                <a:off x="4082" y="2205"/>
                <a:ext cx="10" cy="2"/>
              </a:xfrm>
              <a:custGeom>
                <a:avLst/>
                <a:gdLst>
                  <a:gd name="T0" fmla="*/ 1 w 4"/>
                  <a:gd name="T1" fmla="*/ 1 h 1"/>
                  <a:gd name="T2" fmla="*/ 0 w 4"/>
                  <a:gd name="T3" fmla="*/ 0 h 1"/>
                  <a:gd name="T4" fmla="*/ 1 w 4"/>
                  <a:gd name="T5" fmla="*/ 0 h 1"/>
                  <a:gd name="T6" fmla="*/ 1 w 4"/>
                  <a:gd name="T7" fmla="*/ 1 h 1"/>
                  <a:gd name="T8" fmla="*/ 4 w 4"/>
                  <a:gd name="T9" fmla="*/ 1 h 1"/>
                  <a:gd name="T10" fmla="*/ 1 w 4"/>
                  <a:gd name="T11" fmla="*/ 1 h 1"/>
                  <a:gd name="T12" fmla="*/ 1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1" y="1"/>
                    </a:moveTo>
                    <a:cubicBezTo>
                      <a:pt x="0" y="1"/>
                      <a:pt x="0" y="1"/>
                      <a:pt x="0" y="0"/>
                    </a:cubicBezTo>
                    <a:cubicBezTo>
                      <a:pt x="0" y="0"/>
                      <a:pt x="1" y="0"/>
                      <a:pt x="1" y="0"/>
                    </a:cubicBezTo>
                    <a:cubicBezTo>
                      <a:pt x="1" y="0"/>
                      <a:pt x="1" y="0"/>
                      <a:pt x="1" y="1"/>
                    </a:cubicBezTo>
                    <a:cubicBezTo>
                      <a:pt x="2" y="1"/>
                      <a:pt x="4" y="1"/>
                      <a:pt x="4" y="1"/>
                    </a:cubicBezTo>
                    <a:cubicBezTo>
                      <a:pt x="3" y="1"/>
                      <a:pt x="2" y="1"/>
                      <a:pt x="1" y="1"/>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47" name="Freeform 1022"/>
              <p:cNvSpPr>
                <a:spLocks/>
              </p:cNvSpPr>
              <p:nvPr/>
            </p:nvSpPr>
            <p:spPr bwMode="auto">
              <a:xfrm>
                <a:off x="4082" y="2207"/>
                <a:ext cx="10" cy="5"/>
              </a:xfrm>
              <a:custGeom>
                <a:avLst/>
                <a:gdLst>
                  <a:gd name="T0" fmla="*/ 0 w 4"/>
                  <a:gd name="T1" fmla="*/ 2 h 2"/>
                  <a:gd name="T2" fmla="*/ 0 w 4"/>
                  <a:gd name="T3" fmla="*/ 1 h 2"/>
                  <a:gd name="T4" fmla="*/ 1 w 4"/>
                  <a:gd name="T5" fmla="*/ 0 h 2"/>
                  <a:gd name="T6" fmla="*/ 1 w 4"/>
                  <a:gd name="T7" fmla="*/ 1 h 2"/>
                  <a:gd name="T8" fmla="*/ 4 w 4"/>
                  <a:gd name="T9" fmla="*/ 1 h 2"/>
                  <a:gd name="T10" fmla="*/ 1 w 4"/>
                  <a:gd name="T11" fmla="*/ 1 h 2"/>
                  <a:gd name="T12" fmla="*/ 0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2"/>
                    </a:moveTo>
                    <a:cubicBezTo>
                      <a:pt x="0" y="2"/>
                      <a:pt x="0" y="1"/>
                      <a:pt x="0" y="1"/>
                    </a:cubicBezTo>
                    <a:cubicBezTo>
                      <a:pt x="0" y="1"/>
                      <a:pt x="0" y="0"/>
                      <a:pt x="1" y="0"/>
                    </a:cubicBezTo>
                    <a:cubicBezTo>
                      <a:pt x="1" y="1"/>
                      <a:pt x="1" y="1"/>
                      <a:pt x="1" y="1"/>
                    </a:cubicBezTo>
                    <a:cubicBezTo>
                      <a:pt x="2" y="1"/>
                      <a:pt x="4" y="1"/>
                      <a:pt x="4" y="1"/>
                    </a:cubicBezTo>
                    <a:cubicBezTo>
                      <a:pt x="3" y="1"/>
                      <a:pt x="2" y="1"/>
                      <a:pt x="1" y="1"/>
                    </a:cubicBezTo>
                    <a:cubicBezTo>
                      <a:pt x="1" y="1"/>
                      <a:pt x="1" y="2"/>
                      <a:pt x="0"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48" name="Freeform 1023"/>
              <p:cNvSpPr>
                <a:spLocks/>
              </p:cNvSpPr>
              <p:nvPr/>
            </p:nvSpPr>
            <p:spPr bwMode="auto">
              <a:xfrm>
                <a:off x="4082" y="2212"/>
                <a:ext cx="10" cy="3"/>
              </a:xfrm>
              <a:custGeom>
                <a:avLst/>
                <a:gdLst>
                  <a:gd name="T0" fmla="*/ 1 w 4"/>
                  <a:gd name="T1" fmla="*/ 1 h 1"/>
                  <a:gd name="T2" fmla="*/ 0 w 4"/>
                  <a:gd name="T3" fmla="*/ 0 h 1"/>
                  <a:gd name="T4" fmla="*/ 1 w 4"/>
                  <a:gd name="T5" fmla="*/ 0 h 1"/>
                  <a:gd name="T6" fmla="*/ 1 w 4"/>
                  <a:gd name="T7" fmla="*/ 0 h 1"/>
                  <a:gd name="T8" fmla="*/ 4 w 4"/>
                  <a:gd name="T9" fmla="*/ 0 h 1"/>
                  <a:gd name="T10" fmla="*/ 1 w 4"/>
                  <a:gd name="T11" fmla="*/ 0 h 1"/>
                  <a:gd name="T12" fmla="*/ 1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1" y="1"/>
                    </a:moveTo>
                    <a:cubicBezTo>
                      <a:pt x="0" y="1"/>
                      <a:pt x="0" y="1"/>
                      <a:pt x="0" y="0"/>
                    </a:cubicBezTo>
                    <a:cubicBezTo>
                      <a:pt x="0" y="0"/>
                      <a:pt x="0" y="0"/>
                      <a:pt x="1" y="0"/>
                    </a:cubicBezTo>
                    <a:cubicBezTo>
                      <a:pt x="1" y="0"/>
                      <a:pt x="1" y="0"/>
                      <a:pt x="1" y="0"/>
                    </a:cubicBezTo>
                    <a:cubicBezTo>
                      <a:pt x="2" y="0"/>
                      <a:pt x="4" y="0"/>
                      <a:pt x="4" y="0"/>
                    </a:cubicBezTo>
                    <a:cubicBezTo>
                      <a:pt x="3" y="0"/>
                      <a:pt x="2" y="0"/>
                      <a:pt x="1" y="0"/>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49" name="Freeform 1024"/>
              <p:cNvSpPr>
                <a:spLocks/>
              </p:cNvSpPr>
              <p:nvPr/>
            </p:nvSpPr>
            <p:spPr bwMode="auto">
              <a:xfrm>
                <a:off x="4082" y="2212"/>
                <a:ext cx="10" cy="5"/>
              </a:xfrm>
              <a:custGeom>
                <a:avLst/>
                <a:gdLst>
                  <a:gd name="T0" fmla="*/ 1 w 4"/>
                  <a:gd name="T1" fmla="*/ 2 h 2"/>
                  <a:gd name="T2" fmla="*/ 0 w 4"/>
                  <a:gd name="T3" fmla="*/ 2 h 2"/>
                  <a:gd name="T4" fmla="*/ 1 w 4"/>
                  <a:gd name="T5" fmla="*/ 1 h 2"/>
                  <a:gd name="T6" fmla="*/ 1 w 4"/>
                  <a:gd name="T7" fmla="*/ 1 h 2"/>
                  <a:gd name="T8" fmla="*/ 4 w 4"/>
                  <a:gd name="T9" fmla="*/ 0 h 2"/>
                  <a:gd name="T10" fmla="*/ 2 w 4"/>
                  <a:gd name="T11" fmla="*/ 1 h 2"/>
                  <a:gd name="T12" fmla="*/ 1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2"/>
                    </a:moveTo>
                    <a:cubicBezTo>
                      <a:pt x="1" y="2"/>
                      <a:pt x="0" y="2"/>
                      <a:pt x="0" y="2"/>
                    </a:cubicBezTo>
                    <a:cubicBezTo>
                      <a:pt x="0" y="2"/>
                      <a:pt x="0" y="1"/>
                      <a:pt x="1" y="1"/>
                    </a:cubicBezTo>
                    <a:cubicBezTo>
                      <a:pt x="1" y="1"/>
                      <a:pt x="1" y="1"/>
                      <a:pt x="1" y="1"/>
                    </a:cubicBezTo>
                    <a:cubicBezTo>
                      <a:pt x="2" y="1"/>
                      <a:pt x="4" y="0"/>
                      <a:pt x="4" y="0"/>
                    </a:cubicBezTo>
                    <a:cubicBezTo>
                      <a:pt x="3" y="0"/>
                      <a:pt x="2" y="1"/>
                      <a:pt x="2" y="1"/>
                    </a:cubicBezTo>
                    <a:cubicBezTo>
                      <a:pt x="2" y="2"/>
                      <a:pt x="2"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50" name="Freeform 1025"/>
              <p:cNvSpPr>
                <a:spLocks/>
              </p:cNvSpPr>
              <p:nvPr/>
            </p:nvSpPr>
            <p:spPr bwMode="auto">
              <a:xfrm>
                <a:off x="4084" y="2215"/>
                <a:ext cx="8" cy="4"/>
              </a:xfrm>
              <a:custGeom>
                <a:avLst/>
                <a:gdLst>
                  <a:gd name="T0" fmla="*/ 1 w 3"/>
                  <a:gd name="T1" fmla="*/ 2 h 2"/>
                  <a:gd name="T2" fmla="*/ 0 w 3"/>
                  <a:gd name="T3" fmla="*/ 2 h 2"/>
                  <a:gd name="T4" fmla="*/ 0 w 3"/>
                  <a:gd name="T5" fmla="*/ 1 h 2"/>
                  <a:gd name="T6" fmla="*/ 1 w 3"/>
                  <a:gd name="T7" fmla="*/ 1 h 2"/>
                  <a:gd name="T8" fmla="*/ 3 w 3"/>
                  <a:gd name="T9" fmla="*/ 0 h 2"/>
                  <a:gd name="T10" fmla="*/ 1 w 3"/>
                  <a:gd name="T11" fmla="*/ 1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0" y="2"/>
                      <a:pt x="0" y="2"/>
                    </a:cubicBezTo>
                    <a:cubicBezTo>
                      <a:pt x="0" y="2"/>
                      <a:pt x="0" y="2"/>
                      <a:pt x="0" y="1"/>
                    </a:cubicBezTo>
                    <a:cubicBezTo>
                      <a:pt x="1" y="1"/>
                      <a:pt x="1" y="1"/>
                      <a:pt x="1" y="1"/>
                    </a:cubicBezTo>
                    <a:cubicBezTo>
                      <a:pt x="2" y="0"/>
                      <a:pt x="3" y="0"/>
                      <a:pt x="3" y="0"/>
                    </a:cubicBezTo>
                    <a:cubicBezTo>
                      <a:pt x="2" y="0"/>
                      <a:pt x="2" y="1"/>
                      <a:pt x="1" y="1"/>
                    </a:cubicBezTo>
                    <a:cubicBezTo>
                      <a:pt x="1" y="2"/>
                      <a:pt x="1"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51" name="Freeform 1026"/>
              <p:cNvSpPr>
                <a:spLocks/>
              </p:cNvSpPr>
              <p:nvPr/>
            </p:nvSpPr>
            <p:spPr bwMode="auto">
              <a:xfrm>
                <a:off x="4087" y="2215"/>
                <a:ext cx="5" cy="7"/>
              </a:xfrm>
              <a:custGeom>
                <a:avLst/>
                <a:gdLst>
                  <a:gd name="T0" fmla="*/ 1 w 2"/>
                  <a:gd name="T1" fmla="*/ 3 h 3"/>
                  <a:gd name="T2" fmla="*/ 0 w 2"/>
                  <a:gd name="T3" fmla="*/ 3 h 3"/>
                  <a:gd name="T4" fmla="*/ 0 w 2"/>
                  <a:gd name="T5" fmla="*/ 2 h 3"/>
                  <a:gd name="T6" fmla="*/ 1 w 2"/>
                  <a:gd name="T7" fmla="*/ 2 h 3"/>
                  <a:gd name="T8" fmla="*/ 2 w 2"/>
                  <a:gd name="T9" fmla="*/ 0 h 3"/>
                  <a:gd name="T10" fmla="*/ 1 w 2"/>
                  <a:gd name="T11" fmla="*/ 2 h 3"/>
                  <a:gd name="T12" fmla="*/ 1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3"/>
                    </a:moveTo>
                    <a:cubicBezTo>
                      <a:pt x="1" y="3"/>
                      <a:pt x="1" y="3"/>
                      <a:pt x="0" y="3"/>
                    </a:cubicBezTo>
                    <a:cubicBezTo>
                      <a:pt x="0" y="3"/>
                      <a:pt x="0" y="3"/>
                      <a:pt x="0" y="2"/>
                    </a:cubicBezTo>
                    <a:cubicBezTo>
                      <a:pt x="1" y="2"/>
                      <a:pt x="1" y="2"/>
                      <a:pt x="1" y="2"/>
                    </a:cubicBezTo>
                    <a:cubicBezTo>
                      <a:pt x="1" y="1"/>
                      <a:pt x="2" y="0"/>
                      <a:pt x="2" y="0"/>
                    </a:cubicBezTo>
                    <a:cubicBezTo>
                      <a:pt x="2" y="1"/>
                      <a:pt x="1" y="2"/>
                      <a:pt x="1" y="2"/>
                    </a:cubicBezTo>
                    <a:cubicBezTo>
                      <a:pt x="1" y="2"/>
                      <a:pt x="1" y="3"/>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52" name="Freeform 1027"/>
              <p:cNvSpPr>
                <a:spLocks/>
              </p:cNvSpPr>
              <p:nvPr/>
            </p:nvSpPr>
            <p:spPr bwMode="auto">
              <a:xfrm>
                <a:off x="4089" y="2215"/>
                <a:ext cx="5" cy="9"/>
              </a:xfrm>
              <a:custGeom>
                <a:avLst/>
                <a:gdLst>
                  <a:gd name="T0" fmla="*/ 1 w 2"/>
                  <a:gd name="T1" fmla="*/ 4 h 4"/>
                  <a:gd name="T2" fmla="*/ 1 w 2"/>
                  <a:gd name="T3" fmla="*/ 4 h 4"/>
                  <a:gd name="T4" fmla="*/ 0 w 2"/>
                  <a:gd name="T5" fmla="*/ 3 h 4"/>
                  <a:gd name="T6" fmla="*/ 1 w 2"/>
                  <a:gd name="T7" fmla="*/ 3 h 4"/>
                  <a:gd name="T8" fmla="*/ 2 w 2"/>
                  <a:gd name="T9" fmla="*/ 0 h 4"/>
                  <a:gd name="T10" fmla="*/ 1 w 2"/>
                  <a:gd name="T11" fmla="*/ 3 h 4"/>
                  <a:gd name="T12" fmla="*/ 1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4"/>
                    </a:moveTo>
                    <a:cubicBezTo>
                      <a:pt x="1" y="4"/>
                      <a:pt x="1" y="4"/>
                      <a:pt x="1" y="4"/>
                    </a:cubicBezTo>
                    <a:cubicBezTo>
                      <a:pt x="0" y="4"/>
                      <a:pt x="0" y="3"/>
                      <a:pt x="0" y="3"/>
                    </a:cubicBezTo>
                    <a:cubicBezTo>
                      <a:pt x="1" y="3"/>
                      <a:pt x="1" y="3"/>
                      <a:pt x="1" y="3"/>
                    </a:cubicBezTo>
                    <a:cubicBezTo>
                      <a:pt x="1" y="2"/>
                      <a:pt x="2" y="0"/>
                      <a:pt x="2" y="0"/>
                    </a:cubicBezTo>
                    <a:cubicBezTo>
                      <a:pt x="2" y="1"/>
                      <a:pt x="1" y="2"/>
                      <a:pt x="1" y="3"/>
                    </a:cubicBezTo>
                    <a:cubicBezTo>
                      <a:pt x="2" y="3"/>
                      <a:pt x="2" y="3"/>
                      <a:pt x="1" y="4"/>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53" name="Freeform 1028"/>
              <p:cNvSpPr>
                <a:spLocks/>
              </p:cNvSpPr>
              <p:nvPr/>
            </p:nvSpPr>
            <p:spPr bwMode="auto">
              <a:xfrm>
                <a:off x="4094" y="2217"/>
                <a:ext cx="2" cy="7"/>
              </a:xfrm>
              <a:custGeom>
                <a:avLst/>
                <a:gdLst>
                  <a:gd name="T0" fmla="*/ 1 w 1"/>
                  <a:gd name="T1" fmla="*/ 3 h 3"/>
                  <a:gd name="T2" fmla="*/ 0 w 1"/>
                  <a:gd name="T3" fmla="*/ 3 h 3"/>
                  <a:gd name="T4" fmla="*/ 0 w 1"/>
                  <a:gd name="T5" fmla="*/ 3 h 3"/>
                  <a:gd name="T6" fmla="*/ 0 w 1"/>
                  <a:gd name="T7" fmla="*/ 2 h 3"/>
                  <a:gd name="T8" fmla="*/ 0 w 1"/>
                  <a:gd name="T9" fmla="*/ 0 h 3"/>
                  <a:gd name="T10" fmla="*/ 0 w 1"/>
                  <a:gd name="T11" fmla="*/ 2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1" y="3"/>
                      <a:pt x="0" y="3"/>
                      <a:pt x="0" y="3"/>
                    </a:cubicBezTo>
                    <a:cubicBezTo>
                      <a:pt x="0" y="3"/>
                      <a:pt x="0" y="3"/>
                      <a:pt x="0" y="3"/>
                    </a:cubicBezTo>
                    <a:cubicBezTo>
                      <a:pt x="0" y="2"/>
                      <a:pt x="0" y="2"/>
                      <a:pt x="0" y="2"/>
                    </a:cubicBezTo>
                    <a:cubicBezTo>
                      <a:pt x="0" y="1"/>
                      <a:pt x="0" y="0"/>
                      <a:pt x="0" y="0"/>
                    </a:cubicBezTo>
                    <a:cubicBezTo>
                      <a:pt x="0" y="0"/>
                      <a:pt x="0" y="1"/>
                      <a:pt x="0" y="2"/>
                    </a:cubicBezTo>
                    <a:cubicBezTo>
                      <a:pt x="1" y="2"/>
                      <a:pt x="1" y="2"/>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54" name="Freeform 1029"/>
              <p:cNvSpPr>
                <a:spLocks/>
              </p:cNvSpPr>
              <p:nvPr/>
            </p:nvSpPr>
            <p:spPr bwMode="auto">
              <a:xfrm>
                <a:off x="4096" y="2217"/>
                <a:ext cx="3" cy="7"/>
              </a:xfrm>
              <a:custGeom>
                <a:avLst/>
                <a:gdLst>
                  <a:gd name="T0" fmla="*/ 1 w 1"/>
                  <a:gd name="T1" fmla="*/ 3 h 3"/>
                  <a:gd name="T2" fmla="*/ 1 w 1"/>
                  <a:gd name="T3" fmla="*/ 3 h 3"/>
                  <a:gd name="T4" fmla="*/ 0 w 1"/>
                  <a:gd name="T5" fmla="*/ 3 h 3"/>
                  <a:gd name="T6" fmla="*/ 0 w 1"/>
                  <a:gd name="T7" fmla="*/ 2 h 3"/>
                  <a:gd name="T8" fmla="*/ 0 w 1"/>
                  <a:gd name="T9" fmla="*/ 0 h 3"/>
                  <a:gd name="T10" fmla="*/ 1 w 1"/>
                  <a:gd name="T11" fmla="*/ 2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1" y="3"/>
                      <a:pt x="1" y="3"/>
                      <a:pt x="1" y="3"/>
                    </a:cubicBezTo>
                    <a:cubicBezTo>
                      <a:pt x="0" y="3"/>
                      <a:pt x="0" y="3"/>
                      <a:pt x="0" y="3"/>
                    </a:cubicBezTo>
                    <a:cubicBezTo>
                      <a:pt x="0" y="2"/>
                      <a:pt x="0" y="2"/>
                      <a:pt x="0" y="2"/>
                    </a:cubicBezTo>
                    <a:cubicBezTo>
                      <a:pt x="0" y="1"/>
                      <a:pt x="0" y="0"/>
                      <a:pt x="0" y="0"/>
                    </a:cubicBezTo>
                    <a:cubicBezTo>
                      <a:pt x="0" y="1"/>
                      <a:pt x="0" y="1"/>
                      <a:pt x="1" y="2"/>
                    </a:cubicBezTo>
                    <a:cubicBezTo>
                      <a:pt x="1" y="2"/>
                      <a:pt x="1" y="2"/>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55" name="Freeform 1030"/>
              <p:cNvSpPr>
                <a:spLocks/>
              </p:cNvSpPr>
              <p:nvPr/>
            </p:nvSpPr>
            <p:spPr bwMode="auto">
              <a:xfrm>
                <a:off x="4099" y="2217"/>
                <a:ext cx="4" cy="7"/>
              </a:xfrm>
              <a:custGeom>
                <a:avLst/>
                <a:gdLst>
                  <a:gd name="T0" fmla="*/ 1 w 2"/>
                  <a:gd name="T1" fmla="*/ 2 h 3"/>
                  <a:gd name="T2" fmla="*/ 1 w 2"/>
                  <a:gd name="T3" fmla="*/ 3 h 3"/>
                  <a:gd name="T4" fmla="*/ 0 w 2"/>
                  <a:gd name="T5" fmla="*/ 2 h 3"/>
                  <a:gd name="T6" fmla="*/ 1 w 2"/>
                  <a:gd name="T7" fmla="*/ 2 h 3"/>
                  <a:gd name="T8" fmla="*/ 0 w 2"/>
                  <a:gd name="T9" fmla="*/ 0 h 3"/>
                  <a:gd name="T10" fmla="*/ 1 w 2"/>
                  <a:gd name="T11" fmla="*/ 2 h 3"/>
                  <a:gd name="T12" fmla="*/ 1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2"/>
                    </a:moveTo>
                    <a:cubicBezTo>
                      <a:pt x="2" y="3"/>
                      <a:pt x="1" y="3"/>
                      <a:pt x="1" y="3"/>
                    </a:cubicBezTo>
                    <a:cubicBezTo>
                      <a:pt x="1" y="3"/>
                      <a:pt x="1" y="3"/>
                      <a:pt x="0" y="2"/>
                    </a:cubicBezTo>
                    <a:cubicBezTo>
                      <a:pt x="0" y="2"/>
                      <a:pt x="0" y="2"/>
                      <a:pt x="1" y="2"/>
                    </a:cubicBezTo>
                    <a:cubicBezTo>
                      <a:pt x="0" y="1"/>
                      <a:pt x="0" y="0"/>
                      <a:pt x="0" y="0"/>
                    </a:cubicBezTo>
                    <a:cubicBezTo>
                      <a:pt x="0" y="0"/>
                      <a:pt x="0" y="1"/>
                      <a:pt x="1" y="2"/>
                    </a:cubicBezTo>
                    <a:cubicBezTo>
                      <a:pt x="1" y="2"/>
                      <a:pt x="1"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56" name="Freeform 1031"/>
              <p:cNvSpPr>
                <a:spLocks/>
              </p:cNvSpPr>
              <p:nvPr/>
            </p:nvSpPr>
            <p:spPr bwMode="auto">
              <a:xfrm>
                <a:off x="4099" y="2215"/>
                <a:ext cx="7" cy="7"/>
              </a:xfrm>
              <a:custGeom>
                <a:avLst/>
                <a:gdLst>
                  <a:gd name="T0" fmla="*/ 3 w 3"/>
                  <a:gd name="T1" fmla="*/ 2 h 3"/>
                  <a:gd name="T2" fmla="*/ 2 w 3"/>
                  <a:gd name="T3" fmla="*/ 3 h 3"/>
                  <a:gd name="T4" fmla="*/ 2 w 3"/>
                  <a:gd name="T5" fmla="*/ 3 h 3"/>
                  <a:gd name="T6" fmla="*/ 2 w 3"/>
                  <a:gd name="T7" fmla="*/ 2 h 3"/>
                  <a:gd name="T8" fmla="*/ 0 w 3"/>
                  <a:gd name="T9" fmla="*/ 0 h 3"/>
                  <a:gd name="T10" fmla="*/ 2 w 3"/>
                  <a:gd name="T11" fmla="*/ 2 h 3"/>
                  <a:gd name="T12" fmla="*/ 3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2"/>
                    </a:moveTo>
                    <a:cubicBezTo>
                      <a:pt x="3" y="3"/>
                      <a:pt x="3" y="3"/>
                      <a:pt x="2" y="3"/>
                    </a:cubicBezTo>
                    <a:cubicBezTo>
                      <a:pt x="2" y="3"/>
                      <a:pt x="2" y="3"/>
                      <a:pt x="2" y="3"/>
                    </a:cubicBezTo>
                    <a:cubicBezTo>
                      <a:pt x="2" y="3"/>
                      <a:pt x="2" y="2"/>
                      <a:pt x="2" y="2"/>
                    </a:cubicBezTo>
                    <a:cubicBezTo>
                      <a:pt x="1" y="2"/>
                      <a:pt x="0" y="0"/>
                      <a:pt x="0" y="0"/>
                    </a:cubicBezTo>
                    <a:cubicBezTo>
                      <a:pt x="1" y="1"/>
                      <a:pt x="1" y="2"/>
                      <a:pt x="2" y="2"/>
                    </a:cubicBezTo>
                    <a:cubicBezTo>
                      <a:pt x="2" y="2"/>
                      <a:pt x="2" y="2"/>
                      <a:pt x="3"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57" name="Freeform 1032"/>
              <p:cNvSpPr>
                <a:spLocks/>
              </p:cNvSpPr>
              <p:nvPr/>
            </p:nvSpPr>
            <p:spPr bwMode="auto">
              <a:xfrm>
                <a:off x="4101" y="2215"/>
                <a:ext cx="7" cy="4"/>
              </a:xfrm>
              <a:custGeom>
                <a:avLst/>
                <a:gdLst>
                  <a:gd name="T0" fmla="*/ 2 w 3"/>
                  <a:gd name="T1" fmla="*/ 1 h 2"/>
                  <a:gd name="T2" fmla="*/ 3 w 3"/>
                  <a:gd name="T3" fmla="*/ 2 h 2"/>
                  <a:gd name="T4" fmla="*/ 2 w 3"/>
                  <a:gd name="T5" fmla="*/ 2 h 2"/>
                  <a:gd name="T6" fmla="*/ 1 w 3"/>
                  <a:gd name="T7" fmla="*/ 2 h 2"/>
                  <a:gd name="T8" fmla="*/ 0 w 3"/>
                  <a:gd name="T9" fmla="*/ 0 h 2"/>
                  <a:gd name="T10" fmla="*/ 2 w 3"/>
                  <a:gd name="T11" fmla="*/ 1 h 2"/>
                  <a:gd name="T12" fmla="*/ 2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1"/>
                    </a:moveTo>
                    <a:cubicBezTo>
                      <a:pt x="3" y="2"/>
                      <a:pt x="3" y="2"/>
                      <a:pt x="3" y="2"/>
                    </a:cubicBezTo>
                    <a:cubicBezTo>
                      <a:pt x="2" y="2"/>
                      <a:pt x="2" y="2"/>
                      <a:pt x="2" y="2"/>
                    </a:cubicBezTo>
                    <a:cubicBezTo>
                      <a:pt x="2" y="2"/>
                      <a:pt x="1" y="2"/>
                      <a:pt x="1" y="2"/>
                    </a:cubicBezTo>
                    <a:cubicBezTo>
                      <a:pt x="1" y="1"/>
                      <a:pt x="0" y="0"/>
                      <a:pt x="0" y="0"/>
                    </a:cubicBezTo>
                    <a:cubicBezTo>
                      <a:pt x="0" y="1"/>
                      <a:pt x="1" y="1"/>
                      <a:pt x="2" y="1"/>
                    </a:cubicBezTo>
                    <a:cubicBezTo>
                      <a:pt x="2" y="1"/>
                      <a:pt x="2" y="1"/>
                      <a:pt x="2"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58" name="Freeform 1033"/>
              <p:cNvSpPr>
                <a:spLocks/>
              </p:cNvSpPr>
              <p:nvPr/>
            </p:nvSpPr>
            <p:spPr bwMode="auto">
              <a:xfrm>
                <a:off x="4101" y="2212"/>
                <a:ext cx="10" cy="5"/>
              </a:xfrm>
              <a:custGeom>
                <a:avLst/>
                <a:gdLst>
                  <a:gd name="T0" fmla="*/ 3 w 4"/>
                  <a:gd name="T1" fmla="*/ 1 h 2"/>
                  <a:gd name="T2" fmla="*/ 3 w 4"/>
                  <a:gd name="T3" fmla="*/ 2 h 2"/>
                  <a:gd name="T4" fmla="*/ 3 w 4"/>
                  <a:gd name="T5" fmla="*/ 2 h 2"/>
                  <a:gd name="T6" fmla="*/ 2 w 4"/>
                  <a:gd name="T7" fmla="*/ 2 h 2"/>
                  <a:gd name="T8" fmla="*/ 0 w 4"/>
                  <a:gd name="T9" fmla="*/ 0 h 2"/>
                  <a:gd name="T10" fmla="*/ 2 w 4"/>
                  <a:gd name="T11" fmla="*/ 1 h 2"/>
                  <a:gd name="T12" fmla="*/ 3 w 4"/>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3" y="1"/>
                    </a:moveTo>
                    <a:cubicBezTo>
                      <a:pt x="3" y="1"/>
                      <a:pt x="4" y="2"/>
                      <a:pt x="3" y="2"/>
                    </a:cubicBezTo>
                    <a:cubicBezTo>
                      <a:pt x="3" y="2"/>
                      <a:pt x="3" y="2"/>
                      <a:pt x="3" y="2"/>
                    </a:cubicBezTo>
                    <a:cubicBezTo>
                      <a:pt x="2" y="2"/>
                      <a:pt x="2" y="2"/>
                      <a:pt x="2" y="2"/>
                    </a:cubicBezTo>
                    <a:cubicBezTo>
                      <a:pt x="1" y="1"/>
                      <a:pt x="0" y="0"/>
                      <a:pt x="0" y="0"/>
                    </a:cubicBezTo>
                    <a:cubicBezTo>
                      <a:pt x="1" y="1"/>
                      <a:pt x="2" y="1"/>
                      <a:pt x="2" y="1"/>
                    </a:cubicBezTo>
                    <a:cubicBezTo>
                      <a:pt x="2" y="1"/>
                      <a:pt x="3" y="1"/>
                      <a:pt x="3"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59" name="Freeform 1034"/>
              <p:cNvSpPr>
                <a:spLocks/>
              </p:cNvSpPr>
              <p:nvPr/>
            </p:nvSpPr>
            <p:spPr bwMode="auto">
              <a:xfrm>
                <a:off x="4101" y="2212"/>
                <a:ext cx="10" cy="3"/>
              </a:xfrm>
              <a:custGeom>
                <a:avLst/>
                <a:gdLst>
                  <a:gd name="T0" fmla="*/ 3 w 4"/>
                  <a:gd name="T1" fmla="*/ 0 h 1"/>
                  <a:gd name="T2" fmla="*/ 4 w 4"/>
                  <a:gd name="T3" fmla="*/ 0 h 1"/>
                  <a:gd name="T4" fmla="*/ 3 w 4"/>
                  <a:gd name="T5" fmla="*/ 1 h 1"/>
                  <a:gd name="T6" fmla="*/ 3 w 4"/>
                  <a:gd name="T7" fmla="*/ 0 h 1"/>
                  <a:gd name="T8" fmla="*/ 0 w 4"/>
                  <a:gd name="T9" fmla="*/ 0 h 1"/>
                  <a:gd name="T10" fmla="*/ 3 w 4"/>
                  <a:gd name="T11" fmla="*/ 0 h 1"/>
                  <a:gd name="T12" fmla="*/ 3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0"/>
                    </a:moveTo>
                    <a:cubicBezTo>
                      <a:pt x="4" y="0"/>
                      <a:pt x="4" y="0"/>
                      <a:pt x="4" y="0"/>
                    </a:cubicBezTo>
                    <a:cubicBezTo>
                      <a:pt x="4" y="1"/>
                      <a:pt x="3" y="1"/>
                      <a:pt x="3" y="1"/>
                    </a:cubicBezTo>
                    <a:cubicBezTo>
                      <a:pt x="3" y="1"/>
                      <a:pt x="3" y="1"/>
                      <a:pt x="3" y="0"/>
                    </a:cubicBezTo>
                    <a:cubicBezTo>
                      <a:pt x="1" y="0"/>
                      <a:pt x="0" y="0"/>
                      <a:pt x="0" y="0"/>
                    </a:cubicBezTo>
                    <a:cubicBezTo>
                      <a:pt x="1" y="0"/>
                      <a:pt x="2" y="0"/>
                      <a:pt x="3" y="0"/>
                    </a:cubicBezTo>
                    <a:cubicBezTo>
                      <a:pt x="3" y="0"/>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60" name="Freeform 1035"/>
              <p:cNvSpPr>
                <a:spLocks/>
              </p:cNvSpPr>
              <p:nvPr/>
            </p:nvSpPr>
            <p:spPr bwMode="auto">
              <a:xfrm>
                <a:off x="4101" y="2207"/>
                <a:ext cx="10" cy="3"/>
              </a:xfrm>
              <a:custGeom>
                <a:avLst/>
                <a:gdLst>
                  <a:gd name="T0" fmla="*/ 3 w 4"/>
                  <a:gd name="T1" fmla="*/ 0 h 1"/>
                  <a:gd name="T2" fmla="*/ 4 w 4"/>
                  <a:gd name="T3" fmla="*/ 1 h 1"/>
                  <a:gd name="T4" fmla="*/ 3 w 4"/>
                  <a:gd name="T5" fmla="*/ 1 h 1"/>
                  <a:gd name="T6" fmla="*/ 3 w 4"/>
                  <a:gd name="T7" fmla="*/ 1 h 1"/>
                  <a:gd name="T8" fmla="*/ 0 w 4"/>
                  <a:gd name="T9" fmla="*/ 1 h 1"/>
                  <a:gd name="T10" fmla="*/ 3 w 4"/>
                  <a:gd name="T11" fmla="*/ 1 h 1"/>
                  <a:gd name="T12" fmla="*/ 3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0"/>
                    </a:moveTo>
                    <a:cubicBezTo>
                      <a:pt x="4" y="0"/>
                      <a:pt x="4" y="1"/>
                      <a:pt x="4" y="1"/>
                    </a:cubicBezTo>
                    <a:cubicBezTo>
                      <a:pt x="4" y="1"/>
                      <a:pt x="4" y="1"/>
                      <a:pt x="3" y="1"/>
                    </a:cubicBezTo>
                    <a:cubicBezTo>
                      <a:pt x="3" y="1"/>
                      <a:pt x="3" y="1"/>
                      <a:pt x="3" y="1"/>
                    </a:cubicBezTo>
                    <a:cubicBezTo>
                      <a:pt x="2" y="1"/>
                      <a:pt x="0" y="1"/>
                      <a:pt x="0" y="1"/>
                    </a:cubicBezTo>
                    <a:cubicBezTo>
                      <a:pt x="1" y="1"/>
                      <a:pt x="2" y="1"/>
                      <a:pt x="3" y="1"/>
                    </a:cubicBezTo>
                    <a:cubicBezTo>
                      <a:pt x="3" y="1"/>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61" name="Freeform 1036"/>
              <p:cNvSpPr>
                <a:spLocks/>
              </p:cNvSpPr>
              <p:nvPr/>
            </p:nvSpPr>
            <p:spPr bwMode="auto">
              <a:xfrm>
                <a:off x="4101" y="2205"/>
                <a:ext cx="10" cy="5"/>
              </a:xfrm>
              <a:custGeom>
                <a:avLst/>
                <a:gdLst>
                  <a:gd name="T0" fmla="*/ 3 w 4"/>
                  <a:gd name="T1" fmla="*/ 0 h 2"/>
                  <a:gd name="T2" fmla="*/ 4 w 4"/>
                  <a:gd name="T3" fmla="*/ 0 h 2"/>
                  <a:gd name="T4" fmla="*/ 3 w 4"/>
                  <a:gd name="T5" fmla="*/ 1 h 2"/>
                  <a:gd name="T6" fmla="*/ 3 w 4"/>
                  <a:gd name="T7" fmla="*/ 1 h 2"/>
                  <a:gd name="T8" fmla="*/ 0 w 4"/>
                  <a:gd name="T9" fmla="*/ 2 h 2"/>
                  <a:gd name="T10" fmla="*/ 2 w 4"/>
                  <a:gd name="T11" fmla="*/ 1 h 2"/>
                  <a:gd name="T12" fmla="*/ 3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3" y="0"/>
                    </a:moveTo>
                    <a:cubicBezTo>
                      <a:pt x="3" y="0"/>
                      <a:pt x="4" y="0"/>
                      <a:pt x="4" y="0"/>
                    </a:cubicBezTo>
                    <a:cubicBezTo>
                      <a:pt x="4" y="1"/>
                      <a:pt x="4" y="1"/>
                      <a:pt x="3" y="1"/>
                    </a:cubicBezTo>
                    <a:cubicBezTo>
                      <a:pt x="3" y="1"/>
                      <a:pt x="3" y="1"/>
                      <a:pt x="3" y="1"/>
                    </a:cubicBezTo>
                    <a:cubicBezTo>
                      <a:pt x="2" y="2"/>
                      <a:pt x="0" y="2"/>
                      <a:pt x="0" y="2"/>
                    </a:cubicBezTo>
                    <a:cubicBezTo>
                      <a:pt x="1" y="1"/>
                      <a:pt x="2" y="1"/>
                      <a:pt x="2" y="1"/>
                    </a:cubicBezTo>
                    <a:cubicBezTo>
                      <a:pt x="2" y="0"/>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62" name="Freeform 1037"/>
              <p:cNvSpPr>
                <a:spLocks/>
              </p:cNvSpPr>
              <p:nvPr/>
            </p:nvSpPr>
            <p:spPr bwMode="auto">
              <a:xfrm>
                <a:off x="4101" y="2203"/>
                <a:ext cx="7" cy="4"/>
              </a:xfrm>
              <a:custGeom>
                <a:avLst/>
                <a:gdLst>
                  <a:gd name="T0" fmla="*/ 2 w 3"/>
                  <a:gd name="T1" fmla="*/ 0 h 2"/>
                  <a:gd name="T2" fmla="*/ 3 w 3"/>
                  <a:gd name="T3" fmla="*/ 0 h 2"/>
                  <a:gd name="T4" fmla="*/ 3 w 3"/>
                  <a:gd name="T5" fmla="*/ 1 h 2"/>
                  <a:gd name="T6" fmla="*/ 2 w 3"/>
                  <a:gd name="T7" fmla="*/ 1 h 2"/>
                  <a:gd name="T8" fmla="*/ 0 w 3"/>
                  <a:gd name="T9" fmla="*/ 2 h 2"/>
                  <a:gd name="T10" fmla="*/ 2 w 3"/>
                  <a:gd name="T11" fmla="*/ 1 h 2"/>
                  <a:gd name="T12" fmla="*/ 2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0"/>
                    </a:moveTo>
                    <a:cubicBezTo>
                      <a:pt x="3" y="0"/>
                      <a:pt x="3" y="0"/>
                      <a:pt x="3" y="0"/>
                    </a:cubicBezTo>
                    <a:cubicBezTo>
                      <a:pt x="3" y="0"/>
                      <a:pt x="3" y="1"/>
                      <a:pt x="3" y="1"/>
                    </a:cubicBezTo>
                    <a:cubicBezTo>
                      <a:pt x="2" y="1"/>
                      <a:pt x="2" y="1"/>
                      <a:pt x="2" y="1"/>
                    </a:cubicBezTo>
                    <a:cubicBezTo>
                      <a:pt x="1" y="2"/>
                      <a:pt x="0" y="2"/>
                      <a:pt x="0" y="2"/>
                    </a:cubicBezTo>
                    <a:cubicBezTo>
                      <a:pt x="1" y="2"/>
                      <a:pt x="1" y="1"/>
                      <a:pt x="2" y="1"/>
                    </a:cubicBezTo>
                    <a:cubicBezTo>
                      <a:pt x="2" y="0"/>
                      <a:pt x="2" y="0"/>
                      <a:pt x="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63" name="Freeform 1038"/>
              <p:cNvSpPr>
                <a:spLocks/>
              </p:cNvSpPr>
              <p:nvPr/>
            </p:nvSpPr>
            <p:spPr bwMode="auto">
              <a:xfrm>
                <a:off x="4101" y="2200"/>
                <a:ext cx="5" cy="7"/>
              </a:xfrm>
              <a:custGeom>
                <a:avLst/>
                <a:gdLst>
                  <a:gd name="T0" fmla="*/ 1 w 2"/>
                  <a:gd name="T1" fmla="*/ 0 h 3"/>
                  <a:gd name="T2" fmla="*/ 2 w 2"/>
                  <a:gd name="T3" fmla="*/ 0 h 3"/>
                  <a:gd name="T4" fmla="*/ 2 w 2"/>
                  <a:gd name="T5" fmla="*/ 1 h 3"/>
                  <a:gd name="T6" fmla="*/ 1 w 2"/>
                  <a:gd name="T7" fmla="*/ 1 h 3"/>
                  <a:gd name="T8" fmla="*/ 0 w 2"/>
                  <a:gd name="T9" fmla="*/ 3 h 3"/>
                  <a:gd name="T10" fmla="*/ 1 w 2"/>
                  <a:gd name="T11" fmla="*/ 1 h 3"/>
                  <a:gd name="T12" fmla="*/ 1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0"/>
                    </a:moveTo>
                    <a:cubicBezTo>
                      <a:pt x="1" y="0"/>
                      <a:pt x="2" y="0"/>
                      <a:pt x="2" y="0"/>
                    </a:cubicBezTo>
                    <a:cubicBezTo>
                      <a:pt x="2" y="0"/>
                      <a:pt x="2" y="0"/>
                      <a:pt x="2" y="1"/>
                    </a:cubicBezTo>
                    <a:cubicBezTo>
                      <a:pt x="2" y="1"/>
                      <a:pt x="2" y="1"/>
                      <a:pt x="1" y="1"/>
                    </a:cubicBezTo>
                    <a:cubicBezTo>
                      <a:pt x="1" y="2"/>
                      <a:pt x="0" y="3"/>
                      <a:pt x="0" y="3"/>
                    </a:cubicBezTo>
                    <a:cubicBezTo>
                      <a:pt x="0" y="2"/>
                      <a:pt x="1" y="1"/>
                      <a:pt x="1" y="1"/>
                    </a:cubicBezTo>
                    <a:cubicBezTo>
                      <a:pt x="1" y="0"/>
                      <a:pt x="1" y="0"/>
                      <a:pt x="1"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64" name="Freeform 1039"/>
              <p:cNvSpPr>
                <a:spLocks/>
              </p:cNvSpPr>
              <p:nvPr/>
            </p:nvSpPr>
            <p:spPr bwMode="auto">
              <a:xfrm>
                <a:off x="4099" y="2198"/>
                <a:ext cx="4" cy="7"/>
              </a:xfrm>
              <a:custGeom>
                <a:avLst/>
                <a:gdLst>
                  <a:gd name="T0" fmla="*/ 1 w 2"/>
                  <a:gd name="T1" fmla="*/ 0 h 3"/>
                  <a:gd name="T2" fmla="*/ 2 w 2"/>
                  <a:gd name="T3" fmla="*/ 0 h 3"/>
                  <a:gd name="T4" fmla="*/ 2 w 2"/>
                  <a:gd name="T5" fmla="*/ 1 h 3"/>
                  <a:gd name="T6" fmla="*/ 1 w 2"/>
                  <a:gd name="T7" fmla="*/ 1 h 3"/>
                  <a:gd name="T8" fmla="*/ 0 w 2"/>
                  <a:gd name="T9" fmla="*/ 3 h 3"/>
                  <a:gd name="T10" fmla="*/ 1 w 2"/>
                  <a:gd name="T11" fmla="*/ 1 h 3"/>
                  <a:gd name="T12" fmla="*/ 1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0"/>
                    </a:moveTo>
                    <a:cubicBezTo>
                      <a:pt x="1" y="0"/>
                      <a:pt x="2" y="0"/>
                      <a:pt x="2" y="0"/>
                    </a:cubicBezTo>
                    <a:cubicBezTo>
                      <a:pt x="2" y="0"/>
                      <a:pt x="2" y="1"/>
                      <a:pt x="2" y="1"/>
                    </a:cubicBezTo>
                    <a:cubicBezTo>
                      <a:pt x="2" y="1"/>
                      <a:pt x="2" y="1"/>
                      <a:pt x="1" y="1"/>
                    </a:cubicBezTo>
                    <a:cubicBezTo>
                      <a:pt x="1" y="2"/>
                      <a:pt x="0" y="3"/>
                      <a:pt x="0" y="3"/>
                    </a:cubicBezTo>
                    <a:cubicBezTo>
                      <a:pt x="1" y="3"/>
                      <a:pt x="1" y="2"/>
                      <a:pt x="1" y="1"/>
                    </a:cubicBezTo>
                    <a:cubicBezTo>
                      <a:pt x="1" y="1"/>
                      <a:pt x="1" y="1"/>
                      <a:pt x="1"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65" name="Freeform 1040"/>
              <p:cNvSpPr>
                <a:spLocks/>
              </p:cNvSpPr>
              <p:nvPr/>
            </p:nvSpPr>
            <p:spPr bwMode="auto">
              <a:xfrm>
                <a:off x="4094" y="2177"/>
                <a:ext cx="7" cy="28"/>
              </a:xfrm>
              <a:custGeom>
                <a:avLst/>
                <a:gdLst>
                  <a:gd name="T0" fmla="*/ 0 w 3"/>
                  <a:gd name="T1" fmla="*/ 12 h 12"/>
                  <a:gd name="T2" fmla="*/ 0 w 3"/>
                  <a:gd name="T3" fmla="*/ 10 h 12"/>
                  <a:gd name="T4" fmla="*/ 1 w 3"/>
                  <a:gd name="T5" fmla="*/ 6 h 12"/>
                  <a:gd name="T6" fmla="*/ 2 w 3"/>
                  <a:gd name="T7" fmla="*/ 2 h 12"/>
                  <a:gd name="T8" fmla="*/ 3 w 3"/>
                  <a:gd name="T9" fmla="*/ 0 h 12"/>
                  <a:gd name="T10" fmla="*/ 3 w 3"/>
                  <a:gd name="T11" fmla="*/ 2 h 12"/>
                  <a:gd name="T12" fmla="*/ 2 w 3"/>
                  <a:gd name="T13" fmla="*/ 4 h 12"/>
                  <a:gd name="T14" fmla="*/ 2 w 3"/>
                  <a:gd name="T15" fmla="*/ 6 h 12"/>
                  <a:gd name="T16" fmla="*/ 1 w 3"/>
                  <a:gd name="T17" fmla="*/ 10 h 12"/>
                  <a:gd name="T18" fmla="*/ 0 w 3"/>
                  <a:gd name="T1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2">
                    <a:moveTo>
                      <a:pt x="0" y="12"/>
                    </a:moveTo>
                    <a:cubicBezTo>
                      <a:pt x="0" y="12"/>
                      <a:pt x="0" y="11"/>
                      <a:pt x="0" y="10"/>
                    </a:cubicBezTo>
                    <a:cubicBezTo>
                      <a:pt x="0" y="9"/>
                      <a:pt x="1" y="8"/>
                      <a:pt x="1" y="6"/>
                    </a:cubicBezTo>
                    <a:cubicBezTo>
                      <a:pt x="1" y="5"/>
                      <a:pt x="2" y="3"/>
                      <a:pt x="2" y="2"/>
                    </a:cubicBezTo>
                    <a:cubicBezTo>
                      <a:pt x="2" y="1"/>
                      <a:pt x="3" y="0"/>
                      <a:pt x="3" y="0"/>
                    </a:cubicBezTo>
                    <a:cubicBezTo>
                      <a:pt x="3" y="0"/>
                      <a:pt x="3" y="1"/>
                      <a:pt x="3" y="2"/>
                    </a:cubicBezTo>
                    <a:cubicBezTo>
                      <a:pt x="3" y="3"/>
                      <a:pt x="3" y="3"/>
                      <a:pt x="2" y="4"/>
                    </a:cubicBezTo>
                    <a:cubicBezTo>
                      <a:pt x="2" y="5"/>
                      <a:pt x="2" y="6"/>
                      <a:pt x="2" y="6"/>
                    </a:cubicBezTo>
                    <a:cubicBezTo>
                      <a:pt x="2" y="8"/>
                      <a:pt x="1" y="9"/>
                      <a:pt x="1" y="10"/>
                    </a:cubicBezTo>
                    <a:cubicBezTo>
                      <a:pt x="0" y="11"/>
                      <a:pt x="0" y="12"/>
                      <a:pt x="0" y="1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66" name="Freeform 1041"/>
              <p:cNvSpPr>
                <a:spLocks/>
              </p:cNvSpPr>
              <p:nvPr/>
            </p:nvSpPr>
            <p:spPr bwMode="auto">
              <a:xfrm>
                <a:off x="4077" y="2181"/>
                <a:ext cx="15" cy="24"/>
              </a:xfrm>
              <a:custGeom>
                <a:avLst/>
                <a:gdLst>
                  <a:gd name="T0" fmla="*/ 6 w 6"/>
                  <a:gd name="T1" fmla="*/ 10 h 10"/>
                  <a:gd name="T2" fmla="*/ 5 w 6"/>
                  <a:gd name="T3" fmla="*/ 9 h 10"/>
                  <a:gd name="T4" fmla="*/ 3 w 6"/>
                  <a:gd name="T5" fmla="*/ 5 h 10"/>
                  <a:gd name="T6" fmla="*/ 1 w 6"/>
                  <a:gd name="T7" fmla="*/ 2 h 10"/>
                  <a:gd name="T8" fmla="*/ 0 w 6"/>
                  <a:gd name="T9" fmla="*/ 0 h 10"/>
                  <a:gd name="T10" fmla="*/ 1 w 6"/>
                  <a:gd name="T11" fmla="*/ 1 h 10"/>
                  <a:gd name="T12" fmla="*/ 2 w 6"/>
                  <a:gd name="T13" fmla="*/ 3 h 10"/>
                  <a:gd name="T14" fmla="*/ 3 w 6"/>
                  <a:gd name="T15" fmla="*/ 5 h 10"/>
                  <a:gd name="T16" fmla="*/ 5 w 6"/>
                  <a:gd name="T17" fmla="*/ 9 h 10"/>
                  <a:gd name="T18" fmla="*/ 6 w 6"/>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0">
                    <a:moveTo>
                      <a:pt x="6" y="10"/>
                    </a:moveTo>
                    <a:cubicBezTo>
                      <a:pt x="6" y="10"/>
                      <a:pt x="5" y="10"/>
                      <a:pt x="5" y="9"/>
                    </a:cubicBezTo>
                    <a:cubicBezTo>
                      <a:pt x="4" y="8"/>
                      <a:pt x="3" y="7"/>
                      <a:pt x="3" y="5"/>
                    </a:cubicBezTo>
                    <a:cubicBezTo>
                      <a:pt x="2" y="4"/>
                      <a:pt x="1" y="3"/>
                      <a:pt x="1" y="2"/>
                    </a:cubicBezTo>
                    <a:cubicBezTo>
                      <a:pt x="0" y="1"/>
                      <a:pt x="0" y="0"/>
                      <a:pt x="0" y="0"/>
                    </a:cubicBezTo>
                    <a:cubicBezTo>
                      <a:pt x="0" y="0"/>
                      <a:pt x="0" y="1"/>
                      <a:pt x="1" y="1"/>
                    </a:cubicBezTo>
                    <a:cubicBezTo>
                      <a:pt x="1" y="2"/>
                      <a:pt x="2" y="2"/>
                      <a:pt x="2" y="3"/>
                    </a:cubicBezTo>
                    <a:cubicBezTo>
                      <a:pt x="3" y="4"/>
                      <a:pt x="3" y="4"/>
                      <a:pt x="3" y="5"/>
                    </a:cubicBezTo>
                    <a:cubicBezTo>
                      <a:pt x="4" y="6"/>
                      <a:pt x="5" y="8"/>
                      <a:pt x="5" y="9"/>
                    </a:cubicBezTo>
                    <a:cubicBezTo>
                      <a:pt x="6" y="10"/>
                      <a:pt x="6" y="10"/>
                      <a:pt x="6" y="1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67" name="Freeform 1042"/>
              <p:cNvSpPr>
                <a:spLocks/>
              </p:cNvSpPr>
              <p:nvPr/>
            </p:nvSpPr>
            <p:spPr bwMode="auto">
              <a:xfrm>
                <a:off x="4063" y="2200"/>
                <a:ext cx="26" cy="7"/>
              </a:xfrm>
              <a:custGeom>
                <a:avLst/>
                <a:gdLst>
                  <a:gd name="T0" fmla="*/ 11 w 11"/>
                  <a:gd name="T1" fmla="*/ 3 h 3"/>
                  <a:gd name="T2" fmla="*/ 9 w 11"/>
                  <a:gd name="T3" fmla="*/ 3 h 3"/>
                  <a:gd name="T4" fmla="*/ 5 w 11"/>
                  <a:gd name="T5" fmla="*/ 2 h 3"/>
                  <a:gd name="T6" fmla="*/ 1 w 11"/>
                  <a:gd name="T7" fmla="*/ 1 h 3"/>
                  <a:gd name="T8" fmla="*/ 0 w 11"/>
                  <a:gd name="T9" fmla="*/ 0 h 3"/>
                  <a:gd name="T10" fmla="*/ 2 w 11"/>
                  <a:gd name="T11" fmla="*/ 0 h 3"/>
                  <a:gd name="T12" fmla="*/ 4 w 11"/>
                  <a:gd name="T13" fmla="*/ 0 h 3"/>
                  <a:gd name="T14" fmla="*/ 6 w 11"/>
                  <a:gd name="T15" fmla="*/ 1 h 3"/>
                  <a:gd name="T16" fmla="*/ 10 w 11"/>
                  <a:gd name="T17" fmla="*/ 2 h 3"/>
                  <a:gd name="T18" fmla="*/ 11 w 11"/>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3">
                    <a:moveTo>
                      <a:pt x="11" y="3"/>
                    </a:moveTo>
                    <a:cubicBezTo>
                      <a:pt x="11" y="3"/>
                      <a:pt x="10" y="3"/>
                      <a:pt x="9" y="3"/>
                    </a:cubicBezTo>
                    <a:cubicBezTo>
                      <a:pt x="8" y="3"/>
                      <a:pt x="7" y="2"/>
                      <a:pt x="5" y="2"/>
                    </a:cubicBezTo>
                    <a:cubicBezTo>
                      <a:pt x="4" y="1"/>
                      <a:pt x="3" y="1"/>
                      <a:pt x="1" y="1"/>
                    </a:cubicBezTo>
                    <a:cubicBezTo>
                      <a:pt x="0" y="0"/>
                      <a:pt x="0" y="0"/>
                      <a:pt x="0" y="0"/>
                    </a:cubicBezTo>
                    <a:cubicBezTo>
                      <a:pt x="0" y="0"/>
                      <a:pt x="0" y="0"/>
                      <a:pt x="2" y="0"/>
                    </a:cubicBezTo>
                    <a:cubicBezTo>
                      <a:pt x="2" y="0"/>
                      <a:pt x="3" y="0"/>
                      <a:pt x="4" y="0"/>
                    </a:cubicBezTo>
                    <a:cubicBezTo>
                      <a:pt x="4" y="1"/>
                      <a:pt x="5" y="1"/>
                      <a:pt x="6" y="1"/>
                    </a:cubicBezTo>
                    <a:cubicBezTo>
                      <a:pt x="7" y="1"/>
                      <a:pt x="9" y="2"/>
                      <a:pt x="10" y="2"/>
                    </a:cubicBezTo>
                    <a:cubicBezTo>
                      <a:pt x="11" y="3"/>
                      <a:pt x="11" y="3"/>
                      <a:pt x="1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68" name="Freeform 1043"/>
              <p:cNvSpPr>
                <a:spLocks/>
              </p:cNvSpPr>
              <p:nvPr/>
            </p:nvSpPr>
            <p:spPr bwMode="auto">
              <a:xfrm>
                <a:off x="4063" y="2210"/>
                <a:ext cx="29" cy="7"/>
              </a:xfrm>
              <a:custGeom>
                <a:avLst/>
                <a:gdLst>
                  <a:gd name="T0" fmla="*/ 12 w 12"/>
                  <a:gd name="T1" fmla="*/ 0 h 3"/>
                  <a:gd name="T2" fmla="*/ 10 w 12"/>
                  <a:gd name="T3" fmla="*/ 0 h 3"/>
                  <a:gd name="T4" fmla="*/ 6 w 12"/>
                  <a:gd name="T5" fmla="*/ 2 h 3"/>
                  <a:gd name="T6" fmla="*/ 2 w 12"/>
                  <a:gd name="T7" fmla="*/ 2 h 3"/>
                  <a:gd name="T8" fmla="*/ 0 w 12"/>
                  <a:gd name="T9" fmla="*/ 3 h 3"/>
                  <a:gd name="T10" fmla="*/ 2 w 12"/>
                  <a:gd name="T11" fmla="*/ 2 h 3"/>
                  <a:gd name="T12" fmla="*/ 4 w 12"/>
                  <a:gd name="T13" fmla="*/ 1 h 3"/>
                  <a:gd name="T14" fmla="*/ 6 w 12"/>
                  <a:gd name="T15" fmla="*/ 1 h 3"/>
                  <a:gd name="T16" fmla="*/ 10 w 12"/>
                  <a:gd name="T17" fmla="*/ 0 h 3"/>
                  <a:gd name="T18" fmla="*/ 12 w 1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
                    <a:moveTo>
                      <a:pt x="12" y="0"/>
                    </a:moveTo>
                    <a:cubicBezTo>
                      <a:pt x="12" y="0"/>
                      <a:pt x="11" y="0"/>
                      <a:pt x="10" y="0"/>
                    </a:cubicBezTo>
                    <a:cubicBezTo>
                      <a:pt x="9" y="1"/>
                      <a:pt x="7" y="1"/>
                      <a:pt x="6" y="2"/>
                    </a:cubicBezTo>
                    <a:cubicBezTo>
                      <a:pt x="4" y="2"/>
                      <a:pt x="3" y="2"/>
                      <a:pt x="2" y="2"/>
                    </a:cubicBezTo>
                    <a:cubicBezTo>
                      <a:pt x="1" y="3"/>
                      <a:pt x="0" y="3"/>
                      <a:pt x="0" y="3"/>
                    </a:cubicBezTo>
                    <a:cubicBezTo>
                      <a:pt x="0" y="3"/>
                      <a:pt x="1" y="2"/>
                      <a:pt x="2" y="2"/>
                    </a:cubicBezTo>
                    <a:cubicBezTo>
                      <a:pt x="2" y="2"/>
                      <a:pt x="3" y="1"/>
                      <a:pt x="4" y="1"/>
                    </a:cubicBezTo>
                    <a:cubicBezTo>
                      <a:pt x="4" y="1"/>
                      <a:pt x="5" y="1"/>
                      <a:pt x="6" y="1"/>
                    </a:cubicBezTo>
                    <a:cubicBezTo>
                      <a:pt x="7" y="0"/>
                      <a:pt x="9" y="0"/>
                      <a:pt x="10" y="0"/>
                    </a:cubicBezTo>
                    <a:cubicBezTo>
                      <a:pt x="11" y="0"/>
                      <a:pt x="12" y="0"/>
                      <a:pt x="1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69" name="Freeform 1044"/>
              <p:cNvSpPr>
                <a:spLocks/>
              </p:cNvSpPr>
              <p:nvPr/>
            </p:nvSpPr>
            <p:spPr bwMode="auto">
              <a:xfrm>
                <a:off x="4082" y="2212"/>
                <a:ext cx="10" cy="29"/>
              </a:xfrm>
              <a:custGeom>
                <a:avLst/>
                <a:gdLst>
                  <a:gd name="T0" fmla="*/ 4 w 4"/>
                  <a:gd name="T1" fmla="*/ 0 h 12"/>
                  <a:gd name="T2" fmla="*/ 4 w 4"/>
                  <a:gd name="T3" fmla="*/ 2 h 12"/>
                  <a:gd name="T4" fmla="*/ 2 w 4"/>
                  <a:gd name="T5" fmla="*/ 6 h 12"/>
                  <a:gd name="T6" fmla="*/ 1 w 4"/>
                  <a:gd name="T7" fmla="*/ 10 h 12"/>
                  <a:gd name="T8" fmla="*/ 0 w 4"/>
                  <a:gd name="T9" fmla="*/ 12 h 12"/>
                  <a:gd name="T10" fmla="*/ 0 w 4"/>
                  <a:gd name="T11" fmla="*/ 10 h 12"/>
                  <a:gd name="T12" fmla="*/ 1 w 4"/>
                  <a:gd name="T13" fmla="*/ 8 h 12"/>
                  <a:gd name="T14" fmla="*/ 1 w 4"/>
                  <a:gd name="T15" fmla="*/ 6 h 12"/>
                  <a:gd name="T16" fmla="*/ 3 w 4"/>
                  <a:gd name="T17" fmla="*/ 2 h 12"/>
                  <a:gd name="T18" fmla="*/ 4 w 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2">
                    <a:moveTo>
                      <a:pt x="4" y="0"/>
                    </a:moveTo>
                    <a:cubicBezTo>
                      <a:pt x="4" y="0"/>
                      <a:pt x="4" y="1"/>
                      <a:pt x="4" y="2"/>
                    </a:cubicBezTo>
                    <a:cubicBezTo>
                      <a:pt x="3" y="3"/>
                      <a:pt x="3" y="5"/>
                      <a:pt x="2" y="6"/>
                    </a:cubicBezTo>
                    <a:cubicBezTo>
                      <a:pt x="2" y="7"/>
                      <a:pt x="1" y="9"/>
                      <a:pt x="1" y="10"/>
                    </a:cubicBezTo>
                    <a:cubicBezTo>
                      <a:pt x="0" y="11"/>
                      <a:pt x="0" y="12"/>
                      <a:pt x="0" y="12"/>
                    </a:cubicBezTo>
                    <a:cubicBezTo>
                      <a:pt x="0" y="12"/>
                      <a:pt x="0" y="11"/>
                      <a:pt x="0" y="10"/>
                    </a:cubicBezTo>
                    <a:cubicBezTo>
                      <a:pt x="0" y="9"/>
                      <a:pt x="0" y="8"/>
                      <a:pt x="1" y="8"/>
                    </a:cubicBezTo>
                    <a:cubicBezTo>
                      <a:pt x="1" y="7"/>
                      <a:pt x="1" y="6"/>
                      <a:pt x="1" y="6"/>
                    </a:cubicBezTo>
                    <a:cubicBezTo>
                      <a:pt x="2" y="4"/>
                      <a:pt x="3" y="3"/>
                      <a:pt x="3" y="2"/>
                    </a:cubicBezTo>
                    <a:cubicBezTo>
                      <a:pt x="4" y="1"/>
                      <a:pt x="4" y="0"/>
                      <a:pt x="4"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70" name="Freeform 1045"/>
              <p:cNvSpPr>
                <a:spLocks/>
              </p:cNvSpPr>
              <p:nvPr/>
            </p:nvSpPr>
            <p:spPr bwMode="auto">
              <a:xfrm>
                <a:off x="4096" y="2212"/>
                <a:ext cx="10" cy="26"/>
              </a:xfrm>
              <a:custGeom>
                <a:avLst/>
                <a:gdLst>
                  <a:gd name="T0" fmla="*/ 0 w 4"/>
                  <a:gd name="T1" fmla="*/ 0 h 11"/>
                  <a:gd name="T2" fmla="*/ 0 w 4"/>
                  <a:gd name="T3" fmla="*/ 2 h 11"/>
                  <a:gd name="T4" fmla="*/ 2 w 4"/>
                  <a:gd name="T5" fmla="*/ 6 h 11"/>
                  <a:gd name="T6" fmla="*/ 3 w 4"/>
                  <a:gd name="T7" fmla="*/ 10 h 11"/>
                  <a:gd name="T8" fmla="*/ 4 w 4"/>
                  <a:gd name="T9" fmla="*/ 11 h 11"/>
                  <a:gd name="T10" fmla="*/ 3 w 4"/>
                  <a:gd name="T11" fmla="*/ 10 h 11"/>
                  <a:gd name="T12" fmla="*/ 2 w 4"/>
                  <a:gd name="T13" fmla="*/ 8 h 11"/>
                  <a:gd name="T14" fmla="*/ 1 w 4"/>
                  <a:gd name="T15" fmla="*/ 6 h 11"/>
                  <a:gd name="T16" fmla="*/ 0 w 4"/>
                  <a:gd name="T17" fmla="*/ 2 h 11"/>
                  <a:gd name="T18" fmla="*/ 0 w 4"/>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1">
                    <a:moveTo>
                      <a:pt x="0" y="0"/>
                    </a:moveTo>
                    <a:cubicBezTo>
                      <a:pt x="0" y="0"/>
                      <a:pt x="0" y="1"/>
                      <a:pt x="0" y="2"/>
                    </a:cubicBezTo>
                    <a:cubicBezTo>
                      <a:pt x="1" y="3"/>
                      <a:pt x="1" y="4"/>
                      <a:pt x="2" y="6"/>
                    </a:cubicBezTo>
                    <a:cubicBezTo>
                      <a:pt x="2" y="7"/>
                      <a:pt x="3" y="9"/>
                      <a:pt x="3" y="10"/>
                    </a:cubicBezTo>
                    <a:cubicBezTo>
                      <a:pt x="4" y="11"/>
                      <a:pt x="4" y="11"/>
                      <a:pt x="4" y="11"/>
                    </a:cubicBezTo>
                    <a:cubicBezTo>
                      <a:pt x="4" y="11"/>
                      <a:pt x="4" y="11"/>
                      <a:pt x="3" y="10"/>
                    </a:cubicBezTo>
                    <a:cubicBezTo>
                      <a:pt x="3" y="9"/>
                      <a:pt x="2" y="9"/>
                      <a:pt x="2" y="8"/>
                    </a:cubicBezTo>
                    <a:cubicBezTo>
                      <a:pt x="2" y="7"/>
                      <a:pt x="1" y="7"/>
                      <a:pt x="1" y="6"/>
                    </a:cubicBezTo>
                    <a:cubicBezTo>
                      <a:pt x="1" y="5"/>
                      <a:pt x="0" y="3"/>
                      <a:pt x="0" y="2"/>
                    </a:cubicBezTo>
                    <a:cubicBezTo>
                      <a:pt x="0" y="1"/>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71" name="Freeform 1046"/>
              <p:cNvSpPr>
                <a:spLocks/>
              </p:cNvSpPr>
              <p:nvPr/>
            </p:nvSpPr>
            <p:spPr bwMode="auto">
              <a:xfrm>
                <a:off x="4096" y="2210"/>
                <a:ext cx="26" cy="14"/>
              </a:xfrm>
              <a:custGeom>
                <a:avLst/>
                <a:gdLst>
                  <a:gd name="T0" fmla="*/ 0 w 11"/>
                  <a:gd name="T1" fmla="*/ 0 h 6"/>
                  <a:gd name="T2" fmla="*/ 2 w 11"/>
                  <a:gd name="T3" fmla="*/ 1 h 6"/>
                  <a:gd name="T4" fmla="*/ 6 w 11"/>
                  <a:gd name="T5" fmla="*/ 3 h 6"/>
                  <a:gd name="T6" fmla="*/ 10 w 11"/>
                  <a:gd name="T7" fmla="*/ 5 h 6"/>
                  <a:gd name="T8" fmla="*/ 11 w 11"/>
                  <a:gd name="T9" fmla="*/ 6 h 6"/>
                  <a:gd name="T10" fmla="*/ 9 w 11"/>
                  <a:gd name="T11" fmla="*/ 5 h 6"/>
                  <a:gd name="T12" fmla="*/ 8 w 11"/>
                  <a:gd name="T13" fmla="*/ 5 h 6"/>
                  <a:gd name="T14" fmla="*/ 5 w 11"/>
                  <a:gd name="T15" fmla="*/ 4 h 6"/>
                  <a:gd name="T16" fmla="*/ 2 w 11"/>
                  <a:gd name="T17" fmla="*/ 1 h 6"/>
                  <a:gd name="T18" fmla="*/ 0 w 11"/>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0" y="0"/>
                    </a:moveTo>
                    <a:cubicBezTo>
                      <a:pt x="0" y="0"/>
                      <a:pt x="1" y="1"/>
                      <a:pt x="2" y="1"/>
                    </a:cubicBezTo>
                    <a:cubicBezTo>
                      <a:pt x="3" y="1"/>
                      <a:pt x="5" y="2"/>
                      <a:pt x="6" y="3"/>
                    </a:cubicBezTo>
                    <a:cubicBezTo>
                      <a:pt x="7" y="3"/>
                      <a:pt x="9" y="4"/>
                      <a:pt x="10" y="5"/>
                    </a:cubicBezTo>
                    <a:cubicBezTo>
                      <a:pt x="11" y="5"/>
                      <a:pt x="11" y="6"/>
                      <a:pt x="11" y="6"/>
                    </a:cubicBezTo>
                    <a:cubicBezTo>
                      <a:pt x="11" y="6"/>
                      <a:pt x="11" y="5"/>
                      <a:pt x="9" y="5"/>
                    </a:cubicBezTo>
                    <a:cubicBezTo>
                      <a:pt x="9" y="5"/>
                      <a:pt x="8" y="5"/>
                      <a:pt x="8" y="5"/>
                    </a:cubicBezTo>
                    <a:cubicBezTo>
                      <a:pt x="7" y="4"/>
                      <a:pt x="6" y="4"/>
                      <a:pt x="5" y="4"/>
                    </a:cubicBezTo>
                    <a:cubicBezTo>
                      <a:pt x="4" y="3"/>
                      <a:pt x="3" y="2"/>
                      <a:pt x="2" y="1"/>
                    </a:cubicBezTo>
                    <a:cubicBezTo>
                      <a:pt x="1" y="1"/>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72" name="Freeform 1047"/>
              <p:cNvSpPr>
                <a:spLocks/>
              </p:cNvSpPr>
              <p:nvPr/>
            </p:nvSpPr>
            <p:spPr bwMode="auto">
              <a:xfrm>
                <a:off x="4096" y="2200"/>
                <a:ext cx="29" cy="7"/>
              </a:xfrm>
              <a:custGeom>
                <a:avLst/>
                <a:gdLst>
                  <a:gd name="T0" fmla="*/ 0 w 12"/>
                  <a:gd name="T1" fmla="*/ 3 h 3"/>
                  <a:gd name="T2" fmla="*/ 2 w 12"/>
                  <a:gd name="T3" fmla="*/ 2 h 3"/>
                  <a:gd name="T4" fmla="*/ 6 w 12"/>
                  <a:gd name="T5" fmla="*/ 1 h 3"/>
                  <a:gd name="T6" fmla="*/ 10 w 12"/>
                  <a:gd name="T7" fmla="*/ 0 h 3"/>
                  <a:gd name="T8" fmla="*/ 12 w 12"/>
                  <a:gd name="T9" fmla="*/ 0 h 3"/>
                  <a:gd name="T10" fmla="*/ 10 w 12"/>
                  <a:gd name="T11" fmla="*/ 1 h 3"/>
                  <a:gd name="T12" fmla="*/ 8 w 12"/>
                  <a:gd name="T13" fmla="*/ 1 h 3"/>
                  <a:gd name="T14" fmla="*/ 6 w 12"/>
                  <a:gd name="T15" fmla="*/ 2 h 3"/>
                  <a:gd name="T16" fmla="*/ 2 w 12"/>
                  <a:gd name="T17" fmla="*/ 3 h 3"/>
                  <a:gd name="T18" fmla="*/ 0 w 12"/>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
                    <a:moveTo>
                      <a:pt x="0" y="3"/>
                    </a:moveTo>
                    <a:cubicBezTo>
                      <a:pt x="0" y="3"/>
                      <a:pt x="1" y="3"/>
                      <a:pt x="2" y="2"/>
                    </a:cubicBezTo>
                    <a:cubicBezTo>
                      <a:pt x="3" y="2"/>
                      <a:pt x="5" y="2"/>
                      <a:pt x="6" y="1"/>
                    </a:cubicBezTo>
                    <a:cubicBezTo>
                      <a:pt x="8" y="1"/>
                      <a:pt x="9" y="0"/>
                      <a:pt x="10" y="0"/>
                    </a:cubicBezTo>
                    <a:cubicBezTo>
                      <a:pt x="11" y="0"/>
                      <a:pt x="12" y="0"/>
                      <a:pt x="12" y="0"/>
                    </a:cubicBezTo>
                    <a:cubicBezTo>
                      <a:pt x="12" y="0"/>
                      <a:pt x="11" y="0"/>
                      <a:pt x="10" y="1"/>
                    </a:cubicBezTo>
                    <a:cubicBezTo>
                      <a:pt x="10" y="1"/>
                      <a:pt x="9" y="1"/>
                      <a:pt x="8" y="1"/>
                    </a:cubicBezTo>
                    <a:cubicBezTo>
                      <a:pt x="8" y="2"/>
                      <a:pt x="7" y="2"/>
                      <a:pt x="6" y="2"/>
                    </a:cubicBezTo>
                    <a:cubicBezTo>
                      <a:pt x="5" y="3"/>
                      <a:pt x="3" y="3"/>
                      <a:pt x="2" y="3"/>
                    </a:cubicBezTo>
                    <a:cubicBezTo>
                      <a:pt x="1" y="3"/>
                      <a:pt x="0" y="3"/>
                      <a:pt x="0"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73" name="Freeform 1048"/>
              <p:cNvSpPr>
                <a:spLocks/>
              </p:cNvSpPr>
              <p:nvPr/>
            </p:nvSpPr>
            <p:spPr bwMode="auto">
              <a:xfrm>
                <a:off x="4096" y="2186"/>
                <a:ext cx="19" cy="21"/>
              </a:xfrm>
              <a:custGeom>
                <a:avLst/>
                <a:gdLst>
                  <a:gd name="T0" fmla="*/ 0 w 8"/>
                  <a:gd name="T1" fmla="*/ 9 h 9"/>
                  <a:gd name="T2" fmla="*/ 1 w 8"/>
                  <a:gd name="T3" fmla="*/ 7 h 9"/>
                  <a:gd name="T4" fmla="*/ 4 w 8"/>
                  <a:gd name="T5" fmla="*/ 4 h 9"/>
                  <a:gd name="T6" fmla="*/ 6 w 8"/>
                  <a:gd name="T7" fmla="*/ 1 h 9"/>
                  <a:gd name="T8" fmla="*/ 8 w 8"/>
                  <a:gd name="T9" fmla="*/ 0 h 9"/>
                  <a:gd name="T10" fmla="*/ 7 w 8"/>
                  <a:gd name="T11" fmla="*/ 1 h 9"/>
                  <a:gd name="T12" fmla="*/ 6 w 8"/>
                  <a:gd name="T13" fmla="*/ 3 h 9"/>
                  <a:gd name="T14" fmla="*/ 4 w 8"/>
                  <a:gd name="T15" fmla="*/ 5 h 9"/>
                  <a:gd name="T16" fmla="*/ 1 w 8"/>
                  <a:gd name="T17" fmla="*/ 7 h 9"/>
                  <a:gd name="T18" fmla="*/ 0 w 8"/>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0" y="9"/>
                    </a:moveTo>
                    <a:cubicBezTo>
                      <a:pt x="0" y="9"/>
                      <a:pt x="0" y="8"/>
                      <a:pt x="1" y="7"/>
                    </a:cubicBezTo>
                    <a:cubicBezTo>
                      <a:pt x="1" y="6"/>
                      <a:pt x="3" y="5"/>
                      <a:pt x="4" y="4"/>
                    </a:cubicBezTo>
                    <a:cubicBezTo>
                      <a:pt x="5" y="3"/>
                      <a:pt x="6" y="2"/>
                      <a:pt x="6" y="1"/>
                    </a:cubicBezTo>
                    <a:cubicBezTo>
                      <a:pt x="7" y="0"/>
                      <a:pt x="8" y="0"/>
                      <a:pt x="8" y="0"/>
                    </a:cubicBezTo>
                    <a:cubicBezTo>
                      <a:pt x="8" y="0"/>
                      <a:pt x="7" y="0"/>
                      <a:pt x="7" y="1"/>
                    </a:cubicBezTo>
                    <a:cubicBezTo>
                      <a:pt x="6" y="2"/>
                      <a:pt x="6" y="2"/>
                      <a:pt x="6" y="3"/>
                    </a:cubicBezTo>
                    <a:cubicBezTo>
                      <a:pt x="5" y="3"/>
                      <a:pt x="5" y="4"/>
                      <a:pt x="4" y="5"/>
                    </a:cubicBezTo>
                    <a:cubicBezTo>
                      <a:pt x="3" y="6"/>
                      <a:pt x="2" y="7"/>
                      <a:pt x="1" y="7"/>
                    </a:cubicBezTo>
                    <a:cubicBezTo>
                      <a:pt x="0" y="8"/>
                      <a:pt x="0" y="9"/>
                      <a:pt x="0" y="9"/>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74" name="Freeform 1049"/>
              <p:cNvSpPr>
                <a:spLocks/>
              </p:cNvSpPr>
              <p:nvPr/>
            </p:nvSpPr>
            <p:spPr bwMode="auto">
              <a:xfrm>
                <a:off x="4272" y="2436"/>
                <a:ext cx="71" cy="71"/>
              </a:xfrm>
              <a:custGeom>
                <a:avLst/>
                <a:gdLst>
                  <a:gd name="T0" fmla="*/ 10 w 30"/>
                  <a:gd name="T1" fmla="*/ 30 h 30"/>
                  <a:gd name="T2" fmla="*/ 15 w 30"/>
                  <a:gd name="T3" fmla="*/ 4 h 30"/>
                  <a:gd name="T4" fmla="*/ 10 w 30"/>
                  <a:gd name="T5" fmla="*/ 30 h 30"/>
                </a:gdLst>
                <a:ahLst/>
                <a:cxnLst>
                  <a:cxn ang="0">
                    <a:pos x="T0" y="T1"/>
                  </a:cxn>
                  <a:cxn ang="0">
                    <a:pos x="T2" y="T3"/>
                  </a:cxn>
                  <a:cxn ang="0">
                    <a:pos x="T4" y="T5"/>
                  </a:cxn>
                </a:cxnLst>
                <a:rect l="0" t="0" r="r" b="b"/>
                <a:pathLst>
                  <a:path w="30" h="30">
                    <a:moveTo>
                      <a:pt x="10" y="30"/>
                    </a:moveTo>
                    <a:cubicBezTo>
                      <a:pt x="10" y="30"/>
                      <a:pt x="30" y="9"/>
                      <a:pt x="15" y="4"/>
                    </a:cubicBezTo>
                    <a:cubicBezTo>
                      <a:pt x="0" y="0"/>
                      <a:pt x="10" y="30"/>
                      <a:pt x="10" y="3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75" name="Freeform 1050"/>
              <p:cNvSpPr>
                <a:spLocks/>
              </p:cNvSpPr>
              <p:nvPr/>
            </p:nvSpPr>
            <p:spPr bwMode="auto">
              <a:xfrm>
                <a:off x="4227" y="2438"/>
                <a:ext cx="69" cy="69"/>
              </a:xfrm>
              <a:custGeom>
                <a:avLst/>
                <a:gdLst>
                  <a:gd name="T0" fmla="*/ 29 w 29"/>
                  <a:gd name="T1" fmla="*/ 29 h 29"/>
                  <a:gd name="T2" fmla="*/ 13 w 29"/>
                  <a:gd name="T3" fmla="*/ 8 h 29"/>
                  <a:gd name="T4" fmla="*/ 29 w 29"/>
                  <a:gd name="T5" fmla="*/ 29 h 29"/>
                </a:gdLst>
                <a:ahLst/>
                <a:cxnLst>
                  <a:cxn ang="0">
                    <a:pos x="T0" y="T1"/>
                  </a:cxn>
                  <a:cxn ang="0">
                    <a:pos x="T2" y="T3"/>
                  </a:cxn>
                  <a:cxn ang="0">
                    <a:pos x="T4" y="T5"/>
                  </a:cxn>
                </a:cxnLst>
                <a:rect l="0" t="0" r="r" b="b"/>
                <a:pathLst>
                  <a:path w="29" h="29">
                    <a:moveTo>
                      <a:pt x="29" y="29"/>
                    </a:moveTo>
                    <a:cubicBezTo>
                      <a:pt x="29" y="29"/>
                      <a:pt x="26" y="0"/>
                      <a:pt x="13" y="8"/>
                    </a:cubicBezTo>
                    <a:cubicBezTo>
                      <a:pt x="0" y="16"/>
                      <a:pt x="29" y="29"/>
                      <a:pt x="29" y="29"/>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76" name="Freeform 1051"/>
              <p:cNvSpPr>
                <a:spLocks/>
              </p:cNvSpPr>
              <p:nvPr/>
            </p:nvSpPr>
            <p:spPr bwMode="auto">
              <a:xfrm>
                <a:off x="4232" y="2474"/>
                <a:ext cx="64" cy="71"/>
              </a:xfrm>
              <a:custGeom>
                <a:avLst/>
                <a:gdLst>
                  <a:gd name="T0" fmla="*/ 27 w 27"/>
                  <a:gd name="T1" fmla="*/ 14 h 30"/>
                  <a:gd name="T2" fmla="*/ 0 w 27"/>
                  <a:gd name="T3" fmla="*/ 15 h 30"/>
                  <a:gd name="T4" fmla="*/ 27 w 27"/>
                  <a:gd name="T5" fmla="*/ 14 h 30"/>
                </a:gdLst>
                <a:ahLst/>
                <a:cxnLst>
                  <a:cxn ang="0">
                    <a:pos x="T0" y="T1"/>
                  </a:cxn>
                  <a:cxn ang="0">
                    <a:pos x="T2" y="T3"/>
                  </a:cxn>
                  <a:cxn ang="0">
                    <a:pos x="T4" y="T5"/>
                  </a:cxn>
                </a:cxnLst>
                <a:rect l="0" t="0" r="r" b="b"/>
                <a:pathLst>
                  <a:path w="27" h="30">
                    <a:moveTo>
                      <a:pt x="27" y="14"/>
                    </a:moveTo>
                    <a:cubicBezTo>
                      <a:pt x="27" y="14"/>
                      <a:pt x="1" y="0"/>
                      <a:pt x="0" y="15"/>
                    </a:cubicBezTo>
                    <a:cubicBezTo>
                      <a:pt x="0" y="30"/>
                      <a:pt x="27" y="14"/>
                      <a:pt x="27" y="14"/>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77" name="Freeform 1052"/>
              <p:cNvSpPr>
                <a:spLocks/>
              </p:cNvSpPr>
              <p:nvPr/>
            </p:nvSpPr>
            <p:spPr bwMode="auto">
              <a:xfrm>
                <a:off x="4232" y="2507"/>
                <a:ext cx="64" cy="76"/>
              </a:xfrm>
              <a:custGeom>
                <a:avLst/>
                <a:gdLst>
                  <a:gd name="T0" fmla="*/ 27 w 27"/>
                  <a:gd name="T1" fmla="*/ 0 h 32"/>
                  <a:gd name="T2" fmla="*/ 12 w 27"/>
                  <a:gd name="T3" fmla="*/ 22 h 32"/>
                  <a:gd name="T4" fmla="*/ 27 w 27"/>
                  <a:gd name="T5" fmla="*/ 0 h 32"/>
                </a:gdLst>
                <a:ahLst/>
                <a:cxnLst>
                  <a:cxn ang="0">
                    <a:pos x="T0" y="T1"/>
                  </a:cxn>
                  <a:cxn ang="0">
                    <a:pos x="T2" y="T3"/>
                  </a:cxn>
                  <a:cxn ang="0">
                    <a:pos x="T4" y="T5"/>
                  </a:cxn>
                </a:cxnLst>
                <a:rect l="0" t="0" r="r" b="b"/>
                <a:pathLst>
                  <a:path w="27" h="32">
                    <a:moveTo>
                      <a:pt x="27" y="0"/>
                    </a:moveTo>
                    <a:cubicBezTo>
                      <a:pt x="27" y="0"/>
                      <a:pt x="0" y="13"/>
                      <a:pt x="12" y="22"/>
                    </a:cubicBezTo>
                    <a:cubicBezTo>
                      <a:pt x="24" y="32"/>
                      <a:pt x="27" y="0"/>
                      <a:pt x="27"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78" name="Freeform 1053"/>
              <p:cNvSpPr>
                <a:spLocks/>
              </p:cNvSpPr>
              <p:nvPr/>
            </p:nvSpPr>
            <p:spPr bwMode="auto">
              <a:xfrm>
                <a:off x="4284" y="2507"/>
                <a:ext cx="69" cy="72"/>
              </a:xfrm>
              <a:custGeom>
                <a:avLst/>
                <a:gdLst>
                  <a:gd name="T0" fmla="*/ 5 w 29"/>
                  <a:gd name="T1" fmla="*/ 0 h 30"/>
                  <a:gd name="T2" fmla="*/ 15 w 29"/>
                  <a:gd name="T3" fmla="*/ 25 h 30"/>
                  <a:gd name="T4" fmla="*/ 5 w 29"/>
                  <a:gd name="T5" fmla="*/ 0 h 30"/>
                </a:gdLst>
                <a:ahLst/>
                <a:cxnLst>
                  <a:cxn ang="0">
                    <a:pos x="T0" y="T1"/>
                  </a:cxn>
                  <a:cxn ang="0">
                    <a:pos x="T2" y="T3"/>
                  </a:cxn>
                  <a:cxn ang="0">
                    <a:pos x="T4" y="T5"/>
                  </a:cxn>
                </a:cxnLst>
                <a:rect l="0" t="0" r="r" b="b"/>
                <a:pathLst>
                  <a:path w="29" h="30">
                    <a:moveTo>
                      <a:pt x="5" y="0"/>
                    </a:moveTo>
                    <a:cubicBezTo>
                      <a:pt x="5" y="0"/>
                      <a:pt x="0" y="30"/>
                      <a:pt x="15" y="25"/>
                    </a:cubicBezTo>
                    <a:cubicBezTo>
                      <a:pt x="29" y="20"/>
                      <a:pt x="5" y="0"/>
                      <a:pt x="5"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79" name="Freeform 1054"/>
              <p:cNvSpPr>
                <a:spLocks/>
              </p:cNvSpPr>
              <p:nvPr/>
            </p:nvSpPr>
            <p:spPr bwMode="auto">
              <a:xfrm>
                <a:off x="4296" y="2488"/>
                <a:ext cx="71" cy="69"/>
              </a:xfrm>
              <a:custGeom>
                <a:avLst/>
                <a:gdLst>
                  <a:gd name="T0" fmla="*/ 0 w 30"/>
                  <a:gd name="T1" fmla="*/ 8 h 29"/>
                  <a:gd name="T2" fmla="*/ 26 w 30"/>
                  <a:gd name="T3" fmla="*/ 14 h 29"/>
                  <a:gd name="T4" fmla="*/ 0 w 30"/>
                  <a:gd name="T5" fmla="*/ 8 h 29"/>
                </a:gdLst>
                <a:ahLst/>
                <a:cxnLst>
                  <a:cxn ang="0">
                    <a:pos x="T0" y="T1"/>
                  </a:cxn>
                  <a:cxn ang="0">
                    <a:pos x="T2" y="T3"/>
                  </a:cxn>
                  <a:cxn ang="0">
                    <a:pos x="T4" y="T5"/>
                  </a:cxn>
                </a:cxnLst>
                <a:rect l="0" t="0" r="r" b="b"/>
                <a:pathLst>
                  <a:path w="30" h="29">
                    <a:moveTo>
                      <a:pt x="0" y="8"/>
                    </a:moveTo>
                    <a:cubicBezTo>
                      <a:pt x="0" y="8"/>
                      <a:pt x="21" y="29"/>
                      <a:pt x="26" y="14"/>
                    </a:cubicBezTo>
                    <a:cubicBezTo>
                      <a:pt x="30" y="0"/>
                      <a:pt x="0" y="8"/>
                      <a:pt x="0" y="8"/>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80" name="Freeform 1055"/>
              <p:cNvSpPr>
                <a:spLocks/>
              </p:cNvSpPr>
              <p:nvPr/>
            </p:nvSpPr>
            <p:spPr bwMode="auto">
              <a:xfrm>
                <a:off x="4291" y="2445"/>
                <a:ext cx="71" cy="67"/>
              </a:xfrm>
              <a:custGeom>
                <a:avLst/>
                <a:gdLst>
                  <a:gd name="T0" fmla="*/ 0 w 30"/>
                  <a:gd name="T1" fmla="*/ 26 h 28"/>
                  <a:gd name="T2" fmla="*/ 24 w 30"/>
                  <a:gd name="T3" fmla="*/ 14 h 28"/>
                  <a:gd name="T4" fmla="*/ 0 w 30"/>
                  <a:gd name="T5" fmla="*/ 26 h 28"/>
                </a:gdLst>
                <a:ahLst/>
                <a:cxnLst>
                  <a:cxn ang="0">
                    <a:pos x="T0" y="T1"/>
                  </a:cxn>
                  <a:cxn ang="0">
                    <a:pos x="T2" y="T3"/>
                  </a:cxn>
                  <a:cxn ang="0">
                    <a:pos x="T4" y="T5"/>
                  </a:cxn>
                </a:cxnLst>
                <a:rect l="0" t="0" r="r" b="b"/>
                <a:pathLst>
                  <a:path w="30" h="28">
                    <a:moveTo>
                      <a:pt x="0" y="26"/>
                    </a:moveTo>
                    <a:cubicBezTo>
                      <a:pt x="0" y="26"/>
                      <a:pt x="30" y="28"/>
                      <a:pt x="24" y="14"/>
                    </a:cubicBezTo>
                    <a:cubicBezTo>
                      <a:pt x="17" y="0"/>
                      <a:pt x="0" y="26"/>
                      <a:pt x="0" y="26"/>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81" name="Freeform 1056"/>
              <p:cNvSpPr>
                <a:spLocks/>
              </p:cNvSpPr>
              <p:nvPr/>
            </p:nvSpPr>
            <p:spPr bwMode="auto">
              <a:xfrm>
                <a:off x="4284" y="2498"/>
                <a:ext cx="26" cy="21"/>
              </a:xfrm>
              <a:custGeom>
                <a:avLst/>
                <a:gdLst>
                  <a:gd name="T0" fmla="*/ 1 w 11"/>
                  <a:gd name="T1" fmla="*/ 3 h 9"/>
                  <a:gd name="T2" fmla="*/ 4 w 11"/>
                  <a:gd name="T3" fmla="*/ 8 h 9"/>
                  <a:gd name="T4" fmla="*/ 10 w 11"/>
                  <a:gd name="T5" fmla="*/ 6 h 9"/>
                  <a:gd name="T6" fmla="*/ 7 w 11"/>
                  <a:gd name="T7" fmla="*/ 1 h 9"/>
                  <a:gd name="T8" fmla="*/ 1 w 11"/>
                  <a:gd name="T9" fmla="*/ 3 h 9"/>
                </a:gdLst>
                <a:ahLst/>
                <a:cxnLst>
                  <a:cxn ang="0">
                    <a:pos x="T0" y="T1"/>
                  </a:cxn>
                  <a:cxn ang="0">
                    <a:pos x="T2" y="T3"/>
                  </a:cxn>
                  <a:cxn ang="0">
                    <a:pos x="T4" y="T5"/>
                  </a:cxn>
                  <a:cxn ang="0">
                    <a:pos x="T6" y="T7"/>
                  </a:cxn>
                  <a:cxn ang="0">
                    <a:pos x="T8" y="T9"/>
                  </a:cxn>
                </a:cxnLst>
                <a:rect l="0" t="0" r="r" b="b"/>
                <a:pathLst>
                  <a:path w="11" h="9">
                    <a:moveTo>
                      <a:pt x="1" y="3"/>
                    </a:moveTo>
                    <a:cubicBezTo>
                      <a:pt x="0" y="5"/>
                      <a:pt x="2" y="7"/>
                      <a:pt x="4" y="8"/>
                    </a:cubicBezTo>
                    <a:cubicBezTo>
                      <a:pt x="7" y="9"/>
                      <a:pt x="9" y="8"/>
                      <a:pt x="10" y="6"/>
                    </a:cubicBezTo>
                    <a:cubicBezTo>
                      <a:pt x="11" y="4"/>
                      <a:pt x="9" y="2"/>
                      <a:pt x="7" y="1"/>
                    </a:cubicBezTo>
                    <a:cubicBezTo>
                      <a:pt x="4" y="0"/>
                      <a:pt x="2" y="1"/>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82" name="Freeform 1057"/>
              <p:cNvSpPr>
                <a:spLocks/>
              </p:cNvSpPr>
              <p:nvPr/>
            </p:nvSpPr>
            <p:spPr bwMode="auto">
              <a:xfrm>
                <a:off x="4298" y="2495"/>
                <a:ext cx="5" cy="10"/>
              </a:xfrm>
              <a:custGeom>
                <a:avLst/>
                <a:gdLst>
                  <a:gd name="T0" fmla="*/ 0 w 2"/>
                  <a:gd name="T1" fmla="*/ 0 h 4"/>
                  <a:gd name="T2" fmla="*/ 1 w 2"/>
                  <a:gd name="T3" fmla="*/ 0 h 4"/>
                  <a:gd name="T4" fmla="*/ 1 w 2"/>
                  <a:gd name="T5" fmla="*/ 1 h 4"/>
                  <a:gd name="T6" fmla="*/ 1 w 2"/>
                  <a:gd name="T7" fmla="*/ 1 h 4"/>
                  <a:gd name="T8" fmla="*/ 0 w 2"/>
                  <a:gd name="T9" fmla="*/ 4 h 4"/>
                  <a:gd name="T10" fmla="*/ 1 w 2"/>
                  <a:gd name="T11" fmla="*/ 1 h 4"/>
                  <a:gd name="T12" fmla="*/ 0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0"/>
                    </a:moveTo>
                    <a:cubicBezTo>
                      <a:pt x="1" y="0"/>
                      <a:pt x="1" y="0"/>
                      <a:pt x="1" y="0"/>
                    </a:cubicBezTo>
                    <a:cubicBezTo>
                      <a:pt x="1" y="0"/>
                      <a:pt x="2" y="0"/>
                      <a:pt x="1" y="1"/>
                    </a:cubicBezTo>
                    <a:cubicBezTo>
                      <a:pt x="1" y="1"/>
                      <a:pt x="1" y="1"/>
                      <a:pt x="1" y="1"/>
                    </a:cubicBezTo>
                    <a:cubicBezTo>
                      <a:pt x="1" y="2"/>
                      <a:pt x="0" y="4"/>
                      <a:pt x="0" y="4"/>
                    </a:cubicBezTo>
                    <a:cubicBezTo>
                      <a:pt x="1" y="3"/>
                      <a:pt x="1" y="2"/>
                      <a:pt x="1" y="1"/>
                    </a:cubicBezTo>
                    <a:cubicBezTo>
                      <a:pt x="0" y="1"/>
                      <a:pt x="0" y="1"/>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83" name="Freeform 1058"/>
              <p:cNvSpPr>
                <a:spLocks/>
              </p:cNvSpPr>
              <p:nvPr/>
            </p:nvSpPr>
            <p:spPr bwMode="auto">
              <a:xfrm>
                <a:off x="4296" y="2495"/>
                <a:ext cx="2" cy="7"/>
              </a:xfrm>
              <a:custGeom>
                <a:avLst/>
                <a:gdLst>
                  <a:gd name="T0" fmla="*/ 0 w 1"/>
                  <a:gd name="T1" fmla="*/ 0 h 3"/>
                  <a:gd name="T2" fmla="*/ 1 w 1"/>
                  <a:gd name="T3" fmla="*/ 0 h 3"/>
                  <a:gd name="T4" fmla="*/ 1 w 1"/>
                  <a:gd name="T5" fmla="*/ 0 h 3"/>
                  <a:gd name="T6" fmla="*/ 1 w 1"/>
                  <a:gd name="T7" fmla="*/ 1 h 3"/>
                  <a:gd name="T8" fmla="*/ 1 w 1"/>
                  <a:gd name="T9" fmla="*/ 3 h 3"/>
                  <a:gd name="T10" fmla="*/ 0 w 1"/>
                  <a:gd name="T11" fmla="*/ 1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0" y="0"/>
                      <a:pt x="0" y="0"/>
                      <a:pt x="1" y="0"/>
                    </a:cubicBezTo>
                    <a:cubicBezTo>
                      <a:pt x="1" y="0"/>
                      <a:pt x="1" y="0"/>
                      <a:pt x="1" y="0"/>
                    </a:cubicBezTo>
                    <a:cubicBezTo>
                      <a:pt x="1" y="1"/>
                      <a:pt x="1" y="1"/>
                      <a:pt x="1" y="1"/>
                    </a:cubicBezTo>
                    <a:cubicBezTo>
                      <a:pt x="1" y="2"/>
                      <a:pt x="1" y="3"/>
                      <a:pt x="1" y="3"/>
                    </a:cubicBezTo>
                    <a:cubicBezTo>
                      <a:pt x="1" y="3"/>
                      <a:pt x="1" y="2"/>
                      <a:pt x="0" y="1"/>
                    </a:cubicBezTo>
                    <a:cubicBezTo>
                      <a:pt x="0" y="1"/>
                      <a:pt x="0" y="1"/>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84" name="Freeform 1059"/>
              <p:cNvSpPr>
                <a:spLocks/>
              </p:cNvSpPr>
              <p:nvPr/>
            </p:nvSpPr>
            <p:spPr bwMode="auto">
              <a:xfrm>
                <a:off x="4293" y="2495"/>
                <a:ext cx="3" cy="7"/>
              </a:xfrm>
              <a:custGeom>
                <a:avLst/>
                <a:gdLst>
                  <a:gd name="T0" fmla="*/ 0 w 1"/>
                  <a:gd name="T1" fmla="*/ 1 h 3"/>
                  <a:gd name="T2" fmla="*/ 0 w 1"/>
                  <a:gd name="T3" fmla="*/ 0 h 3"/>
                  <a:gd name="T4" fmla="*/ 1 w 1"/>
                  <a:gd name="T5" fmla="*/ 0 h 3"/>
                  <a:gd name="T6" fmla="*/ 1 w 1"/>
                  <a:gd name="T7" fmla="*/ 1 h 3"/>
                  <a:gd name="T8" fmla="*/ 1 w 1"/>
                  <a:gd name="T9" fmla="*/ 3 h 3"/>
                  <a:gd name="T10" fmla="*/ 0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0"/>
                      <a:pt x="0" y="0"/>
                      <a:pt x="0" y="0"/>
                    </a:cubicBezTo>
                    <a:cubicBezTo>
                      <a:pt x="0" y="0"/>
                      <a:pt x="1" y="0"/>
                      <a:pt x="1" y="0"/>
                    </a:cubicBezTo>
                    <a:cubicBezTo>
                      <a:pt x="1" y="1"/>
                      <a:pt x="1" y="1"/>
                      <a:pt x="1" y="1"/>
                    </a:cubicBezTo>
                    <a:cubicBezTo>
                      <a:pt x="1" y="2"/>
                      <a:pt x="1" y="3"/>
                      <a:pt x="1" y="3"/>
                    </a:cubicBezTo>
                    <a:cubicBezTo>
                      <a:pt x="1" y="3"/>
                      <a:pt x="1" y="2"/>
                      <a:pt x="0" y="1"/>
                    </a:cubicBezTo>
                    <a:cubicBezTo>
                      <a:pt x="0"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85" name="Freeform 1060"/>
              <p:cNvSpPr>
                <a:spLocks/>
              </p:cNvSpPr>
              <p:nvPr/>
            </p:nvSpPr>
            <p:spPr bwMode="auto">
              <a:xfrm>
                <a:off x="4289" y="2495"/>
                <a:ext cx="7" cy="10"/>
              </a:xfrm>
              <a:custGeom>
                <a:avLst/>
                <a:gdLst>
                  <a:gd name="T0" fmla="*/ 0 w 3"/>
                  <a:gd name="T1" fmla="*/ 1 h 4"/>
                  <a:gd name="T2" fmla="*/ 1 w 3"/>
                  <a:gd name="T3" fmla="*/ 0 h 4"/>
                  <a:gd name="T4" fmla="*/ 1 w 3"/>
                  <a:gd name="T5" fmla="*/ 1 h 4"/>
                  <a:gd name="T6" fmla="*/ 1 w 3"/>
                  <a:gd name="T7" fmla="*/ 1 h 4"/>
                  <a:gd name="T8" fmla="*/ 3 w 3"/>
                  <a:gd name="T9" fmla="*/ 4 h 4"/>
                  <a:gd name="T10" fmla="*/ 1 w 3"/>
                  <a:gd name="T11" fmla="*/ 2 h 4"/>
                  <a:gd name="T12" fmla="*/ 0 w 3"/>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0" y="1"/>
                    </a:moveTo>
                    <a:cubicBezTo>
                      <a:pt x="0" y="1"/>
                      <a:pt x="0" y="1"/>
                      <a:pt x="1" y="0"/>
                    </a:cubicBezTo>
                    <a:cubicBezTo>
                      <a:pt x="1" y="0"/>
                      <a:pt x="1" y="0"/>
                      <a:pt x="1" y="1"/>
                    </a:cubicBezTo>
                    <a:cubicBezTo>
                      <a:pt x="2" y="1"/>
                      <a:pt x="2" y="1"/>
                      <a:pt x="1" y="1"/>
                    </a:cubicBezTo>
                    <a:cubicBezTo>
                      <a:pt x="2" y="2"/>
                      <a:pt x="3" y="4"/>
                      <a:pt x="3" y="4"/>
                    </a:cubicBezTo>
                    <a:cubicBezTo>
                      <a:pt x="2" y="3"/>
                      <a:pt x="2" y="2"/>
                      <a:pt x="1" y="2"/>
                    </a:cubicBezTo>
                    <a:cubicBezTo>
                      <a:pt x="1" y="2"/>
                      <a:pt x="1" y="2"/>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86" name="Freeform 1061"/>
              <p:cNvSpPr>
                <a:spLocks/>
              </p:cNvSpPr>
              <p:nvPr/>
            </p:nvSpPr>
            <p:spPr bwMode="auto">
              <a:xfrm>
                <a:off x="4286" y="2498"/>
                <a:ext cx="7" cy="7"/>
              </a:xfrm>
              <a:custGeom>
                <a:avLst/>
                <a:gdLst>
                  <a:gd name="T0" fmla="*/ 0 w 3"/>
                  <a:gd name="T1" fmla="*/ 1 h 3"/>
                  <a:gd name="T2" fmla="*/ 0 w 3"/>
                  <a:gd name="T3" fmla="*/ 0 h 3"/>
                  <a:gd name="T4" fmla="*/ 1 w 3"/>
                  <a:gd name="T5" fmla="*/ 1 h 3"/>
                  <a:gd name="T6" fmla="*/ 1 w 3"/>
                  <a:gd name="T7" fmla="*/ 1 h 3"/>
                  <a:gd name="T8" fmla="*/ 3 w 3"/>
                  <a:gd name="T9" fmla="*/ 3 h 3"/>
                  <a:gd name="T10" fmla="*/ 1 w 3"/>
                  <a:gd name="T11" fmla="*/ 1 h 3"/>
                  <a:gd name="T12" fmla="*/ 0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1"/>
                    </a:moveTo>
                    <a:cubicBezTo>
                      <a:pt x="0" y="1"/>
                      <a:pt x="0" y="1"/>
                      <a:pt x="0" y="0"/>
                    </a:cubicBezTo>
                    <a:cubicBezTo>
                      <a:pt x="1" y="0"/>
                      <a:pt x="1" y="0"/>
                      <a:pt x="1" y="1"/>
                    </a:cubicBezTo>
                    <a:cubicBezTo>
                      <a:pt x="1" y="1"/>
                      <a:pt x="1" y="1"/>
                      <a:pt x="1" y="1"/>
                    </a:cubicBezTo>
                    <a:cubicBezTo>
                      <a:pt x="2" y="2"/>
                      <a:pt x="3" y="3"/>
                      <a:pt x="3" y="3"/>
                    </a:cubicBezTo>
                    <a:cubicBezTo>
                      <a:pt x="3" y="2"/>
                      <a:pt x="2" y="2"/>
                      <a:pt x="1" y="1"/>
                    </a:cubicBezTo>
                    <a:cubicBezTo>
                      <a:pt x="1" y="2"/>
                      <a:pt x="1"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87" name="Freeform 1062"/>
              <p:cNvSpPr>
                <a:spLocks/>
              </p:cNvSpPr>
              <p:nvPr/>
            </p:nvSpPr>
            <p:spPr bwMode="auto">
              <a:xfrm>
                <a:off x="4284" y="2500"/>
                <a:ext cx="9" cy="5"/>
              </a:xfrm>
              <a:custGeom>
                <a:avLst/>
                <a:gdLst>
                  <a:gd name="T0" fmla="*/ 1 w 4"/>
                  <a:gd name="T1" fmla="*/ 1 h 2"/>
                  <a:gd name="T2" fmla="*/ 0 w 4"/>
                  <a:gd name="T3" fmla="*/ 1 h 2"/>
                  <a:gd name="T4" fmla="*/ 1 w 4"/>
                  <a:gd name="T5" fmla="*/ 0 h 2"/>
                  <a:gd name="T6" fmla="*/ 2 w 4"/>
                  <a:gd name="T7" fmla="*/ 1 h 2"/>
                  <a:gd name="T8" fmla="*/ 4 w 4"/>
                  <a:gd name="T9" fmla="*/ 2 h 2"/>
                  <a:gd name="T10" fmla="*/ 2 w 4"/>
                  <a:gd name="T11" fmla="*/ 1 h 2"/>
                  <a:gd name="T12" fmla="*/ 1 w 4"/>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1"/>
                    </a:moveTo>
                    <a:cubicBezTo>
                      <a:pt x="0" y="1"/>
                      <a:pt x="0" y="1"/>
                      <a:pt x="0" y="1"/>
                    </a:cubicBezTo>
                    <a:cubicBezTo>
                      <a:pt x="1" y="0"/>
                      <a:pt x="1" y="0"/>
                      <a:pt x="1" y="0"/>
                    </a:cubicBezTo>
                    <a:cubicBezTo>
                      <a:pt x="2" y="1"/>
                      <a:pt x="2" y="1"/>
                      <a:pt x="2" y="1"/>
                    </a:cubicBezTo>
                    <a:cubicBezTo>
                      <a:pt x="3" y="1"/>
                      <a:pt x="4" y="2"/>
                      <a:pt x="4" y="2"/>
                    </a:cubicBezTo>
                    <a:cubicBezTo>
                      <a:pt x="3" y="2"/>
                      <a:pt x="2" y="2"/>
                      <a:pt x="2" y="1"/>
                    </a:cubicBezTo>
                    <a:cubicBezTo>
                      <a:pt x="1" y="2"/>
                      <a:pt x="1" y="2"/>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88" name="Freeform 1063"/>
              <p:cNvSpPr>
                <a:spLocks/>
              </p:cNvSpPr>
              <p:nvPr/>
            </p:nvSpPr>
            <p:spPr bwMode="auto">
              <a:xfrm>
                <a:off x="4284" y="2502"/>
                <a:ext cx="7" cy="5"/>
              </a:xfrm>
              <a:custGeom>
                <a:avLst/>
                <a:gdLst>
                  <a:gd name="T0" fmla="*/ 0 w 3"/>
                  <a:gd name="T1" fmla="*/ 2 h 2"/>
                  <a:gd name="T2" fmla="*/ 0 w 3"/>
                  <a:gd name="T3" fmla="*/ 1 h 2"/>
                  <a:gd name="T4" fmla="*/ 1 w 3"/>
                  <a:gd name="T5" fmla="*/ 1 h 2"/>
                  <a:gd name="T6" fmla="*/ 1 w 3"/>
                  <a:gd name="T7" fmla="*/ 1 h 2"/>
                  <a:gd name="T8" fmla="*/ 3 w 3"/>
                  <a:gd name="T9" fmla="*/ 2 h 2"/>
                  <a:gd name="T10" fmla="*/ 1 w 3"/>
                  <a:gd name="T11" fmla="*/ 1 h 2"/>
                  <a:gd name="T12" fmla="*/ 0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2"/>
                    </a:moveTo>
                    <a:cubicBezTo>
                      <a:pt x="0" y="2"/>
                      <a:pt x="0" y="1"/>
                      <a:pt x="0" y="1"/>
                    </a:cubicBezTo>
                    <a:cubicBezTo>
                      <a:pt x="0" y="1"/>
                      <a:pt x="0" y="0"/>
                      <a:pt x="1" y="1"/>
                    </a:cubicBezTo>
                    <a:cubicBezTo>
                      <a:pt x="1" y="1"/>
                      <a:pt x="1" y="1"/>
                      <a:pt x="1" y="1"/>
                    </a:cubicBezTo>
                    <a:cubicBezTo>
                      <a:pt x="2" y="1"/>
                      <a:pt x="3" y="2"/>
                      <a:pt x="3" y="2"/>
                    </a:cubicBezTo>
                    <a:cubicBezTo>
                      <a:pt x="3" y="2"/>
                      <a:pt x="2" y="1"/>
                      <a:pt x="1" y="1"/>
                    </a:cubicBezTo>
                    <a:cubicBezTo>
                      <a:pt x="1" y="2"/>
                      <a:pt x="1" y="2"/>
                      <a:pt x="0"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89" name="Freeform 1064"/>
              <p:cNvSpPr>
                <a:spLocks/>
              </p:cNvSpPr>
              <p:nvPr/>
            </p:nvSpPr>
            <p:spPr bwMode="auto">
              <a:xfrm>
                <a:off x="4282" y="2507"/>
                <a:ext cx="9" cy="3"/>
              </a:xfrm>
              <a:custGeom>
                <a:avLst/>
                <a:gdLst>
                  <a:gd name="T0" fmla="*/ 1 w 4"/>
                  <a:gd name="T1" fmla="*/ 1 h 1"/>
                  <a:gd name="T2" fmla="*/ 1 w 4"/>
                  <a:gd name="T3" fmla="*/ 0 h 1"/>
                  <a:gd name="T4" fmla="*/ 1 w 4"/>
                  <a:gd name="T5" fmla="*/ 0 h 1"/>
                  <a:gd name="T6" fmla="*/ 2 w 4"/>
                  <a:gd name="T7" fmla="*/ 0 h 1"/>
                  <a:gd name="T8" fmla="*/ 4 w 4"/>
                  <a:gd name="T9" fmla="*/ 0 h 1"/>
                  <a:gd name="T10" fmla="*/ 2 w 4"/>
                  <a:gd name="T11" fmla="*/ 1 h 1"/>
                  <a:gd name="T12" fmla="*/ 1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1" y="1"/>
                    </a:moveTo>
                    <a:cubicBezTo>
                      <a:pt x="1" y="1"/>
                      <a:pt x="0" y="1"/>
                      <a:pt x="1" y="0"/>
                    </a:cubicBezTo>
                    <a:cubicBezTo>
                      <a:pt x="1" y="0"/>
                      <a:pt x="1" y="0"/>
                      <a:pt x="1" y="0"/>
                    </a:cubicBezTo>
                    <a:cubicBezTo>
                      <a:pt x="2" y="0"/>
                      <a:pt x="2" y="0"/>
                      <a:pt x="2" y="0"/>
                    </a:cubicBezTo>
                    <a:cubicBezTo>
                      <a:pt x="3" y="0"/>
                      <a:pt x="4" y="0"/>
                      <a:pt x="4" y="0"/>
                    </a:cubicBezTo>
                    <a:cubicBezTo>
                      <a:pt x="3" y="0"/>
                      <a:pt x="2" y="1"/>
                      <a:pt x="2" y="1"/>
                    </a:cubicBezTo>
                    <a:cubicBezTo>
                      <a:pt x="2"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90" name="Freeform 1065"/>
              <p:cNvSpPr>
                <a:spLocks/>
              </p:cNvSpPr>
              <p:nvPr/>
            </p:nvSpPr>
            <p:spPr bwMode="auto">
              <a:xfrm>
                <a:off x="4284" y="2510"/>
                <a:ext cx="7" cy="2"/>
              </a:xfrm>
              <a:custGeom>
                <a:avLst/>
                <a:gdLst>
                  <a:gd name="T0" fmla="*/ 0 w 3"/>
                  <a:gd name="T1" fmla="*/ 1 h 1"/>
                  <a:gd name="T2" fmla="*/ 0 w 3"/>
                  <a:gd name="T3" fmla="*/ 1 h 1"/>
                  <a:gd name="T4" fmla="*/ 0 w 3"/>
                  <a:gd name="T5" fmla="*/ 0 h 1"/>
                  <a:gd name="T6" fmla="*/ 1 w 3"/>
                  <a:gd name="T7" fmla="*/ 0 h 1"/>
                  <a:gd name="T8" fmla="*/ 3 w 3"/>
                  <a:gd name="T9" fmla="*/ 0 h 1"/>
                  <a:gd name="T10" fmla="*/ 1 w 3"/>
                  <a:gd name="T11" fmla="*/ 1 h 1"/>
                  <a:gd name="T12" fmla="*/ 0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1"/>
                    </a:moveTo>
                    <a:cubicBezTo>
                      <a:pt x="0" y="1"/>
                      <a:pt x="0" y="1"/>
                      <a:pt x="0" y="1"/>
                    </a:cubicBezTo>
                    <a:cubicBezTo>
                      <a:pt x="0" y="1"/>
                      <a:pt x="0" y="0"/>
                      <a:pt x="0" y="0"/>
                    </a:cubicBezTo>
                    <a:cubicBezTo>
                      <a:pt x="1" y="0"/>
                      <a:pt x="1" y="0"/>
                      <a:pt x="1" y="0"/>
                    </a:cubicBezTo>
                    <a:cubicBezTo>
                      <a:pt x="2" y="0"/>
                      <a:pt x="3" y="0"/>
                      <a:pt x="3" y="0"/>
                    </a:cubicBezTo>
                    <a:cubicBezTo>
                      <a:pt x="2" y="0"/>
                      <a:pt x="2" y="1"/>
                      <a:pt x="1" y="1"/>
                    </a:cubicBezTo>
                    <a:cubicBezTo>
                      <a:pt x="1" y="1"/>
                      <a:pt x="1"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91" name="Freeform 1066"/>
              <p:cNvSpPr>
                <a:spLocks/>
              </p:cNvSpPr>
              <p:nvPr/>
            </p:nvSpPr>
            <p:spPr bwMode="auto">
              <a:xfrm>
                <a:off x="4284" y="2512"/>
                <a:ext cx="7" cy="5"/>
              </a:xfrm>
              <a:custGeom>
                <a:avLst/>
                <a:gdLst>
                  <a:gd name="T0" fmla="*/ 1 w 3"/>
                  <a:gd name="T1" fmla="*/ 2 h 2"/>
                  <a:gd name="T2" fmla="*/ 0 w 3"/>
                  <a:gd name="T3" fmla="*/ 1 h 2"/>
                  <a:gd name="T4" fmla="*/ 1 w 3"/>
                  <a:gd name="T5" fmla="*/ 1 h 2"/>
                  <a:gd name="T6" fmla="*/ 1 w 3"/>
                  <a:gd name="T7" fmla="*/ 1 h 2"/>
                  <a:gd name="T8" fmla="*/ 3 w 3"/>
                  <a:gd name="T9" fmla="*/ 0 h 2"/>
                  <a:gd name="T10" fmla="*/ 1 w 3"/>
                  <a:gd name="T11" fmla="*/ 1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0" y="2"/>
                      <a:pt x="0" y="1"/>
                    </a:cubicBezTo>
                    <a:cubicBezTo>
                      <a:pt x="0" y="1"/>
                      <a:pt x="0" y="1"/>
                      <a:pt x="1" y="1"/>
                    </a:cubicBezTo>
                    <a:cubicBezTo>
                      <a:pt x="1" y="1"/>
                      <a:pt x="1" y="1"/>
                      <a:pt x="1" y="1"/>
                    </a:cubicBezTo>
                    <a:cubicBezTo>
                      <a:pt x="2" y="0"/>
                      <a:pt x="3" y="0"/>
                      <a:pt x="3" y="0"/>
                    </a:cubicBezTo>
                    <a:cubicBezTo>
                      <a:pt x="3" y="0"/>
                      <a:pt x="2" y="1"/>
                      <a:pt x="1" y="1"/>
                    </a:cubicBezTo>
                    <a:cubicBezTo>
                      <a:pt x="1" y="1"/>
                      <a:pt x="1"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92" name="Freeform 1067"/>
              <p:cNvSpPr>
                <a:spLocks/>
              </p:cNvSpPr>
              <p:nvPr/>
            </p:nvSpPr>
            <p:spPr bwMode="auto">
              <a:xfrm>
                <a:off x="4286" y="2512"/>
                <a:ext cx="7" cy="7"/>
              </a:xfrm>
              <a:custGeom>
                <a:avLst/>
                <a:gdLst>
                  <a:gd name="T0" fmla="*/ 1 w 3"/>
                  <a:gd name="T1" fmla="*/ 3 h 3"/>
                  <a:gd name="T2" fmla="*/ 0 w 3"/>
                  <a:gd name="T3" fmla="*/ 3 h 3"/>
                  <a:gd name="T4" fmla="*/ 0 w 3"/>
                  <a:gd name="T5" fmla="*/ 2 h 3"/>
                  <a:gd name="T6" fmla="*/ 1 w 3"/>
                  <a:gd name="T7" fmla="*/ 2 h 3"/>
                  <a:gd name="T8" fmla="*/ 3 w 3"/>
                  <a:gd name="T9" fmla="*/ 0 h 3"/>
                  <a:gd name="T10" fmla="*/ 1 w 3"/>
                  <a:gd name="T11" fmla="*/ 2 h 3"/>
                  <a:gd name="T12" fmla="*/ 1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3"/>
                    </a:moveTo>
                    <a:cubicBezTo>
                      <a:pt x="0" y="3"/>
                      <a:pt x="0" y="3"/>
                      <a:pt x="0" y="3"/>
                    </a:cubicBezTo>
                    <a:cubicBezTo>
                      <a:pt x="0" y="2"/>
                      <a:pt x="0" y="2"/>
                      <a:pt x="0" y="2"/>
                    </a:cubicBezTo>
                    <a:cubicBezTo>
                      <a:pt x="0" y="2"/>
                      <a:pt x="1" y="2"/>
                      <a:pt x="1" y="2"/>
                    </a:cubicBezTo>
                    <a:cubicBezTo>
                      <a:pt x="1" y="1"/>
                      <a:pt x="3" y="0"/>
                      <a:pt x="3" y="0"/>
                    </a:cubicBezTo>
                    <a:cubicBezTo>
                      <a:pt x="2" y="1"/>
                      <a:pt x="1" y="1"/>
                      <a:pt x="1" y="2"/>
                    </a:cubicBezTo>
                    <a:cubicBezTo>
                      <a:pt x="1" y="2"/>
                      <a:pt x="1" y="3"/>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93" name="Freeform 1068"/>
              <p:cNvSpPr>
                <a:spLocks/>
              </p:cNvSpPr>
              <p:nvPr/>
            </p:nvSpPr>
            <p:spPr bwMode="auto">
              <a:xfrm>
                <a:off x="4289" y="2514"/>
                <a:ext cx="4" cy="7"/>
              </a:xfrm>
              <a:custGeom>
                <a:avLst/>
                <a:gdLst>
                  <a:gd name="T0" fmla="*/ 1 w 2"/>
                  <a:gd name="T1" fmla="*/ 3 h 3"/>
                  <a:gd name="T2" fmla="*/ 0 w 2"/>
                  <a:gd name="T3" fmla="*/ 3 h 3"/>
                  <a:gd name="T4" fmla="*/ 0 w 2"/>
                  <a:gd name="T5" fmla="*/ 2 h 3"/>
                  <a:gd name="T6" fmla="*/ 1 w 2"/>
                  <a:gd name="T7" fmla="*/ 2 h 3"/>
                  <a:gd name="T8" fmla="*/ 2 w 2"/>
                  <a:gd name="T9" fmla="*/ 0 h 3"/>
                  <a:gd name="T10" fmla="*/ 1 w 2"/>
                  <a:gd name="T11" fmla="*/ 2 h 3"/>
                  <a:gd name="T12" fmla="*/ 1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3"/>
                    </a:moveTo>
                    <a:cubicBezTo>
                      <a:pt x="1" y="3"/>
                      <a:pt x="0" y="3"/>
                      <a:pt x="0" y="3"/>
                    </a:cubicBezTo>
                    <a:cubicBezTo>
                      <a:pt x="0" y="2"/>
                      <a:pt x="0" y="2"/>
                      <a:pt x="0" y="2"/>
                    </a:cubicBezTo>
                    <a:cubicBezTo>
                      <a:pt x="0" y="2"/>
                      <a:pt x="0" y="2"/>
                      <a:pt x="1" y="2"/>
                    </a:cubicBezTo>
                    <a:cubicBezTo>
                      <a:pt x="1" y="1"/>
                      <a:pt x="2" y="0"/>
                      <a:pt x="2" y="0"/>
                    </a:cubicBezTo>
                    <a:cubicBezTo>
                      <a:pt x="2" y="0"/>
                      <a:pt x="1" y="1"/>
                      <a:pt x="1" y="2"/>
                    </a:cubicBezTo>
                    <a:cubicBezTo>
                      <a:pt x="1" y="2"/>
                      <a:pt x="1" y="2"/>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94" name="Freeform 1069"/>
              <p:cNvSpPr>
                <a:spLocks/>
              </p:cNvSpPr>
              <p:nvPr/>
            </p:nvSpPr>
            <p:spPr bwMode="auto">
              <a:xfrm>
                <a:off x="4291" y="2514"/>
                <a:ext cx="5" cy="10"/>
              </a:xfrm>
              <a:custGeom>
                <a:avLst/>
                <a:gdLst>
                  <a:gd name="T0" fmla="*/ 1 w 2"/>
                  <a:gd name="T1" fmla="*/ 3 h 4"/>
                  <a:gd name="T2" fmla="*/ 0 w 2"/>
                  <a:gd name="T3" fmla="*/ 3 h 4"/>
                  <a:gd name="T4" fmla="*/ 0 w 2"/>
                  <a:gd name="T5" fmla="*/ 3 h 4"/>
                  <a:gd name="T6" fmla="*/ 1 w 2"/>
                  <a:gd name="T7" fmla="*/ 2 h 4"/>
                  <a:gd name="T8" fmla="*/ 2 w 2"/>
                  <a:gd name="T9" fmla="*/ 0 h 4"/>
                  <a:gd name="T10" fmla="*/ 1 w 2"/>
                  <a:gd name="T11" fmla="*/ 2 h 4"/>
                  <a:gd name="T12" fmla="*/ 1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3"/>
                    </a:moveTo>
                    <a:cubicBezTo>
                      <a:pt x="1" y="3"/>
                      <a:pt x="1" y="4"/>
                      <a:pt x="0" y="3"/>
                    </a:cubicBezTo>
                    <a:cubicBezTo>
                      <a:pt x="0" y="3"/>
                      <a:pt x="0" y="3"/>
                      <a:pt x="0" y="3"/>
                    </a:cubicBezTo>
                    <a:cubicBezTo>
                      <a:pt x="0" y="2"/>
                      <a:pt x="0" y="2"/>
                      <a:pt x="1" y="2"/>
                    </a:cubicBezTo>
                    <a:cubicBezTo>
                      <a:pt x="1" y="1"/>
                      <a:pt x="2" y="0"/>
                      <a:pt x="2" y="0"/>
                    </a:cubicBezTo>
                    <a:cubicBezTo>
                      <a:pt x="1" y="1"/>
                      <a:pt x="1" y="2"/>
                      <a:pt x="1" y="2"/>
                    </a:cubicBezTo>
                    <a:cubicBezTo>
                      <a:pt x="1" y="2"/>
                      <a:pt x="1" y="3"/>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95" name="Freeform 1070"/>
              <p:cNvSpPr>
                <a:spLocks/>
              </p:cNvSpPr>
              <p:nvPr/>
            </p:nvSpPr>
            <p:spPr bwMode="auto">
              <a:xfrm>
                <a:off x="4293" y="2514"/>
                <a:ext cx="5" cy="10"/>
              </a:xfrm>
              <a:custGeom>
                <a:avLst/>
                <a:gdLst>
                  <a:gd name="T0" fmla="*/ 2 w 2"/>
                  <a:gd name="T1" fmla="*/ 3 h 4"/>
                  <a:gd name="T2" fmla="*/ 1 w 2"/>
                  <a:gd name="T3" fmla="*/ 4 h 4"/>
                  <a:gd name="T4" fmla="*/ 0 w 2"/>
                  <a:gd name="T5" fmla="*/ 3 h 4"/>
                  <a:gd name="T6" fmla="*/ 1 w 2"/>
                  <a:gd name="T7" fmla="*/ 3 h 4"/>
                  <a:gd name="T8" fmla="*/ 1 w 2"/>
                  <a:gd name="T9" fmla="*/ 0 h 4"/>
                  <a:gd name="T10" fmla="*/ 1 w 2"/>
                  <a:gd name="T11" fmla="*/ 3 h 4"/>
                  <a:gd name="T12" fmla="*/ 2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3"/>
                    </a:moveTo>
                    <a:cubicBezTo>
                      <a:pt x="1" y="4"/>
                      <a:pt x="1" y="4"/>
                      <a:pt x="1" y="4"/>
                    </a:cubicBezTo>
                    <a:cubicBezTo>
                      <a:pt x="1" y="4"/>
                      <a:pt x="0" y="3"/>
                      <a:pt x="0" y="3"/>
                    </a:cubicBezTo>
                    <a:cubicBezTo>
                      <a:pt x="1" y="3"/>
                      <a:pt x="1" y="3"/>
                      <a:pt x="1" y="3"/>
                    </a:cubicBezTo>
                    <a:cubicBezTo>
                      <a:pt x="1" y="1"/>
                      <a:pt x="1" y="0"/>
                      <a:pt x="1" y="0"/>
                    </a:cubicBezTo>
                    <a:cubicBezTo>
                      <a:pt x="1" y="1"/>
                      <a:pt x="1" y="2"/>
                      <a:pt x="1" y="3"/>
                    </a:cubicBezTo>
                    <a:cubicBezTo>
                      <a:pt x="1" y="3"/>
                      <a:pt x="2" y="3"/>
                      <a:pt x="2"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96" name="Freeform 1071"/>
              <p:cNvSpPr>
                <a:spLocks/>
              </p:cNvSpPr>
              <p:nvPr/>
            </p:nvSpPr>
            <p:spPr bwMode="auto">
              <a:xfrm>
                <a:off x="4298" y="2514"/>
                <a:ext cx="3" cy="10"/>
              </a:xfrm>
              <a:custGeom>
                <a:avLst/>
                <a:gdLst>
                  <a:gd name="T0" fmla="*/ 1 w 1"/>
                  <a:gd name="T1" fmla="*/ 3 h 4"/>
                  <a:gd name="T2" fmla="*/ 0 w 1"/>
                  <a:gd name="T3" fmla="*/ 4 h 4"/>
                  <a:gd name="T4" fmla="*/ 0 w 1"/>
                  <a:gd name="T5" fmla="*/ 3 h 4"/>
                  <a:gd name="T6" fmla="*/ 0 w 1"/>
                  <a:gd name="T7" fmla="*/ 3 h 4"/>
                  <a:gd name="T8" fmla="*/ 0 w 1"/>
                  <a:gd name="T9" fmla="*/ 0 h 4"/>
                  <a:gd name="T10" fmla="*/ 0 w 1"/>
                  <a:gd name="T11" fmla="*/ 2 h 4"/>
                  <a:gd name="T12" fmla="*/ 1 w 1"/>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1" y="3"/>
                    </a:moveTo>
                    <a:cubicBezTo>
                      <a:pt x="1" y="3"/>
                      <a:pt x="1" y="4"/>
                      <a:pt x="0" y="4"/>
                    </a:cubicBezTo>
                    <a:cubicBezTo>
                      <a:pt x="0" y="4"/>
                      <a:pt x="0" y="4"/>
                      <a:pt x="0" y="3"/>
                    </a:cubicBezTo>
                    <a:cubicBezTo>
                      <a:pt x="0" y="3"/>
                      <a:pt x="0" y="3"/>
                      <a:pt x="0" y="3"/>
                    </a:cubicBezTo>
                    <a:cubicBezTo>
                      <a:pt x="0" y="2"/>
                      <a:pt x="0" y="0"/>
                      <a:pt x="0" y="0"/>
                    </a:cubicBezTo>
                    <a:cubicBezTo>
                      <a:pt x="0" y="1"/>
                      <a:pt x="0" y="2"/>
                      <a:pt x="0" y="2"/>
                    </a:cubicBezTo>
                    <a:cubicBezTo>
                      <a:pt x="1" y="2"/>
                      <a:pt x="1" y="3"/>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97" name="Freeform 1072"/>
              <p:cNvSpPr>
                <a:spLocks/>
              </p:cNvSpPr>
              <p:nvPr/>
            </p:nvSpPr>
            <p:spPr bwMode="auto">
              <a:xfrm>
                <a:off x="4298" y="2514"/>
                <a:ext cx="5" cy="10"/>
              </a:xfrm>
              <a:custGeom>
                <a:avLst/>
                <a:gdLst>
                  <a:gd name="T0" fmla="*/ 2 w 2"/>
                  <a:gd name="T1" fmla="*/ 3 h 4"/>
                  <a:gd name="T2" fmla="*/ 2 w 2"/>
                  <a:gd name="T3" fmla="*/ 3 h 4"/>
                  <a:gd name="T4" fmla="*/ 1 w 2"/>
                  <a:gd name="T5" fmla="*/ 3 h 4"/>
                  <a:gd name="T6" fmla="*/ 1 w 2"/>
                  <a:gd name="T7" fmla="*/ 2 h 4"/>
                  <a:gd name="T8" fmla="*/ 0 w 2"/>
                  <a:gd name="T9" fmla="*/ 0 h 4"/>
                  <a:gd name="T10" fmla="*/ 2 w 2"/>
                  <a:gd name="T11" fmla="*/ 2 h 4"/>
                  <a:gd name="T12" fmla="*/ 2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3"/>
                    </a:moveTo>
                    <a:cubicBezTo>
                      <a:pt x="2" y="3"/>
                      <a:pt x="2" y="3"/>
                      <a:pt x="2" y="3"/>
                    </a:cubicBezTo>
                    <a:cubicBezTo>
                      <a:pt x="2" y="4"/>
                      <a:pt x="1" y="3"/>
                      <a:pt x="1" y="3"/>
                    </a:cubicBezTo>
                    <a:cubicBezTo>
                      <a:pt x="1" y="3"/>
                      <a:pt x="1" y="2"/>
                      <a:pt x="1" y="2"/>
                    </a:cubicBezTo>
                    <a:cubicBezTo>
                      <a:pt x="1" y="1"/>
                      <a:pt x="0" y="0"/>
                      <a:pt x="0" y="0"/>
                    </a:cubicBezTo>
                    <a:cubicBezTo>
                      <a:pt x="1" y="1"/>
                      <a:pt x="1" y="2"/>
                      <a:pt x="2" y="2"/>
                    </a:cubicBezTo>
                    <a:cubicBezTo>
                      <a:pt x="2" y="2"/>
                      <a:pt x="2" y="2"/>
                      <a:pt x="2"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98" name="Freeform 1073"/>
              <p:cNvSpPr>
                <a:spLocks/>
              </p:cNvSpPr>
              <p:nvPr/>
            </p:nvSpPr>
            <p:spPr bwMode="auto">
              <a:xfrm>
                <a:off x="4301" y="2514"/>
                <a:ext cx="7" cy="7"/>
              </a:xfrm>
              <a:custGeom>
                <a:avLst/>
                <a:gdLst>
                  <a:gd name="T0" fmla="*/ 2 w 3"/>
                  <a:gd name="T1" fmla="*/ 2 h 3"/>
                  <a:gd name="T2" fmla="*/ 2 w 3"/>
                  <a:gd name="T3" fmla="*/ 3 h 3"/>
                  <a:gd name="T4" fmla="*/ 1 w 3"/>
                  <a:gd name="T5" fmla="*/ 2 h 3"/>
                  <a:gd name="T6" fmla="*/ 1 w 3"/>
                  <a:gd name="T7" fmla="*/ 2 h 3"/>
                  <a:gd name="T8" fmla="*/ 0 w 3"/>
                  <a:gd name="T9" fmla="*/ 0 h 3"/>
                  <a:gd name="T10" fmla="*/ 2 w 3"/>
                  <a:gd name="T11" fmla="*/ 2 h 3"/>
                  <a:gd name="T12" fmla="*/ 2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2"/>
                    </a:moveTo>
                    <a:cubicBezTo>
                      <a:pt x="3" y="2"/>
                      <a:pt x="2" y="3"/>
                      <a:pt x="2" y="3"/>
                    </a:cubicBezTo>
                    <a:cubicBezTo>
                      <a:pt x="2" y="3"/>
                      <a:pt x="2" y="3"/>
                      <a:pt x="1" y="2"/>
                    </a:cubicBezTo>
                    <a:cubicBezTo>
                      <a:pt x="1" y="2"/>
                      <a:pt x="1" y="2"/>
                      <a:pt x="1" y="2"/>
                    </a:cubicBezTo>
                    <a:cubicBezTo>
                      <a:pt x="0" y="1"/>
                      <a:pt x="0" y="0"/>
                      <a:pt x="0" y="0"/>
                    </a:cubicBezTo>
                    <a:cubicBezTo>
                      <a:pt x="0" y="0"/>
                      <a:pt x="1" y="1"/>
                      <a:pt x="2" y="2"/>
                    </a:cubicBezTo>
                    <a:cubicBezTo>
                      <a:pt x="2" y="1"/>
                      <a:pt x="2" y="2"/>
                      <a:pt x="2"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599" name="Freeform 1074"/>
              <p:cNvSpPr>
                <a:spLocks/>
              </p:cNvSpPr>
              <p:nvPr/>
            </p:nvSpPr>
            <p:spPr bwMode="auto">
              <a:xfrm>
                <a:off x="4301" y="2512"/>
                <a:ext cx="9" cy="7"/>
              </a:xfrm>
              <a:custGeom>
                <a:avLst/>
                <a:gdLst>
                  <a:gd name="T0" fmla="*/ 3 w 4"/>
                  <a:gd name="T1" fmla="*/ 2 h 3"/>
                  <a:gd name="T2" fmla="*/ 3 w 4"/>
                  <a:gd name="T3" fmla="*/ 3 h 3"/>
                  <a:gd name="T4" fmla="*/ 2 w 4"/>
                  <a:gd name="T5" fmla="*/ 3 h 3"/>
                  <a:gd name="T6" fmla="*/ 2 w 4"/>
                  <a:gd name="T7" fmla="*/ 2 h 3"/>
                  <a:gd name="T8" fmla="*/ 0 w 4"/>
                  <a:gd name="T9" fmla="*/ 0 h 3"/>
                  <a:gd name="T10" fmla="*/ 2 w 4"/>
                  <a:gd name="T11" fmla="*/ 2 h 3"/>
                  <a:gd name="T12" fmla="*/ 3 w 4"/>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2"/>
                    </a:moveTo>
                    <a:cubicBezTo>
                      <a:pt x="3" y="2"/>
                      <a:pt x="4" y="2"/>
                      <a:pt x="3" y="3"/>
                    </a:cubicBezTo>
                    <a:cubicBezTo>
                      <a:pt x="3" y="3"/>
                      <a:pt x="3" y="3"/>
                      <a:pt x="2" y="3"/>
                    </a:cubicBezTo>
                    <a:cubicBezTo>
                      <a:pt x="2" y="2"/>
                      <a:pt x="2" y="2"/>
                      <a:pt x="2" y="2"/>
                    </a:cubicBezTo>
                    <a:cubicBezTo>
                      <a:pt x="1" y="1"/>
                      <a:pt x="0" y="0"/>
                      <a:pt x="0" y="0"/>
                    </a:cubicBezTo>
                    <a:cubicBezTo>
                      <a:pt x="1" y="1"/>
                      <a:pt x="2" y="1"/>
                      <a:pt x="2" y="2"/>
                    </a:cubicBezTo>
                    <a:cubicBezTo>
                      <a:pt x="3" y="1"/>
                      <a:pt x="3" y="2"/>
                      <a:pt x="3"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00" name="Freeform 1075"/>
              <p:cNvSpPr>
                <a:spLocks/>
              </p:cNvSpPr>
              <p:nvPr/>
            </p:nvSpPr>
            <p:spPr bwMode="auto">
              <a:xfrm>
                <a:off x="4303" y="2512"/>
                <a:ext cx="7" cy="5"/>
              </a:xfrm>
              <a:custGeom>
                <a:avLst/>
                <a:gdLst>
                  <a:gd name="T0" fmla="*/ 3 w 3"/>
                  <a:gd name="T1" fmla="*/ 1 h 2"/>
                  <a:gd name="T2" fmla="*/ 3 w 3"/>
                  <a:gd name="T3" fmla="*/ 1 h 2"/>
                  <a:gd name="T4" fmla="*/ 2 w 3"/>
                  <a:gd name="T5" fmla="*/ 1 h 2"/>
                  <a:gd name="T6" fmla="*/ 2 w 3"/>
                  <a:gd name="T7" fmla="*/ 1 h 2"/>
                  <a:gd name="T8" fmla="*/ 0 w 3"/>
                  <a:gd name="T9" fmla="*/ 0 h 2"/>
                  <a:gd name="T10" fmla="*/ 2 w 3"/>
                  <a:gd name="T11" fmla="*/ 1 h 2"/>
                  <a:gd name="T12" fmla="*/ 3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1"/>
                    </a:moveTo>
                    <a:cubicBezTo>
                      <a:pt x="3" y="1"/>
                      <a:pt x="3" y="1"/>
                      <a:pt x="3" y="1"/>
                    </a:cubicBezTo>
                    <a:cubicBezTo>
                      <a:pt x="3" y="2"/>
                      <a:pt x="3" y="2"/>
                      <a:pt x="2" y="1"/>
                    </a:cubicBezTo>
                    <a:cubicBezTo>
                      <a:pt x="2" y="1"/>
                      <a:pt x="2" y="1"/>
                      <a:pt x="2" y="1"/>
                    </a:cubicBezTo>
                    <a:cubicBezTo>
                      <a:pt x="1" y="1"/>
                      <a:pt x="0" y="0"/>
                      <a:pt x="0" y="0"/>
                    </a:cubicBezTo>
                    <a:cubicBezTo>
                      <a:pt x="0" y="0"/>
                      <a:pt x="1" y="1"/>
                      <a:pt x="2" y="1"/>
                    </a:cubicBezTo>
                    <a:cubicBezTo>
                      <a:pt x="2" y="0"/>
                      <a:pt x="3" y="0"/>
                      <a:pt x="3"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01" name="Freeform 1076"/>
              <p:cNvSpPr>
                <a:spLocks/>
              </p:cNvSpPr>
              <p:nvPr/>
            </p:nvSpPr>
            <p:spPr bwMode="auto">
              <a:xfrm>
                <a:off x="4303" y="2510"/>
                <a:ext cx="9" cy="2"/>
              </a:xfrm>
              <a:custGeom>
                <a:avLst/>
                <a:gdLst>
                  <a:gd name="T0" fmla="*/ 3 w 4"/>
                  <a:gd name="T1" fmla="*/ 0 h 1"/>
                  <a:gd name="T2" fmla="*/ 4 w 4"/>
                  <a:gd name="T3" fmla="*/ 1 h 1"/>
                  <a:gd name="T4" fmla="*/ 3 w 4"/>
                  <a:gd name="T5" fmla="*/ 1 h 1"/>
                  <a:gd name="T6" fmla="*/ 2 w 4"/>
                  <a:gd name="T7" fmla="*/ 1 h 1"/>
                  <a:gd name="T8" fmla="*/ 0 w 4"/>
                  <a:gd name="T9" fmla="*/ 0 h 1"/>
                  <a:gd name="T10" fmla="*/ 2 w 4"/>
                  <a:gd name="T11" fmla="*/ 0 h 1"/>
                  <a:gd name="T12" fmla="*/ 3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0"/>
                    </a:moveTo>
                    <a:cubicBezTo>
                      <a:pt x="3" y="0"/>
                      <a:pt x="4" y="1"/>
                      <a:pt x="4" y="1"/>
                    </a:cubicBezTo>
                    <a:cubicBezTo>
                      <a:pt x="4" y="1"/>
                      <a:pt x="3" y="1"/>
                      <a:pt x="3" y="1"/>
                    </a:cubicBezTo>
                    <a:cubicBezTo>
                      <a:pt x="3" y="1"/>
                      <a:pt x="2" y="1"/>
                      <a:pt x="2" y="1"/>
                    </a:cubicBezTo>
                    <a:cubicBezTo>
                      <a:pt x="1" y="1"/>
                      <a:pt x="0" y="0"/>
                      <a:pt x="0" y="0"/>
                    </a:cubicBezTo>
                    <a:cubicBezTo>
                      <a:pt x="1" y="1"/>
                      <a:pt x="2" y="1"/>
                      <a:pt x="2" y="0"/>
                    </a:cubicBezTo>
                    <a:cubicBezTo>
                      <a:pt x="2" y="0"/>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02" name="Freeform 1077"/>
              <p:cNvSpPr>
                <a:spLocks/>
              </p:cNvSpPr>
              <p:nvPr/>
            </p:nvSpPr>
            <p:spPr bwMode="auto">
              <a:xfrm>
                <a:off x="4303" y="2507"/>
                <a:ext cx="9" cy="3"/>
              </a:xfrm>
              <a:custGeom>
                <a:avLst/>
                <a:gdLst>
                  <a:gd name="T0" fmla="*/ 3 w 4"/>
                  <a:gd name="T1" fmla="*/ 0 h 1"/>
                  <a:gd name="T2" fmla="*/ 4 w 4"/>
                  <a:gd name="T3" fmla="*/ 0 h 1"/>
                  <a:gd name="T4" fmla="*/ 3 w 4"/>
                  <a:gd name="T5" fmla="*/ 1 h 1"/>
                  <a:gd name="T6" fmla="*/ 2 w 4"/>
                  <a:gd name="T7" fmla="*/ 1 h 1"/>
                  <a:gd name="T8" fmla="*/ 0 w 4"/>
                  <a:gd name="T9" fmla="*/ 1 h 1"/>
                  <a:gd name="T10" fmla="*/ 2 w 4"/>
                  <a:gd name="T11" fmla="*/ 0 h 1"/>
                  <a:gd name="T12" fmla="*/ 3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0"/>
                    </a:moveTo>
                    <a:cubicBezTo>
                      <a:pt x="3" y="0"/>
                      <a:pt x="4" y="0"/>
                      <a:pt x="4" y="0"/>
                    </a:cubicBezTo>
                    <a:cubicBezTo>
                      <a:pt x="4" y="1"/>
                      <a:pt x="3" y="1"/>
                      <a:pt x="3" y="1"/>
                    </a:cubicBezTo>
                    <a:cubicBezTo>
                      <a:pt x="3" y="1"/>
                      <a:pt x="3" y="1"/>
                      <a:pt x="2" y="1"/>
                    </a:cubicBezTo>
                    <a:cubicBezTo>
                      <a:pt x="1" y="1"/>
                      <a:pt x="0" y="1"/>
                      <a:pt x="0" y="1"/>
                    </a:cubicBezTo>
                    <a:cubicBezTo>
                      <a:pt x="1" y="1"/>
                      <a:pt x="2" y="0"/>
                      <a:pt x="2" y="0"/>
                    </a:cubicBezTo>
                    <a:cubicBezTo>
                      <a:pt x="2" y="0"/>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03" name="Freeform 1078"/>
              <p:cNvSpPr>
                <a:spLocks/>
              </p:cNvSpPr>
              <p:nvPr/>
            </p:nvSpPr>
            <p:spPr bwMode="auto">
              <a:xfrm>
                <a:off x="4303" y="2502"/>
                <a:ext cx="7" cy="5"/>
              </a:xfrm>
              <a:custGeom>
                <a:avLst/>
                <a:gdLst>
                  <a:gd name="T0" fmla="*/ 3 w 3"/>
                  <a:gd name="T1" fmla="*/ 0 h 2"/>
                  <a:gd name="T2" fmla="*/ 3 w 3"/>
                  <a:gd name="T3" fmla="*/ 1 h 2"/>
                  <a:gd name="T4" fmla="*/ 3 w 3"/>
                  <a:gd name="T5" fmla="*/ 2 h 2"/>
                  <a:gd name="T6" fmla="*/ 2 w 3"/>
                  <a:gd name="T7" fmla="*/ 1 h 2"/>
                  <a:gd name="T8" fmla="*/ 0 w 3"/>
                  <a:gd name="T9" fmla="*/ 2 h 2"/>
                  <a:gd name="T10" fmla="*/ 2 w 3"/>
                  <a:gd name="T11" fmla="*/ 1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3" y="0"/>
                      <a:pt x="3" y="1"/>
                      <a:pt x="3" y="1"/>
                    </a:cubicBezTo>
                    <a:cubicBezTo>
                      <a:pt x="3" y="1"/>
                      <a:pt x="3" y="1"/>
                      <a:pt x="3" y="2"/>
                    </a:cubicBezTo>
                    <a:cubicBezTo>
                      <a:pt x="3" y="2"/>
                      <a:pt x="2" y="2"/>
                      <a:pt x="2" y="1"/>
                    </a:cubicBezTo>
                    <a:cubicBezTo>
                      <a:pt x="1" y="2"/>
                      <a:pt x="0" y="2"/>
                      <a:pt x="0" y="2"/>
                    </a:cubicBezTo>
                    <a:cubicBezTo>
                      <a:pt x="1" y="2"/>
                      <a:pt x="2" y="1"/>
                      <a:pt x="2" y="1"/>
                    </a:cubicBezTo>
                    <a:cubicBezTo>
                      <a:pt x="2" y="1"/>
                      <a:pt x="2" y="1"/>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04" name="Freeform 1079"/>
              <p:cNvSpPr>
                <a:spLocks/>
              </p:cNvSpPr>
              <p:nvPr/>
            </p:nvSpPr>
            <p:spPr bwMode="auto">
              <a:xfrm>
                <a:off x="4303" y="2500"/>
                <a:ext cx="7" cy="7"/>
              </a:xfrm>
              <a:custGeom>
                <a:avLst/>
                <a:gdLst>
                  <a:gd name="T0" fmla="*/ 2 w 3"/>
                  <a:gd name="T1" fmla="*/ 0 h 3"/>
                  <a:gd name="T2" fmla="*/ 3 w 3"/>
                  <a:gd name="T3" fmla="*/ 0 h 3"/>
                  <a:gd name="T4" fmla="*/ 2 w 3"/>
                  <a:gd name="T5" fmla="*/ 1 h 3"/>
                  <a:gd name="T6" fmla="*/ 2 w 3"/>
                  <a:gd name="T7" fmla="*/ 1 h 3"/>
                  <a:gd name="T8" fmla="*/ 0 w 3"/>
                  <a:gd name="T9" fmla="*/ 3 h 3"/>
                  <a:gd name="T10" fmla="*/ 2 w 3"/>
                  <a:gd name="T11" fmla="*/ 1 h 3"/>
                  <a:gd name="T12" fmla="*/ 2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0"/>
                    </a:moveTo>
                    <a:cubicBezTo>
                      <a:pt x="2" y="0"/>
                      <a:pt x="3" y="0"/>
                      <a:pt x="3" y="0"/>
                    </a:cubicBezTo>
                    <a:cubicBezTo>
                      <a:pt x="3" y="1"/>
                      <a:pt x="3" y="1"/>
                      <a:pt x="2" y="1"/>
                    </a:cubicBezTo>
                    <a:cubicBezTo>
                      <a:pt x="2" y="1"/>
                      <a:pt x="2" y="1"/>
                      <a:pt x="2" y="1"/>
                    </a:cubicBezTo>
                    <a:cubicBezTo>
                      <a:pt x="1" y="2"/>
                      <a:pt x="0" y="3"/>
                      <a:pt x="0" y="3"/>
                    </a:cubicBezTo>
                    <a:cubicBezTo>
                      <a:pt x="0" y="2"/>
                      <a:pt x="1" y="2"/>
                      <a:pt x="2" y="1"/>
                    </a:cubicBezTo>
                    <a:cubicBezTo>
                      <a:pt x="1" y="1"/>
                      <a:pt x="2" y="0"/>
                      <a:pt x="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05" name="Freeform 1080"/>
              <p:cNvSpPr>
                <a:spLocks/>
              </p:cNvSpPr>
              <p:nvPr/>
            </p:nvSpPr>
            <p:spPr bwMode="auto">
              <a:xfrm>
                <a:off x="4301" y="2498"/>
                <a:ext cx="7" cy="7"/>
              </a:xfrm>
              <a:custGeom>
                <a:avLst/>
                <a:gdLst>
                  <a:gd name="T0" fmla="*/ 2 w 3"/>
                  <a:gd name="T1" fmla="*/ 0 h 3"/>
                  <a:gd name="T2" fmla="*/ 3 w 3"/>
                  <a:gd name="T3" fmla="*/ 0 h 3"/>
                  <a:gd name="T4" fmla="*/ 3 w 3"/>
                  <a:gd name="T5" fmla="*/ 1 h 3"/>
                  <a:gd name="T6" fmla="*/ 2 w 3"/>
                  <a:gd name="T7" fmla="*/ 1 h 3"/>
                  <a:gd name="T8" fmla="*/ 0 w 3"/>
                  <a:gd name="T9" fmla="*/ 3 h 3"/>
                  <a:gd name="T10" fmla="*/ 2 w 3"/>
                  <a:gd name="T11" fmla="*/ 1 h 3"/>
                  <a:gd name="T12" fmla="*/ 2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0"/>
                    </a:moveTo>
                    <a:cubicBezTo>
                      <a:pt x="2" y="0"/>
                      <a:pt x="3" y="0"/>
                      <a:pt x="3" y="0"/>
                    </a:cubicBezTo>
                    <a:cubicBezTo>
                      <a:pt x="3" y="1"/>
                      <a:pt x="3" y="1"/>
                      <a:pt x="3" y="1"/>
                    </a:cubicBezTo>
                    <a:cubicBezTo>
                      <a:pt x="2" y="1"/>
                      <a:pt x="2" y="1"/>
                      <a:pt x="2" y="1"/>
                    </a:cubicBezTo>
                    <a:cubicBezTo>
                      <a:pt x="1" y="2"/>
                      <a:pt x="0" y="3"/>
                      <a:pt x="0" y="3"/>
                    </a:cubicBezTo>
                    <a:cubicBezTo>
                      <a:pt x="1" y="3"/>
                      <a:pt x="1" y="2"/>
                      <a:pt x="2" y="1"/>
                    </a:cubicBezTo>
                    <a:cubicBezTo>
                      <a:pt x="2" y="1"/>
                      <a:pt x="2" y="1"/>
                      <a:pt x="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06" name="Freeform 1081"/>
              <p:cNvSpPr>
                <a:spLocks/>
              </p:cNvSpPr>
              <p:nvPr/>
            </p:nvSpPr>
            <p:spPr bwMode="auto">
              <a:xfrm>
                <a:off x="4301" y="2495"/>
                <a:ext cx="4" cy="10"/>
              </a:xfrm>
              <a:custGeom>
                <a:avLst/>
                <a:gdLst>
                  <a:gd name="T0" fmla="*/ 1 w 2"/>
                  <a:gd name="T1" fmla="*/ 1 h 4"/>
                  <a:gd name="T2" fmla="*/ 2 w 2"/>
                  <a:gd name="T3" fmla="*/ 0 h 4"/>
                  <a:gd name="T4" fmla="*/ 2 w 2"/>
                  <a:gd name="T5" fmla="*/ 1 h 4"/>
                  <a:gd name="T6" fmla="*/ 1 w 2"/>
                  <a:gd name="T7" fmla="*/ 2 h 4"/>
                  <a:gd name="T8" fmla="*/ 0 w 2"/>
                  <a:gd name="T9" fmla="*/ 4 h 4"/>
                  <a:gd name="T10" fmla="*/ 1 w 2"/>
                  <a:gd name="T11" fmla="*/ 2 h 4"/>
                  <a:gd name="T12" fmla="*/ 1 w 2"/>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1"/>
                    </a:moveTo>
                    <a:cubicBezTo>
                      <a:pt x="1" y="0"/>
                      <a:pt x="1" y="0"/>
                      <a:pt x="2" y="0"/>
                    </a:cubicBezTo>
                    <a:cubicBezTo>
                      <a:pt x="2" y="1"/>
                      <a:pt x="2" y="1"/>
                      <a:pt x="2" y="1"/>
                    </a:cubicBezTo>
                    <a:cubicBezTo>
                      <a:pt x="1" y="2"/>
                      <a:pt x="1" y="2"/>
                      <a:pt x="1" y="2"/>
                    </a:cubicBezTo>
                    <a:cubicBezTo>
                      <a:pt x="1" y="3"/>
                      <a:pt x="0" y="4"/>
                      <a:pt x="0" y="4"/>
                    </a:cubicBezTo>
                    <a:cubicBezTo>
                      <a:pt x="0" y="3"/>
                      <a:pt x="1" y="2"/>
                      <a:pt x="1" y="2"/>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07" name="Freeform 1082"/>
              <p:cNvSpPr>
                <a:spLocks/>
              </p:cNvSpPr>
              <p:nvPr/>
            </p:nvSpPr>
            <p:spPr bwMode="auto">
              <a:xfrm>
                <a:off x="4296" y="2476"/>
                <a:ext cx="5" cy="29"/>
              </a:xfrm>
              <a:custGeom>
                <a:avLst/>
                <a:gdLst>
                  <a:gd name="T0" fmla="*/ 0 w 2"/>
                  <a:gd name="T1" fmla="*/ 12 h 12"/>
                  <a:gd name="T2" fmla="*/ 0 w 2"/>
                  <a:gd name="T3" fmla="*/ 10 h 12"/>
                  <a:gd name="T4" fmla="*/ 1 w 2"/>
                  <a:gd name="T5" fmla="*/ 6 h 12"/>
                  <a:gd name="T6" fmla="*/ 2 w 2"/>
                  <a:gd name="T7" fmla="*/ 2 h 12"/>
                  <a:gd name="T8" fmla="*/ 2 w 2"/>
                  <a:gd name="T9" fmla="*/ 0 h 12"/>
                  <a:gd name="T10" fmla="*/ 2 w 2"/>
                  <a:gd name="T11" fmla="*/ 2 h 12"/>
                  <a:gd name="T12" fmla="*/ 2 w 2"/>
                  <a:gd name="T13" fmla="*/ 4 h 12"/>
                  <a:gd name="T14" fmla="*/ 2 w 2"/>
                  <a:gd name="T15" fmla="*/ 6 h 12"/>
                  <a:gd name="T16" fmla="*/ 1 w 2"/>
                  <a:gd name="T17" fmla="*/ 10 h 12"/>
                  <a:gd name="T18" fmla="*/ 0 w 2"/>
                  <a:gd name="T1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2">
                    <a:moveTo>
                      <a:pt x="0" y="12"/>
                    </a:moveTo>
                    <a:cubicBezTo>
                      <a:pt x="0" y="12"/>
                      <a:pt x="0" y="11"/>
                      <a:pt x="0" y="10"/>
                    </a:cubicBezTo>
                    <a:cubicBezTo>
                      <a:pt x="0" y="9"/>
                      <a:pt x="1" y="7"/>
                      <a:pt x="1" y="6"/>
                    </a:cubicBezTo>
                    <a:cubicBezTo>
                      <a:pt x="1" y="4"/>
                      <a:pt x="2" y="3"/>
                      <a:pt x="2" y="2"/>
                    </a:cubicBezTo>
                    <a:cubicBezTo>
                      <a:pt x="2" y="0"/>
                      <a:pt x="2" y="0"/>
                      <a:pt x="2" y="0"/>
                    </a:cubicBezTo>
                    <a:cubicBezTo>
                      <a:pt x="2" y="0"/>
                      <a:pt x="2" y="0"/>
                      <a:pt x="2" y="2"/>
                    </a:cubicBezTo>
                    <a:cubicBezTo>
                      <a:pt x="2" y="2"/>
                      <a:pt x="2" y="3"/>
                      <a:pt x="2" y="4"/>
                    </a:cubicBezTo>
                    <a:cubicBezTo>
                      <a:pt x="2" y="4"/>
                      <a:pt x="2" y="5"/>
                      <a:pt x="2" y="6"/>
                    </a:cubicBezTo>
                    <a:cubicBezTo>
                      <a:pt x="1" y="7"/>
                      <a:pt x="1" y="9"/>
                      <a:pt x="1" y="10"/>
                    </a:cubicBezTo>
                    <a:cubicBezTo>
                      <a:pt x="0" y="11"/>
                      <a:pt x="0" y="12"/>
                      <a:pt x="0" y="1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08" name="Freeform 1083"/>
              <p:cNvSpPr>
                <a:spLocks/>
              </p:cNvSpPr>
              <p:nvPr/>
            </p:nvSpPr>
            <p:spPr bwMode="auto">
              <a:xfrm>
                <a:off x="4277" y="2479"/>
                <a:ext cx="16" cy="26"/>
              </a:xfrm>
              <a:custGeom>
                <a:avLst/>
                <a:gdLst>
                  <a:gd name="T0" fmla="*/ 7 w 7"/>
                  <a:gd name="T1" fmla="*/ 11 h 11"/>
                  <a:gd name="T2" fmla="*/ 6 w 7"/>
                  <a:gd name="T3" fmla="*/ 9 h 11"/>
                  <a:gd name="T4" fmla="*/ 3 w 7"/>
                  <a:gd name="T5" fmla="*/ 6 h 11"/>
                  <a:gd name="T6" fmla="*/ 1 w 7"/>
                  <a:gd name="T7" fmla="*/ 2 h 11"/>
                  <a:gd name="T8" fmla="*/ 0 w 7"/>
                  <a:gd name="T9" fmla="*/ 0 h 11"/>
                  <a:gd name="T10" fmla="*/ 2 w 7"/>
                  <a:gd name="T11" fmla="*/ 2 h 11"/>
                  <a:gd name="T12" fmla="*/ 3 w 7"/>
                  <a:gd name="T13" fmla="*/ 3 h 11"/>
                  <a:gd name="T14" fmla="*/ 4 w 7"/>
                  <a:gd name="T15" fmla="*/ 5 h 11"/>
                  <a:gd name="T16" fmla="*/ 6 w 7"/>
                  <a:gd name="T17" fmla="*/ 9 h 11"/>
                  <a:gd name="T18" fmla="*/ 7 w 7"/>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1">
                    <a:moveTo>
                      <a:pt x="7" y="11"/>
                    </a:moveTo>
                    <a:cubicBezTo>
                      <a:pt x="7" y="11"/>
                      <a:pt x="6" y="10"/>
                      <a:pt x="6" y="9"/>
                    </a:cubicBezTo>
                    <a:cubicBezTo>
                      <a:pt x="5" y="8"/>
                      <a:pt x="4" y="7"/>
                      <a:pt x="3" y="6"/>
                    </a:cubicBezTo>
                    <a:cubicBezTo>
                      <a:pt x="3" y="4"/>
                      <a:pt x="2" y="3"/>
                      <a:pt x="1" y="2"/>
                    </a:cubicBezTo>
                    <a:cubicBezTo>
                      <a:pt x="1" y="1"/>
                      <a:pt x="0" y="0"/>
                      <a:pt x="0" y="0"/>
                    </a:cubicBezTo>
                    <a:cubicBezTo>
                      <a:pt x="0" y="0"/>
                      <a:pt x="1" y="1"/>
                      <a:pt x="2" y="2"/>
                    </a:cubicBezTo>
                    <a:cubicBezTo>
                      <a:pt x="2" y="2"/>
                      <a:pt x="3" y="3"/>
                      <a:pt x="3" y="3"/>
                    </a:cubicBezTo>
                    <a:cubicBezTo>
                      <a:pt x="3" y="4"/>
                      <a:pt x="4" y="5"/>
                      <a:pt x="4" y="5"/>
                    </a:cubicBezTo>
                    <a:cubicBezTo>
                      <a:pt x="5" y="7"/>
                      <a:pt x="6" y="8"/>
                      <a:pt x="6" y="9"/>
                    </a:cubicBezTo>
                    <a:cubicBezTo>
                      <a:pt x="6" y="10"/>
                      <a:pt x="7" y="11"/>
                      <a:pt x="7" y="1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09" name="Freeform 1084"/>
              <p:cNvSpPr>
                <a:spLocks/>
              </p:cNvSpPr>
              <p:nvPr/>
            </p:nvSpPr>
            <p:spPr bwMode="auto">
              <a:xfrm>
                <a:off x="4263" y="2498"/>
                <a:ext cx="28" cy="9"/>
              </a:xfrm>
              <a:custGeom>
                <a:avLst/>
                <a:gdLst>
                  <a:gd name="T0" fmla="*/ 12 w 12"/>
                  <a:gd name="T1" fmla="*/ 4 h 4"/>
                  <a:gd name="T2" fmla="*/ 10 w 12"/>
                  <a:gd name="T3" fmla="*/ 3 h 4"/>
                  <a:gd name="T4" fmla="*/ 6 w 12"/>
                  <a:gd name="T5" fmla="*/ 2 h 4"/>
                  <a:gd name="T6" fmla="*/ 2 w 12"/>
                  <a:gd name="T7" fmla="*/ 1 h 4"/>
                  <a:gd name="T8" fmla="*/ 0 w 12"/>
                  <a:gd name="T9" fmla="*/ 0 h 4"/>
                  <a:gd name="T10" fmla="*/ 2 w 12"/>
                  <a:gd name="T11" fmla="*/ 1 h 4"/>
                  <a:gd name="T12" fmla="*/ 4 w 12"/>
                  <a:gd name="T13" fmla="*/ 1 h 4"/>
                  <a:gd name="T14" fmla="*/ 6 w 12"/>
                  <a:gd name="T15" fmla="*/ 1 h 4"/>
                  <a:gd name="T16" fmla="*/ 10 w 12"/>
                  <a:gd name="T17" fmla="*/ 3 h 4"/>
                  <a:gd name="T18" fmla="*/ 12 w 12"/>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4">
                    <a:moveTo>
                      <a:pt x="12" y="4"/>
                    </a:moveTo>
                    <a:cubicBezTo>
                      <a:pt x="12" y="4"/>
                      <a:pt x="11" y="4"/>
                      <a:pt x="10" y="3"/>
                    </a:cubicBezTo>
                    <a:cubicBezTo>
                      <a:pt x="9" y="3"/>
                      <a:pt x="8" y="3"/>
                      <a:pt x="6" y="2"/>
                    </a:cubicBezTo>
                    <a:cubicBezTo>
                      <a:pt x="5" y="2"/>
                      <a:pt x="3" y="1"/>
                      <a:pt x="2" y="1"/>
                    </a:cubicBezTo>
                    <a:cubicBezTo>
                      <a:pt x="1" y="1"/>
                      <a:pt x="0" y="0"/>
                      <a:pt x="0" y="0"/>
                    </a:cubicBezTo>
                    <a:cubicBezTo>
                      <a:pt x="0" y="0"/>
                      <a:pt x="1" y="0"/>
                      <a:pt x="2" y="1"/>
                    </a:cubicBezTo>
                    <a:cubicBezTo>
                      <a:pt x="3" y="1"/>
                      <a:pt x="4" y="1"/>
                      <a:pt x="4" y="1"/>
                    </a:cubicBezTo>
                    <a:cubicBezTo>
                      <a:pt x="5" y="1"/>
                      <a:pt x="6" y="1"/>
                      <a:pt x="6" y="1"/>
                    </a:cubicBezTo>
                    <a:cubicBezTo>
                      <a:pt x="8" y="2"/>
                      <a:pt x="9" y="2"/>
                      <a:pt x="10" y="3"/>
                    </a:cubicBezTo>
                    <a:cubicBezTo>
                      <a:pt x="11" y="3"/>
                      <a:pt x="12" y="4"/>
                      <a:pt x="12" y="4"/>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10" name="Freeform 1085"/>
              <p:cNvSpPr>
                <a:spLocks/>
              </p:cNvSpPr>
              <p:nvPr/>
            </p:nvSpPr>
            <p:spPr bwMode="auto">
              <a:xfrm>
                <a:off x="4265" y="2507"/>
                <a:ext cx="26" cy="7"/>
              </a:xfrm>
              <a:custGeom>
                <a:avLst/>
                <a:gdLst>
                  <a:gd name="T0" fmla="*/ 11 w 11"/>
                  <a:gd name="T1" fmla="*/ 0 h 3"/>
                  <a:gd name="T2" fmla="*/ 10 w 11"/>
                  <a:gd name="T3" fmla="*/ 1 h 3"/>
                  <a:gd name="T4" fmla="*/ 6 w 11"/>
                  <a:gd name="T5" fmla="*/ 2 h 3"/>
                  <a:gd name="T6" fmla="*/ 2 w 11"/>
                  <a:gd name="T7" fmla="*/ 3 h 3"/>
                  <a:gd name="T8" fmla="*/ 0 w 11"/>
                  <a:gd name="T9" fmla="*/ 3 h 3"/>
                  <a:gd name="T10" fmla="*/ 1 w 11"/>
                  <a:gd name="T11" fmla="*/ 2 h 3"/>
                  <a:gd name="T12" fmla="*/ 3 w 11"/>
                  <a:gd name="T13" fmla="*/ 2 h 3"/>
                  <a:gd name="T14" fmla="*/ 5 w 11"/>
                  <a:gd name="T15" fmla="*/ 1 h 3"/>
                  <a:gd name="T16" fmla="*/ 10 w 11"/>
                  <a:gd name="T17" fmla="*/ 0 h 3"/>
                  <a:gd name="T18" fmla="*/ 11 w 11"/>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3">
                    <a:moveTo>
                      <a:pt x="11" y="0"/>
                    </a:moveTo>
                    <a:cubicBezTo>
                      <a:pt x="11" y="0"/>
                      <a:pt x="11" y="1"/>
                      <a:pt x="10" y="1"/>
                    </a:cubicBezTo>
                    <a:cubicBezTo>
                      <a:pt x="9" y="1"/>
                      <a:pt x="7" y="2"/>
                      <a:pt x="6" y="2"/>
                    </a:cubicBezTo>
                    <a:cubicBezTo>
                      <a:pt x="4" y="2"/>
                      <a:pt x="3" y="3"/>
                      <a:pt x="2" y="3"/>
                    </a:cubicBezTo>
                    <a:cubicBezTo>
                      <a:pt x="0" y="3"/>
                      <a:pt x="0" y="3"/>
                      <a:pt x="0" y="3"/>
                    </a:cubicBezTo>
                    <a:cubicBezTo>
                      <a:pt x="0" y="3"/>
                      <a:pt x="0" y="3"/>
                      <a:pt x="1" y="2"/>
                    </a:cubicBezTo>
                    <a:cubicBezTo>
                      <a:pt x="2" y="2"/>
                      <a:pt x="3" y="2"/>
                      <a:pt x="3" y="2"/>
                    </a:cubicBezTo>
                    <a:cubicBezTo>
                      <a:pt x="4" y="1"/>
                      <a:pt x="5" y="1"/>
                      <a:pt x="5" y="1"/>
                    </a:cubicBezTo>
                    <a:cubicBezTo>
                      <a:pt x="7" y="1"/>
                      <a:pt x="8" y="1"/>
                      <a:pt x="10" y="0"/>
                    </a:cubicBezTo>
                    <a:cubicBezTo>
                      <a:pt x="11" y="0"/>
                      <a:pt x="11" y="0"/>
                      <a:pt x="11"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11" name="Freeform 1086"/>
              <p:cNvSpPr>
                <a:spLocks/>
              </p:cNvSpPr>
              <p:nvPr/>
            </p:nvSpPr>
            <p:spPr bwMode="auto">
              <a:xfrm>
                <a:off x="4284" y="2512"/>
                <a:ext cx="9" cy="26"/>
              </a:xfrm>
              <a:custGeom>
                <a:avLst/>
                <a:gdLst>
                  <a:gd name="T0" fmla="*/ 4 w 4"/>
                  <a:gd name="T1" fmla="*/ 0 h 11"/>
                  <a:gd name="T2" fmla="*/ 4 w 4"/>
                  <a:gd name="T3" fmla="*/ 2 h 11"/>
                  <a:gd name="T4" fmla="*/ 2 w 4"/>
                  <a:gd name="T5" fmla="*/ 5 h 11"/>
                  <a:gd name="T6" fmla="*/ 1 w 4"/>
                  <a:gd name="T7" fmla="*/ 9 h 11"/>
                  <a:gd name="T8" fmla="*/ 0 w 4"/>
                  <a:gd name="T9" fmla="*/ 11 h 11"/>
                  <a:gd name="T10" fmla="*/ 0 w 4"/>
                  <a:gd name="T11" fmla="*/ 9 h 11"/>
                  <a:gd name="T12" fmla="*/ 0 w 4"/>
                  <a:gd name="T13" fmla="*/ 7 h 11"/>
                  <a:gd name="T14" fmla="*/ 1 w 4"/>
                  <a:gd name="T15" fmla="*/ 5 h 11"/>
                  <a:gd name="T16" fmla="*/ 3 w 4"/>
                  <a:gd name="T17" fmla="*/ 1 h 11"/>
                  <a:gd name="T18" fmla="*/ 4 w 4"/>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1">
                    <a:moveTo>
                      <a:pt x="4" y="0"/>
                    </a:moveTo>
                    <a:cubicBezTo>
                      <a:pt x="4" y="0"/>
                      <a:pt x="4" y="0"/>
                      <a:pt x="4" y="2"/>
                    </a:cubicBezTo>
                    <a:cubicBezTo>
                      <a:pt x="3" y="3"/>
                      <a:pt x="3" y="4"/>
                      <a:pt x="2" y="5"/>
                    </a:cubicBezTo>
                    <a:cubicBezTo>
                      <a:pt x="1" y="7"/>
                      <a:pt x="1" y="8"/>
                      <a:pt x="1" y="9"/>
                    </a:cubicBezTo>
                    <a:cubicBezTo>
                      <a:pt x="0" y="10"/>
                      <a:pt x="0" y="11"/>
                      <a:pt x="0" y="11"/>
                    </a:cubicBezTo>
                    <a:cubicBezTo>
                      <a:pt x="0" y="11"/>
                      <a:pt x="0" y="10"/>
                      <a:pt x="0" y="9"/>
                    </a:cubicBezTo>
                    <a:cubicBezTo>
                      <a:pt x="0" y="9"/>
                      <a:pt x="0" y="8"/>
                      <a:pt x="0" y="7"/>
                    </a:cubicBezTo>
                    <a:cubicBezTo>
                      <a:pt x="1" y="7"/>
                      <a:pt x="1" y="6"/>
                      <a:pt x="1" y="5"/>
                    </a:cubicBezTo>
                    <a:cubicBezTo>
                      <a:pt x="2" y="4"/>
                      <a:pt x="2" y="2"/>
                      <a:pt x="3" y="1"/>
                    </a:cubicBezTo>
                    <a:cubicBezTo>
                      <a:pt x="4" y="0"/>
                      <a:pt x="4" y="0"/>
                      <a:pt x="4"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12" name="Freeform 1087"/>
              <p:cNvSpPr>
                <a:spLocks/>
              </p:cNvSpPr>
              <p:nvPr/>
            </p:nvSpPr>
            <p:spPr bwMode="auto">
              <a:xfrm>
                <a:off x="4296" y="2512"/>
                <a:ext cx="12" cy="26"/>
              </a:xfrm>
              <a:custGeom>
                <a:avLst/>
                <a:gdLst>
                  <a:gd name="T0" fmla="*/ 0 w 5"/>
                  <a:gd name="T1" fmla="*/ 0 h 11"/>
                  <a:gd name="T2" fmla="*/ 1 w 5"/>
                  <a:gd name="T3" fmla="*/ 1 h 11"/>
                  <a:gd name="T4" fmla="*/ 3 w 5"/>
                  <a:gd name="T5" fmla="*/ 5 h 11"/>
                  <a:gd name="T6" fmla="*/ 4 w 5"/>
                  <a:gd name="T7" fmla="*/ 9 h 11"/>
                  <a:gd name="T8" fmla="*/ 5 w 5"/>
                  <a:gd name="T9" fmla="*/ 11 h 11"/>
                  <a:gd name="T10" fmla="*/ 4 w 5"/>
                  <a:gd name="T11" fmla="*/ 9 h 11"/>
                  <a:gd name="T12" fmla="*/ 3 w 5"/>
                  <a:gd name="T13" fmla="*/ 8 h 11"/>
                  <a:gd name="T14" fmla="*/ 2 w 5"/>
                  <a:gd name="T15" fmla="*/ 6 h 11"/>
                  <a:gd name="T16" fmla="*/ 1 w 5"/>
                  <a:gd name="T17" fmla="*/ 2 h 11"/>
                  <a:gd name="T18" fmla="*/ 0 w 5"/>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1">
                    <a:moveTo>
                      <a:pt x="0" y="0"/>
                    </a:moveTo>
                    <a:cubicBezTo>
                      <a:pt x="0" y="0"/>
                      <a:pt x="1" y="0"/>
                      <a:pt x="1" y="1"/>
                    </a:cubicBezTo>
                    <a:cubicBezTo>
                      <a:pt x="2" y="2"/>
                      <a:pt x="2" y="4"/>
                      <a:pt x="3" y="5"/>
                    </a:cubicBezTo>
                    <a:cubicBezTo>
                      <a:pt x="3" y="7"/>
                      <a:pt x="4" y="8"/>
                      <a:pt x="4" y="9"/>
                    </a:cubicBezTo>
                    <a:cubicBezTo>
                      <a:pt x="5" y="10"/>
                      <a:pt x="5" y="11"/>
                      <a:pt x="5" y="11"/>
                    </a:cubicBezTo>
                    <a:cubicBezTo>
                      <a:pt x="5" y="11"/>
                      <a:pt x="4" y="10"/>
                      <a:pt x="4" y="9"/>
                    </a:cubicBezTo>
                    <a:cubicBezTo>
                      <a:pt x="3" y="9"/>
                      <a:pt x="3" y="8"/>
                      <a:pt x="3" y="8"/>
                    </a:cubicBezTo>
                    <a:cubicBezTo>
                      <a:pt x="2" y="7"/>
                      <a:pt x="2" y="6"/>
                      <a:pt x="2" y="6"/>
                    </a:cubicBezTo>
                    <a:cubicBezTo>
                      <a:pt x="1" y="4"/>
                      <a:pt x="1" y="3"/>
                      <a:pt x="1" y="2"/>
                    </a:cubicBezTo>
                    <a:cubicBezTo>
                      <a:pt x="0" y="0"/>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13" name="Freeform 1088"/>
              <p:cNvSpPr>
                <a:spLocks/>
              </p:cNvSpPr>
              <p:nvPr/>
            </p:nvSpPr>
            <p:spPr bwMode="auto">
              <a:xfrm>
                <a:off x="4298" y="2510"/>
                <a:ext cx="26" cy="11"/>
              </a:xfrm>
              <a:custGeom>
                <a:avLst/>
                <a:gdLst>
                  <a:gd name="T0" fmla="*/ 0 w 11"/>
                  <a:gd name="T1" fmla="*/ 0 h 5"/>
                  <a:gd name="T2" fmla="*/ 2 w 11"/>
                  <a:gd name="T3" fmla="*/ 0 h 5"/>
                  <a:gd name="T4" fmla="*/ 6 w 11"/>
                  <a:gd name="T5" fmla="*/ 2 h 5"/>
                  <a:gd name="T6" fmla="*/ 9 w 11"/>
                  <a:gd name="T7" fmla="*/ 4 h 5"/>
                  <a:gd name="T8" fmla="*/ 11 w 11"/>
                  <a:gd name="T9" fmla="*/ 5 h 5"/>
                  <a:gd name="T10" fmla="*/ 9 w 11"/>
                  <a:gd name="T11" fmla="*/ 5 h 5"/>
                  <a:gd name="T12" fmla="*/ 7 w 11"/>
                  <a:gd name="T13" fmla="*/ 4 h 5"/>
                  <a:gd name="T14" fmla="*/ 5 w 11"/>
                  <a:gd name="T15" fmla="*/ 3 h 5"/>
                  <a:gd name="T16" fmla="*/ 2 w 11"/>
                  <a:gd name="T17" fmla="*/ 1 h 5"/>
                  <a:gd name="T18" fmla="*/ 0 w 11"/>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0" y="0"/>
                    </a:moveTo>
                    <a:cubicBezTo>
                      <a:pt x="0" y="0"/>
                      <a:pt x="1" y="0"/>
                      <a:pt x="2" y="0"/>
                    </a:cubicBezTo>
                    <a:cubicBezTo>
                      <a:pt x="3" y="1"/>
                      <a:pt x="4" y="2"/>
                      <a:pt x="6" y="2"/>
                    </a:cubicBezTo>
                    <a:cubicBezTo>
                      <a:pt x="7" y="3"/>
                      <a:pt x="8" y="4"/>
                      <a:pt x="9" y="4"/>
                    </a:cubicBezTo>
                    <a:cubicBezTo>
                      <a:pt x="10" y="5"/>
                      <a:pt x="11" y="5"/>
                      <a:pt x="11" y="5"/>
                    </a:cubicBezTo>
                    <a:cubicBezTo>
                      <a:pt x="11" y="5"/>
                      <a:pt x="10" y="5"/>
                      <a:pt x="9" y="5"/>
                    </a:cubicBezTo>
                    <a:cubicBezTo>
                      <a:pt x="9" y="4"/>
                      <a:pt x="8" y="4"/>
                      <a:pt x="7" y="4"/>
                    </a:cubicBezTo>
                    <a:cubicBezTo>
                      <a:pt x="7" y="4"/>
                      <a:pt x="6" y="3"/>
                      <a:pt x="5" y="3"/>
                    </a:cubicBezTo>
                    <a:cubicBezTo>
                      <a:pt x="4" y="2"/>
                      <a:pt x="3" y="2"/>
                      <a:pt x="2" y="1"/>
                    </a:cubicBezTo>
                    <a:cubicBezTo>
                      <a:pt x="1" y="0"/>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14" name="Freeform 1089"/>
              <p:cNvSpPr>
                <a:spLocks/>
              </p:cNvSpPr>
              <p:nvPr/>
            </p:nvSpPr>
            <p:spPr bwMode="auto">
              <a:xfrm>
                <a:off x="4298" y="2498"/>
                <a:ext cx="29" cy="9"/>
              </a:xfrm>
              <a:custGeom>
                <a:avLst/>
                <a:gdLst>
                  <a:gd name="T0" fmla="*/ 0 w 12"/>
                  <a:gd name="T1" fmla="*/ 4 h 4"/>
                  <a:gd name="T2" fmla="*/ 2 w 12"/>
                  <a:gd name="T3" fmla="*/ 3 h 4"/>
                  <a:gd name="T4" fmla="*/ 6 w 12"/>
                  <a:gd name="T5" fmla="*/ 2 h 4"/>
                  <a:gd name="T6" fmla="*/ 10 w 12"/>
                  <a:gd name="T7" fmla="*/ 0 h 4"/>
                  <a:gd name="T8" fmla="*/ 12 w 12"/>
                  <a:gd name="T9" fmla="*/ 0 h 4"/>
                  <a:gd name="T10" fmla="*/ 10 w 12"/>
                  <a:gd name="T11" fmla="*/ 1 h 4"/>
                  <a:gd name="T12" fmla="*/ 8 w 12"/>
                  <a:gd name="T13" fmla="*/ 2 h 4"/>
                  <a:gd name="T14" fmla="*/ 6 w 12"/>
                  <a:gd name="T15" fmla="*/ 3 h 4"/>
                  <a:gd name="T16" fmla="*/ 2 w 12"/>
                  <a:gd name="T17" fmla="*/ 3 h 4"/>
                  <a:gd name="T18" fmla="*/ 0 w 12"/>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4">
                    <a:moveTo>
                      <a:pt x="0" y="4"/>
                    </a:moveTo>
                    <a:cubicBezTo>
                      <a:pt x="0" y="4"/>
                      <a:pt x="1" y="3"/>
                      <a:pt x="2" y="3"/>
                    </a:cubicBezTo>
                    <a:cubicBezTo>
                      <a:pt x="3" y="2"/>
                      <a:pt x="4" y="2"/>
                      <a:pt x="6" y="2"/>
                    </a:cubicBezTo>
                    <a:cubicBezTo>
                      <a:pt x="7" y="1"/>
                      <a:pt x="9" y="1"/>
                      <a:pt x="10" y="0"/>
                    </a:cubicBezTo>
                    <a:cubicBezTo>
                      <a:pt x="11" y="0"/>
                      <a:pt x="12" y="0"/>
                      <a:pt x="12" y="0"/>
                    </a:cubicBezTo>
                    <a:cubicBezTo>
                      <a:pt x="12" y="0"/>
                      <a:pt x="11" y="0"/>
                      <a:pt x="10" y="1"/>
                    </a:cubicBezTo>
                    <a:cubicBezTo>
                      <a:pt x="9" y="1"/>
                      <a:pt x="9" y="2"/>
                      <a:pt x="8" y="2"/>
                    </a:cubicBezTo>
                    <a:cubicBezTo>
                      <a:pt x="8" y="2"/>
                      <a:pt x="7" y="2"/>
                      <a:pt x="6" y="3"/>
                    </a:cubicBezTo>
                    <a:cubicBezTo>
                      <a:pt x="5" y="3"/>
                      <a:pt x="3" y="3"/>
                      <a:pt x="2" y="3"/>
                    </a:cubicBezTo>
                    <a:cubicBezTo>
                      <a:pt x="1" y="4"/>
                      <a:pt x="0" y="4"/>
                      <a:pt x="0" y="4"/>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15" name="Freeform 1090"/>
              <p:cNvSpPr>
                <a:spLocks/>
              </p:cNvSpPr>
              <p:nvPr/>
            </p:nvSpPr>
            <p:spPr bwMode="auto">
              <a:xfrm>
                <a:off x="4296" y="2483"/>
                <a:ext cx="19" cy="22"/>
              </a:xfrm>
              <a:custGeom>
                <a:avLst/>
                <a:gdLst>
                  <a:gd name="T0" fmla="*/ 0 w 8"/>
                  <a:gd name="T1" fmla="*/ 9 h 9"/>
                  <a:gd name="T2" fmla="*/ 2 w 8"/>
                  <a:gd name="T3" fmla="*/ 8 h 9"/>
                  <a:gd name="T4" fmla="*/ 4 w 8"/>
                  <a:gd name="T5" fmla="*/ 4 h 9"/>
                  <a:gd name="T6" fmla="*/ 7 w 8"/>
                  <a:gd name="T7" fmla="*/ 1 h 9"/>
                  <a:gd name="T8" fmla="*/ 8 w 8"/>
                  <a:gd name="T9" fmla="*/ 0 h 9"/>
                  <a:gd name="T10" fmla="*/ 8 w 8"/>
                  <a:gd name="T11" fmla="*/ 2 h 9"/>
                  <a:gd name="T12" fmla="*/ 6 w 8"/>
                  <a:gd name="T13" fmla="*/ 3 h 9"/>
                  <a:gd name="T14" fmla="*/ 5 w 8"/>
                  <a:gd name="T15" fmla="*/ 5 h 9"/>
                  <a:gd name="T16" fmla="*/ 2 w 8"/>
                  <a:gd name="T17" fmla="*/ 8 h 9"/>
                  <a:gd name="T18" fmla="*/ 0 w 8"/>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0" y="9"/>
                    </a:moveTo>
                    <a:cubicBezTo>
                      <a:pt x="0" y="9"/>
                      <a:pt x="1" y="8"/>
                      <a:pt x="2" y="8"/>
                    </a:cubicBezTo>
                    <a:cubicBezTo>
                      <a:pt x="2" y="7"/>
                      <a:pt x="3" y="6"/>
                      <a:pt x="4" y="4"/>
                    </a:cubicBezTo>
                    <a:cubicBezTo>
                      <a:pt x="5" y="3"/>
                      <a:pt x="6" y="2"/>
                      <a:pt x="7" y="1"/>
                    </a:cubicBezTo>
                    <a:cubicBezTo>
                      <a:pt x="8" y="1"/>
                      <a:pt x="8" y="0"/>
                      <a:pt x="8" y="0"/>
                    </a:cubicBezTo>
                    <a:cubicBezTo>
                      <a:pt x="8" y="0"/>
                      <a:pt x="8" y="1"/>
                      <a:pt x="8" y="2"/>
                    </a:cubicBezTo>
                    <a:cubicBezTo>
                      <a:pt x="7" y="2"/>
                      <a:pt x="7" y="3"/>
                      <a:pt x="6" y="3"/>
                    </a:cubicBezTo>
                    <a:cubicBezTo>
                      <a:pt x="6" y="4"/>
                      <a:pt x="5" y="5"/>
                      <a:pt x="5" y="5"/>
                    </a:cubicBezTo>
                    <a:cubicBezTo>
                      <a:pt x="4" y="6"/>
                      <a:pt x="3" y="7"/>
                      <a:pt x="2" y="8"/>
                    </a:cubicBezTo>
                    <a:cubicBezTo>
                      <a:pt x="1" y="9"/>
                      <a:pt x="0" y="9"/>
                      <a:pt x="0" y="9"/>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16" name="Freeform 1091"/>
              <p:cNvSpPr>
                <a:spLocks/>
              </p:cNvSpPr>
              <p:nvPr/>
            </p:nvSpPr>
            <p:spPr bwMode="auto">
              <a:xfrm>
                <a:off x="3778" y="1908"/>
                <a:ext cx="55" cy="57"/>
              </a:xfrm>
              <a:custGeom>
                <a:avLst/>
                <a:gdLst>
                  <a:gd name="T0" fmla="*/ 7 w 23"/>
                  <a:gd name="T1" fmla="*/ 24 h 24"/>
                  <a:gd name="T2" fmla="*/ 11 w 23"/>
                  <a:gd name="T3" fmla="*/ 3 h 24"/>
                  <a:gd name="T4" fmla="*/ 7 w 23"/>
                  <a:gd name="T5" fmla="*/ 24 h 24"/>
                </a:gdLst>
                <a:ahLst/>
                <a:cxnLst>
                  <a:cxn ang="0">
                    <a:pos x="T0" y="T1"/>
                  </a:cxn>
                  <a:cxn ang="0">
                    <a:pos x="T2" y="T3"/>
                  </a:cxn>
                  <a:cxn ang="0">
                    <a:pos x="T4" y="T5"/>
                  </a:cxn>
                </a:cxnLst>
                <a:rect l="0" t="0" r="r" b="b"/>
                <a:pathLst>
                  <a:path w="23" h="24">
                    <a:moveTo>
                      <a:pt x="7" y="24"/>
                    </a:moveTo>
                    <a:cubicBezTo>
                      <a:pt x="7" y="24"/>
                      <a:pt x="23" y="7"/>
                      <a:pt x="11" y="3"/>
                    </a:cubicBezTo>
                    <a:cubicBezTo>
                      <a:pt x="0" y="0"/>
                      <a:pt x="7" y="24"/>
                      <a:pt x="7" y="24"/>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17" name="Freeform 1092"/>
              <p:cNvSpPr>
                <a:spLocks/>
              </p:cNvSpPr>
              <p:nvPr/>
            </p:nvSpPr>
            <p:spPr bwMode="auto">
              <a:xfrm>
                <a:off x="3740" y="1910"/>
                <a:ext cx="55" cy="55"/>
              </a:xfrm>
              <a:custGeom>
                <a:avLst/>
                <a:gdLst>
                  <a:gd name="T0" fmla="*/ 23 w 23"/>
                  <a:gd name="T1" fmla="*/ 23 h 23"/>
                  <a:gd name="T2" fmla="*/ 11 w 23"/>
                  <a:gd name="T3" fmla="*/ 6 h 23"/>
                  <a:gd name="T4" fmla="*/ 23 w 23"/>
                  <a:gd name="T5" fmla="*/ 23 h 23"/>
                </a:gdLst>
                <a:ahLst/>
                <a:cxnLst>
                  <a:cxn ang="0">
                    <a:pos x="T0" y="T1"/>
                  </a:cxn>
                  <a:cxn ang="0">
                    <a:pos x="T2" y="T3"/>
                  </a:cxn>
                  <a:cxn ang="0">
                    <a:pos x="T4" y="T5"/>
                  </a:cxn>
                </a:cxnLst>
                <a:rect l="0" t="0" r="r" b="b"/>
                <a:pathLst>
                  <a:path w="23" h="23">
                    <a:moveTo>
                      <a:pt x="23" y="23"/>
                    </a:moveTo>
                    <a:cubicBezTo>
                      <a:pt x="23" y="23"/>
                      <a:pt x="21" y="0"/>
                      <a:pt x="11" y="6"/>
                    </a:cubicBezTo>
                    <a:cubicBezTo>
                      <a:pt x="0" y="12"/>
                      <a:pt x="23" y="23"/>
                      <a:pt x="23" y="23"/>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18" name="Freeform 1093"/>
              <p:cNvSpPr>
                <a:spLocks/>
              </p:cNvSpPr>
              <p:nvPr/>
            </p:nvSpPr>
            <p:spPr bwMode="auto">
              <a:xfrm>
                <a:off x="3745" y="1936"/>
                <a:ext cx="50" cy="60"/>
              </a:xfrm>
              <a:custGeom>
                <a:avLst/>
                <a:gdLst>
                  <a:gd name="T0" fmla="*/ 21 w 21"/>
                  <a:gd name="T1" fmla="*/ 12 h 25"/>
                  <a:gd name="T2" fmla="*/ 0 w 21"/>
                  <a:gd name="T3" fmla="*/ 12 h 25"/>
                  <a:gd name="T4" fmla="*/ 21 w 21"/>
                  <a:gd name="T5" fmla="*/ 12 h 25"/>
                </a:gdLst>
                <a:ahLst/>
                <a:cxnLst>
                  <a:cxn ang="0">
                    <a:pos x="T0" y="T1"/>
                  </a:cxn>
                  <a:cxn ang="0">
                    <a:pos x="T2" y="T3"/>
                  </a:cxn>
                  <a:cxn ang="0">
                    <a:pos x="T4" y="T5"/>
                  </a:cxn>
                </a:cxnLst>
                <a:rect l="0" t="0" r="r" b="b"/>
                <a:pathLst>
                  <a:path w="21" h="25">
                    <a:moveTo>
                      <a:pt x="21" y="12"/>
                    </a:moveTo>
                    <a:cubicBezTo>
                      <a:pt x="21" y="12"/>
                      <a:pt x="1" y="0"/>
                      <a:pt x="0" y="12"/>
                    </a:cubicBezTo>
                    <a:cubicBezTo>
                      <a:pt x="0" y="25"/>
                      <a:pt x="21" y="12"/>
                      <a:pt x="21" y="12"/>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19" name="Freeform 1094"/>
              <p:cNvSpPr>
                <a:spLocks/>
              </p:cNvSpPr>
              <p:nvPr/>
            </p:nvSpPr>
            <p:spPr bwMode="auto">
              <a:xfrm>
                <a:off x="3745" y="1965"/>
                <a:ext cx="50" cy="59"/>
              </a:xfrm>
              <a:custGeom>
                <a:avLst/>
                <a:gdLst>
                  <a:gd name="T0" fmla="*/ 21 w 21"/>
                  <a:gd name="T1" fmla="*/ 0 h 25"/>
                  <a:gd name="T2" fmla="*/ 10 w 21"/>
                  <a:gd name="T3" fmla="*/ 18 h 25"/>
                  <a:gd name="T4" fmla="*/ 21 w 21"/>
                  <a:gd name="T5" fmla="*/ 0 h 25"/>
                </a:gdLst>
                <a:ahLst/>
                <a:cxnLst>
                  <a:cxn ang="0">
                    <a:pos x="T0" y="T1"/>
                  </a:cxn>
                  <a:cxn ang="0">
                    <a:pos x="T2" y="T3"/>
                  </a:cxn>
                  <a:cxn ang="0">
                    <a:pos x="T4" y="T5"/>
                  </a:cxn>
                </a:cxnLst>
                <a:rect l="0" t="0" r="r" b="b"/>
                <a:pathLst>
                  <a:path w="21" h="25">
                    <a:moveTo>
                      <a:pt x="21" y="0"/>
                    </a:moveTo>
                    <a:cubicBezTo>
                      <a:pt x="21" y="0"/>
                      <a:pt x="0" y="10"/>
                      <a:pt x="10" y="18"/>
                    </a:cubicBezTo>
                    <a:cubicBezTo>
                      <a:pt x="19" y="25"/>
                      <a:pt x="21" y="0"/>
                      <a:pt x="21"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20" name="Freeform 1095"/>
              <p:cNvSpPr>
                <a:spLocks/>
              </p:cNvSpPr>
              <p:nvPr/>
            </p:nvSpPr>
            <p:spPr bwMode="auto">
              <a:xfrm>
                <a:off x="3785" y="1965"/>
                <a:ext cx="57" cy="55"/>
              </a:xfrm>
              <a:custGeom>
                <a:avLst/>
                <a:gdLst>
                  <a:gd name="T0" fmla="*/ 4 w 24"/>
                  <a:gd name="T1" fmla="*/ 0 h 23"/>
                  <a:gd name="T2" fmla="*/ 12 w 24"/>
                  <a:gd name="T3" fmla="*/ 20 h 23"/>
                  <a:gd name="T4" fmla="*/ 4 w 24"/>
                  <a:gd name="T5" fmla="*/ 0 h 23"/>
                </a:gdLst>
                <a:ahLst/>
                <a:cxnLst>
                  <a:cxn ang="0">
                    <a:pos x="T0" y="T1"/>
                  </a:cxn>
                  <a:cxn ang="0">
                    <a:pos x="T2" y="T3"/>
                  </a:cxn>
                  <a:cxn ang="0">
                    <a:pos x="T4" y="T5"/>
                  </a:cxn>
                </a:cxnLst>
                <a:rect l="0" t="0" r="r" b="b"/>
                <a:pathLst>
                  <a:path w="24" h="23">
                    <a:moveTo>
                      <a:pt x="4" y="0"/>
                    </a:moveTo>
                    <a:cubicBezTo>
                      <a:pt x="4" y="0"/>
                      <a:pt x="0" y="23"/>
                      <a:pt x="12" y="20"/>
                    </a:cubicBezTo>
                    <a:cubicBezTo>
                      <a:pt x="24" y="16"/>
                      <a:pt x="4" y="0"/>
                      <a:pt x="4"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21" name="Freeform 1096"/>
              <p:cNvSpPr>
                <a:spLocks/>
              </p:cNvSpPr>
              <p:nvPr/>
            </p:nvSpPr>
            <p:spPr bwMode="auto">
              <a:xfrm>
                <a:off x="3795" y="1948"/>
                <a:ext cx="57" cy="57"/>
              </a:xfrm>
              <a:custGeom>
                <a:avLst/>
                <a:gdLst>
                  <a:gd name="T0" fmla="*/ 0 w 24"/>
                  <a:gd name="T1" fmla="*/ 7 h 24"/>
                  <a:gd name="T2" fmla="*/ 21 w 24"/>
                  <a:gd name="T3" fmla="*/ 12 h 24"/>
                  <a:gd name="T4" fmla="*/ 0 w 24"/>
                  <a:gd name="T5" fmla="*/ 7 h 24"/>
                </a:gdLst>
                <a:ahLst/>
                <a:cxnLst>
                  <a:cxn ang="0">
                    <a:pos x="T0" y="T1"/>
                  </a:cxn>
                  <a:cxn ang="0">
                    <a:pos x="T2" y="T3"/>
                  </a:cxn>
                  <a:cxn ang="0">
                    <a:pos x="T4" y="T5"/>
                  </a:cxn>
                </a:cxnLst>
                <a:rect l="0" t="0" r="r" b="b"/>
                <a:pathLst>
                  <a:path w="24" h="24">
                    <a:moveTo>
                      <a:pt x="0" y="7"/>
                    </a:moveTo>
                    <a:cubicBezTo>
                      <a:pt x="0" y="7"/>
                      <a:pt x="17" y="24"/>
                      <a:pt x="21" y="12"/>
                    </a:cubicBezTo>
                    <a:cubicBezTo>
                      <a:pt x="24" y="0"/>
                      <a:pt x="0" y="7"/>
                      <a:pt x="0" y="7"/>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22" name="Freeform 1097"/>
              <p:cNvSpPr>
                <a:spLocks/>
              </p:cNvSpPr>
              <p:nvPr/>
            </p:nvSpPr>
            <p:spPr bwMode="auto">
              <a:xfrm>
                <a:off x="3792" y="1915"/>
                <a:ext cx="57" cy="52"/>
              </a:xfrm>
              <a:custGeom>
                <a:avLst/>
                <a:gdLst>
                  <a:gd name="T0" fmla="*/ 0 w 24"/>
                  <a:gd name="T1" fmla="*/ 21 h 22"/>
                  <a:gd name="T2" fmla="*/ 19 w 24"/>
                  <a:gd name="T3" fmla="*/ 11 h 22"/>
                  <a:gd name="T4" fmla="*/ 0 w 24"/>
                  <a:gd name="T5" fmla="*/ 21 h 22"/>
                </a:gdLst>
                <a:ahLst/>
                <a:cxnLst>
                  <a:cxn ang="0">
                    <a:pos x="T0" y="T1"/>
                  </a:cxn>
                  <a:cxn ang="0">
                    <a:pos x="T2" y="T3"/>
                  </a:cxn>
                  <a:cxn ang="0">
                    <a:pos x="T4" y="T5"/>
                  </a:cxn>
                </a:cxnLst>
                <a:rect l="0" t="0" r="r" b="b"/>
                <a:pathLst>
                  <a:path w="24" h="22">
                    <a:moveTo>
                      <a:pt x="0" y="21"/>
                    </a:moveTo>
                    <a:cubicBezTo>
                      <a:pt x="0" y="21"/>
                      <a:pt x="24" y="22"/>
                      <a:pt x="19" y="11"/>
                    </a:cubicBezTo>
                    <a:cubicBezTo>
                      <a:pt x="14" y="0"/>
                      <a:pt x="0" y="21"/>
                      <a:pt x="0" y="21"/>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23" name="Freeform 1098"/>
              <p:cNvSpPr>
                <a:spLocks/>
              </p:cNvSpPr>
              <p:nvPr/>
            </p:nvSpPr>
            <p:spPr bwMode="auto">
              <a:xfrm>
                <a:off x="3788" y="1958"/>
                <a:ext cx="19" cy="16"/>
              </a:xfrm>
              <a:custGeom>
                <a:avLst/>
                <a:gdLst>
                  <a:gd name="T0" fmla="*/ 0 w 8"/>
                  <a:gd name="T1" fmla="*/ 2 h 7"/>
                  <a:gd name="T2" fmla="*/ 3 w 8"/>
                  <a:gd name="T3" fmla="*/ 6 h 7"/>
                  <a:gd name="T4" fmla="*/ 8 w 8"/>
                  <a:gd name="T5" fmla="*/ 5 h 7"/>
                  <a:gd name="T6" fmla="*/ 5 w 8"/>
                  <a:gd name="T7" fmla="*/ 1 h 7"/>
                  <a:gd name="T8" fmla="*/ 0 w 8"/>
                  <a:gd name="T9" fmla="*/ 2 h 7"/>
                </a:gdLst>
                <a:ahLst/>
                <a:cxnLst>
                  <a:cxn ang="0">
                    <a:pos x="T0" y="T1"/>
                  </a:cxn>
                  <a:cxn ang="0">
                    <a:pos x="T2" y="T3"/>
                  </a:cxn>
                  <a:cxn ang="0">
                    <a:pos x="T4" y="T5"/>
                  </a:cxn>
                  <a:cxn ang="0">
                    <a:pos x="T6" y="T7"/>
                  </a:cxn>
                  <a:cxn ang="0">
                    <a:pos x="T8" y="T9"/>
                  </a:cxn>
                </a:cxnLst>
                <a:rect l="0" t="0" r="r" b="b"/>
                <a:pathLst>
                  <a:path w="8" h="7">
                    <a:moveTo>
                      <a:pt x="0" y="2"/>
                    </a:moveTo>
                    <a:cubicBezTo>
                      <a:pt x="0" y="4"/>
                      <a:pt x="1" y="6"/>
                      <a:pt x="3" y="6"/>
                    </a:cubicBezTo>
                    <a:cubicBezTo>
                      <a:pt x="5" y="7"/>
                      <a:pt x="7" y="6"/>
                      <a:pt x="8" y="5"/>
                    </a:cubicBezTo>
                    <a:cubicBezTo>
                      <a:pt x="8" y="3"/>
                      <a:pt x="7" y="1"/>
                      <a:pt x="5" y="1"/>
                    </a:cubicBezTo>
                    <a:cubicBezTo>
                      <a:pt x="3" y="0"/>
                      <a:pt x="1" y="0"/>
                      <a:pt x="0"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24" name="Freeform 1099"/>
              <p:cNvSpPr>
                <a:spLocks/>
              </p:cNvSpPr>
              <p:nvPr/>
            </p:nvSpPr>
            <p:spPr bwMode="auto">
              <a:xfrm>
                <a:off x="3797" y="1955"/>
                <a:ext cx="3" cy="7"/>
              </a:xfrm>
              <a:custGeom>
                <a:avLst/>
                <a:gdLst>
                  <a:gd name="T0" fmla="*/ 0 w 1"/>
                  <a:gd name="T1" fmla="*/ 0 h 3"/>
                  <a:gd name="T2" fmla="*/ 1 w 1"/>
                  <a:gd name="T3" fmla="*/ 0 h 3"/>
                  <a:gd name="T4" fmla="*/ 1 w 1"/>
                  <a:gd name="T5" fmla="*/ 0 h 3"/>
                  <a:gd name="T6" fmla="*/ 1 w 1"/>
                  <a:gd name="T7" fmla="*/ 1 h 3"/>
                  <a:gd name="T8" fmla="*/ 1 w 1"/>
                  <a:gd name="T9" fmla="*/ 3 h 3"/>
                  <a:gd name="T10" fmla="*/ 1 w 1"/>
                  <a:gd name="T11" fmla="*/ 1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1" y="0"/>
                      <a:pt x="1" y="0"/>
                      <a:pt x="1" y="0"/>
                    </a:cubicBezTo>
                    <a:cubicBezTo>
                      <a:pt x="1" y="0"/>
                      <a:pt x="1" y="0"/>
                      <a:pt x="1" y="0"/>
                    </a:cubicBezTo>
                    <a:cubicBezTo>
                      <a:pt x="1" y="1"/>
                      <a:pt x="1" y="1"/>
                      <a:pt x="1" y="1"/>
                    </a:cubicBezTo>
                    <a:cubicBezTo>
                      <a:pt x="1" y="2"/>
                      <a:pt x="1" y="3"/>
                      <a:pt x="1" y="3"/>
                    </a:cubicBezTo>
                    <a:cubicBezTo>
                      <a:pt x="1" y="2"/>
                      <a:pt x="1" y="1"/>
                      <a:pt x="1" y="1"/>
                    </a:cubicBezTo>
                    <a:cubicBezTo>
                      <a:pt x="0" y="1"/>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25" name="Freeform 1100"/>
              <p:cNvSpPr>
                <a:spLocks/>
              </p:cNvSpPr>
              <p:nvPr/>
            </p:nvSpPr>
            <p:spPr bwMode="auto">
              <a:xfrm>
                <a:off x="3795" y="1955"/>
                <a:ext cx="2" cy="7"/>
              </a:xfrm>
              <a:custGeom>
                <a:avLst/>
                <a:gdLst>
                  <a:gd name="T0" fmla="*/ 0 w 1"/>
                  <a:gd name="T1" fmla="*/ 0 h 3"/>
                  <a:gd name="T2" fmla="*/ 1 w 1"/>
                  <a:gd name="T3" fmla="*/ 0 h 3"/>
                  <a:gd name="T4" fmla="*/ 1 w 1"/>
                  <a:gd name="T5" fmla="*/ 0 h 3"/>
                  <a:gd name="T6" fmla="*/ 1 w 1"/>
                  <a:gd name="T7" fmla="*/ 1 h 3"/>
                  <a:gd name="T8" fmla="*/ 1 w 1"/>
                  <a:gd name="T9" fmla="*/ 3 h 3"/>
                  <a:gd name="T10" fmla="*/ 1 w 1"/>
                  <a:gd name="T11" fmla="*/ 1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0" y="0"/>
                      <a:pt x="1" y="0"/>
                      <a:pt x="1" y="0"/>
                    </a:cubicBezTo>
                    <a:cubicBezTo>
                      <a:pt x="1" y="0"/>
                      <a:pt x="1" y="0"/>
                      <a:pt x="1" y="0"/>
                    </a:cubicBezTo>
                    <a:cubicBezTo>
                      <a:pt x="1" y="0"/>
                      <a:pt x="1" y="0"/>
                      <a:pt x="1" y="1"/>
                    </a:cubicBezTo>
                    <a:cubicBezTo>
                      <a:pt x="1" y="1"/>
                      <a:pt x="1" y="3"/>
                      <a:pt x="1" y="3"/>
                    </a:cubicBezTo>
                    <a:cubicBezTo>
                      <a:pt x="1" y="2"/>
                      <a:pt x="1" y="1"/>
                      <a:pt x="1" y="1"/>
                    </a:cubicBezTo>
                    <a:cubicBezTo>
                      <a:pt x="1" y="1"/>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26" name="Freeform 1101"/>
              <p:cNvSpPr>
                <a:spLocks/>
              </p:cNvSpPr>
              <p:nvPr/>
            </p:nvSpPr>
            <p:spPr bwMode="auto">
              <a:xfrm>
                <a:off x="3792" y="1955"/>
                <a:ext cx="5" cy="7"/>
              </a:xfrm>
              <a:custGeom>
                <a:avLst/>
                <a:gdLst>
                  <a:gd name="T0" fmla="*/ 0 w 2"/>
                  <a:gd name="T1" fmla="*/ 0 h 3"/>
                  <a:gd name="T2" fmla="*/ 1 w 2"/>
                  <a:gd name="T3" fmla="*/ 0 h 3"/>
                  <a:gd name="T4" fmla="*/ 1 w 2"/>
                  <a:gd name="T5" fmla="*/ 0 h 3"/>
                  <a:gd name="T6" fmla="*/ 1 w 2"/>
                  <a:gd name="T7" fmla="*/ 1 h 3"/>
                  <a:gd name="T8" fmla="*/ 2 w 2"/>
                  <a:gd name="T9" fmla="*/ 3 h 3"/>
                  <a:gd name="T10" fmla="*/ 1 w 2"/>
                  <a:gd name="T11" fmla="*/ 1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1" y="0"/>
                    </a:cubicBezTo>
                    <a:cubicBezTo>
                      <a:pt x="1" y="0"/>
                      <a:pt x="1" y="0"/>
                      <a:pt x="1" y="0"/>
                    </a:cubicBezTo>
                    <a:cubicBezTo>
                      <a:pt x="1" y="0"/>
                      <a:pt x="1" y="1"/>
                      <a:pt x="1" y="1"/>
                    </a:cubicBezTo>
                    <a:cubicBezTo>
                      <a:pt x="1" y="1"/>
                      <a:pt x="2" y="3"/>
                      <a:pt x="2" y="3"/>
                    </a:cubicBezTo>
                    <a:cubicBezTo>
                      <a:pt x="1" y="2"/>
                      <a:pt x="1" y="1"/>
                      <a:pt x="1" y="1"/>
                    </a:cubicBezTo>
                    <a:cubicBezTo>
                      <a:pt x="1" y="1"/>
                      <a:pt x="0" y="1"/>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27" name="Freeform 1102"/>
              <p:cNvSpPr>
                <a:spLocks/>
              </p:cNvSpPr>
              <p:nvPr/>
            </p:nvSpPr>
            <p:spPr bwMode="auto">
              <a:xfrm>
                <a:off x="3790" y="1955"/>
                <a:ext cx="5" cy="7"/>
              </a:xfrm>
              <a:custGeom>
                <a:avLst/>
                <a:gdLst>
                  <a:gd name="T0" fmla="*/ 0 w 2"/>
                  <a:gd name="T1" fmla="*/ 1 h 3"/>
                  <a:gd name="T2" fmla="*/ 1 w 2"/>
                  <a:gd name="T3" fmla="*/ 0 h 3"/>
                  <a:gd name="T4" fmla="*/ 1 w 2"/>
                  <a:gd name="T5" fmla="*/ 0 h 3"/>
                  <a:gd name="T6" fmla="*/ 1 w 2"/>
                  <a:gd name="T7" fmla="*/ 1 h 3"/>
                  <a:gd name="T8" fmla="*/ 2 w 2"/>
                  <a:gd name="T9" fmla="*/ 3 h 3"/>
                  <a:gd name="T10" fmla="*/ 1 w 2"/>
                  <a:gd name="T11" fmla="*/ 1 h 3"/>
                  <a:gd name="T12" fmla="*/ 0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1"/>
                    </a:moveTo>
                    <a:cubicBezTo>
                      <a:pt x="0" y="1"/>
                      <a:pt x="0" y="0"/>
                      <a:pt x="1" y="0"/>
                    </a:cubicBezTo>
                    <a:cubicBezTo>
                      <a:pt x="1" y="0"/>
                      <a:pt x="1" y="0"/>
                      <a:pt x="1" y="0"/>
                    </a:cubicBezTo>
                    <a:cubicBezTo>
                      <a:pt x="1" y="1"/>
                      <a:pt x="1" y="1"/>
                      <a:pt x="1" y="1"/>
                    </a:cubicBezTo>
                    <a:cubicBezTo>
                      <a:pt x="2" y="2"/>
                      <a:pt x="2" y="3"/>
                      <a:pt x="2" y="3"/>
                    </a:cubicBezTo>
                    <a:cubicBezTo>
                      <a:pt x="2" y="2"/>
                      <a:pt x="1" y="1"/>
                      <a:pt x="1" y="1"/>
                    </a:cubicBezTo>
                    <a:cubicBezTo>
                      <a:pt x="1"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28" name="Freeform 1103"/>
              <p:cNvSpPr>
                <a:spLocks/>
              </p:cNvSpPr>
              <p:nvPr/>
            </p:nvSpPr>
            <p:spPr bwMode="auto">
              <a:xfrm>
                <a:off x="3788" y="1958"/>
                <a:ext cx="7" cy="4"/>
              </a:xfrm>
              <a:custGeom>
                <a:avLst/>
                <a:gdLst>
                  <a:gd name="T0" fmla="*/ 1 w 3"/>
                  <a:gd name="T1" fmla="*/ 1 h 2"/>
                  <a:gd name="T2" fmla="*/ 1 w 3"/>
                  <a:gd name="T3" fmla="*/ 0 h 2"/>
                  <a:gd name="T4" fmla="*/ 1 w 3"/>
                  <a:gd name="T5" fmla="*/ 0 h 2"/>
                  <a:gd name="T6" fmla="*/ 1 w 3"/>
                  <a:gd name="T7" fmla="*/ 0 h 2"/>
                  <a:gd name="T8" fmla="*/ 3 w 3"/>
                  <a:gd name="T9" fmla="*/ 2 h 2"/>
                  <a:gd name="T10" fmla="*/ 1 w 3"/>
                  <a:gd name="T11" fmla="*/ 1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0" y="0"/>
                      <a:pt x="0" y="0"/>
                      <a:pt x="1" y="0"/>
                    </a:cubicBezTo>
                    <a:cubicBezTo>
                      <a:pt x="1" y="0"/>
                      <a:pt x="1" y="0"/>
                      <a:pt x="1" y="0"/>
                    </a:cubicBezTo>
                    <a:cubicBezTo>
                      <a:pt x="1" y="0"/>
                      <a:pt x="1" y="0"/>
                      <a:pt x="1" y="0"/>
                    </a:cubicBezTo>
                    <a:cubicBezTo>
                      <a:pt x="2" y="1"/>
                      <a:pt x="3" y="2"/>
                      <a:pt x="3" y="2"/>
                    </a:cubicBezTo>
                    <a:cubicBezTo>
                      <a:pt x="2" y="1"/>
                      <a:pt x="2" y="1"/>
                      <a:pt x="1" y="1"/>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29" name="Freeform 1104"/>
              <p:cNvSpPr>
                <a:spLocks/>
              </p:cNvSpPr>
              <p:nvPr/>
            </p:nvSpPr>
            <p:spPr bwMode="auto">
              <a:xfrm>
                <a:off x="3788" y="1960"/>
                <a:ext cx="4" cy="2"/>
              </a:xfrm>
              <a:custGeom>
                <a:avLst/>
                <a:gdLst>
                  <a:gd name="T0" fmla="*/ 0 w 2"/>
                  <a:gd name="T1" fmla="*/ 0 h 1"/>
                  <a:gd name="T2" fmla="*/ 0 w 2"/>
                  <a:gd name="T3" fmla="*/ 0 h 1"/>
                  <a:gd name="T4" fmla="*/ 0 w 2"/>
                  <a:gd name="T5" fmla="*/ 0 h 1"/>
                  <a:gd name="T6" fmla="*/ 1 w 2"/>
                  <a:gd name="T7" fmla="*/ 0 h 1"/>
                  <a:gd name="T8" fmla="*/ 2 w 2"/>
                  <a:gd name="T9" fmla="*/ 1 h 1"/>
                  <a:gd name="T10" fmla="*/ 1 w 2"/>
                  <a:gd name="T11" fmla="*/ 0 h 1"/>
                  <a:gd name="T12" fmla="*/ 0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0"/>
                    </a:moveTo>
                    <a:cubicBezTo>
                      <a:pt x="0" y="0"/>
                      <a:pt x="0" y="0"/>
                      <a:pt x="0" y="0"/>
                    </a:cubicBezTo>
                    <a:cubicBezTo>
                      <a:pt x="0" y="0"/>
                      <a:pt x="0" y="0"/>
                      <a:pt x="0" y="0"/>
                    </a:cubicBezTo>
                    <a:cubicBezTo>
                      <a:pt x="1" y="0"/>
                      <a:pt x="1" y="0"/>
                      <a:pt x="1" y="0"/>
                    </a:cubicBezTo>
                    <a:cubicBezTo>
                      <a:pt x="2" y="1"/>
                      <a:pt x="2" y="1"/>
                      <a:pt x="2" y="1"/>
                    </a:cubicBezTo>
                    <a:cubicBezTo>
                      <a:pt x="2" y="1"/>
                      <a:pt x="1" y="1"/>
                      <a:pt x="1" y="0"/>
                    </a:cubicBezTo>
                    <a:cubicBezTo>
                      <a:pt x="0" y="1"/>
                      <a:pt x="0" y="1"/>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30" name="Freeform 1105"/>
              <p:cNvSpPr>
                <a:spLocks/>
              </p:cNvSpPr>
              <p:nvPr/>
            </p:nvSpPr>
            <p:spPr bwMode="auto">
              <a:xfrm>
                <a:off x="3785" y="1962"/>
                <a:ext cx="7" cy="3"/>
              </a:xfrm>
              <a:custGeom>
                <a:avLst/>
                <a:gdLst>
                  <a:gd name="T0" fmla="*/ 1 w 3"/>
                  <a:gd name="T1" fmla="*/ 1 h 1"/>
                  <a:gd name="T2" fmla="*/ 0 w 3"/>
                  <a:gd name="T3" fmla="*/ 0 h 1"/>
                  <a:gd name="T4" fmla="*/ 1 w 3"/>
                  <a:gd name="T5" fmla="*/ 0 h 1"/>
                  <a:gd name="T6" fmla="*/ 1 w 3"/>
                  <a:gd name="T7" fmla="*/ 0 h 1"/>
                  <a:gd name="T8" fmla="*/ 3 w 3"/>
                  <a:gd name="T9" fmla="*/ 1 h 1"/>
                  <a:gd name="T10" fmla="*/ 1 w 3"/>
                  <a:gd name="T11" fmla="*/ 0 h 1"/>
                  <a:gd name="T12" fmla="*/ 1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1"/>
                    </a:moveTo>
                    <a:cubicBezTo>
                      <a:pt x="0" y="0"/>
                      <a:pt x="0" y="0"/>
                      <a:pt x="0" y="0"/>
                    </a:cubicBezTo>
                    <a:cubicBezTo>
                      <a:pt x="0" y="0"/>
                      <a:pt x="1" y="0"/>
                      <a:pt x="1" y="0"/>
                    </a:cubicBezTo>
                    <a:cubicBezTo>
                      <a:pt x="1" y="0"/>
                      <a:pt x="1" y="0"/>
                      <a:pt x="1" y="0"/>
                    </a:cubicBezTo>
                    <a:cubicBezTo>
                      <a:pt x="2" y="0"/>
                      <a:pt x="3" y="1"/>
                      <a:pt x="3" y="1"/>
                    </a:cubicBezTo>
                    <a:cubicBezTo>
                      <a:pt x="2" y="0"/>
                      <a:pt x="2" y="0"/>
                      <a:pt x="1" y="0"/>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31" name="Freeform 1106"/>
              <p:cNvSpPr>
                <a:spLocks/>
              </p:cNvSpPr>
              <p:nvPr/>
            </p:nvSpPr>
            <p:spPr bwMode="auto">
              <a:xfrm>
                <a:off x="3785" y="1965"/>
                <a:ext cx="7" cy="2"/>
              </a:xfrm>
              <a:custGeom>
                <a:avLst/>
                <a:gdLst>
                  <a:gd name="T0" fmla="*/ 0 w 3"/>
                  <a:gd name="T1" fmla="*/ 1 h 1"/>
                  <a:gd name="T2" fmla="*/ 0 w 3"/>
                  <a:gd name="T3" fmla="*/ 0 h 1"/>
                  <a:gd name="T4" fmla="*/ 1 w 3"/>
                  <a:gd name="T5" fmla="*/ 0 h 1"/>
                  <a:gd name="T6" fmla="*/ 1 w 3"/>
                  <a:gd name="T7" fmla="*/ 0 h 1"/>
                  <a:gd name="T8" fmla="*/ 3 w 3"/>
                  <a:gd name="T9" fmla="*/ 0 h 1"/>
                  <a:gd name="T10" fmla="*/ 1 w 3"/>
                  <a:gd name="T11" fmla="*/ 0 h 1"/>
                  <a:gd name="T12" fmla="*/ 0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1"/>
                    </a:moveTo>
                    <a:cubicBezTo>
                      <a:pt x="0" y="1"/>
                      <a:pt x="0" y="0"/>
                      <a:pt x="0" y="0"/>
                    </a:cubicBezTo>
                    <a:cubicBezTo>
                      <a:pt x="0" y="0"/>
                      <a:pt x="0" y="0"/>
                      <a:pt x="1" y="0"/>
                    </a:cubicBezTo>
                    <a:cubicBezTo>
                      <a:pt x="1" y="0"/>
                      <a:pt x="1" y="0"/>
                      <a:pt x="1" y="0"/>
                    </a:cubicBezTo>
                    <a:cubicBezTo>
                      <a:pt x="2" y="0"/>
                      <a:pt x="3" y="0"/>
                      <a:pt x="3" y="0"/>
                    </a:cubicBezTo>
                    <a:cubicBezTo>
                      <a:pt x="2" y="0"/>
                      <a:pt x="2" y="0"/>
                      <a:pt x="1" y="0"/>
                    </a:cubicBezTo>
                    <a:cubicBezTo>
                      <a:pt x="1" y="1"/>
                      <a:pt x="1"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32" name="Freeform 1107"/>
              <p:cNvSpPr>
                <a:spLocks/>
              </p:cNvSpPr>
              <p:nvPr/>
            </p:nvSpPr>
            <p:spPr bwMode="auto">
              <a:xfrm>
                <a:off x="3785" y="1967"/>
                <a:ext cx="7" cy="3"/>
              </a:xfrm>
              <a:custGeom>
                <a:avLst/>
                <a:gdLst>
                  <a:gd name="T0" fmla="*/ 1 w 3"/>
                  <a:gd name="T1" fmla="*/ 1 h 1"/>
                  <a:gd name="T2" fmla="*/ 0 w 3"/>
                  <a:gd name="T3" fmla="*/ 0 h 1"/>
                  <a:gd name="T4" fmla="*/ 1 w 3"/>
                  <a:gd name="T5" fmla="*/ 0 h 1"/>
                  <a:gd name="T6" fmla="*/ 1 w 3"/>
                  <a:gd name="T7" fmla="*/ 0 h 1"/>
                  <a:gd name="T8" fmla="*/ 3 w 3"/>
                  <a:gd name="T9" fmla="*/ 0 h 1"/>
                  <a:gd name="T10" fmla="*/ 1 w 3"/>
                  <a:gd name="T11" fmla="*/ 0 h 1"/>
                  <a:gd name="T12" fmla="*/ 1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1"/>
                    </a:moveTo>
                    <a:cubicBezTo>
                      <a:pt x="0" y="1"/>
                      <a:pt x="0" y="1"/>
                      <a:pt x="0" y="0"/>
                    </a:cubicBezTo>
                    <a:cubicBezTo>
                      <a:pt x="0" y="0"/>
                      <a:pt x="0" y="0"/>
                      <a:pt x="1" y="0"/>
                    </a:cubicBezTo>
                    <a:cubicBezTo>
                      <a:pt x="1" y="0"/>
                      <a:pt x="1" y="0"/>
                      <a:pt x="1" y="0"/>
                    </a:cubicBezTo>
                    <a:cubicBezTo>
                      <a:pt x="2" y="0"/>
                      <a:pt x="3" y="0"/>
                      <a:pt x="3" y="0"/>
                    </a:cubicBezTo>
                    <a:cubicBezTo>
                      <a:pt x="2" y="0"/>
                      <a:pt x="2" y="0"/>
                      <a:pt x="1" y="0"/>
                    </a:cubicBezTo>
                    <a:cubicBezTo>
                      <a:pt x="1" y="0"/>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33" name="Freeform 1108"/>
              <p:cNvSpPr>
                <a:spLocks/>
              </p:cNvSpPr>
              <p:nvPr/>
            </p:nvSpPr>
            <p:spPr bwMode="auto">
              <a:xfrm>
                <a:off x="3785" y="1967"/>
                <a:ext cx="7" cy="5"/>
              </a:xfrm>
              <a:custGeom>
                <a:avLst/>
                <a:gdLst>
                  <a:gd name="T0" fmla="*/ 1 w 3"/>
                  <a:gd name="T1" fmla="*/ 2 h 2"/>
                  <a:gd name="T2" fmla="*/ 0 w 3"/>
                  <a:gd name="T3" fmla="*/ 1 h 2"/>
                  <a:gd name="T4" fmla="*/ 1 w 3"/>
                  <a:gd name="T5" fmla="*/ 1 h 2"/>
                  <a:gd name="T6" fmla="*/ 1 w 3"/>
                  <a:gd name="T7" fmla="*/ 1 h 2"/>
                  <a:gd name="T8" fmla="*/ 3 w 3"/>
                  <a:gd name="T9" fmla="*/ 0 h 2"/>
                  <a:gd name="T10" fmla="*/ 2 w 3"/>
                  <a:gd name="T11" fmla="*/ 1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1" y="2"/>
                      <a:pt x="0" y="1"/>
                    </a:cubicBezTo>
                    <a:cubicBezTo>
                      <a:pt x="0" y="1"/>
                      <a:pt x="1" y="1"/>
                      <a:pt x="1" y="1"/>
                    </a:cubicBezTo>
                    <a:cubicBezTo>
                      <a:pt x="1" y="1"/>
                      <a:pt x="1" y="1"/>
                      <a:pt x="1" y="1"/>
                    </a:cubicBezTo>
                    <a:cubicBezTo>
                      <a:pt x="2" y="0"/>
                      <a:pt x="3" y="0"/>
                      <a:pt x="3" y="0"/>
                    </a:cubicBezTo>
                    <a:cubicBezTo>
                      <a:pt x="2" y="0"/>
                      <a:pt x="2" y="1"/>
                      <a:pt x="2" y="1"/>
                    </a:cubicBezTo>
                    <a:cubicBezTo>
                      <a:pt x="2" y="1"/>
                      <a:pt x="1"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34" name="Freeform 1109"/>
              <p:cNvSpPr>
                <a:spLocks/>
              </p:cNvSpPr>
              <p:nvPr/>
            </p:nvSpPr>
            <p:spPr bwMode="auto">
              <a:xfrm>
                <a:off x="3788" y="1967"/>
                <a:ext cx="4" cy="7"/>
              </a:xfrm>
              <a:custGeom>
                <a:avLst/>
                <a:gdLst>
                  <a:gd name="T0" fmla="*/ 1 w 2"/>
                  <a:gd name="T1" fmla="*/ 3 h 3"/>
                  <a:gd name="T2" fmla="*/ 0 w 2"/>
                  <a:gd name="T3" fmla="*/ 2 h 3"/>
                  <a:gd name="T4" fmla="*/ 0 w 2"/>
                  <a:gd name="T5" fmla="*/ 2 h 3"/>
                  <a:gd name="T6" fmla="*/ 1 w 2"/>
                  <a:gd name="T7" fmla="*/ 2 h 3"/>
                  <a:gd name="T8" fmla="*/ 2 w 2"/>
                  <a:gd name="T9" fmla="*/ 0 h 3"/>
                  <a:gd name="T10" fmla="*/ 1 w 2"/>
                  <a:gd name="T11" fmla="*/ 2 h 3"/>
                  <a:gd name="T12" fmla="*/ 1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3"/>
                    </a:moveTo>
                    <a:cubicBezTo>
                      <a:pt x="1" y="3"/>
                      <a:pt x="0" y="3"/>
                      <a:pt x="0" y="2"/>
                    </a:cubicBezTo>
                    <a:cubicBezTo>
                      <a:pt x="0" y="2"/>
                      <a:pt x="0" y="2"/>
                      <a:pt x="0" y="2"/>
                    </a:cubicBezTo>
                    <a:cubicBezTo>
                      <a:pt x="0" y="2"/>
                      <a:pt x="1" y="2"/>
                      <a:pt x="1" y="2"/>
                    </a:cubicBezTo>
                    <a:cubicBezTo>
                      <a:pt x="1" y="1"/>
                      <a:pt x="2" y="0"/>
                      <a:pt x="2" y="0"/>
                    </a:cubicBezTo>
                    <a:cubicBezTo>
                      <a:pt x="2" y="1"/>
                      <a:pt x="1" y="2"/>
                      <a:pt x="1" y="2"/>
                    </a:cubicBezTo>
                    <a:cubicBezTo>
                      <a:pt x="1" y="2"/>
                      <a:pt x="1" y="2"/>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35" name="Freeform 1110"/>
              <p:cNvSpPr>
                <a:spLocks/>
              </p:cNvSpPr>
              <p:nvPr/>
            </p:nvSpPr>
            <p:spPr bwMode="auto">
              <a:xfrm>
                <a:off x="3790" y="1970"/>
                <a:ext cx="5" cy="4"/>
              </a:xfrm>
              <a:custGeom>
                <a:avLst/>
                <a:gdLst>
                  <a:gd name="T0" fmla="*/ 1 w 2"/>
                  <a:gd name="T1" fmla="*/ 2 h 2"/>
                  <a:gd name="T2" fmla="*/ 0 w 2"/>
                  <a:gd name="T3" fmla="*/ 2 h 2"/>
                  <a:gd name="T4" fmla="*/ 0 w 2"/>
                  <a:gd name="T5" fmla="*/ 2 h 2"/>
                  <a:gd name="T6" fmla="*/ 0 w 2"/>
                  <a:gd name="T7" fmla="*/ 1 h 2"/>
                  <a:gd name="T8" fmla="*/ 2 w 2"/>
                  <a:gd name="T9" fmla="*/ 0 h 2"/>
                  <a:gd name="T10" fmla="*/ 1 w 2"/>
                  <a:gd name="T11" fmla="*/ 2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0" y="2"/>
                      <a:pt x="0" y="2"/>
                    </a:cubicBezTo>
                    <a:cubicBezTo>
                      <a:pt x="0" y="2"/>
                      <a:pt x="0" y="2"/>
                      <a:pt x="0" y="2"/>
                    </a:cubicBezTo>
                    <a:cubicBezTo>
                      <a:pt x="0" y="1"/>
                      <a:pt x="0" y="1"/>
                      <a:pt x="0" y="1"/>
                    </a:cubicBezTo>
                    <a:cubicBezTo>
                      <a:pt x="1" y="1"/>
                      <a:pt x="2" y="0"/>
                      <a:pt x="2" y="0"/>
                    </a:cubicBezTo>
                    <a:cubicBezTo>
                      <a:pt x="1" y="0"/>
                      <a:pt x="1" y="1"/>
                      <a:pt x="1" y="2"/>
                    </a:cubicBezTo>
                    <a:cubicBezTo>
                      <a:pt x="1" y="2"/>
                      <a:pt x="1"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36" name="Freeform 1111"/>
              <p:cNvSpPr>
                <a:spLocks/>
              </p:cNvSpPr>
              <p:nvPr/>
            </p:nvSpPr>
            <p:spPr bwMode="auto">
              <a:xfrm>
                <a:off x="3792" y="1970"/>
                <a:ext cx="3" cy="7"/>
              </a:xfrm>
              <a:custGeom>
                <a:avLst/>
                <a:gdLst>
                  <a:gd name="T0" fmla="*/ 1 w 1"/>
                  <a:gd name="T1" fmla="*/ 3 h 3"/>
                  <a:gd name="T2" fmla="*/ 0 w 1"/>
                  <a:gd name="T3" fmla="*/ 3 h 3"/>
                  <a:gd name="T4" fmla="*/ 0 w 1"/>
                  <a:gd name="T5" fmla="*/ 2 h 3"/>
                  <a:gd name="T6" fmla="*/ 0 w 1"/>
                  <a:gd name="T7" fmla="*/ 2 h 3"/>
                  <a:gd name="T8" fmla="*/ 1 w 1"/>
                  <a:gd name="T9" fmla="*/ 0 h 3"/>
                  <a:gd name="T10" fmla="*/ 1 w 1"/>
                  <a:gd name="T11" fmla="*/ 2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1" y="3"/>
                      <a:pt x="0" y="3"/>
                      <a:pt x="0" y="3"/>
                    </a:cubicBezTo>
                    <a:cubicBezTo>
                      <a:pt x="0" y="3"/>
                      <a:pt x="0" y="2"/>
                      <a:pt x="0" y="2"/>
                    </a:cubicBezTo>
                    <a:cubicBezTo>
                      <a:pt x="0" y="2"/>
                      <a:pt x="0" y="2"/>
                      <a:pt x="0" y="2"/>
                    </a:cubicBezTo>
                    <a:cubicBezTo>
                      <a:pt x="0" y="1"/>
                      <a:pt x="1" y="0"/>
                      <a:pt x="1" y="0"/>
                    </a:cubicBezTo>
                    <a:cubicBezTo>
                      <a:pt x="1" y="1"/>
                      <a:pt x="1" y="1"/>
                      <a:pt x="1" y="2"/>
                    </a:cubicBezTo>
                    <a:cubicBezTo>
                      <a:pt x="1" y="2"/>
                      <a:pt x="1" y="2"/>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37" name="Freeform 1112"/>
              <p:cNvSpPr>
                <a:spLocks/>
              </p:cNvSpPr>
              <p:nvPr/>
            </p:nvSpPr>
            <p:spPr bwMode="auto">
              <a:xfrm>
                <a:off x="3795" y="1970"/>
                <a:ext cx="2" cy="7"/>
              </a:xfrm>
              <a:custGeom>
                <a:avLst/>
                <a:gdLst>
                  <a:gd name="T0" fmla="*/ 1 w 1"/>
                  <a:gd name="T1" fmla="*/ 3 h 3"/>
                  <a:gd name="T2" fmla="*/ 0 w 1"/>
                  <a:gd name="T3" fmla="*/ 3 h 3"/>
                  <a:gd name="T4" fmla="*/ 0 w 1"/>
                  <a:gd name="T5" fmla="*/ 3 h 3"/>
                  <a:gd name="T6" fmla="*/ 0 w 1"/>
                  <a:gd name="T7" fmla="*/ 2 h 3"/>
                  <a:gd name="T8" fmla="*/ 0 w 1"/>
                  <a:gd name="T9" fmla="*/ 0 h 3"/>
                  <a:gd name="T10" fmla="*/ 1 w 1"/>
                  <a:gd name="T11" fmla="*/ 2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1" y="3"/>
                      <a:pt x="1" y="3"/>
                      <a:pt x="0" y="3"/>
                    </a:cubicBezTo>
                    <a:cubicBezTo>
                      <a:pt x="0" y="3"/>
                      <a:pt x="0" y="3"/>
                      <a:pt x="0" y="3"/>
                    </a:cubicBezTo>
                    <a:cubicBezTo>
                      <a:pt x="0" y="2"/>
                      <a:pt x="0" y="2"/>
                      <a:pt x="0" y="2"/>
                    </a:cubicBezTo>
                    <a:cubicBezTo>
                      <a:pt x="0" y="1"/>
                      <a:pt x="0" y="0"/>
                      <a:pt x="0" y="0"/>
                    </a:cubicBezTo>
                    <a:cubicBezTo>
                      <a:pt x="0" y="1"/>
                      <a:pt x="0" y="2"/>
                      <a:pt x="1" y="2"/>
                    </a:cubicBezTo>
                    <a:cubicBezTo>
                      <a:pt x="1" y="2"/>
                      <a:pt x="1" y="3"/>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38" name="Freeform 1113"/>
              <p:cNvSpPr>
                <a:spLocks/>
              </p:cNvSpPr>
              <p:nvPr/>
            </p:nvSpPr>
            <p:spPr bwMode="auto">
              <a:xfrm>
                <a:off x="3797" y="1970"/>
                <a:ext cx="3" cy="7"/>
              </a:xfrm>
              <a:custGeom>
                <a:avLst/>
                <a:gdLst>
                  <a:gd name="T0" fmla="*/ 1 w 1"/>
                  <a:gd name="T1" fmla="*/ 3 h 3"/>
                  <a:gd name="T2" fmla="*/ 0 w 1"/>
                  <a:gd name="T3" fmla="*/ 3 h 3"/>
                  <a:gd name="T4" fmla="*/ 0 w 1"/>
                  <a:gd name="T5" fmla="*/ 3 h 3"/>
                  <a:gd name="T6" fmla="*/ 0 w 1"/>
                  <a:gd name="T7" fmla="*/ 2 h 3"/>
                  <a:gd name="T8" fmla="*/ 0 w 1"/>
                  <a:gd name="T9" fmla="*/ 0 h 3"/>
                  <a:gd name="T10" fmla="*/ 0 w 1"/>
                  <a:gd name="T11" fmla="*/ 2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1" y="3"/>
                      <a:pt x="1" y="3"/>
                      <a:pt x="0" y="3"/>
                    </a:cubicBezTo>
                    <a:cubicBezTo>
                      <a:pt x="0" y="3"/>
                      <a:pt x="0" y="3"/>
                      <a:pt x="0" y="3"/>
                    </a:cubicBezTo>
                    <a:cubicBezTo>
                      <a:pt x="0" y="2"/>
                      <a:pt x="0" y="2"/>
                      <a:pt x="0" y="2"/>
                    </a:cubicBezTo>
                    <a:cubicBezTo>
                      <a:pt x="0" y="1"/>
                      <a:pt x="0" y="0"/>
                      <a:pt x="0" y="0"/>
                    </a:cubicBezTo>
                    <a:cubicBezTo>
                      <a:pt x="0" y="1"/>
                      <a:pt x="0" y="2"/>
                      <a:pt x="0" y="2"/>
                    </a:cubicBezTo>
                    <a:cubicBezTo>
                      <a:pt x="1" y="2"/>
                      <a:pt x="1" y="2"/>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39" name="Freeform 1114"/>
              <p:cNvSpPr>
                <a:spLocks/>
              </p:cNvSpPr>
              <p:nvPr/>
            </p:nvSpPr>
            <p:spPr bwMode="auto">
              <a:xfrm>
                <a:off x="3797" y="1970"/>
                <a:ext cx="5" cy="7"/>
              </a:xfrm>
              <a:custGeom>
                <a:avLst/>
                <a:gdLst>
                  <a:gd name="T0" fmla="*/ 2 w 2"/>
                  <a:gd name="T1" fmla="*/ 2 h 3"/>
                  <a:gd name="T2" fmla="*/ 2 w 2"/>
                  <a:gd name="T3" fmla="*/ 3 h 3"/>
                  <a:gd name="T4" fmla="*/ 1 w 2"/>
                  <a:gd name="T5" fmla="*/ 3 h 3"/>
                  <a:gd name="T6" fmla="*/ 1 w 2"/>
                  <a:gd name="T7" fmla="*/ 2 h 3"/>
                  <a:gd name="T8" fmla="*/ 0 w 2"/>
                  <a:gd name="T9" fmla="*/ 0 h 3"/>
                  <a:gd name="T10" fmla="*/ 1 w 2"/>
                  <a:gd name="T11" fmla="*/ 2 h 3"/>
                  <a:gd name="T12" fmla="*/ 2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2"/>
                    </a:moveTo>
                    <a:cubicBezTo>
                      <a:pt x="2" y="3"/>
                      <a:pt x="2" y="3"/>
                      <a:pt x="2" y="3"/>
                    </a:cubicBezTo>
                    <a:cubicBezTo>
                      <a:pt x="1" y="3"/>
                      <a:pt x="1" y="3"/>
                      <a:pt x="1" y="3"/>
                    </a:cubicBezTo>
                    <a:cubicBezTo>
                      <a:pt x="1" y="2"/>
                      <a:pt x="1" y="2"/>
                      <a:pt x="1" y="2"/>
                    </a:cubicBezTo>
                    <a:cubicBezTo>
                      <a:pt x="1" y="1"/>
                      <a:pt x="0" y="0"/>
                      <a:pt x="0" y="0"/>
                    </a:cubicBezTo>
                    <a:cubicBezTo>
                      <a:pt x="1" y="1"/>
                      <a:pt x="1" y="1"/>
                      <a:pt x="1" y="2"/>
                    </a:cubicBezTo>
                    <a:cubicBezTo>
                      <a:pt x="2" y="2"/>
                      <a:pt x="2" y="2"/>
                      <a:pt x="2"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40" name="Freeform 1115"/>
              <p:cNvSpPr>
                <a:spLocks/>
              </p:cNvSpPr>
              <p:nvPr/>
            </p:nvSpPr>
            <p:spPr bwMode="auto">
              <a:xfrm>
                <a:off x="3800" y="1970"/>
                <a:ext cx="4" cy="4"/>
              </a:xfrm>
              <a:custGeom>
                <a:avLst/>
                <a:gdLst>
                  <a:gd name="T0" fmla="*/ 2 w 2"/>
                  <a:gd name="T1" fmla="*/ 2 h 2"/>
                  <a:gd name="T2" fmla="*/ 2 w 2"/>
                  <a:gd name="T3" fmla="*/ 2 h 2"/>
                  <a:gd name="T4" fmla="*/ 1 w 2"/>
                  <a:gd name="T5" fmla="*/ 2 h 2"/>
                  <a:gd name="T6" fmla="*/ 1 w 2"/>
                  <a:gd name="T7" fmla="*/ 2 h 2"/>
                  <a:gd name="T8" fmla="*/ 0 w 2"/>
                  <a:gd name="T9" fmla="*/ 0 h 2"/>
                  <a:gd name="T10" fmla="*/ 1 w 2"/>
                  <a:gd name="T11" fmla="*/ 1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cubicBezTo>
                      <a:pt x="2" y="2"/>
                      <a:pt x="2" y="2"/>
                      <a:pt x="2" y="2"/>
                    </a:cubicBezTo>
                    <a:cubicBezTo>
                      <a:pt x="2" y="2"/>
                      <a:pt x="1" y="2"/>
                      <a:pt x="1" y="2"/>
                    </a:cubicBezTo>
                    <a:cubicBezTo>
                      <a:pt x="1" y="2"/>
                      <a:pt x="1" y="2"/>
                      <a:pt x="1" y="2"/>
                    </a:cubicBezTo>
                    <a:cubicBezTo>
                      <a:pt x="0" y="1"/>
                      <a:pt x="0" y="0"/>
                      <a:pt x="0" y="0"/>
                    </a:cubicBezTo>
                    <a:cubicBezTo>
                      <a:pt x="0" y="1"/>
                      <a:pt x="1" y="1"/>
                      <a:pt x="1" y="1"/>
                    </a:cubicBezTo>
                    <a:cubicBezTo>
                      <a:pt x="1" y="1"/>
                      <a:pt x="2" y="1"/>
                      <a:pt x="2"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41" name="Freeform 1116"/>
              <p:cNvSpPr>
                <a:spLocks/>
              </p:cNvSpPr>
              <p:nvPr/>
            </p:nvSpPr>
            <p:spPr bwMode="auto">
              <a:xfrm>
                <a:off x="3800" y="1970"/>
                <a:ext cx="7" cy="4"/>
              </a:xfrm>
              <a:custGeom>
                <a:avLst/>
                <a:gdLst>
                  <a:gd name="T0" fmla="*/ 3 w 3"/>
                  <a:gd name="T1" fmla="*/ 1 h 2"/>
                  <a:gd name="T2" fmla="*/ 3 w 3"/>
                  <a:gd name="T3" fmla="*/ 1 h 2"/>
                  <a:gd name="T4" fmla="*/ 2 w 3"/>
                  <a:gd name="T5" fmla="*/ 1 h 2"/>
                  <a:gd name="T6" fmla="*/ 2 w 3"/>
                  <a:gd name="T7" fmla="*/ 1 h 2"/>
                  <a:gd name="T8" fmla="*/ 0 w 3"/>
                  <a:gd name="T9" fmla="*/ 0 h 2"/>
                  <a:gd name="T10" fmla="*/ 2 w 3"/>
                  <a:gd name="T11" fmla="*/ 1 h 2"/>
                  <a:gd name="T12" fmla="*/ 3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1"/>
                    </a:moveTo>
                    <a:cubicBezTo>
                      <a:pt x="3" y="1"/>
                      <a:pt x="3" y="1"/>
                      <a:pt x="3" y="1"/>
                    </a:cubicBezTo>
                    <a:cubicBezTo>
                      <a:pt x="2" y="2"/>
                      <a:pt x="2" y="2"/>
                      <a:pt x="2" y="1"/>
                    </a:cubicBezTo>
                    <a:cubicBezTo>
                      <a:pt x="2" y="1"/>
                      <a:pt x="2" y="1"/>
                      <a:pt x="2" y="1"/>
                    </a:cubicBezTo>
                    <a:cubicBezTo>
                      <a:pt x="1" y="1"/>
                      <a:pt x="0" y="0"/>
                      <a:pt x="0" y="0"/>
                    </a:cubicBezTo>
                    <a:cubicBezTo>
                      <a:pt x="1" y="0"/>
                      <a:pt x="1" y="0"/>
                      <a:pt x="2" y="1"/>
                    </a:cubicBezTo>
                    <a:cubicBezTo>
                      <a:pt x="2" y="1"/>
                      <a:pt x="2" y="1"/>
                      <a:pt x="3"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42" name="Freeform 1117"/>
              <p:cNvSpPr>
                <a:spLocks/>
              </p:cNvSpPr>
              <p:nvPr/>
            </p:nvSpPr>
            <p:spPr bwMode="auto">
              <a:xfrm>
                <a:off x="3800" y="1967"/>
                <a:ext cx="7" cy="5"/>
              </a:xfrm>
              <a:custGeom>
                <a:avLst/>
                <a:gdLst>
                  <a:gd name="T0" fmla="*/ 3 w 3"/>
                  <a:gd name="T1" fmla="*/ 1 h 2"/>
                  <a:gd name="T2" fmla="*/ 3 w 3"/>
                  <a:gd name="T3" fmla="*/ 1 h 2"/>
                  <a:gd name="T4" fmla="*/ 3 w 3"/>
                  <a:gd name="T5" fmla="*/ 2 h 2"/>
                  <a:gd name="T6" fmla="*/ 2 w 3"/>
                  <a:gd name="T7" fmla="*/ 1 h 2"/>
                  <a:gd name="T8" fmla="*/ 0 w 3"/>
                  <a:gd name="T9" fmla="*/ 0 h 2"/>
                  <a:gd name="T10" fmla="*/ 2 w 3"/>
                  <a:gd name="T11" fmla="*/ 1 h 2"/>
                  <a:gd name="T12" fmla="*/ 3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1"/>
                    </a:moveTo>
                    <a:cubicBezTo>
                      <a:pt x="3" y="1"/>
                      <a:pt x="3" y="1"/>
                      <a:pt x="3" y="1"/>
                    </a:cubicBezTo>
                    <a:cubicBezTo>
                      <a:pt x="3" y="2"/>
                      <a:pt x="3" y="2"/>
                      <a:pt x="3" y="2"/>
                    </a:cubicBezTo>
                    <a:cubicBezTo>
                      <a:pt x="2" y="1"/>
                      <a:pt x="2" y="1"/>
                      <a:pt x="2" y="1"/>
                    </a:cubicBezTo>
                    <a:cubicBezTo>
                      <a:pt x="1" y="1"/>
                      <a:pt x="0" y="0"/>
                      <a:pt x="0" y="0"/>
                    </a:cubicBezTo>
                    <a:cubicBezTo>
                      <a:pt x="1" y="1"/>
                      <a:pt x="2" y="1"/>
                      <a:pt x="2" y="1"/>
                    </a:cubicBezTo>
                    <a:cubicBezTo>
                      <a:pt x="3" y="1"/>
                      <a:pt x="3" y="1"/>
                      <a:pt x="3"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43" name="Freeform 1118"/>
              <p:cNvSpPr>
                <a:spLocks/>
              </p:cNvSpPr>
              <p:nvPr/>
            </p:nvSpPr>
            <p:spPr bwMode="auto">
              <a:xfrm>
                <a:off x="3802" y="1967"/>
                <a:ext cx="7" cy="3"/>
              </a:xfrm>
              <a:custGeom>
                <a:avLst/>
                <a:gdLst>
                  <a:gd name="T0" fmla="*/ 2 w 3"/>
                  <a:gd name="T1" fmla="*/ 0 h 1"/>
                  <a:gd name="T2" fmla="*/ 3 w 3"/>
                  <a:gd name="T3" fmla="*/ 0 h 1"/>
                  <a:gd name="T4" fmla="*/ 2 w 3"/>
                  <a:gd name="T5" fmla="*/ 1 h 1"/>
                  <a:gd name="T6" fmla="*/ 2 w 3"/>
                  <a:gd name="T7" fmla="*/ 0 h 1"/>
                  <a:gd name="T8" fmla="*/ 0 w 3"/>
                  <a:gd name="T9" fmla="*/ 0 h 1"/>
                  <a:gd name="T10" fmla="*/ 2 w 3"/>
                  <a:gd name="T11" fmla="*/ 0 h 1"/>
                  <a:gd name="T12" fmla="*/ 2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0"/>
                    </a:moveTo>
                    <a:cubicBezTo>
                      <a:pt x="3" y="0"/>
                      <a:pt x="3" y="0"/>
                      <a:pt x="3" y="0"/>
                    </a:cubicBezTo>
                    <a:cubicBezTo>
                      <a:pt x="3" y="1"/>
                      <a:pt x="2" y="1"/>
                      <a:pt x="2" y="1"/>
                    </a:cubicBezTo>
                    <a:cubicBezTo>
                      <a:pt x="2" y="1"/>
                      <a:pt x="2" y="0"/>
                      <a:pt x="2" y="0"/>
                    </a:cubicBezTo>
                    <a:cubicBezTo>
                      <a:pt x="1" y="0"/>
                      <a:pt x="0" y="0"/>
                      <a:pt x="0" y="0"/>
                    </a:cubicBezTo>
                    <a:cubicBezTo>
                      <a:pt x="0" y="0"/>
                      <a:pt x="1" y="0"/>
                      <a:pt x="2" y="0"/>
                    </a:cubicBezTo>
                    <a:cubicBezTo>
                      <a:pt x="2" y="0"/>
                      <a:pt x="2" y="0"/>
                      <a:pt x="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44" name="Freeform 1119"/>
              <p:cNvSpPr>
                <a:spLocks/>
              </p:cNvSpPr>
              <p:nvPr/>
            </p:nvSpPr>
            <p:spPr bwMode="auto">
              <a:xfrm>
                <a:off x="3802" y="1965"/>
                <a:ext cx="7" cy="2"/>
              </a:xfrm>
              <a:custGeom>
                <a:avLst/>
                <a:gdLst>
                  <a:gd name="T0" fmla="*/ 2 w 3"/>
                  <a:gd name="T1" fmla="*/ 0 h 1"/>
                  <a:gd name="T2" fmla="*/ 3 w 3"/>
                  <a:gd name="T3" fmla="*/ 0 h 1"/>
                  <a:gd name="T4" fmla="*/ 2 w 3"/>
                  <a:gd name="T5" fmla="*/ 1 h 1"/>
                  <a:gd name="T6" fmla="*/ 2 w 3"/>
                  <a:gd name="T7" fmla="*/ 0 h 1"/>
                  <a:gd name="T8" fmla="*/ 0 w 3"/>
                  <a:gd name="T9" fmla="*/ 0 h 1"/>
                  <a:gd name="T10" fmla="*/ 2 w 3"/>
                  <a:gd name="T11" fmla="*/ 0 h 1"/>
                  <a:gd name="T12" fmla="*/ 2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0"/>
                    </a:moveTo>
                    <a:cubicBezTo>
                      <a:pt x="2" y="0"/>
                      <a:pt x="3" y="0"/>
                      <a:pt x="3" y="0"/>
                    </a:cubicBezTo>
                    <a:cubicBezTo>
                      <a:pt x="3" y="0"/>
                      <a:pt x="2" y="1"/>
                      <a:pt x="2" y="1"/>
                    </a:cubicBezTo>
                    <a:cubicBezTo>
                      <a:pt x="2" y="1"/>
                      <a:pt x="2" y="0"/>
                      <a:pt x="2" y="0"/>
                    </a:cubicBezTo>
                    <a:cubicBezTo>
                      <a:pt x="1" y="1"/>
                      <a:pt x="0" y="0"/>
                      <a:pt x="0" y="0"/>
                    </a:cubicBezTo>
                    <a:cubicBezTo>
                      <a:pt x="0" y="0"/>
                      <a:pt x="1" y="0"/>
                      <a:pt x="2" y="0"/>
                    </a:cubicBezTo>
                    <a:cubicBezTo>
                      <a:pt x="2" y="0"/>
                      <a:pt x="2" y="0"/>
                      <a:pt x="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45" name="Freeform 1120"/>
              <p:cNvSpPr>
                <a:spLocks/>
              </p:cNvSpPr>
              <p:nvPr/>
            </p:nvSpPr>
            <p:spPr bwMode="auto">
              <a:xfrm>
                <a:off x="3802" y="1962"/>
                <a:ext cx="7" cy="3"/>
              </a:xfrm>
              <a:custGeom>
                <a:avLst/>
                <a:gdLst>
                  <a:gd name="T0" fmla="*/ 2 w 3"/>
                  <a:gd name="T1" fmla="*/ 0 h 1"/>
                  <a:gd name="T2" fmla="*/ 2 w 3"/>
                  <a:gd name="T3" fmla="*/ 0 h 1"/>
                  <a:gd name="T4" fmla="*/ 2 w 3"/>
                  <a:gd name="T5" fmla="*/ 0 h 1"/>
                  <a:gd name="T6" fmla="*/ 2 w 3"/>
                  <a:gd name="T7" fmla="*/ 0 h 1"/>
                  <a:gd name="T8" fmla="*/ 0 w 3"/>
                  <a:gd name="T9" fmla="*/ 1 h 1"/>
                  <a:gd name="T10" fmla="*/ 1 w 3"/>
                  <a:gd name="T11" fmla="*/ 0 h 1"/>
                  <a:gd name="T12" fmla="*/ 2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0"/>
                    </a:moveTo>
                    <a:cubicBezTo>
                      <a:pt x="2" y="0"/>
                      <a:pt x="2" y="0"/>
                      <a:pt x="2" y="0"/>
                    </a:cubicBezTo>
                    <a:cubicBezTo>
                      <a:pt x="3" y="0"/>
                      <a:pt x="2" y="0"/>
                      <a:pt x="2" y="0"/>
                    </a:cubicBezTo>
                    <a:cubicBezTo>
                      <a:pt x="2" y="0"/>
                      <a:pt x="2" y="0"/>
                      <a:pt x="2" y="0"/>
                    </a:cubicBezTo>
                    <a:cubicBezTo>
                      <a:pt x="1" y="1"/>
                      <a:pt x="0" y="1"/>
                      <a:pt x="0" y="1"/>
                    </a:cubicBezTo>
                    <a:cubicBezTo>
                      <a:pt x="0" y="1"/>
                      <a:pt x="1" y="0"/>
                      <a:pt x="1" y="0"/>
                    </a:cubicBezTo>
                    <a:cubicBezTo>
                      <a:pt x="1" y="0"/>
                      <a:pt x="2" y="0"/>
                      <a:pt x="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46" name="Freeform 1121"/>
              <p:cNvSpPr>
                <a:spLocks/>
              </p:cNvSpPr>
              <p:nvPr/>
            </p:nvSpPr>
            <p:spPr bwMode="auto">
              <a:xfrm>
                <a:off x="3802" y="1958"/>
                <a:ext cx="5" cy="7"/>
              </a:xfrm>
              <a:custGeom>
                <a:avLst/>
                <a:gdLst>
                  <a:gd name="T0" fmla="*/ 1 w 2"/>
                  <a:gd name="T1" fmla="*/ 1 h 3"/>
                  <a:gd name="T2" fmla="*/ 2 w 2"/>
                  <a:gd name="T3" fmla="*/ 1 h 3"/>
                  <a:gd name="T4" fmla="*/ 2 w 2"/>
                  <a:gd name="T5" fmla="*/ 1 h 3"/>
                  <a:gd name="T6" fmla="*/ 1 w 2"/>
                  <a:gd name="T7" fmla="*/ 1 h 3"/>
                  <a:gd name="T8" fmla="*/ 0 w 2"/>
                  <a:gd name="T9" fmla="*/ 3 h 3"/>
                  <a:gd name="T10" fmla="*/ 1 w 2"/>
                  <a:gd name="T11" fmla="*/ 1 h 3"/>
                  <a:gd name="T12" fmla="*/ 1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1"/>
                    </a:moveTo>
                    <a:cubicBezTo>
                      <a:pt x="2" y="0"/>
                      <a:pt x="2" y="1"/>
                      <a:pt x="2" y="1"/>
                    </a:cubicBezTo>
                    <a:cubicBezTo>
                      <a:pt x="2" y="1"/>
                      <a:pt x="2" y="1"/>
                      <a:pt x="2" y="1"/>
                    </a:cubicBezTo>
                    <a:cubicBezTo>
                      <a:pt x="2" y="2"/>
                      <a:pt x="1" y="2"/>
                      <a:pt x="1" y="1"/>
                    </a:cubicBezTo>
                    <a:cubicBezTo>
                      <a:pt x="1" y="2"/>
                      <a:pt x="0" y="3"/>
                      <a:pt x="0" y="3"/>
                    </a:cubicBezTo>
                    <a:cubicBezTo>
                      <a:pt x="0" y="2"/>
                      <a:pt x="1" y="2"/>
                      <a:pt x="1" y="1"/>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47" name="Freeform 1122"/>
              <p:cNvSpPr>
                <a:spLocks/>
              </p:cNvSpPr>
              <p:nvPr/>
            </p:nvSpPr>
            <p:spPr bwMode="auto">
              <a:xfrm>
                <a:off x="3800" y="1958"/>
                <a:ext cx="4" cy="4"/>
              </a:xfrm>
              <a:custGeom>
                <a:avLst/>
                <a:gdLst>
                  <a:gd name="T0" fmla="*/ 1 w 2"/>
                  <a:gd name="T1" fmla="*/ 0 h 2"/>
                  <a:gd name="T2" fmla="*/ 2 w 2"/>
                  <a:gd name="T3" fmla="*/ 0 h 2"/>
                  <a:gd name="T4" fmla="*/ 2 w 2"/>
                  <a:gd name="T5" fmla="*/ 1 h 2"/>
                  <a:gd name="T6" fmla="*/ 2 w 2"/>
                  <a:gd name="T7" fmla="*/ 1 h 2"/>
                  <a:gd name="T8" fmla="*/ 0 w 2"/>
                  <a:gd name="T9" fmla="*/ 2 h 2"/>
                  <a:gd name="T10" fmla="*/ 1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2" y="0"/>
                      <a:pt x="2" y="0"/>
                      <a:pt x="2" y="0"/>
                    </a:cubicBezTo>
                    <a:cubicBezTo>
                      <a:pt x="2" y="0"/>
                      <a:pt x="2" y="0"/>
                      <a:pt x="2" y="1"/>
                    </a:cubicBezTo>
                    <a:cubicBezTo>
                      <a:pt x="2" y="1"/>
                      <a:pt x="2" y="1"/>
                      <a:pt x="2" y="1"/>
                    </a:cubicBezTo>
                    <a:cubicBezTo>
                      <a:pt x="1" y="1"/>
                      <a:pt x="0" y="2"/>
                      <a:pt x="0" y="2"/>
                    </a:cubicBezTo>
                    <a:cubicBezTo>
                      <a:pt x="1" y="2"/>
                      <a:pt x="1" y="1"/>
                      <a:pt x="1" y="1"/>
                    </a:cubicBezTo>
                    <a:cubicBezTo>
                      <a:pt x="1" y="0"/>
                      <a:pt x="1" y="0"/>
                      <a:pt x="1"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48" name="Freeform 1123"/>
              <p:cNvSpPr>
                <a:spLocks/>
              </p:cNvSpPr>
              <p:nvPr/>
            </p:nvSpPr>
            <p:spPr bwMode="auto">
              <a:xfrm>
                <a:off x="3800" y="1955"/>
                <a:ext cx="2" cy="7"/>
              </a:xfrm>
              <a:custGeom>
                <a:avLst/>
                <a:gdLst>
                  <a:gd name="T0" fmla="*/ 1 w 1"/>
                  <a:gd name="T1" fmla="*/ 0 h 3"/>
                  <a:gd name="T2" fmla="*/ 1 w 1"/>
                  <a:gd name="T3" fmla="*/ 0 h 3"/>
                  <a:gd name="T4" fmla="*/ 1 w 1"/>
                  <a:gd name="T5" fmla="*/ 1 h 3"/>
                  <a:gd name="T6" fmla="*/ 1 w 1"/>
                  <a:gd name="T7" fmla="*/ 1 h 3"/>
                  <a:gd name="T8" fmla="*/ 0 w 1"/>
                  <a:gd name="T9" fmla="*/ 3 h 3"/>
                  <a:gd name="T10" fmla="*/ 1 w 1"/>
                  <a:gd name="T11" fmla="*/ 1 h 3"/>
                  <a:gd name="T12" fmla="*/ 1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0"/>
                    </a:moveTo>
                    <a:cubicBezTo>
                      <a:pt x="1" y="0"/>
                      <a:pt x="1" y="0"/>
                      <a:pt x="1" y="0"/>
                    </a:cubicBezTo>
                    <a:cubicBezTo>
                      <a:pt x="1" y="0"/>
                      <a:pt x="1" y="1"/>
                      <a:pt x="1" y="1"/>
                    </a:cubicBezTo>
                    <a:cubicBezTo>
                      <a:pt x="1" y="1"/>
                      <a:pt x="1" y="1"/>
                      <a:pt x="1" y="1"/>
                    </a:cubicBezTo>
                    <a:cubicBezTo>
                      <a:pt x="1" y="2"/>
                      <a:pt x="0" y="3"/>
                      <a:pt x="0" y="3"/>
                    </a:cubicBezTo>
                    <a:cubicBezTo>
                      <a:pt x="0" y="2"/>
                      <a:pt x="0" y="1"/>
                      <a:pt x="1" y="1"/>
                    </a:cubicBezTo>
                    <a:cubicBezTo>
                      <a:pt x="0" y="1"/>
                      <a:pt x="0" y="1"/>
                      <a:pt x="1"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49" name="Freeform 1124"/>
              <p:cNvSpPr>
                <a:spLocks/>
              </p:cNvSpPr>
              <p:nvPr/>
            </p:nvSpPr>
            <p:spPr bwMode="auto">
              <a:xfrm>
                <a:off x="3795" y="1939"/>
                <a:ext cx="5" cy="23"/>
              </a:xfrm>
              <a:custGeom>
                <a:avLst/>
                <a:gdLst>
                  <a:gd name="T0" fmla="*/ 0 w 2"/>
                  <a:gd name="T1" fmla="*/ 10 h 10"/>
                  <a:gd name="T2" fmla="*/ 0 w 2"/>
                  <a:gd name="T3" fmla="*/ 8 h 10"/>
                  <a:gd name="T4" fmla="*/ 1 w 2"/>
                  <a:gd name="T5" fmla="*/ 5 h 10"/>
                  <a:gd name="T6" fmla="*/ 2 w 2"/>
                  <a:gd name="T7" fmla="*/ 2 h 10"/>
                  <a:gd name="T8" fmla="*/ 2 w 2"/>
                  <a:gd name="T9" fmla="*/ 0 h 10"/>
                  <a:gd name="T10" fmla="*/ 2 w 2"/>
                  <a:gd name="T11" fmla="*/ 2 h 10"/>
                  <a:gd name="T12" fmla="*/ 2 w 2"/>
                  <a:gd name="T13" fmla="*/ 3 h 10"/>
                  <a:gd name="T14" fmla="*/ 2 w 2"/>
                  <a:gd name="T15" fmla="*/ 5 h 10"/>
                  <a:gd name="T16" fmla="*/ 0 w 2"/>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0">
                    <a:moveTo>
                      <a:pt x="0" y="10"/>
                    </a:moveTo>
                    <a:cubicBezTo>
                      <a:pt x="0" y="10"/>
                      <a:pt x="0" y="9"/>
                      <a:pt x="0" y="8"/>
                    </a:cubicBezTo>
                    <a:cubicBezTo>
                      <a:pt x="1" y="7"/>
                      <a:pt x="1" y="6"/>
                      <a:pt x="1" y="5"/>
                    </a:cubicBezTo>
                    <a:cubicBezTo>
                      <a:pt x="1" y="4"/>
                      <a:pt x="2" y="3"/>
                      <a:pt x="2" y="2"/>
                    </a:cubicBezTo>
                    <a:cubicBezTo>
                      <a:pt x="2" y="1"/>
                      <a:pt x="2" y="0"/>
                      <a:pt x="2" y="0"/>
                    </a:cubicBezTo>
                    <a:cubicBezTo>
                      <a:pt x="2" y="0"/>
                      <a:pt x="2" y="1"/>
                      <a:pt x="2" y="2"/>
                    </a:cubicBezTo>
                    <a:cubicBezTo>
                      <a:pt x="2" y="2"/>
                      <a:pt x="2" y="3"/>
                      <a:pt x="2" y="3"/>
                    </a:cubicBezTo>
                    <a:cubicBezTo>
                      <a:pt x="2" y="4"/>
                      <a:pt x="2" y="4"/>
                      <a:pt x="2" y="5"/>
                    </a:cubicBezTo>
                    <a:cubicBezTo>
                      <a:pt x="1" y="7"/>
                      <a:pt x="0" y="10"/>
                      <a:pt x="0" y="1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50" name="Freeform 1125"/>
              <p:cNvSpPr>
                <a:spLocks/>
              </p:cNvSpPr>
              <p:nvPr/>
            </p:nvSpPr>
            <p:spPr bwMode="auto">
              <a:xfrm>
                <a:off x="3781" y="1943"/>
                <a:ext cx="11" cy="19"/>
              </a:xfrm>
              <a:custGeom>
                <a:avLst/>
                <a:gdLst>
                  <a:gd name="T0" fmla="*/ 5 w 5"/>
                  <a:gd name="T1" fmla="*/ 8 h 8"/>
                  <a:gd name="T2" fmla="*/ 4 w 5"/>
                  <a:gd name="T3" fmla="*/ 7 h 8"/>
                  <a:gd name="T4" fmla="*/ 3 w 5"/>
                  <a:gd name="T5" fmla="*/ 4 h 8"/>
                  <a:gd name="T6" fmla="*/ 1 w 5"/>
                  <a:gd name="T7" fmla="*/ 1 h 8"/>
                  <a:gd name="T8" fmla="*/ 0 w 5"/>
                  <a:gd name="T9" fmla="*/ 0 h 8"/>
                  <a:gd name="T10" fmla="*/ 1 w 5"/>
                  <a:gd name="T11" fmla="*/ 1 h 8"/>
                  <a:gd name="T12" fmla="*/ 2 w 5"/>
                  <a:gd name="T13" fmla="*/ 2 h 8"/>
                  <a:gd name="T14" fmla="*/ 3 w 5"/>
                  <a:gd name="T15" fmla="*/ 3 h 8"/>
                  <a:gd name="T16" fmla="*/ 5 w 5"/>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5" y="8"/>
                    </a:moveTo>
                    <a:cubicBezTo>
                      <a:pt x="5" y="8"/>
                      <a:pt x="5" y="7"/>
                      <a:pt x="4" y="7"/>
                    </a:cubicBezTo>
                    <a:cubicBezTo>
                      <a:pt x="4" y="6"/>
                      <a:pt x="3" y="5"/>
                      <a:pt x="3" y="4"/>
                    </a:cubicBezTo>
                    <a:cubicBezTo>
                      <a:pt x="2" y="3"/>
                      <a:pt x="2" y="2"/>
                      <a:pt x="1" y="1"/>
                    </a:cubicBezTo>
                    <a:cubicBezTo>
                      <a:pt x="1" y="0"/>
                      <a:pt x="0" y="0"/>
                      <a:pt x="0" y="0"/>
                    </a:cubicBezTo>
                    <a:cubicBezTo>
                      <a:pt x="0" y="0"/>
                      <a:pt x="1" y="0"/>
                      <a:pt x="1" y="1"/>
                    </a:cubicBezTo>
                    <a:cubicBezTo>
                      <a:pt x="2" y="1"/>
                      <a:pt x="2" y="1"/>
                      <a:pt x="2" y="2"/>
                    </a:cubicBezTo>
                    <a:cubicBezTo>
                      <a:pt x="3" y="2"/>
                      <a:pt x="3" y="3"/>
                      <a:pt x="3" y="3"/>
                    </a:cubicBezTo>
                    <a:cubicBezTo>
                      <a:pt x="5" y="6"/>
                      <a:pt x="5" y="8"/>
                      <a:pt x="5" y="8"/>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51" name="Freeform 1126"/>
              <p:cNvSpPr>
                <a:spLocks/>
              </p:cNvSpPr>
              <p:nvPr/>
            </p:nvSpPr>
            <p:spPr bwMode="auto">
              <a:xfrm>
                <a:off x="3769" y="1958"/>
                <a:ext cx="23" cy="7"/>
              </a:xfrm>
              <a:custGeom>
                <a:avLst/>
                <a:gdLst>
                  <a:gd name="T0" fmla="*/ 10 w 10"/>
                  <a:gd name="T1" fmla="*/ 3 h 3"/>
                  <a:gd name="T2" fmla="*/ 8 w 10"/>
                  <a:gd name="T3" fmla="*/ 2 h 3"/>
                  <a:gd name="T4" fmla="*/ 5 w 10"/>
                  <a:gd name="T5" fmla="*/ 1 h 3"/>
                  <a:gd name="T6" fmla="*/ 2 w 10"/>
                  <a:gd name="T7" fmla="*/ 0 h 3"/>
                  <a:gd name="T8" fmla="*/ 0 w 10"/>
                  <a:gd name="T9" fmla="*/ 0 h 3"/>
                  <a:gd name="T10" fmla="*/ 2 w 10"/>
                  <a:gd name="T11" fmla="*/ 0 h 3"/>
                  <a:gd name="T12" fmla="*/ 4 w 10"/>
                  <a:gd name="T13" fmla="*/ 0 h 3"/>
                  <a:gd name="T14" fmla="*/ 5 w 10"/>
                  <a:gd name="T15" fmla="*/ 1 h 3"/>
                  <a:gd name="T16" fmla="*/ 10 w 10"/>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
                    <a:moveTo>
                      <a:pt x="10" y="3"/>
                    </a:moveTo>
                    <a:cubicBezTo>
                      <a:pt x="10" y="3"/>
                      <a:pt x="9" y="3"/>
                      <a:pt x="8" y="2"/>
                    </a:cubicBezTo>
                    <a:cubicBezTo>
                      <a:pt x="7" y="2"/>
                      <a:pt x="6" y="2"/>
                      <a:pt x="5" y="1"/>
                    </a:cubicBezTo>
                    <a:cubicBezTo>
                      <a:pt x="4" y="1"/>
                      <a:pt x="3" y="1"/>
                      <a:pt x="2" y="0"/>
                    </a:cubicBezTo>
                    <a:cubicBezTo>
                      <a:pt x="1" y="0"/>
                      <a:pt x="0" y="0"/>
                      <a:pt x="0" y="0"/>
                    </a:cubicBezTo>
                    <a:cubicBezTo>
                      <a:pt x="0" y="0"/>
                      <a:pt x="1" y="0"/>
                      <a:pt x="2" y="0"/>
                    </a:cubicBezTo>
                    <a:cubicBezTo>
                      <a:pt x="2" y="0"/>
                      <a:pt x="3" y="0"/>
                      <a:pt x="4" y="0"/>
                    </a:cubicBezTo>
                    <a:cubicBezTo>
                      <a:pt x="4" y="0"/>
                      <a:pt x="5" y="1"/>
                      <a:pt x="5" y="1"/>
                    </a:cubicBezTo>
                    <a:cubicBezTo>
                      <a:pt x="8" y="1"/>
                      <a:pt x="10" y="3"/>
                      <a:pt x="10"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52" name="Freeform 1127"/>
              <p:cNvSpPr>
                <a:spLocks/>
              </p:cNvSpPr>
              <p:nvPr/>
            </p:nvSpPr>
            <p:spPr bwMode="auto">
              <a:xfrm>
                <a:off x="3771" y="1965"/>
                <a:ext cx="21" cy="5"/>
              </a:xfrm>
              <a:custGeom>
                <a:avLst/>
                <a:gdLst>
                  <a:gd name="T0" fmla="*/ 9 w 9"/>
                  <a:gd name="T1" fmla="*/ 0 h 2"/>
                  <a:gd name="T2" fmla="*/ 8 w 9"/>
                  <a:gd name="T3" fmla="*/ 1 h 2"/>
                  <a:gd name="T4" fmla="*/ 4 w 9"/>
                  <a:gd name="T5" fmla="*/ 1 h 2"/>
                  <a:gd name="T6" fmla="*/ 1 w 9"/>
                  <a:gd name="T7" fmla="*/ 2 h 2"/>
                  <a:gd name="T8" fmla="*/ 0 w 9"/>
                  <a:gd name="T9" fmla="*/ 2 h 2"/>
                  <a:gd name="T10" fmla="*/ 1 w 9"/>
                  <a:gd name="T11" fmla="*/ 2 h 2"/>
                  <a:gd name="T12" fmla="*/ 3 w 9"/>
                  <a:gd name="T13" fmla="*/ 1 h 2"/>
                  <a:gd name="T14" fmla="*/ 4 w 9"/>
                  <a:gd name="T15" fmla="*/ 1 h 2"/>
                  <a:gd name="T16" fmla="*/ 9 w 9"/>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
                    <a:moveTo>
                      <a:pt x="9" y="0"/>
                    </a:moveTo>
                    <a:cubicBezTo>
                      <a:pt x="9" y="0"/>
                      <a:pt x="9" y="0"/>
                      <a:pt x="8" y="1"/>
                    </a:cubicBezTo>
                    <a:cubicBezTo>
                      <a:pt x="7" y="1"/>
                      <a:pt x="6" y="1"/>
                      <a:pt x="4" y="1"/>
                    </a:cubicBezTo>
                    <a:cubicBezTo>
                      <a:pt x="3" y="2"/>
                      <a:pt x="2" y="2"/>
                      <a:pt x="1" y="2"/>
                    </a:cubicBezTo>
                    <a:cubicBezTo>
                      <a:pt x="0" y="2"/>
                      <a:pt x="0" y="2"/>
                      <a:pt x="0" y="2"/>
                    </a:cubicBezTo>
                    <a:cubicBezTo>
                      <a:pt x="0" y="2"/>
                      <a:pt x="0" y="2"/>
                      <a:pt x="1" y="2"/>
                    </a:cubicBezTo>
                    <a:cubicBezTo>
                      <a:pt x="2" y="1"/>
                      <a:pt x="2" y="1"/>
                      <a:pt x="3" y="1"/>
                    </a:cubicBezTo>
                    <a:cubicBezTo>
                      <a:pt x="3" y="1"/>
                      <a:pt x="4" y="1"/>
                      <a:pt x="4" y="1"/>
                    </a:cubicBezTo>
                    <a:cubicBezTo>
                      <a:pt x="7" y="0"/>
                      <a:pt x="9" y="0"/>
                      <a:pt x="9"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53" name="Freeform 1128"/>
              <p:cNvSpPr>
                <a:spLocks/>
              </p:cNvSpPr>
              <p:nvPr/>
            </p:nvSpPr>
            <p:spPr bwMode="auto">
              <a:xfrm>
                <a:off x="3785" y="1967"/>
                <a:ext cx="10" cy="22"/>
              </a:xfrm>
              <a:custGeom>
                <a:avLst/>
                <a:gdLst>
                  <a:gd name="T0" fmla="*/ 4 w 4"/>
                  <a:gd name="T1" fmla="*/ 0 h 9"/>
                  <a:gd name="T2" fmla="*/ 3 w 4"/>
                  <a:gd name="T3" fmla="*/ 2 h 9"/>
                  <a:gd name="T4" fmla="*/ 2 w 4"/>
                  <a:gd name="T5" fmla="*/ 5 h 9"/>
                  <a:gd name="T6" fmla="*/ 1 w 4"/>
                  <a:gd name="T7" fmla="*/ 8 h 9"/>
                  <a:gd name="T8" fmla="*/ 0 w 4"/>
                  <a:gd name="T9" fmla="*/ 9 h 9"/>
                  <a:gd name="T10" fmla="*/ 0 w 4"/>
                  <a:gd name="T11" fmla="*/ 8 h 9"/>
                  <a:gd name="T12" fmla="*/ 1 w 4"/>
                  <a:gd name="T13" fmla="*/ 6 h 9"/>
                  <a:gd name="T14" fmla="*/ 1 w 4"/>
                  <a:gd name="T15" fmla="*/ 4 h 9"/>
                  <a:gd name="T16" fmla="*/ 4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4" y="0"/>
                    </a:moveTo>
                    <a:cubicBezTo>
                      <a:pt x="4" y="0"/>
                      <a:pt x="4" y="1"/>
                      <a:pt x="3" y="2"/>
                    </a:cubicBezTo>
                    <a:cubicBezTo>
                      <a:pt x="3" y="3"/>
                      <a:pt x="2" y="4"/>
                      <a:pt x="2" y="5"/>
                    </a:cubicBezTo>
                    <a:cubicBezTo>
                      <a:pt x="2" y="6"/>
                      <a:pt x="1" y="7"/>
                      <a:pt x="1" y="8"/>
                    </a:cubicBezTo>
                    <a:cubicBezTo>
                      <a:pt x="0" y="9"/>
                      <a:pt x="0" y="9"/>
                      <a:pt x="0" y="9"/>
                    </a:cubicBezTo>
                    <a:cubicBezTo>
                      <a:pt x="0" y="9"/>
                      <a:pt x="0" y="9"/>
                      <a:pt x="0" y="8"/>
                    </a:cubicBezTo>
                    <a:cubicBezTo>
                      <a:pt x="0" y="7"/>
                      <a:pt x="1" y="7"/>
                      <a:pt x="1" y="6"/>
                    </a:cubicBezTo>
                    <a:cubicBezTo>
                      <a:pt x="1" y="6"/>
                      <a:pt x="1" y="5"/>
                      <a:pt x="1" y="4"/>
                    </a:cubicBezTo>
                    <a:cubicBezTo>
                      <a:pt x="2" y="2"/>
                      <a:pt x="4" y="0"/>
                      <a:pt x="4"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54" name="Freeform 1129"/>
              <p:cNvSpPr>
                <a:spLocks/>
              </p:cNvSpPr>
              <p:nvPr/>
            </p:nvSpPr>
            <p:spPr bwMode="auto">
              <a:xfrm>
                <a:off x="3797" y="1967"/>
                <a:ext cx="7" cy="22"/>
              </a:xfrm>
              <a:custGeom>
                <a:avLst/>
                <a:gdLst>
                  <a:gd name="T0" fmla="*/ 0 w 3"/>
                  <a:gd name="T1" fmla="*/ 0 h 9"/>
                  <a:gd name="T2" fmla="*/ 0 w 3"/>
                  <a:gd name="T3" fmla="*/ 1 h 9"/>
                  <a:gd name="T4" fmla="*/ 2 w 3"/>
                  <a:gd name="T5" fmla="*/ 5 h 9"/>
                  <a:gd name="T6" fmla="*/ 3 w 3"/>
                  <a:gd name="T7" fmla="*/ 8 h 9"/>
                  <a:gd name="T8" fmla="*/ 3 w 3"/>
                  <a:gd name="T9" fmla="*/ 9 h 9"/>
                  <a:gd name="T10" fmla="*/ 2 w 3"/>
                  <a:gd name="T11" fmla="*/ 8 h 9"/>
                  <a:gd name="T12" fmla="*/ 1 w 3"/>
                  <a:gd name="T13" fmla="*/ 6 h 9"/>
                  <a:gd name="T14" fmla="*/ 1 w 3"/>
                  <a:gd name="T15" fmla="*/ 5 h 9"/>
                  <a:gd name="T16" fmla="*/ 0 w 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9">
                    <a:moveTo>
                      <a:pt x="0" y="0"/>
                    </a:moveTo>
                    <a:cubicBezTo>
                      <a:pt x="0" y="0"/>
                      <a:pt x="0" y="1"/>
                      <a:pt x="0" y="1"/>
                    </a:cubicBezTo>
                    <a:cubicBezTo>
                      <a:pt x="1" y="2"/>
                      <a:pt x="1" y="3"/>
                      <a:pt x="2" y="5"/>
                    </a:cubicBezTo>
                    <a:cubicBezTo>
                      <a:pt x="2" y="6"/>
                      <a:pt x="2" y="7"/>
                      <a:pt x="3" y="8"/>
                    </a:cubicBezTo>
                    <a:cubicBezTo>
                      <a:pt x="3" y="8"/>
                      <a:pt x="3" y="9"/>
                      <a:pt x="3" y="9"/>
                    </a:cubicBezTo>
                    <a:cubicBezTo>
                      <a:pt x="3" y="9"/>
                      <a:pt x="3" y="9"/>
                      <a:pt x="2" y="8"/>
                    </a:cubicBezTo>
                    <a:cubicBezTo>
                      <a:pt x="2" y="7"/>
                      <a:pt x="2" y="7"/>
                      <a:pt x="1" y="6"/>
                    </a:cubicBezTo>
                    <a:cubicBezTo>
                      <a:pt x="1" y="6"/>
                      <a:pt x="1" y="5"/>
                      <a:pt x="1" y="5"/>
                    </a:cubicBezTo>
                    <a:cubicBezTo>
                      <a:pt x="0" y="3"/>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55" name="Freeform 1130"/>
              <p:cNvSpPr>
                <a:spLocks/>
              </p:cNvSpPr>
              <p:nvPr/>
            </p:nvSpPr>
            <p:spPr bwMode="auto">
              <a:xfrm>
                <a:off x="3797" y="1965"/>
                <a:ext cx="22" cy="12"/>
              </a:xfrm>
              <a:custGeom>
                <a:avLst/>
                <a:gdLst>
                  <a:gd name="T0" fmla="*/ 0 w 9"/>
                  <a:gd name="T1" fmla="*/ 0 h 5"/>
                  <a:gd name="T2" fmla="*/ 2 w 9"/>
                  <a:gd name="T3" fmla="*/ 1 h 5"/>
                  <a:gd name="T4" fmla="*/ 5 w 9"/>
                  <a:gd name="T5" fmla="*/ 2 h 5"/>
                  <a:gd name="T6" fmla="*/ 8 w 9"/>
                  <a:gd name="T7" fmla="*/ 4 h 5"/>
                  <a:gd name="T8" fmla="*/ 9 w 9"/>
                  <a:gd name="T9" fmla="*/ 5 h 5"/>
                  <a:gd name="T10" fmla="*/ 7 w 9"/>
                  <a:gd name="T11" fmla="*/ 4 h 5"/>
                  <a:gd name="T12" fmla="*/ 6 w 9"/>
                  <a:gd name="T13" fmla="*/ 4 h 5"/>
                  <a:gd name="T14" fmla="*/ 4 w 9"/>
                  <a:gd name="T15" fmla="*/ 3 h 5"/>
                  <a:gd name="T16" fmla="*/ 0 w 9"/>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
                    <a:moveTo>
                      <a:pt x="0" y="0"/>
                    </a:moveTo>
                    <a:cubicBezTo>
                      <a:pt x="0" y="0"/>
                      <a:pt x="1" y="1"/>
                      <a:pt x="2" y="1"/>
                    </a:cubicBezTo>
                    <a:cubicBezTo>
                      <a:pt x="3" y="1"/>
                      <a:pt x="4" y="2"/>
                      <a:pt x="5" y="2"/>
                    </a:cubicBezTo>
                    <a:cubicBezTo>
                      <a:pt x="6" y="3"/>
                      <a:pt x="7" y="3"/>
                      <a:pt x="8" y="4"/>
                    </a:cubicBezTo>
                    <a:cubicBezTo>
                      <a:pt x="8" y="4"/>
                      <a:pt x="9" y="5"/>
                      <a:pt x="9" y="5"/>
                    </a:cubicBezTo>
                    <a:cubicBezTo>
                      <a:pt x="9" y="5"/>
                      <a:pt x="8" y="4"/>
                      <a:pt x="7" y="4"/>
                    </a:cubicBezTo>
                    <a:cubicBezTo>
                      <a:pt x="7" y="4"/>
                      <a:pt x="6" y="4"/>
                      <a:pt x="6" y="4"/>
                    </a:cubicBezTo>
                    <a:cubicBezTo>
                      <a:pt x="5" y="4"/>
                      <a:pt x="5" y="3"/>
                      <a:pt x="4" y="3"/>
                    </a:cubicBezTo>
                    <a:cubicBezTo>
                      <a:pt x="2" y="2"/>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56" name="Freeform 1131"/>
              <p:cNvSpPr>
                <a:spLocks/>
              </p:cNvSpPr>
              <p:nvPr/>
            </p:nvSpPr>
            <p:spPr bwMode="auto">
              <a:xfrm>
                <a:off x="3797" y="1958"/>
                <a:ext cx="22" cy="4"/>
              </a:xfrm>
              <a:custGeom>
                <a:avLst/>
                <a:gdLst>
                  <a:gd name="T0" fmla="*/ 0 w 9"/>
                  <a:gd name="T1" fmla="*/ 2 h 2"/>
                  <a:gd name="T2" fmla="*/ 2 w 9"/>
                  <a:gd name="T3" fmla="*/ 2 h 2"/>
                  <a:gd name="T4" fmla="*/ 5 w 9"/>
                  <a:gd name="T5" fmla="*/ 1 h 2"/>
                  <a:gd name="T6" fmla="*/ 8 w 9"/>
                  <a:gd name="T7" fmla="*/ 0 h 2"/>
                  <a:gd name="T8" fmla="*/ 9 w 9"/>
                  <a:gd name="T9" fmla="*/ 0 h 2"/>
                  <a:gd name="T10" fmla="*/ 8 w 9"/>
                  <a:gd name="T11" fmla="*/ 0 h 2"/>
                  <a:gd name="T12" fmla="*/ 7 w 9"/>
                  <a:gd name="T13" fmla="*/ 1 h 2"/>
                  <a:gd name="T14" fmla="*/ 5 w 9"/>
                  <a:gd name="T15" fmla="*/ 2 h 2"/>
                  <a:gd name="T16" fmla="*/ 0 w 9"/>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
                    <a:moveTo>
                      <a:pt x="0" y="2"/>
                    </a:moveTo>
                    <a:cubicBezTo>
                      <a:pt x="0" y="2"/>
                      <a:pt x="1" y="2"/>
                      <a:pt x="2" y="2"/>
                    </a:cubicBezTo>
                    <a:cubicBezTo>
                      <a:pt x="2" y="2"/>
                      <a:pt x="4" y="1"/>
                      <a:pt x="5" y="1"/>
                    </a:cubicBezTo>
                    <a:cubicBezTo>
                      <a:pt x="6" y="1"/>
                      <a:pt x="7" y="0"/>
                      <a:pt x="8" y="0"/>
                    </a:cubicBezTo>
                    <a:cubicBezTo>
                      <a:pt x="9" y="0"/>
                      <a:pt x="9" y="0"/>
                      <a:pt x="9" y="0"/>
                    </a:cubicBezTo>
                    <a:cubicBezTo>
                      <a:pt x="9" y="0"/>
                      <a:pt x="9" y="0"/>
                      <a:pt x="8" y="0"/>
                    </a:cubicBezTo>
                    <a:cubicBezTo>
                      <a:pt x="8" y="1"/>
                      <a:pt x="7" y="1"/>
                      <a:pt x="7" y="1"/>
                    </a:cubicBezTo>
                    <a:cubicBezTo>
                      <a:pt x="6" y="1"/>
                      <a:pt x="6" y="1"/>
                      <a:pt x="5" y="2"/>
                    </a:cubicBezTo>
                    <a:cubicBezTo>
                      <a:pt x="3" y="2"/>
                      <a:pt x="0" y="2"/>
                      <a:pt x="0"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57" name="Freeform 1132"/>
              <p:cNvSpPr>
                <a:spLocks/>
              </p:cNvSpPr>
              <p:nvPr/>
            </p:nvSpPr>
            <p:spPr bwMode="auto">
              <a:xfrm>
                <a:off x="3797" y="1946"/>
                <a:ext cx="14" cy="16"/>
              </a:xfrm>
              <a:custGeom>
                <a:avLst/>
                <a:gdLst>
                  <a:gd name="T0" fmla="*/ 0 w 6"/>
                  <a:gd name="T1" fmla="*/ 7 h 7"/>
                  <a:gd name="T2" fmla="*/ 1 w 6"/>
                  <a:gd name="T3" fmla="*/ 6 h 7"/>
                  <a:gd name="T4" fmla="*/ 3 w 6"/>
                  <a:gd name="T5" fmla="*/ 3 h 7"/>
                  <a:gd name="T6" fmla="*/ 5 w 6"/>
                  <a:gd name="T7" fmla="*/ 1 h 7"/>
                  <a:gd name="T8" fmla="*/ 6 w 6"/>
                  <a:gd name="T9" fmla="*/ 0 h 7"/>
                  <a:gd name="T10" fmla="*/ 5 w 6"/>
                  <a:gd name="T11" fmla="*/ 1 h 7"/>
                  <a:gd name="T12" fmla="*/ 5 w 6"/>
                  <a:gd name="T13" fmla="*/ 3 h 7"/>
                  <a:gd name="T14" fmla="*/ 3 w 6"/>
                  <a:gd name="T15" fmla="*/ 4 h 7"/>
                  <a:gd name="T16" fmla="*/ 0 w 6"/>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0" y="7"/>
                    </a:moveTo>
                    <a:cubicBezTo>
                      <a:pt x="0" y="7"/>
                      <a:pt x="0" y="7"/>
                      <a:pt x="1" y="6"/>
                    </a:cubicBezTo>
                    <a:cubicBezTo>
                      <a:pt x="1" y="5"/>
                      <a:pt x="2" y="4"/>
                      <a:pt x="3" y="3"/>
                    </a:cubicBezTo>
                    <a:cubicBezTo>
                      <a:pt x="4" y="2"/>
                      <a:pt x="4" y="2"/>
                      <a:pt x="5" y="1"/>
                    </a:cubicBezTo>
                    <a:cubicBezTo>
                      <a:pt x="6" y="0"/>
                      <a:pt x="6" y="0"/>
                      <a:pt x="6" y="0"/>
                    </a:cubicBezTo>
                    <a:cubicBezTo>
                      <a:pt x="6" y="0"/>
                      <a:pt x="6" y="0"/>
                      <a:pt x="5" y="1"/>
                    </a:cubicBezTo>
                    <a:cubicBezTo>
                      <a:pt x="5" y="2"/>
                      <a:pt x="5" y="2"/>
                      <a:pt x="5" y="3"/>
                    </a:cubicBezTo>
                    <a:cubicBezTo>
                      <a:pt x="4" y="3"/>
                      <a:pt x="4" y="3"/>
                      <a:pt x="3" y="4"/>
                    </a:cubicBezTo>
                    <a:cubicBezTo>
                      <a:pt x="2" y="6"/>
                      <a:pt x="0" y="7"/>
                      <a:pt x="0" y="7"/>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58" name="Freeform 1133"/>
              <p:cNvSpPr>
                <a:spLocks/>
              </p:cNvSpPr>
              <p:nvPr/>
            </p:nvSpPr>
            <p:spPr bwMode="auto">
              <a:xfrm>
                <a:off x="4198" y="2041"/>
                <a:ext cx="57" cy="57"/>
              </a:xfrm>
              <a:custGeom>
                <a:avLst/>
                <a:gdLst>
                  <a:gd name="T0" fmla="*/ 8 w 24"/>
                  <a:gd name="T1" fmla="*/ 24 h 24"/>
                  <a:gd name="T2" fmla="*/ 12 w 24"/>
                  <a:gd name="T3" fmla="*/ 3 h 24"/>
                  <a:gd name="T4" fmla="*/ 8 w 24"/>
                  <a:gd name="T5" fmla="*/ 24 h 24"/>
                </a:gdLst>
                <a:ahLst/>
                <a:cxnLst>
                  <a:cxn ang="0">
                    <a:pos x="T0" y="T1"/>
                  </a:cxn>
                  <a:cxn ang="0">
                    <a:pos x="T2" y="T3"/>
                  </a:cxn>
                  <a:cxn ang="0">
                    <a:pos x="T4" y="T5"/>
                  </a:cxn>
                </a:cxnLst>
                <a:rect l="0" t="0" r="r" b="b"/>
                <a:pathLst>
                  <a:path w="24" h="24">
                    <a:moveTo>
                      <a:pt x="8" y="24"/>
                    </a:moveTo>
                    <a:cubicBezTo>
                      <a:pt x="8" y="24"/>
                      <a:pt x="24" y="7"/>
                      <a:pt x="12" y="3"/>
                    </a:cubicBezTo>
                    <a:cubicBezTo>
                      <a:pt x="0" y="0"/>
                      <a:pt x="8" y="24"/>
                      <a:pt x="8" y="24"/>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59" name="Freeform 1134"/>
              <p:cNvSpPr>
                <a:spLocks/>
              </p:cNvSpPr>
              <p:nvPr/>
            </p:nvSpPr>
            <p:spPr bwMode="auto">
              <a:xfrm>
                <a:off x="4163" y="2043"/>
                <a:ext cx="54" cy="55"/>
              </a:xfrm>
              <a:custGeom>
                <a:avLst/>
                <a:gdLst>
                  <a:gd name="T0" fmla="*/ 23 w 23"/>
                  <a:gd name="T1" fmla="*/ 23 h 23"/>
                  <a:gd name="T2" fmla="*/ 11 w 23"/>
                  <a:gd name="T3" fmla="*/ 6 h 23"/>
                  <a:gd name="T4" fmla="*/ 23 w 23"/>
                  <a:gd name="T5" fmla="*/ 23 h 23"/>
                </a:gdLst>
                <a:ahLst/>
                <a:cxnLst>
                  <a:cxn ang="0">
                    <a:pos x="T0" y="T1"/>
                  </a:cxn>
                  <a:cxn ang="0">
                    <a:pos x="T2" y="T3"/>
                  </a:cxn>
                  <a:cxn ang="0">
                    <a:pos x="T4" y="T5"/>
                  </a:cxn>
                </a:cxnLst>
                <a:rect l="0" t="0" r="r" b="b"/>
                <a:pathLst>
                  <a:path w="23" h="23">
                    <a:moveTo>
                      <a:pt x="23" y="23"/>
                    </a:moveTo>
                    <a:cubicBezTo>
                      <a:pt x="23" y="23"/>
                      <a:pt x="21" y="0"/>
                      <a:pt x="11" y="6"/>
                    </a:cubicBezTo>
                    <a:cubicBezTo>
                      <a:pt x="0" y="12"/>
                      <a:pt x="23" y="23"/>
                      <a:pt x="23" y="23"/>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60" name="Freeform 1135"/>
              <p:cNvSpPr>
                <a:spLocks/>
              </p:cNvSpPr>
              <p:nvPr/>
            </p:nvSpPr>
            <p:spPr bwMode="auto">
              <a:xfrm>
                <a:off x="4165" y="2070"/>
                <a:ext cx="52" cy="59"/>
              </a:xfrm>
              <a:custGeom>
                <a:avLst/>
                <a:gdLst>
                  <a:gd name="T0" fmla="*/ 22 w 22"/>
                  <a:gd name="T1" fmla="*/ 12 h 25"/>
                  <a:gd name="T2" fmla="*/ 1 w 22"/>
                  <a:gd name="T3" fmla="*/ 12 h 25"/>
                  <a:gd name="T4" fmla="*/ 22 w 22"/>
                  <a:gd name="T5" fmla="*/ 12 h 25"/>
                </a:gdLst>
                <a:ahLst/>
                <a:cxnLst>
                  <a:cxn ang="0">
                    <a:pos x="T0" y="T1"/>
                  </a:cxn>
                  <a:cxn ang="0">
                    <a:pos x="T2" y="T3"/>
                  </a:cxn>
                  <a:cxn ang="0">
                    <a:pos x="T4" y="T5"/>
                  </a:cxn>
                </a:cxnLst>
                <a:rect l="0" t="0" r="r" b="b"/>
                <a:pathLst>
                  <a:path w="22" h="25">
                    <a:moveTo>
                      <a:pt x="22" y="12"/>
                    </a:moveTo>
                    <a:cubicBezTo>
                      <a:pt x="22" y="12"/>
                      <a:pt x="1" y="0"/>
                      <a:pt x="1" y="12"/>
                    </a:cubicBezTo>
                    <a:cubicBezTo>
                      <a:pt x="0" y="25"/>
                      <a:pt x="22" y="12"/>
                      <a:pt x="22" y="12"/>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61" name="Freeform 1136"/>
              <p:cNvSpPr>
                <a:spLocks/>
              </p:cNvSpPr>
              <p:nvPr/>
            </p:nvSpPr>
            <p:spPr bwMode="auto">
              <a:xfrm>
                <a:off x="4165" y="2098"/>
                <a:ext cx="52" cy="60"/>
              </a:xfrm>
              <a:custGeom>
                <a:avLst/>
                <a:gdLst>
                  <a:gd name="T0" fmla="*/ 22 w 22"/>
                  <a:gd name="T1" fmla="*/ 0 h 25"/>
                  <a:gd name="T2" fmla="*/ 10 w 22"/>
                  <a:gd name="T3" fmla="*/ 18 h 25"/>
                  <a:gd name="T4" fmla="*/ 22 w 22"/>
                  <a:gd name="T5" fmla="*/ 0 h 25"/>
                </a:gdLst>
                <a:ahLst/>
                <a:cxnLst>
                  <a:cxn ang="0">
                    <a:pos x="T0" y="T1"/>
                  </a:cxn>
                  <a:cxn ang="0">
                    <a:pos x="T2" y="T3"/>
                  </a:cxn>
                  <a:cxn ang="0">
                    <a:pos x="T4" y="T5"/>
                  </a:cxn>
                </a:cxnLst>
                <a:rect l="0" t="0" r="r" b="b"/>
                <a:pathLst>
                  <a:path w="22" h="25">
                    <a:moveTo>
                      <a:pt x="22" y="0"/>
                    </a:moveTo>
                    <a:cubicBezTo>
                      <a:pt x="22" y="0"/>
                      <a:pt x="0" y="10"/>
                      <a:pt x="10" y="18"/>
                    </a:cubicBezTo>
                    <a:cubicBezTo>
                      <a:pt x="20" y="25"/>
                      <a:pt x="22" y="0"/>
                      <a:pt x="22"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62" name="Freeform 1137"/>
              <p:cNvSpPr>
                <a:spLocks/>
              </p:cNvSpPr>
              <p:nvPr/>
            </p:nvSpPr>
            <p:spPr bwMode="auto">
              <a:xfrm>
                <a:off x="4208" y="2098"/>
                <a:ext cx="55" cy="55"/>
              </a:xfrm>
              <a:custGeom>
                <a:avLst/>
                <a:gdLst>
                  <a:gd name="T0" fmla="*/ 4 w 23"/>
                  <a:gd name="T1" fmla="*/ 0 h 23"/>
                  <a:gd name="T2" fmla="*/ 12 w 23"/>
                  <a:gd name="T3" fmla="*/ 20 h 23"/>
                  <a:gd name="T4" fmla="*/ 4 w 23"/>
                  <a:gd name="T5" fmla="*/ 0 h 23"/>
                </a:gdLst>
                <a:ahLst/>
                <a:cxnLst>
                  <a:cxn ang="0">
                    <a:pos x="T0" y="T1"/>
                  </a:cxn>
                  <a:cxn ang="0">
                    <a:pos x="T2" y="T3"/>
                  </a:cxn>
                  <a:cxn ang="0">
                    <a:pos x="T4" y="T5"/>
                  </a:cxn>
                </a:cxnLst>
                <a:rect l="0" t="0" r="r" b="b"/>
                <a:pathLst>
                  <a:path w="23" h="23">
                    <a:moveTo>
                      <a:pt x="4" y="0"/>
                    </a:moveTo>
                    <a:cubicBezTo>
                      <a:pt x="4" y="0"/>
                      <a:pt x="0" y="23"/>
                      <a:pt x="12" y="20"/>
                    </a:cubicBezTo>
                    <a:cubicBezTo>
                      <a:pt x="23" y="16"/>
                      <a:pt x="4" y="0"/>
                      <a:pt x="4"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63" name="Freeform 1138"/>
              <p:cNvSpPr>
                <a:spLocks/>
              </p:cNvSpPr>
              <p:nvPr/>
            </p:nvSpPr>
            <p:spPr bwMode="auto">
              <a:xfrm>
                <a:off x="4217" y="2081"/>
                <a:ext cx="57" cy="58"/>
              </a:xfrm>
              <a:custGeom>
                <a:avLst/>
                <a:gdLst>
                  <a:gd name="T0" fmla="*/ 0 w 24"/>
                  <a:gd name="T1" fmla="*/ 7 h 24"/>
                  <a:gd name="T2" fmla="*/ 20 w 24"/>
                  <a:gd name="T3" fmla="*/ 12 h 24"/>
                  <a:gd name="T4" fmla="*/ 0 w 24"/>
                  <a:gd name="T5" fmla="*/ 7 h 24"/>
                </a:gdLst>
                <a:ahLst/>
                <a:cxnLst>
                  <a:cxn ang="0">
                    <a:pos x="T0" y="T1"/>
                  </a:cxn>
                  <a:cxn ang="0">
                    <a:pos x="T2" y="T3"/>
                  </a:cxn>
                  <a:cxn ang="0">
                    <a:pos x="T4" y="T5"/>
                  </a:cxn>
                </a:cxnLst>
                <a:rect l="0" t="0" r="r" b="b"/>
                <a:pathLst>
                  <a:path w="24" h="24">
                    <a:moveTo>
                      <a:pt x="0" y="7"/>
                    </a:moveTo>
                    <a:cubicBezTo>
                      <a:pt x="0" y="7"/>
                      <a:pt x="17" y="24"/>
                      <a:pt x="20" y="12"/>
                    </a:cubicBezTo>
                    <a:cubicBezTo>
                      <a:pt x="24" y="0"/>
                      <a:pt x="0" y="7"/>
                      <a:pt x="0" y="7"/>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64" name="Freeform 1139"/>
              <p:cNvSpPr>
                <a:spLocks/>
              </p:cNvSpPr>
              <p:nvPr/>
            </p:nvSpPr>
            <p:spPr bwMode="auto">
              <a:xfrm>
                <a:off x="4215" y="2048"/>
                <a:ext cx="55" cy="52"/>
              </a:xfrm>
              <a:custGeom>
                <a:avLst/>
                <a:gdLst>
                  <a:gd name="T0" fmla="*/ 0 w 23"/>
                  <a:gd name="T1" fmla="*/ 21 h 22"/>
                  <a:gd name="T2" fmla="*/ 18 w 23"/>
                  <a:gd name="T3" fmla="*/ 11 h 22"/>
                  <a:gd name="T4" fmla="*/ 0 w 23"/>
                  <a:gd name="T5" fmla="*/ 21 h 22"/>
                </a:gdLst>
                <a:ahLst/>
                <a:cxnLst>
                  <a:cxn ang="0">
                    <a:pos x="T0" y="T1"/>
                  </a:cxn>
                  <a:cxn ang="0">
                    <a:pos x="T2" y="T3"/>
                  </a:cxn>
                  <a:cxn ang="0">
                    <a:pos x="T4" y="T5"/>
                  </a:cxn>
                </a:cxnLst>
                <a:rect l="0" t="0" r="r" b="b"/>
                <a:pathLst>
                  <a:path w="23" h="22">
                    <a:moveTo>
                      <a:pt x="0" y="21"/>
                    </a:moveTo>
                    <a:cubicBezTo>
                      <a:pt x="0" y="21"/>
                      <a:pt x="23" y="22"/>
                      <a:pt x="18" y="11"/>
                    </a:cubicBezTo>
                    <a:cubicBezTo>
                      <a:pt x="13" y="0"/>
                      <a:pt x="0" y="21"/>
                      <a:pt x="0" y="21"/>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65" name="Freeform 1140"/>
              <p:cNvSpPr>
                <a:spLocks/>
              </p:cNvSpPr>
              <p:nvPr/>
            </p:nvSpPr>
            <p:spPr bwMode="auto">
              <a:xfrm>
                <a:off x="4208" y="2091"/>
                <a:ext cx="21" cy="17"/>
              </a:xfrm>
              <a:custGeom>
                <a:avLst/>
                <a:gdLst>
                  <a:gd name="T0" fmla="*/ 1 w 9"/>
                  <a:gd name="T1" fmla="*/ 2 h 7"/>
                  <a:gd name="T2" fmla="*/ 4 w 9"/>
                  <a:gd name="T3" fmla="*/ 6 h 7"/>
                  <a:gd name="T4" fmla="*/ 8 w 9"/>
                  <a:gd name="T5" fmla="*/ 5 h 7"/>
                  <a:gd name="T6" fmla="*/ 6 w 9"/>
                  <a:gd name="T7" fmla="*/ 1 h 7"/>
                  <a:gd name="T8" fmla="*/ 1 w 9"/>
                  <a:gd name="T9" fmla="*/ 2 h 7"/>
                </a:gdLst>
                <a:ahLst/>
                <a:cxnLst>
                  <a:cxn ang="0">
                    <a:pos x="T0" y="T1"/>
                  </a:cxn>
                  <a:cxn ang="0">
                    <a:pos x="T2" y="T3"/>
                  </a:cxn>
                  <a:cxn ang="0">
                    <a:pos x="T4" y="T5"/>
                  </a:cxn>
                  <a:cxn ang="0">
                    <a:pos x="T6" y="T7"/>
                  </a:cxn>
                  <a:cxn ang="0">
                    <a:pos x="T8" y="T9"/>
                  </a:cxn>
                </a:cxnLst>
                <a:rect l="0" t="0" r="r" b="b"/>
                <a:pathLst>
                  <a:path w="9" h="7">
                    <a:moveTo>
                      <a:pt x="1" y="2"/>
                    </a:moveTo>
                    <a:cubicBezTo>
                      <a:pt x="0" y="4"/>
                      <a:pt x="2" y="6"/>
                      <a:pt x="4" y="6"/>
                    </a:cubicBezTo>
                    <a:cubicBezTo>
                      <a:pt x="6" y="7"/>
                      <a:pt x="8" y="6"/>
                      <a:pt x="8" y="5"/>
                    </a:cubicBezTo>
                    <a:cubicBezTo>
                      <a:pt x="9" y="3"/>
                      <a:pt x="8" y="1"/>
                      <a:pt x="6" y="1"/>
                    </a:cubicBezTo>
                    <a:cubicBezTo>
                      <a:pt x="4" y="0"/>
                      <a:pt x="1" y="0"/>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4348" name="Freeform 1142"/>
            <p:cNvSpPr>
              <a:spLocks/>
            </p:cNvSpPr>
            <p:nvPr/>
          </p:nvSpPr>
          <p:spPr bwMode="auto">
            <a:xfrm>
              <a:off x="6699250" y="3316288"/>
              <a:ext cx="3175" cy="11113"/>
            </a:xfrm>
            <a:custGeom>
              <a:avLst/>
              <a:gdLst>
                <a:gd name="T0" fmla="*/ 0 w 1"/>
                <a:gd name="T1" fmla="*/ 0 h 3"/>
                <a:gd name="T2" fmla="*/ 1 w 1"/>
                <a:gd name="T3" fmla="*/ 0 h 3"/>
                <a:gd name="T4" fmla="*/ 1 w 1"/>
                <a:gd name="T5" fmla="*/ 0 h 3"/>
                <a:gd name="T6" fmla="*/ 1 w 1"/>
                <a:gd name="T7" fmla="*/ 1 h 3"/>
                <a:gd name="T8" fmla="*/ 0 w 1"/>
                <a:gd name="T9" fmla="*/ 3 h 3"/>
                <a:gd name="T10" fmla="*/ 0 w 1"/>
                <a:gd name="T11" fmla="*/ 1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0" y="0"/>
                    <a:pt x="1" y="0"/>
                    <a:pt x="1" y="0"/>
                  </a:cubicBezTo>
                  <a:cubicBezTo>
                    <a:pt x="1" y="0"/>
                    <a:pt x="1" y="0"/>
                    <a:pt x="1" y="0"/>
                  </a:cubicBezTo>
                  <a:cubicBezTo>
                    <a:pt x="1" y="1"/>
                    <a:pt x="1" y="1"/>
                    <a:pt x="1" y="1"/>
                  </a:cubicBezTo>
                  <a:cubicBezTo>
                    <a:pt x="1" y="2"/>
                    <a:pt x="0" y="3"/>
                    <a:pt x="0" y="3"/>
                  </a:cubicBezTo>
                  <a:cubicBezTo>
                    <a:pt x="0" y="2"/>
                    <a:pt x="0" y="1"/>
                    <a:pt x="0" y="1"/>
                  </a:cubicBezTo>
                  <a:cubicBezTo>
                    <a:pt x="0" y="1"/>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49" name="Freeform 1143"/>
            <p:cNvSpPr>
              <a:spLocks/>
            </p:cNvSpPr>
            <p:nvPr/>
          </p:nvSpPr>
          <p:spPr bwMode="auto">
            <a:xfrm>
              <a:off x="6694488" y="3316288"/>
              <a:ext cx="4763" cy="11113"/>
            </a:xfrm>
            <a:custGeom>
              <a:avLst/>
              <a:gdLst>
                <a:gd name="T0" fmla="*/ 0 w 1"/>
                <a:gd name="T1" fmla="*/ 0 h 3"/>
                <a:gd name="T2" fmla="*/ 1 w 1"/>
                <a:gd name="T3" fmla="*/ 0 h 3"/>
                <a:gd name="T4" fmla="*/ 1 w 1"/>
                <a:gd name="T5" fmla="*/ 0 h 3"/>
                <a:gd name="T6" fmla="*/ 1 w 1"/>
                <a:gd name="T7" fmla="*/ 1 h 3"/>
                <a:gd name="T8" fmla="*/ 1 w 1"/>
                <a:gd name="T9" fmla="*/ 3 h 3"/>
                <a:gd name="T10" fmla="*/ 0 w 1"/>
                <a:gd name="T11" fmla="*/ 1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0" y="0"/>
                    <a:pt x="0" y="0"/>
                    <a:pt x="1" y="0"/>
                  </a:cubicBezTo>
                  <a:cubicBezTo>
                    <a:pt x="1" y="0"/>
                    <a:pt x="1" y="0"/>
                    <a:pt x="1" y="0"/>
                  </a:cubicBezTo>
                  <a:cubicBezTo>
                    <a:pt x="1" y="0"/>
                    <a:pt x="1" y="0"/>
                    <a:pt x="1" y="1"/>
                  </a:cubicBezTo>
                  <a:cubicBezTo>
                    <a:pt x="1" y="1"/>
                    <a:pt x="1" y="3"/>
                    <a:pt x="1" y="3"/>
                  </a:cubicBezTo>
                  <a:cubicBezTo>
                    <a:pt x="1" y="2"/>
                    <a:pt x="1" y="1"/>
                    <a:pt x="0" y="1"/>
                  </a:cubicBezTo>
                  <a:cubicBezTo>
                    <a:pt x="0" y="1"/>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50" name="Freeform 1144"/>
            <p:cNvSpPr>
              <a:spLocks/>
            </p:cNvSpPr>
            <p:nvPr/>
          </p:nvSpPr>
          <p:spPr bwMode="auto">
            <a:xfrm>
              <a:off x="6691313" y="3316288"/>
              <a:ext cx="3175" cy="11113"/>
            </a:xfrm>
            <a:custGeom>
              <a:avLst/>
              <a:gdLst>
                <a:gd name="T0" fmla="*/ 0 w 1"/>
                <a:gd name="T1" fmla="*/ 0 h 3"/>
                <a:gd name="T2" fmla="*/ 0 w 1"/>
                <a:gd name="T3" fmla="*/ 0 h 3"/>
                <a:gd name="T4" fmla="*/ 1 w 1"/>
                <a:gd name="T5" fmla="*/ 0 h 3"/>
                <a:gd name="T6" fmla="*/ 1 w 1"/>
                <a:gd name="T7" fmla="*/ 1 h 3"/>
                <a:gd name="T8" fmla="*/ 1 w 1"/>
                <a:gd name="T9" fmla="*/ 3 h 3"/>
                <a:gd name="T10" fmla="*/ 0 w 1"/>
                <a:gd name="T11" fmla="*/ 1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0" y="0"/>
                    <a:pt x="0" y="0"/>
                    <a:pt x="0" y="0"/>
                  </a:cubicBezTo>
                  <a:cubicBezTo>
                    <a:pt x="1" y="0"/>
                    <a:pt x="1" y="0"/>
                    <a:pt x="1" y="0"/>
                  </a:cubicBezTo>
                  <a:cubicBezTo>
                    <a:pt x="1" y="0"/>
                    <a:pt x="1" y="1"/>
                    <a:pt x="1" y="1"/>
                  </a:cubicBezTo>
                  <a:cubicBezTo>
                    <a:pt x="1" y="1"/>
                    <a:pt x="1" y="3"/>
                    <a:pt x="1" y="3"/>
                  </a:cubicBezTo>
                  <a:cubicBezTo>
                    <a:pt x="1" y="2"/>
                    <a:pt x="1" y="1"/>
                    <a:pt x="0" y="1"/>
                  </a:cubicBezTo>
                  <a:cubicBezTo>
                    <a:pt x="0" y="1"/>
                    <a:pt x="0" y="1"/>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51" name="Freeform 1145"/>
            <p:cNvSpPr>
              <a:spLocks/>
            </p:cNvSpPr>
            <p:nvPr/>
          </p:nvSpPr>
          <p:spPr bwMode="auto">
            <a:xfrm>
              <a:off x="6688138" y="3316288"/>
              <a:ext cx="6350" cy="11113"/>
            </a:xfrm>
            <a:custGeom>
              <a:avLst/>
              <a:gdLst>
                <a:gd name="T0" fmla="*/ 0 w 2"/>
                <a:gd name="T1" fmla="*/ 1 h 3"/>
                <a:gd name="T2" fmla="*/ 0 w 2"/>
                <a:gd name="T3" fmla="*/ 0 h 3"/>
                <a:gd name="T4" fmla="*/ 1 w 2"/>
                <a:gd name="T5" fmla="*/ 0 h 3"/>
                <a:gd name="T6" fmla="*/ 1 w 2"/>
                <a:gd name="T7" fmla="*/ 1 h 3"/>
                <a:gd name="T8" fmla="*/ 2 w 2"/>
                <a:gd name="T9" fmla="*/ 3 h 3"/>
                <a:gd name="T10" fmla="*/ 1 w 2"/>
                <a:gd name="T11" fmla="*/ 1 h 3"/>
                <a:gd name="T12" fmla="*/ 0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1"/>
                  </a:moveTo>
                  <a:cubicBezTo>
                    <a:pt x="0" y="1"/>
                    <a:pt x="0" y="0"/>
                    <a:pt x="0" y="0"/>
                  </a:cubicBezTo>
                  <a:cubicBezTo>
                    <a:pt x="0" y="0"/>
                    <a:pt x="1" y="0"/>
                    <a:pt x="1" y="0"/>
                  </a:cubicBezTo>
                  <a:cubicBezTo>
                    <a:pt x="1" y="1"/>
                    <a:pt x="1" y="1"/>
                    <a:pt x="1" y="1"/>
                  </a:cubicBezTo>
                  <a:cubicBezTo>
                    <a:pt x="1" y="2"/>
                    <a:pt x="2" y="3"/>
                    <a:pt x="2" y="3"/>
                  </a:cubicBezTo>
                  <a:cubicBezTo>
                    <a:pt x="1" y="2"/>
                    <a:pt x="1" y="1"/>
                    <a:pt x="1" y="1"/>
                  </a:cubicBezTo>
                  <a:cubicBezTo>
                    <a:pt x="0"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52" name="Freeform 1146"/>
            <p:cNvSpPr>
              <a:spLocks/>
            </p:cNvSpPr>
            <p:nvPr/>
          </p:nvSpPr>
          <p:spPr bwMode="auto">
            <a:xfrm>
              <a:off x="6683375" y="3319463"/>
              <a:ext cx="7938" cy="7938"/>
            </a:xfrm>
            <a:custGeom>
              <a:avLst/>
              <a:gdLst>
                <a:gd name="T0" fmla="*/ 0 w 2"/>
                <a:gd name="T1" fmla="*/ 1 h 2"/>
                <a:gd name="T2" fmla="*/ 0 w 2"/>
                <a:gd name="T3" fmla="*/ 0 h 2"/>
                <a:gd name="T4" fmla="*/ 1 w 2"/>
                <a:gd name="T5" fmla="*/ 0 h 2"/>
                <a:gd name="T6" fmla="*/ 1 w 2"/>
                <a:gd name="T7" fmla="*/ 0 h 2"/>
                <a:gd name="T8" fmla="*/ 2 w 2"/>
                <a:gd name="T9" fmla="*/ 2 h 2"/>
                <a:gd name="T10" fmla="*/ 1 w 2"/>
                <a:gd name="T11" fmla="*/ 1 h 2"/>
                <a:gd name="T12" fmla="*/ 0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1"/>
                  </a:moveTo>
                  <a:cubicBezTo>
                    <a:pt x="0" y="0"/>
                    <a:pt x="0" y="0"/>
                    <a:pt x="0" y="0"/>
                  </a:cubicBezTo>
                  <a:cubicBezTo>
                    <a:pt x="0" y="0"/>
                    <a:pt x="1" y="0"/>
                    <a:pt x="1" y="0"/>
                  </a:cubicBezTo>
                  <a:cubicBezTo>
                    <a:pt x="1" y="0"/>
                    <a:pt x="1" y="0"/>
                    <a:pt x="1" y="0"/>
                  </a:cubicBezTo>
                  <a:cubicBezTo>
                    <a:pt x="2" y="1"/>
                    <a:pt x="2" y="2"/>
                    <a:pt x="2" y="2"/>
                  </a:cubicBezTo>
                  <a:cubicBezTo>
                    <a:pt x="2" y="1"/>
                    <a:pt x="1" y="1"/>
                    <a:pt x="1" y="1"/>
                  </a:cubicBezTo>
                  <a:cubicBezTo>
                    <a:pt x="1"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53" name="Freeform 1147"/>
            <p:cNvSpPr>
              <a:spLocks/>
            </p:cNvSpPr>
            <p:nvPr/>
          </p:nvSpPr>
          <p:spPr bwMode="auto">
            <a:xfrm>
              <a:off x="6680200" y="3322638"/>
              <a:ext cx="11113" cy="4763"/>
            </a:xfrm>
            <a:custGeom>
              <a:avLst/>
              <a:gdLst>
                <a:gd name="T0" fmla="*/ 1 w 3"/>
                <a:gd name="T1" fmla="*/ 0 h 1"/>
                <a:gd name="T2" fmla="*/ 0 w 3"/>
                <a:gd name="T3" fmla="*/ 0 h 1"/>
                <a:gd name="T4" fmla="*/ 1 w 3"/>
                <a:gd name="T5" fmla="*/ 0 h 1"/>
                <a:gd name="T6" fmla="*/ 1 w 3"/>
                <a:gd name="T7" fmla="*/ 0 h 1"/>
                <a:gd name="T8" fmla="*/ 3 w 3"/>
                <a:gd name="T9" fmla="*/ 1 h 1"/>
                <a:gd name="T10" fmla="*/ 1 w 3"/>
                <a:gd name="T11" fmla="*/ 0 h 1"/>
                <a:gd name="T12" fmla="*/ 1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0"/>
                  </a:moveTo>
                  <a:cubicBezTo>
                    <a:pt x="0" y="0"/>
                    <a:pt x="0" y="0"/>
                    <a:pt x="0" y="0"/>
                  </a:cubicBezTo>
                  <a:cubicBezTo>
                    <a:pt x="1" y="0"/>
                    <a:pt x="1" y="0"/>
                    <a:pt x="1" y="0"/>
                  </a:cubicBezTo>
                  <a:cubicBezTo>
                    <a:pt x="1" y="0"/>
                    <a:pt x="1" y="0"/>
                    <a:pt x="1" y="0"/>
                  </a:cubicBezTo>
                  <a:cubicBezTo>
                    <a:pt x="2" y="1"/>
                    <a:pt x="3" y="1"/>
                    <a:pt x="3" y="1"/>
                  </a:cubicBezTo>
                  <a:cubicBezTo>
                    <a:pt x="2" y="1"/>
                    <a:pt x="2" y="1"/>
                    <a:pt x="1" y="0"/>
                  </a:cubicBezTo>
                  <a:cubicBezTo>
                    <a:pt x="1" y="1"/>
                    <a:pt x="1" y="1"/>
                    <a:pt x="1"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54" name="Freeform 1148"/>
            <p:cNvSpPr>
              <a:spLocks/>
            </p:cNvSpPr>
            <p:nvPr/>
          </p:nvSpPr>
          <p:spPr bwMode="auto">
            <a:xfrm>
              <a:off x="6680200" y="3327401"/>
              <a:ext cx="11113" cy="3175"/>
            </a:xfrm>
            <a:custGeom>
              <a:avLst/>
              <a:gdLst>
                <a:gd name="T0" fmla="*/ 0 w 3"/>
                <a:gd name="T1" fmla="*/ 1 h 1"/>
                <a:gd name="T2" fmla="*/ 0 w 3"/>
                <a:gd name="T3" fmla="*/ 0 h 1"/>
                <a:gd name="T4" fmla="*/ 1 w 3"/>
                <a:gd name="T5" fmla="*/ 0 h 1"/>
                <a:gd name="T6" fmla="*/ 1 w 3"/>
                <a:gd name="T7" fmla="*/ 0 h 1"/>
                <a:gd name="T8" fmla="*/ 3 w 3"/>
                <a:gd name="T9" fmla="*/ 1 h 1"/>
                <a:gd name="T10" fmla="*/ 1 w 3"/>
                <a:gd name="T11" fmla="*/ 0 h 1"/>
                <a:gd name="T12" fmla="*/ 0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1"/>
                  </a:moveTo>
                  <a:cubicBezTo>
                    <a:pt x="0" y="0"/>
                    <a:pt x="0" y="0"/>
                    <a:pt x="0" y="0"/>
                  </a:cubicBezTo>
                  <a:cubicBezTo>
                    <a:pt x="0" y="0"/>
                    <a:pt x="0" y="0"/>
                    <a:pt x="1" y="0"/>
                  </a:cubicBezTo>
                  <a:cubicBezTo>
                    <a:pt x="1" y="0"/>
                    <a:pt x="1" y="0"/>
                    <a:pt x="1" y="0"/>
                  </a:cubicBezTo>
                  <a:cubicBezTo>
                    <a:pt x="2" y="0"/>
                    <a:pt x="3" y="1"/>
                    <a:pt x="3" y="1"/>
                  </a:cubicBezTo>
                  <a:cubicBezTo>
                    <a:pt x="2" y="0"/>
                    <a:pt x="1" y="0"/>
                    <a:pt x="1" y="0"/>
                  </a:cubicBezTo>
                  <a:cubicBezTo>
                    <a:pt x="1" y="1"/>
                    <a:pt x="1"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55" name="Freeform 1149"/>
            <p:cNvSpPr>
              <a:spLocks/>
            </p:cNvSpPr>
            <p:nvPr/>
          </p:nvSpPr>
          <p:spPr bwMode="auto">
            <a:xfrm>
              <a:off x="6680200" y="3330576"/>
              <a:ext cx="11113" cy="3175"/>
            </a:xfrm>
            <a:custGeom>
              <a:avLst/>
              <a:gdLst>
                <a:gd name="T0" fmla="*/ 0 w 3"/>
                <a:gd name="T1" fmla="*/ 1 h 1"/>
                <a:gd name="T2" fmla="*/ 0 w 3"/>
                <a:gd name="T3" fmla="*/ 0 h 1"/>
                <a:gd name="T4" fmla="*/ 0 w 3"/>
                <a:gd name="T5" fmla="*/ 0 h 1"/>
                <a:gd name="T6" fmla="*/ 1 w 3"/>
                <a:gd name="T7" fmla="*/ 0 h 1"/>
                <a:gd name="T8" fmla="*/ 3 w 3"/>
                <a:gd name="T9" fmla="*/ 0 h 1"/>
                <a:gd name="T10" fmla="*/ 1 w 3"/>
                <a:gd name="T11" fmla="*/ 0 h 1"/>
                <a:gd name="T12" fmla="*/ 0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1"/>
                  </a:moveTo>
                  <a:cubicBezTo>
                    <a:pt x="0" y="1"/>
                    <a:pt x="0" y="0"/>
                    <a:pt x="0" y="0"/>
                  </a:cubicBezTo>
                  <a:cubicBezTo>
                    <a:pt x="0" y="0"/>
                    <a:pt x="0" y="0"/>
                    <a:pt x="0" y="0"/>
                  </a:cubicBezTo>
                  <a:cubicBezTo>
                    <a:pt x="0" y="0"/>
                    <a:pt x="1" y="0"/>
                    <a:pt x="1" y="0"/>
                  </a:cubicBezTo>
                  <a:cubicBezTo>
                    <a:pt x="2" y="0"/>
                    <a:pt x="3" y="0"/>
                    <a:pt x="3" y="0"/>
                  </a:cubicBezTo>
                  <a:cubicBezTo>
                    <a:pt x="2" y="0"/>
                    <a:pt x="1" y="0"/>
                    <a:pt x="1" y="0"/>
                  </a:cubicBezTo>
                  <a:cubicBezTo>
                    <a:pt x="1"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56" name="Freeform 1150"/>
            <p:cNvSpPr>
              <a:spLocks/>
            </p:cNvSpPr>
            <p:nvPr/>
          </p:nvSpPr>
          <p:spPr bwMode="auto">
            <a:xfrm>
              <a:off x="6680200" y="3333751"/>
              <a:ext cx="11113" cy="4763"/>
            </a:xfrm>
            <a:custGeom>
              <a:avLst/>
              <a:gdLst>
                <a:gd name="T0" fmla="*/ 0 w 3"/>
                <a:gd name="T1" fmla="*/ 1 h 1"/>
                <a:gd name="T2" fmla="*/ 0 w 3"/>
                <a:gd name="T3" fmla="*/ 0 h 1"/>
                <a:gd name="T4" fmla="*/ 0 w 3"/>
                <a:gd name="T5" fmla="*/ 0 h 1"/>
                <a:gd name="T6" fmla="*/ 1 w 3"/>
                <a:gd name="T7" fmla="*/ 0 h 1"/>
                <a:gd name="T8" fmla="*/ 3 w 3"/>
                <a:gd name="T9" fmla="*/ 0 h 1"/>
                <a:gd name="T10" fmla="*/ 1 w 3"/>
                <a:gd name="T11" fmla="*/ 0 h 1"/>
                <a:gd name="T12" fmla="*/ 0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1"/>
                  </a:moveTo>
                  <a:cubicBezTo>
                    <a:pt x="0" y="1"/>
                    <a:pt x="0" y="1"/>
                    <a:pt x="0" y="0"/>
                  </a:cubicBezTo>
                  <a:cubicBezTo>
                    <a:pt x="0" y="0"/>
                    <a:pt x="0" y="0"/>
                    <a:pt x="0" y="0"/>
                  </a:cubicBezTo>
                  <a:cubicBezTo>
                    <a:pt x="0" y="0"/>
                    <a:pt x="1" y="0"/>
                    <a:pt x="1" y="0"/>
                  </a:cubicBezTo>
                  <a:cubicBezTo>
                    <a:pt x="2" y="0"/>
                    <a:pt x="3" y="0"/>
                    <a:pt x="3" y="0"/>
                  </a:cubicBezTo>
                  <a:cubicBezTo>
                    <a:pt x="2" y="0"/>
                    <a:pt x="1" y="0"/>
                    <a:pt x="1" y="0"/>
                  </a:cubicBezTo>
                  <a:cubicBezTo>
                    <a:pt x="1" y="0"/>
                    <a:pt x="1"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57" name="Freeform 1151"/>
            <p:cNvSpPr>
              <a:spLocks/>
            </p:cNvSpPr>
            <p:nvPr/>
          </p:nvSpPr>
          <p:spPr bwMode="auto">
            <a:xfrm>
              <a:off x="6680200" y="3333751"/>
              <a:ext cx="11113" cy="7938"/>
            </a:xfrm>
            <a:custGeom>
              <a:avLst/>
              <a:gdLst>
                <a:gd name="T0" fmla="*/ 1 w 3"/>
                <a:gd name="T1" fmla="*/ 2 h 2"/>
                <a:gd name="T2" fmla="*/ 0 w 3"/>
                <a:gd name="T3" fmla="*/ 1 h 2"/>
                <a:gd name="T4" fmla="*/ 1 w 3"/>
                <a:gd name="T5" fmla="*/ 1 h 2"/>
                <a:gd name="T6" fmla="*/ 1 w 3"/>
                <a:gd name="T7" fmla="*/ 1 h 2"/>
                <a:gd name="T8" fmla="*/ 3 w 3"/>
                <a:gd name="T9" fmla="*/ 0 h 2"/>
                <a:gd name="T10" fmla="*/ 1 w 3"/>
                <a:gd name="T11" fmla="*/ 1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0" y="2"/>
                    <a:pt x="0" y="1"/>
                  </a:cubicBezTo>
                  <a:cubicBezTo>
                    <a:pt x="0" y="1"/>
                    <a:pt x="0" y="1"/>
                    <a:pt x="1" y="1"/>
                  </a:cubicBezTo>
                  <a:cubicBezTo>
                    <a:pt x="1" y="1"/>
                    <a:pt x="1" y="1"/>
                    <a:pt x="1" y="1"/>
                  </a:cubicBezTo>
                  <a:cubicBezTo>
                    <a:pt x="2" y="0"/>
                    <a:pt x="3" y="0"/>
                    <a:pt x="3" y="0"/>
                  </a:cubicBezTo>
                  <a:cubicBezTo>
                    <a:pt x="2" y="0"/>
                    <a:pt x="2" y="1"/>
                    <a:pt x="1" y="1"/>
                  </a:cubicBezTo>
                  <a:cubicBezTo>
                    <a:pt x="1" y="1"/>
                    <a:pt x="1"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58" name="Freeform 1152"/>
            <p:cNvSpPr>
              <a:spLocks/>
            </p:cNvSpPr>
            <p:nvPr/>
          </p:nvSpPr>
          <p:spPr bwMode="auto">
            <a:xfrm>
              <a:off x="6683375" y="3333751"/>
              <a:ext cx="7938" cy="12700"/>
            </a:xfrm>
            <a:custGeom>
              <a:avLst/>
              <a:gdLst>
                <a:gd name="T0" fmla="*/ 1 w 2"/>
                <a:gd name="T1" fmla="*/ 3 h 3"/>
                <a:gd name="T2" fmla="*/ 0 w 2"/>
                <a:gd name="T3" fmla="*/ 2 h 3"/>
                <a:gd name="T4" fmla="*/ 0 w 2"/>
                <a:gd name="T5" fmla="*/ 2 h 3"/>
                <a:gd name="T6" fmla="*/ 0 w 2"/>
                <a:gd name="T7" fmla="*/ 2 h 3"/>
                <a:gd name="T8" fmla="*/ 2 w 2"/>
                <a:gd name="T9" fmla="*/ 0 h 3"/>
                <a:gd name="T10" fmla="*/ 1 w 2"/>
                <a:gd name="T11" fmla="*/ 2 h 3"/>
                <a:gd name="T12" fmla="*/ 1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3"/>
                  </a:moveTo>
                  <a:cubicBezTo>
                    <a:pt x="0" y="3"/>
                    <a:pt x="0" y="3"/>
                    <a:pt x="0" y="2"/>
                  </a:cubicBezTo>
                  <a:cubicBezTo>
                    <a:pt x="0" y="2"/>
                    <a:pt x="0" y="2"/>
                    <a:pt x="0" y="2"/>
                  </a:cubicBezTo>
                  <a:cubicBezTo>
                    <a:pt x="0" y="2"/>
                    <a:pt x="0" y="2"/>
                    <a:pt x="0" y="2"/>
                  </a:cubicBezTo>
                  <a:cubicBezTo>
                    <a:pt x="1" y="1"/>
                    <a:pt x="2" y="0"/>
                    <a:pt x="2" y="0"/>
                  </a:cubicBezTo>
                  <a:cubicBezTo>
                    <a:pt x="1" y="1"/>
                    <a:pt x="1" y="2"/>
                    <a:pt x="1" y="2"/>
                  </a:cubicBezTo>
                  <a:cubicBezTo>
                    <a:pt x="1" y="2"/>
                    <a:pt x="1" y="2"/>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59" name="Freeform 1153"/>
            <p:cNvSpPr>
              <a:spLocks/>
            </p:cNvSpPr>
            <p:nvPr/>
          </p:nvSpPr>
          <p:spPr bwMode="auto">
            <a:xfrm>
              <a:off x="6688138" y="3338513"/>
              <a:ext cx="3175" cy="7938"/>
            </a:xfrm>
            <a:custGeom>
              <a:avLst/>
              <a:gdLst>
                <a:gd name="T0" fmla="*/ 0 w 1"/>
                <a:gd name="T1" fmla="*/ 2 h 2"/>
                <a:gd name="T2" fmla="*/ 0 w 1"/>
                <a:gd name="T3" fmla="*/ 2 h 2"/>
                <a:gd name="T4" fmla="*/ 0 w 1"/>
                <a:gd name="T5" fmla="*/ 2 h 2"/>
                <a:gd name="T6" fmla="*/ 0 w 1"/>
                <a:gd name="T7" fmla="*/ 1 h 2"/>
                <a:gd name="T8" fmla="*/ 1 w 1"/>
                <a:gd name="T9" fmla="*/ 0 h 2"/>
                <a:gd name="T10" fmla="*/ 0 w 1"/>
                <a:gd name="T11" fmla="*/ 2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cubicBezTo>
                    <a:pt x="0" y="2"/>
                    <a:pt x="0" y="2"/>
                    <a:pt x="0" y="2"/>
                  </a:cubicBezTo>
                  <a:cubicBezTo>
                    <a:pt x="0" y="2"/>
                    <a:pt x="0" y="2"/>
                    <a:pt x="0" y="2"/>
                  </a:cubicBezTo>
                  <a:cubicBezTo>
                    <a:pt x="0" y="1"/>
                    <a:pt x="0" y="1"/>
                    <a:pt x="0" y="1"/>
                  </a:cubicBezTo>
                  <a:cubicBezTo>
                    <a:pt x="1" y="1"/>
                    <a:pt x="1" y="0"/>
                    <a:pt x="1" y="0"/>
                  </a:cubicBezTo>
                  <a:cubicBezTo>
                    <a:pt x="1" y="0"/>
                    <a:pt x="1" y="1"/>
                    <a:pt x="0" y="2"/>
                  </a:cubicBezTo>
                  <a:cubicBezTo>
                    <a:pt x="1" y="2"/>
                    <a:pt x="1" y="2"/>
                    <a:pt x="0"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60" name="Freeform 1154"/>
            <p:cNvSpPr>
              <a:spLocks/>
            </p:cNvSpPr>
            <p:nvPr/>
          </p:nvSpPr>
          <p:spPr bwMode="auto">
            <a:xfrm>
              <a:off x="6688138" y="3338513"/>
              <a:ext cx="6350" cy="11113"/>
            </a:xfrm>
            <a:custGeom>
              <a:avLst/>
              <a:gdLst>
                <a:gd name="T0" fmla="*/ 1 w 2"/>
                <a:gd name="T1" fmla="*/ 3 h 3"/>
                <a:gd name="T2" fmla="*/ 1 w 2"/>
                <a:gd name="T3" fmla="*/ 3 h 3"/>
                <a:gd name="T4" fmla="*/ 1 w 2"/>
                <a:gd name="T5" fmla="*/ 2 h 3"/>
                <a:gd name="T6" fmla="*/ 1 w 2"/>
                <a:gd name="T7" fmla="*/ 2 h 3"/>
                <a:gd name="T8" fmla="*/ 2 w 2"/>
                <a:gd name="T9" fmla="*/ 0 h 3"/>
                <a:gd name="T10" fmla="*/ 1 w 2"/>
                <a:gd name="T11" fmla="*/ 2 h 3"/>
                <a:gd name="T12" fmla="*/ 1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3"/>
                  </a:moveTo>
                  <a:cubicBezTo>
                    <a:pt x="1" y="3"/>
                    <a:pt x="1" y="3"/>
                    <a:pt x="1" y="3"/>
                  </a:cubicBezTo>
                  <a:cubicBezTo>
                    <a:pt x="1" y="3"/>
                    <a:pt x="0" y="2"/>
                    <a:pt x="1" y="2"/>
                  </a:cubicBezTo>
                  <a:cubicBezTo>
                    <a:pt x="1" y="2"/>
                    <a:pt x="1" y="2"/>
                    <a:pt x="1" y="2"/>
                  </a:cubicBezTo>
                  <a:cubicBezTo>
                    <a:pt x="1" y="1"/>
                    <a:pt x="2" y="0"/>
                    <a:pt x="2" y="0"/>
                  </a:cubicBezTo>
                  <a:cubicBezTo>
                    <a:pt x="1" y="1"/>
                    <a:pt x="1" y="1"/>
                    <a:pt x="1" y="2"/>
                  </a:cubicBezTo>
                  <a:cubicBezTo>
                    <a:pt x="1" y="2"/>
                    <a:pt x="2" y="2"/>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61" name="Freeform 1155"/>
            <p:cNvSpPr>
              <a:spLocks/>
            </p:cNvSpPr>
            <p:nvPr/>
          </p:nvSpPr>
          <p:spPr bwMode="auto">
            <a:xfrm>
              <a:off x="6694488" y="3338513"/>
              <a:ext cx="4763" cy="11113"/>
            </a:xfrm>
            <a:custGeom>
              <a:avLst/>
              <a:gdLst>
                <a:gd name="T0" fmla="*/ 0 w 1"/>
                <a:gd name="T1" fmla="*/ 3 h 3"/>
                <a:gd name="T2" fmla="*/ 0 w 1"/>
                <a:gd name="T3" fmla="*/ 3 h 3"/>
                <a:gd name="T4" fmla="*/ 0 w 1"/>
                <a:gd name="T5" fmla="*/ 3 h 3"/>
                <a:gd name="T6" fmla="*/ 0 w 1"/>
                <a:gd name="T7" fmla="*/ 2 h 3"/>
                <a:gd name="T8" fmla="*/ 0 w 1"/>
                <a:gd name="T9" fmla="*/ 0 h 3"/>
                <a:gd name="T10" fmla="*/ 0 w 1"/>
                <a:gd name="T11" fmla="*/ 2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cubicBezTo>
                    <a:pt x="0" y="3"/>
                    <a:pt x="0" y="3"/>
                    <a:pt x="0" y="3"/>
                  </a:cubicBezTo>
                  <a:cubicBezTo>
                    <a:pt x="0" y="3"/>
                    <a:pt x="0" y="3"/>
                    <a:pt x="0" y="3"/>
                  </a:cubicBezTo>
                  <a:cubicBezTo>
                    <a:pt x="0" y="2"/>
                    <a:pt x="0" y="2"/>
                    <a:pt x="0" y="2"/>
                  </a:cubicBezTo>
                  <a:cubicBezTo>
                    <a:pt x="0" y="1"/>
                    <a:pt x="0" y="0"/>
                    <a:pt x="0" y="0"/>
                  </a:cubicBezTo>
                  <a:cubicBezTo>
                    <a:pt x="0" y="1"/>
                    <a:pt x="0" y="2"/>
                    <a:pt x="0" y="2"/>
                  </a:cubicBezTo>
                  <a:cubicBezTo>
                    <a:pt x="0" y="2"/>
                    <a:pt x="1" y="3"/>
                    <a:pt x="0"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62" name="Freeform 1156"/>
            <p:cNvSpPr>
              <a:spLocks/>
            </p:cNvSpPr>
            <p:nvPr/>
          </p:nvSpPr>
          <p:spPr bwMode="auto">
            <a:xfrm>
              <a:off x="6699250" y="3338513"/>
              <a:ext cx="3175" cy="11113"/>
            </a:xfrm>
            <a:custGeom>
              <a:avLst/>
              <a:gdLst>
                <a:gd name="T0" fmla="*/ 1 w 1"/>
                <a:gd name="T1" fmla="*/ 3 h 3"/>
                <a:gd name="T2" fmla="*/ 0 w 1"/>
                <a:gd name="T3" fmla="*/ 3 h 3"/>
                <a:gd name="T4" fmla="*/ 0 w 1"/>
                <a:gd name="T5" fmla="*/ 3 h 3"/>
                <a:gd name="T6" fmla="*/ 0 w 1"/>
                <a:gd name="T7" fmla="*/ 2 h 3"/>
                <a:gd name="T8" fmla="*/ 0 w 1"/>
                <a:gd name="T9" fmla="*/ 0 h 3"/>
                <a:gd name="T10" fmla="*/ 0 w 1"/>
                <a:gd name="T11" fmla="*/ 2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1" y="3"/>
                    <a:pt x="0" y="3"/>
                    <a:pt x="0" y="3"/>
                  </a:cubicBezTo>
                  <a:cubicBezTo>
                    <a:pt x="0" y="3"/>
                    <a:pt x="0" y="3"/>
                    <a:pt x="0" y="3"/>
                  </a:cubicBezTo>
                  <a:cubicBezTo>
                    <a:pt x="0" y="2"/>
                    <a:pt x="0" y="2"/>
                    <a:pt x="0" y="2"/>
                  </a:cubicBezTo>
                  <a:cubicBezTo>
                    <a:pt x="0" y="1"/>
                    <a:pt x="0" y="0"/>
                    <a:pt x="0" y="0"/>
                  </a:cubicBezTo>
                  <a:cubicBezTo>
                    <a:pt x="0" y="1"/>
                    <a:pt x="0" y="2"/>
                    <a:pt x="0" y="2"/>
                  </a:cubicBezTo>
                  <a:cubicBezTo>
                    <a:pt x="0" y="2"/>
                    <a:pt x="1" y="2"/>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63" name="Freeform 1157"/>
            <p:cNvSpPr>
              <a:spLocks/>
            </p:cNvSpPr>
            <p:nvPr/>
          </p:nvSpPr>
          <p:spPr bwMode="auto">
            <a:xfrm>
              <a:off x="6699250" y="3338513"/>
              <a:ext cx="7938" cy="11113"/>
            </a:xfrm>
            <a:custGeom>
              <a:avLst/>
              <a:gdLst>
                <a:gd name="T0" fmla="*/ 2 w 2"/>
                <a:gd name="T1" fmla="*/ 2 h 3"/>
                <a:gd name="T2" fmla="*/ 1 w 2"/>
                <a:gd name="T3" fmla="*/ 3 h 3"/>
                <a:gd name="T4" fmla="*/ 1 w 2"/>
                <a:gd name="T5" fmla="*/ 3 h 3"/>
                <a:gd name="T6" fmla="*/ 1 w 2"/>
                <a:gd name="T7" fmla="*/ 2 h 3"/>
                <a:gd name="T8" fmla="*/ 0 w 2"/>
                <a:gd name="T9" fmla="*/ 0 h 3"/>
                <a:gd name="T10" fmla="*/ 1 w 2"/>
                <a:gd name="T11" fmla="*/ 2 h 3"/>
                <a:gd name="T12" fmla="*/ 2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2"/>
                  </a:moveTo>
                  <a:cubicBezTo>
                    <a:pt x="2" y="3"/>
                    <a:pt x="2" y="3"/>
                    <a:pt x="1" y="3"/>
                  </a:cubicBezTo>
                  <a:cubicBezTo>
                    <a:pt x="1" y="3"/>
                    <a:pt x="1" y="3"/>
                    <a:pt x="1" y="3"/>
                  </a:cubicBezTo>
                  <a:cubicBezTo>
                    <a:pt x="1" y="2"/>
                    <a:pt x="1" y="2"/>
                    <a:pt x="1" y="2"/>
                  </a:cubicBezTo>
                  <a:cubicBezTo>
                    <a:pt x="0" y="1"/>
                    <a:pt x="0" y="0"/>
                    <a:pt x="0" y="0"/>
                  </a:cubicBezTo>
                  <a:cubicBezTo>
                    <a:pt x="0" y="1"/>
                    <a:pt x="1" y="1"/>
                    <a:pt x="1" y="2"/>
                  </a:cubicBezTo>
                  <a:cubicBezTo>
                    <a:pt x="1" y="2"/>
                    <a:pt x="2" y="2"/>
                    <a:pt x="2"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64" name="Freeform 1158"/>
            <p:cNvSpPr>
              <a:spLocks/>
            </p:cNvSpPr>
            <p:nvPr/>
          </p:nvSpPr>
          <p:spPr bwMode="auto">
            <a:xfrm>
              <a:off x="6702425" y="3338513"/>
              <a:ext cx="7938" cy="7938"/>
            </a:xfrm>
            <a:custGeom>
              <a:avLst/>
              <a:gdLst>
                <a:gd name="T0" fmla="*/ 2 w 2"/>
                <a:gd name="T1" fmla="*/ 2 h 2"/>
                <a:gd name="T2" fmla="*/ 1 w 2"/>
                <a:gd name="T3" fmla="*/ 2 h 2"/>
                <a:gd name="T4" fmla="*/ 1 w 2"/>
                <a:gd name="T5" fmla="*/ 2 h 2"/>
                <a:gd name="T6" fmla="*/ 1 w 2"/>
                <a:gd name="T7" fmla="*/ 2 h 2"/>
                <a:gd name="T8" fmla="*/ 0 w 2"/>
                <a:gd name="T9" fmla="*/ 0 h 2"/>
                <a:gd name="T10" fmla="*/ 1 w 2"/>
                <a:gd name="T11" fmla="*/ 1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cubicBezTo>
                    <a:pt x="2" y="2"/>
                    <a:pt x="2" y="2"/>
                    <a:pt x="1" y="2"/>
                  </a:cubicBezTo>
                  <a:cubicBezTo>
                    <a:pt x="1" y="2"/>
                    <a:pt x="1" y="2"/>
                    <a:pt x="1" y="2"/>
                  </a:cubicBezTo>
                  <a:cubicBezTo>
                    <a:pt x="1" y="2"/>
                    <a:pt x="1" y="2"/>
                    <a:pt x="1" y="2"/>
                  </a:cubicBezTo>
                  <a:cubicBezTo>
                    <a:pt x="0" y="1"/>
                    <a:pt x="0" y="0"/>
                    <a:pt x="0" y="0"/>
                  </a:cubicBezTo>
                  <a:cubicBezTo>
                    <a:pt x="0" y="1"/>
                    <a:pt x="1" y="1"/>
                    <a:pt x="1" y="1"/>
                  </a:cubicBezTo>
                  <a:cubicBezTo>
                    <a:pt x="1" y="1"/>
                    <a:pt x="1" y="1"/>
                    <a:pt x="2"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65" name="Freeform 1159"/>
            <p:cNvSpPr>
              <a:spLocks/>
            </p:cNvSpPr>
            <p:nvPr/>
          </p:nvSpPr>
          <p:spPr bwMode="auto">
            <a:xfrm>
              <a:off x="6702425" y="3338513"/>
              <a:ext cx="7938" cy="7938"/>
            </a:xfrm>
            <a:custGeom>
              <a:avLst/>
              <a:gdLst>
                <a:gd name="T0" fmla="*/ 2 w 2"/>
                <a:gd name="T1" fmla="*/ 1 h 2"/>
                <a:gd name="T2" fmla="*/ 2 w 2"/>
                <a:gd name="T3" fmla="*/ 1 h 2"/>
                <a:gd name="T4" fmla="*/ 2 w 2"/>
                <a:gd name="T5" fmla="*/ 1 h 2"/>
                <a:gd name="T6" fmla="*/ 1 w 2"/>
                <a:gd name="T7" fmla="*/ 1 h 2"/>
                <a:gd name="T8" fmla="*/ 0 w 2"/>
                <a:gd name="T9" fmla="*/ 0 h 2"/>
                <a:gd name="T10" fmla="*/ 2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2"/>
                    <a:pt x="2" y="2"/>
                    <a:pt x="2" y="1"/>
                  </a:cubicBezTo>
                  <a:cubicBezTo>
                    <a:pt x="1" y="1"/>
                    <a:pt x="1" y="1"/>
                    <a:pt x="1" y="1"/>
                  </a:cubicBezTo>
                  <a:cubicBezTo>
                    <a:pt x="1" y="1"/>
                    <a:pt x="0" y="0"/>
                    <a:pt x="0" y="0"/>
                  </a:cubicBezTo>
                  <a:cubicBezTo>
                    <a:pt x="0" y="0"/>
                    <a:pt x="1" y="0"/>
                    <a:pt x="2" y="1"/>
                  </a:cubicBezTo>
                  <a:cubicBezTo>
                    <a:pt x="2" y="1"/>
                    <a:pt x="2" y="1"/>
                    <a:pt x="2"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66" name="Freeform 1160"/>
            <p:cNvSpPr>
              <a:spLocks/>
            </p:cNvSpPr>
            <p:nvPr/>
          </p:nvSpPr>
          <p:spPr bwMode="auto">
            <a:xfrm>
              <a:off x="6702425" y="3333751"/>
              <a:ext cx="11113" cy="7938"/>
            </a:xfrm>
            <a:custGeom>
              <a:avLst/>
              <a:gdLst>
                <a:gd name="T0" fmla="*/ 3 w 3"/>
                <a:gd name="T1" fmla="*/ 1 h 2"/>
                <a:gd name="T2" fmla="*/ 3 w 3"/>
                <a:gd name="T3" fmla="*/ 1 h 2"/>
                <a:gd name="T4" fmla="*/ 2 w 3"/>
                <a:gd name="T5" fmla="*/ 2 h 2"/>
                <a:gd name="T6" fmla="*/ 2 w 3"/>
                <a:gd name="T7" fmla="*/ 1 h 2"/>
                <a:gd name="T8" fmla="*/ 0 w 3"/>
                <a:gd name="T9" fmla="*/ 0 h 2"/>
                <a:gd name="T10" fmla="*/ 2 w 3"/>
                <a:gd name="T11" fmla="*/ 1 h 2"/>
                <a:gd name="T12" fmla="*/ 3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1"/>
                  </a:moveTo>
                  <a:cubicBezTo>
                    <a:pt x="3" y="1"/>
                    <a:pt x="3" y="1"/>
                    <a:pt x="3" y="1"/>
                  </a:cubicBezTo>
                  <a:cubicBezTo>
                    <a:pt x="3" y="2"/>
                    <a:pt x="3" y="2"/>
                    <a:pt x="2" y="2"/>
                  </a:cubicBezTo>
                  <a:cubicBezTo>
                    <a:pt x="2" y="1"/>
                    <a:pt x="2" y="1"/>
                    <a:pt x="2" y="1"/>
                  </a:cubicBezTo>
                  <a:cubicBezTo>
                    <a:pt x="1" y="1"/>
                    <a:pt x="0" y="0"/>
                    <a:pt x="0" y="0"/>
                  </a:cubicBezTo>
                  <a:cubicBezTo>
                    <a:pt x="1" y="1"/>
                    <a:pt x="2" y="1"/>
                    <a:pt x="2" y="1"/>
                  </a:cubicBezTo>
                  <a:cubicBezTo>
                    <a:pt x="2" y="1"/>
                    <a:pt x="2" y="1"/>
                    <a:pt x="3"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67" name="Freeform 1161"/>
            <p:cNvSpPr>
              <a:spLocks/>
            </p:cNvSpPr>
            <p:nvPr/>
          </p:nvSpPr>
          <p:spPr bwMode="auto">
            <a:xfrm>
              <a:off x="6702425" y="3333751"/>
              <a:ext cx="11113" cy="4763"/>
            </a:xfrm>
            <a:custGeom>
              <a:avLst/>
              <a:gdLst>
                <a:gd name="T0" fmla="*/ 3 w 3"/>
                <a:gd name="T1" fmla="*/ 0 h 1"/>
                <a:gd name="T2" fmla="*/ 3 w 3"/>
                <a:gd name="T3" fmla="*/ 0 h 1"/>
                <a:gd name="T4" fmla="*/ 3 w 3"/>
                <a:gd name="T5" fmla="*/ 1 h 1"/>
                <a:gd name="T6" fmla="*/ 2 w 3"/>
                <a:gd name="T7" fmla="*/ 0 h 1"/>
                <a:gd name="T8" fmla="*/ 0 w 3"/>
                <a:gd name="T9" fmla="*/ 0 h 1"/>
                <a:gd name="T10" fmla="*/ 2 w 3"/>
                <a:gd name="T11" fmla="*/ 0 h 1"/>
                <a:gd name="T12" fmla="*/ 3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3" y="0"/>
                  </a:moveTo>
                  <a:cubicBezTo>
                    <a:pt x="3" y="0"/>
                    <a:pt x="3" y="0"/>
                    <a:pt x="3" y="0"/>
                  </a:cubicBezTo>
                  <a:cubicBezTo>
                    <a:pt x="3" y="1"/>
                    <a:pt x="3" y="1"/>
                    <a:pt x="3" y="1"/>
                  </a:cubicBezTo>
                  <a:cubicBezTo>
                    <a:pt x="3" y="1"/>
                    <a:pt x="2" y="0"/>
                    <a:pt x="2" y="0"/>
                  </a:cubicBezTo>
                  <a:cubicBezTo>
                    <a:pt x="1" y="0"/>
                    <a:pt x="0" y="0"/>
                    <a:pt x="0" y="0"/>
                  </a:cubicBezTo>
                  <a:cubicBezTo>
                    <a:pt x="1" y="0"/>
                    <a:pt x="2" y="0"/>
                    <a:pt x="2" y="0"/>
                  </a:cubicBezTo>
                  <a:cubicBezTo>
                    <a:pt x="2" y="0"/>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68" name="Freeform 1162"/>
            <p:cNvSpPr>
              <a:spLocks/>
            </p:cNvSpPr>
            <p:nvPr/>
          </p:nvSpPr>
          <p:spPr bwMode="auto">
            <a:xfrm>
              <a:off x="6702425" y="3330576"/>
              <a:ext cx="11113" cy="3175"/>
            </a:xfrm>
            <a:custGeom>
              <a:avLst/>
              <a:gdLst>
                <a:gd name="T0" fmla="*/ 3 w 3"/>
                <a:gd name="T1" fmla="*/ 0 h 1"/>
                <a:gd name="T2" fmla="*/ 3 w 3"/>
                <a:gd name="T3" fmla="*/ 0 h 1"/>
                <a:gd name="T4" fmla="*/ 3 w 3"/>
                <a:gd name="T5" fmla="*/ 1 h 1"/>
                <a:gd name="T6" fmla="*/ 2 w 3"/>
                <a:gd name="T7" fmla="*/ 0 h 1"/>
                <a:gd name="T8" fmla="*/ 0 w 3"/>
                <a:gd name="T9" fmla="*/ 0 h 1"/>
                <a:gd name="T10" fmla="*/ 2 w 3"/>
                <a:gd name="T11" fmla="*/ 0 h 1"/>
                <a:gd name="T12" fmla="*/ 3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3" y="0"/>
                  </a:moveTo>
                  <a:cubicBezTo>
                    <a:pt x="3" y="0"/>
                    <a:pt x="3" y="0"/>
                    <a:pt x="3" y="0"/>
                  </a:cubicBezTo>
                  <a:cubicBezTo>
                    <a:pt x="3" y="0"/>
                    <a:pt x="3" y="1"/>
                    <a:pt x="3" y="1"/>
                  </a:cubicBezTo>
                  <a:cubicBezTo>
                    <a:pt x="3" y="1"/>
                    <a:pt x="2" y="0"/>
                    <a:pt x="2" y="0"/>
                  </a:cubicBezTo>
                  <a:cubicBezTo>
                    <a:pt x="2" y="1"/>
                    <a:pt x="0" y="0"/>
                    <a:pt x="0" y="0"/>
                  </a:cubicBezTo>
                  <a:cubicBezTo>
                    <a:pt x="1" y="0"/>
                    <a:pt x="2" y="0"/>
                    <a:pt x="2" y="0"/>
                  </a:cubicBezTo>
                  <a:cubicBezTo>
                    <a:pt x="2" y="0"/>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69" name="Freeform 1163"/>
            <p:cNvSpPr>
              <a:spLocks/>
            </p:cNvSpPr>
            <p:nvPr/>
          </p:nvSpPr>
          <p:spPr bwMode="auto">
            <a:xfrm>
              <a:off x="6702425" y="3327401"/>
              <a:ext cx="11113" cy="3175"/>
            </a:xfrm>
            <a:custGeom>
              <a:avLst/>
              <a:gdLst>
                <a:gd name="T0" fmla="*/ 3 w 3"/>
                <a:gd name="T1" fmla="*/ 0 h 1"/>
                <a:gd name="T2" fmla="*/ 3 w 3"/>
                <a:gd name="T3" fmla="*/ 0 h 1"/>
                <a:gd name="T4" fmla="*/ 3 w 3"/>
                <a:gd name="T5" fmla="*/ 0 h 1"/>
                <a:gd name="T6" fmla="*/ 2 w 3"/>
                <a:gd name="T7" fmla="*/ 0 h 1"/>
                <a:gd name="T8" fmla="*/ 0 w 3"/>
                <a:gd name="T9" fmla="*/ 1 h 1"/>
                <a:gd name="T10" fmla="*/ 2 w 3"/>
                <a:gd name="T11" fmla="*/ 0 h 1"/>
                <a:gd name="T12" fmla="*/ 3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3" y="0"/>
                  </a:moveTo>
                  <a:cubicBezTo>
                    <a:pt x="3" y="0"/>
                    <a:pt x="3" y="0"/>
                    <a:pt x="3" y="0"/>
                  </a:cubicBezTo>
                  <a:cubicBezTo>
                    <a:pt x="3" y="0"/>
                    <a:pt x="3" y="0"/>
                    <a:pt x="3" y="0"/>
                  </a:cubicBezTo>
                  <a:cubicBezTo>
                    <a:pt x="3" y="0"/>
                    <a:pt x="2" y="0"/>
                    <a:pt x="2" y="0"/>
                  </a:cubicBezTo>
                  <a:cubicBezTo>
                    <a:pt x="1" y="1"/>
                    <a:pt x="0" y="1"/>
                    <a:pt x="0" y="1"/>
                  </a:cubicBezTo>
                  <a:cubicBezTo>
                    <a:pt x="1" y="1"/>
                    <a:pt x="2" y="0"/>
                    <a:pt x="2" y="0"/>
                  </a:cubicBezTo>
                  <a:cubicBezTo>
                    <a:pt x="2" y="0"/>
                    <a:pt x="2"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70" name="Freeform 1164"/>
            <p:cNvSpPr>
              <a:spLocks/>
            </p:cNvSpPr>
            <p:nvPr/>
          </p:nvSpPr>
          <p:spPr bwMode="auto">
            <a:xfrm>
              <a:off x="6702425" y="3319463"/>
              <a:ext cx="11113" cy="11113"/>
            </a:xfrm>
            <a:custGeom>
              <a:avLst/>
              <a:gdLst>
                <a:gd name="T0" fmla="*/ 2 w 3"/>
                <a:gd name="T1" fmla="*/ 1 h 3"/>
                <a:gd name="T2" fmla="*/ 3 w 3"/>
                <a:gd name="T3" fmla="*/ 1 h 3"/>
                <a:gd name="T4" fmla="*/ 2 w 3"/>
                <a:gd name="T5" fmla="*/ 1 h 3"/>
                <a:gd name="T6" fmla="*/ 2 w 3"/>
                <a:gd name="T7" fmla="*/ 1 h 3"/>
                <a:gd name="T8" fmla="*/ 0 w 3"/>
                <a:gd name="T9" fmla="*/ 3 h 3"/>
                <a:gd name="T10" fmla="*/ 2 w 3"/>
                <a:gd name="T11" fmla="*/ 1 h 3"/>
                <a:gd name="T12" fmla="*/ 2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1"/>
                  </a:moveTo>
                  <a:cubicBezTo>
                    <a:pt x="2" y="0"/>
                    <a:pt x="3" y="1"/>
                    <a:pt x="3" y="1"/>
                  </a:cubicBezTo>
                  <a:cubicBezTo>
                    <a:pt x="3" y="1"/>
                    <a:pt x="3" y="1"/>
                    <a:pt x="2" y="1"/>
                  </a:cubicBezTo>
                  <a:cubicBezTo>
                    <a:pt x="2" y="2"/>
                    <a:pt x="2" y="2"/>
                    <a:pt x="2" y="1"/>
                  </a:cubicBezTo>
                  <a:cubicBezTo>
                    <a:pt x="1" y="2"/>
                    <a:pt x="0" y="3"/>
                    <a:pt x="0" y="3"/>
                  </a:cubicBezTo>
                  <a:cubicBezTo>
                    <a:pt x="1" y="2"/>
                    <a:pt x="1" y="2"/>
                    <a:pt x="2" y="1"/>
                  </a:cubicBezTo>
                  <a:cubicBezTo>
                    <a:pt x="2" y="1"/>
                    <a:pt x="2" y="1"/>
                    <a:pt x="2"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71" name="Freeform 1165"/>
            <p:cNvSpPr>
              <a:spLocks/>
            </p:cNvSpPr>
            <p:nvPr/>
          </p:nvSpPr>
          <p:spPr bwMode="auto">
            <a:xfrm>
              <a:off x="6702425" y="3319463"/>
              <a:ext cx="7938" cy="7938"/>
            </a:xfrm>
            <a:custGeom>
              <a:avLst/>
              <a:gdLst>
                <a:gd name="T0" fmla="*/ 1 w 2"/>
                <a:gd name="T1" fmla="*/ 0 h 2"/>
                <a:gd name="T2" fmla="*/ 2 w 2"/>
                <a:gd name="T3" fmla="*/ 0 h 2"/>
                <a:gd name="T4" fmla="*/ 2 w 2"/>
                <a:gd name="T5" fmla="*/ 1 h 2"/>
                <a:gd name="T6" fmla="*/ 1 w 2"/>
                <a:gd name="T7" fmla="*/ 1 h 2"/>
                <a:gd name="T8" fmla="*/ 0 w 2"/>
                <a:gd name="T9" fmla="*/ 2 h 2"/>
                <a:gd name="T10" fmla="*/ 1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2" y="0"/>
                    <a:pt x="2" y="0"/>
                  </a:cubicBezTo>
                  <a:cubicBezTo>
                    <a:pt x="2" y="0"/>
                    <a:pt x="2" y="0"/>
                    <a:pt x="2" y="1"/>
                  </a:cubicBezTo>
                  <a:cubicBezTo>
                    <a:pt x="2" y="1"/>
                    <a:pt x="1" y="1"/>
                    <a:pt x="1" y="1"/>
                  </a:cubicBezTo>
                  <a:cubicBezTo>
                    <a:pt x="1" y="1"/>
                    <a:pt x="0" y="2"/>
                    <a:pt x="0" y="2"/>
                  </a:cubicBezTo>
                  <a:cubicBezTo>
                    <a:pt x="0" y="2"/>
                    <a:pt x="1" y="1"/>
                    <a:pt x="1" y="1"/>
                  </a:cubicBezTo>
                  <a:cubicBezTo>
                    <a:pt x="1" y="0"/>
                    <a:pt x="1" y="0"/>
                    <a:pt x="1"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72" name="Freeform 1166"/>
            <p:cNvSpPr>
              <a:spLocks/>
            </p:cNvSpPr>
            <p:nvPr/>
          </p:nvSpPr>
          <p:spPr bwMode="auto">
            <a:xfrm>
              <a:off x="6702425" y="3316288"/>
              <a:ext cx="4763" cy="11113"/>
            </a:xfrm>
            <a:custGeom>
              <a:avLst/>
              <a:gdLst>
                <a:gd name="T0" fmla="*/ 0 w 1"/>
                <a:gd name="T1" fmla="*/ 0 h 3"/>
                <a:gd name="T2" fmla="*/ 1 w 1"/>
                <a:gd name="T3" fmla="*/ 0 h 3"/>
                <a:gd name="T4" fmla="*/ 1 w 1"/>
                <a:gd name="T5" fmla="*/ 1 h 3"/>
                <a:gd name="T6" fmla="*/ 1 w 1"/>
                <a:gd name="T7" fmla="*/ 1 h 3"/>
                <a:gd name="T8" fmla="*/ 0 w 1"/>
                <a:gd name="T9" fmla="*/ 3 h 3"/>
                <a:gd name="T10" fmla="*/ 0 w 1"/>
                <a:gd name="T11" fmla="*/ 1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0" y="0"/>
                    <a:pt x="1" y="0"/>
                    <a:pt x="1" y="0"/>
                  </a:cubicBezTo>
                  <a:cubicBezTo>
                    <a:pt x="1" y="0"/>
                    <a:pt x="1" y="1"/>
                    <a:pt x="1" y="1"/>
                  </a:cubicBezTo>
                  <a:cubicBezTo>
                    <a:pt x="1" y="1"/>
                    <a:pt x="1" y="1"/>
                    <a:pt x="1" y="1"/>
                  </a:cubicBezTo>
                  <a:cubicBezTo>
                    <a:pt x="0" y="2"/>
                    <a:pt x="0" y="3"/>
                    <a:pt x="0" y="3"/>
                  </a:cubicBezTo>
                  <a:cubicBezTo>
                    <a:pt x="0" y="2"/>
                    <a:pt x="0" y="1"/>
                    <a:pt x="0" y="1"/>
                  </a:cubicBezTo>
                  <a:cubicBezTo>
                    <a:pt x="0" y="1"/>
                    <a:pt x="0" y="1"/>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73" name="Freeform 1167"/>
            <p:cNvSpPr>
              <a:spLocks/>
            </p:cNvSpPr>
            <p:nvPr/>
          </p:nvSpPr>
          <p:spPr bwMode="auto">
            <a:xfrm>
              <a:off x="6694488" y="3289301"/>
              <a:ext cx="7938" cy="38100"/>
            </a:xfrm>
            <a:custGeom>
              <a:avLst/>
              <a:gdLst>
                <a:gd name="T0" fmla="*/ 0 w 2"/>
                <a:gd name="T1" fmla="*/ 10 h 10"/>
                <a:gd name="T2" fmla="*/ 0 w 2"/>
                <a:gd name="T3" fmla="*/ 8 h 10"/>
                <a:gd name="T4" fmla="*/ 1 w 2"/>
                <a:gd name="T5" fmla="*/ 5 h 10"/>
                <a:gd name="T6" fmla="*/ 1 w 2"/>
                <a:gd name="T7" fmla="*/ 2 h 10"/>
                <a:gd name="T8" fmla="*/ 2 w 2"/>
                <a:gd name="T9" fmla="*/ 0 h 10"/>
                <a:gd name="T10" fmla="*/ 2 w 2"/>
                <a:gd name="T11" fmla="*/ 2 h 10"/>
                <a:gd name="T12" fmla="*/ 2 w 2"/>
                <a:gd name="T13" fmla="*/ 3 h 10"/>
                <a:gd name="T14" fmla="*/ 1 w 2"/>
                <a:gd name="T15" fmla="*/ 5 h 10"/>
                <a:gd name="T16" fmla="*/ 0 w 2"/>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0">
                  <a:moveTo>
                    <a:pt x="0" y="10"/>
                  </a:moveTo>
                  <a:cubicBezTo>
                    <a:pt x="0" y="10"/>
                    <a:pt x="0" y="9"/>
                    <a:pt x="0" y="8"/>
                  </a:cubicBezTo>
                  <a:cubicBezTo>
                    <a:pt x="0" y="7"/>
                    <a:pt x="1" y="6"/>
                    <a:pt x="1" y="5"/>
                  </a:cubicBezTo>
                  <a:cubicBezTo>
                    <a:pt x="1" y="4"/>
                    <a:pt x="1" y="3"/>
                    <a:pt x="1" y="2"/>
                  </a:cubicBezTo>
                  <a:cubicBezTo>
                    <a:pt x="2" y="1"/>
                    <a:pt x="2" y="0"/>
                    <a:pt x="2" y="0"/>
                  </a:cubicBezTo>
                  <a:cubicBezTo>
                    <a:pt x="2" y="0"/>
                    <a:pt x="2" y="1"/>
                    <a:pt x="2" y="2"/>
                  </a:cubicBezTo>
                  <a:cubicBezTo>
                    <a:pt x="2" y="2"/>
                    <a:pt x="2" y="3"/>
                    <a:pt x="2" y="3"/>
                  </a:cubicBezTo>
                  <a:cubicBezTo>
                    <a:pt x="2" y="4"/>
                    <a:pt x="2" y="4"/>
                    <a:pt x="1" y="5"/>
                  </a:cubicBezTo>
                  <a:cubicBezTo>
                    <a:pt x="1" y="7"/>
                    <a:pt x="0" y="10"/>
                    <a:pt x="0" y="1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74" name="Freeform 1168"/>
            <p:cNvSpPr>
              <a:spLocks/>
            </p:cNvSpPr>
            <p:nvPr/>
          </p:nvSpPr>
          <p:spPr bwMode="auto">
            <a:xfrm>
              <a:off x="6672263" y="3297238"/>
              <a:ext cx="19050" cy="30163"/>
            </a:xfrm>
            <a:custGeom>
              <a:avLst/>
              <a:gdLst>
                <a:gd name="T0" fmla="*/ 5 w 5"/>
                <a:gd name="T1" fmla="*/ 8 h 8"/>
                <a:gd name="T2" fmla="*/ 4 w 5"/>
                <a:gd name="T3" fmla="*/ 7 h 8"/>
                <a:gd name="T4" fmla="*/ 2 w 5"/>
                <a:gd name="T5" fmla="*/ 4 h 8"/>
                <a:gd name="T6" fmla="*/ 1 w 5"/>
                <a:gd name="T7" fmla="*/ 1 h 8"/>
                <a:gd name="T8" fmla="*/ 0 w 5"/>
                <a:gd name="T9" fmla="*/ 0 h 8"/>
                <a:gd name="T10" fmla="*/ 1 w 5"/>
                <a:gd name="T11" fmla="*/ 1 h 8"/>
                <a:gd name="T12" fmla="*/ 2 w 5"/>
                <a:gd name="T13" fmla="*/ 2 h 8"/>
                <a:gd name="T14" fmla="*/ 3 w 5"/>
                <a:gd name="T15" fmla="*/ 3 h 8"/>
                <a:gd name="T16" fmla="*/ 5 w 5"/>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5" y="8"/>
                  </a:moveTo>
                  <a:cubicBezTo>
                    <a:pt x="5" y="8"/>
                    <a:pt x="5" y="7"/>
                    <a:pt x="4" y="7"/>
                  </a:cubicBezTo>
                  <a:cubicBezTo>
                    <a:pt x="4" y="6"/>
                    <a:pt x="3" y="5"/>
                    <a:pt x="2" y="4"/>
                  </a:cubicBezTo>
                  <a:cubicBezTo>
                    <a:pt x="2" y="3"/>
                    <a:pt x="1" y="2"/>
                    <a:pt x="1" y="1"/>
                  </a:cubicBezTo>
                  <a:cubicBezTo>
                    <a:pt x="0" y="0"/>
                    <a:pt x="0" y="0"/>
                    <a:pt x="0" y="0"/>
                  </a:cubicBezTo>
                  <a:cubicBezTo>
                    <a:pt x="0" y="0"/>
                    <a:pt x="0" y="0"/>
                    <a:pt x="1" y="1"/>
                  </a:cubicBezTo>
                  <a:cubicBezTo>
                    <a:pt x="1" y="1"/>
                    <a:pt x="2" y="1"/>
                    <a:pt x="2" y="2"/>
                  </a:cubicBezTo>
                  <a:cubicBezTo>
                    <a:pt x="2" y="2"/>
                    <a:pt x="3" y="3"/>
                    <a:pt x="3" y="3"/>
                  </a:cubicBezTo>
                  <a:cubicBezTo>
                    <a:pt x="4" y="6"/>
                    <a:pt x="5" y="8"/>
                    <a:pt x="5" y="8"/>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75" name="Freeform 1169"/>
            <p:cNvSpPr>
              <a:spLocks/>
            </p:cNvSpPr>
            <p:nvPr/>
          </p:nvSpPr>
          <p:spPr bwMode="auto">
            <a:xfrm>
              <a:off x="6653213" y="3319463"/>
              <a:ext cx="34925" cy="11113"/>
            </a:xfrm>
            <a:custGeom>
              <a:avLst/>
              <a:gdLst>
                <a:gd name="T0" fmla="*/ 9 w 9"/>
                <a:gd name="T1" fmla="*/ 3 h 3"/>
                <a:gd name="T2" fmla="*/ 8 w 9"/>
                <a:gd name="T3" fmla="*/ 2 h 3"/>
                <a:gd name="T4" fmla="*/ 5 w 9"/>
                <a:gd name="T5" fmla="*/ 1 h 3"/>
                <a:gd name="T6" fmla="*/ 2 w 9"/>
                <a:gd name="T7" fmla="*/ 0 h 3"/>
                <a:gd name="T8" fmla="*/ 0 w 9"/>
                <a:gd name="T9" fmla="*/ 0 h 3"/>
                <a:gd name="T10" fmla="*/ 2 w 9"/>
                <a:gd name="T11" fmla="*/ 0 h 3"/>
                <a:gd name="T12" fmla="*/ 3 w 9"/>
                <a:gd name="T13" fmla="*/ 0 h 3"/>
                <a:gd name="T14" fmla="*/ 5 w 9"/>
                <a:gd name="T15" fmla="*/ 1 h 3"/>
                <a:gd name="T16" fmla="*/ 9 w 9"/>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9" y="3"/>
                  </a:moveTo>
                  <a:cubicBezTo>
                    <a:pt x="9" y="3"/>
                    <a:pt x="9" y="3"/>
                    <a:pt x="8" y="2"/>
                  </a:cubicBezTo>
                  <a:cubicBezTo>
                    <a:pt x="7" y="2"/>
                    <a:pt x="6" y="2"/>
                    <a:pt x="5" y="1"/>
                  </a:cubicBezTo>
                  <a:cubicBezTo>
                    <a:pt x="4" y="1"/>
                    <a:pt x="2" y="1"/>
                    <a:pt x="2" y="0"/>
                  </a:cubicBezTo>
                  <a:cubicBezTo>
                    <a:pt x="1" y="0"/>
                    <a:pt x="0" y="0"/>
                    <a:pt x="0" y="0"/>
                  </a:cubicBezTo>
                  <a:cubicBezTo>
                    <a:pt x="0" y="0"/>
                    <a:pt x="1" y="0"/>
                    <a:pt x="2" y="0"/>
                  </a:cubicBezTo>
                  <a:cubicBezTo>
                    <a:pt x="2" y="0"/>
                    <a:pt x="3" y="0"/>
                    <a:pt x="3" y="0"/>
                  </a:cubicBezTo>
                  <a:cubicBezTo>
                    <a:pt x="4" y="0"/>
                    <a:pt x="4" y="1"/>
                    <a:pt x="5" y="1"/>
                  </a:cubicBezTo>
                  <a:cubicBezTo>
                    <a:pt x="7" y="1"/>
                    <a:pt x="9" y="3"/>
                    <a:pt x="9"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76" name="Freeform 1170"/>
            <p:cNvSpPr>
              <a:spLocks/>
            </p:cNvSpPr>
            <p:nvPr/>
          </p:nvSpPr>
          <p:spPr bwMode="auto">
            <a:xfrm>
              <a:off x="6653213" y="3330576"/>
              <a:ext cx="38100" cy="7938"/>
            </a:xfrm>
            <a:custGeom>
              <a:avLst/>
              <a:gdLst>
                <a:gd name="T0" fmla="*/ 10 w 10"/>
                <a:gd name="T1" fmla="*/ 0 h 2"/>
                <a:gd name="T2" fmla="*/ 8 w 10"/>
                <a:gd name="T3" fmla="*/ 1 h 2"/>
                <a:gd name="T4" fmla="*/ 5 w 10"/>
                <a:gd name="T5" fmla="*/ 1 h 2"/>
                <a:gd name="T6" fmla="*/ 2 w 10"/>
                <a:gd name="T7" fmla="*/ 2 h 2"/>
                <a:gd name="T8" fmla="*/ 0 w 10"/>
                <a:gd name="T9" fmla="*/ 2 h 2"/>
                <a:gd name="T10" fmla="*/ 2 w 10"/>
                <a:gd name="T11" fmla="*/ 2 h 2"/>
                <a:gd name="T12" fmla="*/ 3 w 10"/>
                <a:gd name="T13" fmla="*/ 1 h 2"/>
                <a:gd name="T14" fmla="*/ 5 w 10"/>
                <a:gd name="T15" fmla="*/ 1 h 2"/>
                <a:gd name="T16" fmla="*/ 10 w 10"/>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
                  <a:moveTo>
                    <a:pt x="10" y="0"/>
                  </a:moveTo>
                  <a:cubicBezTo>
                    <a:pt x="10" y="0"/>
                    <a:pt x="9" y="0"/>
                    <a:pt x="8" y="1"/>
                  </a:cubicBezTo>
                  <a:cubicBezTo>
                    <a:pt x="8" y="1"/>
                    <a:pt x="6" y="1"/>
                    <a:pt x="5" y="1"/>
                  </a:cubicBezTo>
                  <a:cubicBezTo>
                    <a:pt x="4" y="2"/>
                    <a:pt x="3" y="2"/>
                    <a:pt x="2" y="2"/>
                  </a:cubicBezTo>
                  <a:cubicBezTo>
                    <a:pt x="1" y="2"/>
                    <a:pt x="0" y="2"/>
                    <a:pt x="0" y="2"/>
                  </a:cubicBezTo>
                  <a:cubicBezTo>
                    <a:pt x="0" y="2"/>
                    <a:pt x="1" y="2"/>
                    <a:pt x="2" y="2"/>
                  </a:cubicBezTo>
                  <a:cubicBezTo>
                    <a:pt x="2" y="1"/>
                    <a:pt x="3" y="1"/>
                    <a:pt x="3" y="1"/>
                  </a:cubicBezTo>
                  <a:cubicBezTo>
                    <a:pt x="4" y="1"/>
                    <a:pt x="4" y="1"/>
                    <a:pt x="5" y="1"/>
                  </a:cubicBezTo>
                  <a:cubicBezTo>
                    <a:pt x="7" y="0"/>
                    <a:pt x="10" y="0"/>
                    <a:pt x="1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77" name="Freeform 1171"/>
            <p:cNvSpPr>
              <a:spLocks/>
            </p:cNvSpPr>
            <p:nvPr/>
          </p:nvSpPr>
          <p:spPr bwMode="auto">
            <a:xfrm>
              <a:off x="6680200" y="3333751"/>
              <a:ext cx="11113" cy="34925"/>
            </a:xfrm>
            <a:custGeom>
              <a:avLst/>
              <a:gdLst>
                <a:gd name="T0" fmla="*/ 3 w 3"/>
                <a:gd name="T1" fmla="*/ 0 h 9"/>
                <a:gd name="T2" fmla="*/ 3 w 3"/>
                <a:gd name="T3" fmla="*/ 2 h 9"/>
                <a:gd name="T4" fmla="*/ 2 w 3"/>
                <a:gd name="T5" fmla="*/ 5 h 9"/>
                <a:gd name="T6" fmla="*/ 0 w 3"/>
                <a:gd name="T7" fmla="*/ 8 h 9"/>
                <a:gd name="T8" fmla="*/ 0 w 3"/>
                <a:gd name="T9" fmla="*/ 9 h 9"/>
                <a:gd name="T10" fmla="*/ 0 w 3"/>
                <a:gd name="T11" fmla="*/ 8 h 9"/>
                <a:gd name="T12" fmla="*/ 0 w 3"/>
                <a:gd name="T13" fmla="*/ 6 h 9"/>
                <a:gd name="T14" fmla="*/ 1 w 3"/>
                <a:gd name="T15" fmla="*/ 4 h 9"/>
                <a:gd name="T16" fmla="*/ 3 w 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9">
                  <a:moveTo>
                    <a:pt x="3" y="0"/>
                  </a:moveTo>
                  <a:cubicBezTo>
                    <a:pt x="3" y="0"/>
                    <a:pt x="3" y="1"/>
                    <a:pt x="3" y="2"/>
                  </a:cubicBezTo>
                  <a:cubicBezTo>
                    <a:pt x="3" y="3"/>
                    <a:pt x="2" y="4"/>
                    <a:pt x="2" y="5"/>
                  </a:cubicBezTo>
                  <a:cubicBezTo>
                    <a:pt x="1" y="6"/>
                    <a:pt x="1" y="7"/>
                    <a:pt x="0" y="8"/>
                  </a:cubicBezTo>
                  <a:cubicBezTo>
                    <a:pt x="0" y="9"/>
                    <a:pt x="0" y="9"/>
                    <a:pt x="0" y="9"/>
                  </a:cubicBezTo>
                  <a:cubicBezTo>
                    <a:pt x="0" y="9"/>
                    <a:pt x="0" y="9"/>
                    <a:pt x="0" y="8"/>
                  </a:cubicBezTo>
                  <a:cubicBezTo>
                    <a:pt x="0" y="7"/>
                    <a:pt x="0" y="7"/>
                    <a:pt x="0" y="6"/>
                  </a:cubicBezTo>
                  <a:cubicBezTo>
                    <a:pt x="1" y="6"/>
                    <a:pt x="1" y="5"/>
                    <a:pt x="1" y="4"/>
                  </a:cubicBezTo>
                  <a:cubicBezTo>
                    <a:pt x="2" y="2"/>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78" name="Freeform 1172"/>
            <p:cNvSpPr>
              <a:spLocks/>
            </p:cNvSpPr>
            <p:nvPr/>
          </p:nvSpPr>
          <p:spPr bwMode="auto">
            <a:xfrm>
              <a:off x="6694488" y="3333751"/>
              <a:ext cx="15875" cy="34925"/>
            </a:xfrm>
            <a:custGeom>
              <a:avLst/>
              <a:gdLst>
                <a:gd name="T0" fmla="*/ 0 w 4"/>
                <a:gd name="T1" fmla="*/ 0 h 9"/>
                <a:gd name="T2" fmla="*/ 1 w 4"/>
                <a:gd name="T3" fmla="*/ 1 h 9"/>
                <a:gd name="T4" fmla="*/ 2 w 4"/>
                <a:gd name="T5" fmla="*/ 5 h 9"/>
                <a:gd name="T6" fmla="*/ 3 w 4"/>
                <a:gd name="T7" fmla="*/ 8 h 9"/>
                <a:gd name="T8" fmla="*/ 4 w 4"/>
                <a:gd name="T9" fmla="*/ 9 h 9"/>
                <a:gd name="T10" fmla="*/ 3 w 4"/>
                <a:gd name="T11" fmla="*/ 8 h 9"/>
                <a:gd name="T12" fmla="*/ 2 w 4"/>
                <a:gd name="T13" fmla="*/ 6 h 9"/>
                <a:gd name="T14" fmla="*/ 1 w 4"/>
                <a:gd name="T15" fmla="*/ 5 h 9"/>
                <a:gd name="T16" fmla="*/ 0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0" y="0"/>
                  </a:moveTo>
                  <a:cubicBezTo>
                    <a:pt x="0" y="0"/>
                    <a:pt x="1" y="1"/>
                    <a:pt x="1" y="1"/>
                  </a:cubicBezTo>
                  <a:cubicBezTo>
                    <a:pt x="1" y="2"/>
                    <a:pt x="2" y="3"/>
                    <a:pt x="2" y="5"/>
                  </a:cubicBezTo>
                  <a:cubicBezTo>
                    <a:pt x="3" y="6"/>
                    <a:pt x="3" y="7"/>
                    <a:pt x="3" y="8"/>
                  </a:cubicBezTo>
                  <a:cubicBezTo>
                    <a:pt x="4" y="8"/>
                    <a:pt x="4" y="9"/>
                    <a:pt x="4" y="9"/>
                  </a:cubicBezTo>
                  <a:cubicBezTo>
                    <a:pt x="4" y="9"/>
                    <a:pt x="3" y="9"/>
                    <a:pt x="3" y="8"/>
                  </a:cubicBezTo>
                  <a:cubicBezTo>
                    <a:pt x="3" y="7"/>
                    <a:pt x="2" y="7"/>
                    <a:pt x="2" y="6"/>
                  </a:cubicBezTo>
                  <a:cubicBezTo>
                    <a:pt x="2" y="6"/>
                    <a:pt x="2" y="5"/>
                    <a:pt x="1" y="5"/>
                  </a:cubicBezTo>
                  <a:cubicBezTo>
                    <a:pt x="1" y="3"/>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79" name="Freeform 1173"/>
            <p:cNvSpPr>
              <a:spLocks/>
            </p:cNvSpPr>
            <p:nvPr/>
          </p:nvSpPr>
          <p:spPr bwMode="auto">
            <a:xfrm>
              <a:off x="6699250" y="3330576"/>
              <a:ext cx="33338" cy="19050"/>
            </a:xfrm>
            <a:custGeom>
              <a:avLst/>
              <a:gdLst>
                <a:gd name="T0" fmla="*/ 0 w 9"/>
                <a:gd name="T1" fmla="*/ 0 h 5"/>
                <a:gd name="T2" fmla="*/ 1 w 9"/>
                <a:gd name="T3" fmla="*/ 1 h 5"/>
                <a:gd name="T4" fmla="*/ 4 w 9"/>
                <a:gd name="T5" fmla="*/ 2 h 5"/>
                <a:gd name="T6" fmla="*/ 7 w 9"/>
                <a:gd name="T7" fmla="*/ 4 h 5"/>
                <a:gd name="T8" fmla="*/ 9 w 9"/>
                <a:gd name="T9" fmla="*/ 5 h 5"/>
                <a:gd name="T10" fmla="*/ 7 w 9"/>
                <a:gd name="T11" fmla="*/ 4 h 5"/>
                <a:gd name="T12" fmla="*/ 6 w 9"/>
                <a:gd name="T13" fmla="*/ 4 h 5"/>
                <a:gd name="T14" fmla="*/ 4 w 9"/>
                <a:gd name="T15" fmla="*/ 3 h 5"/>
                <a:gd name="T16" fmla="*/ 0 w 9"/>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
                  <a:moveTo>
                    <a:pt x="0" y="0"/>
                  </a:moveTo>
                  <a:cubicBezTo>
                    <a:pt x="0" y="0"/>
                    <a:pt x="0" y="1"/>
                    <a:pt x="1" y="1"/>
                  </a:cubicBezTo>
                  <a:cubicBezTo>
                    <a:pt x="2" y="1"/>
                    <a:pt x="3" y="2"/>
                    <a:pt x="4" y="2"/>
                  </a:cubicBezTo>
                  <a:cubicBezTo>
                    <a:pt x="5" y="3"/>
                    <a:pt x="6" y="3"/>
                    <a:pt x="7" y="4"/>
                  </a:cubicBezTo>
                  <a:cubicBezTo>
                    <a:pt x="8" y="4"/>
                    <a:pt x="9" y="5"/>
                    <a:pt x="9" y="5"/>
                  </a:cubicBezTo>
                  <a:cubicBezTo>
                    <a:pt x="9" y="5"/>
                    <a:pt x="8" y="4"/>
                    <a:pt x="7" y="4"/>
                  </a:cubicBezTo>
                  <a:cubicBezTo>
                    <a:pt x="7" y="4"/>
                    <a:pt x="6" y="4"/>
                    <a:pt x="6" y="4"/>
                  </a:cubicBezTo>
                  <a:cubicBezTo>
                    <a:pt x="5" y="4"/>
                    <a:pt x="5" y="3"/>
                    <a:pt x="4" y="3"/>
                  </a:cubicBezTo>
                  <a:cubicBezTo>
                    <a:pt x="2" y="2"/>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80" name="Freeform 1174"/>
            <p:cNvSpPr>
              <a:spLocks/>
            </p:cNvSpPr>
            <p:nvPr/>
          </p:nvSpPr>
          <p:spPr bwMode="auto">
            <a:xfrm>
              <a:off x="6699250" y="3319463"/>
              <a:ext cx="33338" cy="7938"/>
            </a:xfrm>
            <a:custGeom>
              <a:avLst/>
              <a:gdLst>
                <a:gd name="T0" fmla="*/ 0 w 9"/>
                <a:gd name="T1" fmla="*/ 2 h 2"/>
                <a:gd name="T2" fmla="*/ 1 w 9"/>
                <a:gd name="T3" fmla="*/ 2 h 2"/>
                <a:gd name="T4" fmla="*/ 4 w 9"/>
                <a:gd name="T5" fmla="*/ 1 h 2"/>
                <a:gd name="T6" fmla="*/ 8 w 9"/>
                <a:gd name="T7" fmla="*/ 0 h 2"/>
                <a:gd name="T8" fmla="*/ 9 w 9"/>
                <a:gd name="T9" fmla="*/ 0 h 2"/>
                <a:gd name="T10" fmla="*/ 8 w 9"/>
                <a:gd name="T11" fmla="*/ 0 h 2"/>
                <a:gd name="T12" fmla="*/ 6 w 9"/>
                <a:gd name="T13" fmla="*/ 1 h 2"/>
                <a:gd name="T14" fmla="*/ 5 w 9"/>
                <a:gd name="T15" fmla="*/ 2 h 2"/>
                <a:gd name="T16" fmla="*/ 0 w 9"/>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
                  <a:moveTo>
                    <a:pt x="0" y="2"/>
                  </a:moveTo>
                  <a:cubicBezTo>
                    <a:pt x="0" y="2"/>
                    <a:pt x="0" y="2"/>
                    <a:pt x="1" y="2"/>
                  </a:cubicBezTo>
                  <a:cubicBezTo>
                    <a:pt x="2" y="2"/>
                    <a:pt x="3" y="1"/>
                    <a:pt x="4" y="1"/>
                  </a:cubicBezTo>
                  <a:cubicBezTo>
                    <a:pt x="6" y="1"/>
                    <a:pt x="7" y="0"/>
                    <a:pt x="8" y="0"/>
                  </a:cubicBezTo>
                  <a:cubicBezTo>
                    <a:pt x="9" y="0"/>
                    <a:pt x="9" y="0"/>
                    <a:pt x="9" y="0"/>
                  </a:cubicBezTo>
                  <a:cubicBezTo>
                    <a:pt x="9" y="0"/>
                    <a:pt x="9" y="0"/>
                    <a:pt x="8" y="0"/>
                  </a:cubicBezTo>
                  <a:cubicBezTo>
                    <a:pt x="7" y="1"/>
                    <a:pt x="7" y="1"/>
                    <a:pt x="6" y="1"/>
                  </a:cubicBezTo>
                  <a:cubicBezTo>
                    <a:pt x="6" y="1"/>
                    <a:pt x="5" y="1"/>
                    <a:pt x="5" y="2"/>
                  </a:cubicBezTo>
                  <a:cubicBezTo>
                    <a:pt x="2" y="2"/>
                    <a:pt x="0" y="2"/>
                    <a:pt x="0"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81" name="Freeform 1175"/>
            <p:cNvSpPr>
              <a:spLocks/>
            </p:cNvSpPr>
            <p:nvPr/>
          </p:nvSpPr>
          <p:spPr bwMode="auto">
            <a:xfrm>
              <a:off x="6694488" y="3300413"/>
              <a:ext cx="26988" cy="26988"/>
            </a:xfrm>
            <a:custGeom>
              <a:avLst/>
              <a:gdLst>
                <a:gd name="T0" fmla="*/ 0 w 7"/>
                <a:gd name="T1" fmla="*/ 7 h 7"/>
                <a:gd name="T2" fmla="*/ 1 w 7"/>
                <a:gd name="T3" fmla="*/ 6 h 7"/>
                <a:gd name="T4" fmla="*/ 3 w 7"/>
                <a:gd name="T5" fmla="*/ 3 h 7"/>
                <a:gd name="T6" fmla="*/ 6 w 7"/>
                <a:gd name="T7" fmla="*/ 1 h 7"/>
                <a:gd name="T8" fmla="*/ 7 w 7"/>
                <a:gd name="T9" fmla="*/ 0 h 7"/>
                <a:gd name="T10" fmla="*/ 6 w 7"/>
                <a:gd name="T11" fmla="*/ 1 h 7"/>
                <a:gd name="T12" fmla="*/ 5 w 7"/>
                <a:gd name="T13" fmla="*/ 3 h 7"/>
                <a:gd name="T14" fmla="*/ 4 w 7"/>
                <a:gd name="T15" fmla="*/ 4 h 7"/>
                <a:gd name="T16" fmla="*/ 0 w 7"/>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0" y="7"/>
                  </a:moveTo>
                  <a:cubicBezTo>
                    <a:pt x="0" y="7"/>
                    <a:pt x="1" y="7"/>
                    <a:pt x="1" y="6"/>
                  </a:cubicBezTo>
                  <a:cubicBezTo>
                    <a:pt x="2" y="5"/>
                    <a:pt x="3" y="4"/>
                    <a:pt x="3" y="3"/>
                  </a:cubicBezTo>
                  <a:cubicBezTo>
                    <a:pt x="4" y="2"/>
                    <a:pt x="5" y="2"/>
                    <a:pt x="6" y="1"/>
                  </a:cubicBezTo>
                  <a:cubicBezTo>
                    <a:pt x="6" y="0"/>
                    <a:pt x="7" y="0"/>
                    <a:pt x="7" y="0"/>
                  </a:cubicBezTo>
                  <a:cubicBezTo>
                    <a:pt x="7" y="0"/>
                    <a:pt x="7" y="0"/>
                    <a:pt x="6" y="1"/>
                  </a:cubicBezTo>
                  <a:cubicBezTo>
                    <a:pt x="6" y="2"/>
                    <a:pt x="6" y="2"/>
                    <a:pt x="5" y="3"/>
                  </a:cubicBezTo>
                  <a:cubicBezTo>
                    <a:pt x="5" y="3"/>
                    <a:pt x="4" y="3"/>
                    <a:pt x="4" y="4"/>
                  </a:cubicBezTo>
                  <a:cubicBezTo>
                    <a:pt x="2" y="6"/>
                    <a:pt x="0" y="7"/>
                    <a:pt x="0" y="7"/>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82" name="Freeform 1176"/>
            <p:cNvSpPr>
              <a:spLocks/>
            </p:cNvSpPr>
            <p:nvPr/>
          </p:nvSpPr>
          <p:spPr bwMode="auto">
            <a:xfrm>
              <a:off x="6951663" y="3398838"/>
              <a:ext cx="90488" cy="90488"/>
            </a:xfrm>
            <a:custGeom>
              <a:avLst/>
              <a:gdLst>
                <a:gd name="T0" fmla="*/ 8 w 24"/>
                <a:gd name="T1" fmla="*/ 24 h 24"/>
                <a:gd name="T2" fmla="*/ 12 w 24"/>
                <a:gd name="T3" fmla="*/ 3 h 24"/>
                <a:gd name="T4" fmla="*/ 8 w 24"/>
                <a:gd name="T5" fmla="*/ 24 h 24"/>
              </a:gdLst>
              <a:ahLst/>
              <a:cxnLst>
                <a:cxn ang="0">
                  <a:pos x="T0" y="T1"/>
                </a:cxn>
                <a:cxn ang="0">
                  <a:pos x="T2" y="T3"/>
                </a:cxn>
                <a:cxn ang="0">
                  <a:pos x="T4" y="T5"/>
                </a:cxn>
              </a:cxnLst>
              <a:rect l="0" t="0" r="r" b="b"/>
              <a:pathLst>
                <a:path w="24" h="24">
                  <a:moveTo>
                    <a:pt x="8" y="24"/>
                  </a:moveTo>
                  <a:cubicBezTo>
                    <a:pt x="8" y="24"/>
                    <a:pt x="24" y="6"/>
                    <a:pt x="12" y="3"/>
                  </a:cubicBezTo>
                  <a:cubicBezTo>
                    <a:pt x="0" y="0"/>
                    <a:pt x="8" y="24"/>
                    <a:pt x="8" y="24"/>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83" name="Freeform 1177"/>
            <p:cNvSpPr>
              <a:spLocks/>
            </p:cNvSpPr>
            <p:nvPr/>
          </p:nvSpPr>
          <p:spPr bwMode="auto">
            <a:xfrm>
              <a:off x="6894513" y="3398838"/>
              <a:ext cx="87313" cy="90488"/>
            </a:xfrm>
            <a:custGeom>
              <a:avLst/>
              <a:gdLst>
                <a:gd name="T0" fmla="*/ 23 w 23"/>
                <a:gd name="T1" fmla="*/ 24 h 24"/>
                <a:gd name="T2" fmla="*/ 11 w 23"/>
                <a:gd name="T3" fmla="*/ 7 h 24"/>
                <a:gd name="T4" fmla="*/ 23 w 23"/>
                <a:gd name="T5" fmla="*/ 24 h 24"/>
              </a:gdLst>
              <a:ahLst/>
              <a:cxnLst>
                <a:cxn ang="0">
                  <a:pos x="T0" y="T1"/>
                </a:cxn>
                <a:cxn ang="0">
                  <a:pos x="T2" y="T3"/>
                </a:cxn>
                <a:cxn ang="0">
                  <a:pos x="T4" y="T5"/>
                </a:cxn>
              </a:cxnLst>
              <a:rect l="0" t="0" r="r" b="b"/>
              <a:pathLst>
                <a:path w="23" h="24">
                  <a:moveTo>
                    <a:pt x="23" y="24"/>
                  </a:moveTo>
                  <a:cubicBezTo>
                    <a:pt x="23" y="24"/>
                    <a:pt x="21" y="0"/>
                    <a:pt x="11" y="7"/>
                  </a:cubicBezTo>
                  <a:cubicBezTo>
                    <a:pt x="0" y="13"/>
                    <a:pt x="23" y="24"/>
                    <a:pt x="23" y="24"/>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84" name="Freeform 1178"/>
            <p:cNvSpPr>
              <a:spLocks/>
            </p:cNvSpPr>
            <p:nvPr/>
          </p:nvSpPr>
          <p:spPr bwMode="auto">
            <a:xfrm>
              <a:off x="6899275" y="3443288"/>
              <a:ext cx="82550" cy="92075"/>
            </a:xfrm>
            <a:custGeom>
              <a:avLst/>
              <a:gdLst>
                <a:gd name="T0" fmla="*/ 22 w 22"/>
                <a:gd name="T1" fmla="*/ 12 h 24"/>
                <a:gd name="T2" fmla="*/ 1 w 22"/>
                <a:gd name="T3" fmla="*/ 12 h 24"/>
                <a:gd name="T4" fmla="*/ 22 w 22"/>
                <a:gd name="T5" fmla="*/ 12 h 24"/>
              </a:gdLst>
              <a:ahLst/>
              <a:cxnLst>
                <a:cxn ang="0">
                  <a:pos x="T0" y="T1"/>
                </a:cxn>
                <a:cxn ang="0">
                  <a:pos x="T2" y="T3"/>
                </a:cxn>
                <a:cxn ang="0">
                  <a:pos x="T4" y="T5"/>
                </a:cxn>
              </a:cxnLst>
              <a:rect l="0" t="0" r="r" b="b"/>
              <a:pathLst>
                <a:path w="22" h="24">
                  <a:moveTo>
                    <a:pt x="22" y="12"/>
                  </a:moveTo>
                  <a:cubicBezTo>
                    <a:pt x="22" y="12"/>
                    <a:pt x="1" y="0"/>
                    <a:pt x="1" y="12"/>
                  </a:cubicBezTo>
                  <a:cubicBezTo>
                    <a:pt x="0" y="24"/>
                    <a:pt x="22" y="12"/>
                    <a:pt x="22" y="12"/>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85" name="Freeform 1179"/>
            <p:cNvSpPr>
              <a:spLocks/>
            </p:cNvSpPr>
            <p:nvPr/>
          </p:nvSpPr>
          <p:spPr bwMode="auto">
            <a:xfrm>
              <a:off x="6899275" y="3489326"/>
              <a:ext cx="82550" cy="93663"/>
            </a:xfrm>
            <a:custGeom>
              <a:avLst/>
              <a:gdLst>
                <a:gd name="T0" fmla="*/ 22 w 22"/>
                <a:gd name="T1" fmla="*/ 0 h 25"/>
                <a:gd name="T2" fmla="*/ 10 w 22"/>
                <a:gd name="T3" fmla="*/ 17 h 25"/>
                <a:gd name="T4" fmla="*/ 22 w 22"/>
                <a:gd name="T5" fmla="*/ 0 h 25"/>
              </a:gdLst>
              <a:ahLst/>
              <a:cxnLst>
                <a:cxn ang="0">
                  <a:pos x="T0" y="T1"/>
                </a:cxn>
                <a:cxn ang="0">
                  <a:pos x="T2" y="T3"/>
                </a:cxn>
                <a:cxn ang="0">
                  <a:pos x="T4" y="T5"/>
                </a:cxn>
              </a:cxnLst>
              <a:rect l="0" t="0" r="r" b="b"/>
              <a:pathLst>
                <a:path w="22" h="25">
                  <a:moveTo>
                    <a:pt x="22" y="0"/>
                  </a:moveTo>
                  <a:cubicBezTo>
                    <a:pt x="22" y="0"/>
                    <a:pt x="0" y="10"/>
                    <a:pt x="10" y="17"/>
                  </a:cubicBezTo>
                  <a:cubicBezTo>
                    <a:pt x="20" y="25"/>
                    <a:pt x="22" y="0"/>
                    <a:pt x="22"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86" name="Freeform 1180"/>
            <p:cNvSpPr>
              <a:spLocks/>
            </p:cNvSpPr>
            <p:nvPr/>
          </p:nvSpPr>
          <p:spPr bwMode="auto">
            <a:xfrm>
              <a:off x="6965950" y="3489326"/>
              <a:ext cx="87313" cy="87313"/>
            </a:xfrm>
            <a:custGeom>
              <a:avLst/>
              <a:gdLst>
                <a:gd name="T0" fmla="*/ 4 w 23"/>
                <a:gd name="T1" fmla="*/ 0 h 23"/>
                <a:gd name="T2" fmla="*/ 12 w 23"/>
                <a:gd name="T3" fmla="*/ 19 h 23"/>
                <a:gd name="T4" fmla="*/ 4 w 23"/>
                <a:gd name="T5" fmla="*/ 0 h 23"/>
              </a:gdLst>
              <a:ahLst/>
              <a:cxnLst>
                <a:cxn ang="0">
                  <a:pos x="T0" y="T1"/>
                </a:cxn>
                <a:cxn ang="0">
                  <a:pos x="T2" y="T3"/>
                </a:cxn>
                <a:cxn ang="0">
                  <a:pos x="T4" y="T5"/>
                </a:cxn>
              </a:cxnLst>
              <a:rect l="0" t="0" r="r" b="b"/>
              <a:pathLst>
                <a:path w="23" h="23">
                  <a:moveTo>
                    <a:pt x="4" y="0"/>
                  </a:moveTo>
                  <a:cubicBezTo>
                    <a:pt x="4" y="0"/>
                    <a:pt x="0" y="23"/>
                    <a:pt x="12" y="19"/>
                  </a:cubicBezTo>
                  <a:cubicBezTo>
                    <a:pt x="23" y="16"/>
                    <a:pt x="4" y="0"/>
                    <a:pt x="4"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87" name="Freeform 1181"/>
            <p:cNvSpPr>
              <a:spLocks/>
            </p:cNvSpPr>
            <p:nvPr/>
          </p:nvSpPr>
          <p:spPr bwMode="auto">
            <a:xfrm>
              <a:off x="6981825" y="3462338"/>
              <a:ext cx="90488" cy="87313"/>
            </a:xfrm>
            <a:custGeom>
              <a:avLst/>
              <a:gdLst>
                <a:gd name="T0" fmla="*/ 0 w 24"/>
                <a:gd name="T1" fmla="*/ 7 h 23"/>
                <a:gd name="T2" fmla="*/ 20 w 24"/>
                <a:gd name="T3" fmla="*/ 12 h 23"/>
                <a:gd name="T4" fmla="*/ 0 w 24"/>
                <a:gd name="T5" fmla="*/ 7 h 23"/>
              </a:gdLst>
              <a:ahLst/>
              <a:cxnLst>
                <a:cxn ang="0">
                  <a:pos x="T0" y="T1"/>
                </a:cxn>
                <a:cxn ang="0">
                  <a:pos x="T2" y="T3"/>
                </a:cxn>
                <a:cxn ang="0">
                  <a:pos x="T4" y="T5"/>
                </a:cxn>
              </a:cxnLst>
              <a:rect l="0" t="0" r="r" b="b"/>
              <a:pathLst>
                <a:path w="24" h="23">
                  <a:moveTo>
                    <a:pt x="0" y="7"/>
                  </a:moveTo>
                  <a:cubicBezTo>
                    <a:pt x="0" y="7"/>
                    <a:pt x="17" y="23"/>
                    <a:pt x="20" y="12"/>
                  </a:cubicBezTo>
                  <a:cubicBezTo>
                    <a:pt x="24" y="0"/>
                    <a:pt x="0" y="7"/>
                    <a:pt x="0" y="7"/>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88" name="Freeform 1182"/>
            <p:cNvSpPr>
              <a:spLocks/>
            </p:cNvSpPr>
            <p:nvPr/>
          </p:nvSpPr>
          <p:spPr bwMode="auto">
            <a:xfrm>
              <a:off x="6977063" y="3406776"/>
              <a:ext cx="87313" cy="85725"/>
            </a:xfrm>
            <a:custGeom>
              <a:avLst/>
              <a:gdLst>
                <a:gd name="T0" fmla="*/ 0 w 23"/>
                <a:gd name="T1" fmla="*/ 21 h 23"/>
                <a:gd name="T2" fmla="*/ 18 w 23"/>
                <a:gd name="T3" fmla="*/ 12 h 23"/>
                <a:gd name="T4" fmla="*/ 0 w 23"/>
                <a:gd name="T5" fmla="*/ 21 h 23"/>
              </a:gdLst>
              <a:ahLst/>
              <a:cxnLst>
                <a:cxn ang="0">
                  <a:pos x="T0" y="T1"/>
                </a:cxn>
                <a:cxn ang="0">
                  <a:pos x="T2" y="T3"/>
                </a:cxn>
                <a:cxn ang="0">
                  <a:pos x="T4" y="T5"/>
                </a:cxn>
              </a:cxnLst>
              <a:rect l="0" t="0" r="r" b="b"/>
              <a:pathLst>
                <a:path w="23" h="23">
                  <a:moveTo>
                    <a:pt x="0" y="21"/>
                  </a:moveTo>
                  <a:cubicBezTo>
                    <a:pt x="0" y="21"/>
                    <a:pt x="23" y="23"/>
                    <a:pt x="18" y="12"/>
                  </a:cubicBezTo>
                  <a:cubicBezTo>
                    <a:pt x="13" y="0"/>
                    <a:pt x="0" y="21"/>
                    <a:pt x="0" y="21"/>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89" name="Freeform 1183"/>
            <p:cNvSpPr>
              <a:spLocks/>
            </p:cNvSpPr>
            <p:nvPr/>
          </p:nvSpPr>
          <p:spPr bwMode="auto">
            <a:xfrm>
              <a:off x="6965950" y="3478213"/>
              <a:ext cx="34925" cy="25400"/>
            </a:xfrm>
            <a:custGeom>
              <a:avLst/>
              <a:gdLst>
                <a:gd name="T0" fmla="*/ 1 w 9"/>
                <a:gd name="T1" fmla="*/ 2 h 7"/>
                <a:gd name="T2" fmla="*/ 4 w 9"/>
                <a:gd name="T3" fmla="*/ 6 h 7"/>
                <a:gd name="T4" fmla="*/ 8 w 9"/>
                <a:gd name="T5" fmla="*/ 4 h 7"/>
                <a:gd name="T6" fmla="*/ 6 w 9"/>
                <a:gd name="T7" fmla="*/ 0 h 7"/>
                <a:gd name="T8" fmla="*/ 1 w 9"/>
                <a:gd name="T9" fmla="*/ 2 h 7"/>
              </a:gdLst>
              <a:ahLst/>
              <a:cxnLst>
                <a:cxn ang="0">
                  <a:pos x="T0" y="T1"/>
                </a:cxn>
                <a:cxn ang="0">
                  <a:pos x="T2" y="T3"/>
                </a:cxn>
                <a:cxn ang="0">
                  <a:pos x="T4" y="T5"/>
                </a:cxn>
                <a:cxn ang="0">
                  <a:pos x="T6" y="T7"/>
                </a:cxn>
                <a:cxn ang="0">
                  <a:pos x="T8" y="T9"/>
                </a:cxn>
              </a:cxnLst>
              <a:rect l="0" t="0" r="r" b="b"/>
              <a:pathLst>
                <a:path w="9" h="7">
                  <a:moveTo>
                    <a:pt x="1" y="2"/>
                  </a:moveTo>
                  <a:cubicBezTo>
                    <a:pt x="0" y="3"/>
                    <a:pt x="1" y="5"/>
                    <a:pt x="4" y="6"/>
                  </a:cubicBezTo>
                  <a:cubicBezTo>
                    <a:pt x="6" y="7"/>
                    <a:pt x="8" y="6"/>
                    <a:pt x="8" y="4"/>
                  </a:cubicBezTo>
                  <a:cubicBezTo>
                    <a:pt x="9" y="3"/>
                    <a:pt x="8" y="1"/>
                    <a:pt x="6" y="0"/>
                  </a:cubicBezTo>
                  <a:cubicBezTo>
                    <a:pt x="4" y="0"/>
                    <a:pt x="1" y="0"/>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90" name="Freeform 1184"/>
            <p:cNvSpPr>
              <a:spLocks/>
            </p:cNvSpPr>
            <p:nvPr/>
          </p:nvSpPr>
          <p:spPr bwMode="auto">
            <a:xfrm>
              <a:off x="6985000" y="3470276"/>
              <a:ext cx="4763" cy="11113"/>
            </a:xfrm>
            <a:custGeom>
              <a:avLst/>
              <a:gdLst>
                <a:gd name="T0" fmla="*/ 0 w 1"/>
                <a:gd name="T1" fmla="*/ 1 h 3"/>
                <a:gd name="T2" fmla="*/ 1 w 1"/>
                <a:gd name="T3" fmla="*/ 0 h 3"/>
                <a:gd name="T4" fmla="*/ 1 w 1"/>
                <a:gd name="T5" fmla="*/ 1 h 3"/>
                <a:gd name="T6" fmla="*/ 1 w 1"/>
                <a:gd name="T7" fmla="*/ 1 h 3"/>
                <a:gd name="T8" fmla="*/ 0 w 1"/>
                <a:gd name="T9" fmla="*/ 3 h 3"/>
                <a:gd name="T10" fmla="*/ 0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0"/>
                    <a:pt x="1" y="0"/>
                    <a:pt x="1" y="0"/>
                  </a:cubicBezTo>
                  <a:cubicBezTo>
                    <a:pt x="1" y="0"/>
                    <a:pt x="1" y="1"/>
                    <a:pt x="1" y="1"/>
                  </a:cubicBezTo>
                  <a:cubicBezTo>
                    <a:pt x="1" y="1"/>
                    <a:pt x="1" y="1"/>
                    <a:pt x="1" y="1"/>
                  </a:cubicBezTo>
                  <a:cubicBezTo>
                    <a:pt x="1" y="2"/>
                    <a:pt x="0" y="3"/>
                    <a:pt x="0" y="3"/>
                  </a:cubicBezTo>
                  <a:cubicBezTo>
                    <a:pt x="0" y="3"/>
                    <a:pt x="0" y="2"/>
                    <a:pt x="0" y="1"/>
                  </a:cubicBezTo>
                  <a:cubicBezTo>
                    <a:pt x="0"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91" name="Freeform 1185"/>
            <p:cNvSpPr>
              <a:spLocks/>
            </p:cNvSpPr>
            <p:nvPr/>
          </p:nvSpPr>
          <p:spPr bwMode="auto">
            <a:xfrm>
              <a:off x="6981825" y="3470276"/>
              <a:ext cx="3175" cy="11113"/>
            </a:xfrm>
            <a:custGeom>
              <a:avLst/>
              <a:gdLst>
                <a:gd name="T0" fmla="*/ 0 w 1"/>
                <a:gd name="T1" fmla="*/ 1 h 3"/>
                <a:gd name="T2" fmla="*/ 1 w 1"/>
                <a:gd name="T3" fmla="*/ 0 h 3"/>
                <a:gd name="T4" fmla="*/ 1 w 1"/>
                <a:gd name="T5" fmla="*/ 1 h 3"/>
                <a:gd name="T6" fmla="*/ 1 w 1"/>
                <a:gd name="T7" fmla="*/ 1 h 3"/>
                <a:gd name="T8" fmla="*/ 1 w 1"/>
                <a:gd name="T9" fmla="*/ 3 h 3"/>
                <a:gd name="T10" fmla="*/ 0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0"/>
                    <a:pt x="0" y="0"/>
                    <a:pt x="1" y="0"/>
                  </a:cubicBezTo>
                  <a:cubicBezTo>
                    <a:pt x="1" y="0"/>
                    <a:pt x="1" y="1"/>
                    <a:pt x="1" y="1"/>
                  </a:cubicBezTo>
                  <a:cubicBezTo>
                    <a:pt x="1" y="1"/>
                    <a:pt x="1" y="1"/>
                    <a:pt x="1" y="1"/>
                  </a:cubicBezTo>
                  <a:cubicBezTo>
                    <a:pt x="1" y="2"/>
                    <a:pt x="1" y="3"/>
                    <a:pt x="1" y="3"/>
                  </a:cubicBezTo>
                  <a:cubicBezTo>
                    <a:pt x="1" y="3"/>
                    <a:pt x="1" y="2"/>
                    <a:pt x="0" y="1"/>
                  </a:cubicBezTo>
                  <a:cubicBezTo>
                    <a:pt x="0"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92" name="Freeform 1186"/>
            <p:cNvSpPr>
              <a:spLocks/>
            </p:cNvSpPr>
            <p:nvPr/>
          </p:nvSpPr>
          <p:spPr bwMode="auto">
            <a:xfrm>
              <a:off x="6977063" y="3470276"/>
              <a:ext cx="4763" cy="11113"/>
            </a:xfrm>
            <a:custGeom>
              <a:avLst/>
              <a:gdLst>
                <a:gd name="T0" fmla="*/ 0 w 1"/>
                <a:gd name="T1" fmla="*/ 1 h 3"/>
                <a:gd name="T2" fmla="*/ 0 w 1"/>
                <a:gd name="T3" fmla="*/ 0 h 3"/>
                <a:gd name="T4" fmla="*/ 1 w 1"/>
                <a:gd name="T5" fmla="*/ 1 h 3"/>
                <a:gd name="T6" fmla="*/ 1 w 1"/>
                <a:gd name="T7" fmla="*/ 1 h 3"/>
                <a:gd name="T8" fmla="*/ 1 w 1"/>
                <a:gd name="T9" fmla="*/ 3 h 3"/>
                <a:gd name="T10" fmla="*/ 0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1"/>
                    <a:pt x="0" y="0"/>
                    <a:pt x="0" y="0"/>
                  </a:cubicBezTo>
                  <a:cubicBezTo>
                    <a:pt x="1" y="0"/>
                    <a:pt x="1" y="1"/>
                    <a:pt x="1" y="1"/>
                  </a:cubicBezTo>
                  <a:cubicBezTo>
                    <a:pt x="1" y="1"/>
                    <a:pt x="1" y="1"/>
                    <a:pt x="1" y="1"/>
                  </a:cubicBezTo>
                  <a:cubicBezTo>
                    <a:pt x="1" y="2"/>
                    <a:pt x="1" y="3"/>
                    <a:pt x="1" y="3"/>
                  </a:cubicBezTo>
                  <a:cubicBezTo>
                    <a:pt x="1" y="3"/>
                    <a:pt x="1" y="2"/>
                    <a:pt x="0" y="1"/>
                  </a:cubicBezTo>
                  <a:cubicBezTo>
                    <a:pt x="0"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93" name="Freeform 1187"/>
            <p:cNvSpPr>
              <a:spLocks/>
            </p:cNvSpPr>
            <p:nvPr/>
          </p:nvSpPr>
          <p:spPr bwMode="auto">
            <a:xfrm>
              <a:off x="6973888" y="3473451"/>
              <a:ext cx="7938" cy="7938"/>
            </a:xfrm>
            <a:custGeom>
              <a:avLst/>
              <a:gdLst>
                <a:gd name="T0" fmla="*/ 0 w 2"/>
                <a:gd name="T1" fmla="*/ 1 h 2"/>
                <a:gd name="T2" fmla="*/ 0 w 2"/>
                <a:gd name="T3" fmla="*/ 0 h 2"/>
                <a:gd name="T4" fmla="*/ 1 w 2"/>
                <a:gd name="T5" fmla="*/ 0 h 2"/>
                <a:gd name="T6" fmla="*/ 1 w 2"/>
                <a:gd name="T7" fmla="*/ 1 h 2"/>
                <a:gd name="T8" fmla="*/ 2 w 2"/>
                <a:gd name="T9" fmla="*/ 2 h 2"/>
                <a:gd name="T10" fmla="*/ 1 w 2"/>
                <a:gd name="T11" fmla="*/ 1 h 2"/>
                <a:gd name="T12" fmla="*/ 0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1"/>
                  </a:moveTo>
                  <a:cubicBezTo>
                    <a:pt x="0" y="0"/>
                    <a:pt x="0" y="0"/>
                    <a:pt x="0" y="0"/>
                  </a:cubicBezTo>
                  <a:cubicBezTo>
                    <a:pt x="0" y="0"/>
                    <a:pt x="1" y="0"/>
                    <a:pt x="1" y="0"/>
                  </a:cubicBezTo>
                  <a:cubicBezTo>
                    <a:pt x="1" y="0"/>
                    <a:pt x="1" y="1"/>
                    <a:pt x="1" y="1"/>
                  </a:cubicBezTo>
                  <a:cubicBezTo>
                    <a:pt x="1" y="1"/>
                    <a:pt x="2" y="2"/>
                    <a:pt x="2" y="2"/>
                  </a:cubicBezTo>
                  <a:cubicBezTo>
                    <a:pt x="1" y="2"/>
                    <a:pt x="1" y="1"/>
                    <a:pt x="1" y="1"/>
                  </a:cubicBezTo>
                  <a:cubicBezTo>
                    <a:pt x="0"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94" name="Freeform 1188"/>
            <p:cNvSpPr>
              <a:spLocks/>
            </p:cNvSpPr>
            <p:nvPr/>
          </p:nvSpPr>
          <p:spPr bwMode="auto">
            <a:xfrm>
              <a:off x="6970713" y="3473451"/>
              <a:ext cx="6350" cy="12700"/>
            </a:xfrm>
            <a:custGeom>
              <a:avLst/>
              <a:gdLst>
                <a:gd name="T0" fmla="*/ 0 w 2"/>
                <a:gd name="T1" fmla="*/ 1 h 3"/>
                <a:gd name="T2" fmla="*/ 0 w 2"/>
                <a:gd name="T3" fmla="*/ 1 h 3"/>
                <a:gd name="T4" fmla="*/ 1 w 2"/>
                <a:gd name="T5" fmla="*/ 1 h 3"/>
                <a:gd name="T6" fmla="*/ 1 w 2"/>
                <a:gd name="T7" fmla="*/ 1 h 3"/>
                <a:gd name="T8" fmla="*/ 2 w 2"/>
                <a:gd name="T9" fmla="*/ 3 h 3"/>
                <a:gd name="T10" fmla="*/ 1 w 2"/>
                <a:gd name="T11" fmla="*/ 1 h 3"/>
                <a:gd name="T12" fmla="*/ 0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1"/>
                  </a:moveTo>
                  <a:cubicBezTo>
                    <a:pt x="0" y="1"/>
                    <a:pt x="0" y="1"/>
                    <a:pt x="0" y="1"/>
                  </a:cubicBezTo>
                  <a:cubicBezTo>
                    <a:pt x="0" y="0"/>
                    <a:pt x="1" y="0"/>
                    <a:pt x="1" y="1"/>
                  </a:cubicBezTo>
                  <a:cubicBezTo>
                    <a:pt x="1" y="1"/>
                    <a:pt x="1" y="1"/>
                    <a:pt x="1" y="1"/>
                  </a:cubicBezTo>
                  <a:cubicBezTo>
                    <a:pt x="2" y="2"/>
                    <a:pt x="2" y="3"/>
                    <a:pt x="2" y="3"/>
                  </a:cubicBezTo>
                  <a:cubicBezTo>
                    <a:pt x="2" y="2"/>
                    <a:pt x="1" y="2"/>
                    <a:pt x="1" y="1"/>
                  </a:cubicBezTo>
                  <a:cubicBezTo>
                    <a:pt x="1" y="2"/>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95" name="Freeform 1189"/>
            <p:cNvSpPr>
              <a:spLocks/>
            </p:cNvSpPr>
            <p:nvPr/>
          </p:nvSpPr>
          <p:spPr bwMode="auto">
            <a:xfrm>
              <a:off x="6965950" y="3478213"/>
              <a:ext cx="11113" cy="7938"/>
            </a:xfrm>
            <a:custGeom>
              <a:avLst/>
              <a:gdLst>
                <a:gd name="T0" fmla="*/ 1 w 3"/>
                <a:gd name="T1" fmla="*/ 1 h 2"/>
                <a:gd name="T2" fmla="*/ 0 w 3"/>
                <a:gd name="T3" fmla="*/ 1 h 2"/>
                <a:gd name="T4" fmla="*/ 1 w 3"/>
                <a:gd name="T5" fmla="*/ 0 h 2"/>
                <a:gd name="T6" fmla="*/ 1 w 3"/>
                <a:gd name="T7" fmla="*/ 1 h 2"/>
                <a:gd name="T8" fmla="*/ 3 w 3"/>
                <a:gd name="T9" fmla="*/ 2 h 2"/>
                <a:gd name="T10" fmla="*/ 1 w 3"/>
                <a:gd name="T11" fmla="*/ 1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0" y="1"/>
                    <a:pt x="0" y="1"/>
                    <a:pt x="0" y="1"/>
                  </a:cubicBezTo>
                  <a:cubicBezTo>
                    <a:pt x="1" y="0"/>
                    <a:pt x="1" y="0"/>
                    <a:pt x="1" y="0"/>
                  </a:cubicBezTo>
                  <a:cubicBezTo>
                    <a:pt x="1" y="1"/>
                    <a:pt x="1" y="1"/>
                    <a:pt x="1" y="1"/>
                  </a:cubicBezTo>
                  <a:cubicBezTo>
                    <a:pt x="2" y="1"/>
                    <a:pt x="3" y="2"/>
                    <a:pt x="3" y="2"/>
                  </a:cubicBezTo>
                  <a:cubicBezTo>
                    <a:pt x="2" y="2"/>
                    <a:pt x="2" y="1"/>
                    <a:pt x="1" y="1"/>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96" name="Freeform 1190"/>
            <p:cNvSpPr>
              <a:spLocks/>
            </p:cNvSpPr>
            <p:nvPr/>
          </p:nvSpPr>
          <p:spPr bwMode="auto">
            <a:xfrm>
              <a:off x="6965950" y="3481388"/>
              <a:ext cx="11113" cy="4763"/>
            </a:xfrm>
            <a:custGeom>
              <a:avLst/>
              <a:gdLst>
                <a:gd name="T0" fmla="*/ 0 w 3"/>
                <a:gd name="T1" fmla="*/ 1 h 1"/>
                <a:gd name="T2" fmla="*/ 0 w 3"/>
                <a:gd name="T3" fmla="*/ 1 h 1"/>
                <a:gd name="T4" fmla="*/ 1 w 3"/>
                <a:gd name="T5" fmla="*/ 0 h 1"/>
                <a:gd name="T6" fmla="*/ 1 w 3"/>
                <a:gd name="T7" fmla="*/ 1 h 1"/>
                <a:gd name="T8" fmla="*/ 3 w 3"/>
                <a:gd name="T9" fmla="*/ 1 h 1"/>
                <a:gd name="T10" fmla="*/ 1 w 3"/>
                <a:gd name="T11" fmla="*/ 1 h 1"/>
                <a:gd name="T12" fmla="*/ 0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1"/>
                  </a:moveTo>
                  <a:cubicBezTo>
                    <a:pt x="0" y="1"/>
                    <a:pt x="0" y="1"/>
                    <a:pt x="0" y="1"/>
                  </a:cubicBezTo>
                  <a:cubicBezTo>
                    <a:pt x="0" y="0"/>
                    <a:pt x="0" y="0"/>
                    <a:pt x="1" y="0"/>
                  </a:cubicBezTo>
                  <a:cubicBezTo>
                    <a:pt x="1" y="0"/>
                    <a:pt x="1" y="1"/>
                    <a:pt x="1" y="1"/>
                  </a:cubicBezTo>
                  <a:cubicBezTo>
                    <a:pt x="2" y="1"/>
                    <a:pt x="3" y="1"/>
                    <a:pt x="3" y="1"/>
                  </a:cubicBezTo>
                  <a:cubicBezTo>
                    <a:pt x="2" y="1"/>
                    <a:pt x="1" y="1"/>
                    <a:pt x="1" y="1"/>
                  </a:cubicBezTo>
                  <a:cubicBezTo>
                    <a:pt x="1"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97" name="Freeform 1191"/>
            <p:cNvSpPr>
              <a:spLocks/>
            </p:cNvSpPr>
            <p:nvPr/>
          </p:nvSpPr>
          <p:spPr bwMode="auto">
            <a:xfrm>
              <a:off x="6965950" y="3486151"/>
              <a:ext cx="11113" cy="3175"/>
            </a:xfrm>
            <a:custGeom>
              <a:avLst/>
              <a:gdLst>
                <a:gd name="T0" fmla="*/ 0 w 3"/>
                <a:gd name="T1" fmla="*/ 1 h 1"/>
                <a:gd name="T2" fmla="*/ 0 w 3"/>
                <a:gd name="T3" fmla="*/ 1 h 1"/>
                <a:gd name="T4" fmla="*/ 0 w 3"/>
                <a:gd name="T5" fmla="*/ 0 h 1"/>
                <a:gd name="T6" fmla="*/ 1 w 3"/>
                <a:gd name="T7" fmla="*/ 1 h 1"/>
                <a:gd name="T8" fmla="*/ 3 w 3"/>
                <a:gd name="T9" fmla="*/ 1 h 1"/>
                <a:gd name="T10" fmla="*/ 1 w 3"/>
                <a:gd name="T11" fmla="*/ 1 h 1"/>
                <a:gd name="T12" fmla="*/ 0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1"/>
                  </a:moveTo>
                  <a:cubicBezTo>
                    <a:pt x="0" y="1"/>
                    <a:pt x="0" y="1"/>
                    <a:pt x="0" y="1"/>
                  </a:cubicBezTo>
                  <a:cubicBezTo>
                    <a:pt x="0" y="1"/>
                    <a:pt x="0" y="0"/>
                    <a:pt x="0" y="0"/>
                  </a:cubicBezTo>
                  <a:cubicBezTo>
                    <a:pt x="0" y="0"/>
                    <a:pt x="1" y="1"/>
                    <a:pt x="1" y="1"/>
                  </a:cubicBezTo>
                  <a:cubicBezTo>
                    <a:pt x="2" y="1"/>
                    <a:pt x="3" y="1"/>
                    <a:pt x="3" y="1"/>
                  </a:cubicBezTo>
                  <a:cubicBezTo>
                    <a:pt x="2" y="1"/>
                    <a:pt x="1" y="1"/>
                    <a:pt x="1" y="1"/>
                  </a:cubicBezTo>
                  <a:cubicBezTo>
                    <a:pt x="1"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98" name="Freeform 1192"/>
            <p:cNvSpPr>
              <a:spLocks/>
            </p:cNvSpPr>
            <p:nvPr/>
          </p:nvSpPr>
          <p:spPr bwMode="auto">
            <a:xfrm>
              <a:off x="6965950" y="3489326"/>
              <a:ext cx="11113" cy="3175"/>
            </a:xfrm>
            <a:custGeom>
              <a:avLst/>
              <a:gdLst>
                <a:gd name="T0" fmla="*/ 0 w 3"/>
                <a:gd name="T1" fmla="*/ 1 h 1"/>
                <a:gd name="T2" fmla="*/ 0 w 3"/>
                <a:gd name="T3" fmla="*/ 1 h 1"/>
                <a:gd name="T4" fmla="*/ 0 w 3"/>
                <a:gd name="T5" fmla="*/ 1 h 1"/>
                <a:gd name="T6" fmla="*/ 1 w 3"/>
                <a:gd name="T7" fmla="*/ 1 h 1"/>
                <a:gd name="T8" fmla="*/ 3 w 3"/>
                <a:gd name="T9" fmla="*/ 0 h 1"/>
                <a:gd name="T10" fmla="*/ 1 w 3"/>
                <a:gd name="T11" fmla="*/ 1 h 1"/>
                <a:gd name="T12" fmla="*/ 0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1"/>
                  </a:moveTo>
                  <a:cubicBezTo>
                    <a:pt x="0" y="1"/>
                    <a:pt x="0" y="1"/>
                    <a:pt x="0" y="1"/>
                  </a:cubicBezTo>
                  <a:cubicBezTo>
                    <a:pt x="0" y="1"/>
                    <a:pt x="0" y="1"/>
                    <a:pt x="0" y="1"/>
                  </a:cubicBezTo>
                  <a:cubicBezTo>
                    <a:pt x="0" y="1"/>
                    <a:pt x="1" y="1"/>
                    <a:pt x="1" y="1"/>
                  </a:cubicBezTo>
                  <a:cubicBezTo>
                    <a:pt x="2" y="0"/>
                    <a:pt x="3" y="0"/>
                    <a:pt x="3" y="0"/>
                  </a:cubicBezTo>
                  <a:cubicBezTo>
                    <a:pt x="2" y="0"/>
                    <a:pt x="1" y="1"/>
                    <a:pt x="1" y="1"/>
                  </a:cubicBezTo>
                  <a:cubicBezTo>
                    <a:pt x="1" y="1"/>
                    <a:pt x="1"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399" name="Freeform 1193"/>
            <p:cNvSpPr>
              <a:spLocks/>
            </p:cNvSpPr>
            <p:nvPr/>
          </p:nvSpPr>
          <p:spPr bwMode="auto">
            <a:xfrm>
              <a:off x="6965950" y="3492501"/>
              <a:ext cx="11113" cy="7938"/>
            </a:xfrm>
            <a:custGeom>
              <a:avLst/>
              <a:gdLst>
                <a:gd name="T0" fmla="*/ 1 w 3"/>
                <a:gd name="T1" fmla="*/ 1 h 2"/>
                <a:gd name="T2" fmla="*/ 0 w 3"/>
                <a:gd name="T3" fmla="*/ 1 h 2"/>
                <a:gd name="T4" fmla="*/ 0 w 3"/>
                <a:gd name="T5" fmla="*/ 1 h 2"/>
                <a:gd name="T6" fmla="*/ 1 w 3"/>
                <a:gd name="T7" fmla="*/ 1 h 2"/>
                <a:gd name="T8" fmla="*/ 3 w 3"/>
                <a:gd name="T9" fmla="*/ 0 h 2"/>
                <a:gd name="T10" fmla="*/ 1 w 3"/>
                <a:gd name="T11" fmla="*/ 1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2"/>
                    <a:pt x="0" y="1"/>
                    <a:pt x="0" y="1"/>
                  </a:cubicBezTo>
                  <a:cubicBezTo>
                    <a:pt x="0" y="1"/>
                    <a:pt x="0" y="1"/>
                    <a:pt x="0" y="1"/>
                  </a:cubicBezTo>
                  <a:cubicBezTo>
                    <a:pt x="1" y="1"/>
                    <a:pt x="1" y="1"/>
                    <a:pt x="1" y="1"/>
                  </a:cubicBezTo>
                  <a:cubicBezTo>
                    <a:pt x="2" y="0"/>
                    <a:pt x="3" y="0"/>
                    <a:pt x="3" y="0"/>
                  </a:cubicBezTo>
                  <a:cubicBezTo>
                    <a:pt x="2" y="0"/>
                    <a:pt x="2" y="1"/>
                    <a:pt x="1" y="1"/>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00" name="Freeform 1194"/>
            <p:cNvSpPr>
              <a:spLocks/>
            </p:cNvSpPr>
            <p:nvPr/>
          </p:nvSpPr>
          <p:spPr bwMode="auto">
            <a:xfrm>
              <a:off x="6970713" y="3492501"/>
              <a:ext cx="6350" cy="7938"/>
            </a:xfrm>
            <a:custGeom>
              <a:avLst/>
              <a:gdLst>
                <a:gd name="T0" fmla="*/ 0 w 2"/>
                <a:gd name="T1" fmla="*/ 2 h 2"/>
                <a:gd name="T2" fmla="*/ 0 w 2"/>
                <a:gd name="T3" fmla="*/ 2 h 2"/>
                <a:gd name="T4" fmla="*/ 0 w 2"/>
                <a:gd name="T5" fmla="*/ 2 h 2"/>
                <a:gd name="T6" fmla="*/ 0 w 2"/>
                <a:gd name="T7" fmla="*/ 1 h 2"/>
                <a:gd name="T8" fmla="*/ 2 w 2"/>
                <a:gd name="T9" fmla="*/ 0 h 2"/>
                <a:gd name="T10" fmla="*/ 1 w 2"/>
                <a:gd name="T11" fmla="*/ 2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0" y="2"/>
                    <a:pt x="0" y="2"/>
                    <a:pt x="0" y="2"/>
                  </a:cubicBezTo>
                  <a:cubicBezTo>
                    <a:pt x="0" y="2"/>
                    <a:pt x="0" y="2"/>
                    <a:pt x="0" y="2"/>
                  </a:cubicBezTo>
                  <a:cubicBezTo>
                    <a:pt x="0" y="1"/>
                    <a:pt x="0" y="1"/>
                    <a:pt x="0" y="1"/>
                  </a:cubicBezTo>
                  <a:cubicBezTo>
                    <a:pt x="1" y="1"/>
                    <a:pt x="2" y="0"/>
                    <a:pt x="2" y="0"/>
                  </a:cubicBezTo>
                  <a:cubicBezTo>
                    <a:pt x="1" y="1"/>
                    <a:pt x="1" y="1"/>
                    <a:pt x="1" y="2"/>
                  </a:cubicBezTo>
                  <a:cubicBezTo>
                    <a:pt x="1" y="2"/>
                    <a:pt x="1" y="2"/>
                    <a:pt x="0"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01" name="Freeform 1195"/>
            <p:cNvSpPr>
              <a:spLocks/>
            </p:cNvSpPr>
            <p:nvPr/>
          </p:nvSpPr>
          <p:spPr bwMode="auto">
            <a:xfrm>
              <a:off x="6970713" y="3497263"/>
              <a:ext cx="6350" cy="6350"/>
            </a:xfrm>
            <a:custGeom>
              <a:avLst/>
              <a:gdLst>
                <a:gd name="T0" fmla="*/ 1 w 2"/>
                <a:gd name="T1" fmla="*/ 2 h 2"/>
                <a:gd name="T2" fmla="*/ 1 w 2"/>
                <a:gd name="T3" fmla="*/ 2 h 2"/>
                <a:gd name="T4" fmla="*/ 1 w 2"/>
                <a:gd name="T5" fmla="*/ 1 h 2"/>
                <a:gd name="T6" fmla="*/ 1 w 2"/>
                <a:gd name="T7" fmla="*/ 1 h 2"/>
                <a:gd name="T8" fmla="*/ 2 w 2"/>
                <a:gd name="T9" fmla="*/ 0 h 2"/>
                <a:gd name="T10" fmla="*/ 1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1" y="2"/>
                    <a:pt x="1" y="2"/>
                  </a:cubicBezTo>
                  <a:cubicBezTo>
                    <a:pt x="0" y="2"/>
                    <a:pt x="1" y="2"/>
                    <a:pt x="1" y="1"/>
                  </a:cubicBezTo>
                  <a:cubicBezTo>
                    <a:pt x="1" y="1"/>
                    <a:pt x="1" y="1"/>
                    <a:pt x="1" y="1"/>
                  </a:cubicBezTo>
                  <a:cubicBezTo>
                    <a:pt x="2" y="0"/>
                    <a:pt x="2" y="0"/>
                    <a:pt x="2" y="0"/>
                  </a:cubicBezTo>
                  <a:cubicBezTo>
                    <a:pt x="2" y="0"/>
                    <a:pt x="2" y="1"/>
                    <a:pt x="1" y="1"/>
                  </a:cubicBezTo>
                  <a:cubicBezTo>
                    <a:pt x="2" y="1"/>
                    <a:pt x="2"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02" name="Freeform 1196"/>
            <p:cNvSpPr>
              <a:spLocks/>
            </p:cNvSpPr>
            <p:nvPr/>
          </p:nvSpPr>
          <p:spPr bwMode="auto">
            <a:xfrm>
              <a:off x="6973888" y="3497263"/>
              <a:ext cx="7938" cy="11113"/>
            </a:xfrm>
            <a:custGeom>
              <a:avLst/>
              <a:gdLst>
                <a:gd name="T0" fmla="*/ 1 w 2"/>
                <a:gd name="T1" fmla="*/ 2 h 3"/>
                <a:gd name="T2" fmla="*/ 1 w 2"/>
                <a:gd name="T3" fmla="*/ 3 h 3"/>
                <a:gd name="T4" fmla="*/ 1 w 2"/>
                <a:gd name="T5" fmla="*/ 2 h 3"/>
                <a:gd name="T6" fmla="*/ 1 w 2"/>
                <a:gd name="T7" fmla="*/ 2 h 3"/>
                <a:gd name="T8" fmla="*/ 2 w 2"/>
                <a:gd name="T9" fmla="*/ 0 h 3"/>
                <a:gd name="T10" fmla="*/ 1 w 2"/>
                <a:gd name="T11" fmla="*/ 2 h 3"/>
                <a:gd name="T12" fmla="*/ 1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2"/>
                  </a:moveTo>
                  <a:cubicBezTo>
                    <a:pt x="1" y="3"/>
                    <a:pt x="1" y="3"/>
                    <a:pt x="1" y="3"/>
                  </a:cubicBezTo>
                  <a:cubicBezTo>
                    <a:pt x="1" y="3"/>
                    <a:pt x="0" y="2"/>
                    <a:pt x="1" y="2"/>
                  </a:cubicBezTo>
                  <a:cubicBezTo>
                    <a:pt x="1" y="2"/>
                    <a:pt x="1" y="2"/>
                    <a:pt x="1" y="2"/>
                  </a:cubicBezTo>
                  <a:cubicBezTo>
                    <a:pt x="1" y="1"/>
                    <a:pt x="2" y="0"/>
                    <a:pt x="2" y="0"/>
                  </a:cubicBezTo>
                  <a:cubicBezTo>
                    <a:pt x="1" y="0"/>
                    <a:pt x="1" y="1"/>
                    <a:pt x="1" y="2"/>
                  </a:cubicBezTo>
                  <a:cubicBezTo>
                    <a:pt x="1" y="2"/>
                    <a:pt x="2"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03" name="Freeform 1197"/>
            <p:cNvSpPr>
              <a:spLocks/>
            </p:cNvSpPr>
            <p:nvPr/>
          </p:nvSpPr>
          <p:spPr bwMode="auto">
            <a:xfrm>
              <a:off x="6981825" y="3497263"/>
              <a:ext cx="3175" cy="11113"/>
            </a:xfrm>
            <a:custGeom>
              <a:avLst/>
              <a:gdLst>
                <a:gd name="T0" fmla="*/ 0 w 1"/>
                <a:gd name="T1" fmla="*/ 3 h 3"/>
                <a:gd name="T2" fmla="*/ 0 w 1"/>
                <a:gd name="T3" fmla="*/ 3 h 3"/>
                <a:gd name="T4" fmla="*/ 0 w 1"/>
                <a:gd name="T5" fmla="*/ 2 h 3"/>
                <a:gd name="T6" fmla="*/ 0 w 1"/>
                <a:gd name="T7" fmla="*/ 2 h 3"/>
                <a:gd name="T8" fmla="*/ 0 w 1"/>
                <a:gd name="T9" fmla="*/ 0 h 3"/>
                <a:gd name="T10" fmla="*/ 0 w 1"/>
                <a:gd name="T11" fmla="*/ 2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cubicBezTo>
                    <a:pt x="0" y="3"/>
                    <a:pt x="0" y="3"/>
                    <a:pt x="0" y="3"/>
                  </a:cubicBezTo>
                  <a:cubicBezTo>
                    <a:pt x="0" y="3"/>
                    <a:pt x="0" y="3"/>
                    <a:pt x="0" y="2"/>
                  </a:cubicBezTo>
                  <a:cubicBezTo>
                    <a:pt x="0" y="2"/>
                    <a:pt x="0" y="2"/>
                    <a:pt x="0" y="2"/>
                  </a:cubicBezTo>
                  <a:cubicBezTo>
                    <a:pt x="0" y="1"/>
                    <a:pt x="0" y="0"/>
                    <a:pt x="0" y="0"/>
                  </a:cubicBezTo>
                  <a:cubicBezTo>
                    <a:pt x="0" y="1"/>
                    <a:pt x="0" y="1"/>
                    <a:pt x="0" y="2"/>
                  </a:cubicBezTo>
                  <a:cubicBezTo>
                    <a:pt x="0" y="2"/>
                    <a:pt x="1" y="2"/>
                    <a:pt x="0"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04" name="Freeform 1198"/>
            <p:cNvSpPr>
              <a:spLocks/>
            </p:cNvSpPr>
            <p:nvPr/>
          </p:nvSpPr>
          <p:spPr bwMode="auto">
            <a:xfrm>
              <a:off x="6985000" y="3497263"/>
              <a:ext cx="4763" cy="11113"/>
            </a:xfrm>
            <a:custGeom>
              <a:avLst/>
              <a:gdLst>
                <a:gd name="T0" fmla="*/ 1 w 1"/>
                <a:gd name="T1" fmla="*/ 2 h 3"/>
                <a:gd name="T2" fmla="*/ 0 w 1"/>
                <a:gd name="T3" fmla="*/ 3 h 3"/>
                <a:gd name="T4" fmla="*/ 0 w 1"/>
                <a:gd name="T5" fmla="*/ 2 h 3"/>
                <a:gd name="T6" fmla="*/ 0 w 1"/>
                <a:gd name="T7" fmla="*/ 2 h 3"/>
                <a:gd name="T8" fmla="*/ 0 w 1"/>
                <a:gd name="T9" fmla="*/ 0 h 3"/>
                <a:gd name="T10" fmla="*/ 0 w 1"/>
                <a:gd name="T11" fmla="*/ 2 h 3"/>
                <a:gd name="T12" fmla="*/ 1 w 1"/>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2"/>
                  </a:moveTo>
                  <a:cubicBezTo>
                    <a:pt x="1" y="3"/>
                    <a:pt x="0" y="3"/>
                    <a:pt x="0" y="3"/>
                  </a:cubicBezTo>
                  <a:cubicBezTo>
                    <a:pt x="0" y="3"/>
                    <a:pt x="0" y="3"/>
                    <a:pt x="0" y="2"/>
                  </a:cubicBezTo>
                  <a:cubicBezTo>
                    <a:pt x="0" y="2"/>
                    <a:pt x="0" y="2"/>
                    <a:pt x="0" y="2"/>
                  </a:cubicBezTo>
                  <a:cubicBezTo>
                    <a:pt x="0" y="1"/>
                    <a:pt x="0" y="0"/>
                    <a:pt x="0" y="0"/>
                  </a:cubicBezTo>
                  <a:cubicBezTo>
                    <a:pt x="0" y="1"/>
                    <a:pt x="0" y="1"/>
                    <a:pt x="0" y="2"/>
                  </a:cubicBezTo>
                  <a:cubicBezTo>
                    <a:pt x="0" y="2"/>
                    <a:pt x="1"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05" name="Freeform 1199"/>
            <p:cNvSpPr>
              <a:spLocks/>
            </p:cNvSpPr>
            <p:nvPr/>
          </p:nvSpPr>
          <p:spPr bwMode="auto">
            <a:xfrm>
              <a:off x="6985000" y="3497263"/>
              <a:ext cx="7938" cy="11113"/>
            </a:xfrm>
            <a:custGeom>
              <a:avLst/>
              <a:gdLst>
                <a:gd name="T0" fmla="*/ 2 w 2"/>
                <a:gd name="T1" fmla="*/ 2 h 3"/>
                <a:gd name="T2" fmla="*/ 1 w 2"/>
                <a:gd name="T3" fmla="*/ 3 h 3"/>
                <a:gd name="T4" fmla="*/ 1 w 2"/>
                <a:gd name="T5" fmla="*/ 2 h 3"/>
                <a:gd name="T6" fmla="*/ 1 w 2"/>
                <a:gd name="T7" fmla="*/ 2 h 3"/>
                <a:gd name="T8" fmla="*/ 0 w 2"/>
                <a:gd name="T9" fmla="*/ 0 h 3"/>
                <a:gd name="T10" fmla="*/ 1 w 2"/>
                <a:gd name="T11" fmla="*/ 2 h 3"/>
                <a:gd name="T12" fmla="*/ 2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2"/>
                  </a:moveTo>
                  <a:cubicBezTo>
                    <a:pt x="2" y="2"/>
                    <a:pt x="2" y="3"/>
                    <a:pt x="1" y="3"/>
                  </a:cubicBezTo>
                  <a:cubicBezTo>
                    <a:pt x="1" y="3"/>
                    <a:pt x="1" y="3"/>
                    <a:pt x="1" y="2"/>
                  </a:cubicBezTo>
                  <a:cubicBezTo>
                    <a:pt x="1" y="2"/>
                    <a:pt x="1" y="2"/>
                    <a:pt x="1" y="2"/>
                  </a:cubicBezTo>
                  <a:cubicBezTo>
                    <a:pt x="0" y="1"/>
                    <a:pt x="0" y="0"/>
                    <a:pt x="0" y="0"/>
                  </a:cubicBezTo>
                  <a:cubicBezTo>
                    <a:pt x="0" y="1"/>
                    <a:pt x="1" y="1"/>
                    <a:pt x="1" y="2"/>
                  </a:cubicBezTo>
                  <a:cubicBezTo>
                    <a:pt x="1" y="2"/>
                    <a:pt x="2" y="2"/>
                    <a:pt x="2"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06" name="Freeform 1200"/>
            <p:cNvSpPr>
              <a:spLocks/>
            </p:cNvSpPr>
            <p:nvPr/>
          </p:nvSpPr>
          <p:spPr bwMode="auto">
            <a:xfrm>
              <a:off x="6985000" y="3497263"/>
              <a:ext cx="11113" cy="6350"/>
            </a:xfrm>
            <a:custGeom>
              <a:avLst/>
              <a:gdLst>
                <a:gd name="T0" fmla="*/ 2 w 3"/>
                <a:gd name="T1" fmla="*/ 1 h 2"/>
                <a:gd name="T2" fmla="*/ 2 w 3"/>
                <a:gd name="T3" fmla="*/ 2 h 2"/>
                <a:gd name="T4" fmla="*/ 2 w 3"/>
                <a:gd name="T5" fmla="*/ 2 h 2"/>
                <a:gd name="T6" fmla="*/ 2 w 3"/>
                <a:gd name="T7" fmla="*/ 1 h 2"/>
                <a:gd name="T8" fmla="*/ 0 w 3"/>
                <a:gd name="T9" fmla="*/ 0 h 2"/>
                <a:gd name="T10" fmla="*/ 2 w 3"/>
                <a:gd name="T11" fmla="*/ 1 h 2"/>
                <a:gd name="T12" fmla="*/ 2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1"/>
                  </a:moveTo>
                  <a:cubicBezTo>
                    <a:pt x="3" y="2"/>
                    <a:pt x="3" y="2"/>
                    <a:pt x="2" y="2"/>
                  </a:cubicBezTo>
                  <a:cubicBezTo>
                    <a:pt x="2" y="2"/>
                    <a:pt x="2" y="2"/>
                    <a:pt x="2" y="2"/>
                  </a:cubicBezTo>
                  <a:cubicBezTo>
                    <a:pt x="2" y="2"/>
                    <a:pt x="2" y="1"/>
                    <a:pt x="2" y="1"/>
                  </a:cubicBezTo>
                  <a:cubicBezTo>
                    <a:pt x="1" y="1"/>
                    <a:pt x="0" y="0"/>
                    <a:pt x="0" y="0"/>
                  </a:cubicBezTo>
                  <a:cubicBezTo>
                    <a:pt x="1" y="0"/>
                    <a:pt x="1" y="1"/>
                    <a:pt x="2" y="1"/>
                  </a:cubicBezTo>
                  <a:cubicBezTo>
                    <a:pt x="2" y="1"/>
                    <a:pt x="2" y="1"/>
                    <a:pt x="2"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07" name="Freeform 1201"/>
            <p:cNvSpPr>
              <a:spLocks/>
            </p:cNvSpPr>
            <p:nvPr/>
          </p:nvSpPr>
          <p:spPr bwMode="auto">
            <a:xfrm>
              <a:off x="6989763" y="3492501"/>
              <a:ext cx="6350" cy="7938"/>
            </a:xfrm>
            <a:custGeom>
              <a:avLst/>
              <a:gdLst>
                <a:gd name="T0" fmla="*/ 2 w 2"/>
                <a:gd name="T1" fmla="*/ 2 h 2"/>
                <a:gd name="T2" fmla="*/ 2 w 2"/>
                <a:gd name="T3" fmla="*/ 2 h 2"/>
                <a:gd name="T4" fmla="*/ 2 w 2"/>
                <a:gd name="T5" fmla="*/ 2 h 2"/>
                <a:gd name="T6" fmla="*/ 1 w 2"/>
                <a:gd name="T7" fmla="*/ 2 h 2"/>
                <a:gd name="T8" fmla="*/ 0 w 2"/>
                <a:gd name="T9" fmla="*/ 0 h 2"/>
                <a:gd name="T10" fmla="*/ 2 w 2"/>
                <a:gd name="T11" fmla="*/ 1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cubicBezTo>
                    <a:pt x="2" y="2"/>
                    <a:pt x="2" y="2"/>
                    <a:pt x="2" y="2"/>
                  </a:cubicBezTo>
                  <a:cubicBezTo>
                    <a:pt x="2" y="2"/>
                    <a:pt x="2" y="2"/>
                    <a:pt x="2" y="2"/>
                  </a:cubicBezTo>
                  <a:cubicBezTo>
                    <a:pt x="1" y="2"/>
                    <a:pt x="1" y="2"/>
                    <a:pt x="1" y="2"/>
                  </a:cubicBezTo>
                  <a:cubicBezTo>
                    <a:pt x="1" y="1"/>
                    <a:pt x="0" y="0"/>
                    <a:pt x="0" y="0"/>
                  </a:cubicBezTo>
                  <a:cubicBezTo>
                    <a:pt x="0" y="1"/>
                    <a:pt x="1" y="1"/>
                    <a:pt x="2" y="1"/>
                  </a:cubicBezTo>
                  <a:cubicBezTo>
                    <a:pt x="2" y="1"/>
                    <a:pt x="2" y="1"/>
                    <a:pt x="2"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08" name="Freeform 1202"/>
            <p:cNvSpPr>
              <a:spLocks/>
            </p:cNvSpPr>
            <p:nvPr/>
          </p:nvSpPr>
          <p:spPr bwMode="auto">
            <a:xfrm>
              <a:off x="6989763" y="3492501"/>
              <a:ext cx="11113" cy="4763"/>
            </a:xfrm>
            <a:custGeom>
              <a:avLst/>
              <a:gdLst>
                <a:gd name="T0" fmla="*/ 3 w 3"/>
                <a:gd name="T1" fmla="*/ 1 h 1"/>
                <a:gd name="T2" fmla="*/ 3 w 3"/>
                <a:gd name="T3" fmla="*/ 1 h 1"/>
                <a:gd name="T4" fmla="*/ 2 w 3"/>
                <a:gd name="T5" fmla="*/ 1 h 1"/>
                <a:gd name="T6" fmla="*/ 2 w 3"/>
                <a:gd name="T7" fmla="*/ 1 h 1"/>
                <a:gd name="T8" fmla="*/ 0 w 3"/>
                <a:gd name="T9" fmla="*/ 0 h 1"/>
                <a:gd name="T10" fmla="*/ 2 w 3"/>
                <a:gd name="T11" fmla="*/ 1 h 1"/>
                <a:gd name="T12" fmla="*/ 3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3" y="1"/>
                  </a:moveTo>
                  <a:cubicBezTo>
                    <a:pt x="3" y="1"/>
                    <a:pt x="3" y="1"/>
                    <a:pt x="3" y="1"/>
                  </a:cubicBezTo>
                  <a:cubicBezTo>
                    <a:pt x="3" y="1"/>
                    <a:pt x="3" y="1"/>
                    <a:pt x="2" y="1"/>
                  </a:cubicBezTo>
                  <a:cubicBezTo>
                    <a:pt x="2" y="1"/>
                    <a:pt x="2" y="1"/>
                    <a:pt x="2" y="1"/>
                  </a:cubicBezTo>
                  <a:cubicBezTo>
                    <a:pt x="1" y="1"/>
                    <a:pt x="0" y="0"/>
                    <a:pt x="0" y="0"/>
                  </a:cubicBezTo>
                  <a:cubicBezTo>
                    <a:pt x="1" y="0"/>
                    <a:pt x="2" y="1"/>
                    <a:pt x="2" y="1"/>
                  </a:cubicBezTo>
                  <a:cubicBezTo>
                    <a:pt x="2" y="0"/>
                    <a:pt x="2" y="0"/>
                    <a:pt x="3"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09" name="Freeform 1203"/>
            <p:cNvSpPr>
              <a:spLocks/>
            </p:cNvSpPr>
            <p:nvPr/>
          </p:nvSpPr>
          <p:spPr bwMode="auto">
            <a:xfrm>
              <a:off x="6989763" y="3489326"/>
              <a:ext cx="11113" cy="3175"/>
            </a:xfrm>
            <a:custGeom>
              <a:avLst/>
              <a:gdLst>
                <a:gd name="T0" fmla="*/ 3 w 3"/>
                <a:gd name="T1" fmla="*/ 0 h 1"/>
                <a:gd name="T2" fmla="*/ 3 w 3"/>
                <a:gd name="T3" fmla="*/ 1 h 1"/>
                <a:gd name="T4" fmla="*/ 3 w 3"/>
                <a:gd name="T5" fmla="*/ 1 h 1"/>
                <a:gd name="T6" fmla="*/ 2 w 3"/>
                <a:gd name="T7" fmla="*/ 1 h 1"/>
                <a:gd name="T8" fmla="*/ 0 w 3"/>
                <a:gd name="T9" fmla="*/ 1 h 1"/>
                <a:gd name="T10" fmla="*/ 2 w 3"/>
                <a:gd name="T11" fmla="*/ 1 h 1"/>
                <a:gd name="T12" fmla="*/ 3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3" y="0"/>
                  </a:moveTo>
                  <a:cubicBezTo>
                    <a:pt x="3" y="1"/>
                    <a:pt x="3" y="1"/>
                    <a:pt x="3" y="1"/>
                  </a:cubicBezTo>
                  <a:cubicBezTo>
                    <a:pt x="3" y="1"/>
                    <a:pt x="3" y="1"/>
                    <a:pt x="3" y="1"/>
                  </a:cubicBezTo>
                  <a:cubicBezTo>
                    <a:pt x="2" y="1"/>
                    <a:pt x="2" y="1"/>
                    <a:pt x="2" y="1"/>
                  </a:cubicBezTo>
                  <a:cubicBezTo>
                    <a:pt x="1" y="1"/>
                    <a:pt x="0" y="1"/>
                    <a:pt x="0" y="1"/>
                  </a:cubicBezTo>
                  <a:cubicBezTo>
                    <a:pt x="1" y="1"/>
                    <a:pt x="2" y="1"/>
                    <a:pt x="2" y="1"/>
                  </a:cubicBezTo>
                  <a:cubicBezTo>
                    <a:pt x="2" y="0"/>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10" name="Freeform 1204"/>
            <p:cNvSpPr>
              <a:spLocks/>
            </p:cNvSpPr>
            <p:nvPr/>
          </p:nvSpPr>
          <p:spPr bwMode="auto">
            <a:xfrm>
              <a:off x="6989763" y="3486151"/>
              <a:ext cx="11113" cy="3175"/>
            </a:xfrm>
            <a:custGeom>
              <a:avLst/>
              <a:gdLst>
                <a:gd name="T0" fmla="*/ 3 w 3"/>
                <a:gd name="T1" fmla="*/ 0 h 1"/>
                <a:gd name="T2" fmla="*/ 3 w 3"/>
                <a:gd name="T3" fmla="*/ 1 h 1"/>
                <a:gd name="T4" fmla="*/ 3 w 3"/>
                <a:gd name="T5" fmla="*/ 1 h 1"/>
                <a:gd name="T6" fmla="*/ 2 w 3"/>
                <a:gd name="T7" fmla="*/ 1 h 1"/>
                <a:gd name="T8" fmla="*/ 0 w 3"/>
                <a:gd name="T9" fmla="*/ 1 h 1"/>
                <a:gd name="T10" fmla="*/ 2 w 3"/>
                <a:gd name="T11" fmla="*/ 1 h 1"/>
                <a:gd name="T12" fmla="*/ 3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3" y="0"/>
                  </a:moveTo>
                  <a:cubicBezTo>
                    <a:pt x="3" y="0"/>
                    <a:pt x="3" y="1"/>
                    <a:pt x="3" y="1"/>
                  </a:cubicBezTo>
                  <a:cubicBezTo>
                    <a:pt x="3" y="1"/>
                    <a:pt x="3" y="1"/>
                    <a:pt x="3" y="1"/>
                  </a:cubicBezTo>
                  <a:cubicBezTo>
                    <a:pt x="3" y="1"/>
                    <a:pt x="2" y="1"/>
                    <a:pt x="2" y="1"/>
                  </a:cubicBezTo>
                  <a:cubicBezTo>
                    <a:pt x="2" y="1"/>
                    <a:pt x="0" y="1"/>
                    <a:pt x="0" y="1"/>
                  </a:cubicBezTo>
                  <a:cubicBezTo>
                    <a:pt x="1" y="1"/>
                    <a:pt x="2" y="1"/>
                    <a:pt x="2" y="1"/>
                  </a:cubicBezTo>
                  <a:cubicBezTo>
                    <a:pt x="2" y="1"/>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11" name="Freeform 1205"/>
            <p:cNvSpPr>
              <a:spLocks/>
            </p:cNvSpPr>
            <p:nvPr/>
          </p:nvSpPr>
          <p:spPr bwMode="auto">
            <a:xfrm>
              <a:off x="6989763" y="3481388"/>
              <a:ext cx="11113" cy="7938"/>
            </a:xfrm>
            <a:custGeom>
              <a:avLst/>
              <a:gdLst>
                <a:gd name="T0" fmla="*/ 3 w 3"/>
                <a:gd name="T1" fmla="*/ 0 h 2"/>
                <a:gd name="T2" fmla="*/ 3 w 3"/>
                <a:gd name="T3" fmla="*/ 1 h 2"/>
                <a:gd name="T4" fmla="*/ 3 w 3"/>
                <a:gd name="T5" fmla="*/ 1 h 2"/>
                <a:gd name="T6" fmla="*/ 2 w 3"/>
                <a:gd name="T7" fmla="*/ 1 h 2"/>
                <a:gd name="T8" fmla="*/ 0 w 3"/>
                <a:gd name="T9" fmla="*/ 2 h 2"/>
                <a:gd name="T10" fmla="*/ 2 w 3"/>
                <a:gd name="T11" fmla="*/ 1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3" y="0"/>
                    <a:pt x="3" y="0"/>
                    <a:pt x="3" y="1"/>
                  </a:cubicBezTo>
                  <a:cubicBezTo>
                    <a:pt x="3" y="1"/>
                    <a:pt x="3" y="1"/>
                    <a:pt x="3" y="1"/>
                  </a:cubicBezTo>
                  <a:cubicBezTo>
                    <a:pt x="3" y="1"/>
                    <a:pt x="2" y="1"/>
                    <a:pt x="2" y="1"/>
                  </a:cubicBezTo>
                  <a:cubicBezTo>
                    <a:pt x="1" y="2"/>
                    <a:pt x="0" y="2"/>
                    <a:pt x="0" y="2"/>
                  </a:cubicBezTo>
                  <a:cubicBezTo>
                    <a:pt x="1" y="1"/>
                    <a:pt x="2" y="1"/>
                    <a:pt x="2" y="1"/>
                  </a:cubicBezTo>
                  <a:cubicBezTo>
                    <a:pt x="2" y="1"/>
                    <a:pt x="2"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12" name="Freeform 1206"/>
            <p:cNvSpPr>
              <a:spLocks/>
            </p:cNvSpPr>
            <p:nvPr/>
          </p:nvSpPr>
          <p:spPr bwMode="auto">
            <a:xfrm>
              <a:off x="6989763" y="3478213"/>
              <a:ext cx="11113" cy="7938"/>
            </a:xfrm>
            <a:custGeom>
              <a:avLst/>
              <a:gdLst>
                <a:gd name="T0" fmla="*/ 2 w 3"/>
                <a:gd name="T1" fmla="*/ 0 h 2"/>
                <a:gd name="T2" fmla="*/ 3 w 3"/>
                <a:gd name="T3" fmla="*/ 1 h 2"/>
                <a:gd name="T4" fmla="*/ 2 w 3"/>
                <a:gd name="T5" fmla="*/ 1 h 2"/>
                <a:gd name="T6" fmla="*/ 2 w 3"/>
                <a:gd name="T7" fmla="*/ 1 h 2"/>
                <a:gd name="T8" fmla="*/ 0 w 3"/>
                <a:gd name="T9" fmla="*/ 2 h 2"/>
                <a:gd name="T10" fmla="*/ 2 w 3"/>
                <a:gd name="T11" fmla="*/ 1 h 2"/>
                <a:gd name="T12" fmla="*/ 2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0"/>
                  </a:moveTo>
                  <a:cubicBezTo>
                    <a:pt x="2" y="0"/>
                    <a:pt x="3" y="0"/>
                    <a:pt x="3" y="1"/>
                  </a:cubicBezTo>
                  <a:cubicBezTo>
                    <a:pt x="3" y="1"/>
                    <a:pt x="3" y="1"/>
                    <a:pt x="2" y="1"/>
                  </a:cubicBezTo>
                  <a:cubicBezTo>
                    <a:pt x="2" y="1"/>
                    <a:pt x="2" y="1"/>
                    <a:pt x="2" y="1"/>
                  </a:cubicBezTo>
                  <a:cubicBezTo>
                    <a:pt x="1" y="2"/>
                    <a:pt x="0" y="2"/>
                    <a:pt x="0" y="2"/>
                  </a:cubicBezTo>
                  <a:cubicBezTo>
                    <a:pt x="1" y="2"/>
                    <a:pt x="1" y="1"/>
                    <a:pt x="2" y="1"/>
                  </a:cubicBezTo>
                  <a:cubicBezTo>
                    <a:pt x="2" y="1"/>
                    <a:pt x="2" y="0"/>
                    <a:pt x="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13" name="Freeform 1207"/>
            <p:cNvSpPr>
              <a:spLocks/>
            </p:cNvSpPr>
            <p:nvPr/>
          </p:nvSpPr>
          <p:spPr bwMode="auto">
            <a:xfrm>
              <a:off x="6989763" y="3473451"/>
              <a:ext cx="6350" cy="12700"/>
            </a:xfrm>
            <a:custGeom>
              <a:avLst/>
              <a:gdLst>
                <a:gd name="T0" fmla="*/ 1 w 2"/>
                <a:gd name="T1" fmla="*/ 1 h 3"/>
                <a:gd name="T2" fmla="*/ 2 w 2"/>
                <a:gd name="T3" fmla="*/ 1 h 3"/>
                <a:gd name="T4" fmla="*/ 2 w 2"/>
                <a:gd name="T5" fmla="*/ 1 h 3"/>
                <a:gd name="T6" fmla="*/ 1 w 2"/>
                <a:gd name="T7" fmla="*/ 1 h 3"/>
                <a:gd name="T8" fmla="*/ 0 w 2"/>
                <a:gd name="T9" fmla="*/ 3 h 3"/>
                <a:gd name="T10" fmla="*/ 1 w 2"/>
                <a:gd name="T11" fmla="*/ 1 h 3"/>
                <a:gd name="T12" fmla="*/ 1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1"/>
                  </a:moveTo>
                  <a:cubicBezTo>
                    <a:pt x="1" y="0"/>
                    <a:pt x="2" y="0"/>
                    <a:pt x="2" y="1"/>
                  </a:cubicBezTo>
                  <a:cubicBezTo>
                    <a:pt x="2" y="1"/>
                    <a:pt x="2" y="1"/>
                    <a:pt x="2" y="1"/>
                  </a:cubicBezTo>
                  <a:cubicBezTo>
                    <a:pt x="2" y="1"/>
                    <a:pt x="1" y="1"/>
                    <a:pt x="1" y="1"/>
                  </a:cubicBezTo>
                  <a:cubicBezTo>
                    <a:pt x="1" y="2"/>
                    <a:pt x="0" y="3"/>
                    <a:pt x="0" y="3"/>
                  </a:cubicBezTo>
                  <a:cubicBezTo>
                    <a:pt x="0" y="2"/>
                    <a:pt x="1" y="2"/>
                    <a:pt x="1" y="1"/>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14" name="Freeform 1208"/>
            <p:cNvSpPr>
              <a:spLocks/>
            </p:cNvSpPr>
            <p:nvPr/>
          </p:nvSpPr>
          <p:spPr bwMode="auto">
            <a:xfrm>
              <a:off x="6989763" y="3473451"/>
              <a:ext cx="3175" cy="12700"/>
            </a:xfrm>
            <a:custGeom>
              <a:avLst/>
              <a:gdLst>
                <a:gd name="T0" fmla="*/ 0 w 1"/>
                <a:gd name="T1" fmla="*/ 0 h 3"/>
                <a:gd name="T2" fmla="*/ 1 w 1"/>
                <a:gd name="T3" fmla="*/ 0 h 3"/>
                <a:gd name="T4" fmla="*/ 1 w 1"/>
                <a:gd name="T5" fmla="*/ 1 h 3"/>
                <a:gd name="T6" fmla="*/ 1 w 1"/>
                <a:gd name="T7" fmla="*/ 1 h 3"/>
                <a:gd name="T8" fmla="*/ 0 w 1"/>
                <a:gd name="T9" fmla="*/ 3 h 3"/>
                <a:gd name="T10" fmla="*/ 0 w 1"/>
                <a:gd name="T11" fmla="*/ 1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0" y="0"/>
                    <a:pt x="1" y="0"/>
                    <a:pt x="1" y="0"/>
                  </a:cubicBezTo>
                  <a:cubicBezTo>
                    <a:pt x="1" y="0"/>
                    <a:pt x="1" y="0"/>
                    <a:pt x="1" y="1"/>
                  </a:cubicBezTo>
                  <a:cubicBezTo>
                    <a:pt x="1" y="1"/>
                    <a:pt x="1" y="1"/>
                    <a:pt x="1" y="1"/>
                  </a:cubicBezTo>
                  <a:cubicBezTo>
                    <a:pt x="0" y="2"/>
                    <a:pt x="0" y="3"/>
                    <a:pt x="0" y="3"/>
                  </a:cubicBezTo>
                  <a:cubicBezTo>
                    <a:pt x="0" y="2"/>
                    <a:pt x="0" y="1"/>
                    <a:pt x="0" y="1"/>
                  </a:cubicBezTo>
                  <a:cubicBezTo>
                    <a:pt x="0" y="1"/>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15" name="Freeform 1209"/>
            <p:cNvSpPr>
              <a:spLocks/>
            </p:cNvSpPr>
            <p:nvPr/>
          </p:nvSpPr>
          <p:spPr bwMode="auto">
            <a:xfrm>
              <a:off x="6981825" y="3448051"/>
              <a:ext cx="7938" cy="33338"/>
            </a:xfrm>
            <a:custGeom>
              <a:avLst/>
              <a:gdLst>
                <a:gd name="T0" fmla="*/ 0 w 2"/>
                <a:gd name="T1" fmla="*/ 9 h 9"/>
                <a:gd name="T2" fmla="*/ 0 w 2"/>
                <a:gd name="T3" fmla="*/ 8 h 9"/>
                <a:gd name="T4" fmla="*/ 1 w 2"/>
                <a:gd name="T5" fmla="*/ 5 h 9"/>
                <a:gd name="T6" fmla="*/ 1 w 2"/>
                <a:gd name="T7" fmla="*/ 1 h 9"/>
                <a:gd name="T8" fmla="*/ 2 w 2"/>
                <a:gd name="T9" fmla="*/ 0 h 9"/>
                <a:gd name="T10" fmla="*/ 2 w 2"/>
                <a:gd name="T11" fmla="*/ 1 h 9"/>
                <a:gd name="T12" fmla="*/ 2 w 2"/>
                <a:gd name="T13" fmla="*/ 3 h 9"/>
                <a:gd name="T14" fmla="*/ 1 w 2"/>
                <a:gd name="T15" fmla="*/ 5 h 9"/>
                <a:gd name="T16" fmla="*/ 0 w 2"/>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9"/>
                  </a:moveTo>
                  <a:cubicBezTo>
                    <a:pt x="0" y="9"/>
                    <a:pt x="0" y="9"/>
                    <a:pt x="0" y="8"/>
                  </a:cubicBezTo>
                  <a:cubicBezTo>
                    <a:pt x="0" y="7"/>
                    <a:pt x="0" y="6"/>
                    <a:pt x="1" y="5"/>
                  </a:cubicBezTo>
                  <a:cubicBezTo>
                    <a:pt x="1" y="3"/>
                    <a:pt x="1" y="2"/>
                    <a:pt x="1" y="1"/>
                  </a:cubicBezTo>
                  <a:cubicBezTo>
                    <a:pt x="2" y="1"/>
                    <a:pt x="2" y="0"/>
                    <a:pt x="2" y="0"/>
                  </a:cubicBezTo>
                  <a:cubicBezTo>
                    <a:pt x="2" y="0"/>
                    <a:pt x="2" y="1"/>
                    <a:pt x="2" y="1"/>
                  </a:cubicBezTo>
                  <a:cubicBezTo>
                    <a:pt x="2" y="2"/>
                    <a:pt x="2" y="2"/>
                    <a:pt x="2" y="3"/>
                  </a:cubicBezTo>
                  <a:cubicBezTo>
                    <a:pt x="2" y="4"/>
                    <a:pt x="2" y="4"/>
                    <a:pt x="1" y="5"/>
                  </a:cubicBezTo>
                  <a:cubicBezTo>
                    <a:pt x="1" y="7"/>
                    <a:pt x="0" y="9"/>
                    <a:pt x="0" y="9"/>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16" name="Freeform 1210"/>
            <p:cNvSpPr>
              <a:spLocks/>
            </p:cNvSpPr>
            <p:nvPr/>
          </p:nvSpPr>
          <p:spPr bwMode="auto">
            <a:xfrm>
              <a:off x="6959600" y="3451226"/>
              <a:ext cx="17463" cy="34925"/>
            </a:xfrm>
            <a:custGeom>
              <a:avLst/>
              <a:gdLst>
                <a:gd name="T0" fmla="*/ 5 w 5"/>
                <a:gd name="T1" fmla="*/ 9 h 9"/>
                <a:gd name="T2" fmla="*/ 4 w 5"/>
                <a:gd name="T3" fmla="*/ 7 h 9"/>
                <a:gd name="T4" fmla="*/ 2 w 5"/>
                <a:gd name="T5" fmla="*/ 5 h 9"/>
                <a:gd name="T6" fmla="*/ 1 w 5"/>
                <a:gd name="T7" fmla="*/ 2 h 9"/>
                <a:gd name="T8" fmla="*/ 0 w 5"/>
                <a:gd name="T9" fmla="*/ 0 h 9"/>
                <a:gd name="T10" fmla="*/ 1 w 5"/>
                <a:gd name="T11" fmla="*/ 1 h 9"/>
                <a:gd name="T12" fmla="*/ 2 w 5"/>
                <a:gd name="T13" fmla="*/ 3 h 9"/>
                <a:gd name="T14" fmla="*/ 3 w 5"/>
                <a:gd name="T15" fmla="*/ 4 h 9"/>
                <a:gd name="T16" fmla="*/ 5 w 5"/>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5" y="9"/>
                  </a:moveTo>
                  <a:cubicBezTo>
                    <a:pt x="5" y="9"/>
                    <a:pt x="5" y="8"/>
                    <a:pt x="4" y="7"/>
                  </a:cubicBezTo>
                  <a:cubicBezTo>
                    <a:pt x="4" y="7"/>
                    <a:pt x="3" y="6"/>
                    <a:pt x="2" y="5"/>
                  </a:cubicBezTo>
                  <a:cubicBezTo>
                    <a:pt x="2" y="3"/>
                    <a:pt x="1" y="2"/>
                    <a:pt x="1" y="2"/>
                  </a:cubicBezTo>
                  <a:cubicBezTo>
                    <a:pt x="0" y="1"/>
                    <a:pt x="0" y="0"/>
                    <a:pt x="0" y="0"/>
                  </a:cubicBezTo>
                  <a:cubicBezTo>
                    <a:pt x="0" y="0"/>
                    <a:pt x="0" y="1"/>
                    <a:pt x="1" y="1"/>
                  </a:cubicBezTo>
                  <a:cubicBezTo>
                    <a:pt x="1" y="2"/>
                    <a:pt x="2" y="2"/>
                    <a:pt x="2" y="3"/>
                  </a:cubicBezTo>
                  <a:cubicBezTo>
                    <a:pt x="2" y="3"/>
                    <a:pt x="3" y="4"/>
                    <a:pt x="3" y="4"/>
                  </a:cubicBezTo>
                  <a:cubicBezTo>
                    <a:pt x="4" y="6"/>
                    <a:pt x="5" y="9"/>
                    <a:pt x="5" y="9"/>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17" name="Freeform 1211"/>
            <p:cNvSpPr>
              <a:spLocks/>
            </p:cNvSpPr>
            <p:nvPr/>
          </p:nvSpPr>
          <p:spPr bwMode="auto">
            <a:xfrm>
              <a:off x="6940550" y="3478213"/>
              <a:ext cx="33338" cy="7938"/>
            </a:xfrm>
            <a:custGeom>
              <a:avLst/>
              <a:gdLst>
                <a:gd name="T0" fmla="*/ 9 w 9"/>
                <a:gd name="T1" fmla="*/ 2 h 2"/>
                <a:gd name="T2" fmla="*/ 8 w 9"/>
                <a:gd name="T3" fmla="*/ 2 h 2"/>
                <a:gd name="T4" fmla="*/ 5 w 9"/>
                <a:gd name="T5" fmla="*/ 1 h 2"/>
                <a:gd name="T6" fmla="*/ 2 w 9"/>
                <a:gd name="T7" fmla="*/ 0 h 2"/>
                <a:gd name="T8" fmla="*/ 0 w 9"/>
                <a:gd name="T9" fmla="*/ 0 h 2"/>
                <a:gd name="T10" fmla="*/ 2 w 9"/>
                <a:gd name="T11" fmla="*/ 0 h 2"/>
                <a:gd name="T12" fmla="*/ 3 w 9"/>
                <a:gd name="T13" fmla="*/ 0 h 2"/>
                <a:gd name="T14" fmla="*/ 5 w 9"/>
                <a:gd name="T15" fmla="*/ 0 h 2"/>
                <a:gd name="T16" fmla="*/ 9 w 9"/>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
                  <a:moveTo>
                    <a:pt x="9" y="2"/>
                  </a:moveTo>
                  <a:cubicBezTo>
                    <a:pt x="9" y="2"/>
                    <a:pt x="9" y="2"/>
                    <a:pt x="8" y="2"/>
                  </a:cubicBezTo>
                  <a:cubicBezTo>
                    <a:pt x="7" y="2"/>
                    <a:pt x="6" y="1"/>
                    <a:pt x="5" y="1"/>
                  </a:cubicBezTo>
                  <a:cubicBezTo>
                    <a:pt x="4" y="1"/>
                    <a:pt x="2" y="0"/>
                    <a:pt x="2" y="0"/>
                  </a:cubicBezTo>
                  <a:cubicBezTo>
                    <a:pt x="1" y="0"/>
                    <a:pt x="0" y="0"/>
                    <a:pt x="0" y="0"/>
                  </a:cubicBezTo>
                  <a:cubicBezTo>
                    <a:pt x="0" y="0"/>
                    <a:pt x="1" y="0"/>
                    <a:pt x="2" y="0"/>
                  </a:cubicBezTo>
                  <a:cubicBezTo>
                    <a:pt x="2" y="0"/>
                    <a:pt x="3" y="0"/>
                    <a:pt x="3" y="0"/>
                  </a:cubicBezTo>
                  <a:cubicBezTo>
                    <a:pt x="4" y="0"/>
                    <a:pt x="4" y="0"/>
                    <a:pt x="5" y="0"/>
                  </a:cubicBezTo>
                  <a:cubicBezTo>
                    <a:pt x="7" y="1"/>
                    <a:pt x="9" y="2"/>
                    <a:pt x="9"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18" name="Freeform 1212"/>
            <p:cNvSpPr>
              <a:spLocks/>
            </p:cNvSpPr>
            <p:nvPr/>
          </p:nvSpPr>
          <p:spPr bwMode="auto">
            <a:xfrm>
              <a:off x="6940550" y="3489326"/>
              <a:ext cx="36513" cy="7938"/>
            </a:xfrm>
            <a:custGeom>
              <a:avLst/>
              <a:gdLst>
                <a:gd name="T0" fmla="*/ 10 w 10"/>
                <a:gd name="T1" fmla="*/ 0 h 2"/>
                <a:gd name="T2" fmla="*/ 8 w 10"/>
                <a:gd name="T3" fmla="*/ 0 h 2"/>
                <a:gd name="T4" fmla="*/ 5 w 10"/>
                <a:gd name="T5" fmla="*/ 1 h 2"/>
                <a:gd name="T6" fmla="*/ 2 w 10"/>
                <a:gd name="T7" fmla="*/ 2 h 2"/>
                <a:gd name="T8" fmla="*/ 0 w 10"/>
                <a:gd name="T9" fmla="*/ 2 h 2"/>
                <a:gd name="T10" fmla="*/ 2 w 10"/>
                <a:gd name="T11" fmla="*/ 1 h 2"/>
                <a:gd name="T12" fmla="*/ 3 w 10"/>
                <a:gd name="T13" fmla="*/ 1 h 2"/>
                <a:gd name="T14" fmla="*/ 5 w 10"/>
                <a:gd name="T15" fmla="*/ 0 h 2"/>
                <a:gd name="T16" fmla="*/ 10 w 10"/>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
                  <a:moveTo>
                    <a:pt x="10" y="0"/>
                  </a:moveTo>
                  <a:cubicBezTo>
                    <a:pt x="10" y="0"/>
                    <a:pt x="9" y="0"/>
                    <a:pt x="8" y="0"/>
                  </a:cubicBezTo>
                  <a:cubicBezTo>
                    <a:pt x="7" y="1"/>
                    <a:pt x="6" y="1"/>
                    <a:pt x="5" y="1"/>
                  </a:cubicBezTo>
                  <a:cubicBezTo>
                    <a:pt x="4" y="1"/>
                    <a:pt x="3" y="2"/>
                    <a:pt x="2" y="2"/>
                  </a:cubicBezTo>
                  <a:cubicBezTo>
                    <a:pt x="1" y="2"/>
                    <a:pt x="0" y="2"/>
                    <a:pt x="0" y="2"/>
                  </a:cubicBezTo>
                  <a:cubicBezTo>
                    <a:pt x="0" y="2"/>
                    <a:pt x="1" y="2"/>
                    <a:pt x="2" y="1"/>
                  </a:cubicBezTo>
                  <a:cubicBezTo>
                    <a:pt x="2" y="1"/>
                    <a:pt x="3" y="1"/>
                    <a:pt x="3" y="1"/>
                  </a:cubicBezTo>
                  <a:cubicBezTo>
                    <a:pt x="4" y="1"/>
                    <a:pt x="4" y="0"/>
                    <a:pt x="5" y="0"/>
                  </a:cubicBezTo>
                  <a:cubicBezTo>
                    <a:pt x="7" y="0"/>
                    <a:pt x="10" y="0"/>
                    <a:pt x="1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19" name="Freeform 1213"/>
            <p:cNvSpPr>
              <a:spLocks/>
            </p:cNvSpPr>
            <p:nvPr/>
          </p:nvSpPr>
          <p:spPr bwMode="auto">
            <a:xfrm>
              <a:off x="6965950" y="3492501"/>
              <a:ext cx="11113" cy="34925"/>
            </a:xfrm>
            <a:custGeom>
              <a:avLst/>
              <a:gdLst>
                <a:gd name="T0" fmla="*/ 3 w 3"/>
                <a:gd name="T1" fmla="*/ 0 h 9"/>
                <a:gd name="T2" fmla="*/ 3 w 3"/>
                <a:gd name="T3" fmla="*/ 1 h 9"/>
                <a:gd name="T4" fmla="*/ 2 w 3"/>
                <a:gd name="T5" fmla="*/ 4 h 9"/>
                <a:gd name="T6" fmla="*/ 0 w 3"/>
                <a:gd name="T7" fmla="*/ 8 h 9"/>
                <a:gd name="T8" fmla="*/ 0 w 3"/>
                <a:gd name="T9" fmla="*/ 9 h 9"/>
                <a:gd name="T10" fmla="*/ 0 w 3"/>
                <a:gd name="T11" fmla="*/ 7 h 9"/>
                <a:gd name="T12" fmla="*/ 0 w 3"/>
                <a:gd name="T13" fmla="*/ 6 h 9"/>
                <a:gd name="T14" fmla="*/ 1 w 3"/>
                <a:gd name="T15" fmla="*/ 4 h 9"/>
                <a:gd name="T16" fmla="*/ 3 w 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9">
                  <a:moveTo>
                    <a:pt x="3" y="0"/>
                  </a:moveTo>
                  <a:cubicBezTo>
                    <a:pt x="3" y="0"/>
                    <a:pt x="3" y="0"/>
                    <a:pt x="3" y="1"/>
                  </a:cubicBezTo>
                  <a:cubicBezTo>
                    <a:pt x="3" y="2"/>
                    <a:pt x="2" y="3"/>
                    <a:pt x="2" y="4"/>
                  </a:cubicBezTo>
                  <a:cubicBezTo>
                    <a:pt x="1" y="6"/>
                    <a:pt x="1" y="7"/>
                    <a:pt x="0" y="8"/>
                  </a:cubicBezTo>
                  <a:cubicBezTo>
                    <a:pt x="0" y="8"/>
                    <a:pt x="0" y="9"/>
                    <a:pt x="0" y="9"/>
                  </a:cubicBezTo>
                  <a:cubicBezTo>
                    <a:pt x="0" y="9"/>
                    <a:pt x="0" y="8"/>
                    <a:pt x="0" y="7"/>
                  </a:cubicBezTo>
                  <a:cubicBezTo>
                    <a:pt x="0" y="7"/>
                    <a:pt x="0" y="6"/>
                    <a:pt x="0" y="6"/>
                  </a:cubicBezTo>
                  <a:cubicBezTo>
                    <a:pt x="1" y="5"/>
                    <a:pt x="1" y="5"/>
                    <a:pt x="1" y="4"/>
                  </a:cubicBezTo>
                  <a:cubicBezTo>
                    <a:pt x="2" y="2"/>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20" name="Freeform 1214"/>
            <p:cNvSpPr>
              <a:spLocks/>
            </p:cNvSpPr>
            <p:nvPr/>
          </p:nvSpPr>
          <p:spPr bwMode="auto">
            <a:xfrm>
              <a:off x="6981825" y="3492501"/>
              <a:ext cx="14288" cy="34925"/>
            </a:xfrm>
            <a:custGeom>
              <a:avLst/>
              <a:gdLst>
                <a:gd name="T0" fmla="*/ 0 w 4"/>
                <a:gd name="T1" fmla="*/ 0 h 9"/>
                <a:gd name="T2" fmla="*/ 1 w 4"/>
                <a:gd name="T3" fmla="*/ 1 h 9"/>
                <a:gd name="T4" fmla="*/ 2 w 4"/>
                <a:gd name="T5" fmla="*/ 4 h 9"/>
                <a:gd name="T6" fmla="*/ 3 w 4"/>
                <a:gd name="T7" fmla="*/ 7 h 9"/>
                <a:gd name="T8" fmla="*/ 4 w 4"/>
                <a:gd name="T9" fmla="*/ 9 h 9"/>
                <a:gd name="T10" fmla="*/ 3 w 4"/>
                <a:gd name="T11" fmla="*/ 8 h 9"/>
                <a:gd name="T12" fmla="*/ 2 w 4"/>
                <a:gd name="T13" fmla="*/ 6 h 9"/>
                <a:gd name="T14" fmla="*/ 1 w 4"/>
                <a:gd name="T15" fmla="*/ 5 h 9"/>
                <a:gd name="T16" fmla="*/ 0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0" y="0"/>
                  </a:moveTo>
                  <a:cubicBezTo>
                    <a:pt x="0" y="0"/>
                    <a:pt x="1" y="0"/>
                    <a:pt x="1" y="1"/>
                  </a:cubicBezTo>
                  <a:cubicBezTo>
                    <a:pt x="1" y="2"/>
                    <a:pt x="2" y="3"/>
                    <a:pt x="2" y="4"/>
                  </a:cubicBezTo>
                  <a:cubicBezTo>
                    <a:pt x="3" y="5"/>
                    <a:pt x="3" y="7"/>
                    <a:pt x="3" y="7"/>
                  </a:cubicBezTo>
                  <a:cubicBezTo>
                    <a:pt x="4" y="8"/>
                    <a:pt x="4" y="9"/>
                    <a:pt x="4" y="9"/>
                  </a:cubicBezTo>
                  <a:cubicBezTo>
                    <a:pt x="4" y="9"/>
                    <a:pt x="3" y="8"/>
                    <a:pt x="3" y="8"/>
                  </a:cubicBezTo>
                  <a:cubicBezTo>
                    <a:pt x="3" y="7"/>
                    <a:pt x="2" y="7"/>
                    <a:pt x="2" y="6"/>
                  </a:cubicBezTo>
                  <a:cubicBezTo>
                    <a:pt x="2" y="6"/>
                    <a:pt x="2" y="5"/>
                    <a:pt x="1" y="5"/>
                  </a:cubicBezTo>
                  <a:cubicBezTo>
                    <a:pt x="1" y="2"/>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21" name="Freeform 1215"/>
            <p:cNvSpPr>
              <a:spLocks/>
            </p:cNvSpPr>
            <p:nvPr/>
          </p:nvSpPr>
          <p:spPr bwMode="auto">
            <a:xfrm>
              <a:off x="6985000" y="3489326"/>
              <a:ext cx="34925" cy="14288"/>
            </a:xfrm>
            <a:custGeom>
              <a:avLst/>
              <a:gdLst>
                <a:gd name="T0" fmla="*/ 0 w 9"/>
                <a:gd name="T1" fmla="*/ 0 h 4"/>
                <a:gd name="T2" fmla="*/ 1 w 9"/>
                <a:gd name="T3" fmla="*/ 1 h 4"/>
                <a:gd name="T4" fmla="*/ 4 w 9"/>
                <a:gd name="T5" fmla="*/ 2 h 4"/>
                <a:gd name="T6" fmla="*/ 7 w 9"/>
                <a:gd name="T7" fmla="*/ 4 h 4"/>
                <a:gd name="T8" fmla="*/ 9 w 9"/>
                <a:gd name="T9" fmla="*/ 4 h 4"/>
                <a:gd name="T10" fmla="*/ 7 w 9"/>
                <a:gd name="T11" fmla="*/ 4 h 4"/>
                <a:gd name="T12" fmla="*/ 6 w 9"/>
                <a:gd name="T13" fmla="*/ 4 h 4"/>
                <a:gd name="T14" fmla="*/ 4 w 9"/>
                <a:gd name="T15" fmla="*/ 3 h 4"/>
                <a:gd name="T16" fmla="*/ 0 w 9"/>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
                  <a:moveTo>
                    <a:pt x="0" y="0"/>
                  </a:moveTo>
                  <a:cubicBezTo>
                    <a:pt x="0" y="0"/>
                    <a:pt x="0" y="0"/>
                    <a:pt x="1" y="1"/>
                  </a:cubicBezTo>
                  <a:cubicBezTo>
                    <a:pt x="2" y="1"/>
                    <a:pt x="3" y="2"/>
                    <a:pt x="4" y="2"/>
                  </a:cubicBezTo>
                  <a:cubicBezTo>
                    <a:pt x="5" y="3"/>
                    <a:pt x="6" y="3"/>
                    <a:pt x="7" y="4"/>
                  </a:cubicBezTo>
                  <a:cubicBezTo>
                    <a:pt x="8" y="4"/>
                    <a:pt x="9" y="4"/>
                    <a:pt x="9" y="4"/>
                  </a:cubicBezTo>
                  <a:cubicBezTo>
                    <a:pt x="9" y="4"/>
                    <a:pt x="8" y="4"/>
                    <a:pt x="7" y="4"/>
                  </a:cubicBezTo>
                  <a:cubicBezTo>
                    <a:pt x="7" y="4"/>
                    <a:pt x="6" y="4"/>
                    <a:pt x="6" y="4"/>
                  </a:cubicBezTo>
                  <a:cubicBezTo>
                    <a:pt x="5" y="3"/>
                    <a:pt x="5" y="3"/>
                    <a:pt x="4" y="3"/>
                  </a:cubicBezTo>
                  <a:cubicBezTo>
                    <a:pt x="2" y="2"/>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22" name="Freeform 1216"/>
            <p:cNvSpPr>
              <a:spLocks/>
            </p:cNvSpPr>
            <p:nvPr/>
          </p:nvSpPr>
          <p:spPr bwMode="auto">
            <a:xfrm>
              <a:off x="6985000" y="3473451"/>
              <a:ext cx="34925" cy="12700"/>
            </a:xfrm>
            <a:custGeom>
              <a:avLst/>
              <a:gdLst>
                <a:gd name="T0" fmla="*/ 0 w 9"/>
                <a:gd name="T1" fmla="*/ 3 h 3"/>
                <a:gd name="T2" fmla="*/ 1 w 9"/>
                <a:gd name="T3" fmla="*/ 3 h 3"/>
                <a:gd name="T4" fmla="*/ 4 w 9"/>
                <a:gd name="T5" fmla="*/ 2 h 3"/>
                <a:gd name="T6" fmla="*/ 8 w 9"/>
                <a:gd name="T7" fmla="*/ 1 h 3"/>
                <a:gd name="T8" fmla="*/ 9 w 9"/>
                <a:gd name="T9" fmla="*/ 0 h 3"/>
                <a:gd name="T10" fmla="*/ 8 w 9"/>
                <a:gd name="T11" fmla="*/ 1 h 3"/>
                <a:gd name="T12" fmla="*/ 6 w 9"/>
                <a:gd name="T13" fmla="*/ 2 h 3"/>
                <a:gd name="T14" fmla="*/ 5 w 9"/>
                <a:gd name="T15" fmla="*/ 2 h 3"/>
                <a:gd name="T16" fmla="*/ 0 w 9"/>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0" y="3"/>
                  </a:moveTo>
                  <a:cubicBezTo>
                    <a:pt x="0" y="3"/>
                    <a:pt x="0" y="3"/>
                    <a:pt x="1" y="3"/>
                  </a:cubicBezTo>
                  <a:cubicBezTo>
                    <a:pt x="2" y="2"/>
                    <a:pt x="3" y="2"/>
                    <a:pt x="4" y="2"/>
                  </a:cubicBezTo>
                  <a:cubicBezTo>
                    <a:pt x="6" y="1"/>
                    <a:pt x="7" y="1"/>
                    <a:pt x="8" y="1"/>
                  </a:cubicBezTo>
                  <a:cubicBezTo>
                    <a:pt x="9" y="0"/>
                    <a:pt x="9" y="0"/>
                    <a:pt x="9" y="0"/>
                  </a:cubicBezTo>
                  <a:cubicBezTo>
                    <a:pt x="9" y="0"/>
                    <a:pt x="9" y="1"/>
                    <a:pt x="8" y="1"/>
                  </a:cubicBezTo>
                  <a:cubicBezTo>
                    <a:pt x="7" y="1"/>
                    <a:pt x="7" y="2"/>
                    <a:pt x="6" y="2"/>
                  </a:cubicBezTo>
                  <a:cubicBezTo>
                    <a:pt x="6" y="2"/>
                    <a:pt x="5" y="2"/>
                    <a:pt x="5" y="2"/>
                  </a:cubicBezTo>
                  <a:cubicBezTo>
                    <a:pt x="2" y="3"/>
                    <a:pt x="0" y="3"/>
                    <a:pt x="0"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23" name="Freeform 1217"/>
            <p:cNvSpPr>
              <a:spLocks/>
            </p:cNvSpPr>
            <p:nvPr/>
          </p:nvSpPr>
          <p:spPr bwMode="auto">
            <a:xfrm>
              <a:off x="6981825" y="3459163"/>
              <a:ext cx="25400" cy="26988"/>
            </a:xfrm>
            <a:custGeom>
              <a:avLst/>
              <a:gdLst>
                <a:gd name="T0" fmla="*/ 0 w 7"/>
                <a:gd name="T1" fmla="*/ 7 h 7"/>
                <a:gd name="T2" fmla="*/ 1 w 7"/>
                <a:gd name="T3" fmla="*/ 6 h 7"/>
                <a:gd name="T4" fmla="*/ 3 w 7"/>
                <a:gd name="T5" fmla="*/ 3 h 7"/>
                <a:gd name="T6" fmla="*/ 6 w 7"/>
                <a:gd name="T7" fmla="*/ 1 h 7"/>
                <a:gd name="T8" fmla="*/ 7 w 7"/>
                <a:gd name="T9" fmla="*/ 0 h 7"/>
                <a:gd name="T10" fmla="*/ 6 w 7"/>
                <a:gd name="T11" fmla="*/ 1 h 7"/>
                <a:gd name="T12" fmla="*/ 5 w 7"/>
                <a:gd name="T13" fmla="*/ 2 h 7"/>
                <a:gd name="T14" fmla="*/ 4 w 7"/>
                <a:gd name="T15" fmla="*/ 4 h 7"/>
                <a:gd name="T16" fmla="*/ 0 w 7"/>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0" y="7"/>
                  </a:moveTo>
                  <a:cubicBezTo>
                    <a:pt x="0" y="7"/>
                    <a:pt x="1" y="6"/>
                    <a:pt x="1" y="6"/>
                  </a:cubicBezTo>
                  <a:cubicBezTo>
                    <a:pt x="2" y="5"/>
                    <a:pt x="3" y="4"/>
                    <a:pt x="3" y="3"/>
                  </a:cubicBezTo>
                  <a:cubicBezTo>
                    <a:pt x="4" y="2"/>
                    <a:pt x="5" y="1"/>
                    <a:pt x="6" y="1"/>
                  </a:cubicBezTo>
                  <a:cubicBezTo>
                    <a:pt x="6" y="0"/>
                    <a:pt x="7" y="0"/>
                    <a:pt x="7" y="0"/>
                  </a:cubicBezTo>
                  <a:cubicBezTo>
                    <a:pt x="7" y="0"/>
                    <a:pt x="7" y="0"/>
                    <a:pt x="6" y="1"/>
                  </a:cubicBezTo>
                  <a:cubicBezTo>
                    <a:pt x="6" y="1"/>
                    <a:pt x="6" y="2"/>
                    <a:pt x="5" y="2"/>
                  </a:cubicBezTo>
                  <a:cubicBezTo>
                    <a:pt x="5" y="3"/>
                    <a:pt x="4" y="3"/>
                    <a:pt x="4" y="4"/>
                  </a:cubicBezTo>
                  <a:cubicBezTo>
                    <a:pt x="2" y="5"/>
                    <a:pt x="0" y="7"/>
                    <a:pt x="0" y="7"/>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24" name="Freeform 1218"/>
            <p:cNvSpPr>
              <a:spLocks/>
            </p:cNvSpPr>
            <p:nvPr/>
          </p:nvSpPr>
          <p:spPr bwMode="auto">
            <a:xfrm>
              <a:off x="6532563" y="3968751"/>
              <a:ext cx="90488" cy="90488"/>
            </a:xfrm>
            <a:custGeom>
              <a:avLst/>
              <a:gdLst>
                <a:gd name="T0" fmla="*/ 8 w 24"/>
                <a:gd name="T1" fmla="*/ 24 h 24"/>
                <a:gd name="T2" fmla="*/ 12 w 24"/>
                <a:gd name="T3" fmla="*/ 4 h 24"/>
                <a:gd name="T4" fmla="*/ 8 w 24"/>
                <a:gd name="T5" fmla="*/ 24 h 24"/>
              </a:gdLst>
              <a:ahLst/>
              <a:cxnLst>
                <a:cxn ang="0">
                  <a:pos x="T0" y="T1"/>
                </a:cxn>
                <a:cxn ang="0">
                  <a:pos x="T2" y="T3"/>
                </a:cxn>
                <a:cxn ang="0">
                  <a:pos x="T4" y="T5"/>
                </a:cxn>
              </a:cxnLst>
              <a:rect l="0" t="0" r="r" b="b"/>
              <a:pathLst>
                <a:path w="24" h="24">
                  <a:moveTo>
                    <a:pt x="8" y="24"/>
                  </a:moveTo>
                  <a:cubicBezTo>
                    <a:pt x="8" y="24"/>
                    <a:pt x="24" y="7"/>
                    <a:pt x="12" y="4"/>
                  </a:cubicBezTo>
                  <a:cubicBezTo>
                    <a:pt x="0" y="0"/>
                    <a:pt x="8" y="24"/>
                    <a:pt x="8" y="24"/>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25" name="Freeform 1219"/>
            <p:cNvSpPr>
              <a:spLocks/>
            </p:cNvSpPr>
            <p:nvPr/>
          </p:nvSpPr>
          <p:spPr bwMode="auto">
            <a:xfrm>
              <a:off x="6477000" y="3971926"/>
              <a:ext cx="85725" cy="87313"/>
            </a:xfrm>
            <a:custGeom>
              <a:avLst/>
              <a:gdLst>
                <a:gd name="T0" fmla="*/ 23 w 23"/>
                <a:gd name="T1" fmla="*/ 23 h 23"/>
                <a:gd name="T2" fmla="*/ 11 w 23"/>
                <a:gd name="T3" fmla="*/ 6 h 23"/>
                <a:gd name="T4" fmla="*/ 23 w 23"/>
                <a:gd name="T5" fmla="*/ 23 h 23"/>
              </a:gdLst>
              <a:ahLst/>
              <a:cxnLst>
                <a:cxn ang="0">
                  <a:pos x="T0" y="T1"/>
                </a:cxn>
                <a:cxn ang="0">
                  <a:pos x="T2" y="T3"/>
                </a:cxn>
                <a:cxn ang="0">
                  <a:pos x="T4" y="T5"/>
                </a:cxn>
              </a:cxnLst>
              <a:rect l="0" t="0" r="r" b="b"/>
              <a:pathLst>
                <a:path w="23" h="23">
                  <a:moveTo>
                    <a:pt x="23" y="23"/>
                  </a:moveTo>
                  <a:cubicBezTo>
                    <a:pt x="23" y="23"/>
                    <a:pt x="21" y="0"/>
                    <a:pt x="11" y="6"/>
                  </a:cubicBezTo>
                  <a:cubicBezTo>
                    <a:pt x="0" y="13"/>
                    <a:pt x="23" y="23"/>
                    <a:pt x="23" y="23"/>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26" name="Freeform 1220"/>
            <p:cNvSpPr>
              <a:spLocks/>
            </p:cNvSpPr>
            <p:nvPr/>
          </p:nvSpPr>
          <p:spPr bwMode="auto">
            <a:xfrm>
              <a:off x="6480175" y="4014788"/>
              <a:ext cx="82550" cy="93663"/>
            </a:xfrm>
            <a:custGeom>
              <a:avLst/>
              <a:gdLst>
                <a:gd name="T0" fmla="*/ 22 w 22"/>
                <a:gd name="T1" fmla="*/ 12 h 25"/>
                <a:gd name="T2" fmla="*/ 1 w 22"/>
                <a:gd name="T3" fmla="*/ 13 h 25"/>
                <a:gd name="T4" fmla="*/ 22 w 22"/>
                <a:gd name="T5" fmla="*/ 12 h 25"/>
              </a:gdLst>
              <a:ahLst/>
              <a:cxnLst>
                <a:cxn ang="0">
                  <a:pos x="T0" y="T1"/>
                </a:cxn>
                <a:cxn ang="0">
                  <a:pos x="T2" y="T3"/>
                </a:cxn>
                <a:cxn ang="0">
                  <a:pos x="T4" y="T5"/>
                </a:cxn>
              </a:cxnLst>
              <a:rect l="0" t="0" r="r" b="b"/>
              <a:pathLst>
                <a:path w="22" h="25">
                  <a:moveTo>
                    <a:pt x="22" y="12"/>
                  </a:moveTo>
                  <a:cubicBezTo>
                    <a:pt x="22" y="12"/>
                    <a:pt x="2" y="0"/>
                    <a:pt x="1" y="13"/>
                  </a:cubicBezTo>
                  <a:cubicBezTo>
                    <a:pt x="0" y="25"/>
                    <a:pt x="22" y="12"/>
                    <a:pt x="22" y="12"/>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27" name="Freeform 1221"/>
            <p:cNvSpPr>
              <a:spLocks/>
            </p:cNvSpPr>
            <p:nvPr/>
          </p:nvSpPr>
          <p:spPr bwMode="auto">
            <a:xfrm>
              <a:off x="6483350" y="4059238"/>
              <a:ext cx="79375" cy="95250"/>
            </a:xfrm>
            <a:custGeom>
              <a:avLst/>
              <a:gdLst>
                <a:gd name="T0" fmla="*/ 21 w 21"/>
                <a:gd name="T1" fmla="*/ 0 h 25"/>
                <a:gd name="T2" fmla="*/ 9 w 21"/>
                <a:gd name="T3" fmla="*/ 18 h 25"/>
                <a:gd name="T4" fmla="*/ 21 w 21"/>
                <a:gd name="T5" fmla="*/ 0 h 25"/>
              </a:gdLst>
              <a:ahLst/>
              <a:cxnLst>
                <a:cxn ang="0">
                  <a:pos x="T0" y="T1"/>
                </a:cxn>
                <a:cxn ang="0">
                  <a:pos x="T2" y="T3"/>
                </a:cxn>
                <a:cxn ang="0">
                  <a:pos x="T4" y="T5"/>
                </a:cxn>
              </a:cxnLst>
              <a:rect l="0" t="0" r="r" b="b"/>
              <a:pathLst>
                <a:path w="21" h="25">
                  <a:moveTo>
                    <a:pt x="21" y="0"/>
                  </a:moveTo>
                  <a:cubicBezTo>
                    <a:pt x="21" y="0"/>
                    <a:pt x="0" y="10"/>
                    <a:pt x="9" y="18"/>
                  </a:cubicBezTo>
                  <a:cubicBezTo>
                    <a:pt x="19" y="25"/>
                    <a:pt x="21" y="0"/>
                    <a:pt x="21"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28" name="Freeform 1222"/>
            <p:cNvSpPr>
              <a:spLocks/>
            </p:cNvSpPr>
            <p:nvPr/>
          </p:nvSpPr>
          <p:spPr bwMode="auto">
            <a:xfrm>
              <a:off x="6548438" y="4059238"/>
              <a:ext cx="90488" cy="90488"/>
            </a:xfrm>
            <a:custGeom>
              <a:avLst/>
              <a:gdLst>
                <a:gd name="T0" fmla="*/ 4 w 24"/>
                <a:gd name="T1" fmla="*/ 0 h 24"/>
                <a:gd name="T2" fmla="*/ 12 w 24"/>
                <a:gd name="T3" fmla="*/ 20 h 24"/>
                <a:gd name="T4" fmla="*/ 4 w 24"/>
                <a:gd name="T5" fmla="*/ 0 h 24"/>
              </a:gdLst>
              <a:ahLst/>
              <a:cxnLst>
                <a:cxn ang="0">
                  <a:pos x="T0" y="T1"/>
                </a:cxn>
                <a:cxn ang="0">
                  <a:pos x="T2" y="T3"/>
                </a:cxn>
                <a:cxn ang="0">
                  <a:pos x="T4" y="T5"/>
                </a:cxn>
              </a:cxnLst>
              <a:rect l="0" t="0" r="r" b="b"/>
              <a:pathLst>
                <a:path w="24" h="24">
                  <a:moveTo>
                    <a:pt x="4" y="0"/>
                  </a:moveTo>
                  <a:cubicBezTo>
                    <a:pt x="4" y="0"/>
                    <a:pt x="0" y="24"/>
                    <a:pt x="12" y="20"/>
                  </a:cubicBezTo>
                  <a:cubicBezTo>
                    <a:pt x="24" y="16"/>
                    <a:pt x="4" y="0"/>
                    <a:pt x="4" y="0"/>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29" name="Freeform 1223"/>
            <p:cNvSpPr>
              <a:spLocks/>
            </p:cNvSpPr>
            <p:nvPr/>
          </p:nvSpPr>
          <p:spPr bwMode="auto">
            <a:xfrm>
              <a:off x="6562725" y="4033838"/>
              <a:ext cx="90488" cy="90488"/>
            </a:xfrm>
            <a:custGeom>
              <a:avLst/>
              <a:gdLst>
                <a:gd name="T0" fmla="*/ 0 w 24"/>
                <a:gd name="T1" fmla="*/ 7 h 24"/>
                <a:gd name="T2" fmla="*/ 21 w 24"/>
                <a:gd name="T3" fmla="*/ 12 h 24"/>
                <a:gd name="T4" fmla="*/ 0 w 24"/>
                <a:gd name="T5" fmla="*/ 7 h 24"/>
              </a:gdLst>
              <a:ahLst/>
              <a:cxnLst>
                <a:cxn ang="0">
                  <a:pos x="T0" y="T1"/>
                </a:cxn>
                <a:cxn ang="0">
                  <a:pos x="T2" y="T3"/>
                </a:cxn>
                <a:cxn ang="0">
                  <a:pos x="T4" y="T5"/>
                </a:cxn>
              </a:cxnLst>
              <a:rect l="0" t="0" r="r" b="b"/>
              <a:pathLst>
                <a:path w="24" h="24">
                  <a:moveTo>
                    <a:pt x="0" y="7"/>
                  </a:moveTo>
                  <a:cubicBezTo>
                    <a:pt x="0" y="7"/>
                    <a:pt x="17" y="24"/>
                    <a:pt x="21" y="12"/>
                  </a:cubicBezTo>
                  <a:cubicBezTo>
                    <a:pt x="24" y="0"/>
                    <a:pt x="0" y="7"/>
                    <a:pt x="0" y="7"/>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30" name="Freeform 1224"/>
            <p:cNvSpPr>
              <a:spLocks/>
            </p:cNvSpPr>
            <p:nvPr/>
          </p:nvSpPr>
          <p:spPr bwMode="auto">
            <a:xfrm>
              <a:off x="6559550" y="3979863"/>
              <a:ext cx="87313" cy="84138"/>
            </a:xfrm>
            <a:custGeom>
              <a:avLst/>
              <a:gdLst>
                <a:gd name="T0" fmla="*/ 0 w 23"/>
                <a:gd name="T1" fmla="*/ 21 h 22"/>
                <a:gd name="T2" fmla="*/ 19 w 23"/>
                <a:gd name="T3" fmla="*/ 11 h 22"/>
                <a:gd name="T4" fmla="*/ 0 w 23"/>
                <a:gd name="T5" fmla="*/ 21 h 22"/>
              </a:gdLst>
              <a:ahLst/>
              <a:cxnLst>
                <a:cxn ang="0">
                  <a:pos x="T0" y="T1"/>
                </a:cxn>
                <a:cxn ang="0">
                  <a:pos x="T2" y="T3"/>
                </a:cxn>
                <a:cxn ang="0">
                  <a:pos x="T4" y="T5"/>
                </a:cxn>
              </a:cxnLst>
              <a:rect l="0" t="0" r="r" b="b"/>
              <a:pathLst>
                <a:path w="23" h="22">
                  <a:moveTo>
                    <a:pt x="0" y="21"/>
                  </a:moveTo>
                  <a:cubicBezTo>
                    <a:pt x="0" y="21"/>
                    <a:pt x="23" y="22"/>
                    <a:pt x="19" y="11"/>
                  </a:cubicBezTo>
                  <a:cubicBezTo>
                    <a:pt x="14" y="0"/>
                    <a:pt x="0" y="21"/>
                    <a:pt x="0" y="21"/>
                  </a:cubicBezTo>
                  <a:close/>
                </a:path>
              </a:pathLst>
            </a:custGeom>
            <a:solidFill>
              <a:srgbClr val="F7E4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31" name="Freeform 1225"/>
            <p:cNvSpPr>
              <a:spLocks/>
            </p:cNvSpPr>
            <p:nvPr/>
          </p:nvSpPr>
          <p:spPr bwMode="auto">
            <a:xfrm>
              <a:off x="6551613" y="4048126"/>
              <a:ext cx="30163" cy="26988"/>
            </a:xfrm>
            <a:custGeom>
              <a:avLst/>
              <a:gdLst>
                <a:gd name="T0" fmla="*/ 0 w 8"/>
                <a:gd name="T1" fmla="*/ 2 h 7"/>
                <a:gd name="T2" fmla="*/ 3 w 8"/>
                <a:gd name="T3" fmla="*/ 7 h 7"/>
                <a:gd name="T4" fmla="*/ 7 w 8"/>
                <a:gd name="T5" fmla="*/ 5 h 7"/>
                <a:gd name="T6" fmla="*/ 5 w 8"/>
                <a:gd name="T7" fmla="*/ 1 h 7"/>
                <a:gd name="T8" fmla="*/ 0 w 8"/>
                <a:gd name="T9" fmla="*/ 2 h 7"/>
              </a:gdLst>
              <a:ahLst/>
              <a:cxnLst>
                <a:cxn ang="0">
                  <a:pos x="T0" y="T1"/>
                </a:cxn>
                <a:cxn ang="0">
                  <a:pos x="T2" y="T3"/>
                </a:cxn>
                <a:cxn ang="0">
                  <a:pos x="T4" y="T5"/>
                </a:cxn>
                <a:cxn ang="0">
                  <a:pos x="T6" y="T7"/>
                </a:cxn>
                <a:cxn ang="0">
                  <a:pos x="T8" y="T9"/>
                </a:cxn>
              </a:cxnLst>
              <a:rect l="0" t="0" r="r" b="b"/>
              <a:pathLst>
                <a:path w="8" h="7">
                  <a:moveTo>
                    <a:pt x="0" y="2"/>
                  </a:moveTo>
                  <a:cubicBezTo>
                    <a:pt x="0" y="4"/>
                    <a:pt x="1" y="6"/>
                    <a:pt x="3" y="7"/>
                  </a:cubicBezTo>
                  <a:cubicBezTo>
                    <a:pt x="5" y="7"/>
                    <a:pt x="7" y="7"/>
                    <a:pt x="7" y="5"/>
                  </a:cubicBezTo>
                  <a:cubicBezTo>
                    <a:pt x="8" y="3"/>
                    <a:pt x="7" y="2"/>
                    <a:pt x="5" y="1"/>
                  </a:cubicBezTo>
                  <a:cubicBezTo>
                    <a:pt x="3" y="0"/>
                    <a:pt x="1" y="1"/>
                    <a:pt x="0"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32" name="Freeform 1226"/>
            <p:cNvSpPr>
              <a:spLocks/>
            </p:cNvSpPr>
            <p:nvPr/>
          </p:nvSpPr>
          <p:spPr bwMode="auto">
            <a:xfrm>
              <a:off x="6567488" y="4044951"/>
              <a:ext cx="3175" cy="11113"/>
            </a:xfrm>
            <a:custGeom>
              <a:avLst/>
              <a:gdLst>
                <a:gd name="T0" fmla="*/ 0 w 1"/>
                <a:gd name="T1" fmla="*/ 0 h 3"/>
                <a:gd name="T2" fmla="*/ 1 w 1"/>
                <a:gd name="T3" fmla="*/ 0 h 3"/>
                <a:gd name="T4" fmla="*/ 1 w 1"/>
                <a:gd name="T5" fmla="*/ 1 h 3"/>
                <a:gd name="T6" fmla="*/ 1 w 1"/>
                <a:gd name="T7" fmla="*/ 1 h 3"/>
                <a:gd name="T8" fmla="*/ 0 w 1"/>
                <a:gd name="T9" fmla="*/ 3 h 3"/>
                <a:gd name="T10" fmla="*/ 1 w 1"/>
                <a:gd name="T11" fmla="*/ 1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0" y="0"/>
                    <a:pt x="1" y="0"/>
                    <a:pt x="1" y="0"/>
                  </a:cubicBezTo>
                  <a:cubicBezTo>
                    <a:pt x="1" y="0"/>
                    <a:pt x="1" y="0"/>
                    <a:pt x="1" y="1"/>
                  </a:cubicBezTo>
                  <a:cubicBezTo>
                    <a:pt x="1" y="1"/>
                    <a:pt x="1" y="1"/>
                    <a:pt x="1" y="1"/>
                  </a:cubicBezTo>
                  <a:cubicBezTo>
                    <a:pt x="1" y="2"/>
                    <a:pt x="0" y="3"/>
                    <a:pt x="0" y="3"/>
                  </a:cubicBezTo>
                  <a:cubicBezTo>
                    <a:pt x="0" y="2"/>
                    <a:pt x="1" y="1"/>
                    <a:pt x="1" y="1"/>
                  </a:cubicBezTo>
                  <a:cubicBezTo>
                    <a:pt x="0" y="1"/>
                    <a:pt x="0" y="1"/>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33" name="Freeform 1227"/>
            <p:cNvSpPr>
              <a:spLocks/>
            </p:cNvSpPr>
            <p:nvPr/>
          </p:nvSpPr>
          <p:spPr bwMode="auto">
            <a:xfrm>
              <a:off x="6562725" y="4044951"/>
              <a:ext cx="4763" cy="11113"/>
            </a:xfrm>
            <a:custGeom>
              <a:avLst/>
              <a:gdLst>
                <a:gd name="T0" fmla="*/ 0 w 1"/>
                <a:gd name="T1" fmla="*/ 0 h 3"/>
                <a:gd name="T2" fmla="*/ 1 w 1"/>
                <a:gd name="T3" fmla="*/ 0 h 3"/>
                <a:gd name="T4" fmla="*/ 1 w 1"/>
                <a:gd name="T5" fmla="*/ 0 h 3"/>
                <a:gd name="T6" fmla="*/ 1 w 1"/>
                <a:gd name="T7" fmla="*/ 1 h 3"/>
                <a:gd name="T8" fmla="*/ 1 w 1"/>
                <a:gd name="T9" fmla="*/ 3 h 3"/>
                <a:gd name="T10" fmla="*/ 1 w 1"/>
                <a:gd name="T11" fmla="*/ 1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0" y="0"/>
                    <a:pt x="0" y="0"/>
                    <a:pt x="1" y="0"/>
                  </a:cubicBezTo>
                  <a:cubicBezTo>
                    <a:pt x="1" y="0"/>
                    <a:pt x="1" y="0"/>
                    <a:pt x="1" y="0"/>
                  </a:cubicBezTo>
                  <a:cubicBezTo>
                    <a:pt x="1" y="1"/>
                    <a:pt x="1" y="1"/>
                    <a:pt x="1" y="1"/>
                  </a:cubicBezTo>
                  <a:cubicBezTo>
                    <a:pt x="1" y="2"/>
                    <a:pt x="1" y="3"/>
                    <a:pt x="1" y="3"/>
                  </a:cubicBezTo>
                  <a:cubicBezTo>
                    <a:pt x="1" y="2"/>
                    <a:pt x="1" y="1"/>
                    <a:pt x="1" y="1"/>
                  </a:cubicBezTo>
                  <a:cubicBezTo>
                    <a:pt x="0" y="1"/>
                    <a:pt x="0" y="1"/>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34" name="Freeform 1228"/>
            <p:cNvSpPr>
              <a:spLocks/>
            </p:cNvSpPr>
            <p:nvPr/>
          </p:nvSpPr>
          <p:spPr bwMode="auto">
            <a:xfrm>
              <a:off x="6559550" y="4044951"/>
              <a:ext cx="3175" cy="11113"/>
            </a:xfrm>
            <a:custGeom>
              <a:avLst/>
              <a:gdLst>
                <a:gd name="T0" fmla="*/ 0 w 1"/>
                <a:gd name="T1" fmla="*/ 1 h 3"/>
                <a:gd name="T2" fmla="*/ 0 w 1"/>
                <a:gd name="T3" fmla="*/ 0 h 3"/>
                <a:gd name="T4" fmla="*/ 1 w 1"/>
                <a:gd name="T5" fmla="*/ 0 h 3"/>
                <a:gd name="T6" fmla="*/ 1 w 1"/>
                <a:gd name="T7" fmla="*/ 1 h 3"/>
                <a:gd name="T8" fmla="*/ 1 w 1"/>
                <a:gd name="T9" fmla="*/ 3 h 3"/>
                <a:gd name="T10" fmla="*/ 1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0"/>
                    <a:pt x="0" y="0"/>
                    <a:pt x="0" y="0"/>
                  </a:cubicBezTo>
                  <a:cubicBezTo>
                    <a:pt x="1" y="0"/>
                    <a:pt x="1" y="0"/>
                    <a:pt x="1" y="0"/>
                  </a:cubicBezTo>
                  <a:cubicBezTo>
                    <a:pt x="1" y="1"/>
                    <a:pt x="1" y="1"/>
                    <a:pt x="1" y="1"/>
                  </a:cubicBezTo>
                  <a:cubicBezTo>
                    <a:pt x="1" y="2"/>
                    <a:pt x="1" y="3"/>
                    <a:pt x="1" y="3"/>
                  </a:cubicBezTo>
                  <a:cubicBezTo>
                    <a:pt x="1" y="2"/>
                    <a:pt x="1" y="1"/>
                    <a:pt x="1" y="1"/>
                  </a:cubicBezTo>
                  <a:cubicBezTo>
                    <a:pt x="0"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35" name="Freeform 1229"/>
            <p:cNvSpPr>
              <a:spLocks/>
            </p:cNvSpPr>
            <p:nvPr/>
          </p:nvSpPr>
          <p:spPr bwMode="auto">
            <a:xfrm>
              <a:off x="6556375" y="4044951"/>
              <a:ext cx="6350" cy="11113"/>
            </a:xfrm>
            <a:custGeom>
              <a:avLst/>
              <a:gdLst>
                <a:gd name="T0" fmla="*/ 0 w 2"/>
                <a:gd name="T1" fmla="*/ 1 h 3"/>
                <a:gd name="T2" fmla="*/ 0 w 2"/>
                <a:gd name="T3" fmla="*/ 0 h 3"/>
                <a:gd name="T4" fmla="*/ 1 w 2"/>
                <a:gd name="T5" fmla="*/ 1 h 3"/>
                <a:gd name="T6" fmla="*/ 1 w 2"/>
                <a:gd name="T7" fmla="*/ 1 h 3"/>
                <a:gd name="T8" fmla="*/ 2 w 2"/>
                <a:gd name="T9" fmla="*/ 3 h 3"/>
                <a:gd name="T10" fmla="*/ 1 w 2"/>
                <a:gd name="T11" fmla="*/ 1 h 3"/>
                <a:gd name="T12" fmla="*/ 0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1"/>
                  </a:moveTo>
                  <a:cubicBezTo>
                    <a:pt x="0" y="1"/>
                    <a:pt x="0" y="1"/>
                    <a:pt x="0" y="0"/>
                  </a:cubicBezTo>
                  <a:cubicBezTo>
                    <a:pt x="1" y="0"/>
                    <a:pt x="1" y="0"/>
                    <a:pt x="1" y="1"/>
                  </a:cubicBezTo>
                  <a:cubicBezTo>
                    <a:pt x="1" y="1"/>
                    <a:pt x="1" y="1"/>
                    <a:pt x="1" y="1"/>
                  </a:cubicBezTo>
                  <a:cubicBezTo>
                    <a:pt x="2" y="2"/>
                    <a:pt x="2" y="3"/>
                    <a:pt x="2" y="3"/>
                  </a:cubicBezTo>
                  <a:cubicBezTo>
                    <a:pt x="2" y="2"/>
                    <a:pt x="1" y="2"/>
                    <a:pt x="1" y="1"/>
                  </a:cubicBezTo>
                  <a:cubicBezTo>
                    <a:pt x="1"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36" name="Freeform 1230"/>
            <p:cNvSpPr>
              <a:spLocks/>
            </p:cNvSpPr>
            <p:nvPr/>
          </p:nvSpPr>
          <p:spPr bwMode="auto">
            <a:xfrm>
              <a:off x="6551613" y="4048126"/>
              <a:ext cx="11113" cy="7938"/>
            </a:xfrm>
            <a:custGeom>
              <a:avLst/>
              <a:gdLst>
                <a:gd name="T0" fmla="*/ 0 w 3"/>
                <a:gd name="T1" fmla="*/ 1 h 2"/>
                <a:gd name="T2" fmla="*/ 0 w 3"/>
                <a:gd name="T3" fmla="*/ 0 h 2"/>
                <a:gd name="T4" fmla="*/ 1 w 3"/>
                <a:gd name="T5" fmla="*/ 0 h 2"/>
                <a:gd name="T6" fmla="*/ 1 w 3"/>
                <a:gd name="T7" fmla="*/ 1 h 2"/>
                <a:gd name="T8" fmla="*/ 3 w 3"/>
                <a:gd name="T9" fmla="*/ 2 h 2"/>
                <a:gd name="T10" fmla="*/ 1 w 3"/>
                <a:gd name="T11" fmla="*/ 1 h 2"/>
                <a:gd name="T12" fmla="*/ 0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1"/>
                  </a:moveTo>
                  <a:cubicBezTo>
                    <a:pt x="0" y="1"/>
                    <a:pt x="0" y="0"/>
                    <a:pt x="0" y="0"/>
                  </a:cubicBezTo>
                  <a:cubicBezTo>
                    <a:pt x="1" y="0"/>
                    <a:pt x="1" y="0"/>
                    <a:pt x="1" y="0"/>
                  </a:cubicBezTo>
                  <a:cubicBezTo>
                    <a:pt x="1" y="0"/>
                    <a:pt x="1" y="1"/>
                    <a:pt x="1" y="1"/>
                  </a:cubicBezTo>
                  <a:cubicBezTo>
                    <a:pt x="2" y="1"/>
                    <a:pt x="3" y="2"/>
                    <a:pt x="3" y="2"/>
                  </a:cubicBezTo>
                  <a:cubicBezTo>
                    <a:pt x="2" y="2"/>
                    <a:pt x="1" y="1"/>
                    <a:pt x="1" y="1"/>
                  </a:cubicBezTo>
                  <a:cubicBezTo>
                    <a:pt x="1" y="1"/>
                    <a:pt x="1"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37" name="Freeform 1231"/>
            <p:cNvSpPr>
              <a:spLocks/>
            </p:cNvSpPr>
            <p:nvPr/>
          </p:nvSpPr>
          <p:spPr bwMode="auto">
            <a:xfrm>
              <a:off x="6548438" y="4051301"/>
              <a:ext cx="11113" cy="7938"/>
            </a:xfrm>
            <a:custGeom>
              <a:avLst/>
              <a:gdLst>
                <a:gd name="T0" fmla="*/ 1 w 3"/>
                <a:gd name="T1" fmla="*/ 1 h 2"/>
                <a:gd name="T2" fmla="*/ 1 w 3"/>
                <a:gd name="T3" fmla="*/ 0 h 2"/>
                <a:gd name="T4" fmla="*/ 1 w 3"/>
                <a:gd name="T5" fmla="*/ 0 h 2"/>
                <a:gd name="T6" fmla="*/ 2 w 3"/>
                <a:gd name="T7" fmla="*/ 0 h 2"/>
                <a:gd name="T8" fmla="*/ 3 w 3"/>
                <a:gd name="T9" fmla="*/ 2 h 2"/>
                <a:gd name="T10" fmla="*/ 1 w 3"/>
                <a:gd name="T11" fmla="*/ 1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0" y="0"/>
                    <a:pt x="1" y="0"/>
                  </a:cubicBezTo>
                  <a:cubicBezTo>
                    <a:pt x="1" y="0"/>
                    <a:pt x="1" y="0"/>
                    <a:pt x="1" y="0"/>
                  </a:cubicBezTo>
                  <a:cubicBezTo>
                    <a:pt x="1" y="0"/>
                    <a:pt x="2" y="0"/>
                    <a:pt x="2" y="0"/>
                  </a:cubicBezTo>
                  <a:cubicBezTo>
                    <a:pt x="2" y="1"/>
                    <a:pt x="3" y="2"/>
                    <a:pt x="3" y="2"/>
                  </a:cubicBezTo>
                  <a:cubicBezTo>
                    <a:pt x="3" y="1"/>
                    <a:pt x="2" y="1"/>
                    <a:pt x="1" y="1"/>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38" name="Freeform 1232"/>
            <p:cNvSpPr>
              <a:spLocks/>
            </p:cNvSpPr>
            <p:nvPr/>
          </p:nvSpPr>
          <p:spPr bwMode="auto">
            <a:xfrm>
              <a:off x="6548438" y="4056063"/>
              <a:ext cx="11113" cy="3175"/>
            </a:xfrm>
            <a:custGeom>
              <a:avLst/>
              <a:gdLst>
                <a:gd name="T0" fmla="*/ 0 w 3"/>
                <a:gd name="T1" fmla="*/ 1 h 1"/>
                <a:gd name="T2" fmla="*/ 0 w 3"/>
                <a:gd name="T3" fmla="*/ 0 h 1"/>
                <a:gd name="T4" fmla="*/ 1 w 3"/>
                <a:gd name="T5" fmla="*/ 0 h 1"/>
                <a:gd name="T6" fmla="*/ 1 w 3"/>
                <a:gd name="T7" fmla="*/ 0 h 1"/>
                <a:gd name="T8" fmla="*/ 3 w 3"/>
                <a:gd name="T9" fmla="*/ 1 h 1"/>
                <a:gd name="T10" fmla="*/ 1 w 3"/>
                <a:gd name="T11" fmla="*/ 1 h 1"/>
                <a:gd name="T12" fmla="*/ 0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1"/>
                  </a:moveTo>
                  <a:cubicBezTo>
                    <a:pt x="0" y="1"/>
                    <a:pt x="0" y="0"/>
                    <a:pt x="0" y="0"/>
                  </a:cubicBezTo>
                  <a:cubicBezTo>
                    <a:pt x="0" y="0"/>
                    <a:pt x="0" y="0"/>
                    <a:pt x="1" y="0"/>
                  </a:cubicBezTo>
                  <a:cubicBezTo>
                    <a:pt x="1" y="0"/>
                    <a:pt x="1" y="0"/>
                    <a:pt x="1" y="0"/>
                  </a:cubicBezTo>
                  <a:cubicBezTo>
                    <a:pt x="2" y="0"/>
                    <a:pt x="3" y="1"/>
                    <a:pt x="3" y="1"/>
                  </a:cubicBezTo>
                  <a:cubicBezTo>
                    <a:pt x="2" y="1"/>
                    <a:pt x="2" y="1"/>
                    <a:pt x="1" y="1"/>
                  </a:cubicBezTo>
                  <a:cubicBezTo>
                    <a:pt x="1" y="1"/>
                    <a:pt x="1"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39" name="Freeform 1233"/>
            <p:cNvSpPr>
              <a:spLocks/>
            </p:cNvSpPr>
            <p:nvPr/>
          </p:nvSpPr>
          <p:spPr bwMode="auto">
            <a:xfrm>
              <a:off x="6548438" y="4059238"/>
              <a:ext cx="11113" cy="4763"/>
            </a:xfrm>
            <a:custGeom>
              <a:avLst/>
              <a:gdLst>
                <a:gd name="T0" fmla="*/ 0 w 3"/>
                <a:gd name="T1" fmla="*/ 1 h 1"/>
                <a:gd name="T2" fmla="*/ 0 w 3"/>
                <a:gd name="T3" fmla="*/ 0 h 1"/>
                <a:gd name="T4" fmla="*/ 0 w 3"/>
                <a:gd name="T5" fmla="*/ 0 h 1"/>
                <a:gd name="T6" fmla="*/ 1 w 3"/>
                <a:gd name="T7" fmla="*/ 0 h 1"/>
                <a:gd name="T8" fmla="*/ 3 w 3"/>
                <a:gd name="T9" fmla="*/ 0 h 1"/>
                <a:gd name="T10" fmla="*/ 1 w 3"/>
                <a:gd name="T11" fmla="*/ 1 h 1"/>
                <a:gd name="T12" fmla="*/ 0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0" y="1"/>
                  </a:moveTo>
                  <a:cubicBezTo>
                    <a:pt x="0" y="1"/>
                    <a:pt x="0" y="1"/>
                    <a:pt x="0" y="0"/>
                  </a:cubicBezTo>
                  <a:cubicBezTo>
                    <a:pt x="0" y="0"/>
                    <a:pt x="0" y="0"/>
                    <a:pt x="0" y="0"/>
                  </a:cubicBezTo>
                  <a:cubicBezTo>
                    <a:pt x="1" y="0"/>
                    <a:pt x="1" y="0"/>
                    <a:pt x="1" y="0"/>
                  </a:cubicBezTo>
                  <a:cubicBezTo>
                    <a:pt x="2" y="0"/>
                    <a:pt x="3" y="0"/>
                    <a:pt x="3" y="0"/>
                  </a:cubicBezTo>
                  <a:cubicBezTo>
                    <a:pt x="2" y="0"/>
                    <a:pt x="1" y="0"/>
                    <a:pt x="1" y="1"/>
                  </a:cubicBezTo>
                  <a:cubicBezTo>
                    <a:pt x="1" y="1"/>
                    <a:pt x="1"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40" name="Freeform 1234"/>
            <p:cNvSpPr>
              <a:spLocks/>
            </p:cNvSpPr>
            <p:nvPr/>
          </p:nvSpPr>
          <p:spPr bwMode="auto">
            <a:xfrm>
              <a:off x="6548438" y="4064001"/>
              <a:ext cx="11113" cy="3175"/>
            </a:xfrm>
            <a:custGeom>
              <a:avLst/>
              <a:gdLst>
                <a:gd name="T0" fmla="*/ 1 w 3"/>
                <a:gd name="T1" fmla="*/ 1 h 1"/>
                <a:gd name="T2" fmla="*/ 0 w 3"/>
                <a:gd name="T3" fmla="*/ 1 h 1"/>
                <a:gd name="T4" fmla="*/ 0 w 3"/>
                <a:gd name="T5" fmla="*/ 0 h 1"/>
                <a:gd name="T6" fmla="*/ 1 w 3"/>
                <a:gd name="T7" fmla="*/ 0 h 1"/>
                <a:gd name="T8" fmla="*/ 3 w 3"/>
                <a:gd name="T9" fmla="*/ 0 h 1"/>
                <a:gd name="T10" fmla="*/ 1 w 3"/>
                <a:gd name="T11" fmla="*/ 1 h 1"/>
                <a:gd name="T12" fmla="*/ 1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1"/>
                  </a:moveTo>
                  <a:cubicBezTo>
                    <a:pt x="0" y="1"/>
                    <a:pt x="0" y="1"/>
                    <a:pt x="0" y="1"/>
                  </a:cubicBezTo>
                  <a:cubicBezTo>
                    <a:pt x="0" y="0"/>
                    <a:pt x="0" y="0"/>
                    <a:pt x="0" y="0"/>
                  </a:cubicBezTo>
                  <a:cubicBezTo>
                    <a:pt x="1" y="0"/>
                    <a:pt x="1" y="0"/>
                    <a:pt x="1" y="0"/>
                  </a:cubicBezTo>
                  <a:cubicBezTo>
                    <a:pt x="2" y="0"/>
                    <a:pt x="3" y="0"/>
                    <a:pt x="3" y="0"/>
                  </a:cubicBezTo>
                  <a:cubicBezTo>
                    <a:pt x="2" y="0"/>
                    <a:pt x="1" y="0"/>
                    <a:pt x="1" y="1"/>
                  </a:cubicBezTo>
                  <a:cubicBezTo>
                    <a:pt x="1" y="1"/>
                    <a:pt x="1" y="1"/>
                    <a:pt x="1"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41" name="Freeform 1235"/>
            <p:cNvSpPr>
              <a:spLocks/>
            </p:cNvSpPr>
            <p:nvPr/>
          </p:nvSpPr>
          <p:spPr bwMode="auto">
            <a:xfrm>
              <a:off x="6548438" y="4064001"/>
              <a:ext cx="11113" cy="6350"/>
            </a:xfrm>
            <a:custGeom>
              <a:avLst/>
              <a:gdLst>
                <a:gd name="T0" fmla="*/ 1 w 3"/>
                <a:gd name="T1" fmla="*/ 2 h 2"/>
                <a:gd name="T2" fmla="*/ 0 w 3"/>
                <a:gd name="T3" fmla="*/ 2 h 2"/>
                <a:gd name="T4" fmla="*/ 1 w 3"/>
                <a:gd name="T5" fmla="*/ 1 h 2"/>
                <a:gd name="T6" fmla="*/ 1 w 3"/>
                <a:gd name="T7" fmla="*/ 1 h 2"/>
                <a:gd name="T8" fmla="*/ 3 w 3"/>
                <a:gd name="T9" fmla="*/ 0 h 2"/>
                <a:gd name="T10" fmla="*/ 1 w 3"/>
                <a:gd name="T11" fmla="*/ 1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0" y="2"/>
                    <a:pt x="0" y="2"/>
                  </a:cubicBezTo>
                  <a:cubicBezTo>
                    <a:pt x="0" y="2"/>
                    <a:pt x="0" y="1"/>
                    <a:pt x="1" y="1"/>
                  </a:cubicBezTo>
                  <a:cubicBezTo>
                    <a:pt x="1" y="1"/>
                    <a:pt x="1" y="1"/>
                    <a:pt x="1" y="1"/>
                  </a:cubicBezTo>
                  <a:cubicBezTo>
                    <a:pt x="2" y="1"/>
                    <a:pt x="3" y="0"/>
                    <a:pt x="3" y="0"/>
                  </a:cubicBezTo>
                  <a:cubicBezTo>
                    <a:pt x="2" y="1"/>
                    <a:pt x="2" y="1"/>
                    <a:pt x="1" y="1"/>
                  </a:cubicBezTo>
                  <a:cubicBezTo>
                    <a:pt x="1" y="2"/>
                    <a:pt x="1"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42" name="Freeform 1236"/>
            <p:cNvSpPr>
              <a:spLocks/>
            </p:cNvSpPr>
            <p:nvPr/>
          </p:nvSpPr>
          <p:spPr bwMode="auto">
            <a:xfrm>
              <a:off x="6551613" y="4067176"/>
              <a:ext cx="7938" cy="7938"/>
            </a:xfrm>
            <a:custGeom>
              <a:avLst/>
              <a:gdLst>
                <a:gd name="T0" fmla="*/ 1 w 2"/>
                <a:gd name="T1" fmla="*/ 2 h 2"/>
                <a:gd name="T2" fmla="*/ 0 w 2"/>
                <a:gd name="T3" fmla="*/ 2 h 2"/>
                <a:gd name="T4" fmla="*/ 0 w 2"/>
                <a:gd name="T5" fmla="*/ 1 h 2"/>
                <a:gd name="T6" fmla="*/ 1 w 2"/>
                <a:gd name="T7" fmla="*/ 1 h 2"/>
                <a:gd name="T8" fmla="*/ 2 w 2"/>
                <a:gd name="T9" fmla="*/ 0 h 2"/>
                <a:gd name="T10" fmla="*/ 1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0" y="2"/>
                    <a:pt x="0" y="2"/>
                    <a:pt x="0" y="2"/>
                  </a:cubicBezTo>
                  <a:cubicBezTo>
                    <a:pt x="0" y="2"/>
                    <a:pt x="0" y="1"/>
                    <a:pt x="0" y="1"/>
                  </a:cubicBezTo>
                  <a:cubicBezTo>
                    <a:pt x="0" y="1"/>
                    <a:pt x="0" y="1"/>
                    <a:pt x="1" y="1"/>
                  </a:cubicBezTo>
                  <a:cubicBezTo>
                    <a:pt x="1" y="0"/>
                    <a:pt x="2" y="0"/>
                    <a:pt x="2" y="0"/>
                  </a:cubicBezTo>
                  <a:cubicBezTo>
                    <a:pt x="2" y="0"/>
                    <a:pt x="1" y="1"/>
                    <a:pt x="1" y="1"/>
                  </a:cubicBezTo>
                  <a:cubicBezTo>
                    <a:pt x="1" y="1"/>
                    <a:pt x="1"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43" name="Freeform 1237"/>
            <p:cNvSpPr>
              <a:spLocks/>
            </p:cNvSpPr>
            <p:nvPr/>
          </p:nvSpPr>
          <p:spPr bwMode="auto">
            <a:xfrm>
              <a:off x="6556375" y="4067176"/>
              <a:ext cx="3175" cy="11113"/>
            </a:xfrm>
            <a:custGeom>
              <a:avLst/>
              <a:gdLst>
                <a:gd name="T0" fmla="*/ 1 w 1"/>
                <a:gd name="T1" fmla="*/ 2 h 3"/>
                <a:gd name="T2" fmla="*/ 0 w 1"/>
                <a:gd name="T3" fmla="*/ 3 h 3"/>
                <a:gd name="T4" fmla="*/ 0 w 1"/>
                <a:gd name="T5" fmla="*/ 2 h 3"/>
                <a:gd name="T6" fmla="*/ 0 w 1"/>
                <a:gd name="T7" fmla="*/ 2 h 3"/>
                <a:gd name="T8" fmla="*/ 1 w 1"/>
                <a:gd name="T9" fmla="*/ 0 h 3"/>
                <a:gd name="T10" fmla="*/ 1 w 1"/>
                <a:gd name="T11" fmla="*/ 2 h 3"/>
                <a:gd name="T12" fmla="*/ 1 w 1"/>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2"/>
                  </a:moveTo>
                  <a:cubicBezTo>
                    <a:pt x="0" y="3"/>
                    <a:pt x="0" y="3"/>
                    <a:pt x="0" y="3"/>
                  </a:cubicBezTo>
                  <a:cubicBezTo>
                    <a:pt x="0" y="2"/>
                    <a:pt x="0" y="2"/>
                    <a:pt x="0" y="2"/>
                  </a:cubicBezTo>
                  <a:cubicBezTo>
                    <a:pt x="0" y="2"/>
                    <a:pt x="0" y="2"/>
                    <a:pt x="0" y="2"/>
                  </a:cubicBezTo>
                  <a:cubicBezTo>
                    <a:pt x="1" y="1"/>
                    <a:pt x="1" y="0"/>
                    <a:pt x="1" y="0"/>
                  </a:cubicBezTo>
                  <a:cubicBezTo>
                    <a:pt x="1" y="1"/>
                    <a:pt x="1" y="1"/>
                    <a:pt x="1" y="2"/>
                  </a:cubicBezTo>
                  <a:cubicBezTo>
                    <a:pt x="1" y="2"/>
                    <a:pt x="1"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44" name="Freeform 1238"/>
            <p:cNvSpPr>
              <a:spLocks/>
            </p:cNvSpPr>
            <p:nvPr/>
          </p:nvSpPr>
          <p:spPr bwMode="auto">
            <a:xfrm>
              <a:off x="6559550" y="4067176"/>
              <a:ext cx="3175" cy="11113"/>
            </a:xfrm>
            <a:custGeom>
              <a:avLst/>
              <a:gdLst>
                <a:gd name="T0" fmla="*/ 1 w 1"/>
                <a:gd name="T1" fmla="*/ 3 h 3"/>
                <a:gd name="T2" fmla="*/ 0 w 1"/>
                <a:gd name="T3" fmla="*/ 3 h 3"/>
                <a:gd name="T4" fmla="*/ 0 w 1"/>
                <a:gd name="T5" fmla="*/ 3 h 3"/>
                <a:gd name="T6" fmla="*/ 0 w 1"/>
                <a:gd name="T7" fmla="*/ 2 h 3"/>
                <a:gd name="T8" fmla="*/ 1 w 1"/>
                <a:gd name="T9" fmla="*/ 0 h 3"/>
                <a:gd name="T10" fmla="*/ 0 w 1"/>
                <a:gd name="T11" fmla="*/ 2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0" y="3"/>
                    <a:pt x="0" y="3"/>
                    <a:pt x="0" y="3"/>
                  </a:cubicBezTo>
                  <a:cubicBezTo>
                    <a:pt x="0" y="3"/>
                    <a:pt x="0" y="3"/>
                    <a:pt x="0" y="3"/>
                  </a:cubicBezTo>
                  <a:cubicBezTo>
                    <a:pt x="0" y="2"/>
                    <a:pt x="0" y="2"/>
                    <a:pt x="0" y="2"/>
                  </a:cubicBezTo>
                  <a:cubicBezTo>
                    <a:pt x="0" y="1"/>
                    <a:pt x="1" y="0"/>
                    <a:pt x="1" y="0"/>
                  </a:cubicBezTo>
                  <a:cubicBezTo>
                    <a:pt x="1" y="1"/>
                    <a:pt x="0" y="2"/>
                    <a:pt x="0" y="2"/>
                  </a:cubicBezTo>
                  <a:cubicBezTo>
                    <a:pt x="1" y="2"/>
                    <a:pt x="1" y="3"/>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45" name="Freeform 1239"/>
            <p:cNvSpPr>
              <a:spLocks/>
            </p:cNvSpPr>
            <p:nvPr/>
          </p:nvSpPr>
          <p:spPr bwMode="auto">
            <a:xfrm>
              <a:off x="6562725" y="4067176"/>
              <a:ext cx="4763" cy="14288"/>
            </a:xfrm>
            <a:custGeom>
              <a:avLst/>
              <a:gdLst>
                <a:gd name="T0" fmla="*/ 1 w 1"/>
                <a:gd name="T1" fmla="*/ 3 h 4"/>
                <a:gd name="T2" fmla="*/ 0 w 1"/>
                <a:gd name="T3" fmla="*/ 3 h 4"/>
                <a:gd name="T4" fmla="*/ 0 w 1"/>
                <a:gd name="T5" fmla="*/ 3 h 4"/>
                <a:gd name="T6" fmla="*/ 0 w 1"/>
                <a:gd name="T7" fmla="*/ 2 h 4"/>
                <a:gd name="T8" fmla="*/ 0 w 1"/>
                <a:gd name="T9" fmla="*/ 0 h 4"/>
                <a:gd name="T10" fmla="*/ 0 w 1"/>
                <a:gd name="T11" fmla="*/ 2 h 4"/>
                <a:gd name="T12" fmla="*/ 1 w 1"/>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1" y="3"/>
                  </a:moveTo>
                  <a:cubicBezTo>
                    <a:pt x="1" y="3"/>
                    <a:pt x="0" y="4"/>
                    <a:pt x="0" y="3"/>
                  </a:cubicBezTo>
                  <a:cubicBezTo>
                    <a:pt x="0" y="3"/>
                    <a:pt x="0" y="3"/>
                    <a:pt x="0" y="3"/>
                  </a:cubicBezTo>
                  <a:cubicBezTo>
                    <a:pt x="0" y="3"/>
                    <a:pt x="0" y="3"/>
                    <a:pt x="0" y="2"/>
                  </a:cubicBezTo>
                  <a:cubicBezTo>
                    <a:pt x="0" y="2"/>
                    <a:pt x="0" y="0"/>
                    <a:pt x="0" y="0"/>
                  </a:cubicBezTo>
                  <a:cubicBezTo>
                    <a:pt x="0" y="1"/>
                    <a:pt x="0" y="2"/>
                    <a:pt x="0" y="2"/>
                  </a:cubicBezTo>
                  <a:cubicBezTo>
                    <a:pt x="1" y="3"/>
                    <a:pt x="1" y="3"/>
                    <a:pt x="1"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46" name="Freeform 1240"/>
            <p:cNvSpPr>
              <a:spLocks/>
            </p:cNvSpPr>
            <p:nvPr/>
          </p:nvSpPr>
          <p:spPr bwMode="auto">
            <a:xfrm>
              <a:off x="6567488" y="4070351"/>
              <a:ext cx="3175" cy="11113"/>
            </a:xfrm>
            <a:custGeom>
              <a:avLst/>
              <a:gdLst>
                <a:gd name="T0" fmla="*/ 1 w 1"/>
                <a:gd name="T1" fmla="*/ 2 h 3"/>
                <a:gd name="T2" fmla="*/ 0 w 1"/>
                <a:gd name="T3" fmla="*/ 2 h 3"/>
                <a:gd name="T4" fmla="*/ 0 w 1"/>
                <a:gd name="T5" fmla="*/ 2 h 3"/>
                <a:gd name="T6" fmla="*/ 0 w 1"/>
                <a:gd name="T7" fmla="*/ 2 h 3"/>
                <a:gd name="T8" fmla="*/ 0 w 1"/>
                <a:gd name="T9" fmla="*/ 0 h 3"/>
                <a:gd name="T10" fmla="*/ 0 w 1"/>
                <a:gd name="T11" fmla="*/ 1 h 3"/>
                <a:gd name="T12" fmla="*/ 1 w 1"/>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2"/>
                  </a:moveTo>
                  <a:cubicBezTo>
                    <a:pt x="1" y="2"/>
                    <a:pt x="1" y="2"/>
                    <a:pt x="0" y="2"/>
                  </a:cubicBezTo>
                  <a:cubicBezTo>
                    <a:pt x="0" y="3"/>
                    <a:pt x="0" y="2"/>
                    <a:pt x="0" y="2"/>
                  </a:cubicBezTo>
                  <a:cubicBezTo>
                    <a:pt x="0" y="2"/>
                    <a:pt x="0" y="2"/>
                    <a:pt x="0" y="2"/>
                  </a:cubicBezTo>
                  <a:cubicBezTo>
                    <a:pt x="0" y="1"/>
                    <a:pt x="0" y="0"/>
                    <a:pt x="0" y="0"/>
                  </a:cubicBezTo>
                  <a:cubicBezTo>
                    <a:pt x="0" y="0"/>
                    <a:pt x="0" y="1"/>
                    <a:pt x="0" y="1"/>
                  </a:cubicBezTo>
                  <a:cubicBezTo>
                    <a:pt x="1" y="1"/>
                    <a:pt x="1" y="2"/>
                    <a:pt x="1"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47" name="Freeform 1241"/>
            <p:cNvSpPr>
              <a:spLocks/>
            </p:cNvSpPr>
            <p:nvPr/>
          </p:nvSpPr>
          <p:spPr bwMode="auto">
            <a:xfrm>
              <a:off x="6567488" y="4067176"/>
              <a:ext cx="6350" cy="11113"/>
            </a:xfrm>
            <a:custGeom>
              <a:avLst/>
              <a:gdLst>
                <a:gd name="T0" fmla="*/ 2 w 2"/>
                <a:gd name="T1" fmla="*/ 3 h 3"/>
                <a:gd name="T2" fmla="*/ 1 w 2"/>
                <a:gd name="T3" fmla="*/ 3 h 3"/>
                <a:gd name="T4" fmla="*/ 1 w 2"/>
                <a:gd name="T5" fmla="*/ 3 h 3"/>
                <a:gd name="T6" fmla="*/ 1 w 2"/>
                <a:gd name="T7" fmla="*/ 2 h 3"/>
                <a:gd name="T8" fmla="*/ 0 w 2"/>
                <a:gd name="T9" fmla="*/ 0 h 3"/>
                <a:gd name="T10" fmla="*/ 1 w 2"/>
                <a:gd name="T11" fmla="*/ 2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cubicBezTo>
                    <a:pt x="2" y="3"/>
                    <a:pt x="2" y="3"/>
                    <a:pt x="1" y="3"/>
                  </a:cubicBezTo>
                  <a:cubicBezTo>
                    <a:pt x="1" y="3"/>
                    <a:pt x="1" y="3"/>
                    <a:pt x="1" y="3"/>
                  </a:cubicBezTo>
                  <a:cubicBezTo>
                    <a:pt x="1" y="3"/>
                    <a:pt x="1" y="2"/>
                    <a:pt x="1" y="2"/>
                  </a:cubicBezTo>
                  <a:cubicBezTo>
                    <a:pt x="0" y="2"/>
                    <a:pt x="0" y="0"/>
                    <a:pt x="0" y="0"/>
                  </a:cubicBezTo>
                  <a:cubicBezTo>
                    <a:pt x="1" y="1"/>
                    <a:pt x="1" y="2"/>
                    <a:pt x="1" y="2"/>
                  </a:cubicBezTo>
                  <a:cubicBezTo>
                    <a:pt x="1" y="2"/>
                    <a:pt x="2" y="2"/>
                    <a:pt x="2"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48" name="Freeform 1242"/>
            <p:cNvSpPr>
              <a:spLocks/>
            </p:cNvSpPr>
            <p:nvPr/>
          </p:nvSpPr>
          <p:spPr bwMode="auto">
            <a:xfrm>
              <a:off x="6570663" y="4067176"/>
              <a:ext cx="7938" cy="11113"/>
            </a:xfrm>
            <a:custGeom>
              <a:avLst/>
              <a:gdLst>
                <a:gd name="T0" fmla="*/ 2 w 2"/>
                <a:gd name="T1" fmla="*/ 2 h 3"/>
                <a:gd name="T2" fmla="*/ 2 w 2"/>
                <a:gd name="T3" fmla="*/ 3 h 3"/>
                <a:gd name="T4" fmla="*/ 1 w 2"/>
                <a:gd name="T5" fmla="*/ 2 h 3"/>
                <a:gd name="T6" fmla="*/ 1 w 2"/>
                <a:gd name="T7" fmla="*/ 2 h 3"/>
                <a:gd name="T8" fmla="*/ 0 w 2"/>
                <a:gd name="T9" fmla="*/ 0 h 3"/>
                <a:gd name="T10" fmla="*/ 1 w 2"/>
                <a:gd name="T11" fmla="*/ 2 h 3"/>
                <a:gd name="T12" fmla="*/ 2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2"/>
                  </a:moveTo>
                  <a:cubicBezTo>
                    <a:pt x="2" y="2"/>
                    <a:pt x="2" y="2"/>
                    <a:pt x="2" y="3"/>
                  </a:cubicBezTo>
                  <a:cubicBezTo>
                    <a:pt x="1" y="3"/>
                    <a:pt x="1" y="3"/>
                    <a:pt x="1" y="2"/>
                  </a:cubicBezTo>
                  <a:cubicBezTo>
                    <a:pt x="1" y="2"/>
                    <a:pt x="1" y="2"/>
                    <a:pt x="1" y="2"/>
                  </a:cubicBezTo>
                  <a:cubicBezTo>
                    <a:pt x="0" y="1"/>
                    <a:pt x="0" y="0"/>
                    <a:pt x="0" y="0"/>
                  </a:cubicBezTo>
                  <a:cubicBezTo>
                    <a:pt x="0" y="1"/>
                    <a:pt x="1" y="1"/>
                    <a:pt x="1" y="2"/>
                  </a:cubicBezTo>
                  <a:cubicBezTo>
                    <a:pt x="1" y="2"/>
                    <a:pt x="2" y="2"/>
                    <a:pt x="2" y="2"/>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49" name="Freeform 1243"/>
            <p:cNvSpPr>
              <a:spLocks/>
            </p:cNvSpPr>
            <p:nvPr/>
          </p:nvSpPr>
          <p:spPr bwMode="auto">
            <a:xfrm>
              <a:off x="6570663" y="4067176"/>
              <a:ext cx="11113" cy="7938"/>
            </a:xfrm>
            <a:custGeom>
              <a:avLst/>
              <a:gdLst>
                <a:gd name="T0" fmla="*/ 2 w 3"/>
                <a:gd name="T1" fmla="*/ 1 h 2"/>
                <a:gd name="T2" fmla="*/ 2 w 3"/>
                <a:gd name="T3" fmla="*/ 2 h 2"/>
                <a:gd name="T4" fmla="*/ 2 w 3"/>
                <a:gd name="T5" fmla="*/ 2 h 2"/>
                <a:gd name="T6" fmla="*/ 2 w 3"/>
                <a:gd name="T7" fmla="*/ 1 h 2"/>
                <a:gd name="T8" fmla="*/ 0 w 3"/>
                <a:gd name="T9" fmla="*/ 0 h 2"/>
                <a:gd name="T10" fmla="*/ 2 w 3"/>
                <a:gd name="T11" fmla="*/ 1 h 2"/>
                <a:gd name="T12" fmla="*/ 2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1"/>
                  </a:moveTo>
                  <a:cubicBezTo>
                    <a:pt x="3" y="1"/>
                    <a:pt x="3" y="2"/>
                    <a:pt x="2" y="2"/>
                  </a:cubicBezTo>
                  <a:cubicBezTo>
                    <a:pt x="2" y="2"/>
                    <a:pt x="2" y="2"/>
                    <a:pt x="2" y="2"/>
                  </a:cubicBezTo>
                  <a:cubicBezTo>
                    <a:pt x="2" y="2"/>
                    <a:pt x="2" y="1"/>
                    <a:pt x="2" y="1"/>
                  </a:cubicBezTo>
                  <a:cubicBezTo>
                    <a:pt x="1" y="1"/>
                    <a:pt x="0" y="0"/>
                    <a:pt x="0" y="0"/>
                  </a:cubicBezTo>
                  <a:cubicBezTo>
                    <a:pt x="1" y="0"/>
                    <a:pt x="1" y="1"/>
                    <a:pt x="2" y="1"/>
                  </a:cubicBezTo>
                  <a:cubicBezTo>
                    <a:pt x="2" y="1"/>
                    <a:pt x="2" y="1"/>
                    <a:pt x="2"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50" name="Freeform 1244"/>
            <p:cNvSpPr>
              <a:spLocks/>
            </p:cNvSpPr>
            <p:nvPr/>
          </p:nvSpPr>
          <p:spPr bwMode="auto">
            <a:xfrm>
              <a:off x="6570663" y="4067176"/>
              <a:ext cx="11113" cy="3175"/>
            </a:xfrm>
            <a:custGeom>
              <a:avLst/>
              <a:gdLst>
                <a:gd name="T0" fmla="*/ 3 w 3"/>
                <a:gd name="T1" fmla="*/ 0 h 1"/>
                <a:gd name="T2" fmla="*/ 3 w 3"/>
                <a:gd name="T3" fmla="*/ 1 h 1"/>
                <a:gd name="T4" fmla="*/ 2 w 3"/>
                <a:gd name="T5" fmla="*/ 1 h 1"/>
                <a:gd name="T6" fmla="*/ 2 w 3"/>
                <a:gd name="T7" fmla="*/ 0 h 1"/>
                <a:gd name="T8" fmla="*/ 0 w 3"/>
                <a:gd name="T9" fmla="*/ 0 h 1"/>
                <a:gd name="T10" fmla="*/ 2 w 3"/>
                <a:gd name="T11" fmla="*/ 0 h 1"/>
                <a:gd name="T12" fmla="*/ 3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3" y="0"/>
                  </a:moveTo>
                  <a:cubicBezTo>
                    <a:pt x="3" y="0"/>
                    <a:pt x="3" y="1"/>
                    <a:pt x="3" y="1"/>
                  </a:cubicBezTo>
                  <a:cubicBezTo>
                    <a:pt x="3" y="1"/>
                    <a:pt x="3" y="1"/>
                    <a:pt x="2" y="1"/>
                  </a:cubicBezTo>
                  <a:cubicBezTo>
                    <a:pt x="2" y="1"/>
                    <a:pt x="2" y="1"/>
                    <a:pt x="2" y="0"/>
                  </a:cubicBezTo>
                  <a:cubicBezTo>
                    <a:pt x="1" y="0"/>
                    <a:pt x="0" y="0"/>
                    <a:pt x="0" y="0"/>
                  </a:cubicBezTo>
                  <a:cubicBezTo>
                    <a:pt x="1" y="0"/>
                    <a:pt x="2" y="0"/>
                    <a:pt x="2" y="0"/>
                  </a:cubicBezTo>
                  <a:cubicBezTo>
                    <a:pt x="2" y="0"/>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51" name="Freeform 1245"/>
            <p:cNvSpPr>
              <a:spLocks/>
            </p:cNvSpPr>
            <p:nvPr/>
          </p:nvSpPr>
          <p:spPr bwMode="auto">
            <a:xfrm>
              <a:off x="6570663" y="4064001"/>
              <a:ext cx="15875" cy="3175"/>
            </a:xfrm>
            <a:custGeom>
              <a:avLst/>
              <a:gdLst>
                <a:gd name="T0" fmla="*/ 3 w 4"/>
                <a:gd name="T1" fmla="*/ 0 h 1"/>
                <a:gd name="T2" fmla="*/ 3 w 4"/>
                <a:gd name="T3" fmla="*/ 1 h 1"/>
                <a:gd name="T4" fmla="*/ 3 w 4"/>
                <a:gd name="T5" fmla="*/ 1 h 1"/>
                <a:gd name="T6" fmla="*/ 2 w 4"/>
                <a:gd name="T7" fmla="*/ 1 h 1"/>
                <a:gd name="T8" fmla="*/ 0 w 4"/>
                <a:gd name="T9" fmla="*/ 0 h 1"/>
                <a:gd name="T10" fmla="*/ 2 w 4"/>
                <a:gd name="T11" fmla="*/ 0 h 1"/>
                <a:gd name="T12" fmla="*/ 3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0"/>
                  </a:moveTo>
                  <a:cubicBezTo>
                    <a:pt x="3" y="0"/>
                    <a:pt x="4" y="0"/>
                    <a:pt x="3" y="1"/>
                  </a:cubicBezTo>
                  <a:cubicBezTo>
                    <a:pt x="3" y="1"/>
                    <a:pt x="3" y="1"/>
                    <a:pt x="3" y="1"/>
                  </a:cubicBezTo>
                  <a:cubicBezTo>
                    <a:pt x="3" y="1"/>
                    <a:pt x="3" y="1"/>
                    <a:pt x="2" y="1"/>
                  </a:cubicBezTo>
                  <a:cubicBezTo>
                    <a:pt x="2" y="1"/>
                    <a:pt x="0" y="0"/>
                    <a:pt x="0" y="0"/>
                  </a:cubicBezTo>
                  <a:cubicBezTo>
                    <a:pt x="1" y="0"/>
                    <a:pt x="2" y="0"/>
                    <a:pt x="2" y="0"/>
                  </a:cubicBezTo>
                  <a:cubicBezTo>
                    <a:pt x="3" y="0"/>
                    <a:pt x="3" y="0"/>
                    <a:pt x="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52" name="Freeform 1246"/>
            <p:cNvSpPr>
              <a:spLocks/>
            </p:cNvSpPr>
            <p:nvPr/>
          </p:nvSpPr>
          <p:spPr bwMode="auto">
            <a:xfrm>
              <a:off x="6573838" y="4059238"/>
              <a:ext cx="12700" cy="4763"/>
            </a:xfrm>
            <a:custGeom>
              <a:avLst/>
              <a:gdLst>
                <a:gd name="T0" fmla="*/ 2 w 3"/>
                <a:gd name="T1" fmla="*/ 0 h 1"/>
                <a:gd name="T2" fmla="*/ 3 w 3"/>
                <a:gd name="T3" fmla="*/ 0 h 1"/>
                <a:gd name="T4" fmla="*/ 2 w 3"/>
                <a:gd name="T5" fmla="*/ 1 h 1"/>
                <a:gd name="T6" fmla="*/ 2 w 3"/>
                <a:gd name="T7" fmla="*/ 1 h 1"/>
                <a:gd name="T8" fmla="*/ 0 w 3"/>
                <a:gd name="T9" fmla="*/ 1 h 1"/>
                <a:gd name="T10" fmla="*/ 1 w 3"/>
                <a:gd name="T11" fmla="*/ 0 h 1"/>
                <a:gd name="T12" fmla="*/ 2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0"/>
                  </a:moveTo>
                  <a:cubicBezTo>
                    <a:pt x="2" y="0"/>
                    <a:pt x="3" y="0"/>
                    <a:pt x="3" y="0"/>
                  </a:cubicBezTo>
                  <a:cubicBezTo>
                    <a:pt x="3" y="1"/>
                    <a:pt x="2" y="1"/>
                    <a:pt x="2" y="1"/>
                  </a:cubicBezTo>
                  <a:cubicBezTo>
                    <a:pt x="2" y="1"/>
                    <a:pt x="2" y="1"/>
                    <a:pt x="2" y="1"/>
                  </a:cubicBezTo>
                  <a:cubicBezTo>
                    <a:pt x="1" y="1"/>
                    <a:pt x="0" y="1"/>
                    <a:pt x="0" y="1"/>
                  </a:cubicBezTo>
                  <a:cubicBezTo>
                    <a:pt x="0" y="1"/>
                    <a:pt x="1" y="0"/>
                    <a:pt x="1" y="0"/>
                  </a:cubicBezTo>
                  <a:cubicBezTo>
                    <a:pt x="2" y="0"/>
                    <a:pt x="2" y="0"/>
                    <a:pt x="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53" name="Freeform 1247"/>
            <p:cNvSpPr>
              <a:spLocks/>
            </p:cNvSpPr>
            <p:nvPr/>
          </p:nvSpPr>
          <p:spPr bwMode="auto">
            <a:xfrm>
              <a:off x="6573838" y="4056063"/>
              <a:ext cx="7938" cy="3175"/>
            </a:xfrm>
            <a:custGeom>
              <a:avLst/>
              <a:gdLst>
                <a:gd name="T0" fmla="*/ 2 w 2"/>
                <a:gd name="T1" fmla="*/ 0 h 1"/>
                <a:gd name="T2" fmla="*/ 2 w 2"/>
                <a:gd name="T3" fmla="*/ 0 h 1"/>
                <a:gd name="T4" fmla="*/ 2 w 2"/>
                <a:gd name="T5" fmla="*/ 1 h 1"/>
                <a:gd name="T6" fmla="*/ 1 w 2"/>
                <a:gd name="T7" fmla="*/ 1 h 1"/>
                <a:gd name="T8" fmla="*/ 0 w 2"/>
                <a:gd name="T9" fmla="*/ 1 h 1"/>
                <a:gd name="T10" fmla="*/ 1 w 2"/>
                <a:gd name="T11" fmla="*/ 0 h 1"/>
                <a:gd name="T12" fmla="*/ 2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0"/>
                  </a:moveTo>
                  <a:cubicBezTo>
                    <a:pt x="2" y="0"/>
                    <a:pt x="2" y="0"/>
                    <a:pt x="2" y="0"/>
                  </a:cubicBezTo>
                  <a:cubicBezTo>
                    <a:pt x="2" y="0"/>
                    <a:pt x="2" y="1"/>
                    <a:pt x="2" y="1"/>
                  </a:cubicBezTo>
                  <a:cubicBezTo>
                    <a:pt x="2" y="1"/>
                    <a:pt x="2" y="1"/>
                    <a:pt x="1" y="1"/>
                  </a:cubicBezTo>
                  <a:cubicBezTo>
                    <a:pt x="1" y="1"/>
                    <a:pt x="0" y="1"/>
                    <a:pt x="0" y="1"/>
                  </a:cubicBezTo>
                  <a:cubicBezTo>
                    <a:pt x="0" y="1"/>
                    <a:pt x="1" y="1"/>
                    <a:pt x="1" y="0"/>
                  </a:cubicBezTo>
                  <a:cubicBezTo>
                    <a:pt x="1" y="0"/>
                    <a:pt x="1" y="0"/>
                    <a:pt x="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54" name="Freeform 1248"/>
            <p:cNvSpPr>
              <a:spLocks/>
            </p:cNvSpPr>
            <p:nvPr/>
          </p:nvSpPr>
          <p:spPr bwMode="auto">
            <a:xfrm>
              <a:off x="6570663" y="4051301"/>
              <a:ext cx="11113" cy="7938"/>
            </a:xfrm>
            <a:custGeom>
              <a:avLst/>
              <a:gdLst>
                <a:gd name="T0" fmla="*/ 2 w 3"/>
                <a:gd name="T1" fmla="*/ 0 h 2"/>
                <a:gd name="T2" fmla="*/ 3 w 3"/>
                <a:gd name="T3" fmla="*/ 0 h 2"/>
                <a:gd name="T4" fmla="*/ 3 w 3"/>
                <a:gd name="T5" fmla="*/ 1 h 2"/>
                <a:gd name="T6" fmla="*/ 2 w 3"/>
                <a:gd name="T7" fmla="*/ 1 h 2"/>
                <a:gd name="T8" fmla="*/ 0 w 3"/>
                <a:gd name="T9" fmla="*/ 2 h 2"/>
                <a:gd name="T10" fmla="*/ 2 w 3"/>
                <a:gd name="T11" fmla="*/ 1 h 2"/>
                <a:gd name="T12" fmla="*/ 2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0"/>
                  </a:moveTo>
                  <a:cubicBezTo>
                    <a:pt x="2" y="0"/>
                    <a:pt x="3" y="0"/>
                    <a:pt x="3" y="0"/>
                  </a:cubicBezTo>
                  <a:cubicBezTo>
                    <a:pt x="3" y="0"/>
                    <a:pt x="3" y="1"/>
                    <a:pt x="3" y="1"/>
                  </a:cubicBezTo>
                  <a:cubicBezTo>
                    <a:pt x="2" y="1"/>
                    <a:pt x="2" y="1"/>
                    <a:pt x="2" y="1"/>
                  </a:cubicBezTo>
                  <a:cubicBezTo>
                    <a:pt x="1" y="1"/>
                    <a:pt x="0" y="2"/>
                    <a:pt x="0" y="2"/>
                  </a:cubicBezTo>
                  <a:cubicBezTo>
                    <a:pt x="1" y="1"/>
                    <a:pt x="1" y="1"/>
                    <a:pt x="2" y="1"/>
                  </a:cubicBezTo>
                  <a:cubicBezTo>
                    <a:pt x="2" y="0"/>
                    <a:pt x="2" y="0"/>
                    <a:pt x="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55" name="Freeform 1249"/>
            <p:cNvSpPr>
              <a:spLocks/>
            </p:cNvSpPr>
            <p:nvPr/>
          </p:nvSpPr>
          <p:spPr bwMode="auto">
            <a:xfrm>
              <a:off x="6570663" y="4048126"/>
              <a:ext cx="7938" cy="7938"/>
            </a:xfrm>
            <a:custGeom>
              <a:avLst/>
              <a:gdLst>
                <a:gd name="T0" fmla="*/ 1 w 2"/>
                <a:gd name="T1" fmla="*/ 0 h 2"/>
                <a:gd name="T2" fmla="*/ 2 w 2"/>
                <a:gd name="T3" fmla="*/ 0 h 2"/>
                <a:gd name="T4" fmla="*/ 2 w 2"/>
                <a:gd name="T5" fmla="*/ 1 h 2"/>
                <a:gd name="T6" fmla="*/ 1 w 2"/>
                <a:gd name="T7" fmla="*/ 1 h 2"/>
                <a:gd name="T8" fmla="*/ 0 w 2"/>
                <a:gd name="T9" fmla="*/ 2 h 2"/>
                <a:gd name="T10" fmla="*/ 1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2" y="0"/>
                    <a:pt x="2" y="0"/>
                    <a:pt x="2" y="0"/>
                  </a:cubicBezTo>
                  <a:cubicBezTo>
                    <a:pt x="2" y="0"/>
                    <a:pt x="2" y="1"/>
                    <a:pt x="2" y="1"/>
                  </a:cubicBezTo>
                  <a:cubicBezTo>
                    <a:pt x="2" y="1"/>
                    <a:pt x="2" y="1"/>
                    <a:pt x="1" y="1"/>
                  </a:cubicBezTo>
                  <a:cubicBezTo>
                    <a:pt x="1" y="2"/>
                    <a:pt x="0" y="2"/>
                    <a:pt x="0" y="2"/>
                  </a:cubicBezTo>
                  <a:cubicBezTo>
                    <a:pt x="1" y="2"/>
                    <a:pt x="1" y="1"/>
                    <a:pt x="1" y="1"/>
                  </a:cubicBezTo>
                  <a:cubicBezTo>
                    <a:pt x="1" y="1"/>
                    <a:pt x="1" y="0"/>
                    <a:pt x="1"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56" name="Freeform 1250"/>
            <p:cNvSpPr>
              <a:spLocks/>
            </p:cNvSpPr>
            <p:nvPr/>
          </p:nvSpPr>
          <p:spPr bwMode="auto">
            <a:xfrm>
              <a:off x="6570663" y="4044951"/>
              <a:ext cx="3175" cy="11113"/>
            </a:xfrm>
            <a:custGeom>
              <a:avLst/>
              <a:gdLst>
                <a:gd name="T0" fmla="*/ 0 w 1"/>
                <a:gd name="T1" fmla="*/ 1 h 3"/>
                <a:gd name="T2" fmla="*/ 1 w 1"/>
                <a:gd name="T3" fmla="*/ 0 h 3"/>
                <a:gd name="T4" fmla="*/ 1 w 1"/>
                <a:gd name="T5" fmla="*/ 1 h 3"/>
                <a:gd name="T6" fmla="*/ 1 w 1"/>
                <a:gd name="T7" fmla="*/ 1 h 3"/>
                <a:gd name="T8" fmla="*/ 0 w 1"/>
                <a:gd name="T9" fmla="*/ 3 h 3"/>
                <a:gd name="T10" fmla="*/ 0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1" y="0"/>
                    <a:pt x="1" y="0"/>
                    <a:pt x="1" y="0"/>
                  </a:cubicBezTo>
                  <a:cubicBezTo>
                    <a:pt x="1" y="1"/>
                    <a:pt x="1" y="1"/>
                    <a:pt x="1" y="1"/>
                  </a:cubicBezTo>
                  <a:cubicBezTo>
                    <a:pt x="1" y="1"/>
                    <a:pt x="1" y="1"/>
                    <a:pt x="1" y="1"/>
                  </a:cubicBezTo>
                  <a:cubicBezTo>
                    <a:pt x="0" y="2"/>
                    <a:pt x="0" y="3"/>
                    <a:pt x="0" y="3"/>
                  </a:cubicBezTo>
                  <a:cubicBezTo>
                    <a:pt x="0" y="2"/>
                    <a:pt x="0" y="2"/>
                    <a:pt x="0" y="1"/>
                  </a:cubicBezTo>
                  <a:cubicBezTo>
                    <a:pt x="0" y="1"/>
                    <a:pt x="0"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57" name="Freeform 1251"/>
            <p:cNvSpPr>
              <a:spLocks/>
            </p:cNvSpPr>
            <p:nvPr/>
          </p:nvSpPr>
          <p:spPr bwMode="auto">
            <a:xfrm>
              <a:off x="6562725" y="4017963"/>
              <a:ext cx="7938" cy="38100"/>
            </a:xfrm>
            <a:custGeom>
              <a:avLst/>
              <a:gdLst>
                <a:gd name="T0" fmla="*/ 0 w 2"/>
                <a:gd name="T1" fmla="*/ 10 h 10"/>
                <a:gd name="T2" fmla="*/ 0 w 2"/>
                <a:gd name="T3" fmla="*/ 8 h 10"/>
                <a:gd name="T4" fmla="*/ 1 w 2"/>
                <a:gd name="T5" fmla="*/ 5 h 10"/>
                <a:gd name="T6" fmla="*/ 2 w 2"/>
                <a:gd name="T7" fmla="*/ 2 h 10"/>
                <a:gd name="T8" fmla="*/ 2 w 2"/>
                <a:gd name="T9" fmla="*/ 0 h 10"/>
                <a:gd name="T10" fmla="*/ 2 w 2"/>
                <a:gd name="T11" fmla="*/ 2 h 10"/>
                <a:gd name="T12" fmla="*/ 2 w 2"/>
                <a:gd name="T13" fmla="*/ 4 h 10"/>
                <a:gd name="T14" fmla="*/ 2 w 2"/>
                <a:gd name="T15" fmla="*/ 5 h 10"/>
                <a:gd name="T16" fmla="*/ 0 w 2"/>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0">
                  <a:moveTo>
                    <a:pt x="0" y="10"/>
                  </a:moveTo>
                  <a:cubicBezTo>
                    <a:pt x="0" y="10"/>
                    <a:pt x="0" y="9"/>
                    <a:pt x="0" y="8"/>
                  </a:cubicBezTo>
                  <a:cubicBezTo>
                    <a:pt x="0" y="8"/>
                    <a:pt x="1" y="6"/>
                    <a:pt x="1" y="5"/>
                  </a:cubicBezTo>
                  <a:cubicBezTo>
                    <a:pt x="1" y="4"/>
                    <a:pt x="1" y="3"/>
                    <a:pt x="2" y="2"/>
                  </a:cubicBezTo>
                  <a:cubicBezTo>
                    <a:pt x="2" y="1"/>
                    <a:pt x="2" y="0"/>
                    <a:pt x="2" y="0"/>
                  </a:cubicBezTo>
                  <a:cubicBezTo>
                    <a:pt x="2" y="0"/>
                    <a:pt x="2" y="1"/>
                    <a:pt x="2" y="2"/>
                  </a:cubicBezTo>
                  <a:cubicBezTo>
                    <a:pt x="2" y="2"/>
                    <a:pt x="2" y="3"/>
                    <a:pt x="2" y="4"/>
                  </a:cubicBezTo>
                  <a:cubicBezTo>
                    <a:pt x="2" y="4"/>
                    <a:pt x="2" y="5"/>
                    <a:pt x="2" y="5"/>
                  </a:cubicBezTo>
                  <a:cubicBezTo>
                    <a:pt x="1" y="8"/>
                    <a:pt x="0" y="10"/>
                    <a:pt x="0" y="1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58" name="Freeform 1252"/>
            <p:cNvSpPr>
              <a:spLocks/>
            </p:cNvSpPr>
            <p:nvPr/>
          </p:nvSpPr>
          <p:spPr bwMode="auto">
            <a:xfrm>
              <a:off x="6540500" y="4025901"/>
              <a:ext cx="19050" cy="30163"/>
            </a:xfrm>
            <a:custGeom>
              <a:avLst/>
              <a:gdLst>
                <a:gd name="T0" fmla="*/ 5 w 5"/>
                <a:gd name="T1" fmla="*/ 8 h 8"/>
                <a:gd name="T2" fmla="*/ 4 w 5"/>
                <a:gd name="T3" fmla="*/ 7 h 8"/>
                <a:gd name="T4" fmla="*/ 2 w 5"/>
                <a:gd name="T5" fmla="*/ 4 h 8"/>
                <a:gd name="T6" fmla="*/ 1 w 5"/>
                <a:gd name="T7" fmla="*/ 1 h 8"/>
                <a:gd name="T8" fmla="*/ 0 w 5"/>
                <a:gd name="T9" fmla="*/ 0 h 8"/>
                <a:gd name="T10" fmla="*/ 1 w 5"/>
                <a:gd name="T11" fmla="*/ 1 h 8"/>
                <a:gd name="T12" fmla="*/ 2 w 5"/>
                <a:gd name="T13" fmla="*/ 2 h 8"/>
                <a:gd name="T14" fmla="*/ 3 w 5"/>
                <a:gd name="T15" fmla="*/ 4 h 8"/>
                <a:gd name="T16" fmla="*/ 5 w 5"/>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5" y="8"/>
                  </a:moveTo>
                  <a:cubicBezTo>
                    <a:pt x="5" y="8"/>
                    <a:pt x="5" y="8"/>
                    <a:pt x="4" y="7"/>
                  </a:cubicBezTo>
                  <a:cubicBezTo>
                    <a:pt x="4" y="6"/>
                    <a:pt x="3" y="5"/>
                    <a:pt x="2" y="4"/>
                  </a:cubicBezTo>
                  <a:cubicBezTo>
                    <a:pt x="2" y="3"/>
                    <a:pt x="1" y="2"/>
                    <a:pt x="1" y="1"/>
                  </a:cubicBezTo>
                  <a:cubicBezTo>
                    <a:pt x="0" y="0"/>
                    <a:pt x="0" y="0"/>
                    <a:pt x="0" y="0"/>
                  </a:cubicBezTo>
                  <a:cubicBezTo>
                    <a:pt x="0" y="0"/>
                    <a:pt x="1" y="0"/>
                    <a:pt x="1" y="1"/>
                  </a:cubicBezTo>
                  <a:cubicBezTo>
                    <a:pt x="2" y="1"/>
                    <a:pt x="2" y="2"/>
                    <a:pt x="2" y="2"/>
                  </a:cubicBezTo>
                  <a:cubicBezTo>
                    <a:pt x="3" y="3"/>
                    <a:pt x="3" y="3"/>
                    <a:pt x="3" y="4"/>
                  </a:cubicBezTo>
                  <a:cubicBezTo>
                    <a:pt x="4" y="6"/>
                    <a:pt x="5" y="8"/>
                    <a:pt x="5" y="8"/>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59" name="Freeform 1253"/>
            <p:cNvSpPr>
              <a:spLocks/>
            </p:cNvSpPr>
            <p:nvPr/>
          </p:nvSpPr>
          <p:spPr bwMode="auto">
            <a:xfrm>
              <a:off x="6521450" y="4048126"/>
              <a:ext cx="38100" cy="11113"/>
            </a:xfrm>
            <a:custGeom>
              <a:avLst/>
              <a:gdLst>
                <a:gd name="T0" fmla="*/ 10 w 10"/>
                <a:gd name="T1" fmla="*/ 3 h 3"/>
                <a:gd name="T2" fmla="*/ 8 w 10"/>
                <a:gd name="T3" fmla="*/ 3 h 3"/>
                <a:gd name="T4" fmla="*/ 5 w 10"/>
                <a:gd name="T5" fmla="*/ 2 h 3"/>
                <a:gd name="T6" fmla="*/ 2 w 10"/>
                <a:gd name="T7" fmla="*/ 1 h 3"/>
                <a:gd name="T8" fmla="*/ 0 w 10"/>
                <a:gd name="T9" fmla="*/ 0 h 3"/>
                <a:gd name="T10" fmla="*/ 2 w 10"/>
                <a:gd name="T11" fmla="*/ 0 h 3"/>
                <a:gd name="T12" fmla="*/ 3 w 10"/>
                <a:gd name="T13" fmla="*/ 0 h 3"/>
                <a:gd name="T14" fmla="*/ 5 w 10"/>
                <a:gd name="T15" fmla="*/ 1 h 3"/>
                <a:gd name="T16" fmla="*/ 10 w 10"/>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
                  <a:moveTo>
                    <a:pt x="10" y="3"/>
                  </a:moveTo>
                  <a:cubicBezTo>
                    <a:pt x="10" y="3"/>
                    <a:pt x="9" y="3"/>
                    <a:pt x="8" y="3"/>
                  </a:cubicBezTo>
                  <a:cubicBezTo>
                    <a:pt x="7" y="2"/>
                    <a:pt x="6" y="2"/>
                    <a:pt x="5" y="2"/>
                  </a:cubicBezTo>
                  <a:cubicBezTo>
                    <a:pt x="4" y="1"/>
                    <a:pt x="3" y="1"/>
                    <a:pt x="2" y="1"/>
                  </a:cubicBezTo>
                  <a:cubicBezTo>
                    <a:pt x="1" y="0"/>
                    <a:pt x="0" y="0"/>
                    <a:pt x="0" y="0"/>
                  </a:cubicBezTo>
                  <a:cubicBezTo>
                    <a:pt x="0" y="0"/>
                    <a:pt x="1" y="0"/>
                    <a:pt x="2" y="0"/>
                  </a:cubicBezTo>
                  <a:cubicBezTo>
                    <a:pt x="2" y="0"/>
                    <a:pt x="3" y="0"/>
                    <a:pt x="3" y="0"/>
                  </a:cubicBezTo>
                  <a:cubicBezTo>
                    <a:pt x="4" y="1"/>
                    <a:pt x="5" y="1"/>
                    <a:pt x="5" y="1"/>
                  </a:cubicBezTo>
                  <a:cubicBezTo>
                    <a:pt x="7" y="2"/>
                    <a:pt x="10" y="3"/>
                    <a:pt x="10"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60" name="Freeform 1254"/>
            <p:cNvSpPr>
              <a:spLocks/>
            </p:cNvSpPr>
            <p:nvPr/>
          </p:nvSpPr>
          <p:spPr bwMode="auto">
            <a:xfrm>
              <a:off x="6526213" y="4059238"/>
              <a:ext cx="33338" cy="11113"/>
            </a:xfrm>
            <a:custGeom>
              <a:avLst/>
              <a:gdLst>
                <a:gd name="T0" fmla="*/ 9 w 9"/>
                <a:gd name="T1" fmla="*/ 0 h 3"/>
                <a:gd name="T2" fmla="*/ 8 w 9"/>
                <a:gd name="T3" fmla="*/ 1 h 3"/>
                <a:gd name="T4" fmla="*/ 4 w 9"/>
                <a:gd name="T5" fmla="*/ 2 h 3"/>
                <a:gd name="T6" fmla="*/ 1 w 9"/>
                <a:gd name="T7" fmla="*/ 2 h 3"/>
                <a:gd name="T8" fmla="*/ 0 w 9"/>
                <a:gd name="T9" fmla="*/ 3 h 3"/>
                <a:gd name="T10" fmla="*/ 1 w 9"/>
                <a:gd name="T11" fmla="*/ 2 h 3"/>
                <a:gd name="T12" fmla="*/ 2 w 9"/>
                <a:gd name="T13" fmla="*/ 1 h 3"/>
                <a:gd name="T14" fmla="*/ 4 w 9"/>
                <a:gd name="T15" fmla="*/ 1 h 3"/>
                <a:gd name="T16" fmla="*/ 9 w 9"/>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9" y="0"/>
                  </a:moveTo>
                  <a:cubicBezTo>
                    <a:pt x="9" y="0"/>
                    <a:pt x="8" y="1"/>
                    <a:pt x="8" y="1"/>
                  </a:cubicBezTo>
                  <a:cubicBezTo>
                    <a:pt x="7" y="1"/>
                    <a:pt x="5" y="1"/>
                    <a:pt x="4" y="2"/>
                  </a:cubicBezTo>
                  <a:cubicBezTo>
                    <a:pt x="3" y="2"/>
                    <a:pt x="2" y="2"/>
                    <a:pt x="1" y="2"/>
                  </a:cubicBezTo>
                  <a:cubicBezTo>
                    <a:pt x="0" y="3"/>
                    <a:pt x="0" y="3"/>
                    <a:pt x="0" y="3"/>
                  </a:cubicBezTo>
                  <a:cubicBezTo>
                    <a:pt x="0" y="3"/>
                    <a:pt x="0" y="2"/>
                    <a:pt x="1" y="2"/>
                  </a:cubicBezTo>
                  <a:cubicBezTo>
                    <a:pt x="1" y="2"/>
                    <a:pt x="2" y="2"/>
                    <a:pt x="2" y="1"/>
                  </a:cubicBezTo>
                  <a:cubicBezTo>
                    <a:pt x="3" y="1"/>
                    <a:pt x="4" y="1"/>
                    <a:pt x="4" y="1"/>
                  </a:cubicBezTo>
                  <a:cubicBezTo>
                    <a:pt x="7" y="0"/>
                    <a:pt x="9" y="0"/>
                    <a:pt x="9"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61" name="Freeform 1255"/>
            <p:cNvSpPr>
              <a:spLocks/>
            </p:cNvSpPr>
            <p:nvPr/>
          </p:nvSpPr>
          <p:spPr bwMode="auto">
            <a:xfrm>
              <a:off x="6548438" y="4064001"/>
              <a:ext cx="14288" cy="33338"/>
            </a:xfrm>
            <a:custGeom>
              <a:avLst/>
              <a:gdLst>
                <a:gd name="T0" fmla="*/ 4 w 4"/>
                <a:gd name="T1" fmla="*/ 0 h 9"/>
                <a:gd name="T2" fmla="*/ 3 w 4"/>
                <a:gd name="T3" fmla="*/ 2 h 9"/>
                <a:gd name="T4" fmla="*/ 2 w 4"/>
                <a:gd name="T5" fmla="*/ 5 h 9"/>
                <a:gd name="T6" fmla="*/ 1 w 4"/>
                <a:gd name="T7" fmla="*/ 8 h 9"/>
                <a:gd name="T8" fmla="*/ 0 w 4"/>
                <a:gd name="T9" fmla="*/ 9 h 9"/>
                <a:gd name="T10" fmla="*/ 0 w 4"/>
                <a:gd name="T11" fmla="*/ 8 h 9"/>
                <a:gd name="T12" fmla="*/ 1 w 4"/>
                <a:gd name="T13" fmla="*/ 6 h 9"/>
                <a:gd name="T14" fmla="*/ 1 w 4"/>
                <a:gd name="T15" fmla="*/ 5 h 9"/>
                <a:gd name="T16" fmla="*/ 4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4" y="0"/>
                  </a:moveTo>
                  <a:cubicBezTo>
                    <a:pt x="4" y="0"/>
                    <a:pt x="3" y="1"/>
                    <a:pt x="3" y="2"/>
                  </a:cubicBezTo>
                  <a:cubicBezTo>
                    <a:pt x="3" y="3"/>
                    <a:pt x="2" y="4"/>
                    <a:pt x="2" y="5"/>
                  </a:cubicBezTo>
                  <a:cubicBezTo>
                    <a:pt x="1" y="6"/>
                    <a:pt x="1" y="7"/>
                    <a:pt x="1" y="8"/>
                  </a:cubicBezTo>
                  <a:cubicBezTo>
                    <a:pt x="0" y="9"/>
                    <a:pt x="0" y="9"/>
                    <a:pt x="0" y="9"/>
                  </a:cubicBezTo>
                  <a:cubicBezTo>
                    <a:pt x="0" y="9"/>
                    <a:pt x="0" y="9"/>
                    <a:pt x="0" y="8"/>
                  </a:cubicBezTo>
                  <a:cubicBezTo>
                    <a:pt x="0" y="8"/>
                    <a:pt x="0" y="7"/>
                    <a:pt x="1" y="6"/>
                  </a:cubicBezTo>
                  <a:cubicBezTo>
                    <a:pt x="1" y="6"/>
                    <a:pt x="1" y="5"/>
                    <a:pt x="1" y="5"/>
                  </a:cubicBezTo>
                  <a:cubicBezTo>
                    <a:pt x="2" y="2"/>
                    <a:pt x="4" y="0"/>
                    <a:pt x="4"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62" name="Freeform 1256"/>
            <p:cNvSpPr>
              <a:spLocks/>
            </p:cNvSpPr>
            <p:nvPr/>
          </p:nvSpPr>
          <p:spPr bwMode="auto">
            <a:xfrm>
              <a:off x="6562725" y="4064001"/>
              <a:ext cx="15875" cy="33338"/>
            </a:xfrm>
            <a:custGeom>
              <a:avLst/>
              <a:gdLst>
                <a:gd name="T0" fmla="*/ 0 w 4"/>
                <a:gd name="T1" fmla="*/ 0 h 9"/>
                <a:gd name="T2" fmla="*/ 1 w 4"/>
                <a:gd name="T3" fmla="*/ 2 h 9"/>
                <a:gd name="T4" fmla="*/ 2 w 4"/>
                <a:gd name="T5" fmla="*/ 5 h 9"/>
                <a:gd name="T6" fmla="*/ 4 w 4"/>
                <a:gd name="T7" fmla="*/ 8 h 9"/>
                <a:gd name="T8" fmla="*/ 4 w 4"/>
                <a:gd name="T9" fmla="*/ 9 h 9"/>
                <a:gd name="T10" fmla="*/ 3 w 4"/>
                <a:gd name="T11" fmla="*/ 8 h 9"/>
                <a:gd name="T12" fmla="*/ 2 w 4"/>
                <a:gd name="T13" fmla="*/ 7 h 9"/>
                <a:gd name="T14" fmla="*/ 2 w 4"/>
                <a:gd name="T15" fmla="*/ 5 h 9"/>
                <a:gd name="T16" fmla="*/ 0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0" y="0"/>
                  </a:moveTo>
                  <a:cubicBezTo>
                    <a:pt x="0" y="0"/>
                    <a:pt x="1" y="1"/>
                    <a:pt x="1" y="2"/>
                  </a:cubicBezTo>
                  <a:cubicBezTo>
                    <a:pt x="1" y="3"/>
                    <a:pt x="2" y="4"/>
                    <a:pt x="2" y="5"/>
                  </a:cubicBezTo>
                  <a:cubicBezTo>
                    <a:pt x="3" y="6"/>
                    <a:pt x="3" y="7"/>
                    <a:pt x="4" y="8"/>
                  </a:cubicBezTo>
                  <a:cubicBezTo>
                    <a:pt x="4" y="9"/>
                    <a:pt x="4" y="9"/>
                    <a:pt x="4" y="9"/>
                  </a:cubicBezTo>
                  <a:cubicBezTo>
                    <a:pt x="4" y="9"/>
                    <a:pt x="4" y="9"/>
                    <a:pt x="3" y="8"/>
                  </a:cubicBezTo>
                  <a:cubicBezTo>
                    <a:pt x="3" y="8"/>
                    <a:pt x="3" y="7"/>
                    <a:pt x="2" y="7"/>
                  </a:cubicBezTo>
                  <a:cubicBezTo>
                    <a:pt x="2" y="6"/>
                    <a:pt x="2" y="6"/>
                    <a:pt x="2" y="5"/>
                  </a:cubicBezTo>
                  <a:cubicBezTo>
                    <a:pt x="1" y="3"/>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63" name="Freeform 1257"/>
            <p:cNvSpPr>
              <a:spLocks/>
            </p:cNvSpPr>
            <p:nvPr/>
          </p:nvSpPr>
          <p:spPr bwMode="auto">
            <a:xfrm>
              <a:off x="6567488" y="4064001"/>
              <a:ext cx="33338" cy="14288"/>
            </a:xfrm>
            <a:custGeom>
              <a:avLst/>
              <a:gdLst>
                <a:gd name="T0" fmla="*/ 0 w 9"/>
                <a:gd name="T1" fmla="*/ 0 h 4"/>
                <a:gd name="T2" fmla="*/ 1 w 9"/>
                <a:gd name="T3" fmla="*/ 0 h 4"/>
                <a:gd name="T4" fmla="*/ 4 w 9"/>
                <a:gd name="T5" fmla="*/ 2 h 4"/>
                <a:gd name="T6" fmla="*/ 7 w 9"/>
                <a:gd name="T7" fmla="*/ 3 h 4"/>
                <a:gd name="T8" fmla="*/ 9 w 9"/>
                <a:gd name="T9" fmla="*/ 4 h 4"/>
                <a:gd name="T10" fmla="*/ 7 w 9"/>
                <a:gd name="T11" fmla="*/ 4 h 4"/>
                <a:gd name="T12" fmla="*/ 6 w 9"/>
                <a:gd name="T13" fmla="*/ 3 h 4"/>
                <a:gd name="T14" fmla="*/ 4 w 9"/>
                <a:gd name="T15" fmla="*/ 2 h 4"/>
                <a:gd name="T16" fmla="*/ 0 w 9"/>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
                  <a:moveTo>
                    <a:pt x="0" y="0"/>
                  </a:moveTo>
                  <a:cubicBezTo>
                    <a:pt x="0" y="0"/>
                    <a:pt x="1" y="0"/>
                    <a:pt x="1" y="0"/>
                  </a:cubicBezTo>
                  <a:cubicBezTo>
                    <a:pt x="2" y="1"/>
                    <a:pt x="3" y="1"/>
                    <a:pt x="4" y="2"/>
                  </a:cubicBezTo>
                  <a:cubicBezTo>
                    <a:pt x="6" y="2"/>
                    <a:pt x="7" y="3"/>
                    <a:pt x="7" y="3"/>
                  </a:cubicBezTo>
                  <a:cubicBezTo>
                    <a:pt x="8" y="4"/>
                    <a:pt x="9" y="4"/>
                    <a:pt x="9" y="4"/>
                  </a:cubicBezTo>
                  <a:cubicBezTo>
                    <a:pt x="9" y="4"/>
                    <a:pt x="8" y="4"/>
                    <a:pt x="7" y="4"/>
                  </a:cubicBezTo>
                  <a:cubicBezTo>
                    <a:pt x="7" y="3"/>
                    <a:pt x="6" y="3"/>
                    <a:pt x="6" y="3"/>
                  </a:cubicBezTo>
                  <a:cubicBezTo>
                    <a:pt x="5" y="3"/>
                    <a:pt x="5" y="3"/>
                    <a:pt x="4" y="2"/>
                  </a:cubicBezTo>
                  <a:cubicBezTo>
                    <a:pt x="2" y="1"/>
                    <a:pt x="0"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64" name="Freeform 1258"/>
            <p:cNvSpPr>
              <a:spLocks/>
            </p:cNvSpPr>
            <p:nvPr/>
          </p:nvSpPr>
          <p:spPr bwMode="auto">
            <a:xfrm>
              <a:off x="6567488" y="4048126"/>
              <a:ext cx="33338" cy="11113"/>
            </a:xfrm>
            <a:custGeom>
              <a:avLst/>
              <a:gdLst>
                <a:gd name="T0" fmla="*/ 0 w 9"/>
                <a:gd name="T1" fmla="*/ 3 h 3"/>
                <a:gd name="T2" fmla="*/ 1 w 9"/>
                <a:gd name="T3" fmla="*/ 2 h 3"/>
                <a:gd name="T4" fmla="*/ 5 w 9"/>
                <a:gd name="T5" fmla="*/ 1 h 3"/>
                <a:gd name="T6" fmla="*/ 8 w 9"/>
                <a:gd name="T7" fmla="*/ 0 h 3"/>
                <a:gd name="T8" fmla="*/ 9 w 9"/>
                <a:gd name="T9" fmla="*/ 0 h 3"/>
                <a:gd name="T10" fmla="*/ 8 w 9"/>
                <a:gd name="T11" fmla="*/ 1 h 3"/>
                <a:gd name="T12" fmla="*/ 7 w 9"/>
                <a:gd name="T13" fmla="*/ 1 h 3"/>
                <a:gd name="T14" fmla="*/ 5 w 9"/>
                <a:gd name="T15" fmla="*/ 2 h 3"/>
                <a:gd name="T16" fmla="*/ 0 w 9"/>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0" y="3"/>
                  </a:moveTo>
                  <a:cubicBezTo>
                    <a:pt x="0" y="3"/>
                    <a:pt x="1" y="2"/>
                    <a:pt x="1" y="2"/>
                  </a:cubicBezTo>
                  <a:cubicBezTo>
                    <a:pt x="2" y="2"/>
                    <a:pt x="3" y="2"/>
                    <a:pt x="5" y="1"/>
                  </a:cubicBezTo>
                  <a:cubicBezTo>
                    <a:pt x="6" y="1"/>
                    <a:pt x="7" y="1"/>
                    <a:pt x="8" y="0"/>
                  </a:cubicBezTo>
                  <a:cubicBezTo>
                    <a:pt x="9" y="0"/>
                    <a:pt x="9" y="0"/>
                    <a:pt x="9" y="0"/>
                  </a:cubicBezTo>
                  <a:cubicBezTo>
                    <a:pt x="9" y="0"/>
                    <a:pt x="9" y="0"/>
                    <a:pt x="8" y="1"/>
                  </a:cubicBezTo>
                  <a:cubicBezTo>
                    <a:pt x="8" y="1"/>
                    <a:pt x="7" y="1"/>
                    <a:pt x="7" y="1"/>
                  </a:cubicBezTo>
                  <a:cubicBezTo>
                    <a:pt x="6" y="2"/>
                    <a:pt x="5" y="2"/>
                    <a:pt x="5" y="2"/>
                  </a:cubicBezTo>
                  <a:cubicBezTo>
                    <a:pt x="3" y="3"/>
                    <a:pt x="0" y="3"/>
                    <a:pt x="0"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465" name="Freeform 1259"/>
            <p:cNvSpPr>
              <a:spLocks/>
            </p:cNvSpPr>
            <p:nvPr/>
          </p:nvSpPr>
          <p:spPr bwMode="auto">
            <a:xfrm>
              <a:off x="6562725" y="4029076"/>
              <a:ext cx="26988" cy="26988"/>
            </a:xfrm>
            <a:custGeom>
              <a:avLst/>
              <a:gdLst>
                <a:gd name="T0" fmla="*/ 0 w 7"/>
                <a:gd name="T1" fmla="*/ 7 h 7"/>
                <a:gd name="T2" fmla="*/ 1 w 7"/>
                <a:gd name="T3" fmla="*/ 6 h 7"/>
                <a:gd name="T4" fmla="*/ 4 w 7"/>
                <a:gd name="T5" fmla="*/ 4 h 7"/>
                <a:gd name="T6" fmla="*/ 6 w 7"/>
                <a:gd name="T7" fmla="*/ 1 h 7"/>
                <a:gd name="T8" fmla="*/ 7 w 7"/>
                <a:gd name="T9" fmla="*/ 0 h 7"/>
                <a:gd name="T10" fmla="*/ 6 w 7"/>
                <a:gd name="T11" fmla="*/ 1 h 7"/>
                <a:gd name="T12" fmla="*/ 5 w 7"/>
                <a:gd name="T13" fmla="*/ 3 h 7"/>
                <a:gd name="T14" fmla="*/ 4 w 7"/>
                <a:gd name="T15" fmla="*/ 4 h 7"/>
                <a:gd name="T16" fmla="*/ 0 w 7"/>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0" y="7"/>
                  </a:moveTo>
                  <a:cubicBezTo>
                    <a:pt x="0" y="7"/>
                    <a:pt x="1" y="7"/>
                    <a:pt x="1" y="6"/>
                  </a:cubicBezTo>
                  <a:cubicBezTo>
                    <a:pt x="2" y="5"/>
                    <a:pt x="3" y="5"/>
                    <a:pt x="4" y="4"/>
                  </a:cubicBezTo>
                  <a:cubicBezTo>
                    <a:pt x="4" y="3"/>
                    <a:pt x="5" y="2"/>
                    <a:pt x="6" y="1"/>
                  </a:cubicBezTo>
                  <a:cubicBezTo>
                    <a:pt x="6" y="1"/>
                    <a:pt x="7" y="0"/>
                    <a:pt x="7" y="0"/>
                  </a:cubicBezTo>
                  <a:cubicBezTo>
                    <a:pt x="7" y="0"/>
                    <a:pt x="7" y="1"/>
                    <a:pt x="6" y="1"/>
                  </a:cubicBezTo>
                  <a:cubicBezTo>
                    <a:pt x="6" y="2"/>
                    <a:pt x="6" y="2"/>
                    <a:pt x="5" y="3"/>
                  </a:cubicBezTo>
                  <a:cubicBezTo>
                    <a:pt x="5" y="3"/>
                    <a:pt x="5" y="4"/>
                    <a:pt x="4" y="4"/>
                  </a:cubicBezTo>
                  <a:cubicBezTo>
                    <a:pt x="3" y="6"/>
                    <a:pt x="0" y="7"/>
                    <a:pt x="0" y="7"/>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4694" name="组合 64693"/>
          <p:cNvGrpSpPr/>
          <p:nvPr/>
        </p:nvGrpSpPr>
        <p:grpSpPr>
          <a:xfrm>
            <a:off x="7573483" y="1337364"/>
            <a:ext cx="1023938" cy="844550"/>
            <a:chOff x="7508875" y="842963"/>
            <a:chExt cx="1023938" cy="844550"/>
          </a:xfrm>
        </p:grpSpPr>
        <p:sp>
          <p:nvSpPr>
            <p:cNvPr id="64670" name="Freeform 1263"/>
            <p:cNvSpPr>
              <a:spLocks/>
            </p:cNvSpPr>
            <p:nvPr/>
          </p:nvSpPr>
          <p:spPr bwMode="auto">
            <a:xfrm>
              <a:off x="7508875" y="842963"/>
              <a:ext cx="1023938" cy="844550"/>
            </a:xfrm>
            <a:custGeom>
              <a:avLst/>
              <a:gdLst>
                <a:gd name="T0" fmla="*/ 123 w 123"/>
                <a:gd name="T1" fmla="*/ 74 h 99"/>
                <a:gd name="T2" fmla="*/ 121 w 123"/>
                <a:gd name="T3" fmla="*/ 71 h 99"/>
                <a:gd name="T4" fmla="*/ 109 w 123"/>
                <a:gd name="T5" fmla="*/ 60 h 99"/>
                <a:gd name="T6" fmla="*/ 107 w 123"/>
                <a:gd name="T7" fmla="*/ 57 h 99"/>
                <a:gd name="T8" fmla="*/ 105 w 123"/>
                <a:gd name="T9" fmla="*/ 48 h 99"/>
                <a:gd name="T10" fmla="*/ 43 w 123"/>
                <a:gd name="T11" fmla="*/ 23 h 99"/>
                <a:gd name="T12" fmla="*/ 28 w 123"/>
                <a:gd name="T13" fmla="*/ 13 h 99"/>
                <a:gd name="T14" fmla="*/ 0 w 123"/>
                <a:gd name="T15" fmla="*/ 35 h 99"/>
                <a:gd name="T16" fmla="*/ 16 w 123"/>
                <a:gd name="T17" fmla="*/ 43 h 99"/>
                <a:gd name="T18" fmla="*/ 30 w 123"/>
                <a:gd name="T19" fmla="*/ 49 h 99"/>
                <a:gd name="T20" fmla="*/ 15 w 123"/>
                <a:gd name="T21" fmla="*/ 56 h 99"/>
                <a:gd name="T22" fmla="*/ 17 w 123"/>
                <a:gd name="T23" fmla="*/ 58 h 99"/>
                <a:gd name="T24" fmla="*/ 27 w 123"/>
                <a:gd name="T25" fmla="*/ 56 h 99"/>
                <a:gd name="T26" fmla="*/ 37 w 123"/>
                <a:gd name="T27" fmla="*/ 58 h 99"/>
                <a:gd name="T28" fmla="*/ 21 w 123"/>
                <a:gd name="T29" fmla="*/ 69 h 99"/>
                <a:gd name="T30" fmla="*/ 23 w 123"/>
                <a:gd name="T31" fmla="*/ 70 h 99"/>
                <a:gd name="T32" fmla="*/ 33 w 123"/>
                <a:gd name="T33" fmla="*/ 69 h 99"/>
                <a:gd name="T34" fmla="*/ 63 w 123"/>
                <a:gd name="T35" fmla="*/ 73 h 99"/>
                <a:gd name="T36" fmla="*/ 57 w 123"/>
                <a:gd name="T37" fmla="*/ 77 h 99"/>
                <a:gd name="T38" fmla="*/ 100 w 123"/>
                <a:gd name="T39" fmla="*/ 74 h 99"/>
                <a:gd name="T40" fmla="*/ 111 w 123"/>
                <a:gd name="T41" fmla="*/ 69 h 99"/>
                <a:gd name="T42" fmla="*/ 116 w 123"/>
                <a:gd name="T43" fmla="*/ 76 h 99"/>
                <a:gd name="T44" fmla="*/ 116 w 123"/>
                <a:gd name="T45" fmla="*/ 77 h 99"/>
                <a:gd name="T46" fmla="*/ 113 w 123"/>
                <a:gd name="T47" fmla="*/ 84 h 99"/>
                <a:gd name="T48" fmla="*/ 101 w 123"/>
                <a:gd name="T49" fmla="*/ 90 h 99"/>
                <a:gd name="T50" fmla="*/ 71 w 123"/>
                <a:gd name="T51" fmla="*/ 95 h 99"/>
                <a:gd name="T52" fmla="*/ 49 w 123"/>
                <a:gd name="T53" fmla="*/ 93 h 99"/>
                <a:gd name="T54" fmla="*/ 41 w 123"/>
                <a:gd name="T55" fmla="*/ 91 h 99"/>
                <a:gd name="T56" fmla="*/ 41 w 123"/>
                <a:gd name="T57" fmla="*/ 91 h 99"/>
                <a:gd name="T58" fmla="*/ 45 w 123"/>
                <a:gd name="T59" fmla="*/ 93 h 99"/>
                <a:gd name="T60" fmla="*/ 56 w 123"/>
                <a:gd name="T61" fmla="*/ 96 h 99"/>
                <a:gd name="T62" fmla="*/ 87 w 123"/>
                <a:gd name="T63" fmla="*/ 98 h 99"/>
                <a:gd name="T64" fmla="*/ 110 w 123"/>
                <a:gd name="T65" fmla="*/ 93 h 99"/>
                <a:gd name="T66" fmla="*/ 121 w 123"/>
                <a:gd name="T67" fmla="*/ 85 h 99"/>
                <a:gd name="T68" fmla="*/ 123 w 123"/>
                <a:gd name="T69" fmla="*/ 7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 h="99">
                  <a:moveTo>
                    <a:pt x="123" y="75"/>
                  </a:moveTo>
                  <a:cubicBezTo>
                    <a:pt x="123" y="75"/>
                    <a:pt x="123" y="75"/>
                    <a:pt x="123" y="74"/>
                  </a:cubicBezTo>
                  <a:cubicBezTo>
                    <a:pt x="122" y="74"/>
                    <a:pt x="122" y="73"/>
                    <a:pt x="122" y="73"/>
                  </a:cubicBezTo>
                  <a:cubicBezTo>
                    <a:pt x="122" y="72"/>
                    <a:pt x="121" y="71"/>
                    <a:pt x="121" y="71"/>
                  </a:cubicBezTo>
                  <a:cubicBezTo>
                    <a:pt x="119" y="68"/>
                    <a:pt x="117" y="66"/>
                    <a:pt x="115" y="65"/>
                  </a:cubicBezTo>
                  <a:cubicBezTo>
                    <a:pt x="113" y="63"/>
                    <a:pt x="111" y="62"/>
                    <a:pt x="109" y="60"/>
                  </a:cubicBezTo>
                  <a:cubicBezTo>
                    <a:pt x="109" y="60"/>
                    <a:pt x="108" y="59"/>
                    <a:pt x="108" y="59"/>
                  </a:cubicBezTo>
                  <a:cubicBezTo>
                    <a:pt x="108" y="58"/>
                    <a:pt x="107" y="58"/>
                    <a:pt x="107" y="57"/>
                  </a:cubicBezTo>
                  <a:cubicBezTo>
                    <a:pt x="107" y="57"/>
                    <a:pt x="107" y="57"/>
                    <a:pt x="107" y="57"/>
                  </a:cubicBezTo>
                  <a:cubicBezTo>
                    <a:pt x="106" y="54"/>
                    <a:pt x="106" y="50"/>
                    <a:pt x="105" y="48"/>
                  </a:cubicBezTo>
                  <a:cubicBezTo>
                    <a:pt x="102" y="36"/>
                    <a:pt x="95" y="28"/>
                    <a:pt x="83" y="25"/>
                  </a:cubicBezTo>
                  <a:cubicBezTo>
                    <a:pt x="70" y="21"/>
                    <a:pt x="56" y="21"/>
                    <a:pt x="43" y="23"/>
                  </a:cubicBezTo>
                  <a:cubicBezTo>
                    <a:pt x="48" y="20"/>
                    <a:pt x="50" y="12"/>
                    <a:pt x="43" y="6"/>
                  </a:cubicBezTo>
                  <a:cubicBezTo>
                    <a:pt x="37" y="0"/>
                    <a:pt x="28" y="13"/>
                    <a:pt x="28" y="13"/>
                  </a:cubicBezTo>
                  <a:cubicBezTo>
                    <a:pt x="18" y="14"/>
                    <a:pt x="5" y="31"/>
                    <a:pt x="5" y="31"/>
                  </a:cubicBezTo>
                  <a:cubicBezTo>
                    <a:pt x="1" y="30"/>
                    <a:pt x="0" y="32"/>
                    <a:pt x="0" y="35"/>
                  </a:cubicBezTo>
                  <a:cubicBezTo>
                    <a:pt x="1" y="36"/>
                    <a:pt x="1" y="38"/>
                    <a:pt x="3" y="39"/>
                  </a:cubicBezTo>
                  <a:cubicBezTo>
                    <a:pt x="6" y="41"/>
                    <a:pt x="11" y="42"/>
                    <a:pt x="16" y="43"/>
                  </a:cubicBezTo>
                  <a:cubicBezTo>
                    <a:pt x="17" y="43"/>
                    <a:pt x="27" y="43"/>
                    <a:pt x="27" y="43"/>
                  </a:cubicBezTo>
                  <a:cubicBezTo>
                    <a:pt x="28" y="45"/>
                    <a:pt x="28" y="47"/>
                    <a:pt x="30" y="49"/>
                  </a:cubicBezTo>
                  <a:cubicBezTo>
                    <a:pt x="29" y="50"/>
                    <a:pt x="27" y="51"/>
                    <a:pt x="23" y="51"/>
                  </a:cubicBezTo>
                  <a:cubicBezTo>
                    <a:pt x="17" y="52"/>
                    <a:pt x="15" y="56"/>
                    <a:pt x="15" y="56"/>
                  </a:cubicBezTo>
                  <a:cubicBezTo>
                    <a:pt x="17" y="56"/>
                    <a:pt x="17" y="56"/>
                    <a:pt x="17" y="56"/>
                  </a:cubicBezTo>
                  <a:cubicBezTo>
                    <a:pt x="17" y="57"/>
                    <a:pt x="17" y="58"/>
                    <a:pt x="17" y="58"/>
                  </a:cubicBezTo>
                  <a:cubicBezTo>
                    <a:pt x="17" y="58"/>
                    <a:pt x="17" y="57"/>
                    <a:pt x="18" y="57"/>
                  </a:cubicBezTo>
                  <a:cubicBezTo>
                    <a:pt x="19" y="56"/>
                    <a:pt x="22" y="56"/>
                    <a:pt x="27" y="56"/>
                  </a:cubicBezTo>
                  <a:cubicBezTo>
                    <a:pt x="30" y="56"/>
                    <a:pt x="33" y="56"/>
                    <a:pt x="35" y="56"/>
                  </a:cubicBezTo>
                  <a:cubicBezTo>
                    <a:pt x="36" y="57"/>
                    <a:pt x="37" y="58"/>
                    <a:pt x="37" y="58"/>
                  </a:cubicBezTo>
                  <a:cubicBezTo>
                    <a:pt x="37" y="61"/>
                    <a:pt x="35" y="63"/>
                    <a:pt x="29" y="64"/>
                  </a:cubicBezTo>
                  <a:cubicBezTo>
                    <a:pt x="23" y="64"/>
                    <a:pt x="21" y="69"/>
                    <a:pt x="21" y="69"/>
                  </a:cubicBezTo>
                  <a:cubicBezTo>
                    <a:pt x="23" y="68"/>
                    <a:pt x="23" y="68"/>
                    <a:pt x="23" y="68"/>
                  </a:cubicBezTo>
                  <a:cubicBezTo>
                    <a:pt x="23" y="70"/>
                    <a:pt x="23" y="70"/>
                    <a:pt x="23" y="70"/>
                  </a:cubicBezTo>
                  <a:cubicBezTo>
                    <a:pt x="23" y="70"/>
                    <a:pt x="23" y="70"/>
                    <a:pt x="24" y="69"/>
                  </a:cubicBezTo>
                  <a:cubicBezTo>
                    <a:pt x="25" y="69"/>
                    <a:pt x="28" y="68"/>
                    <a:pt x="33" y="69"/>
                  </a:cubicBezTo>
                  <a:cubicBezTo>
                    <a:pt x="44" y="69"/>
                    <a:pt x="48" y="65"/>
                    <a:pt x="48" y="65"/>
                  </a:cubicBezTo>
                  <a:cubicBezTo>
                    <a:pt x="56" y="72"/>
                    <a:pt x="63" y="73"/>
                    <a:pt x="63" y="73"/>
                  </a:cubicBezTo>
                  <a:cubicBezTo>
                    <a:pt x="63" y="73"/>
                    <a:pt x="69" y="73"/>
                    <a:pt x="62" y="73"/>
                  </a:cubicBezTo>
                  <a:cubicBezTo>
                    <a:pt x="55" y="73"/>
                    <a:pt x="57" y="77"/>
                    <a:pt x="57" y="77"/>
                  </a:cubicBezTo>
                  <a:cubicBezTo>
                    <a:pt x="65" y="78"/>
                    <a:pt x="94" y="78"/>
                    <a:pt x="99" y="75"/>
                  </a:cubicBezTo>
                  <a:cubicBezTo>
                    <a:pt x="99" y="75"/>
                    <a:pt x="100" y="74"/>
                    <a:pt x="100" y="74"/>
                  </a:cubicBezTo>
                  <a:cubicBezTo>
                    <a:pt x="103" y="72"/>
                    <a:pt x="105" y="68"/>
                    <a:pt x="106" y="64"/>
                  </a:cubicBezTo>
                  <a:cubicBezTo>
                    <a:pt x="108" y="66"/>
                    <a:pt x="109" y="68"/>
                    <a:pt x="111" y="69"/>
                  </a:cubicBezTo>
                  <a:cubicBezTo>
                    <a:pt x="113" y="71"/>
                    <a:pt x="114" y="73"/>
                    <a:pt x="115" y="74"/>
                  </a:cubicBezTo>
                  <a:cubicBezTo>
                    <a:pt x="115" y="75"/>
                    <a:pt x="115" y="75"/>
                    <a:pt x="116" y="76"/>
                  </a:cubicBezTo>
                  <a:cubicBezTo>
                    <a:pt x="116" y="76"/>
                    <a:pt x="116" y="76"/>
                    <a:pt x="116" y="76"/>
                  </a:cubicBezTo>
                  <a:cubicBezTo>
                    <a:pt x="116" y="76"/>
                    <a:pt x="116" y="77"/>
                    <a:pt x="116" y="77"/>
                  </a:cubicBezTo>
                  <a:cubicBezTo>
                    <a:pt x="116" y="78"/>
                    <a:pt x="116" y="78"/>
                    <a:pt x="116" y="79"/>
                  </a:cubicBezTo>
                  <a:cubicBezTo>
                    <a:pt x="116" y="81"/>
                    <a:pt x="115" y="82"/>
                    <a:pt x="113" y="84"/>
                  </a:cubicBezTo>
                  <a:cubicBezTo>
                    <a:pt x="111" y="85"/>
                    <a:pt x="109" y="86"/>
                    <a:pt x="107" y="87"/>
                  </a:cubicBezTo>
                  <a:cubicBezTo>
                    <a:pt x="105" y="88"/>
                    <a:pt x="103" y="89"/>
                    <a:pt x="101" y="90"/>
                  </a:cubicBezTo>
                  <a:cubicBezTo>
                    <a:pt x="96" y="92"/>
                    <a:pt x="91" y="93"/>
                    <a:pt x="86" y="94"/>
                  </a:cubicBezTo>
                  <a:cubicBezTo>
                    <a:pt x="81" y="94"/>
                    <a:pt x="76" y="95"/>
                    <a:pt x="71" y="95"/>
                  </a:cubicBezTo>
                  <a:cubicBezTo>
                    <a:pt x="66" y="95"/>
                    <a:pt x="61" y="94"/>
                    <a:pt x="56" y="94"/>
                  </a:cubicBezTo>
                  <a:cubicBezTo>
                    <a:pt x="54" y="94"/>
                    <a:pt x="51" y="93"/>
                    <a:pt x="49" y="93"/>
                  </a:cubicBezTo>
                  <a:cubicBezTo>
                    <a:pt x="45" y="92"/>
                    <a:pt x="45" y="92"/>
                    <a:pt x="45" y="92"/>
                  </a:cubicBezTo>
                  <a:cubicBezTo>
                    <a:pt x="41" y="91"/>
                    <a:pt x="41" y="91"/>
                    <a:pt x="41" y="91"/>
                  </a:cubicBezTo>
                  <a:cubicBezTo>
                    <a:pt x="41" y="91"/>
                    <a:pt x="41" y="91"/>
                    <a:pt x="41" y="91"/>
                  </a:cubicBezTo>
                  <a:cubicBezTo>
                    <a:pt x="41" y="91"/>
                    <a:pt x="41" y="91"/>
                    <a:pt x="41" y="91"/>
                  </a:cubicBezTo>
                  <a:cubicBezTo>
                    <a:pt x="41" y="91"/>
                    <a:pt x="41" y="92"/>
                    <a:pt x="41" y="92"/>
                  </a:cubicBezTo>
                  <a:cubicBezTo>
                    <a:pt x="45" y="93"/>
                    <a:pt x="45" y="93"/>
                    <a:pt x="45" y="93"/>
                  </a:cubicBezTo>
                  <a:cubicBezTo>
                    <a:pt x="48" y="94"/>
                    <a:pt x="48" y="94"/>
                    <a:pt x="48" y="94"/>
                  </a:cubicBezTo>
                  <a:cubicBezTo>
                    <a:pt x="51" y="95"/>
                    <a:pt x="53" y="95"/>
                    <a:pt x="56" y="96"/>
                  </a:cubicBezTo>
                  <a:cubicBezTo>
                    <a:pt x="61" y="97"/>
                    <a:pt x="66" y="98"/>
                    <a:pt x="71" y="98"/>
                  </a:cubicBezTo>
                  <a:cubicBezTo>
                    <a:pt x="76" y="99"/>
                    <a:pt x="81" y="99"/>
                    <a:pt x="87" y="98"/>
                  </a:cubicBezTo>
                  <a:cubicBezTo>
                    <a:pt x="92" y="98"/>
                    <a:pt x="97" y="97"/>
                    <a:pt x="102" y="95"/>
                  </a:cubicBezTo>
                  <a:cubicBezTo>
                    <a:pt x="105" y="95"/>
                    <a:pt x="107" y="94"/>
                    <a:pt x="110" y="93"/>
                  </a:cubicBezTo>
                  <a:cubicBezTo>
                    <a:pt x="112" y="92"/>
                    <a:pt x="115" y="91"/>
                    <a:pt x="117" y="89"/>
                  </a:cubicBezTo>
                  <a:cubicBezTo>
                    <a:pt x="118" y="88"/>
                    <a:pt x="120" y="87"/>
                    <a:pt x="121" y="85"/>
                  </a:cubicBezTo>
                  <a:cubicBezTo>
                    <a:pt x="122" y="84"/>
                    <a:pt x="122" y="82"/>
                    <a:pt x="123" y="81"/>
                  </a:cubicBezTo>
                  <a:cubicBezTo>
                    <a:pt x="123" y="79"/>
                    <a:pt x="123" y="77"/>
                    <a:pt x="123" y="75"/>
                  </a:cubicBezTo>
                  <a:close/>
                </a:path>
              </a:pathLst>
            </a:custGeom>
            <a:solidFill>
              <a:srgbClr val="F7E499"/>
            </a:solidFill>
            <a:ln w="9525" cap="rnd">
              <a:solidFill>
                <a:srgbClr val="911E2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71" name="Freeform 1264"/>
            <p:cNvSpPr>
              <a:spLocks/>
            </p:cNvSpPr>
            <p:nvPr/>
          </p:nvSpPr>
          <p:spPr bwMode="auto">
            <a:xfrm>
              <a:off x="7767638" y="919163"/>
              <a:ext cx="107950" cy="95250"/>
            </a:xfrm>
            <a:custGeom>
              <a:avLst/>
              <a:gdLst>
                <a:gd name="T0" fmla="*/ 12 w 13"/>
                <a:gd name="T1" fmla="*/ 9 h 11"/>
                <a:gd name="T2" fmla="*/ 11 w 13"/>
                <a:gd name="T3" fmla="*/ 4 h 11"/>
                <a:gd name="T4" fmla="*/ 8 w 13"/>
                <a:gd name="T5" fmla="*/ 1 h 11"/>
                <a:gd name="T6" fmla="*/ 4 w 13"/>
                <a:gd name="T7" fmla="*/ 3 h 11"/>
                <a:gd name="T8" fmla="*/ 2 w 13"/>
                <a:gd name="T9" fmla="*/ 7 h 11"/>
                <a:gd name="T10" fmla="*/ 1 w 13"/>
                <a:gd name="T11" fmla="*/ 6 h 11"/>
                <a:gd name="T12" fmla="*/ 3 w 13"/>
                <a:gd name="T13" fmla="*/ 6 h 11"/>
                <a:gd name="T14" fmla="*/ 5 w 13"/>
                <a:gd name="T15" fmla="*/ 7 h 11"/>
                <a:gd name="T16" fmla="*/ 6 w 13"/>
                <a:gd name="T17" fmla="*/ 10 h 11"/>
                <a:gd name="T18" fmla="*/ 5 w 13"/>
                <a:gd name="T19" fmla="*/ 11 h 11"/>
                <a:gd name="T20" fmla="*/ 5 w 13"/>
                <a:gd name="T21" fmla="*/ 10 h 11"/>
                <a:gd name="T22" fmla="*/ 4 w 13"/>
                <a:gd name="T23" fmla="*/ 8 h 11"/>
                <a:gd name="T24" fmla="*/ 1 w 13"/>
                <a:gd name="T25" fmla="*/ 7 h 11"/>
                <a:gd name="T26" fmla="*/ 0 w 13"/>
                <a:gd name="T27" fmla="*/ 7 h 11"/>
                <a:gd name="T28" fmla="*/ 0 w 13"/>
                <a:gd name="T29" fmla="*/ 6 h 11"/>
                <a:gd name="T30" fmla="*/ 3 w 13"/>
                <a:gd name="T31" fmla="*/ 2 h 11"/>
                <a:gd name="T32" fmla="*/ 8 w 13"/>
                <a:gd name="T33" fmla="*/ 0 h 11"/>
                <a:gd name="T34" fmla="*/ 12 w 13"/>
                <a:gd name="T35" fmla="*/ 4 h 11"/>
                <a:gd name="T36" fmla="*/ 12 w 13"/>
                <a:gd name="T37" fmla="*/ 9 h 11"/>
                <a:gd name="T38" fmla="*/ 12 w 13"/>
                <a:gd name="T39" fmla="*/ 9 h 11"/>
                <a:gd name="T40" fmla="*/ 12 w 13"/>
                <a:gd name="T4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1">
                  <a:moveTo>
                    <a:pt x="12" y="9"/>
                  </a:moveTo>
                  <a:cubicBezTo>
                    <a:pt x="12" y="7"/>
                    <a:pt x="12" y="6"/>
                    <a:pt x="11" y="4"/>
                  </a:cubicBezTo>
                  <a:cubicBezTo>
                    <a:pt x="11" y="3"/>
                    <a:pt x="9" y="2"/>
                    <a:pt x="8" y="1"/>
                  </a:cubicBezTo>
                  <a:cubicBezTo>
                    <a:pt x="7" y="1"/>
                    <a:pt x="5" y="2"/>
                    <a:pt x="4" y="3"/>
                  </a:cubicBezTo>
                  <a:cubicBezTo>
                    <a:pt x="3" y="4"/>
                    <a:pt x="2" y="5"/>
                    <a:pt x="2" y="7"/>
                  </a:cubicBezTo>
                  <a:cubicBezTo>
                    <a:pt x="1" y="6"/>
                    <a:pt x="1" y="6"/>
                    <a:pt x="1" y="6"/>
                  </a:cubicBezTo>
                  <a:cubicBezTo>
                    <a:pt x="2" y="6"/>
                    <a:pt x="2" y="6"/>
                    <a:pt x="3" y="6"/>
                  </a:cubicBezTo>
                  <a:cubicBezTo>
                    <a:pt x="4" y="6"/>
                    <a:pt x="4" y="7"/>
                    <a:pt x="5" y="7"/>
                  </a:cubicBezTo>
                  <a:cubicBezTo>
                    <a:pt x="6" y="8"/>
                    <a:pt x="6" y="9"/>
                    <a:pt x="6" y="10"/>
                  </a:cubicBezTo>
                  <a:cubicBezTo>
                    <a:pt x="6" y="11"/>
                    <a:pt x="6" y="11"/>
                    <a:pt x="5" y="11"/>
                  </a:cubicBezTo>
                  <a:cubicBezTo>
                    <a:pt x="5" y="11"/>
                    <a:pt x="5" y="11"/>
                    <a:pt x="5" y="10"/>
                  </a:cubicBezTo>
                  <a:cubicBezTo>
                    <a:pt x="5" y="9"/>
                    <a:pt x="5" y="8"/>
                    <a:pt x="4" y="8"/>
                  </a:cubicBezTo>
                  <a:cubicBezTo>
                    <a:pt x="3" y="7"/>
                    <a:pt x="2" y="7"/>
                    <a:pt x="1" y="7"/>
                  </a:cubicBezTo>
                  <a:cubicBezTo>
                    <a:pt x="0" y="7"/>
                    <a:pt x="0" y="7"/>
                    <a:pt x="0" y="7"/>
                  </a:cubicBezTo>
                  <a:cubicBezTo>
                    <a:pt x="0" y="6"/>
                    <a:pt x="0" y="6"/>
                    <a:pt x="0" y="6"/>
                  </a:cubicBezTo>
                  <a:cubicBezTo>
                    <a:pt x="1" y="5"/>
                    <a:pt x="2" y="3"/>
                    <a:pt x="3" y="2"/>
                  </a:cubicBezTo>
                  <a:cubicBezTo>
                    <a:pt x="4" y="1"/>
                    <a:pt x="6" y="0"/>
                    <a:pt x="8" y="0"/>
                  </a:cubicBezTo>
                  <a:cubicBezTo>
                    <a:pt x="10" y="1"/>
                    <a:pt x="11" y="2"/>
                    <a:pt x="12" y="4"/>
                  </a:cubicBezTo>
                  <a:cubicBezTo>
                    <a:pt x="13" y="6"/>
                    <a:pt x="12" y="7"/>
                    <a:pt x="12" y="9"/>
                  </a:cubicBezTo>
                  <a:cubicBezTo>
                    <a:pt x="12" y="9"/>
                    <a:pt x="12" y="9"/>
                    <a:pt x="12" y="9"/>
                  </a:cubicBezTo>
                  <a:cubicBezTo>
                    <a:pt x="12" y="9"/>
                    <a:pt x="12" y="9"/>
                    <a:pt x="12" y="9"/>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72" name="Freeform 1265"/>
            <p:cNvSpPr>
              <a:spLocks/>
            </p:cNvSpPr>
            <p:nvPr/>
          </p:nvSpPr>
          <p:spPr bwMode="auto">
            <a:xfrm>
              <a:off x="7550150" y="1098551"/>
              <a:ext cx="100013" cy="25400"/>
            </a:xfrm>
            <a:custGeom>
              <a:avLst/>
              <a:gdLst>
                <a:gd name="T0" fmla="*/ 0 w 12"/>
                <a:gd name="T1" fmla="*/ 3 h 3"/>
                <a:gd name="T2" fmla="*/ 6 w 12"/>
                <a:gd name="T3" fmla="*/ 1 h 3"/>
                <a:gd name="T4" fmla="*/ 12 w 12"/>
                <a:gd name="T5" fmla="*/ 0 h 3"/>
                <a:gd name="T6" fmla="*/ 0 w 12"/>
                <a:gd name="T7" fmla="*/ 3 h 3"/>
              </a:gdLst>
              <a:ahLst/>
              <a:cxnLst>
                <a:cxn ang="0">
                  <a:pos x="T0" y="T1"/>
                </a:cxn>
                <a:cxn ang="0">
                  <a:pos x="T2" y="T3"/>
                </a:cxn>
                <a:cxn ang="0">
                  <a:pos x="T4" y="T5"/>
                </a:cxn>
                <a:cxn ang="0">
                  <a:pos x="T6" y="T7"/>
                </a:cxn>
              </a:cxnLst>
              <a:rect l="0" t="0" r="r" b="b"/>
              <a:pathLst>
                <a:path w="12" h="3">
                  <a:moveTo>
                    <a:pt x="0" y="3"/>
                  </a:moveTo>
                  <a:cubicBezTo>
                    <a:pt x="2" y="2"/>
                    <a:pt x="4" y="1"/>
                    <a:pt x="6" y="1"/>
                  </a:cubicBezTo>
                  <a:cubicBezTo>
                    <a:pt x="8" y="1"/>
                    <a:pt x="10" y="0"/>
                    <a:pt x="12" y="0"/>
                  </a:cubicBezTo>
                  <a:cubicBezTo>
                    <a:pt x="8" y="1"/>
                    <a:pt x="4" y="2"/>
                    <a:pt x="0"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73" name="Freeform 1266"/>
            <p:cNvSpPr>
              <a:spLocks/>
            </p:cNvSpPr>
            <p:nvPr/>
          </p:nvSpPr>
          <p:spPr bwMode="auto">
            <a:xfrm>
              <a:off x="7550150" y="1123951"/>
              <a:ext cx="117475" cy="9525"/>
            </a:xfrm>
            <a:custGeom>
              <a:avLst/>
              <a:gdLst>
                <a:gd name="T0" fmla="*/ 0 w 14"/>
                <a:gd name="T1" fmla="*/ 1 h 1"/>
                <a:gd name="T2" fmla="*/ 7 w 14"/>
                <a:gd name="T3" fmla="*/ 0 h 1"/>
                <a:gd name="T4" fmla="*/ 14 w 14"/>
                <a:gd name="T5" fmla="*/ 1 h 1"/>
                <a:gd name="T6" fmla="*/ 0 w 14"/>
                <a:gd name="T7" fmla="*/ 1 h 1"/>
              </a:gdLst>
              <a:ahLst/>
              <a:cxnLst>
                <a:cxn ang="0">
                  <a:pos x="T0" y="T1"/>
                </a:cxn>
                <a:cxn ang="0">
                  <a:pos x="T2" y="T3"/>
                </a:cxn>
                <a:cxn ang="0">
                  <a:pos x="T4" y="T5"/>
                </a:cxn>
                <a:cxn ang="0">
                  <a:pos x="T6" y="T7"/>
                </a:cxn>
              </a:cxnLst>
              <a:rect l="0" t="0" r="r" b="b"/>
              <a:pathLst>
                <a:path w="14" h="1">
                  <a:moveTo>
                    <a:pt x="0" y="1"/>
                  </a:moveTo>
                  <a:cubicBezTo>
                    <a:pt x="3" y="0"/>
                    <a:pt x="5" y="0"/>
                    <a:pt x="7" y="0"/>
                  </a:cubicBezTo>
                  <a:cubicBezTo>
                    <a:pt x="9" y="0"/>
                    <a:pt x="12" y="0"/>
                    <a:pt x="14" y="1"/>
                  </a:cubicBezTo>
                  <a:cubicBezTo>
                    <a:pt x="9" y="1"/>
                    <a:pt x="5" y="1"/>
                    <a:pt x="0"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74" name="Freeform 1267"/>
            <p:cNvSpPr>
              <a:spLocks/>
            </p:cNvSpPr>
            <p:nvPr/>
          </p:nvSpPr>
          <p:spPr bwMode="auto">
            <a:xfrm>
              <a:off x="7550150" y="1141413"/>
              <a:ext cx="109538" cy="17463"/>
            </a:xfrm>
            <a:custGeom>
              <a:avLst/>
              <a:gdLst>
                <a:gd name="T0" fmla="*/ 0 w 13"/>
                <a:gd name="T1" fmla="*/ 0 h 2"/>
                <a:gd name="T2" fmla="*/ 7 w 13"/>
                <a:gd name="T3" fmla="*/ 0 h 2"/>
                <a:gd name="T4" fmla="*/ 13 w 13"/>
                <a:gd name="T5" fmla="*/ 2 h 2"/>
                <a:gd name="T6" fmla="*/ 10 w 13"/>
                <a:gd name="T7" fmla="*/ 2 h 2"/>
                <a:gd name="T8" fmla="*/ 7 w 13"/>
                <a:gd name="T9" fmla="*/ 1 h 2"/>
                <a:gd name="T10" fmla="*/ 0 w 13"/>
                <a:gd name="T11" fmla="*/ 0 h 2"/>
              </a:gdLst>
              <a:ahLst/>
              <a:cxnLst>
                <a:cxn ang="0">
                  <a:pos x="T0" y="T1"/>
                </a:cxn>
                <a:cxn ang="0">
                  <a:pos x="T2" y="T3"/>
                </a:cxn>
                <a:cxn ang="0">
                  <a:pos x="T4" y="T5"/>
                </a:cxn>
                <a:cxn ang="0">
                  <a:pos x="T6" y="T7"/>
                </a:cxn>
                <a:cxn ang="0">
                  <a:pos x="T8" y="T9"/>
                </a:cxn>
                <a:cxn ang="0">
                  <a:pos x="T10" y="T11"/>
                </a:cxn>
              </a:cxnLst>
              <a:rect l="0" t="0" r="r" b="b"/>
              <a:pathLst>
                <a:path w="13" h="2">
                  <a:moveTo>
                    <a:pt x="0" y="0"/>
                  </a:moveTo>
                  <a:cubicBezTo>
                    <a:pt x="3" y="0"/>
                    <a:pt x="5" y="0"/>
                    <a:pt x="7" y="0"/>
                  </a:cubicBezTo>
                  <a:cubicBezTo>
                    <a:pt x="9" y="1"/>
                    <a:pt x="11" y="1"/>
                    <a:pt x="13" y="2"/>
                  </a:cubicBezTo>
                  <a:cubicBezTo>
                    <a:pt x="12" y="2"/>
                    <a:pt x="11" y="2"/>
                    <a:pt x="10" y="2"/>
                  </a:cubicBezTo>
                  <a:cubicBezTo>
                    <a:pt x="7" y="1"/>
                    <a:pt x="7" y="1"/>
                    <a:pt x="7" y="1"/>
                  </a:cubicBezTo>
                  <a:cubicBezTo>
                    <a:pt x="5" y="1"/>
                    <a:pt x="2" y="0"/>
                    <a:pt x="0"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75" name="Freeform 1268"/>
            <p:cNvSpPr>
              <a:spLocks/>
            </p:cNvSpPr>
            <p:nvPr/>
          </p:nvSpPr>
          <p:spPr bwMode="auto">
            <a:xfrm>
              <a:off x="7734300" y="1065213"/>
              <a:ext cx="123825" cy="144463"/>
            </a:xfrm>
            <a:custGeom>
              <a:avLst/>
              <a:gdLst>
                <a:gd name="T0" fmla="*/ 0 w 15"/>
                <a:gd name="T1" fmla="*/ 16 h 17"/>
                <a:gd name="T2" fmla="*/ 9 w 15"/>
                <a:gd name="T3" fmla="*/ 12 h 17"/>
                <a:gd name="T4" fmla="*/ 12 w 15"/>
                <a:gd name="T5" fmla="*/ 8 h 17"/>
                <a:gd name="T6" fmla="*/ 13 w 15"/>
                <a:gd name="T7" fmla="*/ 4 h 17"/>
                <a:gd name="T8" fmla="*/ 9 w 15"/>
                <a:gd name="T9" fmla="*/ 1 h 17"/>
                <a:gd name="T10" fmla="*/ 6 w 15"/>
                <a:gd name="T11" fmla="*/ 4 h 17"/>
                <a:gd name="T12" fmla="*/ 9 w 15"/>
                <a:gd name="T13" fmla="*/ 7 h 17"/>
                <a:gd name="T14" fmla="*/ 10 w 15"/>
                <a:gd name="T15" fmla="*/ 5 h 17"/>
                <a:gd name="T16" fmla="*/ 9 w 15"/>
                <a:gd name="T17" fmla="*/ 4 h 17"/>
                <a:gd name="T18" fmla="*/ 9 w 15"/>
                <a:gd name="T19" fmla="*/ 4 h 17"/>
                <a:gd name="T20" fmla="*/ 9 w 15"/>
                <a:gd name="T21" fmla="*/ 4 h 17"/>
                <a:gd name="T22" fmla="*/ 11 w 15"/>
                <a:gd name="T23" fmla="*/ 5 h 17"/>
                <a:gd name="T24" fmla="*/ 9 w 15"/>
                <a:gd name="T25" fmla="*/ 8 h 17"/>
                <a:gd name="T26" fmla="*/ 7 w 15"/>
                <a:gd name="T27" fmla="*/ 7 h 17"/>
                <a:gd name="T28" fmla="*/ 6 w 15"/>
                <a:gd name="T29" fmla="*/ 4 h 17"/>
                <a:gd name="T30" fmla="*/ 7 w 15"/>
                <a:gd name="T31" fmla="*/ 1 h 17"/>
                <a:gd name="T32" fmla="*/ 9 w 15"/>
                <a:gd name="T33" fmla="*/ 0 h 17"/>
                <a:gd name="T34" fmla="*/ 14 w 15"/>
                <a:gd name="T35" fmla="*/ 3 h 17"/>
                <a:gd name="T36" fmla="*/ 14 w 15"/>
                <a:gd name="T37" fmla="*/ 9 h 17"/>
                <a:gd name="T38" fmla="*/ 10 w 15"/>
                <a:gd name="T39" fmla="*/ 13 h 17"/>
                <a:gd name="T40" fmla="*/ 0 w 15"/>
                <a:gd name="T41" fmla="*/ 17 h 17"/>
                <a:gd name="T42" fmla="*/ 0 w 15"/>
                <a:gd name="T43" fmla="*/ 17 h 17"/>
                <a:gd name="T44" fmla="*/ 0 w 15"/>
                <a:gd name="T45"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7">
                  <a:moveTo>
                    <a:pt x="0" y="16"/>
                  </a:moveTo>
                  <a:cubicBezTo>
                    <a:pt x="4" y="16"/>
                    <a:pt x="7" y="14"/>
                    <a:pt x="9" y="12"/>
                  </a:cubicBezTo>
                  <a:cubicBezTo>
                    <a:pt x="11" y="11"/>
                    <a:pt x="12" y="10"/>
                    <a:pt x="12" y="8"/>
                  </a:cubicBezTo>
                  <a:cubicBezTo>
                    <a:pt x="13" y="7"/>
                    <a:pt x="14" y="5"/>
                    <a:pt x="13" y="4"/>
                  </a:cubicBezTo>
                  <a:cubicBezTo>
                    <a:pt x="13" y="2"/>
                    <a:pt x="11" y="1"/>
                    <a:pt x="9" y="1"/>
                  </a:cubicBezTo>
                  <a:cubicBezTo>
                    <a:pt x="8" y="1"/>
                    <a:pt x="6" y="2"/>
                    <a:pt x="6" y="4"/>
                  </a:cubicBezTo>
                  <a:cubicBezTo>
                    <a:pt x="6" y="6"/>
                    <a:pt x="8" y="7"/>
                    <a:pt x="9" y="7"/>
                  </a:cubicBezTo>
                  <a:cubicBezTo>
                    <a:pt x="10" y="7"/>
                    <a:pt x="11" y="6"/>
                    <a:pt x="10" y="5"/>
                  </a:cubicBezTo>
                  <a:cubicBezTo>
                    <a:pt x="10" y="5"/>
                    <a:pt x="10" y="4"/>
                    <a:pt x="9" y="4"/>
                  </a:cubicBezTo>
                  <a:cubicBezTo>
                    <a:pt x="9" y="4"/>
                    <a:pt x="9" y="4"/>
                    <a:pt x="9" y="4"/>
                  </a:cubicBezTo>
                  <a:cubicBezTo>
                    <a:pt x="9" y="4"/>
                    <a:pt x="9" y="4"/>
                    <a:pt x="9" y="4"/>
                  </a:cubicBezTo>
                  <a:cubicBezTo>
                    <a:pt x="10" y="4"/>
                    <a:pt x="11" y="4"/>
                    <a:pt x="11" y="5"/>
                  </a:cubicBezTo>
                  <a:cubicBezTo>
                    <a:pt x="11" y="6"/>
                    <a:pt x="10" y="7"/>
                    <a:pt x="9" y="8"/>
                  </a:cubicBezTo>
                  <a:cubicBezTo>
                    <a:pt x="8" y="8"/>
                    <a:pt x="7" y="7"/>
                    <a:pt x="7" y="7"/>
                  </a:cubicBezTo>
                  <a:cubicBezTo>
                    <a:pt x="6" y="6"/>
                    <a:pt x="6" y="5"/>
                    <a:pt x="6" y="4"/>
                  </a:cubicBezTo>
                  <a:cubicBezTo>
                    <a:pt x="6" y="3"/>
                    <a:pt x="6" y="2"/>
                    <a:pt x="7" y="1"/>
                  </a:cubicBezTo>
                  <a:cubicBezTo>
                    <a:pt x="7" y="1"/>
                    <a:pt x="8" y="0"/>
                    <a:pt x="9" y="0"/>
                  </a:cubicBezTo>
                  <a:cubicBezTo>
                    <a:pt x="11" y="0"/>
                    <a:pt x="13" y="1"/>
                    <a:pt x="14" y="3"/>
                  </a:cubicBezTo>
                  <a:cubicBezTo>
                    <a:pt x="15" y="5"/>
                    <a:pt x="15" y="7"/>
                    <a:pt x="14" y="9"/>
                  </a:cubicBezTo>
                  <a:cubicBezTo>
                    <a:pt x="13" y="10"/>
                    <a:pt x="12" y="12"/>
                    <a:pt x="10" y="13"/>
                  </a:cubicBezTo>
                  <a:cubicBezTo>
                    <a:pt x="8" y="15"/>
                    <a:pt x="4" y="17"/>
                    <a:pt x="0" y="17"/>
                  </a:cubicBezTo>
                  <a:cubicBezTo>
                    <a:pt x="0" y="17"/>
                    <a:pt x="0" y="17"/>
                    <a:pt x="0" y="17"/>
                  </a:cubicBezTo>
                  <a:cubicBezTo>
                    <a:pt x="0" y="17"/>
                    <a:pt x="0" y="17"/>
                    <a:pt x="0" y="16"/>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76" name="Freeform 1269"/>
            <p:cNvSpPr>
              <a:spLocks/>
            </p:cNvSpPr>
            <p:nvPr/>
          </p:nvSpPr>
          <p:spPr bwMode="auto">
            <a:xfrm>
              <a:off x="7534275" y="1108076"/>
              <a:ext cx="15875" cy="33338"/>
            </a:xfrm>
            <a:custGeom>
              <a:avLst/>
              <a:gdLst>
                <a:gd name="T0" fmla="*/ 2 w 2"/>
                <a:gd name="T1" fmla="*/ 0 h 4"/>
                <a:gd name="T2" fmla="*/ 2 w 2"/>
                <a:gd name="T3" fmla="*/ 2 h 4"/>
                <a:gd name="T4" fmla="*/ 0 w 2"/>
                <a:gd name="T5" fmla="*/ 4 h 4"/>
                <a:gd name="T6" fmla="*/ 0 w 2"/>
                <a:gd name="T7" fmla="*/ 4 h 4"/>
                <a:gd name="T8" fmla="*/ 0 w 2"/>
                <a:gd name="T9" fmla="*/ 4 h 4"/>
                <a:gd name="T10" fmla="*/ 1 w 2"/>
                <a:gd name="T11" fmla="*/ 2 h 4"/>
                <a:gd name="T12" fmla="*/ 1 w 2"/>
                <a:gd name="T13" fmla="*/ 0 h 4"/>
                <a:gd name="T14" fmla="*/ 2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cubicBezTo>
                    <a:pt x="2" y="0"/>
                    <a:pt x="2" y="1"/>
                    <a:pt x="2" y="2"/>
                  </a:cubicBezTo>
                  <a:cubicBezTo>
                    <a:pt x="2" y="3"/>
                    <a:pt x="1" y="4"/>
                    <a:pt x="0" y="4"/>
                  </a:cubicBezTo>
                  <a:cubicBezTo>
                    <a:pt x="0" y="4"/>
                    <a:pt x="0" y="4"/>
                    <a:pt x="0" y="4"/>
                  </a:cubicBezTo>
                  <a:cubicBezTo>
                    <a:pt x="0" y="4"/>
                    <a:pt x="0" y="4"/>
                    <a:pt x="0" y="4"/>
                  </a:cubicBezTo>
                  <a:cubicBezTo>
                    <a:pt x="1" y="4"/>
                    <a:pt x="1" y="3"/>
                    <a:pt x="1" y="2"/>
                  </a:cubicBezTo>
                  <a:cubicBezTo>
                    <a:pt x="1" y="1"/>
                    <a:pt x="1" y="1"/>
                    <a:pt x="1" y="0"/>
                  </a:cubicBezTo>
                  <a:cubicBezTo>
                    <a:pt x="1" y="0"/>
                    <a:pt x="2" y="0"/>
                    <a:pt x="2" y="0"/>
                  </a:cubicBezTo>
                  <a:cubicBezTo>
                    <a:pt x="2" y="0"/>
                    <a:pt x="2" y="0"/>
                    <a:pt x="2"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77" name="Freeform 1270"/>
            <p:cNvSpPr>
              <a:spLocks/>
            </p:cNvSpPr>
            <p:nvPr/>
          </p:nvSpPr>
          <p:spPr bwMode="auto">
            <a:xfrm>
              <a:off x="7659688" y="1022351"/>
              <a:ext cx="49213" cy="50800"/>
            </a:xfrm>
            <a:custGeom>
              <a:avLst/>
              <a:gdLst>
                <a:gd name="T0" fmla="*/ 3 w 6"/>
                <a:gd name="T1" fmla="*/ 1 h 6"/>
                <a:gd name="T2" fmla="*/ 6 w 6"/>
                <a:gd name="T3" fmla="*/ 2 h 6"/>
                <a:gd name="T4" fmla="*/ 6 w 6"/>
                <a:gd name="T5" fmla="*/ 3 h 6"/>
                <a:gd name="T6" fmla="*/ 5 w 6"/>
                <a:gd name="T7" fmla="*/ 5 h 6"/>
                <a:gd name="T8" fmla="*/ 2 w 6"/>
                <a:gd name="T9" fmla="*/ 6 h 6"/>
                <a:gd name="T10" fmla="*/ 0 w 6"/>
                <a:gd name="T11" fmla="*/ 5 h 6"/>
                <a:gd name="T12" fmla="*/ 2 w 6"/>
                <a:gd name="T13" fmla="*/ 5 h 6"/>
                <a:gd name="T14" fmla="*/ 4 w 6"/>
                <a:gd name="T15" fmla="*/ 4 h 6"/>
                <a:gd name="T16" fmla="*/ 5 w 6"/>
                <a:gd name="T17" fmla="*/ 2 h 6"/>
                <a:gd name="T18" fmla="*/ 3 w 6"/>
                <a:gd name="T1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3" y="1"/>
                  </a:moveTo>
                  <a:cubicBezTo>
                    <a:pt x="4" y="0"/>
                    <a:pt x="5" y="1"/>
                    <a:pt x="6" y="2"/>
                  </a:cubicBezTo>
                  <a:cubicBezTo>
                    <a:pt x="6" y="2"/>
                    <a:pt x="6" y="3"/>
                    <a:pt x="6" y="3"/>
                  </a:cubicBezTo>
                  <a:cubicBezTo>
                    <a:pt x="6" y="4"/>
                    <a:pt x="6" y="5"/>
                    <a:pt x="5" y="5"/>
                  </a:cubicBezTo>
                  <a:cubicBezTo>
                    <a:pt x="4" y="6"/>
                    <a:pt x="3" y="6"/>
                    <a:pt x="2" y="6"/>
                  </a:cubicBezTo>
                  <a:cubicBezTo>
                    <a:pt x="2" y="6"/>
                    <a:pt x="1" y="6"/>
                    <a:pt x="0" y="5"/>
                  </a:cubicBezTo>
                  <a:cubicBezTo>
                    <a:pt x="1" y="5"/>
                    <a:pt x="2" y="5"/>
                    <a:pt x="2" y="5"/>
                  </a:cubicBezTo>
                  <a:cubicBezTo>
                    <a:pt x="3" y="5"/>
                    <a:pt x="4" y="4"/>
                    <a:pt x="4" y="4"/>
                  </a:cubicBezTo>
                  <a:cubicBezTo>
                    <a:pt x="5" y="4"/>
                    <a:pt x="5" y="3"/>
                    <a:pt x="5" y="2"/>
                  </a:cubicBezTo>
                  <a:cubicBezTo>
                    <a:pt x="5" y="2"/>
                    <a:pt x="4" y="1"/>
                    <a:pt x="3"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78" name="Freeform 1271"/>
            <p:cNvSpPr>
              <a:spLocks/>
            </p:cNvSpPr>
            <p:nvPr/>
          </p:nvSpPr>
          <p:spPr bwMode="auto">
            <a:xfrm>
              <a:off x="7667625" y="1030288"/>
              <a:ext cx="33338" cy="34925"/>
            </a:xfrm>
            <a:custGeom>
              <a:avLst/>
              <a:gdLst>
                <a:gd name="T0" fmla="*/ 0 w 4"/>
                <a:gd name="T1" fmla="*/ 4 h 4"/>
                <a:gd name="T2" fmla="*/ 4 w 4"/>
                <a:gd name="T3" fmla="*/ 2 h 4"/>
                <a:gd name="T4" fmla="*/ 0 w 4"/>
                <a:gd name="T5" fmla="*/ 4 h 4"/>
              </a:gdLst>
              <a:ahLst/>
              <a:cxnLst>
                <a:cxn ang="0">
                  <a:pos x="T0" y="T1"/>
                </a:cxn>
                <a:cxn ang="0">
                  <a:pos x="T2" y="T3"/>
                </a:cxn>
                <a:cxn ang="0">
                  <a:pos x="T4" y="T5"/>
                </a:cxn>
              </a:cxnLst>
              <a:rect l="0" t="0" r="r" b="b"/>
              <a:pathLst>
                <a:path w="4" h="4">
                  <a:moveTo>
                    <a:pt x="0" y="4"/>
                  </a:moveTo>
                  <a:cubicBezTo>
                    <a:pt x="0" y="4"/>
                    <a:pt x="0" y="0"/>
                    <a:pt x="4" y="2"/>
                  </a:cubicBezTo>
                  <a:cubicBezTo>
                    <a:pt x="4" y="2"/>
                    <a:pt x="3" y="4"/>
                    <a:pt x="0" y="4"/>
                  </a:cubicBezTo>
                  <a:close/>
                </a:path>
              </a:pathLst>
            </a:custGeom>
            <a:noFill/>
            <a:ln w="9525" cap="flat">
              <a:solidFill>
                <a:srgbClr val="911E2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79" name="Freeform 1272"/>
            <p:cNvSpPr>
              <a:spLocks/>
            </p:cNvSpPr>
            <p:nvPr/>
          </p:nvSpPr>
          <p:spPr bwMode="auto">
            <a:xfrm>
              <a:off x="8024813" y="1227138"/>
              <a:ext cx="250825" cy="247650"/>
            </a:xfrm>
            <a:custGeom>
              <a:avLst/>
              <a:gdLst>
                <a:gd name="T0" fmla="*/ 0 w 30"/>
                <a:gd name="T1" fmla="*/ 28 h 29"/>
                <a:gd name="T2" fmla="*/ 10 w 30"/>
                <a:gd name="T3" fmla="*/ 28 h 29"/>
                <a:gd name="T4" fmla="*/ 10 w 30"/>
                <a:gd name="T5" fmla="*/ 28 h 29"/>
                <a:gd name="T6" fmla="*/ 2 w 30"/>
                <a:gd name="T7" fmla="*/ 18 h 29"/>
                <a:gd name="T8" fmla="*/ 2 w 30"/>
                <a:gd name="T9" fmla="*/ 12 h 29"/>
                <a:gd name="T10" fmla="*/ 5 w 30"/>
                <a:gd name="T11" fmla="*/ 6 h 29"/>
                <a:gd name="T12" fmla="*/ 17 w 30"/>
                <a:gd name="T13" fmla="*/ 0 h 29"/>
                <a:gd name="T14" fmla="*/ 28 w 30"/>
                <a:gd name="T15" fmla="*/ 6 h 29"/>
                <a:gd name="T16" fmla="*/ 30 w 30"/>
                <a:gd name="T17" fmla="*/ 13 h 29"/>
                <a:gd name="T18" fmla="*/ 26 w 30"/>
                <a:gd name="T19" fmla="*/ 18 h 29"/>
                <a:gd name="T20" fmla="*/ 20 w 30"/>
                <a:gd name="T21" fmla="*/ 21 h 29"/>
                <a:gd name="T22" fmla="*/ 13 w 30"/>
                <a:gd name="T23" fmla="*/ 19 h 29"/>
                <a:gd name="T24" fmla="*/ 11 w 30"/>
                <a:gd name="T25" fmla="*/ 13 h 29"/>
                <a:gd name="T26" fmla="*/ 14 w 30"/>
                <a:gd name="T27" fmla="*/ 8 h 29"/>
                <a:gd name="T28" fmla="*/ 20 w 30"/>
                <a:gd name="T29" fmla="*/ 8 h 29"/>
                <a:gd name="T30" fmla="*/ 22 w 30"/>
                <a:gd name="T31" fmla="*/ 14 h 29"/>
                <a:gd name="T32" fmla="*/ 21 w 30"/>
                <a:gd name="T33" fmla="*/ 14 h 29"/>
                <a:gd name="T34" fmla="*/ 21 w 30"/>
                <a:gd name="T35" fmla="*/ 14 h 29"/>
                <a:gd name="T36" fmla="*/ 21 w 30"/>
                <a:gd name="T37" fmla="*/ 14 h 29"/>
                <a:gd name="T38" fmla="*/ 20 w 30"/>
                <a:gd name="T39" fmla="*/ 8 h 29"/>
                <a:gd name="T40" fmla="*/ 14 w 30"/>
                <a:gd name="T41" fmla="*/ 8 h 29"/>
                <a:gd name="T42" fmla="*/ 11 w 30"/>
                <a:gd name="T43" fmla="*/ 13 h 29"/>
                <a:gd name="T44" fmla="*/ 14 w 30"/>
                <a:gd name="T45" fmla="*/ 19 h 29"/>
                <a:gd name="T46" fmla="*/ 25 w 30"/>
                <a:gd name="T47" fmla="*/ 17 h 29"/>
                <a:gd name="T48" fmla="*/ 29 w 30"/>
                <a:gd name="T49" fmla="*/ 13 h 29"/>
                <a:gd name="T50" fmla="*/ 27 w 30"/>
                <a:gd name="T51" fmla="*/ 7 h 29"/>
                <a:gd name="T52" fmla="*/ 17 w 30"/>
                <a:gd name="T53" fmla="*/ 2 h 29"/>
                <a:gd name="T54" fmla="*/ 6 w 30"/>
                <a:gd name="T55" fmla="*/ 7 h 29"/>
                <a:gd name="T56" fmla="*/ 3 w 30"/>
                <a:gd name="T57" fmla="*/ 12 h 29"/>
                <a:gd name="T58" fmla="*/ 3 w 30"/>
                <a:gd name="T59" fmla="*/ 18 h 29"/>
                <a:gd name="T60" fmla="*/ 10 w 30"/>
                <a:gd name="T61" fmla="*/ 28 h 29"/>
                <a:gd name="T62" fmla="*/ 12 w 30"/>
                <a:gd name="T63" fmla="*/ 29 h 29"/>
                <a:gd name="T64" fmla="*/ 10 w 30"/>
                <a:gd name="T65" fmla="*/ 29 h 29"/>
                <a:gd name="T66" fmla="*/ 0 w 30"/>
                <a:gd name="T67" fmla="*/ 28 h 29"/>
                <a:gd name="T68" fmla="*/ 0 w 30"/>
                <a:gd name="T69" fmla="*/ 28 h 29"/>
                <a:gd name="T70" fmla="*/ 0 w 30"/>
                <a:gd name="T71"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29">
                  <a:moveTo>
                    <a:pt x="0" y="28"/>
                  </a:moveTo>
                  <a:cubicBezTo>
                    <a:pt x="3" y="28"/>
                    <a:pt x="7" y="28"/>
                    <a:pt x="10" y="28"/>
                  </a:cubicBezTo>
                  <a:cubicBezTo>
                    <a:pt x="10" y="28"/>
                    <a:pt x="10" y="28"/>
                    <a:pt x="10" y="28"/>
                  </a:cubicBezTo>
                  <a:cubicBezTo>
                    <a:pt x="6" y="26"/>
                    <a:pt x="3" y="23"/>
                    <a:pt x="2" y="18"/>
                  </a:cubicBezTo>
                  <a:cubicBezTo>
                    <a:pt x="1" y="16"/>
                    <a:pt x="1" y="14"/>
                    <a:pt x="2" y="12"/>
                  </a:cubicBezTo>
                  <a:cubicBezTo>
                    <a:pt x="3" y="10"/>
                    <a:pt x="4" y="8"/>
                    <a:pt x="5" y="6"/>
                  </a:cubicBezTo>
                  <a:cubicBezTo>
                    <a:pt x="8" y="3"/>
                    <a:pt x="12" y="0"/>
                    <a:pt x="17" y="0"/>
                  </a:cubicBezTo>
                  <a:cubicBezTo>
                    <a:pt x="21" y="0"/>
                    <a:pt x="26" y="3"/>
                    <a:pt x="28" y="6"/>
                  </a:cubicBezTo>
                  <a:cubicBezTo>
                    <a:pt x="30" y="8"/>
                    <a:pt x="30" y="11"/>
                    <a:pt x="30" y="13"/>
                  </a:cubicBezTo>
                  <a:cubicBezTo>
                    <a:pt x="29" y="15"/>
                    <a:pt x="28" y="17"/>
                    <a:pt x="26" y="18"/>
                  </a:cubicBezTo>
                  <a:cubicBezTo>
                    <a:pt x="24" y="20"/>
                    <a:pt x="22" y="20"/>
                    <a:pt x="20" y="21"/>
                  </a:cubicBezTo>
                  <a:cubicBezTo>
                    <a:pt x="18" y="21"/>
                    <a:pt x="15" y="21"/>
                    <a:pt x="13" y="19"/>
                  </a:cubicBezTo>
                  <a:cubicBezTo>
                    <a:pt x="12" y="18"/>
                    <a:pt x="11" y="16"/>
                    <a:pt x="11" y="13"/>
                  </a:cubicBezTo>
                  <a:cubicBezTo>
                    <a:pt x="11" y="11"/>
                    <a:pt x="12" y="9"/>
                    <a:pt x="14" y="8"/>
                  </a:cubicBezTo>
                  <a:cubicBezTo>
                    <a:pt x="16" y="7"/>
                    <a:pt x="18" y="7"/>
                    <a:pt x="20" y="8"/>
                  </a:cubicBezTo>
                  <a:cubicBezTo>
                    <a:pt x="22" y="9"/>
                    <a:pt x="23" y="12"/>
                    <a:pt x="22" y="14"/>
                  </a:cubicBezTo>
                  <a:cubicBezTo>
                    <a:pt x="22" y="14"/>
                    <a:pt x="21" y="14"/>
                    <a:pt x="21" y="14"/>
                  </a:cubicBezTo>
                  <a:cubicBezTo>
                    <a:pt x="21" y="14"/>
                    <a:pt x="21" y="14"/>
                    <a:pt x="21" y="14"/>
                  </a:cubicBezTo>
                  <a:cubicBezTo>
                    <a:pt x="21" y="14"/>
                    <a:pt x="21" y="14"/>
                    <a:pt x="21" y="14"/>
                  </a:cubicBezTo>
                  <a:cubicBezTo>
                    <a:pt x="22" y="12"/>
                    <a:pt x="21" y="9"/>
                    <a:pt x="20" y="8"/>
                  </a:cubicBezTo>
                  <a:cubicBezTo>
                    <a:pt x="18" y="7"/>
                    <a:pt x="16" y="7"/>
                    <a:pt x="14" y="8"/>
                  </a:cubicBezTo>
                  <a:cubicBezTo>
                    <a:pt x="12" y="9"/>
                    <a:pt x="11" y="11"/>
                    <a:pt x="11" y="13"/>
                  </a:cubicBezTo>
                  <a:cubicBezTo>
                    <a:pt x="11" y="16"/>
                    <a:pt x="12" y="18"/>
                    <a:pt x="14" y="19"/>
                  </a:cubicBezTo>
                  <a:cubicBezTo>
                    <a:pt x="17" y="21"/>
                    <a:pt x="22" y="20"/>
                    <a:pt x="25" y="17"/>
                  </a:cubicBezTo>
                  <a:cubicBezTo>
                    <a:pt x="27" y="16"/>
                    <a:pt x="28" y="14"/>
                    <a:pt x="29" y="13"/>
                  </a:cubicBezTo>
                  <a:cubicBezTo>
                    <a:pt x="29" y="11"/>
                    <a:pt x="28" y="9"/>
                    <a:pt x="27" y="7"/>
                  </a:cubicBezTo>
                  <a:cubicBezTo>
                    <a:pt x="25" y="4"/>
                    <a:pt x="21" y="1"/>
                    <a:pt x="17" y="2"/>
                  </a:cubicBezTo>
                  <a:cubicBezTo>
                    <a:pt x="13" y="2"/>
                    <a:pt x="9" y="4"/>
                    <a:pt x="6" y="7"/>
                  </a:cubicBezTo>
                  <a:cubicBezTo>
                    <a:pt x="5" y="8"/>
                    <a:pt x="4" y="10"/>
                    <a:pt x="3" y="12"/>
                  </a:cubicBezTo>
                  <a:cubicBezTo>
                    <a:pt x="3" y="14"/>
                    <a:pt x="3" y="16"/>
                    <a:pt x="3" y="18"/>
                  </a:cubicBezTo>
                  <a:cubicBezTo>
                    <a:pt x="4" y="22"/>
                    <a:pt x="7" y="25"/>
                    <a:pt x="10" y="28"/>
                  </a:cubicBezTo>
                  <a:cubicBezTo>
                    <a:pt x="12" y="29"/>
                    <a:pt x="12" y="29"/>
                    <a:pt x="12" y="29"/>
                  </a:cubicBezTo>
                  <a:cubicBezTo>
                    <a:pt x="10" y="29"/>
                    <a:pt x="10" y="29"/>
                    <a:pt x="10" y="29"/>
                  </a:cubicBezTo>
                  <a:cubicBezTo>
                    <a:pt x="7" y="28"/>
                    <a:pt x="3" y="28"/>
                    <a:pt x="0" y="28"/>
                  </a:cubicBezTo>
                  <a:cubicBezTo>
                    <a:pt x="0" y="28"/>
                    <a:pt x="0" y="28"/>
                    <a:pt x="0" y="28"/>
                  </a:cubicBezTo>
                  <a:cubicBezTo>
                    <a:pt x="0" y="28"/>
                    <a:pt x="0" y="28"/>
                    <a:pt x="0" y="28"/>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80" name="Freeform 1273"/>
            <p:cNvSpPr>
              <a:spLocks/>
            </p:cNvSpPr>
            <p:nvPr/>
          </p:nvSpPr>
          <p:spPr bwMode="auto">
            <a:xfrm>
              <a:off x="7875588" y="1184276"/>
              <a:ext cx="125413" cy="230188"/>
            </a:xfrm>
            <a:custGeom>
              <a:avLst/>
              <a:gdLst>
                <a:gd name="T0" fmla="*/ 2 w 15"/>
                <a:gd name="T1" fmla="*/ 27 h 27"/>
                <a:gd name="T2" fmla="*/ 10 w 15"/>
                <a:gd name="T3" fmla="*/ 18 h 27"/>
                <a:gd name="T4" fmla="*/ 13 w 15"/>
                <a:gd name="T5" fmla="*/ 12 h 27"/>
                <a:gd name="T6" fmla="*/ 13 w 15"/>
                <a:gd name="T7" fmla="*/ 6 h 27"/>
                <a:gd name="T8" fmla="*/ 10 w 15"/>
                <a:gd name="T9" fmla="*/ 2 h 27"/>
                <a:gd name="T10" fmla="*/ 4 w 15"/>
                <a:gd name="T11" fmla="*/ 2 h 27"/>
                <a:gd name="T12" fmla="*/ 2 w 15"/>
                <a:gd name="T13" fmla="*/ 8 h 27"/>
                <a:gd name="T14" fmla="*/ 6 w 15"/>
                <a:gd name="T15" fmla="*/ 10 h 27"/>
                <a:gd name="T16" fmla="*/ 6 w 15"/>
                <a:gd name="T17" fmla="*/ 10 h 27"/>
                <a:gd name="T18" fmla="*/ 6 w 15"/>
                <a:gd name="T19" fmla="*/ 11 h 27"/>
                <a:gd name="T20" fmla="*/ 1 w 15"/>
                <a:gd name="T21" fmla="*/ 8 h 27"/>
                <a:gd name="T22" fmla="*/ 3 w 15"/>
                <a:gd name="T23" fmla="*/ 2 h 27"/>
                <a:gd name="T24" fmla="*/ 10 w 15"/>
                <a:gd name="T25" fmla="*/ 1 h 27"/>
                <a:gd name="T26" fmla="*/ 14 w 15"/>
                <a:gd name="T27" fmla="*/ 6 h 27"/>
                <a:gd name="T28" fmla="*/ 14 w 15"/>
                <a:gd name="T29" fmla="*/ 13 h 27"/>
                <a:gd name="T30" fmla="*/ 12 w 15"/>
                <a:gd name="T31" fmla="*/ 19 h 27"/>
                <a:gd name="T32" fmla="*/ 2 w 15"/>
                <a:gd name="T33" fmla="*/ 27 h 27"/>
                <a:gd name="T34" fmla="*/ 2 w 15"/>
                <a:gd name="T35" fmla="*/ 27 h 27"/>
                <a:gd name="T36" fmla="*/ 2 w 15"/>
                <a:gd name="T3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7">
                  <a:moveTo>
                    <a:pt x="2" y="27"/>
                  </a:moveTo>
                  <a:cubicBezTo>
                    <a:pt x="6" y="25"/>
                    <a:pt x="8" y="21"/>
                    <a:pt x="10" y="18"/>
                  </a:cubicBezTo>
                  <a:cubicBezTo>
                    <a:pt x="11" y="16"/>
                    <a:pt x="12" y="14"/>
                    <a:pt x="13" y="12"/>
                  </a:cubicBezTo>
                  <a:cubicBezTo>
                    <a:pt x="13" y="10"/>
                    <a:pt x="14" y="8"/>
                    <a:pt x="13" y="6"/>
                  </a:cubicBezTo>
                  <a:cubicBezTo>
                    <a:pt x="13" y="4"/>
                    <a:pt x="11" y="3"/>
                    <a:pt x="10" y="2"/>
                  </a:cubicBezTo>
                  <a:cubicBezTo>
                    <a:pt x="8" y="1"/>
                    <a:pt x="5" y="1"/>
                    <a:pt x="4" y="2"/>
                  </a:cubicBezTo>
                  <a:cubicBezTo>
                    <a:pt x="2" y="3"/>
                    <a:pt x="1" y="6"/>
                    <a:pt x="2" y="8"/>
                  </a:cubicBezTo>
                  <a:cubicBezTo>
                    <a:pt x="2" y="9"/>
                    <a:pt x="4" y="11"/>
                    <a:pt x="6" y="10"/>
                  </a:cubicBezTo>
                  <a:cubicBezTo>
                    <a:pt x="6" y="10"/>
                    <a:pt x="6" y="10"/>
                    <a:pt x="6" y="10"/>
                  </a:cubicBezTo>
                  <a:cubicBezTo>
                    <a:pt x="6" y="10"/>
                    <a:pt x="6" y="11"/>
                    <a:pt x="6" y="11"/>
                  </a:cubicBezTo>
                  <a:cubicBezTo>
                    <a:pt x="4" y="11"/>
                    <a:pt x="2" y="10"/>
                    <a:pt x="1" y="8"/>
                  </a:cubicBezTo>
                  <a:cubicBezTo>
                    <a:pt x="0" y="6"/>
                    <a:pt x="1" y="3"/>
                    <a:pt x="3" y="2"/>
                  </a:cubicBezTo>
                  <a:cubicBezTo>
                    <a:pt x="5" y="1"/>
                    <a:pt x="8" y="0"/>
                    <a:pt x="10" y="1"/>
                  </a:cubicBezTo>
                  <a:cubicBezTo>
                    <a:pt x="12" y="2"/>
                    <a:pt x="14" y="4"/>
                    <a:pt x="14" y="6"/>
                  </a:cubicBezTo>
                  <a:cubicBezTo>
                    <a:pt x="15" y="8"/>
                    <a:pt x="15" y="10"/>
                    <a:pt x="14" y="13"/>
                  </a:cubicBezTo>
                  <a:cubicBezTo>
                    <a:pt x="14" y="15"/>
                    <a:pt x="13" y="17"/>
                    <a:pt x="12" y="19"/>
                  </a:cubicBezTo>
                  <a:cubicBezTo>
                    <a:pt x="9" y="22"/>
                    <a:pt x="6" y="26"/>
                    <a:pt x="2" y="27"/>
                  </a:cubicBezTo>
                  <a:cubicBezTo>
                    <a:pt x="2" y="27"/>
                    <a:pt x="2" y="27"/>
                    <a:pt x="2" y="27"/>
                  </a:cubicBezTo>
                  <a:cubicBezTo>
                    <a:pt x="2" y="27"/>
                    <a:pt x="2" y="27"/>
                    <a:pt x="2" y="27"/>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81" name="Freeform 1274"/>
            <p:cNvSpPr>
              <a:spLocks/>
            </p:cNvSpPr>
            <p:nvPr/>
          </p:nvSpPr>
          <p:spPr bwMode="auto">
            <a:xfrm>
              <a:off x="7759700" y="1260476"/>
              <a:ext cx="41275" cy="60325"/>
            </a:xfrm>
            <a:custGeom>
              <a:avLst/>
              <a:gdLst>
                <a:gd name="T0" fmla="*/ 0 w 5"/>
                <a:gd name="T1" fmla="*/ 0 h 7"/>
                <a:gd name="T2" fmla="*/ 5 w 5"/>
                <a:gd name="T3" fmla="*/ 7 h 7"/>
              </a:gdLst>
              <a:ahLst/>
              <a:cxnLst>
                <a:cxn ang="0">
                  <a:pos x="T0" y="T1"/>
                </a:cxn>
                <a:cxn ang="0">
                  <a:pos x="T2" y="T3"/>
                </a:cxn>
              </a:cxnLst>
              <a:rect l="0" t="0" r="r" b="b"/>
              <a:pathLst>
                <a:path w="5" h="7">
                  <a:moveTo>
                    <a:pt x="0" y="0"/>
                  </a:moveTo>
                  <a:cubicBezTo>
                    <a:pt x="0" y="0"/>
                    <a:pt x="3" y="6"/>
                    <a:pt x="5" y="7"/>
                  </a:cubicBezTo>
                </a:path>
              </a:pathLst>
            </a:custGeom>
            <a:noFill/>
            <a:ln w="9525" cap="rnd">
              <a:solidFill>
                <a:srgbClr val="911E2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4695" name="组合 64694"/>
          <p:cNvGrpSpPr/>
          <p:nvPr/>
        </p:nvGrpSpPr>
        <p:grpSpPr>
          <a:xfrm>
            <a:off x="3936521" y="1337364"/>
            <a:ext cx="1023938" cy="844550"/>
            <a:chOff x="3871913" y="842963"/>
            <a:chExt cx="1023938" cy="844550"/>
          </a:xfrm>
        </p:grpSpPr>
        <p:sp>
          <p:nvSpPr>
            <p:cNvPr id="64682" name="Freeform 1275"/>
            <p:cNvSpPr>
              <a:spLocks/>
            </p:cNvSpPr>
            <p:nvPr/>
          </p:nvSpPr>
          <p:spPr bwMode="auto">
            <a:xfrm>
              <a:off x="3871913" y="842963"/>
              <a:ext cx="1023938" cy="844550"/>
            </a:xfrm>
            <a:custGeom>
              <a:avLst/>
              <a:gdLst>
                <a:gd name="T0" fmla="*/ 1 w 123"/>
                <a:gd name="T1" fmla="*/ 74 h 99"/>
                <a:gd name="T2" fmla="*/ 2 w 123"/>
                <a:gd name="T3" fmla="*/ 71 h 99"/>
                <a:gd name="T4" fmla="*/ 14 w 123"/>
                <a:gd name="T5" fmla="*/ 60 h 99"/>
                <a:gd name="T6" fmla="*/ 16 w 123"/>
                <a:gd name="T7" fmla="*/ 57 h 99"/>
                <a:gd name="T8" fmla="*/ 18 w 123"/>
                <a:gd name="T9" fmla="*/ 48 h 99"/>
                <a:gd name="T10" fmla="*/ 80 w 123"/>
                <a:gd name="T11" fmla="*/ 23 h 99"/>
                <a:gd name="T12" fmla="*/ 95 w 123"/>
                <a:gd name="T13" fmla="*/ 13 h 99"/>
                <a:gd name="T14" fmla="*/ 123 w 123"/>
                <a:gd name="T15" fmla="*/ 35 h 99"/>
                <a:gd name="T16" fmla="*/ 107 w 123"/>
                <a:gd name="T17" fmla="*/ 43 h 99"/>
                <a:gd name="T18" fmla="*/ 94 w 123"/>
                <a:gd name="T19" fmla="*/ 49 h 99"/>
                <a:gd name="T20" fmla="*/ 108 w 123"/>
                <a:gd name="T21" fmla="*/ 56 h 99"/>
                <a:gd name="T22" fmla="*/ 106 w 123"/>
                <a:gd name="T23" fmla="*/ 58 h 99"/>
                <a:gd name="T24" fmla="*/ 96 w 123"/>
                <a:gd name="T25" fmla="*/ 56 h 99"/>
                <a:gd name="T26" fmla="*/ 86 w 123"/>
                <a:gd name="T27" fmla="*/ 58 h 99"/>
                <a:gd name="T28" fmla="*/ 102 w 123"/>
                <a:gd name="T29" fmla="*/ 69 h 99"/>
                <a:gd name="T30" fmla="*/ 100 w 123"/>
                <a:gd name="T31" fmla="*/ 70 h 99"/>
                <a:gd name="T32" fmla="*/ 90 w 123"/>
                <a:gd name="T33" fmla="*/ 69 h 99"/>
                <a:gd name="T34" fmla="*/ 60 w 123"/>
                <a:gd name="T35" fmla="*/ 73 h 99"/>
                <a:gd name="T36" fmla="*/ 66 w 123"/>
                <a:gd name="T37" fmla="*/ 77 h 99"/>
                <a:gd name="T38" fmla="*/ 23 w 123"/>
                <a:gd name="T39" fmla="*/ 74 h 99"/>
                <a:gd name="T40" fmla="*/ 12 w 123"/>
                <a:gd name="T41" fmla="*/ 69 h 99"/>
                <a:gd name="T42" fmla="*/ 8 w 123"/>
                <a:gd name="T43" fmla="*/ 76 h 99"/>
                <a:gd name="T44" fmla="*/ 7 w 123"/>
                <a:gd name="T45" fmla="*/ 77 h 99"/>
                <a:gd name="T46" fmla="*/ 10 w 123"/>
                <a:gd name="T47" fmla="*/ 84 h 99"/>
                <a:gd name="T48" fmla="*/ 22 w 123"/>
                <a:gd name="T49" fmla="*/ 90 h 99"/>
                <a:gd name="T50" fmla="*/ 52 w 123"/>
                <a:gd name="T51" fmla="*/ 95 h 99"/>
                <a:gd name="T52" fmla="*/ 74 w 123"/>
                <a:gd name="T53" fmla="*/ 93 h 99"/>
                <a:gd name="T54" fmla="*/ 82 w 123"/>
                <a:gd name="T55" fmla="*/ 91 h 99"/>
                <a:gd name="T56" fmla="*/ 82 w 123"/>
                <a:gd name="T57" fmla="*/ 91 h 99"/>
                <a:gd name="T58" fmla="*/ 79 w 123"/>
                <a:gd name="T59" fmla="*/ 93 h 99"/>
                <a:gd name="T60" fmla="*/ 67 w 123"/>
                <a:gd name="T61" fmla="*/ 96 h 99"/>
                <a:gd name="T62" fmla="*/ 36 w 123"/>
                <a:gd name="T63" fmla="*/ 98 h 99"/>
                <a:gd name="T64" fmla="*/ 13 w 123"/>
                <a:gd name="T65" fmla="*/ 93 h 99"/>
                <a:gd name="T66" fmla="*/ 2 w 123"/>
                <a:gd name="T67" fmla="*/ 85 h 99"/>
                <a:gd name="T68" fmla="*/ 0 w 123"/>
                <a:gd name="T69" fmla="*/ 7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 h="99">
                  <a:moveTo>
                    <a:pt x="0" y="75"/>
                  </a:moveTo>
                  <a:cubicBezTo>
                    <a:pt x="0" y="75"/>
                    <a:pt x="0" y="75"/>
                    <a:pt x="1" y="74"/>
                  </a:cubicBezTo>
                  <a:cubicBezTo>
                    <a:pt x="1" y="74"/>
                    <a:pt x="1" y="73"/>
                    <a:pt x="1" y="73"/>
                  </a:cubicBezTo>
                  <a:cubicBezTo>
                    <a:pt x="1" y="72"/>
                    <a:pt x="2" y="71"/>
                    <a:pt x="2" y="71"/>
                  </a:cubicBezTo>
                  <a:cubicBezTo>
                    <a:pt x="4" y="68"/>
                    <a:pt x="6" y="66"/>
                    <a:pt x="8" y="65"/>
                  </a:cubicBezTo>
                  <a:cubicBezTo>
                    <a:pt x="10" y="63"/>
                    <a:pt x="12" y="62"/>
                    <a:pt x="14" y="60"/>
                  </a:cubicBezTo>
                  <a:cubicBezTo>
                    <a:pt x="14" y="60"/>
                    <a:pt x="15" y="59"/>
                    <a:pt x="15" y="59"/>
                  </a:cubicBezTo>
                  <a:cubicBezTo>
                    <a:pt x="15" y="58"/>
                    <a:pt x="16" y="58"/>
                    <a:pt x="16" y="57"/>
                  </a:cubicBezTo>
                  <a:cubicBezTo>
                    <a:pt x="16" y="57"/>
                    <a:pt x="16" y="57"/>
                    <a:pt x="16" y="57"/>
                  </a:cubicBezTo>
                  <a:cubicBezTo>
                    <a:pt x="17" y="54"/>
                    <a:pt x="17" y="50"/>
                    <a:pt x="18" y="48"/>
                  </a:cubicBezTo>
                  <a:cubicBezTo>
                    <a:pt x="21" y="36"/>
                    <a:pt x="28" y="28"/>
                    <a:pt x="40" y="25"/>
                  </a:cubicBezTo>
                  <a:cubicBezTo>
                    <a:pt x="53" y="21"/>
                    <a:pt x="67" y="21"/>
                    <a:pt x="80" y="23"/>
                  </a:cubicBezTo>
                  <a:cubicBezTo>
                    <a:pt x="75" y="20"/>
                    <a:pt x="73" y="12"/>
                    <a:pt x="80" y="6"/>
                  </a:cubicBezTo>
                  <a:cubicBezTo>
                    <a:pt x="86" y="0"/>
                    <a:pt x="95" y="13"/>
                    <a:pt x="95" y="13"/>
                  </a:cubicBezTo>
                  <a:cubicBezTo>
                    <a:pt x="106" y="14"/>
                    <a:pt x="119" y="31"/>
                    <a:pt x="119" y="31"/>
                  </a:cubicBezTo>
                  <a:cubicBezTo>
                    <a:pt x="122" y="30"/>
                    <a:pt x="123" y="32"/>
                    <a:pt x="123" y="35"/>
                  </a:cubicBezTo>
                  <a:cubicBezTo>
                    <a:pt x="122" y="36"/>
                    <a:pt x="122" y="38"/>
                    <a:pt x="120" y="39"/>
                  </a:cubicBezTo>
                  <a:cubicBezTo>
                    <a:pt x="117" y="41"/>
                    <a:pt x="112" y="42"/>
                    <a:pt x="107" y="43"/>
                  </a:cubicBezTo>
                  <a:cubicBezTo>
                    <a:pt x="107" y="43"/>
                    <a:pt x="96" y="43"/>
                    <a:pt x="96" y="43"/>
                  </a:cubicBezTo>
                  <a:cubicBezTo>
                    <a:pt x="95" y="45"/>
                    <a:pt x="95" y="47"/>
                    <a:pt x="94" y="49"/>
                  </a:cubicBezTo>
                  <a:cubicBezTo>
                    <a:pt x="95" y="50"/>
                    <a:pt x="97" y="51"/>
                    <a:pt x="100" y="51"/>
                  </a:cubicBezTo>
                  <a:cubicBezTo>
                    <a:pt x="106" y="52"/>
                    <a:pt x="108" y="56"/>
                    <a:pt x="108" y="56"/>
                  </a:cubicBezTo>
                  <a:cubicBezTo>
                    <a:pt x="106" y="56"/>
                    <a:pt x="106" y="56"/>
                    <a:pt x="106" y="56"/>
                  </a:cubicBezTo>
                  <a:cubicBezTo>
                    <a:pt x="106" y="57"/>
                    <a:pt x="106" y="58"/>
                    <a:pt x="106" y="58"/>
                  </a:cubicBezTo>
                  <a:cubicBezTo>
                    <a:pt x="106" y="58"/>
                    <a:pt x="106" y="57"/>
                    <a:pt x="105" y="57"/>
                  </a:cubicBezTo>
                  <a:cubicBezTo>
                    <a:pt x="104" y="56"/>
                    <a:pt x="102" y="56"/>
                    <a:pt x="96" y="56"/>
                  </a:cubicBezTo>
                  <a:cubicBezTo>
                    <a:pt x="93" y="56"/>
                    <a:pt x="90" y="56"/>
                    <a:pt x="88" y="56"/>
                  </a:cubicBezTo>
                  <a:cubicBezTo>
                    <a:pt x="87" y="57"/>
                    <a:pt x="86" y="58"/>
                    <a:pt x="86" y="58"/>
                  </a:cubicBezTo>
                  <a:cubicBezTo>
                    <a:pt x="86" y="61"/>
                    <a:pt x="88" y="63"/>
                    <a:pt x="94" y="64"/>
                  </a:cubicBezTo>
                  <a:cubicBezTo>
                    <a:pt x="100" y="64"/>
                    <a:pt x="102" y="69"/>
                    <a:pt x="102" y="69"/>
                  </a:cubicBezTo>
                  <a:cubicBezTo>
                    <a:pt x="100" y="68"/>
                    <a:pt x="100" y="68"/>
                    <a:pt x="100" y="68"/>
                  </a:cubicBezTo>
                  <a:cubicBezTo>
                    <a:pt x="100" y="70"/>
                    <a:pt x="100" y="70"/>
                    <a:pt x="100" y="70"/>
                  </a:cubicBezTo>
                  <a:cubicBezTo>
                    <a:pt x="100" y="70"/>
                    <a:pt x="100" y="70"/>
                    <a:pt x="99" y="69"/>
                  </a:cubicBezTo>
                  <a:cubicBezTo>
                    <a:pt x="98" y="69"/>
                    <a:pt x="95" y="68"/>
                    <a:pt x="90" y="69"/>
                  </a:cubicBezTo>
                  <a:cubicBezTo>
                    <a:pt x="79" y="69"/>
                    <a:pt x="75" y="65"/>
                    <a:pt x="75" y="65"/>
                  </a:cubicBezTo>
                  <a:cubicBezTo>
                    <a:pt x="67" y="72"/>
                    <a:pt x="60" y="73"/>
                    <a:pt x="60" y="73"/>
                  </a:cubicBezTo>
                  <a:cubicBezTo>
                    <a:pt x="60" y="73"/>
                    <a:pt x="54" y="73"/>
                    <a:pt x="61" y="73"/>
                  </a:cubicBezTo>
                  <a:cubicBezTo>
                    <a:pt x="68" y="73"/>
                    <a:pt x="66" y="77"/>
                    <a:pt x="66" y="77"/>
                  </a:cubicBezTo>
                  <a:cubicBezTo>
                    <a:pt x="58" y="78"/>
                    <a:pt x="30" y="78"/>
                    <a:pt x="24" y="75"/>
                  </a:cubicBezTo>
                  <a:cubicBezTo>
                    <a:pt x="24" y="75"/>
                    <a:pt x="23" y="74"/>
                    <a:pt x="23" y="74"/>
                  </a:cubicBezTo>
                  <a:cubicBezTo>
                    <a:pt x="20" y="72"/>
                    <a:pt x="18" y="68"/>
                    <a:pt x="17" y="64"/>
                  </a:cubicBezTo>
                  <a:cubicBezTo>
                    <a:pt x="15" y="66"/>
                    <a:pt x="14" y="68"/>
                    <a:pt x="12" y="69"/>
                  </a:cubicBezTo>
                  <a:cubicBezTo>
                    <a:pt x="11" y="71"/>
                    <a:pt x="9" y="73"/>
                    <a:pt x="8" y="74"/>
                  </a:cubicBezTo>
                  <a:cubicBezTo>
                    <a:pt x="8" y="75"/>
                    <a:pt x="8" y="75"/>
                    <a:pt x="8" y="76"/>
                  </a:cubicBezTo>
                  <a:cubicBezTo>
                    <a:pt x="7" y="76"/>
                    <a:pt x="7" y="76"/>
                    <a:pt x="7" y="76"/>
                  </a:cubicBezTo>
                  <a:cubicBezTo>
                    <a:pt x="7" y="76"/>
                    <a:pt x="7" y="77"/>
                    <a:pt x="7" y="77"/>
                  </a:cubicBezTo>
                  <a:cubicBezTo>
                    <a:pt x="7" y="78"/>
                    <a:pt x="7" y="78"/>
                    <a:pt x="7" y="79"/>
                  </a:cubicBezTo>
                  <a:cubicBezTo>
                    <a:pt x="8" y="81"/>
                    <a:pt x="9" y="82"/>
                    <a:pt x="10" y="84"/>
                  </a:cubicBezTo>
                  <a:cubicBezTo>
                    <a:pt x="12" y="85"/>
                    <a:pt x="14" y="86"/>
                    <a:pt x="16" y="87"/>
                  </a:cubicBezTo>
                  <a:cubicBezTo>
                    <a:pt x="18" y="88"/>
                    <a:pt x="20" y="89"/>
                    <a:pt x="22" y="90"/>
                  </a:cubicBezTo>
                  <a:cubicBezTo>
                    <a:pt x="27" y="92"/>
                    <a:pt x="32" y="93"/>
                    <a:pt x="37" y="94"/>
                  </a:cubicBezTo>
                  <a:cubicBezTo>
                    <a:pt x="42" y="94"/>
                    <a:pt x="47" y="95"/>
                    <a:pt x="52" y="95"/>
                  </a:cubicBezTo>
                  <a:cubicBezTo>
                    <a:pt x="57" y="95"/>
                    <a:pt x="62" y="94"/>
                    <a:pt x="67" y="94"/>
                  </a:cubicBezTo>
                  <a:cubicBezTo>
                    <a:pt x="69" y="94"/>
                    <a:pt x="72" y="93"/>
                    <a:pt x="74" y="93"/>
                  </a:cubicBezTo>
                  <a:cubicBezTo>
                    <a:pt x="78" y="92"/>
                    <a:pt x="78" y="92"/>
                    <a:pt x="78" y="92"/>
                  </a:cubicBezTo>
                  <a:cubicBezTo>
                    <a:pt x="82" y="91"/>
                    <a:pt x="82" y="91"/>
                    <a:pt x="82" y="91"/>
                  </a:cubicBezTo>
                  <a:cubicBezTo>
                    <a:pt x="82" y="91"/>
                    <a:pt x="82" y="91"/>
                    <a:pt x="82" y="91"/>
                  </a:cubicBezTo>
                  <a:cubicBezTo>
                    <a:pt x="82" y="91"/>
                    <a:pt x="82" y="91"/>
                    <a:pt x="82" y="91"/>
                  </a:cubicBezTo>
                  <a:cubicBezTo>
                    <a:pt x="82" y="91"/>
                    <a:pt x="82" y="92"/>
                    <a:pt x="82" y="92"/>
                  </a:cubicBezTo>
                  <a:cubicBezTo>
                    <a:pt x="79" y="93"/>
                    <a:pt x="79" y="93"/>
                    <a:pt x="79" y="93"/>
                  </a:cubicBezTo>
                  <a:cubicBezTo>
                    <a:pt x="75" y="94"/>
                    <a:pt x="75" y="94"/>
                    <a:pt x="75" y="94"/>
                  </a:cubicBezTo>
                  <a:cubicBezTo>
                    <a:pt x="72" y="95"/>
                    <a:pt x="70" y="95"/>
                    <a:pt x="67" y="96"/>
                  </a:cubicBezTo>
                  <a:cubicBezTo>
                    <a:pt x="62" y="97"/>
                    <a:pt x="57" y="98"/>
                    <a:pt x="52" y="98"/>
                  </a:cubicBezTo>
                  <a:cubicBezTo>
                    <a:pt x="47" y="99"/>
                    <a:pt x="42" y="99"/>
                    <a:pt x="36" y="98"/>
                  </a:cubicBezTo>
                  <a:cubicBezTo>
                    <a:pt x="31" y="98"/>
                    <a:pt x="26" y="97"/>
                    <a:pt x="21" y="95"/>
                  </a:cubicBezTo>
                  <a:cubicBezTo>
                    <a:pt x="18" y="95"/>
                    <a:pt x="16" y="94"/>
                    <a:pt x="13" y="93"/>
                  </a:cubicBezTo>
                  <a:cubicBezTo>
                    <a:pt x="11" y="92"/>
                    <a:pt x="8" y="91"/>
                    <a:pt x="6" y="89"/>
                  </a:cubicBezTo>
                  <a:cubicBezTo>
                    <a:pt x="5" y="88"/>
                    <a:pt x="3" y="87"/>
                    <a:pt x="2" y="85"/>
                  </a:cubicBezTo>
                  <a:cubicBezTo>
                    <a:pt x="1" y="84"/>
                    <a:pt x="1" y="82"/>
                    <a:pt x="0" y="81"/>
                  </a:cubicBezTo>
                  <a:cubicBezTo>
                    <a:pt x="0" y="79"/>
                    <a:pt x="0" y="77"/>
                    <a:pt x="0" y="75"/>
                  </a:cubicBezTo>
                  <a:close/>
                </a:path>
              </a:pathLst>
            </a:custGeom>
            <a:solidFill>
              <a:srgbClr val="F7E499"/>
            </a:solidFill>
            <a:ln w="9525" cap="rnd">
              <a:solidFill>
                <a:srgbClr val="911E25"/>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83" name="Freeform 1276"/>
            <p:cNvSpPr>
              <a:spLocks/>
            </p:cNvSpPr>
            <p:nvPr/>
          </p:nvSpPr>
          <p:spPr bwMode="auto">
            <a:xfrm>
              <a:off x="4538663" y="919163"/>
              <a:ext cx="100013" cy="95250"/>
            </a:xfrm>
            <a:custGeom>
              <a:avLst/>
              <a:gdLst>
                <a:gd name="T0" fmla="*/ 0 w 12"/>
                <a:gd name="T1" fmla="*/ 9 h 11"/>
                <a:gd name="T2" fmla="*/ 0 w 12"/>
                <a:gd name="T3" fmla="*/ 4 h 11"/>
                <a:gd name="T4" fmla="*/ 4 w 12"/>
                <a:gd name="T5" fmla="*/ 0 h 11"/>
                <a:gd name="T6" fmla="*/ 9 w 12"/>
                <a:gd name="T7" fmla="*/ 2 h 11"/>
                <a:gd name="T8" fmla="*/ 12 w 12"/>
                <a:gd name="T9" fmla="*/ 6 h 11"/>
                <a:gd name="T10" fmla="*/ 12 w 12"/>
                <a:gd name="T11" fmla="*/ 7 h 11"/>
                <a:gd name="T12" fmla="*/ 11 w 12"/>
                <a:gd name="T13" fmla="*/ 7 h 11"/>
                <a:gd name="T14" fmla="*/ 8 w 12"/>
                <a:gd name="T15" fmla="*/ 8 h 11"/>
                <a:gd name="T16" fmla="*/ 7 w 12"/>
                <a:gd name="T17" fmla="*/ 10 h 11"/>
                <a:gd name="T18" fmla="*/ 7 w 12"/>
                <a:gd name="T19" fmla="*/ 11 h 11"/>
                <a:gd name="T20" fmla="*/ 6 w 12"/>
                <a:gd name="T21" fmla="*/ 10 h 11"/>
                <a:gd name="T22" fmla="*/ 8 w 12"/>
                <a:gd name="T23" fmla="*/ 7 h 11"/>
                <a:gd name="T24" fmla="*/ 9 w 12"/>
                <a:gd name="T25" fmla="*/ 6 h 11"/>
                <a:gd name="T26" fmla="*/ 11 w 12"/>
                <a:gd name="T27" fmla="*/ 6 h 11"/>
                <a:gd name="T28" fmla="*/ 10 w 12"/>
                <a:gd name="T29" fmla="*/ 7 h 11"/>
                <a:gd name="T30" fmla="*/ 8 w 12"/>
                <a:gd name="T31" fmla="*/ 3 h 11"/>
                <a:gd name="T32" fmla="*/ 4 w 12"/>
                <a:gd name="T33" fmla="*/ 1 h 11"/>
                <a:gd name="T34" fmla="*/ 1 w 12"/>
                <a:gd name="T35" fmla="*/ 4 h 11"/>
                <a:gd name="T36" fmla="*/ 0 w 12"/>
                <a:gd name="T37" fmla="*/ 9 h 11"/>
                <a:gd name="T38" fmla="*/ 0 w 12"/>
                <a:gd name="T39" fmla="*/ 9 h 11"/>
                <a:gd name="T40" fmla="*/ 0 w 12"/>
                <a:gd name="T4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1">
                  <a:moveTo>
                    <a:pt x="0" y="9"/>
                  </a:moveTo>
                  <a:cubicBezTo>
                    <a:pt x="0" y="7"/>
                    <a:pt x="0" y="6"/>
                    <a:pt x="0" y="4"/>
                  </a:cubicBezTo>
                  <a:cubicBezTo>
                    <a:pt x="1" y="2"/>
                    <a:pt x="2" y="1"/>
                    <a:pt x="4" y="0"/>
                  </a:cubicBezTo>
                  <a:cubicBezTo>
                    <a:pt x="6" y="0"/>
                    <a:pt x="8" y="1"/>
                    <a:pt x="9" y="2"/>
                  </a:cubicBezTo>
                  <a:cubicBezTo>
                    <a:pt x="10" y="3"/>
                    <a:pt x="11" y="5"/>
                    <a:pt x="12" y="6"/>
                  </a:cubicBezTo>
                  <a:cubicBezTo>
                    <a:pt x="12" y="7"/>
                    <a:pt x="12" y="7"/>
                    <a:pt x="12" y="7"/>
                  </a:cubicBezTo>
                  <a:cubicBezTo>
                    <a:pt x="11" y="7"/>
                    <a:pt x="11" y="7"/>
                    <a:pt x="11" y="7"/>
                  </a:cubicBezTo>
                  <a:cubicBezTo>
                    <a:pt x="10" y="7"/>
                    <a:pt x="9" y="7"/>
                    <a:pt x="8" y="8"/>
                  </a:cubicBezTo>
                  <a:cubicBezTo>
                    <a:pt x="7" y="8"/>
                    <a:pt x="7" y="9"/>
                    <a:pt x="7" y="10"/>
                  </a:cubicBezTo>
                  <a:cubicBezTo>
                    <a:pt x="7" y="11"/>
                    <a:pt x="7" y="11"/>
                    <a:pt x="7" y="11"/>
                  </a:cubicBezTo>
                  <a:cubicBezTo>
                    <a:pt x="7" y="11"/>
                    <a:pt x="7" y="11"/>
                    <a:pt x="6" y="10"/>
                  </a:cubicBezTo>
                  <a:cubicBezTo>
                    <a:pt x="6" y="9"/>
                    <a:pt x="7" y="8"/>
                    <a:pt x="8" y="7"/>
                  </a:cubicBezTo>
                  <a:cubicBezTo>
                    <a:pt x="8" y="7"/>
                    <a:pt x="9" y="6"/>
                    <a:pt x="9" y="6"/>
                  </a:cubicBezTo>
                  <a:cubicBezTo>
                    <a:pt x="10" y="6"/>
                    <a:pt x="10" y="6"/>
                    <a:pt x="11" y="6"/>
                  </a:cubicBezTo>
                  <a:cubicBezTo>
                    <a:pt x="10" y="7"/>
                    <a:pt x="10" y="7"/>
                    <a:pt x="10" y="7"/>
                  </a:cubicBezTo>
                  <a:cubicBezTo>
                    <a:pt x="10" y="5"/>
                    <a:pt x="9" y="4"/>
                    <a:pt x="8" y="3"/>
                  </a:cubicBezTo>
                  <a:cubicBezTo>
                    <a:pt x="7" y="2"/>
                    <a:pt x="5" y="1"/>
                    <a:pt x="4" y="1"/>
                  </a:cubicBezTo>
                  <a:cubicBezTo>
                    <a:pt x="3" y="2"/>
                    <a:pt x="1" y="3"/>
                    <a:pt x="1" y="4"/>
                  </a:cubicBezTo>
                  <a:cubicBezTo>
                    <a:pt x="0" y="6"/>
                    <a:pt x="0" y="7"/>
                    <a:pt x="0" y="9"/>
                  </a:cubicBezTo>
                  <a:cubicBezTo>
                    <a:pt x="0" y="9"/>
                    <a:pt x="0" y="9"/>
                    <a:pt x="0" y="9"/>
                  </a:cubicBezTo>
                  <a:cubicBezTo>
                    <a:pt x="0" y="9"/>
                    <a:pt x="0" y="9"/>
                    <a:pt x="0" y="9"/>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84" name="Freeform 1277"/>
            <p:cNvSpPr>
              <a:spLocks/>
            </p:cNvSpPr>
            <p:nvPr/>
          </p:nvSpPr>
          <p:spPr bwMode="auto">
            <a:xfrm>
              <a:off x="4754563" y="1098551"/>
              <a:ext cx="100013" cy="25400"/>
            </a:xfrm>
            <a:custGeom>
              <a:avLst/>
              <a:gdLst>
                <a:gd name="T0" fmla="*/ 12 w 12"/>
                <a:gd name="T1" fmla="*/ 3 h 3"/>
                <a:gd name="T2" fmla="*/ 0 w 12"/>
                <a:gd name="T3" fmla="*/ 0 h 3"/>
                <a:gd name="T4" fmla="*/ 6 w 12"/>
                <a:gd name="T5" fmla="*/ 1 h 3"/>
                <a:gd name="T6" fmla="*/ 12 w 12"/>
                <a:gd name="T7" fmla="*/ 3 h 3"/>
              </a:gdLst>
              <a:ahLst/>
              <a:cxnLst>
                <a:cxn ang="0">
                  <a:pos x="T0" y="T1"/>
                </a:cxn>
                <a:cxn ang="0">
                  <a:pos x="T2" y="T3"/>
                </a:cxn>
                <a:cxn ang="0">
                  <a:pos x="T4" y="T5"/>
                </a:cxn>
                <a:cxn ang="0">
                  <a:pos x="T6" y="T7"/>
                </a:cxn>
              </a:cxnLst>
              <a:rect l="0" t="0" r="r" b="b"/>
              <a:pathLst>
                <a:path w="12" h="3">
                  <a:moveTo>
                    <a:pt x="12" y="3"/>
                  </a:moveTo>
                  <a:cubicBezTo>
                    <a:pt x="8" y="2"/>
                    <a:pt x="4" y="1"/>
                    <a:pt x="0" y="0"/>
                  </a:cubicBezTo>
                  <a:cubicBezTo>
                    <a:pt x="2" y="0"/>
                    <a:pt x="4" y="1"/>
                    <a:pt x="6" y="1"/>
                  </a:cubicBezTo>
                  <a:cubicBezTo>
                    <a:pt x="8" y="1"/>
                    <a:pt x="10" y="2"/>
                    <a:pt x="12" y="3"/>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85" name="Freeform 1278"/>
            <p:cNvSpPr>
              <a:spLocks/>
            </p:cNvSpPr>
            <p:nvPr/>
          </p:nvSpPr>
          <p:spPr bwMode="auto">
            <a:xfrm>
              <a:off x="4738688" y="1123951"/>
              <a:ext cx="115888" cy="9525"/>
            </a:xfrm>
            <a:custGeom>
              <a:avLst/>
              <a:gdLst>
                <a:gd name="T0" fmla="*/ 14 w 14"/>
                <a:gd name="T1" fmla="*/ 1 h 1"/>
                <a:gd name="T2" fmla="*/ 0 w 14"/>
                <a:gd name="T3" fmla="*/ 1 h 1"/>
                <a:gd name="T4" fmla="*/ 7 w 14"/>
                <a:gd name="T5" fmla="*/ 0 h 1"/>
                <a:gd name="T6" fmla="*/ 14 w 14"/>
                <a:gd name="T7" fmla="*/ 1 h 1"/>
              </a:gdLst>
              <a:ahLst/>
              <a:cxnLst>
                <a:cxn ang="0">
                  <a:pos x="T0" y="T1"/>
                </a:cxn>
                <a:cxn ang="0">
                  <a:pos x="T2" y="T3"/>
                </a:cxn>
                <a:cxn ang="0">
                  <a:pos x="T4" y="T5"/>
                </a:cxn>
                <a:cxn ang="0">
                  <a:pos x="T6" y="T7"/>
                </a:cxn>
              </a:cxnLst>
              <a:rect l="0" t="0" r="r" b="b"/>
              <a:pathLst>
                <a:path w="14" h="1">
                  <a:moveTo>
                    <a:pt x="14" y="1"/>
                  </a:moveTo>
                  <a:cubicBezTo>
                    <a:pt x="9" y="1"/>
                    <a:pt x="5" y="1"/>
                    <a:pt x="0" y="1"/>
                  </a:cubicBezTo>
                  <a:cubicBezTo>
                    <a:pt x="2" y="0"/>
                    <a:pt x="5" y="0"/>
                    <a:pt x="7" y="0"/>
                  </a:cubicBezTo>
                  <a:cubicBezTo>
                    <a:pt x="9" y="0"/>
                    <a:pt x="12" y="0"/>
                    <a:pt x="14"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86" name="Freeform 1279"/>
            <p:cNvSpPr>
              <a:spLocks/>
            </p:cNvSpPr>
            <p:nvPr/>
          </p:nvSpPr>
          <p:spPr bwMode="auto">
            <a:xfrm>
              <a:off x="4746625" y="1141413"/>
              <a:ext cx="107950" cy="17463"/>
            </a:xfrm>
            <a:custGeom>
              <a:avLst/>
              <a:gdLst>
                <a:gd name="T0" fmla="*/ 13 w 13"/>
                <a:gd name="T1" fmla="*/ 0 h 2"/>
                <a:gd name="T2" fmla="*/ 6 w 13"/>
                <a:gd name="T3" fmla="*/ 1 h 2"/>
                <a:gd name="T4" fmla="*/ 3 w 13"/>
                <a:gd name="T5" fmla="*/ 2 h 2"/>
                <a:gd name="T6" fmla="*/ 0 w 13"/>
                <a:gd name="T7" fmla="*/ 2 h 2"/>
                <a:gd name="T8" fmla="*/ 6 w 13"/>
                <a:gd name="T9" fmla="*/ 0 h 2"/>
                <a:gd name="T10" fmla="*/ 13 w 13"/>
                <a:gd name="T11" fmla="*/ 0 h 2"/>
              </a:gdLst>
              <a:ahLst/>
              <a:cxnLst>
                <a:cxn ang="0">
                  <a:pos x="T0" y="T1"/>
                </a:cxn>
                <a:cxn ang="0">
                  <a:pos x="T2" y="T3"/>
                </a:cxn>
                <a:cxn ang="0">
                  <a:pos x="T4" y="T5"/>
                </a:cxn>
                <a:cxn ang="0">
                  <a:pos x="T6" y="T7"/>
                </a:cxn>
                <a:cxn ang="0">
                  <a:pos x="T8" y="T9"/>
                </a:cxn>
                <a:cxn ang="0">
                  <a:pos x="T10" y="T11"/>
                </a:cxn>
              </a:cxnLst>
              <a:rect l="0" t="0" r="r" b="b"/>
              <a:pathLst>
                <a:path w="13" h="2">
                  <a:moveTo>
                    <a:pt x="13" y="0"/>
                  </a:moveTo>
                  <a:cubicBezTo>
                    <a:pt x="11" y="0"/>
                    <a:pt x="8" y="1"/>
                    <a:pt x="6" y="1"/>
                  </a:cubicBezTo>
                  <a:cubicBezTo>
                    <a:pt x="3" y="2"/>
                    <a:pt x="3" y="2"/>
                    <a:pt x="3" y="2"/>
                  </a:cubicBezTo>
                  <a:cubicBezTo>
                    <a:pt x="2" y="2"/>
                    <a:pt x="1" y="2"/>
                    <a:pt x="0" y="2"/>
                  </a:cubicBezTo>
                  <a:cubicBezTo>
                    <a:pt x="2" y="1"/>
                    <a:pt x="4" y="1"/>
                    <a:pt x="6" y="0"/>
                  </a:cubicBezTo>
                  <a:cubicBezTo>
                    <a:pt x="8" y="0"/>
                    <a:pt x="11" y="0"/>
                    <a:pt x="13"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87" name="Freeform 1280"/>
            <p:cNvSpPr>
              <a:spLocks/>
            </p:cNvSpPr>
            <p:nvPr/>
          </p:nvSpPr>
          <p:spPr bwMode="auto">
            <a:xfrm>
              <a:off x="4546600" y="1065213"/>
              <a:ext cx="125413" cy="144463"/>
            </a:xfrm>
            <a:custGeom>
              <a:avLst/>
              <a:gdLst>
                <a:gd name="T0" fmla="*/ 15 w 15"/>
                <a:gd name="T1" fmla="*/ 17 h 17"/>
                <a:gd name="T2" fmla="*/ 5 w 15"/>
                <a:gd name="T3" fmla="*/ 13 h 17"/>
                <a:gd name="T4" fmla="*/ 1 w 15"/>
                <a:gd name="T5" fmla="*/ 9 h 17"/>
                <a:gd name="T6" fmla="*/ 1 w 15"/>
                <a:gd name="T7" fmla="*/ 3 h 17"/>
                <a:gd name="T8" fmla="*/ 6 w 15"/>
                <a:gd name="T9" fmla="*/ 0 h 17"/>
                <a:gd name="T10" fmla="*/ 8 w 15"/>
                <a:gd name="T11" fmla="*/ 1 h 17"/>
                <a:gd name="T12" fmla="*/ 10 w 15"/>
                <a:gd name="T13" fmla="*/ 4 h 17"/>
                <a:gd name="T14" fmla="*/ 8 w 15"/>
                <a:gd name="T15" fmla="*/ 7 h 17"/>
                <a:gd name="T16" fmla="*/ 6 w 15"/>
                <a:gd name="T17" fmla="*/ 8 h 17"/>
                <a:gd name="T18" fmla="*/ 4 w 15"/>
                <a:gd name="T19" fmla="*/ 5 h 17"/>
                <a:gd name="T20" fmla="*/ 6 w 15"/>
                <a:gd name="T21" fmla="*/ 4 h 17"/>
                <a:gd name="T22" fmla="*/ 6 w 15"/>
                <a:gd name="T23" fmla="*/ 4 h 17"/>
                <a:gd name="T24" fmla="*/ 6 w 15"/>
                <a:gd name="T25" fmla="*/ 4 h 17"/>
                <a:gd name="T26" fmla="*/ 5 w 15"/>
                <a:gd name="T27" fmla="*/ 5 h 17"/>
                <a:gd name="T28" fmla="*/ 6 w 15"/>
                <a:gd name="T29" fmla="*/ 7 h 17"/>
                <a:gd name="T30" fmla="*/ 9 w 15"/>
                <a:gd name="T31" fmla="*/ 4 h 17"/>
                <a:gd name="T32" fmla="*/ 6 w 15"/>
                <a:gd name="T33" fmla="*/ 1 h 17"/>
                <a:gd name="T34" fmla="*/ 2 w 15"/>
                <a:gd name="T35" fmla="*/ 4 h 17"/>
                <a:gd name="T36" fmla="*/ 3 w 15"/>
                <a:gd name="T37" fmla="*/ 8 h 17"/>
                <a:gd name="T38" fmla="*/ 6 w 15"/>
                <a:gd name="T39" fmla="*/ 12 h 17"/>
                <a:gd name="T40" fmla="*/ 15 w 15"/>
                <a:gd name="T41" fmla="*/ 16 h 17"/>
                <a:gd name="T42" fmla="*/ 15 w 15"/>
                <a:gd name="T43" fmla="*/ 17 h 17"/>
                <a:gd name="T44" fmla="*/ 15 w 15"/>
                <a:gd name="T4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7">
                  <a:moveTo>
                    <a:pt x="15" y="17"/>
                  </a:moveTo>
                  <a:cubicBezTo>
                    <a:pt x="11" y="17"/>
                    <a:pt x="8" y="15"/>
                    <a:pt x="5" y="13"/>
                  </a:cubicBezTo>
                  <a:cubicBezTo>
                    <a:pt x="3" y="12"/>
                    <a:pt x="2" y="10"/>
                    <a:pt x="1" y="9"/>
                  </a:cubicBezTo>
                  <a:cubicBezTo>
                    <a:pt x="1" y="7"/>
                    <a:pt x="0" y="5"/>
                    <a:pt x="1" y="3"/>
                  </a:cubicBezTo>
                  <a:cubicBezTo>
                    <a:pt x="2" y="1"/>
                    <a:pt x="4" y="0"/>
                    <a:pt x="6" y="0"/>
                  </a:cubicBezTo>
                  <a:cubicBezTo>
                    <a:pt x="7" y="0"/>
                    <a:pt x="8" y="1"/>
                    <a:pt x="8" y="1"/>
                  </a:cubicBezTo>
                  <a:cubicBezTo>
                    <a:pt x="9" y="2"/>
                    <a:pt x="10" y="3"/>
                    <a:pt x="10" y="4"/>
                  </a:cubicBezTo>
                  <a:cubicBezTo>
                    <a:pt x="9" y="5"/>
                    <a:pt x="9" y="6"/>
                    <a:pt x="8" y="7"/>
                  </a:cubicBezTo>
                  <a:cubicBezTo>
                    <a:pt x="8" y="7"/>
                    <a:pt x="7" y="8"/>
                    <a:pt x="6" y="8"/>
                  </a:cubicBezTo>
                  <a:cubicBezTo>
                    <a:pt x="5" y="7"/>
                    <a:pt x="4" y="6"/>
                    <a:pt x="4" y="5"/>
                  </a:cubicBezTo>
                  <a:cubicBezTo>
                    <a:pt x="5" y="4"/>
                    <a:pt x="5" y="4"/>
                    <a:pt x="6" y="4"/>
                  </a:cubicBezTo>
                  <a:cubicBezTo>
                    <a:pt x="6" y="4"/>
                    <a:pt x="6" y="4"/>
                    <a:pt x="6" y="4"/>
                  </a:cubicBezTo>
                  <a:cubicBezTo>
                    <a:pt x="6" y="4"/>
                    <a:pt x="6" y="4"/>
                    <a:pt x="6" y="4"/>
                  </a:cubicBezTo>
                  <a:cubicBezTo>
                    <a:pt x="6" y="4"/>
                    <a:pt x="5" y="5"/>
                    <a:pt x="5" y="5"/>
                  </a:cubicBezTo>
                  <a:cubicBezTo>
                    <a:pt x="5" y="6"/>
                    <a:pt x="5" y="7"/>
                    <a:pt x="6" y="7"/>
                  </a:cubicBezTo>
                  <a:cubicBezTo>
                    <a:pt x="8" y="7"/>
                    <a:pt x="9" y="6"/>
                    <a:pt x="9" y="4"/>
                  </a:cubicBezTo>
                  <a:cubicBezTo>
                    <a:pt x="9" y="2"/>
                    <a:pt x="7" y="1"/>
                    <a:pt x="6" y="1"/>
                  </a:cubicBezTo>
                  <a:cubicBezTo>
                    <a:pt x="4" y="1"/>
                    <a:pt x="3" y="2"/>
                    <a:pt x="2" y="4"/>
                  </a:cubicBezTo>
                  <a:cubicBezTo>
                    <a:pt x="1" y="5"/>
                    <a:pt x="2" y="7"/>
                    <a:pt x="3" y="8"/>
                  </a:cubicBezTo>
                  <a:cubicBezTo>
                    <a:pt x="3" y="10"/>
                    <a:pt x="4" y="11"/>
                    <a:pt x="6" y="12"/>
                  </a:cubicBezTo>
                  <a:cubicBezTo>
                    <a:pt x="8" y="14"/>
                    <a:pt x="11" y="16"/>
                    <a:pt x="15" y="16"/>
                  </a:cubicBezTo>
                  <a:cubicBezTo>
                    <a:pt x="15" y="17"/>
                    <a:pt x="15" y="17"/>
                    <a:pt x="15" y="17"/>
                  </a:cubicBezTo>
                  <a:cubicBezTo>
                    <a:pt x="15" y="17"/>
                    <a:pt x="15" y="17"/>
                    <a:pt x="15" y="17"/>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88" name="Freeform 1281"/>
            <p:cNvSpPr>
              <a:spLocks/>
            </p:cNvSpPr>
            <p:nvPr/>
          </p:nvSpPr>
          <p:spPr bwMode="auto">
            <a:xfrm>
              <a:off x="4854575" y="1108076"/>
              <a:ext cx="15875" cy="33338"/>
            </a:xfrm>
            <a:custGeom>
              <a:avLst/>
              <a:gdLst>
                <a:gd name="T0" fmla="*/ 1 w 2"/>
                <a:gd name="T1" fmla="*/ 0 h 4"/>
                <a:gd name="T2" fmla="*/ 1 w 2"/>
                <a:gd name="T3" fmla="*/ 2 h 4"/>
                <a:gd name="T4" fmla="*/ 2 w 2"/>
                <a:gd name="T5" fmla="*/ 4 h 4"/>
                <a:gd name="T6" fmla="*/ 2 w 2"/>
                <a:gd name="T7" fmla="*/ 4 h 4"/>
                <a:gd name="T8" fmla="*/ 2 w 2"/>
                <a:gd name="T9" fmla="*/ 4 h 4"/>
                <a:gd name="T10" fmla="*/ 0 w 2"/>
                <a:gd name="T11" fmla="*/ 2 h 4"/>
                <a:gd name="T12" fmla="*/ 1 w 2"/>
                <a:gd name="T13" fmla="*/ 0 h 4"/>
                <a:gd name="T14" fmla="*/ 1 w 2"/>
                <a:gd name="T15" fmla="*/ 0 h 4"/>
                <a:gd name="T16" fmla="*/ 1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0"/>
                  </a:moveTo>
                  <a:cubicBezTo>
                    <a:pt x="1" y="1"/>
                    <a:pt x="1" y="1"/>
                    <a:pt x="1" y="2"/>
                  </a:cubicBezTo>
                  <a:cubicBezTo>
                    <a:pt x="1" y="3"/>
                    <a:pt x="1" y="4"/>
                    <a:pt x="2" y="4"/>
                  </a:cubicBezTo>
                  <a:cubicBezTo>
                    <a:pt x="2" y="4"/>
                    <a:pt x="2" y="4"/>
                    <a:pt x="2" y="4"/>
                  </a:cubicBezTo>
                  <a:cubicBezTo>
                    <a:pt x="2" y="4"/>
                    <a:pt x="2" y="4"/>
                    <a:pt x="2" y="4"/>
                  </a:cubicBezTo>
                  <a:cubicBezTo>
                    <a:pt x="1" y="4"/>
                    <a:pt x="0" y="3"/>
                    <a:pt x="0" y="2"/>
                  </a:cubicBezTo>
                  <a:cubicBezTo>
                    <a:pt x="0" y="1"/>
                    <a:pt x="0" y="0"/>
                    <a:pt x="1" y="0"/>
                  </a:cubicBezTo>
                  <a:cubicBezTo>
                    <a:pt x="1" y="0"/>
                    <a:pt x="1" y="0"/>
                    <a:pt x="1" y="0"/>
                  </a:cubicBezTo>
                  <a:cubicBezTo>
                    <a:pt x="1" y="0"/>
                    <a:pt x="1" y="0"/>
                    <a:pt x="1" y="0"/>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89" name="Freeform 1282"/>
            <p:cNvSpPr>
              <a:spLocks/>
            </p:cNvSpPr>
            <p:nvPr/>
          </p:nvSpPr>
          <p:spPr bwMode="auto">
            <a:xfrm>
              <a:off x="4695825" y="1022351"/>
              <a:ext cx="50800" cy="50800"/>
            </a:xfrm>
            <a:custGeom>
              <a:avLst/>
              <a:gdLst>
                <a:gd name="T0" fmla="*/ 3 w 6"/>
                <a:gd name="T1" fmla="*/ 1 h 6"/>
                <a:gd name="T2" fmla="*/ 1 w 6"/>
                <a:gd name="T3" fmla="*/ 2 h 6"/>
                <a:gd name="T4" fmla="*/ 2 w 6"/>
                <a:gd name="T5" fmla="*/ 4 h 6"/>
                <a:gd name="T6" fmla="*/ 4 w 6"/>
                <a:gd name="T7" fmla="*/ 5 h 6"/>
                <a:gd name="T8" fmla="*/ 6 w 6"/>
                <a:gd name="T9" fmla="*/ 5 h 6"/>
                <a:gd name="T10" fmla="*/ 4 w 6"/>
                <a:gd name="T11" fmla="*/ 6 h 6"/>
                <a:gd name="T12" fmla="*/ 1 w 6"/>
                <a:gd name="T13" fmla="*/ 5 h 6"/>
                <a:gd name="T14" fmla="*/ 0 w 6"/>
                <a:gd name="T15" fmla="*/ 3 h 6"/>
                <a:gd name="T16" fmla="*/ 0 w 6"/>
                <a:gd name="T17" fmla="*/ 2 h 6"/>
                <a:gd name="T18" fmla="*/ 3 w 6"/>
                <a:gd name="T1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3" y="1"/>
                  </a:moveTo>
                  <a:cubicBezTo>
                    <a:pt x="2" y="1"/>
                    <a:pt x="1" y="2"/>
                    <a:pt x="1" y="2"/>
                  </a:cubicBezTo>
                  <a:cubicBezTo>
                    <a:pt x="1" y="3"/>
                    <a:pt x="1" y="4"/>
                    <a:pt x="2" y="4"/>
                  </a:cubicBezTo>
                  <a:cubicBezTo>
                    <a:pt x="2" y="4"/>
                    <a:pt x="3" y="5"/>
                    <a:pt x="4" y="5"/>
                  </a:cubicBezTo>
                  <a:cubicBezTo>
                    <a:pt x="4" y="5"/>
                    <a:pt x="5" y="5"/>
                    <a:pt x="6" y="5"/>
                  </a:cubicBezTo>
                  <a:cubicBezTo>
                    <a:pt x="5" y="6"/>
                    <a:pt x="5" y="6"/>
                    <a:pt x="4" y="6"/>
                  </a:cubicBezTo>
                  <a:cubicBezTo>
                    <a:pt x="3" y="6"/>
                    <a:pt x="2" y="6"/>
                    <a:pt x="1" y="5"/>
                  </a:cubicBezTo>
                  <a:cubicBezTo>
                    <a:pt x="0" y="5"/>
                    <a:pt x="0" y="4"/>
                    <a:pt x="0" y="3"/>
                  </a:cubicBezTo>
                  <a:cubicBezTo>
                    <a:pt x="0" y="3"/>
                    <a:pt x="0" y="2"/>
                    <a:pt x="0" y="2"/>
                  </a:cubicBezTo>
                  <a:cubicBezTo>
                    <a:pt x="1" y="1"/>
                    <a:pt x="2" y="0"/>
                    <a:pt x="3" y="1"/>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90" name="Freeform 1283"/>
            <p:cNvSpPr>
              <a:spLocks/>
            </p:cNvSpPr>
            <p:nvPr/>
          </p:nvSpPr>
          <p:spPr bwMode="auto">
            <a:xfrm>
              <a:off x="4705350" y="1030288"/>
              <a:ext cx="33338" cy="34925"/>
            </a:xfrm>
            <a:custGeom>
              <a:avLst/>
              <a:gdLst>
                <a:gd name="T0" fmla="*/ 4 w 4"/>
                <a:gd name="T1" fmla="*/ 4 h 4"/>
                <a:gd name="T2" fmla="*/ 0 w 4"/>
                <a:gd name="T3" fmla="*/ 2 h 4"/>
                <a:gd name="T4" fmla="*/ 4 w 4"/>
                <a:gd name="T5" fmla="*/ 4 h 4"/>
              </a:gdLst>
              <a:ahLst/>
              <a:cxnLst>
                <a:cxn ang="0">
                  <a:pos x="T0" y="T1"/>
                </a:cxn>
                <a:cxn ang="0">
                  <a:pos x="T2" y="T3"/>
                </a:cxn>
                <a:cxn ang="0">
                  <a:pos x="T4" y="T5"/>
                </a:cxn>
              </a:cxnLst>
              <a:rect l="0" t="0" r="r" b="b"/>
              <a:pathLst>
                <a:path w="4" h="4">
                  <a:moveTo>
                    <a:pt x="4" y="4"/>
                  </a:moveTo>
                  <a:cubicBezTo>
                    <a:pt x="4" y="4"/>
                    <a:pt x="4" y="0"/>
                    <a:pt x="0" y="2"/>
                  </a:cubicBezTo>
                  <a:cubicBezTo>
                    <a:pt x="0" y="2"/>
                    <a:pt x="1" y="4"/>
                    <a:pt x="4" y="4"/>
                  </a:cubicBezTo>
                  <a:close/>
                </a:path>
              </a:pathLst>
            </a:custGeom>
            <a:noFill/>
            <a:ln w="9525" cap="flat">
              <a:solidFill>
                <a:srgbClr val="911E2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91" name="Freeform 1284"/>
            <p:cNvSpPr>
              <a:spLocks/>
            </p:cNvSpPr>
            <p:nvPr/>
          </p:nvSpPr>
          <p:spPr bwMode="auto">
            <a:xfrm>
              <a:off x="4130675" y="1227138"/>
              <a:ext cx="249238" cy="247650"/>
            </a:xfrm>
            <a:custGeom>
              <a:avLst/>
              <a:gdLst>
                <a:gd name="T0" fmla="*/ 30 w 30"/>
                <a:gd name="T1" fmla="*/ 28 h 29"/>
                <a:gd name="T2" fmla="*/ 20 w 30"/>
                <a:gd name="T3" fmla="*/ 29 h 29"/>
                <a:gd name="T4" fmla="*/ 19 w 30"/>
                <a:gd name="T5" fmla="*/ 29 h 29"/>
                <a:gd name="T6" fmla="*/ 20 w 30"/>
                <a:gd name="T7" fmla="*/ 28 h 29"/>
                <a:gd name="T8" fmla="*/ 27 w 30"/>
                <a:gd name="T9" fmla="*/ 18 h 29"/>
                <a:gd name="T10" fmla="*/ 27 w 30"/>
                <a:gd name="T11" fmla="*/ 12 h 29"/>
                <a:gd name="T12" fmla="*/ 24 w 30"/>
                <a:gd name="T13" fmla="*/ 7 h 29"/>
                <a:gd name="T14" fmla="*/ 13 w 30"/>
                <a:gd name="T15" fmla="*/ 2 h 29"/>
                <a:gd name="T16" fmla="*/ 3 w 30"/>
                <a:gd name="T17" fmla="*/ 7 h 29"/>
                <a:gd name="T18" fmla="*/ 1 w 30"/>
                <a:gd name="T19" fmla="*/ 13 h 29"/>
                <a:gd name="T20" fmla="*/ 5 w 30"/>
                <a:gd name="T21" fmla="*/ 17 h 29"/>
                <a:gd name="T22" fmla="*/ 16 w 30"/>
                <a:gd name="T23" fmla="*/ 19 h 29"/>
                <a:gd name="T24" fmla="*/ 19 w 30"/>
                <a:gd name="T25" fmla="*/ 13 h 29"/>
                <a:gd name="T26" fmla="*/ 16 w 30"/>
                <a:gd name="T27" fmla="*/ 8 h 29"/>
                <a:gd name="T28" fmla="*/ 10 w 30"/>
                <a:gd name="T29" fmla="*/ 8 h 29"/>
                <a:gd name="T30" fmla="*/ 9 w 30"/>
                <a:gd name="T31" fmla="*/ 14 h 29"/>
                <a:gd name="T32" fmla="*/ 9 w 30"/>
                <a:gd name="T33" fmla="*/ 14 h 29"/>
                <a:gd name="T34" fmla="*/ 9 w 30"/>
                <a:gd name="T35" fmla="*/ 14 h 29"/>
                <a:gd name="T36" fmla="*/ 9 w 30"/>
                <a:gd name="T37" fmla="*/ 14 h 29"/>
                <a:gd name="T38" fmla="*/ 10 w 30"/>
                <a:gd name="T39" fmla="*/ 8 h 29"/>
                <a:gd name="T40" fmla="*/ 16 w 30"/>
                <a:gd name="T41" fmla="*/ 8 h 29"/>
                <a:gd name="T42" fmla="*/ 19 w 30"/>
                <a:gd name="T43" fmla="*/ 13 h 29"/>
                <a:gd name="T44" fmla="*/ 17 w 30"/>
                <a:gd name="T45" fmla="*/ 19 h 29"/>
                <a:gd name="T46" fmla="*/ 10 w 30"/>
                <a:gd name="T47" fmla="*/ 21 h 29"/>
                <a:gd name="T48" fmla="*/ 4 w 30"/>
                <a:gd name="T49" fmla="*/ 18 h 29"/>
                <a:gd name="T50" fmla="*/ 0 w 30"/>
                <a:gd name="T51" fmla="*/ 13 h 29"/>
                <a:gd name="T52" fmla="*/ 2 w 30"/>
                <a:gd name="T53" fmla="*/ 6 h 29"/>
                <a:gd name="T54" fmla="*/ 13 w 30"/>
                <a:gd name="T55" fmla="*/ 0 h 29"/>
                <a:gd name="T56" fmla="*/ 25 w 30"/>
                <a:gd name="T57" fmla="*/ 6 h 29"/>
                <a:gd name="T58" fmla="*/ 28 w 30"/>
                <a:gd name="T59" fmla="*/ 12 h 29"/>
                <a:gd name="T60" fmla="*/ 28 w 30"/>
                <a:gd name="T61" fmla="*/ 18 h 29"/>
                <a:gd name="T62" fmla="*/ 20 w 30"/>
                <a:gd name="T63" fmla="*/ 28 h 29"/>
                <a:gd name="T64" fmla="*/ 20 w 30"/>
                <a:gd name="T65" fmla="*/ 28 h 29"/>
                <a:gd name="T66" fmla="*/ 30 w 30"/>
                <a:gd name="T67" fmla="*/ 28 h 29"/>
                <a:gd name="T68" fmla="*/ 30 w 30"/>
                <a:gd name="T69" fmla="*/ 28 h 29"/>
                <a:gd name="T70" fmla="*/ 30 w 30"/>
                <a:gd name="T71"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29">
                  <a:moveTo>
                    <a:pt x="30" y="28"/>
                  </a:moveTo>
                  <a:cubicBezTo>
                    <a:pt x="27" y="28"/>
                    <a:pt x="23" y="28"/>
                    <a:pt x="20" y="29"/>
                  </a:cubicBezTo>
                  <a:cubicBezTo>
                    <a:pt x="19" y="29"/>
                    <a:pt x="19" y="29"/>
                    <a:pt x="19" y="29"/>
                  </a:cubicBezTo>
                  <a:cubicBezTo>
                    <a:pt x="20" y="28"/>
                    <a:pt x="20" y="28"/>
                    <a:pt x="20" y="28"/>
                  </a:cubicBezTo>
                  <a:cubicBezTo>
                    <a:pt x="23" y="25"/>
                    <a:pt x="26" y="22"/>
                    <a:pt x="27" y="18"/>
                  </a:cubicBezTo>
                  <a:cubicBezTo>
                    <a:pt x="27" y="16"/>
                    <a:pt x="27" y="14"/>
                    <a:pt x="27" y="12"/>
                  </a:cubicBezTo>
                  <a:cubicBezTo>
                    <a:pt x="26" y="10"/>
                    <a:pt x="25" y="8"/>
                    <a:pt x="24" y="7"/>
                  </a:cubicBezTo>
                  <a:cubicBezTo>
                    <a:pt x="21" y="4"/>
                    <a:pt x="17" y="2"/>
                    <a:pt x="13" y="2"/>
                  </a:cubicBezTo>
                  <a:cubicBezTo>
                    <a:pt x="9" y="1"/>
                    <a:pt x="5" y="4"/>
                    <a:pt x="3" y="7"/>
                  </a:cubicBezTo>
                  <a:cubicBezTo>
                    <a:pt x="2" y="9"/>
                    <a:pt x="1" y="11"/>
                    <a:pt x="1" y="13"/>
                  </a:cubicBezTo>
                  <a:cubicBezTo>
                    <a:pt x="2" y="14"/>
                    <a:pt x="3" y="16"/>
                    <a:pt x="5" y="17"/>
                  </a:cubicBezTo>
                  <a:cubicBezTo>
                    <a:pt x="8" y="20"/>
                    <a:pt x="13" y="21"/>
                    <a:pt x="16" y="19"/>
                  </a:cubicBezTo>
                  <a:cubicBezTo>
                    <a:pt x="18" y="18"/>
                    <a:pt x="19" y="16"/>
                    <a:pt x="19" y="13"/>
                  </a:cubicBezTo>
                  <a:cubicBezTo>
                    <a:pt x="19" y="11"/>
                    <a:pt x="18" y="9"/>
                    <a:pt x="16" y="8"/>
                  </a:cubicBezTo>
                  <a:cubicBezTo>
                    <a:pt x="14" y="7"/>
                    <a:pt x="12" y="7"/>
                    <a:pt x="10" y="8"/>
                  </a:cubicBezTo>
                  <a:cubicBezTo>
                    <a:pt x="9" y="9"/>
                    <a:pt x="8" y="12"/>
                    <a:pt x="9" y="14"/>
                  </a:cubicBezTo>
                  <a:cubicBezTo>
                    <a:pt x="9" y="14"/>
                    <a:pt x="9" y="14"/>
                    <a:pt x="9" y="14"/>
                  </a:cubicBezTo>
                  <a:cubicBezTo>
                    <a:pt x="9" y="14"/>
                    <a:pt x="9" y="14"/>
                    <a:pt x="9" y="14"/>
                  </a:cubicBezTo>
                  <a:cubicBezTo>
                    <a:pt x="9" y="14"/>
                    <a:pt x="9" y="14"/>
                    <a:pt x="9" y="14"/>
                  </a:cubicBezTo>
                  <a:cubicBezTo>
                    <a:pt x="7" y="12"/>
                    <a:pt x="8" y="9"/>
                    <a:pt x="10" y="8"/>
                  </a:cubicBezTo>
                  <a:cubicBezTo>
                    <a:pt x="12" y="7"/>
                    <a:pt x="15" y="7"/>
                    <a:pt x="16" y="8"/>
                  </a:cubicBezTo>
                  <a:cubicBezTo>
                    <a:pt x="19" y="9"/>
                    <a:pt x="19" y="11"/>
                    <a:pt x="19" y="13"/>
                  </a:cubicBezTo>
                  <a:cubicBezTo>
                    <a:pt x="19" y="16"/>
                    <a:pt x="18" y="18"/>
                    <a:pt x="17" y="19"/>
                  </a:cubicBezTo>
                  <a:cubicBezTo>
                    <a:pt x="15" y="21"/>
                    <a:pt x="12" y="21"/>
                    <a:pt x="10" y="21"/>
                  </a:cubicBezTo>
                  <a:cubicBezTo>
                    <a:pt x="8" y="20"/>
                    <a:pt x="6" y="20"/>
                    <a:pt x="4" y="18"/>
                  </a:cubicBezTo>
                  <a:cubicBezTo>
                    <a:pt x="2" y="17"/>
                    <a:pt x="1" y="15"/>
                    <a:pt x="0" y="13"/>
                  </a:cubicBezTo>
                  <a:cubicBezTo>
                    <a:pt x="0" y="11"/>
                    <a:pt x="1" y="8"/>
                    <a:pt x="2" y="6"/>
                  </a:cubicBezTo>
                  <a:cubicBezTo>
                    <a:pt x="4" y="3"/>
                    <a:pt x="9" y="0"/>
                    <a:pt x="13" y="0"/>
                  </a:cubicBezTo>
                  <a:cubicBezTo>
                    <a:pt x="18" y="0"/>
                    <a:pt x="22" y="3"/>
                    <a:pt x="25" y="6"/>
                  </a:cubicBezTo>
                  <a:cubicBezTo>
                    <a:pt x="26" y="8"/>
                    <a:pt x="27" y="10"/>
                    <a:pt x="28" y="12"/>
                  </a:cubicBezTo>
                  <a:cubicBezTo>
                    <a:pt x="29" y="14"/>
                    <a:pt x="29" y="16"/>
                    <a:pt x="28" y="18"/>
                  </a:cubicBezTo>
                  <a:cubicBezTo>
                    <a:pt x="27" y="23"/>
                    <a:pt x="24" y="26"/>
                    <a:pt x="20" y="28"/>
                  </a:cubicBezTo>
                  <a:cubicBezTo>
                    <a:pt x="20" y="28"/>
                    <a:pt x="20" y="28"/>
                    <a:pt x="20" y="28"/>
                  </a:cubicBezTo>
                  <a:cubicBezTo>
                    <a:pt x="23" y="28"/>
                    <a:pt x="27" y="28"/>
                    <a:pt x="30" y="28"/>
                  </a:cubicBezTo>
                  <a:cubicBezTo>
                    <a:pt x="30" y="28"/>
                    <a:pt x="30" y="28"/>
                    <a:pt x="30" y="28"/>
                  </a:cubicBezTo>
                  <a:cubicBezTo>
                    <a:pt x="30" y="28"/>
                    <a:pt x="30" y="28"/>
                    <a:pt x="30" y="28"/>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92" name="Freeform 1285"/>
            <p:cNvSpPr>
              <a:spLocks/>
            </p:cNvSpPr>
            <p:nvPr/>
          </p:nvSpPr>
          <p:spPr bwMode="auto">
            <a:xfrm>
              <a:off x="4405313" y="1184276"/>
              <a:ext cx="125413" cy="230188"/>
            </a:xfrm>
            <a:custGeom>
              <a:avLst/>
              <a:gdLst>
                <a:gd name="T0" fmla="*/ 13 w 15"/>
                <a:gd name="T1" fmla="*/ 27 h 27"/>
                <a:gd name="T2" fmla="*/ 3 w 15"/>
                <a:gd name="T3" fmla="*/ 19 h 27"/>
                <a:gd name="T4" fmla="*/ 1 w 15"/>
                <a:gd name="T5" fmla="*/ 13 h 27"/>
                <a:gd name="T6" fmla="*/ 1 w 15"/>
                <a:gd name="T7" fmla="*/ 6 h 27"/>
                <a:gd name="T8" fmla="*/ 5 w 15"/>
                <a:gd name="T9" fmla="*/ 1 h 27"/>
                <a:gd name="T10" fmla="*/ 12 w 15"/>
                <a:gd name="T11" fmla="*/ 2 h 27"/>
                <a:gd name="T12" fmla="*/ 14 w 15"/>
                <a:gd name="T13" fmla="*/ 8 h 27"/>
                <a:gd name="T14" fmla="*/ 9 w 15"/>
                <a:gd name="T15" fmla="*/ 11 h 27"/>
                <a:gd name="T16" fmla="*/ 9 w 15"/>
                <a:gd name="T17" fmla="*/ 10 h 27"/>
                <a:gd name="T18" fmla="*/ 9 w 15"/>
                <a:gd name="T19" fmla="*/ 10 h 27"/>
                <a:gd name="T20" fmla="*/ 13 w 15"/>
                <a:gd name="T21" fmla="*/ 8 h 27"/>
                <a:gd name="T22" fmla="*/ 11 w 15"/>
                <a:gd name="T23" fmla="*/ 2 h 27"/>
                <a:gd name="T24" fmla="*/ 6 w 15"/>
                <a:gd name="T25" fmla="*/ 2 h 27"/>
                <a:gd name="T26" fmla="*/ 2 w 15"/>
                <a:gd name="T27" fmla="*/ 6 h 27"/>
                <a:gd name="T28" fmla="*/ 2 w 15"/>
                <a:gd name="T29" fmla="*/ 12 h 27"/>
                <a:gd name="T30" fmla="*/ 5 w 15"/>
                <a:gd name="T31" fmla="*/ 18 h 27"/>
                <a:gd name="T32" fmla="*/ 13 w 15"/>
                <a:gd name="T33" fmla="*/ 27 h 27"/>
                <a:gd name="T34" fmla="*/ 13 w 15"/>
                <a:gd name="T35" fmla="*/ 27 h 27"/>
                <a:gd name="T36" fmla="*/ 13 w 15"/>
                <a:gd name="T3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7">
                  <a:moveTo>
                    <a:pt x="13" y="27"/>
                  </a:moveTo>
                  <a:cubicBezTo>
                    <a:pt x="9" y="26"/>
                    <a:pt x="6" y="22"/>
                    <a:pt x="3" y="19"/>
                  </a:cubicBezTo>
                  <a:cubicBezTo>
                    <a:pt x="2" y="17"/>
                    <a:pt x="2" y="15"/>
                    <a:pt x="1" y="13"/>
                  </a:cubicBezTo>
                  <a:cubicBezTo>
                    <a:pt x="0" y="10"/>
                    <a:pt x="0" y="8"/>
                    <a:pt x="1" y="6"/>
                  </a:cubicBezTo>
                  <a:cubicBezTo>
                    <a:pt x="1" y="4"/>
                    <a:pt x="3" y="2"/>
                    <a:pt x="5" y="1"/>
                  </a:cubicBezTo>
                  <a:cubicBezTo>
                    <a:pt x="7" y="0"/>
                    <a:pt x="10" y="1"/>
                    <a:pt x="12" y="2"/>
                  </a:cubicBezTo>
                  <a:cubicBezTo>
                    <a:pt x="14" y="3"/>
                    <a:pt x="15" y="6"/>
                    <a:pt x="14" y="8"/>
                  </a:cubicBezTo>
                  <a:cubicBezTo>
                    <a:pt x="13" y="10"/>
                    <a:pt x="11" y="11"/>
                    <a:pt x="9" y="11"/>
                  </a:cubicBezTo>
                  <a:cubicBezTo>
                    <a:pt x="9" y="11"/>
                    <a:pt x="9" y="10"/>
                    <a:pt x="9" y="10"/>
                  </a:cubicBezTo>
                  <a:cubicBezTo>
                    <a:pt x="9" y="10"/>
                    <a:pt x="9" y="10"/>
                    <a:pt x="9" y="10"/>
                  </a:cubicBezTo>
                  <a:cubicBezTo>
                    <a:pt x="11" y="11"/>
                    <a:pt x="13" y="9"/>
                    <a:pt x="13" y="8"/>
                  </a:cubicBezTo>
                  <a:cubicBezTo>
                    <a:pt x="14" y="6"/>
                    <a:pt x="13" y="3"/>
                    <a:pt x="11" y="2"/>
                  </a:cubicBezTo>
                  <a:cubicBezTo>
                    <a:pt x="10" y="1"/>
                    <a:pt x="7" y="1"/>
                    <a:pt x="6" y="2"/>
                  </a:cubicBezTo>
                  <a:cubicBezTo>
                    <a:pt x="4" y="3"/>
                    <a:pt x="2" y="4"/>
                    <a:pt x="2" y="6"/>
                  </a:cubicBezTo>
                  <a:cubicBezTo>
                    <a:pt x="2" y="8"/>
                    <a:pt x="2" y="10"/>
                    <a:pt x="2" y="12"/>
                  </a:cubicBezTo>
                  <a:cubicBezTo>
                    <a:pt x="3" y="14"/>
                    <a:pt x="4" y="16"/>
                    <a:pt x="5" y="18"/>
                  </a:cubicBezTo>
                  <a:cubicBezTo>
                    <a:pt x="7" y="21"/>
                    <a:pt x="9" y="25"/>
                    <a:pt x="13" y="27"/>
                  </a:cubicBezTo>
                  <a:cubicBezTo>
                    <a:pt x="13" y="27"/>
                    <a:pt x="13" y="27"/>
                    <a:pt x="13" y="27"/>
                  </a:cubicBezTo>
                  <a:cubicBezTo>
                    <a:pt x="13" y="27"/>
                    <a:pt x="13" y="27"/>
                    <a:pt x="13" y="27"/>
                  </a:cubicBezTo>
                  <a:close/>
                </a:path>
              </a:pathLst>
            </a:custGeom>
            <a:solidFill>
              <a:srgbClr val="91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693" name="Freeform 1286"/>
            <p:cNvSpPr>
              <a:spLocks/>
            </p:cNvSpPr>
            <p:nvPr/>
          </p:nvSpPr>
          <p:spPr bwMode="auto">
            <a:xfrm>
              <a:off x="4605338" y="1260476"/>
              <a:ext cx="49213" cy="60325"/>
            </a:xfrm>
            <a:custGeom>
              <a:avLst/>
              <a:gdLst>
                <a:gd name="T0" fmla="*/ 6 w 6"/>
                <a:gd name="T1" fmla="*/ 0 h 7"/>
                <a:gd name="T2" fmla="*/ 0 w 6"/>
                <a:gd name="T3" fmla="*/ 7 h 7"/>
              </a:gdLst>
              <a:ahLst/>
              <a:cxnLst>
                <a:cxn ang="0">
                  <a:pos x="T0" y="T1"/>
                </a:cxn>
                <a:cxn ang="0">
                  <a:pos x="T2" y="T3"/>
                </a:cxn>
              </a:cxnLst>
              <a:rect l="0" t="0" r="r" b="b"/>
              <a:pathLst>
                <a:path w="6" h="7">
                  <a:moveTo>
                    <a:pt x="6" y="0"/>
                  </a:moveTo>
                  <a:cubicBezTo>
                    <a:pt x="6" y="0"/>
                    <a:pt x="2" y="6"/>
                    <a:pt x="0" y="7"/>
                  </a:cubicBezTo>
                </a:path>
              </a:pathLst>
            </a:custGeom>
            <a:noFill/>
            <a:ln w="9525" cap="rnd">
              <a:solidFill>
                <a:srgbClr val="911E2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55" name="TextBox 1"/>
          <p:cNvSpPr txBox="1"/>
          <p:nvPr/>
        </p:nvSpPr>
        <p:spPr>
          <a:xfrm>
            <a:off x="2329204" y="2519595"/>
            <a:ext cx="8471591" cy="1107967"/>
          </a:xfrm>
          <a:prstGeom prst="rect">
            <a:avLst/>
          </a:prstGeom>
          <a:noFill/>
        </p:spPr>
        <p:txBody>
          <a:bodyPr wrap="square" lIns="91413" tIns="45706" rIns="91413" bIns="45706"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6600" b="1" dirty="0">
                <a:solidFill>
                  <a:schemeClr val="bg1"/>
                </a:solidFill>
                <a:latin typeface="+mj-ea"/>
                <a:ea typeface="+mj-ea"/>
                <a:cs typeface="+mn-ea"/>
                <a:sym typeface="+mn-lt"/>
              </a:rPr>
              <a:t>年终</a:t>
            </a:r>
            <a:r>
              <a:rPr lang="zh-CN" altLang="en-US" sz="6600" b="1" dirty="0" smtClean="0">
                <a:solidFill>
                  <a:schemeClr val="bg1"/>
                </a:solidFill>
                <a:latin typeface="+mj-ea"/>
                <a:ea typeface="+mj-ea"/>
                <a:cs typeface="+mn-ea"/>
                <a:sym typeface="+mn-lt"/>
              </a:rPr>
              <a:t>总结</a:t>
            </a:r>
            <a:r>
              <a:rPr lang="en-US" altLang="zh-CN" sz="6600" b="1" dirty="0" smtClean="0">
                <a:solidFill>
                  <a:schemeClr val="bg1"/>
                </a:solidFill>
                <a:latin typeface="+mj-ea"/>
                <a:ea typeface="+mj-ea"/>
                <a:cs typeface="+mn-ea"/>
                <a:sym typeface="+mn-lt"/>
              </a:rPr>
              <a:t>/</a:t>
            </a:r>
            <a:r>
              <a:rPr lang="zh-CN" altLang="en-US" sz="6600" b="1" dirty="0" smtClean="0">
                <a:solidFill>
                  <a:schemeClr val="bg1"/>
                </a:solidFill>
                <a:latin typeface="+mj-ea"/>
                <a:ea typeface="+mj-ea"/>
                <a:cs typeface="+mn-ea"/>
                <a:sym typeface="+mn-lt"/>
              </a:rPr>
              <a:t>计划</a:t>
            </a:r>
            <a:r>
              <a:rPr lang="en-US" altLang="zh-CN" sz="6600" b="1" dirty="0" smtClean="0">
                <a:solidFill>
                  <a:schemeClr val="bg1"/>
                </a:solidFill>
                <a:latin typeface="+mj-ea"/>
                <a:ea typeface="+mj-ea"/>
                <a:cs typeface="+mn-ea"/>
                <a:sym typeface="+mn-lt"/>
              </a:rPr>
              <a:t>/</a:t>
            </a:r>
            <a:r>
              <a:rPr lang="zh-CN" altLang="en-US" sz="6600" b="1" dirty="0" smtClean="0">
                <a:solidFill>
                  <a:schemeClr val="bg1"/>
                </a:solidFill>
                <a:latin typeface="+mj-ea"/>
                <a:ea typeface="+mj-ea"/>
                <a:cs typeface="+mn-ea"/>
                <a:sym typeface="+mn-lt"/>
              </a:rPr>
              <a:t>汇报</a:t>
            </a:r>
            <a:endParaRPr lang="zh-CN" altLang="en-US" sz="6600" b="1" dirty="0">
              <a:solidFill>
                <a:schemeClr val="bg1"/>
              </a:solidFill>
              <a:latin typeface="+mj-ea"/>
              <a:ea typeface="+mj-ea"/>
              <a:cs typeface="+mn-ea"/>
              <a:sym typeface="+mn-lt"/>
            </a:endParaRPr>
          </a:p>
        </p:txBody>
      </p:sp>
      <p:sp>
        <p:nvSpPr>
          <p:cNvPr id="656" name="矩形 655"/>
          <p:cNvSpPr/>
          <p:nvPr/>
        </p:nvSpPr>
        <p:spPr>
          <a:xfrm>
            <a:off x="2359606" y="3528553"/>
            <a:ext cx="7542616" cy="307777"/>
          </a:xfrm>
          <a:prstGeom prst="rect">
            <a:avLst/>
          </a:prstGeom>
        </p:spPr>
        <p:txBody>
          <a:bodyPr wrap="square">
            <a:spAutoFit/>
          </a:bodyPr>
          <a:lstStyle/>
          <a:p>
            <a:r>
              <a:rPr lang="en-US" altLang="zh-CN" sz="1400" spc="300" dirty="0" smtClean="0">
                <a:solidFill>
                  <a:schemeClr val="bg1"/>
                </a:solidFill>
                <a:latin typeface="+mj-ea"/>
                <a:ea typeface="+mj-ea"/>
                <a:cs typeface="+mn-ea"/>
                <a:sym typeface="+mn-lt"/>
              </a:rPr>
              <a:t>LOREM IPSUM DOLOR SIT AMET, CONSECTETUR ADIPISICING</a:t>
            </a:r>
            <a:endParaRPr lang="zh-CN" altLang="en-US" sz="1400" spc="300" dirty="0">
              <a:solidFill>
                <a:schemeClr val="bg1"/>
              </a:solidFill>
              <a:latin typeface="+mj-ea"/>
              <a:ea typeface="+mj-ea"/>
              <a:cs typeface="+mn-ea"/>
              <a:sym typeface="+mn-lt"/>
            </a:endParaRPr>
          </a:p>
        </p:txBody>
      </p:sp>
      <p:grpSp>
        <p:nvGrpSpPr>
          <p:cNvPr id="657" name="组合 656"/>
          <p:cNvGrpSpPr/>
          <p:nvPr/>
        </p:nvGrpSpPr>
        <p:grpSpPr>
          <a:xfrm>
            <a:off x="4183463" y="3931105"/>
            <a:ext cx="3965848" cy="393904"/>
            <a:chOff x="3030884" y="2980708"/>
            <a:chExt cx="3965848" cy="393904"/>
          </a:xfrm>
        </p:grpSpPr>
        <p:sp>
          <p:nvSpPr>
            <p:cNvPr id="658" name="圆角矩形 2"/>
            <p:cNvSpPr/>
            <p:nvPr/>
          </p:nvSpPr>
          <p:spPr>
            <a:xfrm>
              <a:off x="3452088" y="2980708"/>
              <a:ext cx="1309679" cy="370768"/>
            </a:xfrm>
            <a:prstGeom prst="rect">
              <a:avLst/>
            </a:prstGeom>
            <a:solidFill>
              <a:srgbClr val="E7E7E7"/>
            </a:solidFill>
            <a:ln w="254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lvl="0">
                <a:defRPr/>
              </a:pPr>
              <a:r>
                <a:rPr lang="zh-CN" altLang="en-US" sz="1200" b="1" dirty="0">
                  <a:solidFill>
                    <a:srgbClr val="B50000"/>
                  </a:solidFill>
                  <a:latin typeface="Arial" panose="020B0604020202020204"/>
                  <a:sym typeface="Arial" panose="020B0604020202020204" pitchFamily="34" charset="0"/>
                </a:rPr>
                <a:t>汇报人：</a:t>
              </a:r>
            </a:p>
          </p:txBody>
        </p:sp>
        <p:sp>
          <p:nvSpPr>
            <p:cNvPr id="659" name="圆角矩形 2"/>
            <p:cNvSpPr/>
            <p:nvPr/>
          </p:nvSpPr>
          <p:spPr>
            <a:xfrm>
              <a:off x="3030884" y="2980708"/>
              <a:ext cx="370821" cy="370768"/>
            </a:xfrm>
            <a:prstGeom prst="rect">
              <a:avLst/>
            </a:prstGeom>
            <a:solidFill>
              <a:schemeClr val="tx1">
                <a:lumMod val="75000"/>
                <a:lumOff val="25000"/>
              </a:schemeClr>
            </a:solidFill>
            <a:ln w="254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00A19A"/>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660" name="student-graduation-cap-shape_52041"/>
            <p:cNvSpPr>
              <a:spLocks noChangeAspect="1"/>
            </p:cNvSpPr>
            <p:nvPr/>
          </p:nvSpPr>
          <p:spPr bwMode="auto">
            <a:xfrm>
              <a:off x="3135739" y="3067213"/>
              <a:ext cx="153299" cy="184628"/>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rgbClr val="FFFFFF"/>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A19A"/>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661" name="圆角矩形 2"/>
            <p:cNvSpPr/>
            <p:nvPr/>
          </p:nvSpPr>
          <p:spPr>
            <a:xfrm>
              <a:off x="5059035" y="2998460"/>
              <a:ext cx="370834" cy="370958"/>
            </a:xfrm>
            <a:prstGeom prst="rect">
              <a:avLst/>
            </a:prstGeom>
            <a:solidFill>
              <a:schemeClr val="tx1">
                <a:lumMod val="75000"/>
                <a:lumOff val="25000"/>
              </a:schemeClr>
            </a:solidFill>
            <a:ln w="254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00A19A"/>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662" name="student-graduation-cap-shape_52041"/>
            <p:cNvSpPr>
              <a:spLocks noChangeAspect="1"/>
            </p:cNvSpPr>
            <p:nvPr/>
          </p:nvSpPr>
          <p:spPr bwMode="auto">
            <a:xfrm>
              <a:off x="5152643" y="3092001"/>
              <a:ext cx="178566" cy="184724"/>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rgbClr val="FFFFFF"/>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A19A"/>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663" name="圆角矩形 2"/>
            <p:cNvSpPr/>
            <p:nvPr/>
          </p:nvSpPr>
          <p:spPr>
            <a:xfrm>
              <a:off x="5485377" y="3003844"/>
              <a:ext cx="1511355" cy="370768"/>
            </a:xfrm>
            <a:prstGeom prst="rect">
              <a:avLst/>
            </a:prstGeom>
            <a:solidFill>
              <a:srgbClr val="E7E7E7"/>
            </a:solidFill>
            <a:ln w="254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lvl="0">
                <a:defRPr/>
              </a:pPr>
              <a:r>
                <a:rPr lang="zh-CN" altLang="en-US" sz="1200" b="1" dirty="0">
                  <a:solidFill>
                    <a:srgbClr val="B50000"/>
                  </a:solidFill>
                  <a:latin typeface="Arial" panose="020B0604020202020204"/>
                  <a:sym typeface="Arial" panose="020B0604020202020204" pitchFamily="34" charset="0"/>
                </a:rPr>
                <a:t>时间：</a:t>
              </a:r>
            </a:p>
          </p:txBody>
        </p:sp>
      </p:grpSp>
      <p:sp>
        <p:nvSpPr>
          <p:cNvPr id="664" name="TextBox 1"/>
          <p:cNvSpPr txBox="1"/>
          <p:nvPr/>
        </p:nvSpPr>
        <p:spPr>
          <a:xfrm>
            <a:off x="5119187" y="1415205"/>
            <a:ext cx="2503816" cy="1107967"/>
          </a:xfrm>
          <a:prstGeom prst="rect">
            <a:avLst/>
          </a:prstGeom>
          <a:noFill/>
        </p:spPr>
        <p:txBody>
          <a:bodyPr wrap="square" lIns="91413" tIns="45706" rIns="91413" bIns="45706"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ltLang="zh-CN" sz="6600" b="1" dirty="0" smtClean="0">
                <a:solidFill>
                  <a:schemeClr val="bg1"/>
                </a:solidFill>
                <a:latin typeface="+mj-ea"/>
                <a:ea typeface="+mj-ea"/>
                <a:cs typeface="+mn-ea"/>
                <a:sym typeface="+mn-lt"/>
              </a:rPr>
              <a:t>2020</a:t>
            </a:r>
            <a:endParaRPr lang="zh-CN" altLang="en-US" sz="6600" b="1" dirty="0">
              <a:solidFill>
                <a:schemeClr val="bg1"/>
              </a:solidFill>
              <a:latin typeface="+mj-ea"/>
              <a:ea typeface="+mj-ea"/>
              <a:cs typeface="+mn-ea"/>
              <a:sym typeface="+mn-lt"/>
            </a:endParaRPr>
          </a:p>
        </p:txBody>
      </p:sp>
    </p:spTree>
    <p:extLst>
      <p:ext uri="{BB962C8B-B14F-4D97-AF65-F5344CB8AC3E}">
        <p14:creationId xmlns:p14="http://schemas.microsoft.com/office/powerpoint/2010/main" val="22063515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859" y="3244334"/>
            <a:ext cx="4914230" cy="1200329"/>
          </a:xfrm>
          <a:prstGeom prst="rect">
            <a:avLst/>
          </a:prstGeom>
        </p:spPr>
        <p:txBody>
          <a:bodyPr wrap="none">
            <a:spAutoFit/>
          </a:bodyPr>
          <a:lstStyle/>
          <a:p>
            <a:r>
              <a:rPr lang="en-US" altLang="zh-CN" dirty="0" err="1" smtClean="0">
                <a:hlinkClick r:id="rId2"/>
              </a:rPr>
              <a:t>StephenZhu</a:t>
            </a:r>
            <a:r>
              <a:rPr lang="en-US" altLang="zh-CN" dirty="0" smtClean="0"/>
              <a:t>   </a:t>
            </a:r>
            <a:r>
              <a:rPr lang="zh-CN" altLang="en-US" dirty="0"/>
              <a:t>作</a:t>
            </a:r>
            <a:r>
              <a:rPr lang="zh-CN" altLang="en-US" dirty="0" smtClean="0"/>
              <a:t>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533970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5"/>
          <p:cNvSpPr>
            <a:spLocks noEditPoints="1"/>
          </p:cNvSpPr>
          <p:nvPr/>
        </p:nvSpPr>
        <p:spPr bwMode="auto">
          <a:xfrm>
            <a:off x="2133631" y="99848"/>
            <a:ext cx="504025" cy="718885"/>
          </a:xfrm>
          <a:custGeom>
            <a:avLst/>
            <a:gdLst>
              <a:gd name="T0" fmla="*/ 227 w 261"/>
              <a:gd name="T1" fmla="*/ 372 h 372"/>
              <a:gd name="T2" fmla="*/ 221 w 261"/>
              <a:gd name="T3" fmla="*/ 366 h 372"/>
              <a:gd name="T4" fmla="*/ 227 w 261"/>
              <a:gd name="T5" fmla="*/ 359 h 372"/>
              <a:gd name="T6" fmla="*/ 239 w 261"/>
              <a:gd name="T7" fmla="*/ 359 h 372"/>
              <a:gd name="T8" fmla="*/ 245 w 261"/>
              <a:gd name="T9" fmla="*/ 366 h 372"/>
              <a:gd name="T10" fmla="*/ 239 w 261"/>
              <a:gd name="T11" fmla="*/ 372 h 372"/>
              <a:gd name="T12" fmla="*/ 227 w 261"/>
              <a:gd name="T13" fmla="*/ 372 h 372"/>
              <a:gd name="T14" fmla="*/ 208 w 261"/>
              <a:gd name="T15" fmla="*/ 0 h 372"/>
              <a:gd name="T16" fmla="*/ 220 w 261"/>
              <a:gd name="T17" fmla="*/ 8 h 372"/>
              <a:gd name="T18" fmla="*/ 232 w 261"/>
              <a:gd name="T19" fmla="*/ 36 h 372"/>
              <a:gd name="T20" fmla="*/ 220 w 261"/>
              <a:gd name="T21" fmla="*/ 64 h 372"/>
              <a:gd name="T22" fmla="*/ 192 w 261"/>
              <a:gd name="T23" fmla="*/ 76 h 372"/>
              <a:gd name="T24" fmla="*/ 105 w 261"/>
              <a:gd name="T25" fmla="*/ 76 h 372"/>
              <a:gd name="T26" fmla="*/ 102 w 261"/>
              <a:gd name="T27" fmla="*/ 76 h 372"/>
              <a:gd name="T28" fmla="*/ 69 w 261"/>
              <a:gd name="T29" fmla="*/ 76 h 372"/>
              <a:gd name="T30" fmla="*/ 32 w 261"/>
              <a:gd name="T31" fmla="*/ 91 h 372"/>
              <a:gd name="T32" fmla="*/ 17 w 261"/>
              <a:gd name="T33" fmla="*/ 128 h 372"/>
              <a:gd name="T34" fmla="*/ 32 w 261"/>
              <a:gd name="T35" fmla="*/ 164 h 372"/>
              <a:gd name="T36" fmla="*/ 69 w 261"/>
              <a:gd name="T37" fmla="*/ 179 h 372"/>
              <a:gd name="T38" fmla="*/ 159 w 261"/>
              <a:gd name="T39" fmla="*/ 179 h 372"/>
              <a:gd name="T40" fmla="*/ 224 w 261"/>
              <a:gd name="T41" fmla="*/ 179 h 372"/>
              <a:gd name="T42" fmla="*/ 241 w 261"/>
              <a:gd name="T43" fmla="*/ 187 h 372"/>
              <a:gd name="T44" fmla="*/ 249 w 261"/>
              <a:gd name="T45" fmla="*/ 204 h 372"/>
              <a:gd name="T46" fmla="*/ 241 w 261"/>
              <a:gd name="T47" fmla="*/ 221 h 372"/>
              <a:gd name="T48" fmla="*/ 224 w 261"/>
              <a:gd name="T49" fmla="*/ 229 h 372"/>
              <a:gd name="T50" fmla="*/ 123 w 261"/>
              <a:gd name="T51" fmla="*/ 229 h 372"/>
              <a:gd name="T52" fmla="*/ 72 w 261"/>
              <a:gd name="T53" fmla="*/ 229 h 372"/>
              <a:gd name="T54" fmla="*/ 21 w 261"/>
              <a:gd name="T55" fmla="*/ 250 h 372"/>
              <a:gd name="T56" fmla="*/ 0 w 261"/>
              <a:gd name="T57" fmla="*/ 300 h 372"/>
              <a:gd name="T58" fmla="*/ 21 w 261"/>
              <a:gd name="T59" fmla="*/ 351 h 372"/>
              <a:gd name="T60" fmla="*/ 72 w 261"/>
              <a:gd name="T61" fmla="*/ 372 h 372"/>
              <a:gd name="T62" fmla="*/ 201 w 261"/>
              <a:gd name="T63" fmla="*/ 372 h 372"/>
              <a:gd name="T64" fmla="*/ 207 w 261"/>
              <a:gd name="T65" fmla="*/ 366 h 372"/>
              <a:gd name="T66" fmla="*/ 201 w 261"/>
              <a:gd name="T67" fmla="*/ 359 h 372"/>
              <a:gd name="T68" fmla="*/ 72 w 261"/>
              <a:gd name="T69" fmla="*/ 359 h 372"/>
              <a:gd name="T70" fmla="*/ 30 w 261"/>
              <a:gd name="T71" fmla="*/ 342 h 372"/>
              <a:gd name="T72" fmla="*/ 12 w 261"/>
              <a:gd name="T73" fmla="*/ 300 h 372"/>
              <a:gd name="T74" fmla="*/ 30 w 261"/>
              <a:gd name="T75" fmla="*/ 258 h 372"/>
              <a:gd name="T76" fmla="*/ 72 w 261"/>
              <a:gd name="T77" fmla="*/ 241 h 372"/>
              <a:gd name="T78" fmla="*/ 123 w 261"/>
              <a:gd name="T79" fmla="*/ 241 h 372"/>
              <a:gd name="T80" fmla="*/ 224 w 261"/>
              <a:gd name="T81" fmla="*/ 241 h 372"/>
              <a:gd name="T82" fmla="*/ 250 w 261"/>
              <a:gd name="T83" fmla="*/ 230 h 372"/>
              <a:gd name="T84" fmla="*/ 261 w 261"/>
              <a:gd name="T85" fmla="*/ 204 h 372"/>
              <a:gd name="T86" fmla="*/ 250 w 261"/>
              <a:gd name="T87" fmla="*/ 178 h 372"/>
              <a:gd name="T88" fmla="*/ 224 w 261"/>
              <a:gd name="T89" fmla="*/ 167 h 372"/>
              <a:gd name="T90" fmla="*/ 159 w 261"/>
              <a:gd name="T91" fmla="*/ 167 h 372"/>
              <a:gd name="T92" fmla="*/ 69 w 261"/>
              <a:gd name="T93" fmla="*/ 167 h 372"/>
              <a:gd name="T94" fmla="*/ 41 w 261"/>
              <a:gd name="T95" fmla="*/ 155 h 372"/>
              <a:gd name="T96" fmla="*/ 30 w 261"/>
              <a:gd name="T97" fmla="*/ 128 h 372"/>
              <a:gd name="T98" fmla="*/ 41 w 261"/>
              <a:gd name="T99" fmla="*/ 100 h 372"/>
              <a:gd name="T100" fmla="*/ 69 w 261"/>
              <a:gd name="T101" fmla="*/ 88 h 372"/>
              <a:gd name="T102" fmla="*/ 102 w 261"/>
              <a:gd name="T103" fmla="*/ 88 h 372"/>
              <a:gd name="T104" fmla="*/ 105 w 261"/>
              <a:gd name="T105" fmla="*/ 88 h 372"/>
              <a:gd name="T106" fmla="*/ 192 w 261"/>
              <a:gd name="T107" fmla="*/ 88 h 372"/>
              <a:gd name="T108" fmla="*/ 229 w 261"/>
              <a:gd name="T109" fmla="*/ 73 h 372"/>
              <a:gd name="T110" fmla="*/ 244 w 261"/>
              <a:gd name="T111" fmla="*/ 36 h 372"/>
              <a:gd name="T112" fmla="*/ 229 w 261"/>
              <a:gd name="T113" fmla="*/ 0 h 372"/>
              <a:gd name="T114" fmla="*/ 208 w 261"/>
              <a:gd name="T11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1" h="372">
                <a:moveTo>
                  <a:pt x="227" y="372"/>
                </a:moveTo>
                <a:cubicBezTo>
                  <a:pt x="224" y="372"/>
                  <a:pt x="221" y="369"/>
                  <a:pt x="221" y="366"/>
                </a:cubicBezTo>
                <a:cubicBezTo>
                  <a:pt x="221" y="362"/>
                  <a:pt x="224" y="359"/>
                  <a:pt x="227" y="359"/>
                </a:cubicBezTo>
                <a:cubicBezTo>
                  <a:pt x="239" y="359"/>
                  <a:pt x="239" y="359"/>
                  <a:pt x="239" y="359"/>
                </a:cubicBezTo>
                <a:cubicBezTo>
                  <a:pt x="243" y="359"/>
                  <a:pt x="245" y="362"/>
                  <a:pt x="245" y="366"/>
                </a:cubicBezTo>
                <a:cubicBezTo>
                  <a:pt x="245" y="369"/>
                  <a:pt x="243" y="372"/>
                  <a:pt x="239" y="372"/>
                </a:cubicBezTo>
                <a:cubicBezTo>
                  <a:pt x="227" y="372"/>
                  <a:pt x="227" y="372"/>
                  <a:pt x="227" y="372"/>
                </a:cubicBezTo>
                <a:close/>
                <a:moveTo>
                  <a:pt x="208" y="0"/>
                </a:moveTo>
                <a:cubicBezTo>
                  <a:pt x="212" y="2"/>
                  <a:pt x="216" y="5"/>
                  <a:pt x="220" y="8"/>
                </a:cubicBezTo>
                <a:cubicBezTo>
                  <a:pt x="227" y="15"/>
                  <a:pt x="232" y="25"/>
                  <a:pt x="232" y="36"/>
                </a:cubicBezTo>
                <a:cubicBezTo>
                  <a:pt x="232" y="47"/>
                  <a:pt x="227" y="57"/>
                  <a:pt x="220" y="64"/>
                </a:cubicBezTo>
                <a:cubicBezTo>
                  <a:pt x="213" y="71"/>
                  <a:pt x="203" y="76"/>
                  <a:pt x="192" y="76"/>
                </a:cubicBezTo>
                <a:cubicBezTo>
                  <a:pt x="105" y="76"/>
                  <a:pt x="105" y="76"/>
                  <a:pt x="105" y="76"/>
                </a:cubicBezTo>
                <a:cubicBezTo>
                  <a:pt x="102" y="76"/>
                  <a:pt x="102" y="76"/>
                  <a:pt x="102" y="76"/>
                </a:cubicBezTo>
                <a:cubicBezTo>
                  <a:pt x="69" y="76"/>
                  <a:pt x="69" y="76"/>
                  <a:pt x="69" y="76"/>
                </a:cubicBezTo>
                <a:cubicBezTo>
                  <a:pt x="55" y="76"/>
                  <a:pt x="42" y="81"/>
                  <a:pt x="32" y="91"/>
                </a:cubicBezTo>
                <a:cubicBezTo>
                  <a:pt x="23" y="100"/>
                  <a:pt x="17" y="113"/>
                  <a:pt x="17" y="128"/>
                </a:cubicBezTo>
                <a:cubicBezTo>
                  <a:pt x="17" y="142"/>
                  <a:pt x="23" y="155"/>
                  <a:pt x="32" y="164"/>
                </a:cubicBezTo>
                <a:cubicBezTo>
                  <a:pt x="42" y="174"/>
                  <a:pt x="55" y="179"/>
                  <a:pt x="69" y="179"/>
                </a:cubicBezTo>
                <a:cubicBezTo>
                  <a:pt x="159" y="179"/>
                  <a:pt x="159" y="179"/>
                  <a:pt x="159" y="179"/>
                </a:cubicBezTo>
                <a:cubicBezTo>
                  <a:pt x="224" y="179"/>
                  <a:pt x="224" y="179"/>
                  <a:pt x="224" y="179"/>
                </a:cubicBezTo>
                <a:cubicBezTo>
                  <a:pt x="231" y="179"/>
                  <a:pt x="237" y="182"/>
                  <a:pt x="241" y="187"/>
                </a:cubicBezTo>
                <a:cubicBezTo>
                  <a:pt x="246" y="191"/>
                  <a:pt x="249" y="197"/>
                  <a:pt x="249" y="204"/>
                </a:cubicBezTo>
                <a:cubicBezTo>
                  <a:pt x="249" y="211"/>
                  <a:pt x="246" y="217"/>
                  <a:pt x="241" y="221"/>
                </a:cubicBezTo>
                <a:cubicBezTo>
                  <a:pt x="237" y="226"/>
                  <a:pt x="231" y="229"/>
                  <a:pt x="224" y="229"/>
                </a:cubicBezTo>
                <a:cubicBezTo>
                  <a:pt x="123" y="229"/>
                  <a:pt x="123" y="229"/>
                  <a:pt x="123" y="229"/>
                </a:cubicBezTo>
                <a:cubicBezTo>
                  <a:pt x="72" y="229"/>
                  <a:pt x="72" y="229"/>
                  <a:pt x="72" y="229"/>
                </a:cubicBezTo>
                <a:cubicBezTo>
                  <a:pt x="52" y="229"/>
                  <a:pt x="34" y="237"/>
                  <a:pt x="21" y="250"/>
                </a:cubicBezTo>
                <a:cubicBezTo>
                  <a:pt x="8" y="263"/>
                  <a:pt x="0" y="281"/>
                  <a:pt x="0" y="300"/>
                </a:cubicBezTo>
                <a:cubicBezTo>
                  <a:pt x="0" y="320"/>
                  <a:pt x="8" y="338"/>
                  <a:pt x="21" y="351"/>
                </a:cubicBezTo>
                <a:cubicBezTo>
                  <a:pt x="34" y="364"/>
                  <a:pt x="52" y="372"/>
                  <a:pt x="72" y="372"/>
                </a:cubicBezTo>
                <a:cubicBezTo>
                  <a:pt x="201" y="372"/>
                  <a:pt x="201" y="372"/>
                  <a:pt x="201" y="372"/>
                </a:cubicBezTo>
                <a:cubicBezTo>
                  <a:pt x="204" y="372"/>
                  <a:pt x="207" y="369"/>
                  <a:pt x="207" y="366"/>
                </a:cubicBezTo>
                <a:cubicBezTo>
                  <a:pt x="207" y="362"/>
                  <a:pt x="204" y="359"/>
                  <a:pt x="201" y="359"/>
                </a:cubicBezTo>
                <a:cubicBezTo>
                  <a:pt x="72" y="359"/>
                  <a:pt x="72" y="359"/>
                  <a:pt x="72" y="359"/>
                </a:cubicBezTo>
                <a:cubicBezTo>
                  <a:pt x="55" y="359"/>
                  <a:pt x="41" y="353"/>
                  <a:pt x="30" y="342"/>
                </a:cubicBezTo>
                <a:cubicBezTo>
                  <a:pt x="19" y="331"/>
                  <a:pt x="12" y="316"/>
                  <a:pt x="12" y="300"/>
                </a:cubicBezTo>
                <a:cubicBezTo>
                  <a:pt x="12" y="284"/>
                  <a:pt x="19" y="269"/>
                  <a:pt x="30" y="258"/>
                </a:cubicBezTo>
                <a:cubicBezTo>
                  <a:pt x="41" y="248"/>
                  <a:pt x="55" y="241"/>
                  <a:pt x="72" y="241"/>
                </a:cubicBezTo>
                <a:cubicBezTo>
                  <a:pt x="123" y="241"/>
                  <a:pt x="123" y="241"/>
                  <a:pt x="123" y="241"/>
                </a:cubicBezTo>
                <a:cubicBezTo>
                  <a:pt x="224" y="241"/>
                  <a:pt x="224" y="241"/>
                  <a:pt x="224" y="241"/>
                </a:cubicBezTo>
                <a:cubicBezTo>
                  <a:pt x="234" y="241"/>
                  <a:pt x="244" y="237"/>
                  <a:pt x="250" y="230"/>
                </a:cubicBezTo>
                <a:cubicBezTo>
                  <a:pt x="257" y="223"/>
                  <a:pt x="261" y="214"/>
                  <a:pt x="261" y="204"/>
                </a:cubicBezTo>
                <a:cubicBezTo>
                  <a:pt x="261" y="194"/>
                  <a:pt x="257" y="185"/>
                  <a:pt x="250" y="178"/>
                </a:cubicBezTo>
                <a:cubicBezTo>
                  <a:pt x="244" y="171"/>
                  <a:pt x="234" y="167"/>
                  <a:pt x="224" y="167"/>
                </a:cubicBezTo>
                <a:cubicBezTo>
                  <a:pt x="159" y="167"/>
                  <a:pt x="159" y="167"/>
                  <a:pt x="159" y="167"/>
                </a:cubicBezTo>
                <a:cubicBezTo>
                  <a:pt x="69" y="167"/>
                  <a:pt x="69" y="167"/>
                  <a:pt x="69" y="167"/>
                </a:cubicBezTo>
                <a:cubicBezTo>
                  <a:pt x="58" y="167"/>
                  <a:pt x="48" y="163"/>
                  <a:pt x="41" y="155"/>
                </a:cubicBezTo>
                <a:cubicBezTo>
                  <a:pt x="34" y="148"/>
                  <a:pt x="30" y="138"/>
                  <a:pt x="30" y="128"/>
                </a:cubicBezTo>
                <a:cubicBezTo>
                  <a:pt x="30" y="117"/>
                  <a:pt x="34" y="107"/>
                  <a:pt x="41" y="100"/>
                </a:cubicBezTo>
                <a:cubicBezTo>
                  <a:pt x="48" y="92"/>
                  <a:pt x="58" y="88"/>
                  <a:pt x="69" y="88"/>
                </a:cubicBezTo>
                <a:cubicBezTo>
                  <a:pt x="102" y="88"/>
                  <a:pt x="102" y="88"/>
                  <a:pt x="102" y="88"/>
                </a:cubicBezTo>
                <a:cubicBezTo>
                  <a:pt x="105" y="88"/>
                  <a:pt x="105" y="88"/>
                  <a:pt x="105" y="88"/>
                </a:cubicBezTo>
                <a:cubicBezTo>
                  <a:pt x="192" y="88"/>
                  <a:pt x="192" y="88"/>
                  <a:pt x="192" y="88"/>
                </a:cubicBezTo>
                <a:cubicBezTo>
                  <a:pt x="206" y="88"/>
                  <a:pt x="219" y="82"/>
                  <a:pt x="229" y="73"/>
                </a:cubicBezTo>
                <a:cubicBezTo>
                  <a:pt x="238" y="63"/>
                  <a:pt x="244" y="50"/>
                  <a:pt x="244" y="36"/>
                </a:cubicBezTo>
                <a:cubicBezTo>
                  <a:pt x="244" y="22"/>
                  <a:pt x="238" y="9"/>
                  <a:pt x="229" y="0"/>
                </a:cubicBezTo>
                <a:lnTo>
                  <a:pt x="208" y="0"/>
                </a:lnTo>
                <a:close/>
              </a:path>
            </a:pathLst>
          </a:custGeom>
          <a:solidFill>
            <a:srgbClr val="E8C85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6"/>
          <p:cNvSpPr>
            <a:spLocks/>
          </p:cNvSpPr>
          <p:nvPr/>
        </p:nvSpPr>
        <p:spPr bwMode="auto">
          <a:xfrm>
            <a:off x="-27548" y="3037705"/>
            <a:ext cx="1175043" cy="991370"/>
          </a:xfrm>
          <a:custGeom>
            <a:avLst/>
            <a:gdLst>
              <a:gd name="T0" fmla="*/ 0 w 231"/>
              <a:gd name="T1" fmla="*/ 193 h 195"/>
              <a:gd name="T2" fmla="*/ 0 w 231"/>
              <a:gd name="T3" fmla="*/ 142 h 195"/>
              <a:gd name="T4" fmla="*/ 9 w 231"/>
              <a:gd name="T5" fmla="*/ 141 h 195"/>
              <a:gd name="T6" fmla="*/ 11 w 231"/>
              <a:gd name="T7" fmla="*/ 141 h 195"/>
              <a:gd name="T8" fmla="*/ 38 w 231"/>
              <a:gd name="T9" fmla="*/ 114 h 195"/>
              <a:gd name="T10" fmla="*/ 38 w 231"/>
              <a:gd name="T11" fmla="*/ 114 h 195"/>
              <a:gd name="T12" fmla="*/ 11 w 231"/>
              <a:gd name="T13" fmla="*/ 86 h 195"/>
              <a:gd name="T14" fmla="*/ 0 w 231"/>
              <a:gd name="T15" fmla="*/ 86 h 195"/>
              <a:gd name="T16" fmla="*/ 0 w 231"/>
              <a:gd name="T17" fmla="*/ 0 h 195"/>
              <a:gd name="T18" fmla="*/ 123 w 231"/>
              <a:gd name="T19" fmla="*/ 0 h 195"/>
              <a:gd name="T20" fmla="*/ 166 w 231"/>
              <a:gd name="T21" fmla="*/ 43 h 195"/>
              <a:gd name="T22" fmla="*/ 166 w 231"/>
              <a:gd name="T23" fmla="*/ 43 h 195"/>
              <a:gd name="T24" fmla="*/ 123 w 231"/>
              <a:gd name="T25" fmla="*/ 86 h 195"/>
              <a:gd name="T26" fmla="*/ 113 w 231"/>
              <a:gd name="T27" fmla="*/ 86 h 195"/>
              <a:gd name="T28" fmla="*/ 86 w 231"/>
              <a:gd name="T29" fmla="*/ 114 h 195"/>
              <a:gd name="T30" fmla="*/ 86 w 231"/>
              <a:gd name="T31" fmla="*/ 114 h 195"/>
              <a:gd name="T32" fmla="*/ 113 w 231"/>
              <a:gd name="T33" fmla="*/ 141 h 195"/>
              <a:gd name="T34" fmla="*/ 204 w 231"/>
              <a:gd name="T35" fmla="*/ 141 h 195"/>
              <a:gd name="T36" fmla="*/ 231 w 231"/>
              <a:gd name="T37" fmla="*/ 168 h 195"/>
              <a:gd name="T38" fmla="*/ 231 w 231"/>
              <a:gd name="T39" fmla="*/ 168 h 195"/>
              <a:gd name="T40" fmla="*/ 204 w 231"/>
              <a:gd name="T41" fmla="*/ 195 h 195"/>
              <a:gd name="T42" fmla="*/ 9 w 231"/>
              <a:gd name="T43" fmla="*/ 195 h 195"/>
              <a:gd name="T44" fmla="*/ 0 w 231"/>
              <a:gd name="T45" fmla="*/ 19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1" h="195">
                <a:moveTo>
                  <a:pt x="0" y="193"/>
                </a:moveTo>
                <a:cubicBezTo>
                  <a:pt x="0" y="142"/>
                  <a:pt x="0" y="142"/>
                  <a:pt x="0" y="142"/>
                </a:cubicBezTo>
                <a:cubicBezTo>
                  <a:pt x="2" y="141"/>
                  <a:pt x="6" y="141"/>
                  <a:pt x="9" y="141"/>
                </a:cubicBezTo>
                <a:cubicBezTo>
                  <a:pt x="11" y="141"/>
                  <a:pt x="11" y="141"/>
                  <a:pt x="11" y="141"/>
                </a:cubicBezTo>
                <a:cubicBezTo>
                  <a:pt x="26" y="141"/>
                  <a:pt x="38" y="129"/>
                  <a:pt x="38" y="114"/>
                </a:cubicBezTo>
                <a:cubicBezTo>
                  <a:pt x="38" y="114"/>
                  <a:pt x="38" y="114"/>
                  <a:pt x="38" y="114"/>
                </a:cubicBezTo>
                <a:cubicBezTo>
                  <a:pt x="38" y="99"/>
                  <a:pt x="26" y="86"/>
                  <a:pt x="11" y="86"/>
                </a:cubicBezTo>
                <a:cubicBezTo>
                  <a:pt x="0" y="86"/>
                  <a:pt x="0" y="86"/>
                  <a:pt x="0" y="86"/>
                </a:cubicBezTo>
                <a:cubicBezTo>
                  <a:pt x="0" y="0"/>
                  <a:pt x="0" y="0"/>
                  <a:pt x="0" y="0"/>
                </a:cubicBezTo>
                <a:cubicBezTo>
                  <a:pt x="123" y="0"/>
                  <a:pt x="123" y="0"/>
                  <a:pt x="123" y="0"/>
                </a:cubicBezTo>
                <a:cubicBezTo>
                  <a:pt x="147" y="0"/>
                  <a:pt x="166" y="19"/>
                  <a:pt x="166" y="43"/>
                </a:cubicBezTo>
                <a:cubicBezTo>
                  <a:pt x="166" y="43"/>
                  <a:pt x="166" y="43"/>
                  <a:pt x="166" y="43"/>
                </a:cubicBezTo>
                <a:cubicBezTo>
                  <a:pt x="166" y="67"/>
                  <a:pt x="147" y="86"/>
                  <a:pt x="123" y="86"/>
                </a:cubicBezTo>
                <a:cubicBezTo>
                  <a:pt x="113" y="86"/>
                  <a:pt x="113" y="86"/>
                  <a:pt x="113" y="86"/>
                </a:cubicBezTo>
                <a:cubicBezTo>
                  <a:pt x="98" y="86"/>
                  <a:pt x="86" y="99"/>
                  <a:pt x="86" y="114"/>
                </a:cubicBezTo>
                <a:cubicBezTo>
                  <a:pt x="86" y="114"/>
                  <a:pt x="86" y="114"/>
                  <a:pt x="86" y="114"/>
                </a:cubicBezTo>
                <a:cubicBezTo>
                  <a:pt x="86" y="129"/>
                  <a:pt x="98" y="141"/>
                  <a:pt x="113" y="141"/>
                </a:cubicBezTo>
                <a:cubicBezTo>
                  <a:pt x="204" y="141"/>
                  <a:pt x="204" y="141"/>
                  <a:pt x="204" y="141"/>
                </a:cubicBezTo>
                <a:cubicBezTo>
                  <a:pt x="219" y="141"/>
                  <a:pt x="231" y="153"/>
                  <a:pt x="231" y="168"/>
                </a:cubicBezTo>
                <a:cubicBezTo>
                  <a:pt x="231" y="168"/>
                  <a:pt x="231" y="168"/>
                  <a:pt x="231" y="168"/>
                </a:cubicBezTo>
                <a:cubicBezTo>
                  <a:pt x="231" y="183"/>
                  <a:pt x="219" y="195"/>
                  <a:pt x="204" y="195"/>
                </a:cubicBezTo>
                <a:cubicBezTo>
                  <a:pt x="9" y="195"/>
                  <a:pt x="9" y="195"/>
                  <a:pt x="9" y="195"/>
                </a:cubicBezTo>
                <a:cubicBezTo>
                  <a:pt x="6" y="195"/>
                  <a:pt x="2" y="194"/>
                  <a:pt x="0" y="193"/>
                </a:cubicBez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7"/>
          <p:cNvSpPr>
            <a:spLocks/>
          </p:cNvSpPr>
          <p:nvPr/>
        </p:nvSpPr>
        <p:spPr bwMode="auto">
          <a:xfrm>
            <a:off x="11400266" y="5005386"/>
            <a:ext cx="804863" cy="569913"/>
          </a:xfrm>
          <a:custGeom>
            <a:avLst/>
            <a:gdLst>
              <a:gd name="T0" fmla="*/ 235 w 235"/>
              <a:gd name="T1" fmla="*/ 166 h 166"/>
              <a:gd name="T2" fmla="*/ 235 w 235"/>
              <a:gd name="T3" fmla="*/ 0 h 166"/>
              <a:gd name="T4" fmla="*/ 86 w 235"/>
              <a:gd name="T5" fmla="*/ 0 h 166"/>
              <a:gd name="T6" fmla="*/ 59 w 235"/>
              <a:gd name="T7" fmla="*/ 27 h 166"/>
              <a:gd name="T8" fmla="*/ 59 w 235"/>
              <a:gd name="T9" fmla="*/ 27 h 166"/>
              <a:gd name="T10" fmla="*/ 86 w 235"/>
              <a:gd name="T11" fmla="*/ 55 h 166"/>
              <a:gd name="T12" fmla="*/ 118 w 235"/>
              <a:gd name="T13" fmla="*/ 55 h 166"/>
              <a:gd name="T14" fmla="*/ 145 w 235"/>
              <a:gd name="T15" fmla="*/ 83 h 166"/>
              <a:gd name="T16" fmla="*/ 145 w 235"/>
              <a:gd name="T17" fmla="*/ 83 h 166"/>
              <a:gd name="T18" fmla="*/ 118 w 235"/>
              <a:gd name="T19" fmla="*/ 111 h 166"/>
              <a:gd name="T20" fmla="*/ 27 w 235"/>
              <a:gd name="T21" fmla="*/ 111 h 166"/>
              <a:gd name="T22" fmla="*/ 0 w 235"/>
              <a:gd name="T23" fmla="*/ 138 h 166"/>
              <a:gd name="T24" fmla="*/ 0 w 235"/>
              <a:gd name="T25" fmla="*/ 138 h 166"/>
              <a:gd name="T26" fmla="*/ 27 w 235"/>
              <a:gd name="T27" fmla="*/ 166 h 166"/>
              <a:gd name="T28" fmla="*/ 235 w 235"/>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166">
                <a:moveTo>
                  <a:pt x="235" y="166"/>
                </a:moveTo>
                <a:cubicBezTo>
                  <a:pt x="235" y="0"/>
                  <a:pt x="235" y="0"/>
                  <a:pt x="235" y="0"/>
                </a:cubicBezTo>
                <a:cubicBezTo>
                  <a:pt x="86" y="0"/>
                  <a:pt x="86" y="0"/>
                  <a:pt x="86" y="0"/>
                </a:cubicBezTo>
                <a:cubicBezTo>
                  <a:pt x="71" y="0"/>
                  <a:pt x="59" y="12"/>
                  <a:pt x="59" y="27"/>
                </a:cubicBezTo>
                <a:cubicBezTo>
                  <a:pt x="59" y="27"/>
                  <a:pt x="59" y="27"/>
                  <a:pt x="59" y="27"/>
                </a:cubicBezTo>
                <a:cubicBezTo>
                  <a:pt x="59" y="43"/>
                  <a:pt x="71" y="55"/>
                  <a:pt x="86" y="55"/>
                </a:cubicBezTo>
                <a:cubicBezTo>
                  <a:pt x="118" y="55"/>
                  <a:pt x="118" y="55"/>
                  <a:pt x="118" y="55"/>
                </a:cubicBezTo>
                <a:cubicBezTo>
                  <a:pt x="133" y="55"/>
                  <a:pt x="145" y="68"/>
                  <a:pt x="145" y="83"/>
                </a:cubicBezTo>
                <a:cubicBezTo>
                  <a:pt x="145" y="83"/>
                  <a:pt x="145" y="83"/>
                  <a:pt x="145" y="83"/>
                </a:cubicBezTo>
                <a:cubicBezTo>
                  <a:pt x="145" y="98"/>
                  <a:pt x="133" y="111"/>
                  <a:pt x="118" y="111"/>
                </a:cubicBezTo>
                <a:cubicBezTo>
                  <a:pt x="27" y="111"/>
                  <a:pt x="27" y="111"/>
                  <a:pt x="27" y="111"/>
                </a:cubicBezTo>
                <a:cubicBezTo>
                  <a:pt x="12" y="111"/>
                  <a:pt x="0" y="123"/>
                  <a:pt x="0" y="138"/>
                </a:cubicBezTo>
                <a:cubicBezTo>
                  <a:pt x="0" y="138"/>
                  <a:pt x="0" y="138"/>
                  <a:pt x="0" y="138"/>
                </a:cubicBezTo>
                <a:cubicBezTo>
                  <a:pt x="0" y="154"/>
                  <a:pt x="12" y="166"/>
                  <a:pt x="27" y="166"/>
                </a:cubicBezTo>
                <a:lnTo>
                  <a:pt x="235" y="166"/>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184" name="Freeform 8"/>
          <p:cNvSpPr>
            <a:spLocks noEditPoints="1"/>
          </p:cNvSpPr>
          <p:nvPr/>
        </p:nvSpPr>
        <p:spPr bwMode="auto">
          <a:xfrm>
            <a:off x="9656674" y="5094556"/>
            <a:ext cx="1404671" cy="1605488"/>
          </a:xfrm>
          <a:custGeom>
            <a:avLst/>
            <a:gdLst>
              <a:gd name="T0" fmla="*/ 267 w 622"/>
              <a:gd name="T1" fmla="*/ 64 h 711"/>
              <a:gd name="T2" fmla="*/ 125 w 622"/>
              <a:gd name="T3" fmla="*/ 173 h 711"/>
              <a:gd name="T4" fmla="*/ 125 w 622"/>
              <a:gd name="T5" fmla="*/ 174 h 711"/>
              <a:gd name="T6" fmla="*/ 221 w 622"/>
              <a:gd name="T7" fmla="*/ 194 h 711"/>
              <a:gd name="T8" fmla="*/ 133 w 622"/>
              <a:gd name="T9" fmla="*/ 227 h 711"/>
              <a:gd name="T10" fmla="*/ 357 w 622"/>
              <a:gd name="T11" fmla="*/ 244 h 711"/>
              <a:gd name="T12" fmla="*/ 355 w 622"/>
              <a:gd name="T13" fmla="*/ 200 h 711"/>
              <a:gd name="T14" fmla="*/ 264 w 622"/>
              <a:gd name="T15" fmla="*/ 175 h 711"/>
              <a:gd name="T16" fmla="*/ 377 w 622"/>
              <a:gd name="T17" fmla="*/ 146 h 711"/>
              <a:gd name="T18" fmla="*/ 294 w 622"/>
              <a:gd name="T19" fmla="*/ 124 h 711"/>
              <a:gd name="T20" fmla="*/ 268 w 622"/>
              <a:gd name="T21" fmla="*/ 89 h 711"/>
              <a:gd name="T22" fmla="*/ 477 w 622"/>
              <a:gd name="T23" fmla="*/ 99 h 711"/>
              <a:gd name="T24" fmla="*/ 388 w 622"/>
              <a:gd name="T25" fmla="*/ 296 h 711"/>
              <a:gd name="T26" fmla="*/ 54 w 622"/>
              <a:gd name="T27" fmla="*/ 154 h 711"/>
              <a:gd name="T28" fmla="*/ 113 w 622"/>
              <a:gd name="T29" fmla="*/ 104 h 711"/>
              <a:gd name="T30" fmla="*/ 206 w 622"/>
              <a:gd name="T31" fmla="*/ 2 h 711"/>
              <a:gd name="T32" fmla="*/ 9 w 622"/>
              <a:gd name="T33" fmla="*/ 364 h 711"/>
              <a:gd name="T34" fmla="*/ 25 w 622"/>
              <a:gd name="T35" fmla="*/ 582 h 711"/>
              <a:gd name="T36" fmla="*/ 40 w 622"/>
              <a:gd name="T37" fmla="*/ 666 h 711"/>
              <a:gd name="T38" fmla="*/ 178 w 622"/>
              <a:gd name="T39" fmla="*/ 567 h 711"/>
              <a:gd name="T40" fmla="*/ 96 w 622"/>
              <a:gd name="T41" fmla="*/ 575 h 711"/>
              <a:gd name="T42" fmla="*/ 102 w 622"/>
              <a:gd name="T43" fmla="*/ 403 h 711"/>
              <a:gd name="T44" fmla="*/ 29 w 622"/>
              <a:gd name="T45" fmla="*/ 344 h 711"/>
              <a:gd name="T46" fmla="*/ 168 w 622"/>
              <a:gd name="T47" fmla="*/ 509 h 711"/>
              <a:gd name="T48" fmla="*/ 160 w 622"/>
              <a:gd name="T49" fmla="*/ 467 h 711"/>
              <a:gd name="T50" fmla="*/ 99 w 622"/>
              <a:gd name="T51" fmla="*/ 482 h 711"/>
              <a:gd name="T52" fmla="*/ 159 w 622"/>
              <a:gd name="T53" fmla="*/ 422 h 711"/>
              <a:gd name="T54" fmla="*/ 181 w 622"/>
              <a:gd name="T55" fmla="*/ 391 h 711"/>
              <a:gd name="T56" fmla="*/ 111 w 622"/>
              <a:gd name="T57" fmla="*/ 389 h 711"/>
              <a:gd name="T58" fmla="*/ 183 w 622"/>
              <a:gd name="T59" fmla="*/ 357 h 711"/>
              <a:gd name="T60" fmla="*/ 179 w 622"/>
              <a:gd name="T61" fmla="*/ 610 h 711"/>
              <a:gd name="T62" fmla="*/ 234 w 622"/>
              <a:gd name="T63" fmla="*/ 663 h 711"/>
              <a:gd name="T64" fmla="*/ 345 w 622"/>
              <a:gd name="T65" fmla="*/ 548 h 711"/>
              <a:gd name="T66" fmla="*/ 263 w 622"/>
              <a:gd name="T67" fmla="*/ 557 h 711"/>
              <a:gd name="T68" fmla="*/ 276 w 622"/>
              <a:gd name="T69" fmla="*/ 366 h 711"/>
              <a:gd name="T70" fmla="*/ 273 w 622"/>
              <a:gd name="T71" fmla="*/ 451 h 711"/>
              <a:gd name="T72" fmla="*/ 366 w 622"/>
              <a:gd name="T73" fmla="*/ 464 h 711"/>
              <a:gd name="T74" fmla="*/ 282 w 622"/>
              <a:gd name="T75" fmla="*/ 433 h 711"/>
              <a:gd name="T76" fmla="*/ 280 w 622"/>
              <a:gd name="T77" fmla="*/ 354 h 711"/>
              <a:gd name="T78" fmla="*/ 354 w 622"/>
              <a:gd name="T79" fmla="*/ 393 h 711"/>
              <a:gd name="T80" fmla="*/ 348 w 622"/>
              <a:gd name="T81" fmla="*/ 353 h 711"/>
              <a:gd name="T82" fmla="*/ 376 w 622"/>
              <a:gd name="T83" fmla="*/ 318 h 711"/>
              <a:gd name="T84" fmla="*/ 370 w 622"/>
              <a:gd name="T85" fmla="*/ 351 h 711"/>
              <a:gd name="T86" fmla="*/ 611 w 622"/>
              <a:gd name="T87" fmla="*/ 689 h 711"/>
              <a:gd name="T88" fmla="*/ 587 w 622"/>
              <a:gd name="T89" fmla="*/ 534 h 711"/>
              <a:gd name="T90" fmla="*/ 538 w 622"/>
              <a:gd name="T91" fmla="*/ 619 h 711"/>
              <a:gd name="T92" fmla="*/ 433 w 622"/>
              <a:gd name="T93" fmla="*/ 33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2" h="711">
                <a:moveTo>
                  <a:pt x="217" y="5"/>
                </a:moveTo>
                <a:cubicBezTo>
                  <a:pt x="217" y="5"/>
                  <a:pt x="275" y="46"/>
                  <a:pt x="275" y="49"/>
                </a:cubicBezTo>
                <a:cubicBezTo>
                  <a:pt x="275" y="52"/>
                  <a:pt x="275" y="61"/>
                  <a:pt x="267" y="64"/>
                </a:cubicBezTo>
                <a:cubicBezTo>
                  <a:pt x="259" y="67"/>
                  <a:pt x="134" y="124"/>
                  <a:pt x="125" y="129"/>
                </a:cubicBezTo>
                <a:cubicBezTo>
                  <a:pt x="117" y="135"/>
                  <a:pt x="121" y="146"/>
                  <a:pt x="121" y="146"/>
                </a:cubicBezTo>
                <a:cubicBezTo>
                  <a:pt x="122" y="151"/>
                  <a:pt x="124" y="161"/>
                  <a:pt x="125" y="173"/>
                </a:cubicBezTo>
                <a:cubicBezTo>
                  <a:pt x="125" y="173"/>
                  <a:pt x="125" y="173"/>
                  <a:pt x="125" y="173"/>
                </a:cubicBezTo>
                <a:cubicBezTo>
                  <a:pt x="125" y="173"/>
                  <a:pt x="125" y="173"/>
                  <a:pt x="125" y="173"/>
                </a:cubicBezTo>
                <a:cubicBezTo>
                  <a:pt x="125" y="174"/>
                  <a:pt x="125" y="174"/>
                  <a:pt x="125" y="174"/>
                </a:cubicBezTo>
                <a:cubicBezTo>
                  <a:pt x="126" y="176"/>
                  <a:pt x="128" y="183"/>
                  <a:pt x="139" y="182"/>
                </a:cubicBezTo>
                <a:cubicBezTo>
                  <a:pt x="151" y="180"/>
                  <a:pt x="204" y="173"/>
                  <a:pt x="212" y="173"/>
                </a:cubicBezTo>
                <a:cubicBezTo>
                  <a:pt x="220" y="172"/>
                  <a:pt x="220" y="185"/>
                  <a:pt x="221" y="194"/>
                </a:cubicBezTo>
                <a:cubicBezTo>
                  <a:pt x="223" y="202"/>
                  <a:pt x="215" y="205"/>
                  <a:pt x="189" y="209"/>
                </a:cubicBezTo>
                <a:cubicBezTo>
                  <a:pt x="164" y="213"/>
                  <a:pt x="151" y="214"/>
                  <a:pt x="144" y="216"/>
                </a:cubicBezTo>
                <a:cubicBezTo>
                  <a:pt x="137" y="217"/>
                  <a:pt x="132" y="223"/>
                  <a:pt x="133" y="227"/>
                </a:cubicBezTo>
                <a:cubicBezTo>
                  <a:pt x="135" y="244"/>
                  <a:pt x="136" y="257"/>
                  <a:pt x="137" y="259"/>
                </a:cubicBezTo>
                <a:cubicBezTo>
                  <a:pt x="138" y="267"/>
                  <a:pt x="147" y="265"/>
                  <a:pt x="147" y="265"/>
                </a:cubicBezTo>
                <a:cubicBezTo>
                  <a:pt x="236" y="245"/>
                  <a:pt x="351" y="246"/>
                  <a:pt x="357" y="244"/>
                </a:cubicBezTo>
                <a:cubicBezTo>
                  <a:pt x="363" y="243"/>
                  <a:pt x="364" y="237"/>
                  <a:pt x="364" y="237"/>
                </a:cubicBezTo>
                <a:cubicBezTo>
                  <a:pt x="364" y="237"/>
                  <a:pt x="365" y="227"/>
                  <a:pt x="367" y="212"/>
                </a:cubicBezTo>
                <a:cubicBezTo>
                  <a:pt x="369" y="200"/>
                  <a:pt x="360" y="200"/>
                  <a:pt x="355" y="200"/>
                </a:cubicBezTo>
                <a:cubicBezTo>
                  <a:pt x="350" y="200"/>
                  <a:pt x="286" y="200"/>
                  <a:pt x="281" y="200"/>
                </a:cubicBezTo>
                <a:cubicBezTo>
                  <a:pt x="275" y="201"/>
                  <a:pt x="271" y="199"/>
                  <a:pt x="270" y="196"/>
                </a:cubicBezTo>
                <a:cubicBezTo>
                  <a:pt x="269" y="192"/>
                  <a:pt x="265" y="178"/>
                  <a:pt x="264" y="175"/>
                </a:cubicBezTo>
                <a:cubicBezTo>
                  <a:pt x="263" y="171"/>
                  <a:pt x="266" y="169"/>
                  <a:pt x="266" y="169"/>
                </a:cubicBezTo>
                <a:cubicBezTo>
                  <a:pt x="281" y="167"/>
                  <a:pt x="351" y="161"/>
                  <a:pt x="363" y="158"/>
                </a:cubicBezTo>
                <a:cubicBezTo>
                  <a:pt x="375" y="154"/>
                  <a:pt x="377" y="146"/>
                  <a:pt x="377" y="146"/>
                </a:cubicBezTo>
                <a:cubicBezTo>
                  <a:pt x="380" y="125"/>
                  <a:pt x="383" y="107"/>
                  <a:pt x="383" y="105"/>
                </a:cubicBezTo>
                <a:cubicBezTo>
                  <a:pt x="383" y="100"/>
                  <a:pt x="380" y="101"/>
                  <a:pt x="380" y="101"/>
                </a:cubicBezTo>
                <a:cubicBezTo>
                  <a:pt x="375" y="103"/>
                  <a:pt x="300" y="123"/>
                  <a:pt x="294" y="124"/>
                </a:cubicBezTo>
                <a:cubicBezTo>
                  <a:pt x="288" y="126"/>
                  <a:pt x="280" y="125"/>
                  <a:pt x="277" y="121"/>
                </a:cubicBezTo>
                <a:cubicBezTo>
                  <a:pt x="275" y="118"/>
                  <a:pt x="263" y="101"/>
                  <a:pt x="263" y="96"/>
                </a:cubicBezTo>
                <a:cubicBezTo>
                  <a:pt x="263" y="91"/>
                  <a:pt x="268" y="89"/>
                  <a:pt x="268" y="89"/>
                </a:cubicBezTo>
                <a:cubicBezTo>
                  <a:pt x="286" y="87"/>
                  <a:pt x="368" y="59"/>
                  <a:pt x="377" y="56"/>
                </a:cubicBezTo>
                <a:cubicBezTo>
                  <a:pt x="387" y="53"/>
                  <a:pt x="399" y="57"/>
                  <a:pt x="399" y="57"/>
                </a:cubicBezTo>
                <a:cubicBezTo>
                  <a:pt x="421" y="67"/>
                  <a:pt x="465" y="86"/>
                  <a:pt x="477" y="99"/>
                </a:cubicBezTo>
                <a:cubicBezTo>
                  <a:pt x="488" y="111"/>
                  <a:pt x="479" y="127"/>
                  <a:pt x="479" y="127"/>
                </a:cubicBezTo>
                <a:cubicBezTo>
                  <a:pt x="449" y="166"/>
                  <a:pt x="418" y="276"/>
                  <a:pt x="411" y="286"/>
                </a:cubicBezTo>
                <a:cubicBezTo>
                  <a:pt x="403" y="295"/>
                  <a:pt x="388" y="296"/>
                  <a:pt x="388" y="296"/>
                </a:cubicBezTo>
                <a:cubicBezTo>
                  <a:pt x="291" y="281"/>
                  <a:pt x="143" y="311"/>
                  <a:pt x="118" y="314"/>
                </a:cubicBezTo>
                <a:cubicBezTo>
                  <a:pt x="94" y="317"/>
                  <a:pt x="88" y="311"/>
                  <a:pt x="85" y="300"/>
                </a:cubicBezTo>
                <a:cubicBezTo>
                  <a:pt x="82" y="288"/>
                  <a:pt x="64" y="178"/>
                  <a:pt x="54" y="154"/>
                </a:cubicBezTo>
                <a:cubicBezTo>
                  <a:pt x="44" y="129"/>
                  <a:pt x="25" y="125"/>
                  <a:pt x="28" y="120"/>
                </a:cubicBezTo>
                <a:cubicBezTo>
                  <a:pt x="31" y="116"/>
                  <a:pt x="38" y="100"/>
                  <a:pt x="46" y="101"/>
                </a:cubicBezTo>
                <a:cubicBezTo>
                  <a:pt x="54" y="101"/>
                  <a:pt x="108" y="108"/>
                  <a:pt x="113" y="104"/>
                </a:cubicBezTo>
                <a:cubicBezTo>
                  <a:pt x="118" y="101"/>
                  <a:pt x="183" y="49"/>
                  <a:pt x="183" y="44"/>
                </a:cubicBezTo>
                <a:cubicBezTo>
                  <a:pt x="183" y="39"/>
                  <a:pt x="177" y="17"/>
                  <a:pt x="181" y="14"/>
                </a:cubicBezTo>
                <a:cubicBezTo>
                  <a:pt x="184" y="11"/>
                  <a:pt x="206" y="2"/>
                  <a:pt x="206" y="2"/>
                </a:cubicBezTo>
                <a:cubicBezTo>
                  <a:pt x="212" y="0"/>
                  <a:pt x="217" y="5"/>
                  <a:pt x="217" y="5"/>
                </a:cubicBezTo>
                <a:close/>
                <a:moveTo>
                  <a:pt x="29" y="344"/>
                </a:moveTo>
                <a:cubicBezTo>
                  <a:pt x="29" y="344"/>
                  <a:pt x="11" y="358"/>
                  <a:pt x="9" y="364"/>
                </a:cubicBezTo>
                <a:cubicBezTo>
                  <a:pt x="6" y="369"/>
                  <a:pt x="9" y="376"/>
                  <a:pt x="10" y="378"/>
                </a:cubicBezTo>
                <a:cubicBezTo>
                  <a:pt x="11" y="379"/>
                  <a:pt x="21" y="383"/>
                  <a:pt x="25" y="390"/>
                </a:cubicBezTo>
                <a:cubicBezTo>
                  <a:pt x="28" y="396"/>
                  <a:pt x="27" y="574"/>
                  <a:pt x="25" y="582"/>
                </a:cubicBezTo>
                <a:cubicBezTo>
                  <a:pt x="24" y="589"/>
                  <a:pt x="9" y="611"/>
                  <a:pt x="6" y="616"/>
                </a:cubicBezTo>
                <a:cubicBezTo>
                  <a:pt x="2" y="621"/>
                  <a:pt x="0" y="629"/>
                  <a:pt x="2" y="632"/>
                </a:cubicBezTo>
                <a:cubicBezTo>
                  <a:pt x="4" y="636"/>
                  <a:pt x="36" y="664"/>
                  <a:pt x="40" y="666"/>
                </a:cubicBezTo>
                <a:cubicBezTo>
                  <a:pt x="44" y="668"/>
                  <a:pt x="53" y="671"/>
                  <a:pt x="61" y="666"/>
                </a:cubicBezTo>
                <a:cubicBezTo>
                  <a:pt x="68" y="661"/>
                  <a:pt x="126" y="591"/>
                  <a:pt x="175" y="572"/>
                </a:cubicBezTo>
                <a:cubicBezTo>
                  <a:pt x="175" y="572"/>
                  <a:pt x="178" y="571"/>
                  <a:pt x="178" y="567"/>
                </a:cubicBezTo>
                <a:cubicBezTo>
                  <a:pt x="179" y="563"/>
                  <a:pt x="174" y="559"/>
                  <a:pt x="171" y="558"/>
                </a:cubicBezTo>
                <a:cubicBezTo>
                  <a:pt x="168" y="556"/>
                  <a:pt x="163" y="557"/>
                  <a:pt x="158" y="558"/>
                </a:cubicBezTo>
                <a:cubicBezTo>
                  <a:pt x="153" y="559"/>
                  <a:pt x="114" y="570"/>
                  <a:pt x="96" y="575"/>
                </a:cubicBezTo>
                <a:cubicBezTo>
                  <a:pt x="96" y="575"/>
                  <a:pt x="90" y="577"/>
                  <a:pt x="90" y="566"/>
                </a:cubicBezTo>
                <a:cubicBezTo>
                  <a:pt x="90" y="555"/>
                  <a:pt x="90" y="426"/>
                  <a:pt x="90" y="418"/>
                </a:cubicBezTo>
                <a:cubicBezTo>
                  <a:pt x="90" y="410"/>
                  <a:pt x="100" y="404"/>
                  <a:pt x="102" y="403"/>
                </a:cubicBezTo>
                <a:cubicBezTo>
                  <a:pt x="104" y="401"/>
                  <a:pt x="103" y="391"/>
                  <a:pt x="103" y="387"/>
                </a:cubicBezTo>
                <a:cubicBezTo>
                  <a:pt x="102" y="382"/>
                  <a:pt x="98" y="380"/>
                  <a:pt x="40" y="345"/>
                </a:cubicBezTo>
                <a:cubicBezTo>
                  <a:pt x="40" y="345"/>
                  <a:pt x="33" y="341"/>
                  <a:pt x="29" y="344"/>
                </a:cubicBezTo>
                <a:close/>
                <a:moveTo>
                  <a:pt x="99" y="482"/>
                </a:moveTo>
                <a:cubicBezTo>
                  <a:pt x="99" y="482"/>
                  <a:pt x="136" y="489"/>
                  <a:pt x="159" y="508"/>
                </a:cubicBezTo>
                <a:cubicBezTo>
                  <a:pt x="159" y="508"/>
                  <a:pt x="164" y="511"/>
                  <a:pt x="168" y="509"/>
                </a:cubicBezTo>
                <a:cubicBezTo>
                  <a:pt x="172" y="506"/>
                  <a:pt x="182" y="497"/>
                  <a:pt x="184" y="494"/>
                </a:cubicBezTo>
                <a:cubicBezTo>
                  <a:pt x="185" y="490"/>
                  <a:pt x="186" y="491"/>
                  <a:pt x="182" y="476"/>
                </a:cubicBezTo>
                <a:cubicBezTo>
                  <a:pt x="177" y="462"/>
                  <a:pt x="168" y="464"/>
                  <a:pt x="160" y="467"/>
                </a:cubicBezTo>
                <a:cubicBezTo>
                  <a:pt x="152" y="470"/>
                  <a:pt x="113" y="467"/>
                  <a:pt x="107" y="467"/>
                </a:cubicBezTo>
                <a:cubicBezTo>
                  <a:pt x="101" y="467"/>
                  <a:pt x="97" y="476"/>
                  <a:pt x="97" y="477"/>
                </a:cubicBezTo>
                <a:cubicBezTo>
                  <a:pt x="96" y="479"/>
                  <a:pt x="97" y="482"/>
                  <a:pt x="99" y="482"/>
                </a:cubicBezTo>
                <a:close/>
                <a:moveTo>
                  <a:pt x="111" y="389"/>
                </a:moveTo>
                <a:cubicBezTo>
                  <a:pt x="110" y="391"/>
                  <a:pt x="110" y="400"/>
                  <a:pt x="115" y="402"/>
                </a:cubicBezTo>
                <a:cubicBezTo>
                  <a:pt x="121" y="404"/>
                  <a:pt x="153" y="416"/>
                  <a:pt x="159" y="422"/>
                </a:cubicBezTo>
                <a:cubicBezTo>
                  <a:pt x="164" y="428"/>
                  <a:pt x="170" y="433"/>
                  <a:pt x="180" y="423"/>
                </a:cubicBezTo>
                <a:cubicBezTo>
                  <a:pt x="190" y="413"/>
                  <a:pt x="189" y="413"/>
                  <a:pt x="188" y="410"/>
                </a:cubicBezTo>
                <a:cubicBezTo>
                  <a:pt x="188" y="406"/>
                  <a:pt x="184" y="395"/>
                  <a:pt x="181" y="391"/>
                </a:cubicBezTo>
                <a:cubicBezTo>
                  <a:pt x="179" y="388"/>
                  <a:pt x="174" y="388"/>
                  <a:pt x="174" y="388"/>
                </a:cubicBezTo>
                <a:cubicBezTo>
                  <a:pt x="147" y="395"/>
                  <a:pt x="115" y="386"/>
                  <a:pt x="115" y="386"/>
                </a:cubicBezTo>
                <a:cubicBezTo>
                  <a:pt x="112" y="386"/>
                  <a:pt x="111" y="388"/>
                  <a:pt x="111" y="389"/>
                </a:cubicBezTo>
                <a:close/>
                <a:moveTo>
                  <a:pt x="203" y="321"/>
                </a:moveTo>
                <a:cubicBezTo>
                  <a:pt x="203" y="321"/>
                  <a:pt x="185" y="336"/>
                  <a:pt x="182" y="342"/>
                </a:cubicBezTo>
                <a:cubicBezTo>
                  <a:pt x="180" y="347"/>
                  <a:pt x="183" y="355"/>
                  <a:pt x="183" y="357"/>
                </a:cubicBezTo>
                <a:cubicBezTo>
                  <a:pt x="184" y="358"/>
                  <a:pt x="195" y="363"/>
                  <a:pt x="198" y="370"/>
                </a:cubicBezTo>
                <a:cubicBezTo>
                  <a:pt x="201" y="377"/>
                  <a:pt x="200" y="565"/>
                  <a:pt x="199" y="573"/>
                </a:cubicBezTo>
                <a:cubicBezTo>
                  <a:pt x="198" y="581"/>
                  <a:pt x="183" y="605"/>
                  <a:pt x="179" y="610"/>
                </a:cubicBezTo>
                <a:cubicBezTo>
                  <a:pt x="175" y="615"/>
                  <a:pt x="174" y="623"/>
                  <a:pt x="175" y="627"/>
                </a:cubicBezTo>
                <a:cubicBezTo>
                  <a:pt x="177" y="631"/>
                  <a:pt x="210" y="661"/>
                  <a:pt x="214" y="663"/>
                </a:cubicBezTo>
                <a:cubicBezTo>
                  <a:pt x="217" y="665"/>
                  <a:pt x="226" y="669"/>
                  <a:pt x="234" y="663"/>
                </a:cubicBezTo>
                <a:cubicBezTo>
                  <a:pt x="242" y="658"/>
                  <a:pt x="299" y="583"/>
                  <a:pt x="348" y="563"/>
                </a:cubicBezTo>
                <a:cubicBezTo>
                  <a:pt x="348" y="563"/>
                  <a:pt x="351" y="562"/>
                  <a:pt x="352" y="558"/>
                </a:cubicBezTo>
                <a:cubicBezTo>
                  <a:pt x="352" y="554"/>
                  <a:pt x="347" y="550"/>
                  <a:pt x="345" y="548"/>
                </a:cubicBezTo>
                <a:cubicBezTo>
                  <a:pt x="342" y="546"/>
                  <a:pt x="337" y="547"/>
                  <a:pt x="332" y="548"/>
                </a:cubicBezTo>
                <a:cubicBezTo>
                  <a:pt x="326" y="549"/>
                  <a:pt x="287" y="561"/>
                  <a:pt x="269" y="566"/>
                </a:cubicBezTo>
                <a:cubicBezTo>
                  <a:pt x="269" y="566"/>
                  <a:pt x="263" y="569"/>
                  <a:pt x="263" y="557"/>
                </a:cubicBezTo>
                <a:cubicBezTo>
                  <a:pt x="263" y="545"/>
                  <a:pt x="263" y="408"/>
                  <a:pt x="263" y="400"/>
                </a:cubicBezTo>
                <a:cubicBezTo>
                  <a:pt x="263" y="391"/>
                  <a:pt x="273" y="385"/>
                  <a:pt x="275" y="383"/>
                </a:cubicBezTo>
                <a:cubicBezTo>
                  <a:pt x="278" y="381"/>
                  <a:pt x="277" y="371"/>
                  <a:pt x="276" y="366"/>
                </a:cubicBezTo>
                <a:cubicBezTo>
                  <a:pt x="275" y="361"/>
                  <a:pt x="271" y="360"/>
                  <a:pt x="214" y="321"/>
                </a:cubicBezTo>
                <a:cubicBezTo>
                  <a:pt x="214" y="321"/>
                  <a:pt x="207" y="318"/>
                  <a:pt x="203" y="321"/>
                </a:cubicBezTo>
                <a:close/>
                <a:moveTo>
                  <a:pt x="273" y="451"/>
                </a:moveTo>
                <a:cubicBezTo>
                  <a:pt x="273" y="451"/>
                  <a:pt x="313" y="459"/>
                  <a:pt x="339" y="481"/>
                </a:cubicBezTo>
                <a:cubicBezTo>
                  <a:pt x="339" y="481"/>
                  <a:pt x="345" y="484"/>
                  <a:pt x="349" y="481"/>
                </a:cubicBezTo>
                <a:cubicBezTo>
                  <a:pt x="353" y="479"/>
                  <a:pt x="364" y="468"/>
                  <a:pt x="366" y="464"/>
                </a:cubicBezTo>
                <a:cubicBezTo>
                  <a:pt x="368" y="460"/>
                  <a:pt x="369" y="461"/>
                  <a:pt x="364" y="444"/>
                </a:cubicBezTo>
                <a:cubicBezTo>
                  <a:pt x="358" y="427"/>
                  <a:pt x="349" y="429"/>
                  <a:pt x="340" y="433"/>
                </a:cubicBezTo>
                <a:cubicBezTo>
                  <a:pt x="331" y="437"/>
                  <a:pt x="289" y="433"/>
                  <a:pt x="282" y="433"/>
                </a:cubicBezTo>
                <a:cubicBezTo>
                  <a:pt x="275" y="432"/>
                  <a:pt x="270" y="443"/>
                  <a:pt x="270" y="445"/>
                </a:cubicBezTo>
                <a:cubicBezTo>
                  <a:pt x="270" y="447"/>
                  <a:pt x="270" y="450"/>
                  <a:pt x="273" y="451"/>
                </a:cubicBezTo>
                <a:close/>
                <a:moveTo>
                  <a:pt x="280" y="354"/>
                </a:moveTo>
                <a:cubicBezTo>
                  <a:pt x="279" y="356"/>
                  <a:pt x="279" y="366"/>
                  <a:pt x="285" y="369"/>
                </a:cubicBezTo>
                <a:cubicBezTo>
                  <a:pt x="290" y="371"/>
                  <a:pt x="325" y="385"/>
                  <a:pt x="331" y="392"/>
                </a:cubicBezTo>
                <a:cubicBezTo>
                  <a:pt x="337" y="399"/>
                  <a:pt x="344" y="404"/>
                  <a:pt x="354" y="393"/>
                </a:cubicBezTo>
                <a:cubicBezTo>
                  <a:pt x="364" y="381"/>
                  <a:pt x="363" y="381"/>
                  <a:pt x="363" y="377"/>
                </a:cubicBezTo>
                <a:cubicBezTo>
                  <a:pt x="363" y="374"/>
                  <a:pt x="358" y="361"/>
                  <a:pt x="355" y="357"/>
                </a:cubicBezTo>
                <a:cubicBezTo>
                  <a:pt x="353" y="353"/>
                  <a:pt x="348" y="353"/>
                  <a:pt x="348" y="353"/>
                </a:cubicBezTo>
                <a:cubicBezTo>
                  <a:pt x="319" y="360"/>
                  <a:pt x="284" y="351"/>
                  <a:pt x="284" y="351"/>
                </a:cubicBezTo>
                <a:cubicBezTo>
                  <a:pt x="282" y="350"/>
                  <a:pt x="280" y="353"/>
                  <a:pt x="280" y="354"/>
                </a:cubicBezTo>
                <a:close/>
                <a:moveTo>
                  <a:pt x="376" y="318"/>
                </a:moveTo>
                <a:cubicBezTo>
                  <a:pt x="376" y="318"/>
                  <a:pt x="363" y="324"/>
                  <a:pt x="361" y="326"/>
                </a:cubicBezTo>
                <a:cubicBezTo>
                  <a:pt x="359" y="327"/>
                  <a:pt x="358" y="333"/>
                  <a:pt x="359" y="336"/>
                </a:cubicBezTo>
                <a:cubicBezTo>
                  <a:pt x="360" y="339"/>
                  <a:pt x="370" y="341"/>
                  <a:pt x="370" y="351"/>
                </a:cubicBezTo>
                <a:cubicBezTo>
                  <a:pt x="370" y="361"/>
                  <a:pt x="388" y="498"/>
                  <a:pt x="401" y="559"/>
                </a:cubicBezTo>
                <a:cubicBezTo>
                  <a:pt x="415" y="620"/>
                  <a:pt x="500" y="678"/>
                  <a:pt x="526" y="695"/>
                </a:cubicBezTo>
                <a:cubicBezTo>
                  <a:pt x="552" y="711"/>
                  <a:pt x="600" y="698"/>
                  <a:pt x="611" y="689"/>
                </a:cubicBezTo>
                <a:cubicBezTo>
                  <a:pt x="622" y="680"/>
                  <a:pt x="612" y="653"/>
                  <a:pt x="607" y="624"/>
                </a:cubicBezTo>
                <a:cubicBezTo>
                  <a:pt x="601" y="595"/>
                  <a:pt x="598" y="544"/>
                  <a:pt x="597" y="542"/>
                </a:cubicBezTo>
                <a:cubicBezTo>
                  <a:pt x="596" y="539"/>
                  <a:pt x="591" y="535"/>
                  <a:pt x="587" y="534"/>
                </a:cubicBezTo>
                <a:cubicBezTo>
                  <a:pt x="583" y="534"/>
                  <a:pt x="575" y="537"/>
                  <a:pt x="573" y="541"/>
                </a:cubicBezTo>
                <a:cubicBezTo>
                  <a:pt x="571" y="544"/>
                  <a:pt x="563" y="601"/>
                  <a:pt x="562" y="608"/>
                </a:cubicBezTo>
                <a:cubicBezTo>
                  <a:pt x="561" y="614"/>
                  <a:pt x="544" y="618"/>
                  <a:pt x="538" y="619"/>
                </a:cubicBezTo>
                <a:cubicBezTo>
                  <a:pt x="532" y="620"/>
                  <a:pt x="478" y="563"/>
                  <a:pt x="465" y="544"/>
                </a:cubicBezTo>
                <a:cubicBezTo>
                  <a:pt x="452" y="524"/>
                  <a:pt x="448" y="417"/>
                  <a:pt x="444" y="348"/>
                </a:cubicBezTo>
                <a:cubicBezTo>
                  <a:pt x="444" y="348"/>
                  <a:pt x="445" y="337"/>
                  <a:pt x="433" y="332"/>
                </a:cubicBezTo>
                <a:cubicBezTo>
                  <a:pt x="420" y="328"/>
                  <a:pt x="388" y="318"/>
                  <a:pt x="388" y="318"/>
                </a:cubicBezTo>
                <a:cubicBezTo>
                  <a:pt x="388" y="318"/>
                  <a:pt x="380" y="315"/>
                  <a:pt x="376" y="31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7" name="Freeform 22"/>
          <p:cNvSpPr>
            <a:spLocks noEditPoints="1"/>
          </p:cNvSpPr>
          <p:nvPr/>
        </p:nvSpPr>
        <p:spPr bwMode="auto">
          <a:xfrm>
            <a:off x="9049611" y="3670435"/>
            <a:ext cx="3116263" cy="3135313"/>
          </a:xfrm>
          <a:custGeom>
            <a:avLst/>
            <a:gdLst>
              <a:gd name="T0" fmla="*/ 770 w 909"/>
              <a:gd name="T1" fmla="*/ 776 h 915"/>
              <a:gd name="T2" fmla="*/ 736 w 909"/>
              <a:gd name="T3" fmla="*/ 742 h 915"/>
              <a:gd name="T4" fmla="*/ 685 w 909"/>
              <a:gd name="T5" fmla="*/ 737 h 915"/>
              <a:gd name="T6" fmla="*/ 690 w 909"/>
              <a:gd name="T7" fmla="*/ 689 h 915"/>
              <a:gd name="T8" fmla="*/ 738 w 909"/>
              <a:gd name="T9" fmla="*/ 694 h 915"/>
              <a:gd name="T10" fmla="*/ 775 w 909"/>
              <a:gd name="T11" fmla="*/ 733 h 915"/>
              <a:gd name="T12" fmla="*/ 813 w 909"/>
              <a:gd name="T13" fmla="*/ 733 h 915"/>
              <a:gd name="T14" fmla="*/ 818 w 909"/>
              <a:gd name="T15" fmla="*/ 689 h 915"/>
              <a:gd name="T16" fmla="*/ 866 w 909"/>
              <a:gd name="T17" fmla="*/ 694 h 915"/>
              <a:gd name="T18" fmla="*/ 861 w 909"/>
              <a:gd name="T19" fmla="*/ 742 h 915"/>
              <a:gd name="T20" fmla="*/ 823 w 909"/>
              <a:gd name="T21" fmla="*/ 776 h 915"/>
              <a:gd name="T22" fmla="*/ 900 w 909"/>
              <a:gd name="T23" fmla="*/ 738 h 915"/>
              <a:gd name="T24" fmla="*/ 899 w 909"/>
              <a:gd name="T25" fmla="*/ 4 h 915"/>
              <a:gd name="T26" fmla="*/ 909 w 909"/>
              <a:gd name="T27" fmla="*/ 4 h 915"/>
              <a:gd name="T28" fmla="*/ 909 w 909"/>
              <a:gd name="T29" fmla="*/ 738 h 915"/>
              <a:gd name="T30" fmla="*/ 904 w 909"/>
              <a:gd name="T31" fmla="*/ 785 h 915"/>
              <a:gd name="T32" fmla="*/ 823 w 909"/>
              <a:gd name="T33" fmla="*/ 785 h 915"/>
              <a:gd name="T34" fmla="*/ 861 w 909"/>
              <a:gd name="T35" fmla="*/ 819 h 915"/>
              <a:gd name="T36" fmla="*/ 866 w 909"/>
              <a:gd name="T37" fmla="*/ 867 h 915"/>
              <a:gd name="T38" fmla="*/ 818 w 909"/>
              <a:gd name="T39" fmla="*/ 872 h 915"/>
              <a:gd name="T40" fmla="*/ 813 w 909"/>
              <a:gd name="T41" fmla="*/ 829 h 915"/>
              <a:gd name="T42" fmla="*/ 779 w 909"/>
              <a:gd name="T43" fmla="*/ 910 h 915"/>
              <a:gd name="T44" fmla="*/ 775 w 909"/>
              <a:gd name="T45" fmla="*/ 915 h 915"/>
              <a:gd name="T46" fmla="*/ 731 w 909"/>
              <a:gd name="T47" fmla="*/ 915 h 915"/>
              <a:gd name="T48" fmla="*/ 0 w 909"/>
              <a:gd name="T49" fmla="*/ 910 h 915"/>
              <a:gd name="T50" fmla="*/ 731 w 909"/>
              <a:gd name="T51" fmla="*/ 906 h 915"/>
              <a:gd name="T52" fmla="*/ 770 w 909"/>
              <a:gd name="T53" fmla="*/ 906 h 915"/>
              <a:gd name="T54" fmla="*/ 736 w 909"/>
              <a:gd name="T55" fmla="*/ 829 h 915"/>
              <a:gd name="T56" fmla="*/ 731 w 909"/>
              <a:gd name="T57" fmla="*/ 872 h 915"/>
              <a:gd name="T58" fmla="*/ 683 w 909"/>
              <a:gd name="T59" fmla="*/ 867 h 915"/>
              <a:gd name="T60" fmla="*/ 688 w 909"/>
              <a:gd name="T61" fmla="*/ 819 h 915"/>
              <a:gd name="T62" fmla="*/ 726 w 909"/>
              <a:gd name="T63" fmla="*/ 781 h 915"/>
              <a:gd name="T64" fmla="*/ 690 w 909"/>
              <a:gd name="T65" fmla="*/ 742 h 915"/>
              <a:gd name="T66" fmla="*/ 695 w 909"/>
              <a:gd name="T67" fmla="*/ 699 h 915"/>
              <a:gd name="T68" fmla="*/ 728 w 909"/>
              <a:gd name="T69" fmla="*/ 733 h 915"/>
              <a:gd name="T70" fmla="*/ 695 w 909"/>
              <a:gd name="T71" fmla="*/ 699 h 915"/>
              <a:gd name="T72" fmla="*/ 823 w 909"/>
              <a:gd name="T73" fmla="*/ 862 h 915"/>
              <a:gd name="T74" fmla="*/ 856 w 909"/>
              <a:gd name="T75" fmla="*/ 829 h 915"/>
              <a:gd name="T76" fmla="*/ 693 w 909"/>
              <a:gd name="T77" fmla="*/ 862 h 915"/>
              <a:gd name="T78" fmla="*/ 726 w 909"/>
              <a:gd name="T79" fmla="*/ 829 h 915"/>
              <a:gd name="T80" fmla="*/ 693 w 909"/>
              <a:gd name="T81" fmla="*/ 862 h 915"/>
              <a:gd name="T82" fmla="*/ 736 w 909"/>
              <a:gd name="T83" fmla="*/ 819 h 915"/>
              <a:gd name="T84" fmla="*/ 770 w 909"/>
              <a:gd name="T85" fmla="*/ 785 h 915"/>
              <a:gd name="T86" fmla="*/ 856 w 909"/>
              <a:gd name="T87" fmla="*/ 733 h 915"/>
              <a:gd name="T88" fmla="*/ 823 w 909"/>
              <a:gd name="T89" fmla="*/ 699 h 915"/>
              <a:gd name="T90" fmla="*/ 856 w 909"/>
              <a:gd name="T91" fmla="*/ 733 h 915"/>
              <a:gd name="T92" fmla="*/ 813 w 909"/>
              <a:gd name="T93" fmla="*/ 742 h 915"/>
              <a:gd name="T94" fmla="*/ 779 w 909"/>
              <a:gd name="T95" fmla="*/ 776 h 915"/>
              <a:gd name="T96" fmla="*/ 813 w 909"/>
              <a:gd name="T97" fmla="*/ 785 h 915"/>
              <a:gd name="T98" fmla="*/ 779 w 909"/>
              <a:gd name="T99" fmla="*/ 819 h 915"/>
              <a:gd name="T100" fmla="*/ 813 w 909"/>
              <a:gd name="T101" fmla="*/ 78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5">
                <a:moveTo>
                  <a:pt x="736" y="776"/>
                </a:moveTo>
                <a:cubicBezTo>
                  <a:pt x="770" y="776"/>
                  <a:pt x="770" y="776"/>
                  <a:pt x="770" y="776"/>
                </a:cubicBezTo>
                <a:cubicBezTo>
                  <a:pt x="770" y="742"/>
                  <a:pt x="770" y="742"/>
                  <a:pt x="770" y="742"/>
                </a:cubicBezTo>
                <a:cubicBezTo>
                  <a:pt x="736" y="742"/>
                  <a:pt x="736" y="742"/>
                  <a:pt x="736" y="742"/>
                </a:cubicBezTo>
                <a:cubicBezTo>
                  <a:pt x="736" y="776"/>
                  <a:pt x="736" y="776"/>
                  <a:pt x="736" y="776"/>
                </a:cubicBezTo>
                <a:close/>
                <a:moveTo>
                  <a:pt x="685" y="737"/>
                </a:moveTo>
                <a:cubicBezTo>
                  <a:pt x="685" y="694"/>
                  <a:pt x="685" y="694"/>
                  <a:pt x="685" y="694"/>
                </a:cubicBezTo>
                <a:cubicBezTo>
                  <a:pt x="685" y="692"/>
                  <a:pt x="687" y="689"/>
                  <a:pt x="690" y="689"/>
                </a:cubicBezTo>
                <a:cubicBezTo>
                  <a:pt x="733" y="689"/>
                  <a:pt x="733" y="689"/>
                  <a:pt x="733" y="689"/>
                </a:cubicBezTo>
                <a:cubicBezTo>
                  <a:pt x="736" y="689"/>
                  <a:pt x="738" y="692"/>
                  <a:pt x="738" y="694"/>
                </a:cubicBezTo>
                <a:cubicBezTo>
                  <a:pt x="738" y="733"/>
                  <a:pt x="738" y="733"/>
                  <a:pt x="738" y="733"/>
                </a:cubicBezTo>
                <a:cubicBezTo>
                  <a:pt x="775" y="733"/>
                  <a:pt x="775" y="733"/>
                  <a:pt x="775" y="733"/>
                </a:cubicBezTo>
                <a:cubicBezTo>
                  <a:pt x="775" y="733"/>
                  <a:pt x="775" y="733"/>
                  <a:pt x="775" y="733"/>
                </a:cubicBezTo>
                <a:cubicBezTo>
                  <a:pt x="813" y="733"/>
                  <a:pt x="813" y="733"/>
                  <a:pt x="813" y="733"/>
                </a:cubicBezTo>
                <a:cubicBezTo>
                  <a:pt x="813" y="694"/>
                  <a:pt x="813" y="694"/>
                  <a:pt x="813" y="694"/>
                </a:cubicBezTo>
                <a:cubicBezTo>
                  <a:pt x="813" y="692"/>
                  <a:pt x="815" y="689"/>
                  <a:pt x="818" y="689"/>
                </a:cubicBezTo>
                <a:cubicBezTo>
                  <a:pt x="861" y="689"/>
                  <a:pt x="861" y="689"/>
                  <a:pt x="861" y="689"/>
                </a:cubicBezTo>
                <a:cubicBezTo>
                  <a:pt x="864" y="689"/>
                  <a:pt x="866" y="692"/>
                  <a:pt x="866" y="694"/>
                </a:cubicBezTo>
                <a:cubicBezTo>
                  <a:pt x="866" y="737"/>
                  <a:pt x="866" y="737"/>
                  <a:pt x="866" y="737"/>
                </a:cubicBezTo>
                <a:cubicBezTo>
                  <a:pt x="866" y="740"/>
                  <a:pt x="864" y="742"/>
                  <a:pt x="861" y="742"/>
                </a:cubicBezTo>
                <a:cubicBezTo>
                  <a:pt x="823" y="742"/>
                  <a:pt x="823" y="742"/>
                  <a:pt x="823" y="742"/>
                </a:cubicBezTo>
                <a:cubicBezTo>
                  <a:pt x="823" y="776"/>
                  <a:pt x="823" y="776"/>
                  <a:pt x="823" y="776"/>
                </a:cubicBezTo>
                <a:cubicBezTo>
                  <a:pt x="900" y="776"/>
                  <a:pt x="900" y="776"/>
                  <a:pt x="900" y="776"/>
                </a:cubicBezTo>
                <a:cubicBezTo>
                  <a:pt x="900" y="738"/>
                  <a:pt x="900" y="738"/>
                  <a:pt x="900" y="738"/>
                </a:cubicBezTo>
                <a:cubicBezTo>
                  <a:pt x="899" y="738"/>
                  <a:pt x="899" y="738"/>
                  <a:pt x="899" y="737"/>
                </a:cubicBezTo>
                <a:cubicBezTo>
                  <a:pt x="899" y="4"/>
                  <a:pt x="899" y="4"/>
                  <a:pt x="899" y="4"/>
                </a:cubicBezTo>
                <a:cubicBezTo>
                  <a:pt x="899" y="2"/>
                  <a:pt x="902" y="0"/>
                  <a:pt x="904" y="0"/>
                </a:cubicBezTo>
                <a:cubicBezTo>
                  <a:pt x="907" y="0"/>
                  <a:pt x="909" y="2"/>
                  <a:pt x="909" y="4"/>
                </a:cubicBezTo>
                <a:cubicBezTo>
                  <a:pt x="909" y="737"/>
                  <a:pt x="909" y="737"/>
                  <a:pt x="909" y="737"/>
                </a:cubicBezTo>
                <a:cubicBezTo>
                  <a:pt x="909" y="738"/>
                  <a:pt x="909" y="738"/>
                  <a:pt x="909" y="738"/>
                </a:cubicBezTo>
                <a:cubicBezTo>
                  <a:pt x="909" y="781"/>
                  <a:pt x="909" y="781"/>
                  <a:pt x="909" y="781"/>
                </a:cubicBezTo>
                <a:cubicBezTo>
                  <a:pt x="909" y="783"/>
                  <a:pt x="907" y="785"/>
                  <a:pt x="904" y="785"/>
                </a:cubicBezTo>
                <a:cubicBezTo>
                  <a:pt x="904" y="785"/>
                  <a:pt x="904" y="785"/>
                  <a:pt x="904" y="785"/>
                </a:cubicBezTo>
                <a:cubicBezTo>
                  <a:pt x="823" y="785"/>
                  <a:pt x="823" y="785"/>
                  <a:pt x="823" y="785"/>
                </a:cubicBezTo>
                <a:cubicBezTo>
                  <a:pt x="823" y="819"/>
                  <a:pt x="823" y="819"/>
                  <a:pt x="823" y="819"/>
                </a:cubicBezTo>
                <a:cubicBezTo>
                  <a:pt x="861" y="819"/>
                  <a:pt x="861" y="819"/>
                  <a:pt x="861" y="819"/>
                </a:cubicBezTo>
                <a:cubicBezTo>
                  <a:pt x="864" y="819"/>
                  <a:pt x="866" y="821"/>
                  <a:pt x="866" y="824"/>
                </a:cubicBezTo>
                <a:cubicBezTo>
                  <a:pt x="866" y="867"/>
                  <a:pt x="866" y="867"/>
                  <a:pt x="866" y="867"/>
                </a:cubicBezTo>
                <a:cubicBezTo>
                  <a:pt x="866" y="870"/>
                  <a:pt x="864" y="872"/>
                  <a:pt x="861" y="872"/>
                </a:cubicBezTo>
                <a:cubicBezTo>
                  <a:pt x="818" y="872"/>
                  <a:pt x="818" y="872"/>
                  <a:pt x="818" y="872"/>
                </a:cubicBezTo>
                <a:cubicBezTo>
                  <a:pt x="815" y="872"/>
                  <a:pt x="813" y="870"/>
                  <a:pt x="813" y="867"/>
                </a:cubicBezTo>
                <a:cubicBezTo>
                  <a:pt x="813" y="829"/>
                  <a:pt x="813" y="829"/>
                  <a:pt x="813" y="829"/>
                </a:cubicBezTo>
                <a:cubicBezTo>
                  <a:pt x="779" y="829"/>
                  <a:pt x="779" y="829"/>
                  <a:pt x="779" y="829"/>
                </a:cubicBezTo>
                <a:cubicBezTo>
                  <a:pt x="779" y="910"/>
                  <a:pt x="779" y="910"/>
                  <a:pt x="779" y="910"/>
                </a:cubicBezTo>
                <a:cubicBezTo>
                  <a:pt x="779" y="910"/>
                  <a:pt x="779" y="910"/>
                  <a:pt x="779" y="910"/>
                </a:cubicBezTo>
                <a:cubicBezTo>
                  <a:pt x="779" y="913"/>
                  <a:pt x="777" y="915"/>
                  <a:pt x="775" y="915"/>
                </a:cubicBezTo>
                <a:cubicBezTo>
                  <a:pt x="732" y="915"/>
                  <a:pt x="732" y="915"/>
                  <a:pt x="732" y="915"/>
                </a:cubicBezTo>
                <a:cubicBezTo>
                  <a:pt x="732" y="915"/>
                  <a:pt x="731" y="915"/>
                  <a:pt x="731" y="915"/>
                </a:cubicBezTo>
                <a:cubicBezTo>
                  <a:pt x="5" y="915"/>
                  <a:pt x="5" y="915"/>
                  <a:pt x="5" y="915"/>
                </a:cubicBezTo>
                <a:cubicBezTo>
                  <a:pt x="2" y="915"/>
                  <a:pt x="0" y="913"/>
                  <a:pt x="0" y="910"/>
                </a:cubicBezTo>
                <a:cubicBezTo>
                  <a:pt x="0" y="908"/>
                  <a:pt x="2" y="906"/>
                  <a:pt x="5" y="906"/>
                </a:cubicBezTo>
                <a:cubicBezTo>
                  <a:pt x="731" y="906"/>
                  <a:pt x="731" y="906"/>
                  <a:pt x="731" y="906"/>
                </a:cubicBezTo>
                <a:cubicBezTo>
                  <a:pt x="731" y="906"/>
                  <a:pt x="732" y="906"/>
                  <a:pt x="732" y="906"/>
                </a:cubicBezTo>
                <a:cubicBezTo>
                  <a:pt x="770" y="906"/>
                  <a:pt x="770" y="906"/>
                  <a:pt x="770" y="906"/>
                </a:cubicBezTo>
                <a:cubicBezTo>
                  <a:pt x="770" y="829"/>
                  <a:pt x="770" y="829"/>
                  <a:pt x="770" y="829"/>
                </a:cubicBezTo>
                <a:cubicBezTo>
                  <a:pt x="736" y="829"/>
                  <a:pt x="736" y="829"/>
                  <a:pt x="736" y="829"/>
                </a:cubicBezTo>
                <a:cubicBezTo>
                  <a:pt x="736" y="867"/>
                  <a:pt x="736" y="867"/>
                  <a:pt x="736" y="867"/>
                </a:cubicBezTo>
                <a:cubicBezTo>
                  <a:pt x="736" y="870"/>
                  <a:pt x="734" y="872"/>
                  <a:pt x="731" y="872"/>
                </a:cubicBezTo>
                <a:cubicBezTo>
                  <a:pt x="688" y="872"/>
                  <a:pt x="688" y="872"/>
                  <a:pt x="688" y="872"/>
                </a:cubicBezTo>
                <a:cubicBezTo>
                  <a:pt x="685" y="872"/>
                  <a:pt x="683" y="870"/>
                  <a:pt x="683" y="867"/>
                </a:cubicBezTo>
                <a:cubicBezTo>
                  <a:pt x="683" y="824"/>
                  <a:pt x="683" y="824"/>
                  <a:pt x="683" y="824"/>
                </a:cubicBezTo>
                <a:cubicBezTo>
                  <a:pt x="683" y="821"/>
                  <a:pt x="685" y="819"/>
                  <a:pt x="688" y="819"/>
                </a:cubicBezTo>
                <a:cubicBezTo>
                  <a:pt x="726" y="819"/>
                  <a:pt x="726" y="819"/>
                  <a:pt x="726" y="819"/>
                </a:cubicBezTo>
                <a:cubicBezTo>
                  <a:pt x="726" y="781"/>
                  <a:pt x="726" y="781"/>
                  <a:pt x="726" y="781"/>
                </a:cubicBezTo>
                <a:cubicBezTo>
                  <a:pt x="726" y="742"/>
                  <a:pt x="726" y="742"/>
                  <a:pt x="726" y="742"/>
                </a:cubicBezTo>
                <a:cubicBezTo>
                  <a:pt x="690" y="742"/>
                  <a:pt x="690" y="742"/>
                  <a:pt x="690" y="742"/>
                </a:cubicBezTo>
                <a:cubicBezTo>
                  <a:pt x="687" y="742"/>
                  <a:pt x="685" y="740"/>
                  <a:pt x="685" y="737"/>
                </a:cubicBezTo>
                <a:close/>
                <a:moveTo>
                  <a:pt x="695" y="699"/>
                </a:moveTo>
                <a:cubicBezTo>
                  <a:pt x="695" y="733"/>
                  <a:pt x="695" y="733"/>
                  <a:pt x="695" y="733"/>
                </a:cubicBezTo>
                <a:cubicBezTo>
                  <a:pt x="728" y="733"/>
                  <a:pt x="728" y="733"/>
                  <a:pt x="728" y="733"/>
                </a:cubicBezTo>
                <a:cubicBezTo>
                  <a:pt x="728" y="699"/>
                  <a:pt x="728" y="699"/>
                  <a:pt x="728" y="699"/>
                </a:cubicBezTo>
                <a:cubicBezTo>
                  <a:pt x="695" y="699"/>
                  <a:pt x="695" y="699"/>
                  <a:pt x="695" y="699"/>
                </a:cubicBezTo>
                <a:close/>
                <a:moveTo>
                  <a:pt x="823" y="829"/>
                </a:moveTo>
                <a:cubicBezTo>
                  <a:pt x="823" y="862"/>
                  <a:pt x="823" y="862"/>
                  <a:pt x="823" y="862"/>
                </a:cubicBezTo>
                <a:cubicBezTo>
                  <a:pt x="856" y="862"/>
                  <a:pt x="856" y="862"/>
                  <a:pt x="856" y="862"/>
                </a:cubicBezTo>
                <a:cubicBezTo>
                  <a:pt x="856" y="829"/>
                  <a:pt x="856" y="829"/>
                  <a:pt x="856" y="829"/>
                </a:cubicBezTo>
                <a:cubicBezTo>
                  <a:pt x="823" y="829"/>
                  <a:pt x="823" y="829"/>
                  <a:pt x="823" y="829"/>
                </a:cubicBezTo>
                <a:close/>
                <a:moveTo>
                  <a:pt x="693" y="862"/>
                </a:moveTo>
                <a:cubicBezTo>
                  <a:pt x="726" y="862"/>
                  <a:pt x="726" y="862"/>
                  <a:pt x="726" y="862"/>
                </a:cubicBezTo>
                <a:cubicBezTo>
                  <a:pt x="726" y="829"/>
                  <a:pt x="726" y="829"/>
                  <a:pt x="726" y="829"/>
                </a:cubicBezTo>
                <a:cubicBezTo>
                  <a:pt x="693" y="829"/>
                  <a:pt x="693" y="829"/>
                  <a:pt x="693" y="829"/>
                </a:cubicBezTo>
                <a:cubicBezTo>
                  <a:pt x="693" y="862"/>
                  <a:pt x="693" y="862"/>
                  <a:pt x="693" y="862"/>
                </a:cubicBezTo>
                <a:close/>
                <a:moveTo>
                  <a:pt x="736" y="785"/>
                </a:moveTo>
                <a:cubicBezTo>
                  <a:pt x="736" y="819"/>
                  <a:pt x="736" y="819"/>
                  <a:pt x="736" y="819"/>
                </a:cubicBezTo>
                <a:cubicBezTo>
                  <a:pt x="770" y="819"/>
                  <a:pt x="770" y="819"/>
                  <a:pt x="770" y="819"/>
                </a:cubicBezTo>
                <a:cubicBezTo>
                  <a:pt x="770" y="785"/>
                  <a:pt x="770" y="785"/>
                  <a:pt x="770" y="785"/>
                </a:cubicBezTo>
                <a:cubicBezTo>
                  <a:pt x="736" y="785"/>
                  <a:pt x="736" y="785"/>
                  <a:pt x="736" y="785"/>
                </a:cubicBezTo>
                <a:close/>
                <a:moveTo>
                  <a:pt x="856" y="733"/>
                </a:moveTo>
                <a:cubicBezTo>
                  <a:pt x="856" y="699"/>
                  <a:pt x="856" y="699"/>
                  <a:pt x="856" y="699"/>
                </a:cubicBezTo>
                <a:cubicBezTo>
                  <a:pt x="823" y="699"/>
                  <a:pt x="823" y="699"/>
                  <a:pt x="823" y="699"/>
                </a:cubicBezTo>
                <a:cubicBezTo>
                  <a:pt x="823" y="733"/>
                  <a:pt x="823" y="733"/>
                  <a:pt x="823" y="733"/>
                </a:cubicBezTo>
                <a:cubicBezTo>
                  <a:pt x="856" y="733"/>
                  <a:pt x="856" y="733"/>
                  <a:pt x="856" y="733"/>
                </a:cubicBezTo>
                <a:close/>
                <a:moveTo>
                  <a:pt x="813" y="776"/>
                </a:moveTo>
                <a:cubicBezTo>
                  <a:pt x="813" y="742"/>
                  <a:pt x="813" y="742"/>
                  <a:pt x="813" y="742"/>
                </a:cubicBezTo>
                <a:cubicBezTo>
                  <a:pt x="779" y="742"/>
                  <a:pt x="779" y="742"/>
                  <a:pt x="779" y="742"/>
                </a:cubicBezTo>
                <a:cubicBezTo>
                  <a:pt x="779" y="776"/>
                  <a:pt x="779" y="776"/>
                  <a:pt x="779" y="776"/>
                </a:cubicBezTo>
                <a:cubicBezTo>
                  <a:pt x="813" y="776"/>
                  <a:pt x="813" y="776"/>
                  <a:pt x="813" y="776"/>
                </a:cubicBezTo>
                <a:close/>
                <a:moveTo>
                  <a:pt x="813" y="785"/>
                </a:moveTo>
                <a:cubicBezTo>
                  <a:pt x="779" y="785"/>
                  <a:pt x="779" y="785"/>
                  <a:pt x="779" y="785"/>
                </a:cubicBezTo>
                <a:cubicBezTo>
                  <a:pt x="779" y="819"/>
                  <a:pt x="779" y="819"/>
                  <a:pt x="779" y="819"/>
                </a:cubicBezTo>
                <a:cubicBezTo>
                  <a:pt x="813" y="819"/>
                  <a:pt x="813" y="819"/>
                  <a:pt x="813" y="819"/>
                </a:cubicBezTo>
                <a:lnTo>
                  <a:pt x="813" y="785"/>
                </a:ln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9" name="组合 68"/>
          <p:cNvGrpSpPr/>
          <p:nvPr/>
        </p:nvGrpSpPr>
        <p:grpSpPr>
          <a:xfrm>
            <a:off x="10754412" y="-7029"/>
            <a:ext cx="935241" cy="3525036"/>
            <a:chOff x="5995988" y="1493838"/>
            <a:chExt cx="1141413" cy="4302125"/>
          </a:xfrm>
          <a:solidFill>
            <a:srgbClr val="E8C850"/>
          </a:solidFill>
        </p:grpSpPr>
        <p:sp>
          <p:nvSpPr>
            <p:cNvPr id="50225" name="Freeform 30"/>
            <p:cNvSpPr>
              <a:spLocks noEditPoints="1"/>
            </p:cNvSpPr>
            <p:nvPr/>
          </p:nvSpPr>
          <p:spPr bwMode="auto">
            <a:xfrm>
              <a:off x="5995988" y="1493838"/>
              <a:ext cx="1141413" cy="4302125"/>
            </a:xfrm>
            <a:custGeom>
              <a:avLst/>
              <a:gdLst>
                <a:gd name="T0" fmla="*/ 178 w 333"/>
                <a:gd name="T1" fmla="*/ 1181 h 1255"/>
                <a:gd name="T2" fmla="*/ 167 w 333"/>
                <a:gd name="T3" fmla="*/ 1154 h 1255"/>
                <a:gd name="T4" fmla="*/ 171 w 333"/>
                <a:gd name="T5" fmla="*/ 1251 h 1255"/>
                <a:gd name="T6" fmla="*/ 144 w 333"/>
                <a:gd name="T7" fmla="*/ 1230 h 1255"/>
                <a:gd name="T8" fmla="*/ 149 w 333"/>
                <a:gd name="T9" fmla="*/ 1152 h 1255"/>
                <a:gd name="T10" fmla="*/ 159 w 333"/>
                <a:gd name="T11" fmla="*/ 1017 h 1255"/>
                <a:gd name="T12" fmla="*/ 109 w 333"/>
                <a:gd name="T13" fmla="*/ 1001 h 1255"/>
                <a:gd name="T14" fmla="*/ 109 w 333"/>
                <a:gd name="T15" fmla="*/ 953 h 1255"/>
                <a:gd name="T16" fmla="*/ 143 w 333"/>
                <a:gd name="T17" fmla="*/ 919 h 1255"/>
                <a:gd name="T18" fmla="*/ 95 w 333"/>
                <a:gd name="T19" fmla="*/ 860 h 1255"/>
                <a:gd name="T20" fmla="*/ 0 w 333"/>
                <a:gd name="T21" fmla="*/ 718 h 1255"/>
                <a:gd name="T22" fmla="*/ 91 w 333"/>
                <a:gd name="T23" fmla="*/ 533 h 1255"/>
                <a:gd name="T24" fmla="*/ 145 w 333"/>
                <a:gd name="T25" fmla="*/ 501 h 1255"/>
                <a:gd name="T26" fmla="*/ 171 w 333"/>
                <a:gd name="T27" fmla="*/ 492 h 1255"/>
                <a:gd name="T28" fmla="*/ 238 w 333"/>
                <a:gd name="T29" fmla="*/ 522 h 1255"/>
                <a:gd name="T30" fmla="*/ 333 w 333"/>
                <a:gd name="T31" fmla="*/ 664 h 1255"/>
                <a:gd name="T32" fmla="*/ 243 w 333"/>
                <a:gd name="T33" fmla="*/ 849 h 1255"/>
                <a:gd name="T34" fmla="*/ 171 w 333"/>
                <a:gd name="T35" fmla="*/ 893 h 1255"/>
                <a:gd name="T36" fmla="*/ 190 w 333"/>
                <a:gd name="T37" fmla="*/ 953 h 1255"/>
                <a:gd name="T38" fmla="*/ 252 w 333"/>
                <a:gd name="T39" fmla="*/ 973 h 1255"/>
                <a:gd name="T40" fmla="*/ 190 w 333"/>
                <a:gd name="T41" fmla="*/ 1001 h 1255"/>
                <a:gd name="T42" fmla="*/ 171 w 333"/>
                <a:gd name="T43" fmla="*/ 1145 h 1255"/>
                <a:gd name="T44" fmla="*/ 195 w 333"/>
                <a:gd name="T45" fmla="*/ 1233 h 1255"/>
                <a:gd name="T46" fmla="*/ 182 w 333"/>
                <a:gd name="T47" fmla="*/ 507 h 1255"/>
                <a:gd name="T48" fmla="*/ 164 w 333"/>
                <a:gd name="T49" fmla="*/ 1049 h 1255"/>
                <a:gd name="T50" fmla="*/ 152 w 333"/>
                <a:gd name="T51" fmla="*/ 1037 h 1255"/>
                <a:gd name="T52" fmla="*/ 199 w 333"/>
                <a:gd name="T53" fmla="*/ 591 h 1255"/>
                <a:gd name="T54" fmla="*/ 134 w 333"/>
                <a:gd name="T55" fmla="*/ 591 h 1255"/>
                <a:gd name="T56" fmla="*/ 192 w 333"/>
                <a:gd name="T57" fmla="*/ 808 h 1255"/>
                <a:gd name="T58" fmla="*/ 206 w 333"/>
                <a:gd name="T59" fmla="*/ 791 h 1255"/>
                <a:gd name="T60" fmla="*/ 270 w 333"/>
                <a:gd name="T61" fmla="*/ 735 h 1255"/>
                <a:gd name="T62" fmla="*/ 251 w 333"/>
                <a:gd name="T63" fmla="*/ 797 h 1255"/>
                <a:gd name="T64" fmla="*/ 324 w 333"/>
                <a:gd name="T65" fmla="*/ 664 h 1255"/>
                <a:gd name="T66" fmla="*/ 277 w 333"/>
                <a:gd name="T67" fmla="*/ 647 h 1255"/>
                <a:gd name="T68" fmla="*/ 246 w 333"/>
                <a:gd name="T69" fmla="*/ 590 h 1255"/>
                <a:gd name="T70" fmla="*/ 206 w 333"/>
                <a:gd name="T71" fmla="*/ 612 h 1255"/>
                <a:gd name="T72" fmla="*/ 137 w 333"/>
                <a:gd name="T73" fmla="*/ 569 h 1255"/>
                <a:gd name="T74" fmla="*/ 65 w 333"/>
                <a:gd name="T75" fmla="*/ 617 h 1255"/>
                <a:gd name="T76" fmla="*/ 38 w 333"/>
                <a:gd name="T77" fmla="*/ 596 h 1255"/>
                <a:gd name="T78" fmla="*/ 107 w 333"/>
                <a:gd name="T79" fmla="*/ 815 h 1255"/>
                <a:gd name="T80" fmla="*/ 93 w 333"/>
                <a:gd name="T81" fmla="*/ 797 h 1255"/>
                <a:gd name="T82" fmla="*/ 56 w 333"/>
                <a:gd name="T83" fmla="*/ 647 h 1255"/>
                <a:gd name="T84" fmla="*/ 63 w 333"/>
                <a:gd name="T85" fmla="*/ 645 h 1255"/>
                <a:gd name="T86" fmla="*/ 227 w 333"/>
                <a:gd name="T87" fmla="*/ 824 h 1255"/>
                <a:gd name="T88" fmla="*/ 100 w 333"/>
                <a:gd name="T89" fmla="*/ 830 h 1255"/>
                <a:gd name="T90" fmla="*/ 227 w 333"/>
                <a:gd name="T91" fmla="*/ 855 h 1255"/>
                <a:gd name="T92" fmla="*/ 231 w 333"/>
                <a:gd name="T93" fmla="*/ 826 h 1255"/>
                <a:gd name="T94" fmla="*/ 141 w 333"/>
                <a:gd name="T95" fmla="*/ 527 h 1255"/>
                <a:gd name="T96" fmla="*/ 100 w 333"/>
                <a:gd name="T97" fmla="*/ 552 h 1255"/>
                <a:gd name="T98" fmla="*/ 227 w 333"/>
                <a:gd name="T99" fmla="*/ 558 h 1255"/>
                <a:gd name="T100" fmla="*/ 233 w 333"/>
                <a:gd name="T101" fmla="*/ 533 h 1255"/>
                <a:gd name="T102" fmla="*/ 167 w 333"/>
                <a:gd name="T103" fmla="*/ 902 h 1255"/>
                <a:gd name="T104" fmla="*/ 214 w 333"/>
                <a:gd name="T105" fmla="*/ 977 h 1255"/>
                <a:gd name="T106" fmla="*/ 187 w 333"/>
                <a:gd name="T107" fmla="*/ 963 h 1255"/>
                <a:gd name="T108" fmla="*/ 105 w 333"/>
                <a:gd name="T109" fmla="*/ 991 h 1255"/>
                <a:gd name="T110" fmla="*/ 146 w 333"/>
                <a:gd name="T111" fmla="*/ 991 h 1255"/>
                <a:gd name="T112" fmla="*/ 180 w 333"/>
                <a:gd name="T113" fmla="*/ 956 h 1255"/>
                <a:gd name="T114" fmla="*/ 167 w 333"/>
                <a:gd name="T115" fmla="*/ 1011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255">
                  <a:moveTo>
                    <a:pt x="155" y="1181"/>
                  </a:moveTo>
                  <a:cubicBezTo>
                    <a:pt x="155" y="1181"/>
                    <a:pt x="155" y="1181"/>
                    <a:pt x="155" y="1181"/>
                  </a:cubicBezTo>
                  <a:cubicBezTo>
                    <a:pt x="155" y="1181"/>
                    <a:pt x="155" y="1181"/>
                    <a:pt x="155" y="1181"/>
                  </a:cubicBezTo>
                  <a:cubicBezTo>
                    <a:pt x="158" y="1184"/>
                    <a:pt x="162" y="1186"/>
                    <a:pt x="167" y="1186"/>
                  </a:cubicBezTo>
                  <a:cubicBezTo>
                    <a:pt x="171" y="1186"/>
                    <a:pt x="175" y="1184"/>
                    <a:pt x="178" y="1181"/>
                  </a:cubicBezTo>
                  <a:cubicBezTo>
                    <a:pt x="178" y="1181"/>
                    <a:pt x="178" y="1181"/>
                    <a:pt x="178" y="1181"/>
                  </a:cubicBezTo>
                  <a:cubicBezTo>
                    <a:pt x="178" y="1181"/>
                    <a:pt x="178" y="1181"/>
                    <a:pt x="178" y="1181"/>
                  </a:cubicBezTo>
                  <a:cubicBezTo>
                    <a:pt x="181" y="1178"/>
                    <a:pt x="183" y="1174"/>
                    <a:pt x="183" y="1170"/>
                  </a:cubicBezTo>
                  <a:cubicBezTo>
                    <a:pt x="183" y="1166"/>
                    <a:pt x="181" y="1162"/>
                    <a:pt x="178" y="1159"/>
                  </a:cubicBezTo>
                  <a:cubicBezTo>
                    <a:pt x="175" y="1156"/>
                    <a:pt x="171" y="1154"/>
                    <a:pt x="167" y="1154"/>
                  </a:cubicBezTo>
                  <a:cubicBezTo>
                    <a:pt x="162" y="1154"/>
                    <a:pt x="158" y="1156"/>
                    <a:pt x="155" y="1159"/>
                  </a:cubicBezTo>
                  <a:cubicBezTo>
                    <a:pt x="153" y="1162"/>
                    <a:pt x="151" y="1166"/>
                    <a:pt x="151" y="1170"/>
                  </a:cubicBezTo>
                  <a:cubicBezTo>
                    <a:pt x="151" y="1174"/>
                    <a:pt x="152" y="1178"/>
                    <a:pt x="155" y="1181"/>
                  </a:cubicBezTo>
                  <a:close/>
                  <a:moveTo>
                    <a:pt x="171" y="1195"/>
                  </a:moveTo>
                  <a:cubicBezTo>
                    <a:pt x="171" y="1251"/>
                    <a:pt x="171" y="1251"/>
                    <a:pt x="171" y="1251"/>
                  </a:cubicBezTo>
                  <a:cubicBezTo>
                    <a:pt x="171" y="1253"/>
                    <a:pt x="169" y="1255"/>
                    <a:pt x="167" y="1255"/>
                  </a:cubicBezTo>
                  <a:cubicBezTo>
                    <a:pt x="164" y="1255"/>
                    <a:pt x="162" y="1253"/>
                    <a:pt x="162" y="1251"/>
                  </a:cubicBezTo>
                  <a:cubicBezTo>
                    <a:pt x="162" y="1195"/>
                    <a:pt x="162" y="1195"/>
                    <a:pt x="162" y="1195"/>
                  </a:cubicBezTo>
                  <a:cubicBezTo>
                    <a:pt x="159" y="1195"/>
                    <a:pt x="157" y="1194"/>
                    <a:pt x="154" y="1192"/>
                  </a:cubicBezTo>
                  <a:cubicBezTo>
                    <a:pt x="144" y="1230"/>
                    <a:pt x="144" y="1230"/>
                    <a:pt x="144" y="1230"/>
                  </a:cubicBezTo>
                  <a:cubicBezTo>
                    <a:pt x="144" y="1233"/>
                    <a:pt x="141" y="1234"/>
                    <a:pt x="139" y="1233"/>
                  </a:cubicBezTo>
                  <a:cubicBezTo>
                    <a:pt x="136" y="1233"/>
                    <a:pt x="135" y="1230"/>
                    <a:pt x="135" y="1228"/>
                  </a:cubicBezTo>
                  <a:cubicBezTo>
                    <a:pt x="146" y="1186"/>
                    <a:pt x="146" y="1186"/>
                    <a:pt x="146" y="1186"/>
                  </a:cubicBezTo>
                  <a:cubicBezTo>
                    <a:pt x="143" y="1181"/>
                    <a:pt x="141" y="1176"/>
                    <a:pt x="141" y="1170"/>
                  </a:cubicBezTo>
                  <a:cubicBezTo>
                    <a:pt x="141" y="1163"/>
                    <a:pt x="144" y="1157"/>
                    <a:pt x="149" y="1152"/>
                  </a:cubicBezTo>
                  <a:cubicBezTo>
                    <a:pt x="152" y="1149"/>
                    <a:pt x="157" y="1146"/>
                    <a:pt x="162" y="1145"/>
                  </a:cubicBezTo>
                  <a:cubicBezTo>
                    <a:pt x="162" y="1060"/>
                    <a:pt x="162" y="1060"/>
                    <a:pt x="162" y="1060"/>
                  </a:cubicBezTo>
                  <a:cubicBezTo>
                    <a:pt x="142" y="1041"/>
                    <a:pt x="142" y="1041"/>
                    <a:pt x="142" y="1041"/>
                  </a:cubicBezTo>
                  <a:cubicBezTo>
                    <a:pt x="140" y="1039"/>
                    <a:pt x="140" y="1036"/>
                    <a:pt x="142" y="1034"/>
                  </a:cubicBezTo>
                  <a:cubicBezTo>
                    <a:pt x="159" y="1017"/>
                    <a:pt x="159" y="1017"/>
                    <a:pt x="159" y="1017"/>
                  </a:cubicBezTo>
                  <a:cubicBezTo>
                    <a:pt x="143" y="1001"/>
                    <a:pt x="143" y="1001"/>
                    <a:pt x="143" y="1001"/>
                  </a:cubicBezTo>
                  <a:cubicBezTo>
                    <a:pt x="143" y="1001"/>
                    <a:pt x="143" y="1001"/>
                    <a:pt x="143" y="1001"/>
                  </a:cubicBezTo>
                  <a:cubicBezTo>
                    <a:pt x="143" y="1001"/>
                    <a:pt x="143" y="1001"/>
                    <a:pt x="143" y="1001"/>
                  </a:cubicBezTo>
                  <a:cubicBezTo>
                    <a:pt x="126" y="984"/>
                    <a:pt x="126" y="984"/>
                    <a:pt x="126" y="984"/>
                  </a:cubicBezTo>
                  <a:cubicBezTo>
                    <a:pt x="109" y="1001"/>
                    <a:pt x="109" y="1001"/>
                    <a:pt x="109" y="1001"/>
                  </a:cubicBezTo>
                  <a:cubicBezTo>
                    <a:pt x="107" y="1002"/>
                    <a:pt x="104" y="1002"/>
                    <a:pt x="102" y="1001"/>
                  </a:cubicBezTo>
                  <a:cubicBezTo>
                    <a:pt x="82" y="980"/>
                    <a:pt x="82" y="980"/>
                    <a:pt x="82" y="980"/>
                  </a:cubicBezTo>
                  <a:cubicBezTo>
                    <a:pt x="80" y="978"/>
                    <a:pt x="80" y="975"/>
                    <a:pt x="82" y="973"/>
                  </a:cubicBezTo>
                  <a:cubicBezTo>
                    <a:pt x="102" y="953"/>
                    <a:pt x="102" y="953"/>
                    <a:pt x="102" y="953"/>
                  </a:cubicBezTo>
                  <a:cubicBezTo>
                    <a:pt x="104" y="951"/>
                    <a:pt x="107" y="951"/>
                    <a:pt x="109" y="953"/>
                  </a:cubicBezTo>
                  <a:cubicBezTo>
                    <a:pt x="126" y="970"/>
                    <a:pt x="126" y="970"/>
                    <a:pt x="126" y="970"/>
                  </a:cubicBezTo>
                  <a:cubicBezTo>
                    <a:pt x="143" y="953"/>
                    <a:pt x="143" y="953"/>
                    <a:pt x="143" y="953"/>
                  </a:cubicBezTo>
                  <a:cubicBezTo>
                    <a:pt x="143" y="953"/>
                    <a:pt x="143" y="953"/>
                    <a:pt x="143" y="953"/>
                  </a:cubicBezTo>
                  <a:cubicBezTo>
                    <a:pt x="160" y="936"/>
                    <a:pt x="160" y="936"/>
                    <a:pt x="160" y="936"/>
                  </a:cubicBezTo>
                  <a:cubicBezTo>
                    <a:pt x="143" y="919"/>
                    <a:pt x="143" y="919"/>
                    <a:pt x="143" y="919"/>
                  </a:cubicBezTo>
                  <a:cubicBezTo>
                    <a:pt x="141" y="917"/>
                    <a:pt x="141" y="914"/>
                    <a:pt x="143" y="912"/>
                  </a:cubicBezTo>
                  <a:cubicBezTo>
                    <a:pt x="162" y="893"/>
                    <a:pt x="162" y="893"/>
                    <a:pt x="162" y="893"/>
                  </a:cubicBezTo>
                  <a:cubicBezTo>
                    <a:pt x="162" y="865"/>
                    <a:pt x="162" y="865"/>
                    <a:pt x="162" y="865"/>
                  </a:cubicBezTo>
                  <a:cubicBezTo>
                    <a:pt x="106" y="865"/>
                    <a:pt x="106" y="865"/>
                    <a:pt x="106" y="865"/>
                  </a:cubicBezTo>
                  <a:cubicBezTo>
                    <a:pt x="102" y="865"/>
                    <a:pt x="98" y="863"/>
                    <a:pt x="95" y="860"/>
                  </a:cubicBezTo>
                  <a:cubicBezTo>
                    <a:pt x="92" y="857"/>
                    <a:pt x="91" y="853"/>
                    <a:pt x="91" y="849"/>
                  </a:cubicBezTo>
                  <a:cubicBezTo>
                    <a:pt x="91" y="830"/>
                    <a:pt x="91" y="830"/>
                    <a:pt x="91" y="830"/>
                  </a:cubicBezTo>
                  <a:cubicBezTo>
                    <a:pt x="91" y="828"/>
                    <a:pt x="91" y="825"/>
                    <a:pt x="92" y="823"/>
                  </a:cubicBezTo>
                  <a:cubicBezTo>
                    <a:pt x="69" y="820"/>
                    <a:pt x="47" y="809"/>
                    <a:pt x="31" y="793"/>
                  </a:cubicBezTo>
                  <a:cubicBezTo>
                    <a:pt x="12" y="774"/>
                    <a:pt x="0" y="747"/>
                    <a:pt x="0" y="718"/>
                  </a:cubicBezTo>
                  <a:cubicBezTo>
                    <a:pt x="0" y="664"/>
                    <a:pt x="0" y="664"/>
                    <a:pt x="0" y="664"/>
                  </a:cubicBezTo>
                  <a:cubicBezTo>
                    <a:pt x="0" y="635"/>
                    <a:pt x="12" y="609"/>
                    <a:pt x="31" y="589"/>
                  </a:cubicBezTo>
                  <a:cubicBezTo>
                    <a:pt x="47" y="573"/>
                    <a:pt x="69" y="562"/>
                    <a:pt x="92" y="559"/>
                  </a:cubicBezTo>
                  <a:cubicBezTo>
                    <a:pt x="91" y="557"/>
                    <a:pt x="91" y="555"/>
                    <a:pt x="91" y="552"/>
                  </a:cubicBezTo>
                  <a:cubicBezTo>
                    <a:pt x="91" y="533"/>
                    <a:pt x="91" y="533"/>
                    <a:pt x="91" y="533"/>
                  </a:cubicBezTo>
                  <a:cubicBezTo>
                    <a:pt x="91" y="529"/>
                    <a:pt x="92" y="525"/>
                    <a:pt x="95" y="522"/>
                  </a:cubicBezTo>
                  <a:cubicBezTo>
                    <a:pt x="95" y="522"/>
                    <a:pt x="95" y="522"/>
                    <a:pt x="95" y="522"/>
                  </a:cubicBezTo>
                  <a:cubicBezTo>
                    <a:pt x="98" y="519"/>
                    <a:pt x="102" y="518"/>
                    <a:pt x="106" y="518"/>
                  </a:cubicBezTo>
                  <a:cubicBezTo>
                    <a:pt x="136" y="518"/>
                    <a:pt x="136" y="518"/>
                    <a:pt x="136" y="518"/>
                  </a:cubicBezTo>
                  <a:cubicBezTo>
                    <a:pt x="138" y="511"/>
                    <a:pt x="141" y="505"/>
                    <a:pt x="145" y="501"/>
                  </a:cubicBezTo>
                  <a:cubicBezTo>
                    <a:pt x="150" y="496"/>
                    <a:pt x="155" y="493"/>
                    <a:pt x="162" y="492"/>
                  </a:cubicBezTo>
                  <a:cubicBezTo>
                    <a:pt x="162" y="4"/>
                    <a:pt x="162" y="4"/>
                    <a:pt x="162" y="4"/>
                  </a:cubicBezTo>
                  <a:cubicBezTo>
                    <a:pt x="162" y="2"/>
                    <a:pt x="164" y="0"/>
                    <a:pt x="167" y="0"/>
                  </a:cubicBezTo>
                  <a:cubicBezTo>
                    <a:pt x="169" y="0"/>
                    <a:pt x="171" y="2"/>
                    <a:pt x="171" y="4"/>
                  </a:cubicBezTo>
                  <a:cubicBezTo>
                    <a:pt x="171" y="492"/>
                    <a:pt x="171" y="492"/>
                    <a:pt x="171" y="492"/>
                  </a:cubicBezTo>
                  <a:cubicBezTo>
                    <a:pt x="178" y="493"/>
                    <a:pt x="184" y="496"/>
                    <a:pt x="188" y="501"/>
                  </a:cubicBezTo>
                  <a:cubicBezTo>
                    <a:pt x="193" y="505"/>
                    <a:pt x="196" y="511"/>
                    <a:pt x="197" y="518"/>
                  </a:cubicBezTo>
                  <a:cubicBezTo>
                    <a:pt x="227" y="518"/>
                    <a:pt x="227" y="518"/>
                    <a:pt x="227" y="518"/>
                  </a:cubicBezTo>
                  <a:cubicBezTo>
                    <a:pt x="231" y="518"/>
                    <a:pt x="235" y="519"/>
                    <a:pt x="238" y="522"/>
                  </a:cubicBezTo>
                  <a:cubicBezTo>
                    <a:pt x="238" y="522"/>
                    <a:pt x="238" y="522"/>
                    <a:pt x="238" y="522"/>
                  </a:cubicBezTo>
                  <a:cubicBezTo>
                    <a:pt x="241" y="525"/>
                    <a:pt x="243" y="529"/>
                    <a:pt x="243" y="533"/>
                  </a:cubicBezTo>
                  <a:cubicBezTo>
                    <a:pt x="243" y="552"/>
                    <a:pt x="243" y="552"/>
                    <a:pt x="243" y="552"/>
                  </a:cubicBezTo>
                  <a:cubicBezTo>
                    <a:pt x="243" y="555"/>
                    <a:pt x="242" y="557"/>
                    <a:pt x="241" y="559"/>
                  </a:cubicBezTo>
                  <a:cubicBezTo>
                    <a:pt x="265" y="562"/>
                    <a:pt x="286" y="573"/>
                    <a:pt x="302" y="589"/>
                  </a:cubicBezTo>
                  <a:cubicBezTo>
                    <a:pt x="321" y="609"/>
                    <a:pt x="333" y="635"/>
                    <a:pt x="333" y="664"/>
                  </a:cubicBezTo>
                  <a:cubicBezTo>
                    <a:pt x="333" y="718"/>
                    <a:pt x="333" y="718"/>
                    <a:pt x="333" y="718"/>
                  </a:cubicBezTo>
                  <a:cubicBezTo>
                    <a:pt x="333" y="747"/>
                    <a:pt x="321" y="774"/>
                    <a:pt x="302" y="793"/>
                  </a:cubicBezTo>
                  <a:cubicBezTo>
                    <a:pt x="286" y="809"/>
                    <a:pt x="265" y="820"/>
                    <a:pt x="241" y="823"/>
                  </a:cubicBezTo>
                  <a:cubicBezTo>
                    <a:pt x="242" y="825"/>
                    <a:pt x="243" y="828"/>
                    <a:pt x="243" y="830"/>
                  </a:cubicBezTo>
                  <a:cubicBezTo>
                    <a:pt x="243" y="849"/>
                    <a:pt x="243" y="849"/>
                    <a:pt x="243" y="849"/>
                  </a:cubicBezTo>
                  <a:cubicBezTo>
                    <a:pt x="243" y="853"/>
                    <a:pt x="241" y="857"/>
                    <a:pt x="238" y="860"/>
                  </a:cubicBezTo>
                  <a:cubicBezTo>
                    <a:pt x="238" y="860"/>
                    <a:pt x="238" y="860"/>
                    <a:pt x="238" y="860"/>
                  </a:cubicBezTo>
                  <a:cubicBezTo>
                    <a:pt x="235" y="863"/>
                    <a:pt x="231" y="865"/>
                    <a:pt x="227" y="865"/>
                  </a:cubicBezTo>
                  <a:cubicBezTo>
                    <a:pt x="171" y="865"/>
                    <a:pt x="171" y="865"/>
                    <a:pt x="171" y="865"/>
                  </a:cubicBezTo>
                  <a:cubicBezTo>
                    <a:pt x="171" y="893"/>
                    <a:pt x="171" y="893"/>
                    <a:pt x="171" y="893"/>
                  </a:cubicBezTo>
                  <a:cubicBezTo>
                    <a:pt x="190" y="912"/>
                    <a:pt x="190" y="912"/>
                    <a:pt x="190" y="912"/>
                  </a:cubicBezTo>
                  <a:cubicBezTo>
                    <a:pt x="192" y="914"/>
                    <a:pt x="192" y="917"/>
                    <a:pt x="190" y="919"/>
                  </a:cubicBezTo>
                  <a:cubicBezTo>
                    <a:pt x="173" y="936"/>
                    <a:pt x="173" y="936"/>
                    <a:pt x="173" y="936"/>
                  </a:cubicBezTo>
                  <a:cubicBezTo>
                    <a:pt x="190" y="953"/>
                    <a:pt x="190" y="953"/>
                    <a:pt x="190" y="953"/>
                  </a:cubicBezTo>
                  <a:cubicBezTo>
                    <a:pt x="190" y="953"/>
                    <a:pt x="190" y="953"/>
                    <a:pt x="190" y="953"/>
                  </a:cubicBezTo>
                  <a:cubicBezTo>
                    <a:pt x="190" y="953"/>
                    <a:pt x="190" y="953"/>
                    <a:pt x="190" y="953"/>
                  </a:cubicBezTo>
                  <a:cubicBezTo>
                    <a:pt x="207" y="970"/>
                    <a:pt x="207" y="970"/>
                    <a:pt x="207" y="970"/>
                  </a:cubicBezTo>
                  <a:cubicBezTo>
                    <a:pt x="225" y="953"/>
                    <a:pt x="225" y="953"/>
                    <a:pt x="225" y="953"/>
                  </a:cubicBezTo>
                  <a:cubicBezTo>
                    <a:pt x="226" y="951"/>
                    <a:pt x="229" y="951"/>
                    <a:pt x="231" y="953"/>
                  </a:cubicBezTo>
                  <a:cubicBezTo>
                    <a:pt x="252" y="973"/>
                    <a:pt x="252" y="973"/>
                    <a:pt x="252" y="973"/>
                  </a:cubicBezTo>
                  <a:cubicBezTo>
                    <a:pt x="254" y="975"/>
                    <a:pt x="254" y="978"/>
                    <a:pt x="252" y="980"/>
                  </a:cubicBezTo>
                  <a:cubicBezTo>
                    <a:pt x="231" y="1001"/>
                    <a:pt x="231" y="1001"/>
                    <a:pt x="231" y="1001"/>
                  </a:cubicBezTo>
                  <a:cubicBezTo>
                    <a:pt x="229" y="1002"/>
                    <a:pt x="226" y="1002"/>
                    <a:pt x="225" y="1001"/>
                  </a:cubicBezTo>
                  <a:cubicBezTo>
                    <a:pt x="207" y="984"/>
                    <a:pt x="207" y="984"/>
                    <a:pt x="207" y="984"/>
                  </a:cubicBezTo>
                  <a:cubicBezTo>
                    <a:pt x="190" y="1001"/>
                    <a:pt x="190" y="1001"/>
                    <a:pt x="190" y="1001"/>
                  </a:cubicBezTo>
                  <a:cubicBezTo>
                    <a:pt x="173" y="1018"/>
                    <a:pt x="173" y="1018"/>
                    <a:pt x="173" y="1018"/>
                  </a:cubicBezTo>
                  <a:cubicBezTo>
                    <a:pt x="190" y="1034"/>
                    <a:pt x="190" y="1034"/>
                    <a:pt x="190" y="1034"/>
                  </a:cubicBezTo>
                  <a:cubicBezTo>
                    <a:pt x="191" y="1036"/>
                    <a:pt x="191" y="1039"/>
                    <a:pt x="190" y="1041"/>
                  </a:cubicBezTo>
                  <a:cubicBezTo>
                    <a:pt x="171" y="1059"/>
                    <a:pt x="171" y="1059"/>
                    <a:pt x="171" y="1059"/>
                  </a:cubicBezTo>
                  <a:cubicBezTo>
                    <a:pt x="171" y="1145"/>
                    <a:pt x="171" y="1145"/>
                    <a:pt x="171" y="1145"/>
                  </a:cubicBezTo>
                  <a:cubicBezTo>
                    <a:pt x="177" y="1146"/>
                    <a:pt x="181" y="1149"/>
                    <a:pt x="185" y="1152"/>
                  </a:cubicBezTo>
                  <a:cubicBezTo>
                    <a:pt x="189" y="1157"/>
                    <a:pt x="192" y="1163"/>
                    <a:pt x="192" y="1170"/>
                  </a:cubicBezTo>
                  <a:cubicBezTo>
                    <a:pt x="192" y="1176"/>
                    <a:pt x="190" y="1181"/>
                    <a:pt x="187" y="1186"/>
                  </a:cubicBezTo>
                  <a:cubicBezTo>
                    <a:pt x="198" y="1228"/>
                    <a:pt x="198" y="1228"/>
                    <a:pt x="198" y="1228"/>
                  </a:cubicBezTo>
                  <a:cubicBezTo>
                    <a:pt x="199" y="1230"/>
                    <a:pt x="197" y="1233"/>
                    <a:pt x="195" y="1233"/>
                  </a:cubicBezTo>
                  <a:cubicBezTo>
                    <a:pt x="192" y="1234"/>
                    <a:pt x="190" y="1233"/>
                    <a:pt x="189" y="1230"/>
                  </a:cubicBezTo>
                  <a:cubicBezTo>
                    <a:pt x="179" y="1192"/>
                    <a:pt x="179" y="1192"/>
                    <a:pt x="179" y="1192"/>
                  </a:cubicBezTo>
                  <a:cubicBezTo>
                    <a:pt x="177" y="1194"/>
                    <a:pt x="174" y="1195"/>
                    <a:pt x="171" y="1195"/>
                  </a:cubicBezTo>
                  <a:close/>
                  <a:moveTo>
                    <a:pt x="187" y="518"/>
                  </a:moveTo>
                  <a:cubicBezTo>
                    <a:pt x="186" y="514"/>
                    <a:pt x="184" y="510"/>
                    <a:pt x="182" y="507"/>
                  </a:cubicBezTo>
                  <a:cubicBezTo>
                    <a:pt x="178" y="504"/>
                    <a:pt x="172" y="501"/>
                    <a:pt x="167" y="501"/>
                  </a:cubicBezTo>
                  <a:cubicBezTo>
                    <a:pt x="161" y="501"/>
                    <a:pt x="156" y="504"/>
                    <a:pt x="152" y="507"/>
                  </a:cubicBezTo>
                  <a:cubicBezTo>
                    <a:pt x="149" y="510"/>
                    <a:pt x="147" y="514"/>
                    <a:pt x="146" y="518"/>
                  </a:cubicBezTo>
                  <a:cubicBezTo>
                    <a:pt x="187" y="518"/>
                    <a:pt x="187" y="518"/>
                    <a:pt x="187" y="518"/>
                  </a:cubicBezTo>
                  <a:close/>
                  <a:moveTo>
                    <a:pt x="164" y="1049"/>
                  </a:moveTo>
                  <a:cubicBezTo>
                    <a:pt x="165" y="1049"/>
                    <a:pt x="166" y="1048"/>
                    <a:pt x="167" y="1048"/>
                  </a:cubicBezTo>
                  <a:cubicBezTo>
                    <a:pt x="167" y="1048"/>
                    <a:pt x="168" y="1048"/>
                    <a:pt x="168" y="1049"/>
                  </a:cubicBezTo>
                  <a:cubicBezTo>
                    <a:pt x="179" y="1037"/>
                    <a:pt x="179" y="1037"/>
                    <a:pt x="179" y="1037"/>
                  </a:cubicBezTo>
                  <a:cubicBezTo>
                    <a:pt x="166" y="1024"/>
                    <a:pt x="166" y="1024"/>
                    <a:pt x="166" y="1024"/>
                  </a:cubicBezTo>
                  <a:cubicBezTo>
                    <a:pt x="152" y="1037"/>
                    <a:pt x="152" y="1037"/>
                    <a:pt x="152" y="1037"/>
                  </a:cubicBezTo>
                  <a:cubicBezTo>
                    <a:pt x="164" y="1049"/>
                    <a:pt x="164" y="1049"/>
                    <a:pt x="164" y="1049"/>
                  </a:cubicBezTo>
                  <a:close/>
                  <a:moveTo>
                    <a:pt x="206" y="612"/>
                  </a:moveTo>
                  <a:cubicBezTo>
                    <a:pt x="206" y="614"/>
                    <a:pt x="204" y="616"/>
                    <a:pt x="202" y="616"/>
                  </a:cubicBezTo>
                  <a:cubicBezTo>
                    <a:pt x="200" y="616"/>
                    <a:pt x="199" y="614"/>
                    <a:pt x="199" y="612"/>
                  </a:cubicBezTo>
                  <a:cubicBezTo>
                    <a:pt x="199" y="591"/>
                    <a:pt x="199" y="591"/>
                    <a:pt x="199" y="591"/>
                  </a:cubicBezTo>
                  <a:cubicBezTo>
                    <a:pt x="199" y="584"/>
                    <a:pt x="196" y="578"/>
                    <a:pt x="192" y="574"/>
                  </a:cubicBezTo>
                  <a:cubicBezTo>
                    <a:pt x="189" y="571"/>
                    <a:pt x="185" y="569"/>
                    <a:pt x="182" y="568"/>
                  </a:cubicBezTo>
                  <a:cubicBezTo>
                    <a:pt x="152" y="568"/>
                    <a:pt x="152" y="568"/>
                    <a:pt x="152" y="568"/>
                  </a:cubicBezTo>
                  <a:cubicBezTo>
                    <a:pt x="148" y="569"/>
                    <a:pt x="144" y="571"/>
                    <a:pt x="142" y="574"/>
                  </a:cubicBezTo>
                  <a:cubicBezTo>
                    <a:pt x="137" y="578"/>
                    <a:pt x="134" y="584"/>
                    <a:pt x="134" y="591"/>
                  </a:cubicBezTo>
                  <a:cubicBezTo>
                    <a:pt x="134" y="791"/>
                    <a:pt x="134" y="791"/>
                    <a:pt x="134" y="791"/>
                  </a:cubicBezTo>
                  <a:cubicBezTo>
                    <a:pt x="134" y="798"/>
                    <a:pt x="137" y="804"/>
                    <a:pt x="142" y="808"/>
                  </a:cubicBezTo>
                  <a:cubicBezTo>
                    <a:pt x="144" y="811"/>
                    <a:pt x="148" y="813"/>
                    <a:pt x="152" y="815"/>
                  </a:cubicBezTo>
                  <a:cubicBezTo>
                    <a:pt x="182" y="815"/>
                    <a:pt x="182" y="815"/>
                    <a:pt x="182" y="815"/>
                  </a:cubicBezTo>
                  <a:cubicBezTo>
                    <a:pt x="185" y="813"/>
                    <a:pt x="189" y="811"/>
                    <a:pt x="192" y="808"/>
                  </a:cubicBezTo>
                  <a:cubicBezTo>
                    <a:pt x="196" y="804"/>
                    <a:pt x="199" y="798"/>
                    <a:pt x="199" y="791"/>
                  </a:cubicBezTo>
                  <a:cubicBezTo>
                    <a:pt x="199" y="640"/>
                    <a:pt x="199" y="640"/>
                    <a:pt x="199" y="640"/>
                  </a:cubicBezTo>
                  <a:cubicBezTo>
                    <a:pt x="199" y="638"/>
                    <a:pt x="200" y="636"/>
                    <a:pt x="202" y="636"/>
                  </a:cubicBezTo>
                  <a:cubicBezTo>
                    <a:pt x="204" y="636"/>
                    <a:pt x="206" y="638"/>
                    <a:pt x="206" y="640"/>
                  </a:cubicBezTo>
                  <a:cubicBezTo>
                    <a:pt x="206" y="791"/>
                    <a:pt x="206" y="791"/>
                    <a:pt x="206" y="791"/>
                  </a:cubicBezTo>
                  <a:cubicBezTo>
                    <a:pt x="206" y="800"/>
                    <a:pt x="202" y="808"/>
                    <a:pt x="197" y="814"/>
                  </a:cubicBezTo>
                  <a:cubicBezTo>
                    <a:pt x="196" y="814"/>
                    <a:pt x="196" y="814"/>
                    <a:pt x="196" y="815"/>
                  </a:cubicBezTo>
                  <a:cubicBezTo>
                    <a:pt x="203" y="815"/>
                    <a:pt x="203" y="815"/>
                    <a:pt x="203" y="815"/>
                  </a:cubicBezTo>
                  <a:cubicBezTo>
                    <a:pt x="220" y="812"/>
                    <a:pt x="235" y="803"/>
                    <a:pt x="246" y="792"/>
                  </a:cubicBezTo>
                  <a:cubicBezTo>
                    <a:pt x="261" y="777"/>
                    <a:pt x="270" y="757"/>
                    <a:pt x="270" y="735"/>
                  </a:cubicBezTo>
                  <a:cubicBezTo>
                    <a:pt x="270" y="734"/>
                    <a:pt x="270" y="734"/>
                    <a:pt x="270" y="734"/>
                  </a:cubicBezTo>
                  <a:cubicBezTo>
                    <a:pt x="270" y="732"/>
                    <a:pt x="272" y="730"/>
                    <a:pt x="274" y="730"/>
                  </a:cubicBezTo>
                  <a:cubicBezTo>
                    <a:pt x="276" y="730"/>
                    <a:pt x="277" y="732"/>
                    <a:pt x="277" y="734"/>
                  </a:cubicBezTo>
                  <a:cubicBezTo>
                    <a:pt x="277" y="735"/>
                    <a:pt x="277" y="735"/>
                    <a:pt x="277" y="735"/>
                  </a:cubicBezTo>
                  <a:cubicBezTo>
                    <a:pt x="277" y="759"/>
                    <a:pt x="267" y="781"/>
                    <a:pt x="251" y="797"/>
                  </a:cubicBezTo>
                  <a:cubicBezTo>
                    <a:pt x="244" y="804"/>
                    <a:pt x="236" y="810"/>
                    <a:pt x="226" y="815"/>
                  </a:cubicBezTo>
                  <a:cubicBezTo>
                    <a:pt x="227" y="815"/>
                    <a:pt x="227" y="815"/>
                    <a:pt x="227" y="815"/>
                  </a:cubicBezTo>
                  <a:cubicBezTo>
                    <a:pt x="254" y="815"/>
                    <a:pt x="278" y="804"/>
                    <a:pt x="295" y="786"/>
                  </a:cubicBezTo>
                  <a:cubicBezTo>
                    <a:pt x="313" y="769"/>
                    <a:pt x="324" y="744"/>
                    <a:pt x="324" y="718"/>
                  </a:cubicBezTo>
                  <a:cubicBezTo>
                    <a:pt x="324" y="664"/>
                    <a:pt x="324" y="664"/>
                    <a:pt x="324" y="664"/>
                  </a:cubicBezTo>
                  <a:cubicBezTo>
                    <a:pt x="324" y="638"/>
                    <a:pt x="313" y="614"/>
                    <a:pt x="295" y="596"/>
                  </a:cubicBezTo>
                  <a:cubicBezTo>
                    <a:pt x="278" y="579"/>
                    <a:pt x="254" y="568"/>
                    <a:pt x="227" y="568"/>
                  </a:cubicBezTo>
                  <a:cubicBezTo>
                    <a:pt x="226" y="568"/>
                    <a:pt x="226" y="568"/>
                    <a:pt x="226" y="568"/>
                  </a:cubicBezTo>
                  <a:cubicBezTo>
                    <a:pt x="236" y="572"/>
                    <a:pt x="244" y="578"/>
                    <a:pt x="251" y="585"/>
                  </a:cubicBezTo>
                  <a:cubicBezTo>
                    <a:pt x="267" y="601"/>
                    <a:pt x="277" y="623"/>
                    <a:pt x="277" y="647"/>
                  </a:cubicBezTo>
                  <a:cubicBezTo>
                    <a:pt x="277" y="706"/>
                    <a:pt x="277" y="706"/>
                    <a:pt x="277" y="706"/>
                  </a:cubicBezTo>
                  <a:cubicBezTo>
                    <a:pt x="277" y="708"/>
                    <a:pt x="276" y="710"/>
                    <a:pt x="274" y="710"/>
                  </a:cubicBezTo>
                  <a:cubicBezTo>
                    <a:pt x="272" y="710"/>
                    <a:pt x="270" y="708"/>
                    <a:pt x="270" y="706"/>
                  </a:cubicBezTo>
                  <a:cubicBezTo>
                    <a:pt x="270" y="647"/>
                    <a:pt x="270" y="647"/>
                    <a:pt x="270" y="647"/>
                  </a:cubicBezTo>
                  <a:cubicBezTo>
                    <a:pt x="270" y="625"/>
                    <a:pt x="261" y="605"/>
                    <a:pt x="246" y="590"/>
                  </a:cubicBezTo>
                  <a:cubicBezTo>
                    <a:pt x="235" y="579"/>
                    <a:pt x="220" y="571"/>
                    <a:pt x="203" y="568"/>
                  </a:cubicBezTo>
                  <a:cubicBezTo>
                    <a:pt x="196" y="568"/>
                    <a:pt x="196" y="568"/>
                    <a:pt x="196" y="568"/>
                  </a:cubicBezTo>
                  <a:cubicBezTo>
                    <a:pt x="196" y="568"/>
                    <a:pt x="196" y="568"/>
                    <a:pt x="197" y="569"/>
                  </a:cubicBezTo>
                  <a:cubicBezTo>
                    <a:pt x="202" y="574"/>
                    <a:pt x="206" y="582"/>
                    <a:pt x="206" y="591"/>
                  </a:cubicBezTo>
                  <a:cubicBezTo>
                    <a:pt x="206" y="612"/>
                    <a:pt x="206" y="612"/>
                    <a:pt x="206" y="612"/>
                  </a:cubicBezTo>
                  <a:close/>
                  <a:moveTo>
                    <a:pt x="138" y="815"/>
                  </a:moveTo>
                  <a:cubicBezTo>
                    <a:pt x="137" y="814"/>
                    <a:pt x="137" y="814"/>
                    <a:pt x="137" y="814"/>
                  </a:cubicBezTo>
                  <a:cubicBezTo>
                    <a:pt x="131" y="808"/>
                    <a:pt x="127" y="800"/>
                    <a:pt x="127" y="791"/>
                  </a:cubicBezTo>
                  <a:cubicBezTo>
                    <a:pt x="127" y="591"/>
                    <a:pt x="127" y="591"/>
                    <a:pt x="127" y="591"/>
                  </a:cubicBezTo>
                  <a:cubicBezTo>
                    <a:pt x="127" y="582"/>
                    <a:pt x="131" y="574"/>
                    <a:pt x="137" y="569"/>
                  </a:cubicBezTo>
                  <a:cubicBezTo>
                    <a:pt x="137" y="568"/>
                    <a:pt x="137" y="568"/>
                    <a:pt x="138" y="568"/>
                  </a:cubicBezTo>
                  <a:cubicBezTo>
                    <a:pt x="130" y="568"/>
                    <a:pt x="130" y="568"/>
                    <a:pt x="130" y="568"/>
                  </a:cubicBezTo>
                  <a:cubicBezTo>
                    <a:pt x="119" y="570"/>
                    <a:pt x="109" y="574"/>
                    <a:pt x="100" y="580"/>
                  </a:cubicBezTo>
                  <a:cubicBezTo>
                    <a:pt x="87" y="588"/>
                    <a:pt x="76" y="601"/>
                    <a:pt x="70" y="616"/>
                  </a:cubicBezTo>
                  <a:cubicBezTo>
                    <a:pt x="69" y="617"/>
                    <a:pt x="67" y="618"/>
                    <a:pt x="65" y="617"/>
                  </a:cubicBezTo>
                  <a:cubicBezTo>
                    <a:pt x="63" y="617"/>
                    <a:pt x="63" y="615"/>
                    <a:pt x="63" y="613"/>
                  </a:cubicBezTo>
                  <a:cubicBezTo>
                    <a:pt x="70" y="597"/>
                    <a:pt x="82" y="583"/>
                    <a:pt x="96" y="574"/>
                  </a:cubicBezTo>
                  <a:cubicBezTo>
                    <a:pt x="100" y="572"/>
                    <a:pt x="103" y="569"/>
                    <a:pt x="107" y="568"/>
                  </a:cubicBezTo>
                  <a:cubicBezTo>
                    <a:pt x="106" y="568"/>
                    <a:pt x="106" y="568"/>
                    <a:pt x="106" y="568"/>
                  </a:cubicBezTo>
                  <a:cubicBezTo>
                    <a:pt x="80" y="568"/>
                    <a:pt x="55" y="579"/>
                    <a:pt x="38" y="596"/>
                  </a:cubicBezTo>
                  <a:cubicBezTo>
                    <a:pt x="20" y="614"/>
                    <a:pt x="10" y="638"/>
                    <a:pt x="10" y="664"/>
                  </a:cubicBezTo>
                  <a:cubicBezTo>
                    <a:pt x="10" y="718"/>
                    <a:pt x="10" y="718"/>
                    <a:pt x="10" y="718"/>
                  </a:cubicBezTo>
                  <a:cubicBezTo>
                    <a:pt x="10" y="744"/>
                    <a:pt x="20" y="769"/>
                    <a:pt x="38" y="786"/>
                  </a:cubicBezTo>
                  <a:cubicBezTo>
                    <a:pt x="55" y="804"/>
                    <a:pt x="80" y="815"/>
                    <a:pt x="106" y="815"/>
                  </a:cubicBezTo>
                  <a:cubicBezTo>
                    <a:pt x="107" y="815"/>
                    <a:pt x="107" y="815"/>
                    <a:pt x="107" y="815"/>
                  </a:cubicBezTo>
                  <a:cubicBezTo>
                    <a:pt x="100" y="811"/>
                    <a:pt x="94" y="807"/>
                    <a:pt x="88" y="802"/>
                  </a:cubicBezTo>
                  <a:cubicBezTo>
                    <a:pt x="73" y="790"/>
                    <a:pt x="62" y="771"/>
                    <a:pt x="58" y="751"/>
                  </a:cubicBezTo>
                  <a:cubicBezTo>
                    <a:pt x="57" y="749"/>
                    <a:pt x="59" y="747"/>
                    <a:pt x="61" y="747"/>
                  </a:cubicBezTo>
                  <a:cubicBezTo>
                    <a:pt x="62" y="746"/>
                    <a:pt x="64" y="748"/>
                    <a:pt x="65" y="750"/>
                  </a:cubicBezTo>
                  <a:cubicBezTo>
                    <a:pt x="68" y="768"/>
                    <a:pt x="78" y="785"/>
                    <a:pt x="93" y="797"/>
                  </a:cubicBezTo>
                  <a:cubicBezTo>
                    <a:pt x="103" y="806"/>
                    <a:pt x="116" y="812"/>
                    <a:pt x="130" y="815"/>
                  </a:cubicBezTo>
                  <a:cubicBezTo>
                    <a:pt x="138" y="815"/>
                    <a:pt x="138" y="815"/>
                    <a:pt x="138" y="815"/>
                  </a:cubicBezTo>
                  <a:close/>
                  <a:moveTo>
                    <a:pt x="56" y="641"/>
                  </a:moveTo>
                  <a:cubicBezTo>
                    <a:pt x="56" y="642"/>
                    <a:pt x="56" y="643"/>
                    <a:pt x="56" y="644"/>
                  </a:cubicBezTo>
                  <a:cubicBezTo>
                    <a:pt x="56" y="646"/>
                    <a:pt x="56" y="647"/>
                    <a:pt x="56" y="647"/>
                  </a:cubicBezTo>
                  <a:cubicBezTo>
                    <a:pt x="56" y="723"/>
                    <a:pt x="56" y="723"/>
                    <a:pt x="56" y="723"/>
                  </a:cubicBezTo>
                  <a:cubicBezTo>
                    <a:pt x="56" y="725"/>
                    <a:pt x="58" y="726"/>
                    <a:pt x="60" y="726"/>
                  </a:cubicBezTo>
                  <a:cubicBezTo>
                    <a:pt x="62" y="726"/>
                    <a:pt x="63" y="725"/>
                    <a:pt x="63" y="723"/>
                  </a:cubicBezTo>
                  <a:cubicBezTo>
                    <a:pt x="63" y="647"/>
                    <a:pt x="63" y="647"/>
                    <a:pt x="63" y="647"/>
                  </a:cubicBezTo>
                  <a:cubicBezTo>
                    <a:pt x="63" y="646"/>
                    <a:pt x="63" y="645"/>
                    <a:pt x="63" y="645"/>
                  </a:cubicBezTo>
                  <a:cubicBezTo>
                    <a:pt x="63" y="644"/>
                    <a:pt x="63" y="643"/>
                    <a:pt x="64" y="642"/>
                  </a:cubicBezTo>
                  <a:cubicBezTo>
                    <a:pt x="64" y="640"/>
                    <a:pt x="62" y="638"/>
                    <a:pt x="60" y="638"/>
                  </a:cubicBezTo>
                  <a:cubicBezTo>
                    <a:pt x="58" y="638"/>
                    <a:pt x="57" y="639"/>
                    <a:pt x="56" y="641"/>
                  </a:cubicBezTo>
                  <a:close/>
                  <a:moveTo>
                    <a:pt x="227" y="824"/>
                  </a:moveTo>
                  <a:cubicBezTo>
                    <a:pt x="227" y="824"/>
                    <a:pt x="227" y="824"/>
                    <a:pt x="227" y="824"/>
                  </a:cubicBezTo>
                  <a:cubicBezTo>
                    <a:pt x="106" y="824"/>
                    <a:pt x="106" y="824"/>
                    <a:pt x="106" y="824"/>
                  </a:cubicBezTo>
                  <a:cubicBezTo>
                    <a:pt x="106" y="824"/>
                    <a:pt x="106" y="824"/>
                    <a:pt x="106" y="824"/>
                  </a:cubicBezTo>
                  <a:cubicBezTo>
                    <a:pt x="105" y="824"/>
                    <a:pt x="103" y="825"/>
                    <a:pt x="102" y="826"/>
                  </a:cubicBezTo>
                  <a:cubicBezTo>
                    <a:pt x="102" y="826"/>
                    <a:pt x="102" y="826"/>
                    <a:pt x="102" y="826"/>
                  </a:cubicBezTo>
                  <a:cubicBezTo>
                    <a:pt x="101" y="827"/>
                    <a:pt x="100" y="828"/>
                    <a:pt x="100" y="830"/>
                  </a:cubicBezTo>
                  <a:cubicBezTo>
                    <a:pt x="100" y="849"/>
                    <a:pt x="100" y="849"/>
                    <a:pt x="100" y="849"/>
                  </a:cubicBezTo>
                  <a:cubicBezTo>
                    <a:pt x="100" y="851"/>
                    <a:pt x="101" y="852"/>
                    <a:pt x="102" y="853"/>
                  </a:cubicBezTo>
                  <a:cubicBezTo>
                    <a:pt x="103" y="854"/>
                    <a:pt x="105" y="855"/>
                    <a:pt x="106" y="855"/>
                  </a:cubicBezTo>
                  <a:cubicBezTo>
                    <a:pt x="167" y="855"/>
                    <a:pt x="167" y="855"/>
                    <a:pt x="167" y="855"/>
                  </a:cubicBezTo>
                  <a:cubicBezTo>
                    <a:pt x="227" y="855"/>
                    <a:pt x="227" y="855"/>
                    <a:pt x="227" y="855"/>
                  </a:cubicBezTo>
                  <a:cubicBezTo>
                    <a:pt x="229" y="855"/>
                    <a:pt x="230" y="854"/>
                    <a:pt x="231" y="854"/>
                  </a:cubicBezTo>
                  <a:cubicBezTo>
                    <a:pt x="231" y="853"/>
                    <a:pt x="231" y="853"/>
                    <a:pt x="231" y="853"/>
                  </a:cubicBezTo>
                  <a:cubicBezTo>
                    <a:pt x="232" y="852"/>
                    <a:pt x="233" y="851"/>
                    <a:pt x="233" y="849"/>
                  </a:cubicBezTo>
                  <a:cubicBezTo>
                    <a:pt x="233" y="830"/>
                    <a:pt x="233" y="830"/>
                    <a:pt x="233" y="830"/>
                  </a:cubicBezTo>
                  <a:cubicBezTo>
                    <a:pt x="233" y="828"/>
                    <a:pt x="232" y="827"/>
                    <a:pt x="231" y="826"/>
                  </a:cubicBezTo>
                  <a:cubicBezTo>
                    <a:pt x="231" y="826"/>
                    <a:pt x="231" y="826"/>
                    <a:pt x="231" y="826"/>
                  </a:cubicBezTo>
                  <a:cubicBezTo>
                    <a:pt x="230" y="825"/>
                    <a:pt x="229" y="824"/>
                    <a:pt x="227" y="824"/>
                  </a:cubicBezTo>
                  <a:close/>
                  <a:moveTo>
                    <a:pt x="227" y="527"/>
                  </a:moveTo>
                  <a:cubicBezTo>
                    <a:pt x="192" y="527"/>
                    <a:pt x="192" y="527"/>
                    <a:pt x="192" y="527"/>
                  </a:cubicBezTo>
                  <a:cubicBezTo>
                    <a:pt x="141" y="527"/>
                    <a:pt x="141" y="527"/>
                    <a:pt x="141" y="527"/>
                  </a:cubicBezTo>
                  <a:cubicBezTo>
                    <a:pt x="106" y="527"/>
                    <a:pt x="106" y="527"/>
                    <a:pt x="106" y="527"/>
                  </a:cubicBezTo>
                  <a:cubicBezTo>
                    <a:pt x="105" y="527"/>
                    <a:pt x="103" y="528"/>
                    <a:pt x="102" y="529"/>
                  </a:cubicBezTo>
                  <a:cubicBezTo>
                    <a:pt x="102" y="529"/>
                    <a:pt x="102" y="529"/>
                    <a:pt x="102" y="529"/>
                  </a:cubicBezTo>
                  <a:cubicBezTo>
                    <a:pt x="101" y="530"/>
                    <a:pt x="100" y="531"/>
                    <a:pt x="100" y="533"/>
                  </a:cubicBezTo>
                  <a:cubicBezTo>
                    <a:pt x="100" y="552"/>
                    <a:pt x="100" y="552"/>
                    <a:pt x="100" y="552"/>
                  </a:cubicBezTo>
                  <a:cubicBezTo>
                    <a:pt x="100" y="554"/>
                    <a:pt x="101" y="555"/>
                    <a:pt x="102" y="556"/>
                  </a:cubicBezTo>
                  <a:cubicBezTo>
                    <a:pt x="102" y="556"/>
                    <a:pt x="102" y="556"/>
                    <a:pt x="102" y="556"/>
                  </a:cubicBezTo>
                  <a:cubicBezTo>
                    <a:pt x="103" y="557"/>
                    <a:pt x="105" y="558"/>
                    <a:pt x="106" y="558"/>
                  </a:cubicBezTo>
                  <a:cubicBezTo>
                    <a:pt x="106" y="558"/>
                    <a:pt x="106" y="558"/>
                    <a:pt x="106" y="558"/>
                  </a:cubicBezTo>
                  <a:cubicBezTo>
                    <a:pt x="227" y="558"/>
                    <a:pt x="227" y="558"/>
                    <a:pt x="227" y="558"/>
                  </a:cubicBezTo>
                  <a:cubicBezTo>
                    <a:pt x="227" y="558"/>
                    <a:pt x="227" y="558"/>
                    <a:pt x="227" y="558"/>
                  </a:cubicBezTo>
                  <a:cubicBezTo>
                    <a:pt x="229" y="558"/>
                    <a:pt x="230" y="558"/>
                    <a:pt x="231" y="557"/>
                  </a:cubicBezTo>
                  <a:cubicBezTo>
                    <a:pt x="231" y="556"/>
                    <a:pt x="231" y="556"/>
                    <a:pt x="231" y="556"/>
                  </a:cubicBezTo>
                  <a:cubicBezTo>
                    <a:pt x="232" y="555"/>
                    <a:pt x="233" y="554"/>
                    <a:pt x="233" y="552"/>
                  </a:cubicBezTo>
                  <a:cubicBezTo>
                    <a:pt x="233" y="533"/>
                    <a:pt x="233" y="533"/>
                    <a:pt x="233" y="533"/>
                  </a:cubicBezTo>
                  <a:cubicBezTo>
                    <a:pt x="233" y="531"/>
                    <a:pt x="232" y="530"/>
                    <a:pt x="231" y="529"/>
                  </a:cubicBezTo>
                  <a:cubicBezTo>
                    <a:pt x="230" y="528"/>
                    <a:pt x="229" y="527"/>
                    <a:pt x="227" y="527"/>
                  </a:cubicBezTo>
                  <a:close/>
                  <a:moveTo>
                    <a:pt x="167" y="929"/>
                  </a:moveTo>
                  <a:cubicBezTo>
                    <a:pt x="180" y="916"/>
                    <a:pt x="180" y="916"/>
                    <a:pt x="180" y="916"/>
                  </a:cubicBezTo>
                  <a:cubicBezTo>
                    <a:pt x="167" y="902"/>
                    <a:pt x="167" y="902"/>
                    <a:pt x="167" y="902"/>
                  </a:cubicBezTo>
                  <a:cubicBezTo>
                    <a:pt x="153" y="916"/>
                    <a:pt x="153" y="916"/>
                    <a:pt x="153" y="916"/>
                  </a:cubicBezTo>
                  <a:cubicBezTo>
                    <a:pt x="167" y="929"/>
                    <a:pt x="167" y="929"/>
                    <a:pt x="167" y="929"/>
                  </a:cubicBezTo>
                  <a:close/>
                  <a:moveTo>
                    <a:pt x="242" y="977"/>
                  </a:moveTo>
                  <a:cubicBezTo>
                    <a:pt x="228" y="963"/>
                    <a:pt x="228" y="963"/>
                    <a:pt x="228" y="963"/>
                  </a:cubicBezTo>
                  <a:cubicBezTo>
                    <a:pt x="214" y="977"/>
                    <a:pt x="214" y="977"/>
                    <a:pt x="214" y="977"/>
                  </a:cubicBezTo>
                  <a:cubicBezTo>
                    <a:pt x="228" y="991"/>
                    <a:pt x="228" y="991"/>
                    <a:pt x="228" y="991"/>
                  </a:cubicBezTo>
                  <a:cubicBezTo>
                    <a:pt x="242" y="977"/>
                    <a:pt x="242" y="977"/>
                    <a:pt x="242" y="977"/>
                  </a:cubicBezTo>
                  <a:close/>
                  <a:moveTo>
                    <a:pt x="187" y="991"/>
                  </a:moveTo>
                  <a:cubicBezTo>
                    <a:pt x="201" y="977"/>
                    <a:pt x="201" y="977"/>
                    <a:pt x="201" y="977"/>
                  </a:cubicBezTo>
                  <a:cubicBezTo>
                    <a:pt x="187" y="963"/>
                    <a:pt x="187" y="963"/>
                    <a:pt x="187" y="963"/>
                  </a:cubicBezTo>
                  <a:cubicBezTo>
                    <a:pt x="173" y="977"/>
                    <a:pt x="173" y="977"/>
                    <a:pt x="173" y="977"/>
                  </a:cubicBezTo>
                  <a:cubicBezTo>
                    <a:pt x="187" y="991"/>
                    <a:pt x="187" y="991"/>
                    <a:pt x="187" y="991"/>
                  </a:cubicBezTo>
                  <a:close/>
                  <a:moveTo>
                    <a:pt x="105" y="963"/>
                  </a:moveTo>
                  <a:cubicBezTo>
                    <a:pt x="92" y="977"/>
                    <a:pt x="92" y="977"/>
                    <a:pt x="92" y="977"/>
                  </a:cubicBezTo>
                  <a:cubicBezTo>
                    <a:pt x="105" y="991"/>
                    <a:pt x="105" y="991"/>
                    <a:pt x="105" y="991"/>
                  </a:cubicBezTo>
                  <a:cubicBezTo>
                    <a:pt x="119" y="977"/>
                    <a:pt x="119" y="977"/>
                    <a:pt x="119" y="977"/>
                  </a:cubicBezTo>
                  <a:cubicBezTo>
                    <a:pt x="105" y="963"/>
                    <a:pt x="105" y="963"/>
                    <a:pt x="105" y="963"/>
                  </a:cubicBezTo>
                  <a:close/>
                  <a:moveTo>
                    <a:pt x="146" y="963"/>
                  </a:moveTo>
                  <a:cubicBezTo>
                    <a:pt x="133" y="977"/>
                    <a:pt x="133" y="977"/>
                    <a:pt x="133" y="977"/>
                  </a:cubicBezTo>
                  <a:cubicBezTo>
                    <a:pt x="146" y="991"/>
                    <a:pt x="146" y="991"/>
                    <a:pt x="146" y="991"/>
                  </a:cubicBezTo>
                  <a:cubicBezTo>
                    <a:pt x="160" y="977"/>
                    <a:pt x="160" y="977"/>
                    <a:pt x="160" y="977"/>
                  </a:cubicBezTo>
                  <a:cubicBezTo>
                    <a:pt x="146" y="963"/>
                    <a:pt x="146" y="963"/>
                    <a:pt x="146" y="963"/>
                  </a:cubicBezTo>
                  <a:close/>
                  <a:moveTo>
                    <a:pt x="153" y="956"/>
                  </a:moveTo>
                  <a:cubicBezTo>
                    <a:pt x="167" y="970"/>
                    <a:pt x="167" y="970"/>
                    <a:pt x="167" y="970"/>
                  </a:cubicBezTo>
                  <a:cubicBezTo>
                    <a:pt x="180" y="956"/>
                    <a:pt x="180" y="956"/>
                    <a:pt x="180" y="956"/>
                  </a:cubicBezTo>
                  <a:cubicBezTo>
                    <a:pt x="167" y="943"/>
                    <a:pt x="167" y="943"/>
                    <a:pt x="167" y="943"/>
                  </a:cubicBezTo>
                  <a:cubicBezTo>
                    <a:pt x="153" y="956"/>
                    <a:pt x="153" y="956"/>
                    <a:pt x="153" y="956"/>
                  </a:cubicBezTo>
                  <a:close/>
                  <a:moveTo>
                    <a:pt x="167" y="984"/>
                  </a:moveTo>
                  <a:cubicBezTo>
                    <a:pt x="153" y="997"/>
                    <a:pt x="153" y="997"/>
                    <a:pt x="153" y="997"/>
                  </a:cubicBezTo>
                  <a:cubicBezTo>
                    <a:pt x="167" y="1011"/>
                    <a:pt x="167" y="1011"/>
                    <a:pt x="167" y="1011"/>
                  </a:cubicBezTo>
                  <a:cubicBezTo>
                    <a:pt x="180" y="997"/>
                    <a:pt x="180" y="997"/>
                    <a:pt x="180" y="997"/>
                  </a:cubicBezTo>
                  <a:lnTo>
                    <a:pt x="167" y="9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6" name="Oval 31"/>
            <p:cNvSpPr>
              <a:spLocks noChangeArrowheads="1"/>
            </p:cNvSpPr>
            <p:nvPr/>
          </p:nvSpPr>
          <p:spPr bwMode="auto">
            <a:xfrm>
              <a:off x="6518276" y="1949450"/>
              <a:ext cx="98425" cy="1000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7" name="Oval 32"/>
            <p:cNvSpPr>
              <a:spLocks noChangeArrowheads="1"/>
            </p:cNvSpPr>
            <p:nvPr/>
          </p:nvSpPr>
          <p:spPr bwMode="auto">
            <a:xfrm>
              <a:off x="6534151" y="209708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8" name="Oval 33"/>
            <p:cNvSpPr>
              <a:spLocks noChangeArrowheads="1"/>
            </p:cNvSpPr>
            <p:nvPr/>
          </p:nvSpPr>
          <p:spPr bwMode="auto">
            <a:xfrm>
              <a:off x="6534151" y="183991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0" name="Oval 34"/>
            <p:cNvSpPr>
              <a:spLocks noChangeArrowheads="1"/>
            </p:cNvSpPr>
            <p:nvPr/>
          </p:nvSpPr>
          <p:spPr bwMode="auto">
            <a:xfrm>
              <a:off x="6518276" y="2720975"/>
              <a:ext cx="98425"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1" name="Oval 35"/>
            <p:cNvSpPr>
              <a:spLocks noChangeArrowheads="1"/>
            </p:cNvSpPr>
            <p:nvPr/>
          </p:nvSpPr>
          <p:spPr bwMode="auto">
            <a:xfrm>
              <a:off x="6534151" y="286543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2" name="Oval 36"/>
            <p:cNvSpPr>
              <a:spLocks noChangeArrowheads="1"/>
            </p:cNvSpPr>
            <p:nvPr/>
          </p:nvSpPr>
          <p:spPr bwMode="auto">
            <a:xfrm>
              <a:off x="6534151" y="260826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0237" name="Freeform 41"/>
          <p:cNvSpPr>
            <a:spLocks noEditPoints="1"/>
          </p:cNvSpPr>
          <p:nvPr/>
        </p:nvSpPr>
        <p:spPr bwMode="auto">
          <a:xfrm>
            <a:off x="8180265" y="160450"/>
            <a:ext cx="1141413" cy="338138"/>
          </a:xfrm>
          <a:custGeom>
            <a:avLst/>
            <a:gdLst>
              <a:gd name="T0" fmla="*/ 270 w 333"/>
              <a:gd name="T1" fmla="*/ 0 h 99"/>
              <a:gd name="T2" fmla="*/ 6 w 333"/>
              <a:gd name="T3" fmla="*/ 12 h 99"/>
              <a:gd name="T4" fmla="*/ 13 w 333"/>
              <a:gd name="T5" fmla="*/ 6 h 99"/>
              <a:gd name="T6" fmla="*/ 38 w 333"/>
              <a:gd name="T7" fmla="*/ 6 h 99"/>
              <a:gd name="T8" fmla="*/ 44 w 333"/>
              <a:gd name="T9" fmla="*/ 12 h 99"/>
              <a:gd name="T10" fmla="*/ 82 w 333"/>
              <a:gd name="T11" fmla="*/ 0 h 99"/>
              <a:gd name="T12" fmla="*/ 120 w 333"/>
              <a:gd name="T13" fmla="*/ 12 h 99"/>
              <a:gd name="T14" fmla="*/ 112 w 333"/>
              <a:gd name="T15" fmla="*/ 6 h 99"/>
              <a:gd name="T16" fmla="*/ 120 w 333"/>
              <a:gd name="T17" fmla="*/ 0 h 99"/>
              <a:gd name="T18" fmla="*/ 25 w 333"/>
              <a:gd name="T19" fmla="*/ 41 h 99"/>
              <a:gd name="T20" fmla="*/ 32 w 333"/>
              <a:gd name="T21" fmla="*/ 35 h 99"/>
              <a:gd name="T22" fmla="*/ 57 w 333"/>
              <a:gd name="T23" fmla="*/ 35 h 99"/>
              <a:gd name="T24" fmla="*/ 63 w 333"/>
              <a:gd name="T25" fmla="*/ 41 h 99"/>
              <a:gd name="T26" fmla="*/ 101 w 333"/>
              <a:gd name="T27" fmla="*/ 28 h 99"/>
              <a:gd name="T28" fmla="*/ 44 w 333"/>
              <a:gd name="T29" fmla="*/ 70 h 99"/>
              <a:gd name="T30" fmla="*/ 51 w 333"/>
              <a:gd name="T31" fmla="*/ 63 h 99"/>
              <a:gd name="T32" fmla="*/ 76 w 333"/>
              <a:gd name="T33" fmla="*/ 63 h 99"/>
              <a:gd name="T34" fmla="*/ 82 w 333"/>
              <a:gd name="T35" fmla="*/ 70 h 99"/>
              <a:gd name="T36" fmla="*/ 119 w 333"/>
              <a:gd name="T37" fmla="*/ 70 h 99"/>
              <a:gd name="T38" fmla="*/ 119 w 333"/>
              <a:gd name="T39" fmla="*/ 57 h 99"/>
              <a:gd name="T40" fmla="*/ 120 w 333"/>
              <a:gd name="T41" fmla="*/ 70 h 99"/>
              <a:gd name="T42" fmla="*/ 63 w 333"/>
              <a:gd name="T43" fmla="*/ 86 h 99"/>
              <a:gd name="T44" fmla="*/ 101 w 333"/>
              <a:gd name="T45" fmla="*/ 99 h 99"/>
              <a:gd name="T46" fmla="*/ 107 w 333"/>
              <a:gd name="T47" fmla="*/ 92 h 99"/>
              <a:gd name="T48" fmla="*/ 238 w 333"/>
              <a:gd name="T49" fmla="*/ 6 h 99"/>
              <a:gd name="T50" fmla="*/ 232 w 333"/>
              <a:gd name="T51" fmla="*/ 12 h 99"/>
              <a:gd name="T52" fmla="*/ 194 w 333"/>
              <a:gd name="T53" fmla="*/ 0 h 99"/>
              <a:gd name="T54" fmla="*/ 156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5 w 333"/>
              <a:gd name="T71" fmla="*/ 41 h 99"/>
              <a:gd name="T72" fmla="*/ 138 w 333"/>
              <a:gd name="T73" fmla="*/ 28 h 99"/>
              <a:gd name="T74" fmla="*/ 308 w 333"/>
              <a:gd name="T75" fmla="*/ 70 h 99"/>
              <a:gd name="T76" fmla="*/ 301 w 333"/>
              <a:gd name="T77" fmla="*/ 63 h 99"/>
              <a:gd name="T78" fmla="*/ 276 w 333"/>
              <a:gd name="T79" fmla="*/ 63 h 99"/>
              <a:gd name="T80" fmla="*/ 270 w 333"/>
              <a:gd name="T81" fmla="*/ 70 h 99"/>
              <a:gd name="T82" fmla="*/ 232 w 333"/>
              <a:gd name="T83" fmla="*/ 57 h 99"/>
              <a:gd name="T84" fmla="*/ 194 w 333"/>
              <a:gd name="T85" fmla="*/ 70 h 99"/>
              <a:gd name="T86" fmla="*/ 188 w 333"/>
              <a:gd name="T87" fmla="*/ 63 h 99"/>
              <a:gd name="T88" fmla="*/ 163 w 333"/>
              <a:gd name="T89" fmla="*/ 63 h 99"/>
              <a:gd name="T90" fmla="*/ 156 w 333"/>
              <a:gd name="T91" fmla="*/ 70 h 99"/>
              <a:gd name="T92" fmla="*/ 326 w 333"/>
              <a:gd name="T93" fmla="*/ 86 h 99"/>
              <a:gd name="T94" fmla="*/ 289 w 333"/>
              <a:gd name="T95" fmla="*/ 99 h 99"/>
              <a:gd name="T96" fmla="*/ 282 w 333"/>
              <a:gd name="T97" fmla="*/ 92 h 99"/>
              <a:gd name="T98" fmla="*/ 257 w 333"/>
              <a:gd name="T99" fmla="*/ 92 h 99"/>
              <a:gd name="T100" fmla="*/ 251 w 333"/>
              <a:gd name="T101" fmla="*/ 99 h 99"/>
              <a:gd name="T102" fmla="*/ 213 w 333"/>
              <a:gd name="T103" fmla="*/ 86 h 99"/>
              <a:gd name="T104" fmla="*/ 175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3" y="12"/>
                  <a:pt x="276" y="9"/>
                  <a:pt x="276" y="6"/>
                </a:cubicBezTo>
                <a:cubicBezTo>
                  <a:pt x="276" y="2"/>
                  <a:pt x="273" y="0"/>
                  <a:pt x="270" y="0"/>
                </a:cubicBezTo>
                <a:cubicBezTo>
                  <a:pt x="266" y="0"/>
                  <a:pt x="263" y="2"/>
                  <a:pt x="263" y="6"/>
                </a:cubicBezTo>
                <a:cubicBezTo>
                  <a:pt x="263" y="9"/>
                  <a:pt x="266" y="12"/>
                  <a:pt x="270" y="12"/>
                </a:cubicBezTo>
                <a:close/>
                <a:moveTo>
                  <a:pt x="6" y="12"/>
                </a:moveTo>
                <a:cubicBezTo>
                  <a:pt x="3" y="12"/>
                  <a:pt x="0" y="9"/>
                  <a:pt x="0" y="6"/>
                </a:cubicBezTo>
                <a:cubicBezTo>
                  <a:pt x="0" y="2"/>
                  <a:pt x="3" y="0"/>
                  <a:pt x="6" y="0"/>
                </a:cubicBezTo>
                <a:cubicBezTo>
                  <a:pt x="10" y="0"/>
                  <a:pt x="13" y="2"/>
                  <a:pt x="13" y="6"/>
                </a:cubicBezTo>
                <a:cubicBezTo>
                  <a:pt x="13" y="9"/>
                  <a:pt x="10" y="12"/>
                  <a:pt x="6" y="12"/>
                </a:cubicBezTo>
                <a:close/>
                <a:moveTo>
                  <a:pt x="44" y="12"/>
                </a:moveTo>
                <a:cubicBezTo>
                  <a:pt x="41" y="12"/>
                  <a:pt x="38" y="9"/>
                  <a:pt x="38" y="6"/>
                </a:cubicBezTo>
                <a:cubicBezTo>
                  <a:pt x="38" y="2"/>
                  <a:pt x="41" y="0"/>
                  <a:pt x="44" y="0"/>
                </a:cubicBezTo>
                <a:cubicBezTo>
                  <a:pt x="48" y="0"/>
                  <a:pt x="51" y="2"/>
                  <a:pt x="51" y="6"/>
                </a:cubicBezTo>
                <a:cubicBezTo>
                  <a:pt x="51" y="9"/>
                  <a:pt x="48" y="12"/>
                  <a:pt x="44" y="12"/>
                </a:cubicBezTo>
                <a:close/>
                <a:moveTo>
                  <a:pt x="82" y="12"/>
                </a:moveTo>
                <a:cubicBezTo>
                  <a:pt x="79" y="12"/>
                  <a:pt x="76" y="9"/>
                  <a:pt x="76" y="6"/>
                </a:cubicBezTo>
                <a:cubicBezTo>
                  <a:pt x="76" y="2"/>
                  <a:pt x="79" y="0"/>
                  <a:pt x="82" y="0"/>
                </a:cubicBezTo>
                <a:cubicBezTo>
                  <a:pt x="86" y="0"/>
                  <a:pt x="88" y="2"/>
                  <a:pt x="88" y="6"/>
                </a:cubicBezTo>
                <a:cubicBezTo>
                  <a:pt x="88" y="9"/>
                  <a:pt x="86" y="12"/>
                  <a:pt x="82" y="12"/>
                </a:cubicBezTo>
                <a:close/>
                <a:moveTo>
                  <a:pt x="120" y="12"/>
                </a:moveTo>
                <a:cubicBezTo>
                  <a:pt x="120" y="12"/>
                  <a:pt x="119" y="12"/>
                  <a:pt x="119" y="12"/>
                </a:cubicBezTo>
                <a:cubicBezTo>
                  <a:pt x="119" y="12"/>
                  <a:pt x="119" y="12"/>
                  <a:pt x="119" y="12"/>
                </a:cubicBezTo>
                <a:cubicBezTo>
                  <a:pt x="115" y="12"/>
                  <a:pt x="112" y="9"/>
                  <a:pt x="112" y="6"/>
                </a:cubicBezTo>
                <a:cubicBezTo>
                  <a:pt x="112" y="2"/>
                  <a:pt x="115" y="0"/>
                  <a:pt x="119" y="0"/>
                </a:cubicBezTo>
                <a:cubicBezTo>
                  <a:pt x="119" y="0"/>
                  <a:pt x="119" y="0"/>
                  <a:pt x="119" y="0"/>
                </a:cubicBezTo>
                <a:cubicBezTo>
                  <a:pt x="119" y="0"/>
                  <a:pt x="120" y="0"/>
                  <a:pt x="120" y="0"/>
                </a:cubicBezTo>
                <a:cubicBezTo>
                  <a:pt x="123" y="0"/>
                  <a:pt x="126" y="2"/>
                  <a:pt x="126" y="6"/>
                </a:cubicBezTo>
                <a:cubicBezTo>
                  <a:pt x="126" y="9"/>
                  <a:pt x="123" y="12"/>
                  <a:pt x="120" y="12"/>
                </a:cubicBezTo>
                <a:close/>
                <a:moveTo>
                  <a:pt x="25" y="41"/>
                </a:moveTo>
                <a:cubicBezTo>
                  <a:pt x="22" y="41"/>
                  <a:pt x="19" y="38"/>
                  <a:pt x="19" y="35"/>
                </a:cubicBezTo>
                <a:cubicBezTo>
                  <a:pt x="19" y="31"/>
                  <a:pt x="22" y="28"/>
                  <a:pt x="25" y="28"/>
                </a:cubicBezTo>
                <a:cubicBezTo>
                  <a:pt x="29" y="28"/>
                  <a:pt x="32" y="31"/>
                  <a:pt x="32" y="35"/>
                </a:cubicBezTo>
                <a:cubicBezTo>
                  <a:pt x="32" y="38"/>
                  <a:pt x="29" y="41"/>
                  <a:pt x="25" y="41"/>
                </a:cubicBezTo>
                <a:close/>
                <a:moveTo>
                  <a:pt x="63" y="41"/>
                </a:moveTo>
                <a:cubicBezTo>
                  <a:pt x="60" y="41"/>
                  <a:pt x="57" y="38"/>
                  <a:pt x="57" y="35"/>
                </a:cubicBezTo>
                <a:cubicBezTo>
                  <a:pt x="57" y="31"/>
                  <a:pt x="60" y="28"/>
                  <a:pt x="63" y="28"/>
                </a:cubicBezTo>
                <a:cubicBezTo>
                  <a:pt x="67" y="28"/>
                  <a:pt x="69" y="31"/>
                  <a:pt x="69" y="35"/>
                </a:cubicBezTo>
                <a:cubicBezTo>
                  <a:pt x="69" y="38"/>
                  <a:pt x="67" y="41"/>
                  <a:pt x="63" y="41"/>
                </a:cubicBezTo>
                <a:close/>
                <a:moveTo>
                  <a:pt x="101" y="41"/>
                </a:moveTo>
                <a:cubicBezTo>
                  <a:pt x="97" y="41"/>
                  <a:pt x="95" y="38"/>
                  <a:pt x="95" y="35"/>
                </a:cubicBezTo>
                <a:cubicBezTo>
                  <a:pt x="95" y="31"/>
                  <a:pt x="97" y="28"/>
                  <a:pt x="101" y="28"/>
                </a:cubicBezTo>
                <a:cubicBezTo>
                  <a:pt x="104" y="28"/>
                  <a:pt x="107" y="31"/>
                  <a:pt x="107" y="35"/>
                </a:cubicBezTo>
                <a:cubicBezTo>
                  <a:pt x="107" y="38"/>
                  <a:pt x="104" y="41"/>
                  <a:pt x="101" y="41"/>
                </a:cubicBezTo>
                <a:close/>
                <a:moveTo>
                  <a:pt x="44" y="70"/>
                </a:moveTo>
                <a:cubicBezTo>
                  <a:pt x="41" y="70"/>
                  <a:pt x="38" y="67"/>
                  <a:pt x="38" y="63"/>
                </a:cubicBezTo>
                <a:cubicBezTo>
                  <a:pt x="38" y="60"/>
                  <a:pt x="41" y="57"/>
                  <a:pt x="44" y="57"/>
                </a:cubicBezTo>
                <a:cubicBezTo>
                  <a:pt x="48" y="57"/>
                  <a:pt x="51" y="60"/>
                  <a:pt x="51" y="63"/>
                </a:cubicBezTo>
                <a:cubicBezTo>
                  <a:pt x="51" y="67"/>
                  <a:pt x="48" y="70"/>
                  <a:pt x="44" y="70"/>
                </a:cubicBezTo>
                <a:close/>
                <a:moveTo>
                  <a:pt x="82" y="70"/>
                </a:moveTo>
                <a:cubicBezTo>
                  <a:pt x="79" y="70"/>
                  <a:pt x="76" y="67"/>
                  <a:pt x="76" y="63"/>
                </a:cubicBezTo>
                <a:cubicBezTo>
                  <a:pt x="76" y="60"/>
                  <a:pt x="79" y="57"/>
                  <a:pt x="82" y="57"/>
                </a:cubicBezTo>
                <a:cubicBezTo>
                  <a:pt x="86" y="57"/>
                  <a:pt x="88" y="60"/>
                  <a:pt x="88" y="63"/>
                </a:cubicBezTo>
                <a:cubicBezTo>
                  <a:pt x="88" y="67"/>
                  <a:pt x="86" y="70"/>
                  <a:pt x="82" y="70"/>
                </a:cubicBezTo>
                <a:close/>
                <a:moveTo>
                  <a:pt x="120" y="70"/>
                </a:moveTo>
                <a:cubicBezTo>
                  <a:pt x="120" y="70"/>
                  <a:pt x="119" y="70"/>
                  <a:pt x="119" y="70"/>
                </a:cubicBezTo>
                <a:cubicBezTo>
                  <a:pt x="119" y="70"/>
                  <a:pt x="119" y="70"/>
                  <a:pt x="119" y="70"/>
                </a:cubicBezTo>
                <a:cubicBezTo>
                  <a:pt x="115" y="70"/>
                  <a:pt x="112" y="67"/>
                  <a:pt x="112" y="63"/>
                </a:cubicBezTo>
                <a:cubicBezTo>
                  <a:pt x="112" y="60"/>
                  <a:pt x="115" y="57"/>
                  <a:pt x="119" y="57"/>
                </a:cubicBezTo>
                <a:cubicBezTo>
                  <a:pt x="119" y="57"/>
                  <a:pt x="119" y="57"/>
                  <a:pt x="119" y="57"/>
                </a:cubicBezTo>
                <a:cubicBezTo>
                  <a:pt x="119" y="57"/>
                  <a:pt x="120" y="57"/>
                  <a:pt x="120" y="57"/>
                </a:cubicBezTo>
                <a:cubicBezTo>
                  <a:pt x="123" y="57"/>
                  <a:pt x="126" y="60"/>
                  <a:pt x="126" y="63"/>
                </a:cubicBezTo>
                <a:cubicBezTo>
                  <a:pt x="126" y="67"/>
                  <a:pt x="123" y="70"/>
                  <a:pt x="120" y="70"/>
                </a:cubicBezTo>
                <a:close/>
                <a:moveTo>
                  <a:pt x="63" y="99"/>
                </a:moveTo>
                <a:cubicBezTo>
                  <a:pt x="60" y="99"/>
                  <a:pt x="57" y="96"/>
                  <a:pt x="57" y="92"/>
                </a:cubicBezTo>
                <a:cubicBezTo>
                  <a:pt x="57" y="89"/>
                  <a:pt x="60" y="86"/>
                  <a:pt x="63" y="86"/>
                </a:cubicBezTo>
                <a:cubicBezTo>
                  <a:pt x="67" y="86"/>
                  <a:pt x="69" y="89"/>
                  <a:pt x="69" y="92"/>
                </a:cubicBezTo>
                <a:cubicBezTo>
                  <a:pt x="69" y="96"/>
                  <a:pt x="67" y="99"/>
                  <a:pt x="63" y="99"/>
                </a:cubicBezTo>
                <a:close/>
                <a:moveTo>
                  <a:pt x="101" y="99"/>
                </a:moveTo>
                <a:cubicBezTo>
                  <a:pt x="97" y="99"/>
                  <a:pt x="95" y="96"/>
                  <a:pt x="95" y="92"/>
                </a:cubicBezTo>
                <a:cubicBezTo>
                  <a:pt x="95" y="89"/>
                  <a:pt x="97" y="86"/>
                  <a:pt x="101" y="86"/>
                </a:cubicBezTo>
                <a:cubicBezTo>
                  <a:pt x="104" y="86"/>
                  <a:pt x="107" y="89"/>
                  <a:pt x="107" y="92"/>
                </a:cubicBezTo>
                <a:cubicBezTo>
                  <a:pt x="107" y="96"/>
                  <a:pt x="104" y="99"/>
                  <a:pt x="101" y="99"/>
                </a:cubicBezTo>
                <a:close/>
                <a:moveTo>
                  <a:pt x="232" y="12"/>
                </a:moveTo>
                <a:cubicBezTo>
                  <a:pt x="236" y="12"/>
                  <a:pt x="238" y="9"/>
                  <a:pt x="238" y="6"/>
                </a:cubicBezTo>
                <a:cubicBezTo>
                  <a:pt x="238" y="2"/>
                  <a:pt x="236" y="0"/>
                  <a:pt x="232" y="0"/>
                </a:cubicBezTo>
                <a:cubicBezTo>
                  <a:pt x="229" y="0"/>
                  <a:pt x="226" y="2"/>
                  <a:pt x="226" y="6"/>
                </a:cubicBezTo>
                <a:cubicBezTo>
                  <a:pt x="226" y="9"/>
                  <a:pt x="229" y="12"/>
                  <a:pt x="232" y="12"/>
                </a:cubicBezTo>
                <a:close/>
                <a:moveTo>
                  <a:pt x="194" y="12"/>
                </a:moveTo>
                <a:cubicBezTo>
                  <a:pt x="198" y="12"/>
                  <a:pt x="201" y="9"/>
                  <a:pt x="201" y="6"/>
                </a:cubicBezTo>
                <a:cubicBezTo>
                  <a:pt x="201" y="2"/>
                  <a:pt x="198" y="0"/>
                  <a:pt x="194" y="0"/>
                </a:cubicBezTo>
                <a:cubicBezTo>
                  <a:pt x="191" y="0"/>
                  <a:pt x="188" y="2"/>
                  <a:pt x="188" y="6"/>
                </a:cubicBezTo>
                <a:cubicBezTo>
                  <a:pt x="188" y="9"/>
                  <a:pt x="191" y="12"/>
                  <a:pt x="194" y="12"/>
                </a:cubicBezTo>
                <a:close/>
                <a:moveTo>
                  <a:pt x="156" y="12"/>
                </a:moveTo>
                <a:cubicBezTo>
                  <a:pt x="160" y="12"/>
                  <a:pt x="163" y="9"/>
                  <a:pt x="163" y="6"/>
                </a:cubicBezTo>
                <a:cubicBezTo>
                  <a:pt x="163" y="2"/>
                  <a:pt x="160" y="0"/>
                  <a:pt x="156" y="0"/>
                </a:cubicBezTo>
                <a:cubicBezTo>
                  <a:pt x="153" y="0"/>
                  <a:pt x="150" y="2"/>
                  <a:pt x="150" y="6"/>
                </a:cubicBezTo>
                <a:cubicBezTo>
                  <a:pt x="150" y="9"/>
                  <a:pt x="153" y="12"/>
                  <a:pt x="156" y="12"/>
                </a:cubicBezTo>
                <a:close/>
                <a:moveTo>
                  <a:pt x="289" y="41"/>
                </a:moveTo>
                <a:cubicBezTo>
                  <a:pt x="292" y="41"/>
                  <a:pt x="295" y="38"/>
                  <a:pt x="295" y="35"/>
                </a:cubicBezTo>
                <a:cubicBezTo>
                  <a:pt x="295" y="31"/>
                  <a:pt x="292" y="28"/>
                  <a:pt x="289" y="28"/>
                </a:cubicBezTo>
                <a:cubicBezTo>
                  <a:pt x="285" y="28"/>
                  <a:pt x="282" y="31"/>
                  <a:pt x="282" y="35"/>
                </a:cubicBezTo>
                <a:cubicBezTo>
                  <a:pt x="282" y="38"/>
                  <a:pt x="285" y="41"/>
                  <a:pt x="289" y="41"/>
                </a:cubicBezTo>
                <a:close/>
                <a:moveTo>
                  <a:pt x="251" y="41"/>
                </a:moveTo>
                <a:cubicBezTo>
                  <a:pt x="254" y="41"/>
                  <a:pt x="257" y="38"/>
                  <a:pt x="257" y="35"/>
                </a:cubicBezTo>
                <a:cubicBezTo>
                  <a:pt x="257" y="31"/>
                  <a:pt x="254" y="28"/>
                  <a:pt x="251" y="28"/>
                </a:cubicBezTo>
                <a:cubicBezTo>
                  <a:pt x="247" y="28"/>
                  <a:pt x="245" y="31"/>
                  <a:pt x="245" y="35"/>
                </a:cubicBezTo>
                <a:cubicBezTo>
                  <a:pt x="245" y="38"/>
                  <a:pt x="247" y="41"/>
                  <a:pt x="251" y="41"/>
                </a:cubicBezTo>
                <a:close/>
                <a:moveTo>
                  <a:pt x="213" y="41"/>
                </a:moveTo>
                <a:cubicBezTo>
                  <a:pt x="217" y="41"/>
                  <a:pt x="219" y="38"/>
                  <a:pt x="219" y="35"/>
                </a:cubicBezTo>
                <a:cubicBezTo>
                  <a:pt x="219" y="31"/>
                  <a:pt x="217" y="28"/>
                  <a:pt x="213" y="28"/>
                </a:cubicBezTo>
                <a:cubicBezTo>
                  <a:pt x="210" y="28"/>
                  <a:pt x="207" y="31"/>
                  <a:pt x="207" y="35"/>
                </a:cubicBezTo>
                <a:cubicBezTo>
                  <a:pt x="207" y="38"/>
                  <a:pt x="210" y="41"/>
                  <a:pt x="213" y="41"/>
                </a:cubicBezTo>
                <a:close/>
                <a:moveTo>
                  <a:pt x="175" y="41"/>
                </a:moveTo>
                <a:cubicBezTo>
                  <a:pt x="179" y="41"/>
                  <a:pt x="182" y="38"/>
                  <a:pt x="182" y="35"/>
                </a:cubicBezTo>
                <a:cubicBezTo>
                  <a:pt x="182" y="31"/>
                  <a:pt x="179" y="28"/>
                  <a:pt x="175" y="28"/>
                </a:cubicBezTo>
                <a:cubicBezTo>
                  <a:pt x="172" y="28"/>
                  <a:pt x="169" y="31"/>
                  <a:pt x="169" y="35"/>
                </a:cubicBezTo>
                <a:cubicBezTo>
                  <a:pt x="169" y="38"/>
                  <a:pt x="172" y="41"/>
                  <a:pt x="175"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3"/>
                </a:cubicBezTo>
                <a:cubicBezTo>
                  <a:pt x="314" y="60"/>
                  <a:pt x="311" y="57"/>
                  <a:pt x="308" y="57"/>
                </a:cubicBezTo>
                <a:cubicBezTo>
                  <a:pt x="304" y="57"/>
                  <a:pt x="301" y="60"/>
                  <a:pt x="301" y="63"/>
                </a:cubicBezTo>
                <a:cubicBezTo>
                  <a:pt x="301" y="67"/>
                  <a:pt x="304" y="70"/>
                  <a:pt x="308" y="70"/>
                </a:cubicBezTo>
                <a:close/>
                <a:moveTo>
                  <a:pt x="270" y="70"/>
                </a:moveTo>
                <a:cubicBezTo>
                  <a:pt x="273" y="70"/>
                  <a:pt x="276" y="67"/>
                  <a:pt x="276" y="63"/>
                </a:cubicBezTo>
                <a:cubicBezTo>
                  <a:pt x="276" y="60"/>
                  <a:pt x="273" y="57"/>
                  <a:pt x="270" y="57"/>
                </a:cubicBezTo>
                <a:cubicBezTo>
                  <a:pt x="266" y="57"/>
                  <a:pt x="263" y="60"/>
                  <a:pt x="263" y="63"/>
                </a:cubicBezTo>
                <a:cubicBezTo>
                  <a:pt x="263" y="67"/>
                  <a:pt x="266" y="70"/>
                  <a:pt x="270" y="70"/>
                </a:cubicBezTo>
                <a:close/>
                <a:moveTo>
                  <a:pt x="232" y="70"/>
                </a:moveTo>
                <a:cubicBezTo>
                  <a:pt x="236" y="70"/>
                  <a:pt x="238" y="67"/>
                  <a:pt x="238" y="63"/>
                </a:cubicBezTo>
                <a:cubicBezTo>
                  <a:pt x="238" y="60"/>
                  <a:pt x="236" y="57"/>
                  <a:pt x="232" y="57"/>
                </a:cubicBezTo>
                <a:cubicBezTo>
                  <a:pt x="229" y="57"/>
                  <a:pt x="226" y="60"/>
                  <a:pt x="226" y="63"/>
                </a:cubicBezTo>
                <a:cubicBezTo>
                  <a:pt x="226" y="67"/>
                  <a:pt x="229" y="70"/>
                  <a:pt x="232" y="70"/>
                </a:cubicBezTo>
                <a:close/>
                <a:moveTo>
                  <a:pt x="194" y="70"/>
                </a:moveTo>
                <a:cubicBezTo>
                  <a:pt x="198" y="70"/>
                  <a:pt x="201" y="67"/>
                  <a:pt x="201" y="63"/>
                </a:cubicBezTo>
                <a:cubicBezTo>
                  <a:pt x="201" y="60"/>
                  <a:pt x="198" y="57"/>
                  <a:pt x="194" y="57"/>
                </a:cubicBezTo>
                <a:cubicBezTo>
                  <a:pt x="191" y="57"/>
                  <a:pt x="188" y="60"/>
                  <a:pt x="188" y="63"/>
                </a:cubicBezTo>
                <a:cubicBezTo>
                  <a:pt x="188" y="67"/>
                  <a:pt x="191" y="70"/>
                  <a:pt x="194" y="70"/>
                </a:cubicBezTo>
                <a:close/>
                <a:moveTo>
                  <a:pt x="156" y="70"/>
                </a:moveTo>
                <a:cubicBezTo>
                  <a:pt x="160" y="70"/>
                  <a:pt x="163" y="67"/>
                  <a:pt x="163" y="63"/>
                </a:cubicBezTo>
                <a:cubicBezTo>
                  <a:pt x="163" y="60"/>
                  <a:pt x="160" y="57"/>
                  <a:pt x="156" y="57"/>
                </a:cubicBezTo>
                <a:cubicBezTo>
                  <a:pt x="153" y="57"/>
                  <a:pt x="150" y="60"/>
                  <a:pt x="150" y="63"/>
                </a:cubicBezTo>
                <a:cubicBezTo>
                  <a:pt x="150" y="67"/>
                  <a:pt x="153" y="70"/>
                  <a:pt x="156" y="70"/>
                </a:cubicBezTo>
                <a:close/>
                <a:moveTo>
                  <a:pt x="326" y="99"/>
                </a:moveTo>
                <a:cubicBezTo>
                  <a:pt x="330" y="99"/>
                  <a:pt x="333" y="96"/>
                  <a:pt x="333" y="92"/>
                </a:cubicBezTo>
                <a:cubicBezTo>
                  <a:pt x="333" y="89"/>
                  <a:pt x="330" y="86"/>
                  <a:pt x="326" y="86"/>
                </a:cubicBezTo>
                <a:cubicBezTo>
                  <a:pt x="323" y="86"/>
                  <a:pt x="320" y="89"/>
                  <a:pt x="320" y="92"/>
                </a:cubicBezTo>
                <a:cubicBezTo>
                  <a:pt x="320" y="96"/>
                  <a:pt x="323" y="99"/>
                  <a:pt x="326" y="99"/>
                </a:cubicBezTo>
                <a:close/>
                <a:moveTo>
                  <a:pt x="289" y="99"/>
                </a:moveTo>
                <a:cubicBezTo>
                  <a:pt x="292" y="99"/>
                  <a:pt x="295" y="96"/>
                  <a:pt x="295" y="92"/>
                </a:cubicBezTo>
                <a:cubicBezTo>
                  <a:pt x="295" y="89"/>
                  <a:pt x="292" y="86"/>
                  <a:pt x="289" y="86"/>
                </a:cubicBezTo>
                <a:cubicBezTo>
                  <a:pt x="285" y="86"/>
                  <a:pt x="282" y="89"/>
                  <a:pt x="282" y="92"/>
                </a:cubicBezTo>
                <a:cubicBezTo>
                  <a:pt x="282" y="96"/>
                  <a:pt x="285" y="99"/>
                  <a:pt x="289" y="99"/>
                </a:cubicBezTo>
                <a:close/>
                <a:moveTo>
                  <a:pt x="251" y="99"/>
                </a:moveTo>
                <a:cubicBezTo>
                  <a:pt x="254" y="99"/>
                  <a:pt x="257" y="96"/>
                  <a:pt x="257" y="92"/>
                </a:cubicBezTo>
                <a:cubicBezTo>
                  <a:pt x="257" y="89"/>
                  <a:pt x="254" y="86"/>
                  <a:pt x="251" y="86"/>
                </a:cubicBezTo>
                <a:cubicBezTo>
                  <a:pt x="247" y="86"/>
                  <a:pt x="245" y="89"/>
                  <a:pt x="245" y="92"/>
                </a:cubicBezTo>
                <a:cubicBezTo>
                  <a:pt x="245" y="96"/>
                  <a:pt x="247" y="99"/>
                  <a:pt x="251" y="99"/>
                </a:cubicBezTo>
                <a:close/>
                <a:moveTo>
                  <a:pt x="213" y="99"/>
                </a:moveTo>
                <a:cubicBezTo>
                  <a:pt x="217" y="99"/>
                  <a:pt x="219" y="96"/>
                  <a:pt x="219" y="92"/>
                </a:cubicBezTo>
                <a:cubicBezTo>
                  <a:pt x="219" y="89"/>
                  <a:pt x="217" y="86"/>
                  <a:pt x="213" y="86"/>
                </a:cubicBezTo>
                <a:cubicBezTo>
                  <a:pt x="210" y="86"/>
                  <a:pt x="207" y="89"/>
                  <a:pt x="207" y="92"/>
                </a:cubicBezTo>
                <a:cubicBezTo>
                  <a:pt x="207" y="96"/>
                  <a:pt x="210" y="99"/>
                  <a:pt x="213" y="99"/>
                </a:cubicBezTo>
                <a:close/>
                <a:moveTo>
                  <a:pt x="175" y="99"/>
                </a:moveTo>
                <a:cubicBezTo>
                  <a:pt x="179" y="99"/>
                  <a:pt x="182" y="96"/>
                  <a:pt x="182" y="92"/>
                </a:cubicBezTo>
                <a:cubicBezTo>
                  <a:pt x="182" y="89"/>
                  <a:pt x="179" y="86"/>
                  <a:pt x="175" y="86"/>
                </a:cubicBezTo>
                <a:cubicBezTo>
                  <a:pt x="172" y="86"/>
                  <a:pt x="169" y="89"/>
                  <a:pt x="169" y="92"/>
                </a:cubicBezTo>
                <a:cubicBezTo>
                  <a:pt x="169" y="96"/>
                  <a:pt x="172" y="99"/>
                  <a:pt x="175"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8" name="Freeform 42"/>
          <p:cNvSpPr>
            <a:spLocks noEditPoints="1"/>
          </p:cNvSpPr>
          <p:nvPr/>
        </p:nvSpPr>
        <p:spPr bwMode="auto">
          <a:xfrm>
            <a:off x="9792934" y="-7030"/>
            <a:ext cx="2391084" cy="2447016"/>
          </a:xfrm>
          <a:custGeom>
            <a:avLst/>
            <a:gdLst>
              <a:gd name="T0" fmla="*/ 56 w 871"/>
              <a:gd name="T1" fmla="*/ 4 h 892"/>
              <a:gd name="T2" fmla="*/ 258 w 871"/>
              <a:gd name="T3" fmla="*/ 3 h 892"/>
              <a:gd name="T4" fmla="*/ 457 w 871"/>
              <a:gd name="T5" fmla="*/ 2 h 892"/>
              <a:gd name="T6" fmla="*/ 616 w 871"/>
              <a:gd name="T7" fmla="*/ 3 h 892"/>
              <a:gd name="T8" fmla="*/ 785 w 871"/>
              <a:gd name="T9" fmla="*/ 3 h 892"/>
              <a:gd name="T10" fmla="*/ 862 w 871"/>
              <a:gd name="T11" fmla="*/ 157 h 892"/>
              <a:gd name="T12" fmla="*/ 871 w 871"/>
              <a:gd name="T13" fmla="*/ 199 h 892"/>
              <a:gd name="T14" fmla="*/ 871 w 871"/>
              <a:gd name="T15" fmla="*/ 303 h 892"/>
              <a:gd name="T16" fmla="*/ 861 w 871"/>
              <a:gd name="T17" fmla="*/ 341 h 892"/>
              <a:gd name="T18" fmla="*/ 871 w 871"/>
              <a:gd name="T19" fmla="*/ 456 h 892"/>
              <a:gd name="T20" fmla="*/ 818 w 871"/>
              <a:gd name="T21" fmla="*/ 525 h 892"/>
              <a:gd name="T22" fmla="*/ 871 w 871"/>
              <a:gd name="T23" fmla="*/ 626 h 892"/>
              <a:gd name="T24" fmla="*/ 871 w 871"/>
              <a:gd name="T25" fmla="*/ 701 h 892"/>
              <a:gd name="T26" fmla="*/ 871 w 871"/>
              <a:gd name="T27" fmla="*/ 820 h 892"/>
              <a:gd name="T28" fmla="*/ 819 w 871"/>
              <a:gd name="T29" fmla="*/ 720 h 892"/>
              <a:gd name="T30" fmla="*/ 785 w 871"/>
              <a:gd name="T31" fmla="*/ 727 h 892"/>
              <a:gd name="T32" fmla="*/ 467 w 871"/>
              <a:gd name="T33" fmla="*/ 314 h 892"/>
              <a:gd name="T34" fmla="*/ 181 w 871"/>
              <a:gd name="T35" fmla="*/ 333 h 892"/>
              <a:gd name="T36" fmla="*/ 13 w 871"/>
              <a:gd name="T37" fmla="*/ 20 h 892"/>
              <a:gd name="T38" fmla="*/ 182 w 871"/>
              <a:gd name="T39" fmla="*/ 16 h 892"/>
              <a:gd name="T40" fmla="*/ 522 w 871"/>
              <a:gd name="T41" fmla="*/ 38 h 892"/>
              <a:gd name="T42" fmla="*/ 721 w 871"/>
              <a:gd name="T43" fmla="*/ 2 h 892"/>
              <a:gd name="T44" fmla="*/ 69 w 871"/>
              <a:gd name="T45" fmla="*/ 72 h 892"/>
              <a:gd name="T46" fmla="*/ 644 w 871"/>
              <a:gd name="T47" fmla="*/ 53 h 892"/>
              <a:gd name="T48" fmla="*/ 326 w 871"/>
              <a:gd name="T49" fmla="*/ 63 h 892"/>
              <a:gd name="T50" fmla="*/ 379 w 871"/>
              <a:gd name="T51" fmla="*/ 63 h 892"/>
              <a:gd name="T52" fmla="*/ 777 w 871"/>
              <a:gd name="T53" fmla="*/ 94 h 892"/>
              <a:gd name="T54" fmla="*/ 515 w 871"/>
              <a:gd name="T55" fmla="*/ 67 h 892"/>
              <a:gd name="T56" fmla="*/ 555 w 871"/>
              <a:gd name="T57" fmla="*/ 109 h 892"/>
              <a:gd name="T58" fmla="*/ 388 w 871"/>
              <a:gd name="T59" fmla="*/ 122 h 892"/>
              <a:gd name="T60" fmla="*/ 558 w 871"/>
              <a:gd name="T61" fmla="*/ 122 h 892"/>
              <a:gd name="T62" fmla="*/ 227 w 871"/>
              <a:gd name="T63" fmla="*/ 127 h 892"/>
              <a:gd name="T64" fmla="*/ 296 w 871"/>
              <a:gd name="T65" fmla="*/ 132 h 892"/>
              <a:gd name="T66" fmla="*/ 655 w 871"/>
              <a:gd name="T67" fmla="*/ 139 h 892"/>
              <a:gd name="T68" fmla="*/ 247 w 871"/>
              <a:gd name="T69" fmla="*/ 134 h 892"/>
              <a:gd name="T70" fmla="*/ 276 w 871"/>
              <a:gd name="T71" fmla="*/ 136 h 892"/>
              <a:gd name="T72" fmla="*/ 135 w 871"/>
              <a:gd name="T73" fmla="*/ 186 h 892"/>
              <a:gd name="T74" fmla="*/ 305 w 871"/>
              <a:gd name="T75" fmla="*/ 186 h 892"/>
              <a:gd name="T76" fmla="*/ 606 w 871"/>
              <a:gd name="T77" fmla="*/ 218 h 892"/>
              <a:gd name="T78" fmla="*/ 84 w 871"/>
              <a:gd name="T79" fmla="*/ 136 h 892"/>
              <a:gd name="T80" fmla="*/ 495 w 871"/>
              <a:gd name="T81" fmla="*/ 196 h 892"/>
              <a:gd name="T82" fmla="*/ 549 w 871"/>
              <a:gd name="T83" fmla="*/ 196 h 892"/>
              <a:gd name="T84" fmla="*/ 45 w 871"/>
              <a:gd name="T85" fmla="*/ 137 h 892"/>
              <a:gd name="T86" fmla="*/ 319 w 871"/>
              <a:gd name="T87" fmla="*/ 242 h 892"/>
              <a:gd name="T88" fmla="*/ 650 w 871"/>
              <a:gd name="T89" fmla="*/ 233 h 892"/>
              <a:gd name="T90" fmla="*/ 698 w 871"/>
              <a:gd name="T91" fmla="*/ 200 h 892"/>
              <a:gd name="T92" fmla="*/ 558 w 871"/>
              <a:gd name="T93" fmla="*/ 254 h 892"/>
              <a:gd name="T94" fmla="*/ 227 w 871"/>
              <a:gd name="T95" fmla="*/ 260 h 892"/>
              <a:gd name="T96" fmla="*/ 316 w 871"/>
              <a:gd name="T97" fmla="*/ 292 h 892"/>
              <a:gd name="T98" fmla="*/ 648 w 871"/>
              <a:gd name="T99" fmla="*/ 260 h 892"/>
              <a:gd name="T100" fmla="*/ 428 w 871"/>
              <a:gd name="T101" fmla="*/ 269 h 892"/>
              <a:gd name="T102" fmla="*/ 472 w 871"/>
              <a:gd name="T103" fmla="*/ 307 h 892"/>
              <a:gd name="T104" fmla="*/ 784 w 871"/>
              <a:gd name="T105" fmla="*/ 288 h 892"/>
              <a:gd name="T106" fmla="*/ 632 w 871"/>
              <a:gd name="T107" fmla="*/ 342 h 892"/>
              <a:gd name="T108" fmla="*/ 747 w 871"/>
              <a:gd name="T109" fmla="*/ 349 h 892"/>
              <a:gd name="T110" fmla="*/ 685 w 871"/>
              <a:gd name="T111" fmla="*/ 332 h 892"/>
              <a:gd name="T112" fmla="*/ 693 w 871"/>
              <a:gd name="T113" fmla="*/ 345 h 892"/>
              <a:gd name="T114" fmla="*/ 636 w 871"/>
              <a:gd name="T115" fmla="*/ 397 h 892"/>
              <a:gd name="T116" fmla="*/ 813 w 871"/>
              <a:gd name="T117" fmla="*/ 452 h 892"/>
              <a:gd name="T118" fmla="*/ 738 w 871"/>
              <a:gd name="T119" fmla="*/ 492 h 892"/>
              <a:gd name="T120" fmla="*/ 748 w 871"/>
              <a:gd name="T121" fmla="*/ 603 h 892"/>
              <a:gd name="T122" fmla="*/ 843 w 871"/>
              <a:gd name="T123" fmla="*/ 5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1" h="892">
                <a:moveTo>
                  <a:pt x="21" y="2"/>
                </a:moveTo>
                <a:cubicBezTo>
                  <a:pt x="32" y="2"/>
                  <a:pt x="32" y="2"/>
                  <a:pt x="32" y="2"/>
                </a:cubicBezTo>
                <a:cubicBezTo>
                  <a:pt x="6" y="39"/>
                  <a:pt x="15" y="90"/>
                  <a:pt x="55" y="116"/>
                </a:cubicBezTo>
                <a:cubicBezTo>
                  <a:pt x="88" y="137"/>
                  <a:pt x="135" y="130"/>
                  <a:pt x="160" y="99"/>
                </a:cubicBezTo>
                <a:cubicBezTo>
                  <a:pt x="164" y="94"/>
                  <a:pt x="176" y="76"/>
                  <a:pt x="176" y="67"/>
                </a:cubicBezTo>
                <a:cubicBezTo>
                  <a:pt x="164" y="65"/>
                  <a:pt x="164" y="65"/>
                  <a:pt x="164" y="65"/>
                </a:cubicBezTo>
                <a:cubicBezTo>
                  <a:pt x="154" y="107"/>
                  <a:pt x="102" y="133"/>
                  <a:pt x="60" y="104"/>
                </a:cubicBezTo>
                <a:cubicBezTo>
                  <a:pt x="45" y="95"/>
                  <a:pt x="31" y="76"/>
                  <a:pt x="30" y="51"/>
                </a:cubicBezTo>
                <a:cubicBezTo>
                  <a:pt x="29" y="38"/>
                  <a:pt x="32" y="26"/>
                  <a:pt x="37" y="16"/>
                </a:cubicBezTo>
                <a:cubicBezTo>
                  <a:pt x="40" y="11"/>
                  <a:pt x="42" y="7"/>
                  <a:pt x="46" y="4"/>
                </a:cubicBezTo>
                <a:cubicBezTo>
                  <a:pt x="46" y="3"/>
                  <a:pt x="47" y="2"/>
                  <a:pt x="47" y="2"/>
                </a:cubicBezTo>
                <a:cubicBezTo>
                  <a:pt x="59" y="2"/>
                  <a:pt x="59" y="2"/>
                  <a:pt x="59" y="2"/>
                </a:cubicBezTo>
                <a:cubicBezTo>
                  <a:pt x="58" y="2"/>
                  <a:pt x="57" y="3"/>
                  <a:pt x="56" y="4"/>
                </a:cubicBezTo>
                <a:cubicBezTo>
                  <a:pt x="32" y="26"/>
                  <a:pt x="32" y="67"/>
                  <a:pt x="55" y="90"/>
                </a:cubicBezTo>
                <a:cubicBezTo>
                  <a:pt x="67" y="103"/>
                  <a:pt x="91" y="113"/>
                  <a:pt x="116" y="105"/>
                </a:cubicBezTo>
                <a:cubicBezTo>
                  <a:pt x="135" y="99"/>
                  <a:pt x="153" y="81"/>
                  <a:pt x="156" y="63"/>
                </a:cubicBezTo>
                <a:cubicBezTo>
                  <a:pt x="143" y="58"/>
                  <a:pt x="143" y="58"/>
                  <a:pt x="143" y="58"/>
                </a:cubicBezTo>
                <a:cubicBezTo>
                  <a:pt x="137" y="91"/>
                  <a:pt x="92" y="107"/>
                  <a:pt x="66" y="81"/>
                </a:cubicBezTo>
                <a:cubicBezTo>
                  <a:pt x="44" y="58"/>
                  <a:pt x="49" y="24"/>
                  <a:pt x="74" y="8"/>
                </a:cubicBezTo>
                <a:cubicBezTo>
                  <a:pt x="78" y="6"/>
                  <a:pt x="82" y="5"/>
                  <a:pt x="85" y="3"/>
                </a:cubicBezTo>
                <a:cubicBezTo>
                  <a:pt x="83" y="3"/>
                  <a:pt x="81" y="2"/>
                  <a:pt x="79" y="2"/>
                </a:cubicBezTo>
                <a:cubicBezTo>
                  <a:pt x="118" y="2"/>
                  <a:pt x="118" y="2"/>
                  <a:pt x="118" y="2"/>
                </a:cubicBezTo>
                <a:cubicBezTo>
                  <a:pt x="106" y="4"/>
                  <a:pt x="106" y="4"/>
                  <a:pt x="106" y="4"/>
                </a:cubicBezTo>
                <a:cubicBezTo>
                  <a:pt x="117" y="46"/>
                  <a:pt x="180" y="80"/>
                  <a:pt x="232" y="42"/>
                </a:cubicBezTo>
                <a:cubicBezTo>
                  <a:pt x="238" y="38"/>
                  <a:pt x="244" y="31"/>
                  <a:pt x="248" y="25"/>
                </a:cubicBezTo>
                <a:cubicBezTo>
                  <a:pt x="251" y="22"/>
                  <a:pt x="260" y="9"/>
                  <a:pt x="258" y="3"/>
                </a:cubicBezTo>
                <a:cubicBezTo>
                  <a:pt x="248" y="2"/>
                  <a:pt x="248" y="2"/>
                  <a:pt x="248" y="2"/>
                </a:cubicBezTo>
                <a:cubicBezTo>
                  <a:pt x="297" y="2"/>
                  <a:pt x="297" y="2"/>
                  <a:pt x="297" y="2"/>
                </a:cubicBezTo>
                <a:cubicBezTo>
                  <a:pt x="308" y="33"/>
                  <a:pt x="355" y="52"/>
                  <a:pt x="388" y="27"/>
                </a:cubicBezTo>
                <a:cubicBezTo>
                  <a:pt x="395" y="21"/>
                  <a:pt x="404" y="12"/>
                  <a:pt x="408" y="2"/>
                </a:cubicBezTo>
                <a:cubicBezTo>
                  <a:pt x="417" y="2"/>
                  <a:pt x="417" y="2"/>
                  <a:pt x="417" y="2"/>
                </a:cubicBezTo>
                <a:cubicBezTo>
                  <a:pt x="415" y="5"/>
                  <a:pt x="413" y="12"/>
                  <a:pt x="407" y="19"/>
                </a:cubicBezTo>
                <a:cubicBezTo>
                  <a:pt x="373" y="65"/>
                  <a:pt x="303" y="49"/>
                  <a:pt x="288" y="2"/>
                </a:cubicBezTo>
                <a:cubicBezTo>
                  <a:pt x="277" y="3"/>
                  <a:pt x="277" y="3"/>
                  <a:pt x="277" y="3"/>
                </a:cubicBezTo>
                <a:cubicBezTo>
                  <a:pt x="275" y="13"/>
                  <a:pt x="302" y="58"/>
                  <a:pt x="352" y="59"/>
                </a:cubicBezTo>
                <a:cubicBezTo>
                  <a:pt x="380" y="59"/>
                  <a:pt x="403" y="45"/>
                  <a:pt x="418" y="25"/>
                </a:cubicBezTo>
                <a:cubicBezTo>
                  <a:pt x="420" y="22"/>
                  <a:pt x="429" y="8"/>
                  <a:pt x="428" y="3"/>
                </a:cubicBezTo>
                <a:cubicBezTo>
                  <a:pt x="418" y="2"/>
                  <a:pt x="418" y="2"/>
                  <a:pt x="418" y="2"/>
                </a:cubicBezTo>
                <a:cubicBezTo>
                  <a:pt x="457" y="2"/>
                  <a:pt x="457" y="2"/>
                  <a:pt x="457" y="2"/>
                </a:cubicBezTo>
                <a:cubicBezTo>
                  <a:pt x="446" y="3"/>
                  <a:pt x="446" y="3"/>
                  <a:pt x="446" y="3"/>
                </a:cubicBezTo>
                <a:cubicBezTo>
                  <a:pt x="445" y="8"/>
                  <a:pt x="454" y="21"/>
                  <a:pt x="456" y="25"/>
                </a:cubicBezTo>
                <a:cubicBezTo>
                  <a:pt x="491" y="72"/>
                  <a:pt x="557" y="68"/>
                  <a:pt x="588" y="25"/>
                </a:cubicBezTo>
                <a:cubicBezTo>
                  <a:pt x="590" y="21"/>
                  <a:pt x="599" y="8"/>
                  <a:pt x="598" y="3"/>
                </a:cubicBezTo>
                <a:cubicBezTo>
                  <a:pt x="587" y="2"/>
                  <a:pt x="587" y="2"/>
                  <a:pt x="587" y="2"/>
                </a:cubicBezTo>
                <a:cubicBezTo>
                  <a:pt x="636" y="2"/>
                  <a:pt x="636" y="2"/>
                  <a:pt x="636" y="2"/>
                </a:cubicBezTo>
                <a:cubicBezTo>
                  <a:pt x="640" y="12"/>
                  <a:pt x="649" y="22"/>
                  <a:pt x="656" y="26"/>
                </a:cubicBezTo>
                <a:cubicBezTo>
                  <a:pt x="665" y="33"/>
                  <a:pt x="676" y="38"/>
                  <a:pt x="691" y="38"/>
                </a:cubicBezTo>
                <a:cubicBezTo>
                  <a:pt x="718" y="38"/>
                  <a:pt x="739" y="21"/>
                  <a:pt x="747" y="2"/>
                </a:cubicBezTo>
                <a:cubicBezTo>
                  <a:pt x="756" y="2"/>
                  <a:pt x="756" y="2"/>
                  <a:pt x="756" y="2"/>
                </a:cubicBezTo>
                <a:cubicBezTo>
                  <a:pt x="741" y="47"/>
                  <a:pt x="673" y="66"/>
                  <a:pt x="637" y="20"/>
                </a:cubicBezTo>
                <a:cubicBezTo>
                  <a:pt x="632" y="14"/>
                  <a:pt x="631" y="8"/>
                  <a:pt x="627" y="2"/>
                </a:cubicBezTo>
                <a:cubicBezTo>
                  <a:pt x="616" y="3"/>
                  <a:pt x="616" y="3"/>
                  <a:pt x="616" y="3"/>
                </a:cubicBezTo>
                <a:cubicBezTo>
                  <a:pt x="616" y="17"/>
                  <a:pt x="636" y="37"/>
                  <a:pt x="643" y="42"/>
                </a:cubicBezTo>
                <a:cubicBezTo>
                  <a:pt x="655" y="52"/>
                  <a:pt x="672" y="59"/>
                  <a:pt x="691" y="59"/>
                </a:cubicBezTo>
                <a:cubicBezTo>
                  <a:pt x="711" y="59"/>
                  <a:pt x="729" y="51"/>
                  <a:pt x="740" y="42"/>
                </a:cubicBezTo>
                <a:cubicBezTo>
                  <a:pt x="752" y="34"/>
                  <a:pt x="765" y="17"/>
                  <a:pt x="768" y="3"/>
                </a:cubicBezTo>
                <a:cubicBezTo>
                  <a:pt x="757" y="2"/>
                  <a:pt x="757" y="2"/>
                  <a:pt x="757" y="2"/>
                </a:cubicBezTo>
                <a:cubicBezTo>
                  <a:pt x="806" y="2"/>
                  <a:pt x="806" y="2"/>
                  <a:pt x="806" y="2"/>
                </a:cubicBezTo>
                <a:cubicBezTo>
                  <a:pt x="809" y="11"/>
                  <a:pt x="820" y="22"/>
                  <a:pt x="825" y="26"/>
                </a:cubicBezTo>
                <a:cubicBezTo>
                  <a:pt x="838" y="36"/>
                  <a:pt x="855" y="40"/>
                  <a:pt x="871" y="38"/>
                </a:cubicBezTo>
                <a:cubicBezTo>
                  <a:pt x="871" y="46"/>
                  <a:pt x="871" y="46"/>
                  <a:pt x="871" y="46"/>
                </a:cubicBezTo>
                <a:cubicBezTo>
                  <a:pt x="867" y="46"/>
                  <a:pt x="864" y="47"/>
                  <a:pt x="861" y="47"/>
                </a:cubicBezTo>
                <a:cubicBezTo>
                  <a:pt x="837" y="47"/>
                  <a:pt x="820" y="36"/>
                  <a:pt x="807" y="20"/>
                </a:cubicBezTo>
                <a:cubicBezTo>
                  <a:pt x="802" y="14"/>
                  <a:pt x="801" y="9"/>
                  <a:pt x="797" y="2"/>
                </a:cubicBezTo>
                <a:cubicBezTo>
                  <a:pt x="785" y="3"/>
                  <a:pt x="785" y="3"/>
                  <a:pt x="785" y="3"/>
                </a:cubicBezTo>
                <a:cubicBezTo>
                  <a:pt x="792" y="34"/>
                  <a:pt x="827" y="59"/>
                  <a:pt x="861" y="59"/>
                </a:cubicBezTo>
                <a:cubicBezTo>
                  <a:pt x="864" y="59"/>
                  <a:pt x="867" y="59"/>
                  <a:pt x="871" y="58"/>
                </a:cubicBezTo>
                <a:cubicBezTo>
                  <a:pt x="871" y="67"/>
                  <a:pt x="871" y="67"/>
                  <a:pt x="871" y="67"/>
                </a:cubicBezTo>
                <a:cubicBezTo>
                  <a:pt x="868" y="67"/>
                  <a:pt x="868" y="67"/>
                  <a:pt x="868" y="67"/>
                </a:cubicBezTo>
                <a:cubicBezTo>
                  <a:pt x="868" y="69"/>
                  <a:pt x="869" y="73"/>
                  <a:pt x="871" y="76"/>
                </a:cubicBezTo>
                <a:cubicBezTo>
                  <a:pt x="871" y="95"/>
                  <a:pt x="871" y="95"/>
                  <a:pt x="871" y="95"/>
                </a:cubicBezTo>
                <a:cubicBezTo>
                  <a:pt x="870" y="93"/>
                  <a:pt x="869" y="91"/>
                  <a:pt x="868" y="89"/>
                </a:cubicBezTo>
                <a:cubicBezTo>
                  <a:pt x="866" y="86"/>
                  <a:pt x="863" y="78"/>
                  <a:pt x="861" y="75"/>
                </a:cubicBezTo>
                <a:cubicBezTo>
                  <a:pt x="855" y="86"/>
                  <a:pt x="853" y="98"/>
                  <a:pt x="837" y="113"/>
                </a:cubicBezTo>
                <a:cubicBezTo>
                  <a:pt x="826" y="122"/>
                  <a:pt x="826" y="122"/>
                  <a:pt x="826" y="122"/>
                </a:cubicBezTo>
                <a:cubicBezTo>
                  <a:pt x="828" y="138"/>
                  <a:pt x="850" y="153"/>
                  <a:pt x="871" y="148"/>
                </a:cubicBezTo>
                <a:cubicBezTo>
                  <a:pt x="871" y="156"/>
                  <a:pt x="871" y="156"/>
                  <a:pt x="871" y="156"/>
                </a:cubicBezTo>
                <a:cubicBezTo>
                  <a:pt x="868" y="157"/>
                  <a:pt x="865" y="157"/>
                  <a:pt x="862" y="157"/>
                </a:cubicBezTo>
                <a:cubicBezTo>
                  <a:pt x="847" y="157"/>
                  <a:pt x="833" y="150"/>
                  <a:pt x="825" y="139"/>
                </a:cubicBezTo>
                <a:cubicBezTo>
                  <a:pt x="822" y="135"/>
                  <a:pt x="820" y="131"/>
                  <a:pt x="818" y="127"/>
                </a:cubicBezTo>
                <a:cubicBezTo>
                  <a:pt x="805" y="132"/>
                  <a:pt x="805" y="132"/>
                  <a:pt x="805" y="132"/>
                </a:cubicBezTo>
                <a:cubicBezTo>
                  <a:pt x="808" y="143"/>
                  <a:pt x="818" y="154"/>
                  <a:pt x="825" y="159"/>
                </a:cubicBezTo>
                <a:cubicBezTo>
                  <a:pt x="838" y="169"/>
                  <a:pt x="855" y="173"/>
                  <a:pt x="871" y="170"/>
                </a:cubicBezTo>
                <a:cubicBezTo>
                  <a:pt x="871" y="179"/>
                  <a:pt x="871" y="179"/>
                  <a:pt x="871" y="179"/>
                </a:cubicBezTo>
                <a:cubicBezTo>
                  <a:pt x="868" y="179"/>
                  <a:pt x="864" y="179"/>
                  <a:pt x="861" y="179"/>
                </a:cubicBezTo>
                <a:cubicBezTo>
                  <a:pt x="830" y="179"/>
                  <a:pt x="809" y="161"/>
                  <a:pt x="797" y="134"/>
                </a:cubicBezTo>
                <a:cubicBezTo>
                  <a:pt x="785" y="136"/>
                  <a:pt x="785" y="136"/>
                  <a:pt x="785" y="136"/>
                </a:cubicBezTo>
                <a:cubicBezTo>
                  <a:pt x="786" y="144"/>
                  <a:pt x="792" y="152"/>
                  <a:pt x="796" y="158"/>
                </a:cubicBezTo>
                <a:cubicBezTo>
                  <a:pt x="801" y="165"/>
                  <a:pt x="806" y="170"/>
                  <a:pt x="812" y="175"/>
                </a:cubicBezTo>
                <a:cubicBezTo>
                  <a:pt x="829" y="188"/>
                  <a:pt x="850" y="193"/>
                  <a:pt x="871" y="191"/>
                </a:cubicBezTo>
                <a:cubicBezTo>
                  <a:pt x="871" y="199"/>
                  <a:pt x="871" y="199"/>
                  <a:pt x="871" y="199"/>
                </a:cubicBezTo>
                <a:cubicBezTo>
                  <a:pt x="868" y="200"/>
                  <a:pt x="868" y="200"/>
                  <a:pt x="868" y="200"/>
                </a:cubicBezTo>
                <a:cubicBezTo>
                  <a:pt x="868" y="203"/>
                  <a:pt x="869" y="206"/>
                  <a:pt x="871" y="210"/>
                </a:cubicBezTo>
                <a:cubicBezTo>
                  <a:pt x="871" y="227"/>
                  <a:pt x="871" y="227"/>
                  <a:pt x="871" y="227"/>
                </a:cubicBezTo>
                <a:cubicBezTo>
                  <a:pt x="865" y="219"/>
                  <a:pt x="864" y="213"/>
                  <a:pt x="861" y="208"/>
                </a:cubicBezTo>
                <a:cubicBezTo>
                  <a:pt x="856" y="216"/>
                  <a:pt x="857" y="222"/>
                  <a:pt x="847" y="235"/>
                </a:cubicBezTo>
                <a:cubicBezTo>
                  <a:pt x="836" y="249"/>
                  <a:pt x="828" y="252"/>
                  <a:pt x="825" y="255"/>
                </a:cubicBezTo>
                <a:cubicBezTo>
                  <a:pt x="831" y="277"/>
                  <a:pt x="853" y="284"/>
                  <a:pt x="871" y="280"/>
                </a:cubicBezTo>
                <a:cubicBezTo>
                  <a:pt x="871" y="289"/>
                  <a:pt x="871" y="289"/>
                  <a:pt x="871" y="289"/>
                </a:cubicBezTo>
                <a:cubicBezTo>
                  <a:pt x="854" y="292"/>
                  <a:pt x="836" y="287"/>
                  <a:pt x="824" y="271"/>
                </a:cubicBezTo>
                <a:cubicBezTo>
                  <a:pt x="822" y="268"/>
                  <a:pt x="820" y="263"/>
                  <a:pt x="818" y="260"/>
                </a:cubicBezTo>
                <a:cubicBezTo>
                  <a:pt x="814" y="260"/>
                  <a:pt x="809" y="263"/>
                  <a:pt x="805" y="265"/>
                </a:cubicBezTo>
                <a:cubicBezTo>
                  <a:pt x="807" y="275"/>
                  <a:pt x="819" y="288"/>
                  <a:pt x="825" y="292"/>
                </a:cubicBezTo>
                <a:cubicBezTo>
                  <a:pt x="839" y="302"/>
                  <a:pt x="855" y="305"/>
                  <a:pt x="871" y="303"/>
                </a:cubicBezTo>
                <a:cubicBezTo>
                  <a:pt x="871" y="311"/>
                  <a:pt x="871" y="311"/>
                  <a:pt x="871" y="311"/>
                </a:cubicBezTo>
                <a:cubicBezTo>
                  <a:pt x="854" y="314"/>
                  <a:pt x="836" y="310"/>
                  <a:pt x="820" y="299"/>
                </a:cubicBezTo>
                <a:cubicBezTo>
                  <a:pt x="814" y="294"/>
                  <a:pt x="811" y="291"/>
                  <a:pt x="807" y="285"/>
                </a:cubicBezTo>
                <a:cubicBezTo>
                  <a:pt x="802" y="279"/>
                  <a:pt x="801" y="275"/>
                  <a:pt x="797" y="267"/>
                </a:cubicBezTo>
                <a:cubicBezTo>
                  <a:pt x="785" y="269"/>
                  <a:pt x="785" y="269"/>
                  <a:pt x="785" y="269"/>
                </a:cubicBezTo>
                <a:cubicBezTo>
                  <a:pt x="789" y="285"/>
                  <a:pt x="803" y="301"/>
                  <a:pt x="812" y="308"/>
                </a:cubicBezTo>
                <a:cubicBezTo>
                  <a:pt x="829" y="321"/>
                  <a:pt x="850" y="326"/>
                  <a:pt x="871" y="324"/>
                </a:cubicBezTo>
                <a:cubicBezTo>
                  <a:pt x="871" y="332"/>
                  <a:pt x="871" y="332"/>
                  <a:pt x="871" y="332"/>
                </a:cubicBezTo>
                <a:cubicBezTo>
                  <a:pt x="868" y="332"/>
                  <a:pt x="868" y="332"/>
                  <a:pt x="868" y="332"/>
                </a:cubicBezTo>
                <a:cubicBezTo>
                  <a:pt x="868" y="335"/>
                  <a:pt x="869" y="339"/>
                  <a:pt x="871" y="343"/>
                </a:cubicBezTo>
                <a:cubicBezTo>
                  <a:pt x="871" y="360"/>
                  <a:pt x="871" y="360"/>
                  <a:pt x="871" y="360"/>
                </a:cubicBezTo>
                <a:cubicBezTo>
                  <a:pt x="870" y="359"/>
                  <a:pt x="869" y="357"/>
                  <a:pt x="868" y="355"/>
                </a:cubicBezTo>
                <a:cubicBezTo>
                  <a:pt x="866" y="351"/>
                  <a:pt x="863" y="343"/>
                  <a:pt x="861" y="341"/>
                </a:cubicBezTo>
                <a:cubicBezTo>
                  <a:pt x="856" y="350"/>
                  <a:pt x="859" y="352"/>
                  <a:pt x="847" y="367"/>
                </a:cubicBezTo>
                <a:cubicBezTo>
                  <a:pt x="837" y="380"/>
                  <a:pt x="831" y="382"/>
                  <a:pt x="825" y="388"/>
                </a:cubicBezTo>
                <a:cubicBezTo>
                  <a:pt x="828" y="403"/>
                  <a:pt x="850" y="418"/>
                  <a:pt x="871" y="413"/>
                </a:cubicBezTo>
                <a:cubicBezTo>
                  <a:pt x="871" y="422"/>
                  <a:pt x="871" y="422"/>
                  <a:pt x="871" y="422"/>
                </a:cubicBezTo>
                <a:cubicBezTo>
                  <a:pt x="853" y="425"/>
                  <a:pt x="835" y="418"/>
                  <a:pt x="825" y="405"/>
                </a:cubicBezTo>
                <a:cubicBezTo>
                  <a:pt x="822" y="400"/>
                  <a:pt x="820" y="397"/>
                  <a:pt x="818" y="392"/>
                </a:cubicBezTo>
                <a:cubicBezTo>
                  <a:pt x="805" y="397"/>
                  <a:pt x="805" y="397"/>
                  <a:pt x="805" y="397"/>
                </a:cubicBezTo>
                <a:cubicBezTo>
                  <a:pt x="810" y="419"/>
                  <a:pt x="839" y="441"/>
                  <a:pt x="871" y="436"/>
                </a:cubicBezTo>
                <a:cubicBezTo>
                  <a:pt x="871" y="444"/>
                  <a:pt x="871" y="444"/>
                  <a:pt x="871" y="444"/>
                </a:cubicBezTo>
                <a:cubicBezTo>
                  <a:pt x="847" y="447"/>
                  <a:pt x="823" y="439"/>
                  <a:pt x="807" y="418"/>
                </a:cubicBezTo>
                <a:cubicBezTo>
                  <a:pt x="802" y="411"/>
                  <a:pt x="801" y="407"/>
                  <a:pt x="797" y="400"/>
                </a:cubicBezTo>
                <a:cubicBezTo>
                  <a:pt x="785" y="402"/>
                  <a:pt x="785" y="402"/>
                  <a:pt x="785" y="402"/>
                </a:cubicBezTo>
                <a:cubicBezTo>
                  <a:pt x="795" y="437"/>
                  <a:pt x="833" y="461"/>
                  <a:pt x="871" y="456"/>
                </a:cubicBezTo>
                <a:cubicBezTo>
                  <a:pt x="871" y="465"/>
                  <a:pt x="871" y="465"/>
                  <a:pt x="871" y="465"/>
                </a:cubicBezTo>
                <a:cubicBezTo>
                  <a:pt x="868" y="465"/>
                  <a:pt x="868" y="465"/>
                  <a:pt x="868" y="465"/>
                </a:cubicBezTo>
                <a:cubicBezTo>
                  <a:pt x="868" y="468"/>
                  <a:pt x="869" y="472"/>
                  <a:pt x="871" y="475"/>
                </a:cubicBezTo>
                <a:cubicBezTo>
                  <a:pt x="871" y="493"/>
                  <a:pt x="871" y="493"/>
                  <a:pt x="871" y="493"/>
                </a:cubicBezTo>
                <a:cubicBezTo>
                  <a:pt x="869" y="491"/>
                  <a:pt x="869" y="490"/>
                  <a:pt x="868" y="488"/>
                </a:cubicBezTo>
                <a:cubicBezTo>
                  <a:pt x="865" y="484"/>
                  <a:pt x="864" y="478"/>
                  <a:pt x="861" y="474"/>
                </a:cubicBezTo>
                <a:cubicBezTo>
                  <a:pt x="859" y="477"/>
                  <a:pt x="857" y="484"/>
                  <a:pt x="855" y="488"/>
                </a:cubicBezTo>
                <a:cubicBezTo>
                  <a:pt x="849" y="498"/>
                  <a:pt x="835" y="516"/>
                  <a:pt x="825" y="520"/>
                </a:cubicBezTo>
                <a:cubicBezTo>
                  <a:pt x="828" y="534"/>
                  <a:pt x="844" y="547"/>
                  <a:pt x="861" y="547"/>
                </a:cubicBezTo>
                <a:cubicBezTo>
                  <a:pt x="864" y="547"/>
                  <a:pt x="868" y="546"/>
                  <a:pt x="871" y="546"/>
                </a:cubicBezTo>
                <a:cubicBezTo>
                  <a:pt x="871" y="554"/>
                  <a:pt x="871" y="554"/>
                  <a:pt x="871" y="554"/>
                </a:cubicBezTo>
                <a:cubicBezTo>
                  <a:pt x="855" y="557"/>
                  <a:pt x="837" y="553"/>
                  <a:pt x="824" y="537"/>
                </a:cubicBezTo>
                <a:cubicBezTo>
                  <a:pt x="821" y="533"/>
                  <a:pt x="820" y="529"/>
                  <a:pt x="818" y="525"/>
                </a:cubicBezTo>
                <a:cubicBezTo>
                  <a:pt x="805" y="530"/>
                  <a:pt x="805" y="530"/>
                  <a:pt x="805" y="530"/>
                </a:cubicBezTo>
                <a:cubicBezTo>
                  <a:pt x="808" y="541"/>
                  <a:pt x="819" y="552"/>
                  <a:pt x="825" y="557"/>
                </a:cubicBezTo>
                <a:cubicBezTo>
                  <a:pt x="840" y="568"/>
                  <a:pt x="856" y="571"/>
                  <a:pt x="871" y="568"/>
                </a:cubicBezTo>
                <a:cubicBezTo>
                  <a:pt x="871" y="577"/>
                  <a:pt x="871" y="577"/>
                  <a:pt x="871" y="577"/>
                </a:cubicBezTo>
                <a:cubicBezTo>
                  <a:pt x="847" y="580"/>
                  <a:pt x="823" y="571"/>
                  <a:pt x="807" y="551"/>
                </a:cubicBezTo>
                <a:cubicBezTo>
                  <a:pt x="802" y="545"/>
                  <a:pt x="801" y="540"/>
                  <a:pt x="797" y="533"/>
                </a:cubicBezTo>
                <a:cubicBezTo>
                  <a:pt x="785" y="534"/>
                  <a:pt x="785" y="534"/>
                  <a:pt x="785" y="534"/>
                </a:cubicBezTo>
                <a:cubicBezTo>
                  <a:pt x="786" y="545"/>
                  <a:pt x="802" y="565"/>
                  <a:pt x="812" y="573"/>
                </a:cubicBezTo>
                <a:cubicBezTo>
                  <a:pt x="829" y="586"/>
                  <a:pt x="850" y="591"/>
                  <a:pt x="871" y="589"/>
                </a:cubicBezTo>
                <a:cubicBezTo>
                  <a:pt x="871" y="597"/>
                  <a:pt x="871" y="597"/>
                  <a:pt x="871" y="597"/>
                </a:cubicBezTo>
                <a:cubicBezTo>
                  <a:pt x="868" y="598"/>
                  <a:pt x="868" y="598"/>
                  <a:pt x="868" y="598"/>
                </a:cubicBezTo>
                <a:cubicBezTo>
                  <a:pt x="868" y="601"/>
                  <a:pt x="869" y="604"/>
                  <a:pt x="871" y="608"/>
                </a:cubicBezTo>
                <a:cubicBezTo>
                  <a:pt x="871" y="626"/>
                  <a:pt x="871" y="626"/>
                  <a:pt x="871" y="626"/>
                </a:cubicBezTo>
                <a:cubicBezTo>
                  <a:pt x="870" y="624"/>
                  <a:pt x="869" y="622"/>
                  <a:pt x="868" y="621"/>
                </a:cubicBezTo>
                <a:cubicBezTo>
                  <a:pt x="866" y="617"/>
                  <a:pt x="862" y="608"/>
                  <a:pt x="861" y="607"/>
                </a:cubicBezTo>
                <a:cubicBezTo>
                  <a:pt x="859" y="610"/>
                  <a:pt x="857" y="616"/>
                  <a:pt x="855" y="620"/>
                </a:cubicBezTo>
                <a:cubicBezTo>
                  <a:pt x="852" y="625"/>
                  <a:pt x="850" y="629"/>
                  <a:pt x="847" y="633"/>
                </a:cubicBezTo>
                <a:cubicBezTo>
                  <a:pt x="838" y="645"/>
                  <a:pt x="829" y="650"/>
                  <a:pt x="825" y="653"/>
                </a:cubicBezTo>
                <a:cubicBezTo>
                  <a:pt x="828" y="667"/>
                  <a:pt x="844" y="680"/>
                  <a:pt x="861" y="680"/>
                </a:cubicBezTo>
                <a:cubicBezTo>
                  <a:pt x="864" y="680"/>
                  <a:pt x="867" y="679"/>
                  <a:pt x="871" y="678"/>
                </a:cubicBezTo>
                <a:cubicBezTo>
                  <a:pt x="871" y="687"/>
                  <a:pt x="871" y="687"/>
                  <a:pt x="871" y="687"/>
                </a:cubicBezTo>
                <a:cubicBezTo>
                  <a:pt x="868" y="688"/>
                  <a:pt x="864" y="688"/>
                  <a:pt x="861" y="688"/>
                </a:cubicBezTo>
                <a:cubicBezTo>
                  <a:pt x="839" y="688"/>
                  <a:pt x="827" y="676"/>
                  <a:pt x="818" y="658"/>
                </a:cubicBezTo>
                <a:cubicBezTo>
                  <a:pt x="805" y="663"/>
                  <a:pt x="805" y="663"/>
                  <a:pt x="805" y="663"/>
                </a:cubicBezTo>
                <a:cubicBezTo>
                  <a:pt x="809" y="683"/>
                  <a:pt x="836" y="702"/>
                  <a:pt x="861" y="702"/>
                </a:cubicBezTo>
                <a:cubicBezTo>
                  <a:pt x="864" y="702"/>
                  <a:pt x="868" y="702"/>
                  <a:pt x="871" y="701"/>
                </a:cubicBezTo>
                <a:cubicBezTo>
                  <a:pt x="871" y="710"/>
                  <a:pt x="871" y="710"/>
                  <a:pt x="871" y="710"/>
                </a:cubicBezTo>
                <a:cubicBezTo>
                  <a:pt x="841" y="714"/>
                  <a:pt x="809" y="699"/>
                  <a:pt x="797" y="665"/>
                </a:cubicBezTo>
                <a:cubicBezTo>
                  <a:pt x="785" y="667"/>
                  <a:pt x="785" y="667"/>
                  <a:pt x="785" y="667"/>
                </a:cubicBezTo>
                <a:cubicBezTo>
                  <a:pt x="795" y="703"/>
                  <a:pt x="833" y="726"/>
                  <a:pt x="871" y="722"/>
                </a:cubicBezTo>
                <a:cubicBezTo>
                  <a:pt x="871" y="730"/>
                  <a:pt x="871" y="730"/>
                  <a:pt x="871" y="730"/>
                </a:cubicBezTo>
                <a:cubicBezTo>
                  <a:pt x="868" y="731"/>
                  <a:pt x="868" y="731"/>
                  <a:pt x="868" y="731"/>
                </a:cubicBezTo>
                <a:cubicBezTo>
                  <a:pt x="868" y="734"/>
                  <a:pt x="869" y="737"/>
                  <a:pt x="871" y="740"/>
                </a:cubicBezTo>
                <a:cubicBezTo>
                  <a:pt x="871" y="758"/>
                  <a:pt x="871" y="758"/>
                  <a:pt x="871" y="758"/>
                </a:cubicBezTo>
                <a:cubicBezTo>
                  <a:pt x="866" y="751"/>
                  <a:pt x="863" y="743"/>
                  <a:pt x="861" y="737"/>
                </a:cubicBezTo>
                <a:cubicBezTo>
                  <a:pt x="833" y="735"/>
                  <a:pt x="811" y="771"/>
                  <a:pt x="831" y="798"/>
                </a:cubicBezTo>
                <a:cubicBezTo>
                  <a:pt x="838" y="806"/>
                  <a:pt x="852" y="815"/>
                  <a:pt x="869" y="812"/>
                </a:cubicBezTo>
                <a:cubicBezTo>
                  <a:pt x="869" y="811"/>
                  <a:pt x="870" y="811"/>
                  <a:pt x="871" y="811"/>
                </a:cubicBezTo>
                <a:cubicBezTo>
                  <a:pt x="871" y="820"/>
                  <a:pt x="871" y="820"/>
                  <a:pt x="871" y="820"/>
                </a:cubicBezTo>
                <a:cubicBezTo>
                  <a:pt x="822" y="830"/>
                  <a:pt x="792" y="764"/>
                  <a:pt x="837" y="735"/>
                </a:cubicBezTo>
                <a:cubicBezTo>
                  <a:pt x="842" y="732"/>
                  <a:pt x="841" y="733"/>
                  <a:pt x="845" y="732"/>
                </a:cubicBezTo>
                <a:cubicBezTo>
                  <a:pt x="845" y="731"/>
                  <a:pt x="845" y="731"/>
                  <a:pt x="845" y="731"/>
                </a:cubicBezTo>
                <a:cubicBezTo>
                  <a:pt x="848" y="730"/>
                  <a:pt x="848" y="730"/>
                  <a:pt x="848" y="730"/>
                </a:cubicBezTo>
                <a:cubicBezTo>
                  <a:pt x="842" y="729"/>
                  <a:pt x="837" y="728"/>
                  <a:pt x="832" y="726"/>
                </a:cubicBezTo>
                <a:cubicBezTo>
                  <a:pt x="826" y="724"/>
                  <a:pt x="824" y="727"/>
                  <a:pt x="820" y="731"/>
                </a:cubicBezTo>
                <a:cubicBezTo>
                  <a:pt x="793" y="758"/>
                  <a:pt x="798" y="796"/>
                  <a:pt x="817" y="815"/>
                </a:cubicBezTo>
                <a:cubicBezTo>
                  <a:pt x="834" y="833"/>
                  <a:pt x="854" y="837"/>
                  <a:pt x="871" y="834"/>
                </a:cubicBezTo>
                <a:cubicBezTo>
                  <a:pt x="871" y="842"/>
                  <a:pt x="871" y="842"/>
                  <a:pt x="871" y="842"/>
                </a:cubicBezTo>
                <a:cubicBezTo>
                  <a:pt x="854" y="845"/>
                  <a:pt x="836" y="840"/>
                  <a:pt x="821" y="830"/>
                </a:cubicBezTo>
                <a:cubicBezTo>
                  <a:pt x="795" y="812"/>
                  <a:pt x="784" y="774"/>
                  <a:pt x="800" y="743"/>
                </a:cubicBezTo>
                <a:cubicBezTo>
                  <a:pt x="808" y="728"/>
                  <a:pt x="815" y="725"/>
                  <a:pt x="818" y="722"/>
                </a:cubicBezTo>
                <a:cubicBezTo>
                  <a:pt x="819" y="720"/>
                  <a:pt x="817" y="723"/>
                  <a:pt x="819" y="720"/>
                </a:cubicBezTo>
                <a:cubicBezTo>
                  <a:pt x="815" y="718"/>
                  <a:pt x="813" y="716"/>
                  <a:pt x="809" y="714"/>
                </a:cubicBezTo>
                <a:cubicBezTo>
                  <a:pt x="802" y="717"/>
                  <a:pt x="792" y="732"/>
                  <a:pt x="788" y="740"/>
                </a:cubicBezTo>
                <a:cubicBezTo>
                  <a:pt x="783" y="752"/>
                  <a:pt x="780" y="767"/>
                  <a:pt x="781" y="781"/>
                </a:cubicBezTo>
                <a:cubicBezTo>
                  <a:pt x="785" y="829"/>
                  <a:pt x="828" y="859"/>
                  <a:pt x="871" y="855"/>
                </a:cubicBezTo>
                <a:cubicBezTo>
                  <a:pt x="871" y="863"/>
                  <a:pt x="871" y="863"/>
                  <a:pt x="871" y="863"/>
                </a:cubicBezTo>
                <a:cubicBezTo>
                  <a:pt x="868" y="863"/>
                  <a:pt x="868" y="863"/>
                  <a:pt x="868" y="863"/>
                </a:cubicBezTo>
                <a:cubicBezTo>
                  <a:pt x="868" y="866"/>
                  <a:pt x="869" y="870"/>
                  <a:pt x="871" y="874"/>
                </a:cubicBezTo>
                <a:cubicBezTo>
                  <a:pt x="871" y="892"/>
                  <a:pt x="871" y="892"/>
                  <a:pt x="871" y="892"/>
                </a:cubicBezTo>
                <a:cubicBezTo>
                  <a:pt x="870" y="892"/>
                  <a:pt x="870" y="891"/>
                  <a:pt x="869" y="890"/>
                </a:cubicBezTo>
                <a:cubicBezTo>
                  <a:pt x="863" y="880"/>
                  <a:pt x="860" y="866"/>
                  <a:pt x="858" y="863"/>
                </a:cubicBezTo>
                <a:cubicBezTo>
                  <a:pt x="819" y="862"/>
                  <a:pt x="791" y="838"/>
                  <a:pt x="779" y="809"/>
                </a:cubicBezTo>
                <a:cubicBezTo>
                  <a:pt x="772" y="791"/>
                  <a:pt x="770" y="771"/>
                  <a:pt x="775" y="751"/>
                </a:cubicBezTo>
                <a:cubicBezTo>
                  <a:pt x="778" y="741"/>
                  <a:pt x="780" y="736"/>
                  <a:pt x="785" y="727"/>
                </a:cubicBezTo>
                <a:cubicBezTo>
                  <a:pt x="790" y="720"/>
                  <a:pt x="795" y="715"/>
                  <a:pt x="801" y="708"/>
                </a:cubicBezTo>
                <a:cubicBezTo>
                  <a:pt x="794" y="699"/>
                  <a:pt x="794" y="703"/>
                  <a:pt x="786" y="690"/>
                </a:cubicBezTo>
                <a:cubicBezTo>
                  <a:pt x="782" y="683"/>
                  <a:pt x="778" y="676"/>
                  <a:pt x="776" y="668"/>
                </a:cubicBezTo>
                <a:cubicBezTo>
                  <a:pt x="747" y="667"/>
                  <a:pt x="724" y="656"/>
                  <a:pt x="707" y="635"/>
                </a:cubicBezTo>
                <a:cubicBezTo>
                  <a:pt x="702" y="629"/>
                  <a:pt x="698" y="622"/>
                  <a:pt x="694" y="614"/>
                </a:cubicBezTo>
                <a:cubicBezTo>
                  <a:pt x="682" y="587"/>
                  <a:pt x="686" y="557"/>
                  <a:pt x="700" y="532"/>
                </a:cubicBezTo>
                <a:cubicBezTo>
                  <a:pt x="704" y="526"/>
                  <a:pt x="711" y="517"/>
                  <a:pt x="716" y="513"/>
                </a:cubicBezTo>
                <a:cubicBezTo>
                  <a:pt x="714" y="507"/>
                  <a:pt x="702" y="502"/>
                  <a:pt x="693" y="479"/>
                </a:cubicBezTo>
                <a:cubicBezTo>
                  <a:pt x="692" y="476"/>
                  <a:pt x="692" y="474"/>
                  <a:pt x="691" y="472"/>
                </a:cubicBezTo>
                <a:cubicBezTo>
                  <a:pt x="689" y="465"/>
                  <a:pt x="690" y="466"/>
                  <a:pt x="688" y="465"/>
                </a:cubicBezTo>
                <a:cubicBezTo>
                  <a:pt x="648" y="465"/>
                  <a:pt x="615" y="434"/>
                  <a:pt x="606" y="402"/>
                </a:cubicBezTo>
                <a:cubicBezTo>
                  <a:pt x="565" y="402"/>
                  <a:pt x="528" y="373"/>
                  <a:pt x="520" y="333"/>
                </a:cubicBezTo>
                <a:cubicBezTo>
                  <a:pt x="499" y="333"/>
                  <a:pt x="481" y="325"/>
                  <a:pt x="467" y="314"/>
                </a:cubicBezTo>
                <a:cubicBezTo>
                  <a:pt x="456" y="305"/>
                  <a:pt x="445" y="292"/>
                  <a:pt x="440" y="279"/>
                </a:cubicBezTo>
                <a:cubicBezTo>
                  <a:pt x="440" y="278"/>
                  <a:pt x="439" y="276"/>
                  <a:pt x="439" y="276"/>
                </a:cubicBezTo>
                <a:cubicBezTo>
                  <a:pt x="437" y="272"/>
                  <a:pt x="439" y="274"/>
                  <a:pt x="436" y="273"/>
                </a:cubicBezTo>
                <a:cubicBezTo>
                  <a:pt x="436" y="280"/>
                  <a:pt x="428" y="292"/>
                  <a:pt x="424" y="296"/>
                </a:cubicBezTo>
                <a:cubicBezTo>
                  <a:pt x="421" y="300"/>
                  <a:pt x="420" y="302"/>
                  <a:pt x="417" y="306"/>
                </a:cubicBezTo>
                <a:cubicBezTo>
                  <a:pt x="409" y="314"/>
                  <a:pt x="394" y="323"/>
                  <a:pt x="384" y="327"/>
                </a:cubicBezTo>
                <a:cubicBezTo>
                  <a:pt x="349" y="341"/>
                  <a:pt x="308" y="329"/>
                  <a:pt x="285" y="302"/>
                </a:cubicBezTo>
                <a:cubicBezTo>
                  <a:pt x="280" y="297"/>
                  <a:pt x="269" y="280"/>
                  <a:pt x="268" y="273"/>
                </a:cubicBezTo>
                <a:cubicBezTo>
                  <a:pt x="267" y="273"/>
                  <a:pt x="267" y="273"/>
                  <a:pt x="267" y="273"/>
                </a:cubicBezTo>
                <a:cubicBezTo>
                  <a:pt x="266" y="280"/>
                  <a:pt x="259" y="291"/>
                  <a:pt x="255" y="297"/>
                </a:cubicBezTo>
                <a:cubicBezTo>
                  <a:pt x="249" y="304"/>
                  <a:pt x="249" y="304"/>
                  <a:pt x="249" y="304"/>
                </a:cubicBezTo>
                <a:cubicBezTo>
                  <a:pt x="245" y="308"/>
                  <a:pt x="242" y="311"/>
                  <a:pt x="237" y="315"/>
                </a:cubicBezTo>
                <a:cubicBezTo>
                  <a:pt x="222" y="326"/>
                  <a:pt x="204" y="333"/>
                  <a:pt x="181" y="333"/>
                </a:cubicBezTo>
                <a:cubicBezTo>
                  <a:pt x="170" y="333"/>
                  <a:pt x="160" y="331"/>
                  <a:pt x="151" y="327"/>
                </a:cubicBezTo>
                <a:cubicBezTo>
                  <a:pt x="126" y="317"/>
                  <a:pt x="104" y="297"/>
                  <a:pt x="98" y="270"/>
                </a:cubicBezTo>
                <a:cubicBezTo>
                  <a:pt x="91" y="269"/>
                  <a:pt x="85" y="269"/>
                  <a:pt x="79" y="268"/>
                </a:cubicBezTo>
                <a:cubicBezTo>
                  <a:pt x="74" y="266"/>
                  <a:pt x="68" y="265"/>
                  <a:pt x="63" y="263"/>
                </a:cubicBezTo>
                <a:cubicBezTo>
                  <a:pt x="59" y="261"/>
                  <a:pt x="54" y="258"/>
                  <a:pt x="50" y="256"/>
                </a:cubicBezTo>
                <a:cubicBezTo>
                  <a:pt x="10" y="228"/>
                  <a:pt x="13" y="199"/>
                  <a:pt x="9" y="191"/>
                </a:cubicBezTo>
                <a:cubicBezTo>
                  <a:pt x="9" y="170"/>
                  <a:pt x="9" y="170"/>
                  <a:pt x="9" y="170"/>
                </a:cubicBezTo>
                <a:cubicBezTo>
                  <a:pt x="13" y="161"/>
                  <a:pt x="7" y="156"/>
                  <a:pt x="27" y="126"/>
                </a:cubicBezTo>
                <a:cubicBezTo>
                  <a:pt x="31" y="121"/>
                  <a:pt x="35" y="118"/>
                  <a:pt x="38" y="114"/>
                </a:cubicBezTo>
                <a:cubicBezTo>
                  <a:pt x="24" y="97"/>
                  <a:pt x="24" y="97"/>
                  <a:pt x="24" y="97"/>
                </a:cubicBezTo>
                <a:cubicBezTo>
                  <a:pt x="11" y="79"/>
                  <a:pt x="11" y="63"/>
                  <a:pt x="9" y="58"/>
                </a:cubicBezTo>
                <a:cubicBezTo>
                  <a:pt x="9" y="37"/>
                  <a:pt x="9" y="37"/>
                  <a:pt x="9" y="37"/>
                </a:cubicBezTo>
                <a:cubicBezTo>
                  <a:pt x="10" y="35"/>
                  <a:pt x="12" y="23"/>
                  <a:pt x="13" y="20"/>
                </a:cubicBezTo>
                <a:cubicBezTo>
                  <a:pt x="16" y="12"/>
                  <a:pt x="18" y="6"/>
                  <a:pt x="21" y="2"/>
                </a:cubicBezTo>
                <a:close/>
                <a:moveTo>
                  <a:pt x="119" y="2"/>
                </a:moveTo>
                <a:cubicBezTo>
                  <a:pt x="131" y="42"/>
                  <a:pt x="186" y="62"/>
                  <a:pt x="224" y="33"/>
                </a:cubicBezTo>
                <a:cubicBezTo>
                  <a:pt x="241" y="20"/>
                  <a:pt x="241" y="12"/>
                  <a:pt x="247" y="2"/>
                </a:cubicBezTo>
                <a:cubicBezTo>
                  <a:pt x="238" y="2"/>
                  <a:pt x="238" y="2"/>
                  <a:pt x="238" y="2"/>
                </a:cubicBezTo>
                <a:cubicBezTo>
                  <a:pt x="235" y="12"/>
                  <a:pt x="225" y="22"/>
                  <a:pt x="218" y="27"/>
                </a:cubicBezTo>
                <a:cubicBezTo>
                  <a:pt x="183" y="52"/>
                  <a:pt x="138" y="31"/>
                  <a:pt x="127" y="2"/>
                </a:cubicBezTo>
                <a:cubicBezTo>
                  <a:pt x="119" y="2"/>
                  <a:pt x="119" y="2"/>
                  <a:pt x="119" y="2"/>
                </a:cubicBezTo>
                <a:close/>
                <a:moveTo>
                  <a:pt x="143" y="2"/>
                </a:moveTo>
                <a:cubicBezTo>
                  <a:pt x="157" y="25"/>
                  <a:pt x="189" y="32"/>
                  <a:pt x="211" y="15"/>
                </a:cubicBezTo>
                <a:cubicBezTo>
                  <a:pt x="217" y="10"/>
                  <a:pt x="220" y="6"/>
                  <a:pt x="222" y="2"/>
                </a:cubicBezTo>
                <a:cubicBezTo>
                  <a:pt x="212" y="2"/>
                  <a:pt x="212" y="2"/>
                  <a:pt x="212" y="2"/>
                </a:cubicBezTo>
                <a:cubicBezTo>
                  <a:pt x="206" y="10"/>
                  <a:pt x="195" y="16"/>
                  <a:pt x="182" y="16"/>
                </a:cubicBezTo>
                <a:cubicBezTo>
                  <a:pt x="171" y="16"/>
                  <a:pt x="160" y="10"/>
                  <a:pt x="153" y="2"/>
                </a:cubicBezTo>
                <a:cubicBezTo>
                  <a:pt x="143" y="2"/>
                  <a:pt x="143" y="2"/>
                  <a:pt x="143" y="2"/>
                </a:cubicBezTo>
                <a:close/>
                <a:moveTo>
                  <a:pt x="313" y="2"/>
                </a:moveTo>
                <a:cubicBezTo>
                  <a:pt x="320" y="14"/>
                  <a:pt x="334" y="24"/>
                  <a:pt x="353" y="24"/>
                </a:cubicBezTo>
                <a:cubicBezTo>
                  <a:pt x="376" y="24"/>
                  <a:pt x="386" y="11"/>
                  <a:pt x="392" y="2"/>
                </a:cubicBezTo>
                <a:cubicBezTo>
                  <a:pt x="382" y="2"/>
                  <a:pt x="382" y="2"/>
                  <a:pt x="382" y="2"/>
                </a:cubicBezTo>
                <a:cubicBezTo>
                  <a:pt x="368" y="20"/>
                  <a:pt x="337" y="20"/>
                  <a:pt x="323" y="2"/>
                </a:cubicBezTo>
                <a:cubicBezTo>
                  <a:pt x="313" y="2"/>
                  <a:pt x="313" y="2"/>
                  <a:pt x="313" y="2"/>
                </a:cubicBezTo>
                <a:close/>
                <a:moveTo>
                  <a:pt x="457" y="2"/>
                </a:moveTo>
                <a:cubicBezTo>
                  <a:pt x="460" y="5"/>
                  <a:pt x="461" y="12"/>
                  <a:pt x="467" y="20"/>
                </a:cubicBezTo>
                <a:cubicBezTo>
                  <a:pt x="503" y="65"/>
                  <a:pt x="572" y="48"/>
                  <a:pt x="586" y="2"/>
                </a:cubicBezTo>
                <a:cubicBezTo>
                  <a:pt x="577" y="2"/>
                  <a:pt x="577" y="2"/>
                  <a:pt x="577" y="2"/>
                </a:cubicBezTo>
                <a:cubicBezTo>
                  <a:pt x="570" y="21"/>
                  <a:pt x="548" y="38"/>
                  <a:pt x="522" y="38"/>
                </a:cubicBezTo>
                <a:cubicBezTo>
                  <a:pt x="497" y="38"/>
                  <a:pt x="473" y="21"/>
                  <a:pt x="467" y="2"/>
                </a:cubicBezTo>
                <a:cubicBezTo>
                  <a:pt x="457" y="2"/>
                  <a:pt x="457" y="2"/>
                  <a:pt x="457" y="2"/>
                </a:cubicBezTo>
                <a:close/>
                <a:moveTo>
                  <a:pt x="483" y="2"/>
                </a:moveTo>
                <a:cubicBezTo>
                  <a:pt x="484" y="3"/>
                  <a:pt x="484" y="5"/>
                  <a:pt x="485" y="6"/>
                </a:cubicBezTo>
                <a:cubicBezTo>
                  <a:pt x="504" y="32"/>
                  <a:pt x="546" y="30"/>
                  <a:pt x="562" y="2"/>
                </a:cubicBezTo>
                <a:cubicBezTo>
                  <a:pt x="552" y="2"/>
                  <a:pt x="552" y="2"/>
                  <a:pt x="552" y="2"/>
                </a:cubicBezTo>
                <a:cubicBezTo>
                  <a:pt x="545" y="10"/>
                  <a:pt x="533" y="16"/>
                  <a:pt x="522" y="16"/>
                </a:cubicBezTo>
                <a:cubicBezTo>
                  <a:pt x="509" y="16"/>
                  <a:pt x="499" y="10"/>
                  <a:pt x="492" y="2"/>
                </a:cubicBezTo>
                <a:cubicBezTo>
                  <a:pt x="483" y="2"/>
                  <a:pt x="483" y="2"/>
                  <a:pt x="483" y="2"/>
                </a:cubicBezTo>
                <a:close/>
                <a:moveTo>
                  <a:pt x="652" y="2"/>
                </a:moveTo>
                <a:cubicBezTo>
                  <a:pt x="653" y="3"/>
                  <a:pt x="654" y="5"/>
                  <a:pt x="655" y="6"/>
                </a:cubicBezTo>
                <a:cubicBezTo>
                  <a:pt x="675" y="33"/>
                  <a:pt x="716" y="28"/>
                  <a:pt x="731" y="2"/>
                </a:cubicBezTo>
                <a:cubicBezTo>
                  <a:pt x="721" y="2"/>
                  <a:pt x="721" y="2"/>
                  <a:pt x="721" y="2"/>
                </a:cubicBezTo>
                <a:cubicBezTo>
                  <a:pt x="714" y="10"/>
                  <a:pt x="703" y="16"/>
                  <a:pt x="691" y="16"/>
                </a:cubicBezTo>
                <a:cubicBezTo>
                  <a:pt x="679" y="16"/>
                  <a:pt x="669" y="10"/>
                  <a:pt x="662" y="2"/>
                </a:cubicBezTo>
                <a:cubicBezTo>
                  <a:pt x="652" y="2"/>
                  <a:pt x="652" y="2"/>
                  <a:pt x="652" y="2"/>
                </a:cubicBezTo>
                <a:close/>
                <a:moveTo>
                  <a:pt x="822" y="2"/>
                </a:moveTo>
                <a:cubicBezTo>
                  <a:pt x="823" y="3"/>
                  <a:pt x="823" y="4"/>
                  <a:pt x="824" y="6"/>
                </a:cubicBezTo>
                <a:cubicBezTo>
                  <a:pt x="836" y="21"/>
                  <a:pt x="854" y="27"/>
                  <a:pt x="871" y="23"/>
                </a:cubicBezTo>
                <a:cubicBezTo>
                  <a:pt x="871" y="15"/>
                  <a:pt x="871" y="15"/>
                  <a:pt x="871" y="15"/>
                </a:cubicBezTo>
                <a:cubicBezTo>
                  <a:pt x="856" y="18"/>
                  <a:pt x="840" y="13"/>
                  <a:pt x="831" y="2"/>
                </a:cubicBezTo>
                <a:cubicBezTo>
                  <a:pt x="822" y="2"/>
                  <a:pt x="822" y="2"/>
                  <a:pt x="822" y="2"/>
                </a:cubicBezTo>
                <a:close/>
                <a:moveTo>
                  <a:pt x="135" y="53"/>
                </a:moveTo>
                <a:cubicBezTo>
                  <a:pt x="128" y="50"/>
                  <a:pt x="119" y="40"/>
                  <a:pt x="114" y="35"/>
                </a:cubicBezTo>
                <a:cubicBezTo>
                  <a:pt x="108" y="28"/>
                  <a:pt x="104" y="19"/>
                  <a:pt x="100" y="10"/>
                </a:cubicBezTo>
                <a:cubicBezTo>
                  <a:pt x="66" y="10"/>
                  <a:pt x="48" y="46"/>
                  <a:pt x="69" y="72"/>
                </a:cubicBezTo>
                <a:cubicBezTo>
                  <a:pt x="89" y="97"/>
                  <a:pt x="132" y="85"/>
                  <a:pt x="135" y="53"/>
                </a:cubicBezTo>
                <a:close/>
                <a:moveTo>
                  <a:pt x="305" y="53"/>
                </a:moveTo>
                <a:cubicBezTo>
                  <a:pt x="293" y="47"/>
                  <a:pt x="277" y="29"/>
                  <a:pt x="272" y="16"/>
                </a:cubicBezTo>
                <a:cubicBezTo>
                  <a:pt x="265" y="0"/>
                  <a:pt x="267" y="17"/>
                  <a:pt x="252" y="34"/>
                </a:cubicBezTo>
                <a:cubicBezTo>
                  <a:pt x="241" y="47"/>
                  <a:pt x="242" y="44"/>
                  <a:pt x="231" y="53"/>
                </a:cubicBezTo>
                <a:cubicBezTo>
                  <a:pt x="230" y="70"/>
                  <a:pt x="250" y="85"/>
                  <a:pt x="267" y="85"/>
                </a:cubicBezTo>
                <a:cubicBezTo>
                  <a:pt x="287" y="85"/>
                  <a:pt x="303" y="71"/>
                  <a:pt x="305" y="53"/>
                </a:cubicBezTo>
                <a:close/>
                <a:moveTo>
                  <a:pt x="474" y="53"/>
                </a:moveTo>
                <a:cubicBezTo>
                  <a:pt x="462" y="46"/>
                  <a:pt x="447" y="29"/>
                  <a:pt x="441" y="16"/>
                </a:cubicBezTo>
                <a:cubicBezTo>
                  <a:pt x="435" y="0"/>
                  <a:pt x="436" y="16"/>
                  <a:pt x="421" y="34"/>
                </a:cubicBezTo>
                <a:cubicBezTo>
                  <a:pt x="416" y="40"/>
                  <a:pt x="408" y="49"/>
                  <a:pt x="400" y="53"/>
                </a:cubicBezTo>
                <a:cubicBezTo>
                  <a:pt x="405" y="96"/>
                  <a:pt x="469" y="96"/>
                  <a:pt x="474" y="53"/>
                </a:cubicBezTo>
                <a:close/>
                <a:moveTo>
                  <a:pt x="644" y="53"/>
                </a:moveTo>
                <a:cubicBezTo>
                  <a:pt x="640" y="50"/>
                  <a:pt x="636" y="47"/>
                  <a:pt x="632" y="44"/>
                </a:cubicBezTo>
                <a:cubicBezTo>
                  <a:pt x="624" y="38"/>
                  <a:pt x="616" y="26"/>
                  <a:pt x="611" y="16"/>
                </a:cubicBezTo>
                <a:cubicBezTo>
                  <a:pt x="604" y="1"/>
                  <a:pt x="606" y="14"/>
                  <a:pt x="591" y="34"/>
                </a:cubicBezTo>
                <a:cubicBezTo>
                  <a:pt x="587" y="39"/>
                  <a:pt x="576" y="50"/>
                  <a:pt x="570" y="53"/>
                </a:cubicBezTo>
                <a:cubicBezTo>
                  <a:pt x="572" y="71"/>
                  <a:pt x="587" y="85"/>
                  <a:pt x="606" y="85"/>
                </a:cubicBezTo>
                <a:cubicBezTo>
                  <a:pt x="626" y="86"/>
                  <a:pt x="644" y="69"/>
                  <a:pt x="644" y="53"/>
                </a:cubicBezTo>
                <a:close/>
                <a:moveTo>
                  <a:pt x="813" y="53"/>
                </a:moveTo>
                <a:cubicBezTo>
                  <a:pt x="799" y="42"/>
                  <a:pt x="789" y="34"/>
                  <a:pt x="781" y="16"/>
                </a:cubicBezTo>
                <a:cubicBezTo>
                  <a:pt x="774" y="1"/>
                  <a:pt x="776" y="14"/>
                  <a:pt x="761" y="34"/>
                </a:cubicBezTo>
                <a:cubicBezTo>
                  <a:pt x="757" y="39"/>
                  <a:pt x="745" y="50"/>
                  <a:pt x="739" y="53"/>
                </a:cubicBezTo>
                <a:cubicBezTo>
                  <a:pt x="742" y="80"/>
                  <a:pt x="777" y="97"/>
                  <a:pt x="801" y="76"/>
                </a:cubicBezTo>
                <a:cubicBezTo>
                  <a:pt x="806" y="72"/>
                  <a:pt x="814" y="63"/>
                  <a:pt x="813" y="53"/>
                </a:cubicBezTo>
                <a:close/>
                <a:moveTo>
                  <a:pt x="326" y="63"/>
                </a:moveTo>
                <a:cubicBezTo>
                  <a:pt x="313" y="58"/>
                  <a:pt x="313" y="58"/>
                  <a:pt x="313" y="58"/>
                </a:cubicBezTo>
                <a:cubicBezTo>
                  <a:pt x="307" y="72"/>
                  <a:pt x="307" y="75"/>
                  <a:pt x="297" y="83"/>
                </a:cubicBezTo>
                <a:cubicBezTo>
                  <a:pt x="276" y="101"/>
                  <a:pt x="244" y="96"/>
                  <a:pt x="229" y="72"/>
                </a:cubicBezTo>
                <a:cubicBezTo>
                  <a:pt x="226" y="68"/>
                  <a:pt x="225" y="62"/>
                  <a:pt x="222" y="58"/>
                </a:cubicBezTo>
                <a:cubicBezTo>
                  <a:pt x="210" y="63"/>
                  <a:pt x="210" y="63"/>
                  <a:pt x="210" y="63"/>
                </a:cubicBezTo>
                <a:cubicBezTo>
                  <a:pt x="213" y="86"/>
                  <a:pt x="239" y="108"/>
                  <a:pt x="267" y="108"/>
                </a:cubicBezTo>
                <a:cubicBezTo>
                  <a:pt x="296" y="108"/>
                  <a:pt x="321" y="86"/>
                  <a:pt x="326" y="63"/>
                </a:cubicBezTo>
                <a:close/>
                <a:moveTo>
                  <a:pt x="495" y="63"/>
                </a:moveTo>
                <a:cubicBezTo>
                  <a:pt x="483" y="58"/>
                  <a:pt x="483" y="58"/>
                  <a:pt x="483" y="58"/>
                </a:cubicBezTo>
                <a:cubicBezTo>
                  <a:pt x="480" y="63"/>
                  <a:pt x="479" y="67"/>
                  <a:pt x="476" y="72"/>
                </a:cubicBezTo>
                <a:cubicBezTo>
                  <a:pt x="457" y="104"/>
                  <a:pt x="409" y="99"/>
                  <a:pt x="395" y="65"/>
                </a:cubicBezTo>
                <a:cubicBezTo>
                  <a:pt x="394" y="63"/>
                  <a:pt x="393" y="60"/>
                  <a:pt x="392" y="58"/>
                </a:cubicBezTo>
                <a:cubicBezTo>
                  <a:pt x="379" y="63"/>
                  <a:pt x="379" y="63"/>
                  <a:pt x="379" y="63"/>
                </a:cubicBezTo>
                <a:cubicBezTo>
                  <a:pt x="384" y="87"/>
                  <a:pt x="409" y="108"/>
                  <a:pt x="437" y="108"/>
                </a:cubicBezTo>
                <a:cubicBezTo>
                  <a:pt x="466" y="108"/>
                  <a:pt x="490" y="87"/>
                  <a:pt x="495" y="63"/>
                </a:cubicBezTo>
                <a:close/>
                <a:moveTo>
                  <a:pt x="665" y="63"/>
                </a:moveTo>
                <a:cubicBezTo>
                  <a:pt x="652" y="58"/>
                  <a:pt x="652" y="58"/>
                  <a:pt x="652" y="58"/>
                </a:cubicBezTo>
                <a:cubicBezTo>
                  <a:pt x="650" y="62"/>
                  <a:pt x="649" y="68"/>
                  <a:pt x="646" y="72"/>
                </a:cubicBezTo>
                <a:cubicBezTo>
                  <a:pt x="632" y="95"/>
                  <a:pt x="599" y="101"/>
                  <a:pt x="577" y="83"/>
                </a:cubicBezTo>
                <a:cubicBezTo>
                  <a:pt x="566" y="74"/>
                  <a:pt x="566" y="69"/>
                  <a:pt x="562" y="58"/>
                </a:cubicBezTo>
                <a:cubicBezTo>
                  <a:pt x="549" y="63"/>
                  <a:pt x="549" y="63"/>
                  <a:pt x="549" y="63"/>
                </a:cubicBezTo>
                <a:cubicBezTo>
                  <a:pt x="554" y="96"/>
                  <a:pt x="605" y="126"/>
                  <a:pt x="645" y="94"/>
                </a:cubicBezTo>
                <a:cubicBezTo>
                  <a:pt x="652" y="89"/>
                  <a:pt x="663" y="76"/>
                  <a:pt x="665" y="63"/>
                </a:cubicBezTo>
                <a:close/>
                <a:moveTo>
                  <a:pt x="834" y="63"/>
                </a:moveTo>
                <a:cubicBezTo>
                  <a:pt x="822" y="58"/>
                  <a:pt x="822" y="58"/>
                  <a:pt x="822" y="58"/>
                </a:cubicBezTo>
                <a:cubicBezTo>
                  <a:pt x="820" y="61"/>
                  <a:pt x="812" y="93"/>
                  <a:pt x="777" y="94"/>
                </a:cubicBezTo>
                <a:cubicBezTo>
                  <a:pt x="754" y="94"/>
                  <a:pt x="735" y="77"/>
                  <a:pt x="732" y="58"/>
                </a:cubicBezTo>
                <a:cubicBezTo>
                  <a:pt x="719" y="63"/>
                  <a:pt x="719" y="63"/>
                  <a:pt x="719" y="63"/>
                </a:cubicBezTo>
                <a:cubicBezTo>
                  <a:pt x="723" y="95"/>
                  <a:pt x="772" y="126"/>
                  <a:pt x="814" y="95"/>
                </a:cubicBezTo>
                <a:cubicBezTo>
                  <a:pt x="821" y="89"/>
                  <a:pt x="833" y="77"/>
                  <a:pt x="834" y="63"/>
                </a:cubicBezTo>
                <a:close/>
                <a:moveTo>
                  <a:pt x="345" y="67"/>
                </a:moveTo>
                <a:cubicBezTo>
                  <a:pt x="334" y="65"/>
                  <a:pt x="334" y="65"/>
                  <a:pt x="334" y="65"/>
                </a:cubicBezTo>
                <a:cubicBezTo>
                  <a:pt x="327" y="93"/>
                  <a:pt x="301" y="116"/>
                  <a:pt x="267" y="116"/>
                </a:cubicBezTo>
                <a:cubicBezTo>
                  <a:pt x="234" y="116"/>
                  <a:pt x="208" y="92"/>
                  <a:pt x="202" y="65"/>
                </a:cubicBezTo>
                <a:cubicBezTo>
                  <a:pt x="190" y="67"/>
                  <a:pt x="190" y="67"/>
                  <a:pt x="190" y="67"/>
                </a:cubicBezTo>
                <a:cubicBezTo>
                  <a:pt x="190" y="80"/>
                  <a:pt x="205" y="100"/>
                  <a:pt x="216" y="109"/>
                </a:cubicBezTo>
                <a:cubicBezTo>
                  <a:pt x="249" y="139"/>
                  <a:pt x="307" y="134"/>
                  <a:pt x="335" y="91"/>
                </a:cubicBezTo>
                <a:cubicBezTo>
                  <a:pt x="338" y="87"/>
                  <a:pt x="346" y="74"/>
                  <a:pt x="345" y="67"/>
                </a:cubicBezTo>
                <a:close/>
                <a:moveTo>
                  <a:pt x="515" y="67"/>
                </a:moveTo>
                <a:cubicBezTo>
                  <a:pt x="503" y="65"/>
                  <a:pt x="503" y="65"/>
                  <a:pt x="503" y="65"/>
                </a:cubicBezTo>
                <a:cubicBezTo>
                  <a:pt x="497" y="92"/>
                  <a:pt x="471" y="116"/>
                  <a:pt x="437" y="116"/>
                </a:cubicBezTo>
                <a:cubicBezTo>
                  <a:pt x="404" y="116"/>
                  <a:pt x="377" y="92"/>
                  <a:pt x="371" y="65"/>
                </a:cubicBezTo>
                <a:cubicBezTo>
                  <a:pt x="359" y="67"/>
                  <a:pt x="359" y="67"/>
                  <a:pt x="359" y="67"/>
                </a:cubicBezTo>
                <a:cubicBezTo>
                  <a:pt x="359" y="73"/>
                  <a:pt x="366" y="86"/>
                  <a:pt x="369" y="91"/>
                </a:cubicBezTo>
                <a:cubicBezTo>
                  <a:pt x="401" y="140"/>
                  <a:pt x="473" y="141"/>
                  <a:pt x="505" y="91"/>
                </a:cubicBezTo>
                <a:cubicBezTo>
                  <a:pt x="508" y="87"/>
                  <a:pt x="515" y="73"/>
                  <a:pt x="515" y="67"/>
                </a:cubicBezTo>
                <a:close/>
                <a:moveTo>
                  <a:pt x="685" y="67"/>
                </a:moveTo>
                <a:cubicBezTo>
                  <a:pt x="673" y="65"/>
                  <a:pt x="673" y="65"/>
                  <a:pt x="673" y="65"/>
                </a:cubicBezTo>
                <a:cubicBezTo>
                  <a:pt x="669" y="74"/>
                  <a:pt x="671" y="74"/>
                  <a:pt x="664" y="85"/>
                </a:cubicBezTo>
                <a:cubicBezTo>
                  <a:pt x="632" y="135"/>
                  <a:pt x="554" y="121"/>
                  <a:pt x="541" y="65"/>
                </a:cubicBezTo>
                <a:cubicBezTo>
                  <a:pt x="529" y="67"/>
                  <a:pt x="529" y="67"/>
                  <a:pt x="529" y="67"/>
                </a:cubicBezTo>
                <a:cubicBezTo>
                  <a:pt x="529" y="79"/>
                  <a:pt x="545" y="101"/>
                  <a:pt x="555" y="109"/>
                </a:cubicBezTo>
                <a:cubicBezTo>
                  <a:pt x="595" y="142"/>
                  <a:pt x="650" y="130"/>
                  <a:pt x="675" y="91"/>
                </a:cubicBezTo>
                <a:cubicBezTo>
                  <a:pt x="678" y="86"/>
                  <a:pt x="685" y="74"/>
                  <a:pt x="685" y="67"/>
                </a:cubicBezTo>
                <a:close/>
                <a:moveTo>
                  <a:pt x="854" y="67"/>
                </a:moveTo>
                <a:cubicBezTo>
                  <a:pt x="843" y="65"/>
                  <a:pt x="843" y="65"/>
                  <a:pt x="843" y="65"/>
                </a:cubicBezTo>
                <a:cubicBezTo>
                  <a:pt x="838" y="75"/>
                  <a:pt x="838" y="86"/>
                  <a:pt x="820" y="101"/>
                </a:cubicBezTo>
                <a:cubicBezTo>
                  <a:pt x="795" y="121"/>
                  <a:pt x="760" y="121"/>
                  <a:pt x="733" y="101"/>
                </a:cubicBezTo>
                <a:cubicBezTo>
                  <a:pt x="725" y="94"/>
                  <a:pt x="713" y="80"/>
                  <a:pt x="710" y="65"/>
                </a:cubicBezTo>
                <a:cubicBezTo>
                  <a:pt x="699" y="67"/>
                  <a:pt x="699" y="67"/>
                  <a:pt x="699" y="67"/>
                </a:cubicBezTo>
                <a:cubicBezTo>
                  <a:pt x="698" y="73"/>
                  <a:pt x="706" y="87"/>
                  <a:pt x="708" y="91"/>
                </a:cubicBezTo>
                <a:cubicBezTo>
                  <a:pt x="722" y="113"/>
                  <a:pt x="747" y="128"/>
                  <a:pt x="776" y="128"/>
                </a:cubicBezTo>
                <a:cubicBezTo>
                  <a:pt x="798" y="128"/>
                  <a:pt x="814" y="120"/>
                  <a:pt x="827" y="110"/>
                </a:cubicBezTo>
                <a:cubicBezTo>
                  <a:pt x="838" y="102"/>
                  <a:pt x="855" y="78"/>
                  <a:pt x="854" y="67"/>
                </a:cubicBezTo>
                <a:close/>
                <a:moveTo>
                  <a:pt x="388" y="122"/>
                </a:moveTo>
                <a:cubicBezTo>
                  <a:pt x="373" y="110"/>
                  <a:pt x="358" y="96"/>
                  <a:pt x="353" y="76"/>
                </a:cubicBezTo>
                <a:cubicBezTo>
                  <a:pt x="348" y="80"/>
                  <a:pt x="352" y="87"/>
                  <a:pt x="328" y="112"/>
                </a:cubicBezTo>
                <a:cubicBezTo>
                  <a:pt x="325" y="116"/>
                  <a:pt x="321" y="119"/>
                  <a:pt x="317" y="122"/>
                </a:cubicBezTo>
                <a:cubicBezTo>
                  <a:pt x="319" y="142"/>
                  <a:pt x="353" y="159"/>
                  <a:pt x="376" y="141"/>
                </a:cubicBezTo>
                <a:cubicBezTo>
                  <a:pt x="380" y="137"/>
                  <a:pt x="387" y="129"/>
                  <a:pt x="388" y="122"/>
                </a:cubicBezTo>
                <a:close/>
                <a:moveTo>
                  <a:pt x="219" y="122"/>
                </a:moveTo>
                <a:cubicBezTo>
                  <a:pt x="205" y="113"/>
                  <a:pt x="189" y="96"/>
                  <a:pt x="183" y="76"/>
                </a:cubicBezTo>
                <a:cubicBezTo>
                  <a:pt x="181" y="78"/>
                  <a:pt x="179" y="85"/>
                  <a:pt x="177" y="89"/>
                </a:cubicBezTo>
                <a:cubicBezTo>
                  <a:pt x="174" y="94"/>
                  <a:pt x="172" y="98"/>
                  <a:pt x="168" y="102"/>
                </a:cubicBezTo>
                <a:cubicBezTo>
                  <a:pt x="160" y="113"/>
                  <a:pt x="154" y="116"/>
                  <a:pt x="147" y="122"/>
                </a:cubicBezTo>
                <a:cubicBezTo>
                  <a:pt x="149" y="136"/>
                  <a:pt x="166" y="149"/>
                  <a:pt x="183" y="149"/>
                </a:cubicBezTo>
                <a:cubicBezTo>
                  <a:pt x="200" y="149"/>
                  <a:pt x="216" y="136"/>
                  <a:pt x="219" y="122"/>
                </a:cubicBezTo>
                <a:close/>
                <a:moveTo>
                  <a:pt x="558" y="122"/>
                </a:moveTo>
                <a:cubicBezTo>
                  <a:pt x="545" y="111"/>
                  <a:pt x="537" y="105"/>
                  <a:pt x="528" y="89"/>
                </a:cubicBezTo>
                <a:cubicBezTo>
                  <a:pt x="526" y="85"/>
                  <a:pt x="524" y="79"/>
                  <a:pt x="522" y="75"/>
                </a:cubicBezTo>
                <a:cubicBezTo>
                  <a:pt x="512" y="99"/>
                  <a:pt x="504" y="110"/>
                  <a:pt x="486" y="122"/>
                </a:cubicBezTo>
                <a:cubicBezTo>
                  <a:pt x="490" y="142"/>
                  <a:pt x="519" y="159"/>
                  <a:pt x="545" y="141"/>
                </a:cubicBezTo>
                <a:cubicBezTo>
                  <a:pt x="549" y="138"/>
                  <a:pt x="557" y="130"/>
                  <a:pt x="558" y="122"/>
                </a:cubicBezTo>
                <a:close/>
                <a:moveTo>
                  <a:pt x="727" y="122"/>
                </a:moveTo>
                <a:cubicBezTo>
                  <a:pt x="723" y="118"/>
                  <a:pt x="720" y="117"/>
                  <a:pt x="716" y="113"/>
                </a:cubicBezTo>
                <a:cubicBezTo>
                  <a:pt x="694" y="91"/>
                  <a:pt x="696" y="80"/>
                  <a:pt x="691" y="76"/>
                </a:cubicBezTo>
                <a:cubicBezTo>
                  <a:pt x="686" y="95"/>
                  <a:pt x="669" y="114"/>
                  <a:pt x="656" y="122"/>
                </a:cubicBezTo>
                <a:cubicBezTo>
                  <a:pt x="659" y="141"/>
                  <a:pt x="689" y="159"/>
                  <a:pt x="715" y="141"/>
                </a:cubicBezTo>
                <a:cubicBezTo>
                  <a:pt x="719" y="138"/>
                  <a:pt x="726" y="130"/>
                  <a:pt x="727" y="122"/>
                </a:cubicBezTo>
                <a:close/>
                <a:moveTo>
                  <a:pt x="239" y="132"/>
                </a:moveTo>
                <a:cubicBezTo>
                  <a:pt x="227" y="127"/>
                  <a:pt x="227" y="127"/>
                  <a:pt x="227" y="127"/>
                </a:cubicBezTo>
                <a:cubicBezTo>
                  <a:pt x="221" y="133"/>
                  <a:pt x="214" y="157"/>
                  <a:pt x="183" y="157"/>
                </a:cubicBezTo>
                <a:cubicBezTo>
                  <a:pt x="160" y="157"/>
                  <a:pt x="147" y="143"/>
                  <a:pt x="139" y="127"/>
                </a:cubicBezTo>
                <a:cubicBezTo>
                  <a:pt x="127" y="132"/>
                  <a:pt x="127" y="132"/>
                  <a:pt x="127" y="132"/>
                </a:cubicBezTo>
                <a:cubicBezTo>
                  <a:pt x="140" y="169"/>
                  <a:pt x="186" y="183"/>
                  <a:pt x="219" y="159"/>
                </a:cubicBezTo>
                <a:cubicBezTo>
                  <a:pt x="225" y="154"/>
                  <a:pt x="237" y="142"/>
                  <a:pt x="239" y="132"/>
                </a:cubicBezTo>
                <a:close/>
                <a:moveTo>
                  <a:pt x="408" y="132"/>
                </a:moveTo>
                <a:cubicBezTo>
                  <a:pt x="407" y="131"/>
                  <a:pt x="399" y="128"/>
                  <a:pt x="396" y="127"/>
                </a:cubicBezTo>
                <a:cubicBezTo>
                  <a:pt x="394" y="129"/>
                  <a:pt x="392" y="135"/>
                  <a:pt x="390" y="138"/>
                </a:cubicBezTo>
                <a:cubicBezTo>
                  <a:pt x="387" y="142"/>
                  <a:pt x="384" y="145"/>
                  <a:pt x="381" y="147"/>
                </a:cubicBezTo>
                <a:cubicBezTo>
                  <a:pt x="374" y="153"/>
                  <a:pt x="364" y="157"/>
                  <a:pt x="353" y="157"/>
                </a:cubicBezTo>
                <a:cubicBezTo>
                  <a:pt x="342" y="157"/>
                  <a:pt x="332" y="153"/>
                  <a:pt x="325" y="148"/>
                </a:cubicBezTo>
                <a:cubicBezTo>
                  <a:pt x="318" y="143"/>
                  <a:pt x="314" y="137"/>
                  <a:pt x="309" y="127"/>
                </a:cubicBezTo>
                <a:cubicBezTo>
                  <a:pt x="306" y="128"/>
                  <a:pt x="298" y="130"/>
                  <a:pt x="296" y="132"/>
                </a:cubicBezTo>
                <a:cubicBezTo>
                  <a:pt x="303" y="152"/>
                  <a:pt x="325" y="171"/>
                  <a:pt x="352" y="171"/>
                </a:cubicBezTo>
                <a:cubicBezTo>
                  <a:pt x="379" y="171"/>
                  <a:pt x="402" y="152"/>
                  <a:pt x="408" y="132"/>
                </a:cubicBezTo>
                <a:close/>
                <a:moveTo>
                  <a:pt x="578" y="132"/>
                </a:moveTo>
                <a:cubicBezTo>
                  <a:pt x="565" y="127"/>
                  <a:pt x="565" y="127"/>
                  <a:pt x="565" y="127"/>
                </a:cubicBezTo>
                <a:cubicBezTo>
                  <a:pt x="550" y="163"/>
                  <a:pt x="507" y="166"/>
                  <a:pt x="485" y="138"/>
                </a:cubicBezTo>
                <a:cubicBezTo>
                  <a:pt x="483" y="135"/>
                  <a:pt x="480" y="129"/>
                  <a:pt x="478" y="127"/>
                </a:cubicBezTo>
                <a:cubicBezTo>
                  <a:pt x="466" y="132"/>
                  <a:pt x="466" y="132"/>
                  <a:pt x="466" y="132"/>
                </a:cubicBezTo>
                <a:cubicBezTo>
                  <a:pt x="470" y="152"/>
                  <a:pt x="496" y="171"/>
                  <a:pt x="522" y="171"/>
                </a:cubicBezTo>
                <a:cubicBezTo>
                  <a:pt x="549" y="171"/>
                  <a:pt x="571" y="152"/>
                  <a:pt x="578" y="132"/>
                </a:cubicBezTo>
                <a:close/>
                <a:moveTo>
                  <a:pt x="748" y="132"/>
                </a:moveTo>
                <a:cubicBezTo>
                  <a:pt x="735" y="127"/>
                  <a:pt x="735" y="127"/>
                  <a:pt x="735" y="127"/>
                </a:cubicBezTo>
                <a:cubicBezTo>
                  <a:pt x="727" y="145"/>
                  <a:pt x="714" y="157"/>
                  <a:pt x="692" y="157"/>
                </a:cubicBezTo>
                <a:cubicBezTo>
                  <a:pt x="677" y="157"/>
                  <a:pt x="664" y="150"/>
                  <a:pt x="655" y="139"/>
                </a:cubicBezTo>
                <a:cubicBezTo>
                  <a:pt x="652" y="135"/>
                  <a:pt x="651" y="130"/>
                  <a:pt x="648" y="127"/>
                </a:cubicBezTo>
                <a:cubicBezTo>
                  <a:pt x="636" y="132"/>
                  <a:pt x="636" y="132"/>
                  <a:pt x="636" y="132"/>
                </a:cubicBezTo>
                <a:cubicBezTo>
                  <a:pt x="651" y="180"/>
                  <a:pt x="727" y="187"/>
                  <a:pt x="748" y="132"/>
                </a:cubicBezTo>
                <a:close/>
                <a:moveTo>
                  <a:pt x="598" y="136"/>
                </a:moveTo>
                <a:cubicBezTo>
                  <a:pt x="587" y="134"/>
                  <a:pt x="587" y="134"/>
                  <a:pt x="587" y="134"/>
                </a:cubicBezTo>
                <a:cubicBezTo>
                  <a:pt x="585" y="137"/>
                  <a:pt x="584" y="140"/>
                  <a:pt x="583" y="143"/>
                </a:cubicBezTo>
                <a:cubicBezTo>
                  <a:pt x="559" y="189"/>
                  <a:pt x="484" y="197"/>
                  <a:pt x="458" y="135"/>
                </a:cubicBezTo>
                <a:cubicBezTo>
                  <a:pt x="446" y="136"/>
                  <a:pt x="446" y="136"/>
                  <a:pt x="446" y="136"/>
                </a:cubicBezTo>
                <a:cubicBezTo>
                  <a:pt x="447" y="149"/>
                  <a:pt x="462" y="167"/>
                  <a:pt x="473" y="175"/>
                </a:cubicBezTo>
                <a:cubicBezTo>
                  <a:pt x="501" y="197"/>
                  <a:pt x="543" y="197"/>
                  <a:pt x="571" y="175"/>
                </a:cubicBezTo>
                <a:cubicBezTo>
                  <a:pt x="579" y="169"/>
                  <a:pt x="596" y="151"/>
                  <a:pt x="598" y="136"/>
                </a:cubicBezTo>
                <a:close/>
                <a:moveTo>
                  <a:pt x="259" y="136"/>
                </a:moveTo>
                <a:cubicBezTo>
                  <a:pt x="247" y="134"/>
                  <a:pt x="247" y="134"/>
                  <a:pt x="247" y="134"/>
                </a:cubicBezTo>
                <a:cubicBezTo>
                  <a:pt x="245" y="138"/>
                  <a:pt x="245" y="142"/>
                  <a:pt x="238" y="152"/>
                </a:cubicBezTo>
                <a:cubicBezTo>
                  <a:pt x="205" y="195"/>
                  <a:pt x="138" y="186"/>
                  <a:pt x="118" y="134"/>
                </a:cubicBezTo>
                <a:cubicBezTo>
                  <a:pt x="107" y="136"/>
                  <a:pt x="107" y="136"/>
                  <a:pt x="107" y="136"/>
                </a:cubicBezTo>
                <a:cubicBezTo>
                  <a:pt x="109" y="151"/>
                  <a:pt x="125" y="169"/>
                  <a:pt x="133" y="174"/>
                </a:cubicBezTo>
                <a:cubicBezTo>
                  <a:pt x="173" y="203"/>
                  <a:pt x="222" y="194"/>
                  <a:pt x="248" y="158"/>
                </a:cubicBezTo>
                <a:cubicBezTo>
                  <a:pt x="251" y="154"/>
                  <a:pt x="258" y="143"/>
                  <a:pt x="259" y="136"/>
                </a:cubicBezTo>
                <a:close/>
                <a:moveTo>
                  <a:pt x="429" y="136"/>
                </a:moveTo>
                <a:cubicBezTo>
                  <a:pt x="417" y="134"/>
                  <a:pt x="417" y="134"/>
                  <a:pt x="417" y="134"/>
                </a:cubicBezTo>
                <a:cubicBezTo>
                  <a:pt x="410" y="149"/>
                  <a:pt x="404" y="157"/>
                  <a:pt x="394" y="166"/>
                </a:cubicBezTo>
                <a:cubicBezTo>
                  <a:pt x="384" y="173"/>
                  <a:pt x="369" y="179"/>
                  <a:pt x="353" y="179"/>
                </a:cubicBezTo>
                <a:cubicBezTo>
                  <a:pt x="336" y="179"/>
                  <a:pt x="322" y="174"/>
                  <a:pt x="312" y="166"/>
                </a:cubicBezTo>
                <a:cubicBezTo>
                  <a:pt x="304" y="161"/>
                  <a:pt x="291" y="147"/>
                  <a:pt x="289" y="135"/>
                </a:cubicBezTo>
                <a:cubicBezTo>
                  <a:pt x="276" y="136"/>
                  <a:pt x="276" y="136"/>
                  <a:pt x="276" y="136"/>
                </a:cubicBezTo>
                <a:cubicBezTo>
                  <a:pt x="278" y="151"/>
                  <a:pt x="295" y="168"/>
                  <a:pt x="303" y="175"/>
                </a:cubicBezTo>
                <a:cubicBezTo>
                  <a:pt x="315" y="184"/>
                  <a:pt x="332" y="191"/>
                  <a:pt x="352" y="192"/>
                </a:cubicBezTo>
                <a:cubicBezTo>
                  <a:pt x="372" y="192"/>
                  <a:pt x="389" y="184"/>
                  <a:pt x="401" y="175"/>
                </a:cubicBezTo>
                <a:cubicBezTo>
                  <a:pt x="410" y="169"/>
                  <a:pt x="426" y="151"/>
                  <a:pt x="429" y="136"/>
                </a:cubicBezTo>
                <a:close/>
                <a:moveTo>
                  <a:pt x="768" y="136"/>
                </a:moveTo>
                <a:cubicBezTo>
                  <a:pt x="756" y="134"/>
                  <a:pt x="756" y="134"/>
                  <a:pt x="756" y="134"/>
                </a:cubicBezTo>
                <a:cubicBezTo>
                  <a:pt x="732" y="193"/>
                  <a:pt x="658" y="192"/>
                  <a:pt x="631" y="144"/>
                </a:cubicBezTo>
                <a:cubicBezTo>
                  <a:pt x="630" y="141"/>
                  <a:pt x="629" y="137"/>
                  <a:pt x="627" y="135"/>
                </a:cubicBezTo>
                <a:cubicBezTo>
                  <a:pt x="615" y="136"/>
                  <a:pt x="615" y="136"/>
                  <a:pt x="615" y="136"/>
                </a:cubicBezTo>
                <a:cubicBezTo>
                  <a:pt x="617" y="149"/>
                  <a:pt x="632" y="167"/>
                  <a:pt x="642" y="175"/>
                </a:cubicBezTo>
                <a:cubicBezTo>
                  <a:pt x="671" y="197"/>
                  <a:pt x="712" y="197"/>
                  <a:pt x="741" y="175"/>
                </a:cubicBezTo>
                <a:cubicBezTo>
                  <a:pt x="749" y="169"/>
                  <a:pt x="766" y="151"/>
                  <a:pt x="768" y="136"/>
                </a:cubicBezTo>
                <a:close/>
                <a:moveTo>
                  <a:pt x="135" y="186"/>
                </a:moveTo>
                <a:cubicBezTo>
                  <a:pt x="128" y="179"/>
                  <a:pt x="125" y="181"/>
                  <a:pt x="115" y="168"/>
                </a:cubicBezTo>
                <a:cubicBezTo>
                  <a:pt x="104" y="155"/>
                  <a:pt x="106" y="153"/>
                  <a:pt x="99" y="143"/>
                </a:cubicBezTo>
                <a:cubicBezTo>
                  <a:pt x="68" y="139"/>
                  <a:pt x="48" y="181"/>
                  <a:pt x="69" y="205"/>
                </a:cubicBezTo>
                <a:cubicBezTo>
                  <a:pt x="78" y="214"/>
                  <a:pt x="92" y="222"/>
                  <a:pt x="109" y="216"/>
                </a:cubicBezTo>
                <a:cubicBezTo>
                  <a:pt x="122" y="213"/>
                  <a:pt x="133" y="201"/>
                  <a:pt x="135" y="186"/>
                </a:cubicBezTo>
                <a:close/>
                <a:moveTo>
                  <a:pt x="305" y="186"/>
                </a:moveTo>
                <a:cubicBezTo>
                  <a:pt x="303" y="184"/>
                  <a:pt x="296" y="180"/>
                  <a:pt x="294" y="178"/>
                </a:cubicBezTo>
                <a:cubicBezTo>
                  <a:pt x="287" y="172"/>
                  <a:pt x="280" y="163"/>
                  <a:pt x="276" y="156"/>
                </a:cubicBezTo>
                <a:cubicBezTo>
                  <a:pt x="270" y="146"/>
                  <a:pt x="269" y="135"/>
                  <a:pt x="263" y="148"/>
                </a:cubicBezTo>
                <a:cubicBezTo>
                  <a:pt x="258" y="161"/>
                  <a:pt x="251" y="169"/>
                  <a:pt x="242" y="177"/>
                </a:cubicBezTo>
                <a:cubicBezTo>
                  <a:pt x="238" y="181"/>
                  <a:pt x="233" y="183"/>
                  <a:pt x="230" y="186"/>
                </a:cubicBezTo>
                <a:cubicBezTo>
                  <a:pt x="232" y="203"/>
                  <a:pt x="248" y="218"/>
                  <a:pt x="267" y="218"/>
                </a:cubicBezTo>
                <a:cubicBezTo>
                  <a:pt x="287" y="218"/>
                  <a:pt x="303" y="203"/>
                  <a:pt x="305" y="186"/>
                </a:cubicBezTo>
                <a:close/>
                <a:moveTo>
                  <a:pt x="474" y="186"/>
                </a:moveTo>
                <a:cubicBezTo>
                  <a:pt x="460" y="177"/>
                  <a:pt x="449" y="164"/>
                  <a:pt x="442" y="149"/>
                </a:cubicBezTo>
                <a:cubicBezTo>
                  <a:pt x="440" y="144"/>
                  <a:pt x="440" y="143"/>
                  <a:pt x="437" y="143"/>
                </a:cubicBezTo>
                <a:cubicBezTo>
                  <a:pt x="435" y="143"/>
                  <a:pt x="429" y="158"/>
                  <a:pt x="421" y="167"/>
                </a:cubicBezTo>
                <a:cubicBezTo>
                  <a:pt x="415" y="174"/>
                  <a:pt x="409" y="180"/>
                  <a:pt x="400" y="186"/>
                </a:cubicBezTo>
                <a:cubicBezTo>
                  <a:pt x="401" y="203"/>
                  <a:pt x="419" y="218"/>
                  <a:pt x="437" y="218"/>
                </a:cubicBezTo>
                <a:cubicBezTo>
                  <a:pt x="457" y="218"/>
                  <a:pt x="474" y="202"/>
                  <a:pt x="474" y="186"/>
                </a:cubicBezTo>
                <a:close/>
                <a:moveTo>
                  <a:pt x="644" y="186"/>
                </a:moveTo>
                <a:cubicBezTo>
                  <a:pt x="641" y="184"/>
                  <a:pt x="636" y="181"/>
                  <a:pt x="633" y="177"/>
                </a:cubicBezTo>
                <a:cubicBezTo>
                  <a:pt x="624" y="169"/>
                  <a:pt x="621" y="167"/>
                  <a:pt x="615" y="155"/>
                </a:cubicBezTo>
                <a:cubicBezTo>
                  <a:pt x="609" y="146"/>
                  <a:pt x="608" y="135"/>
                  <a:pt x="603" y="148"/>
                </a:cubicBezTo>
                <a:cubicBezTo>
                  <a:pt x="597" y="162"/>
                  <a:pt x="583" y="178"/>
                  <a:pt x="570" y="186"/>
                </a:cubicBezTo>
                <a:cubicBezTo>
                  <a:pt x="570" y="203"/>
                  <a:pt x="588" y="218"/>
                  <a:pt x="606" y="218"/>
                </a:cubicBezTo>
                <a:cubicBezTo>
                  <a:pt x="625" y="219"/>
                  <a:pt x="642" y="204"/>
                  <a:pt x="644" y="186"/>
                </a:cubicBezTo>
                <a:close/>
                <a:moveTo>
                  <a:pt x="814" y="186"/>
                </a:moveTo>
                <a:cubicBezTo>
                  <a:pt x="807" y="179"/>
                  <a:pt x="791" y="172"/>
                  <a:pt x="781" y="149"/>
                </a:cubicBezTo>
                <a:cubicBezTo>
                  <a:pt x="778" y="143"/>
                  <a:pt x="777" y="138"/>
                  <a:pt x="772" y="148"/>
                </a:cubicBezTo>
                <a:cubicBezTo>
                  <a:pt x="762" y="172"/>
                  <a:pt x="748" y="177"/>
                  <a:pt x="739" y="186"/>
                </a:cubicBezTo>
                <a:cubicBezTo>
                  <a:pt x="741" y="204"/>
                  <a:pt x="757" y="218"/>
                  <a:pt x="776" y="218"/>
                </a:cubicBezTo>
                <a:cubicBezTo>
                  <a:pt x="795" y="218"/>
                  <a:pt x="811" y="204"/>
                  <a:pt x="814" y="186"/>
                </a:cubicBezTo>
                <a:close/>
                <a:moveTo>
                  <a:pt x="156" y="196"/>
                </a:moveTo>
                <a:cubicBezTo>
                  <a:pt x="143" y="191"/>
                  <a:pt x="143" y="191"/>
                  <a:pt x="143" y="191"/>
                </a:cubicBezTo>
                <a:cubicBezTo>
                  <a:pt x="135" y="224"/>
                  <a:pt x="93" y="239"/>
                  <a:pt x="66" y="214"/>
                </a:cubicBezTo>
                <a:cubicBezTo>
                  <a:pt x="56" y="204"/>
                  <a:pt x="48" y="187"/>
                  <a:pt x="54" y="168"/>
                </a:cubicBezTo>
                <a:cubicBezTo>
                  <a:pt x="57" y="156"/>
                  <a:pt x="65" y="146"/>
                  <a:pt x="74" y="141"/>
                </a:cubicBezTo>
                <a:cubicBezTo>
                  <a:pt x="78" y="139"/>
                  <a:pt x="81" y="138"/>
                  <a:pt x="84" y="136"/>
                </a:cubicBezTo>
                <a:cubicBezTo>
                  <a:pt x="83" y="135"/>
                  <a:pt x="72" y="133"/>
                  <a:pt x="69" y="132"/>
                </a:cubicBezTo>
                <a:cubicBezTo>
                  <a:pt x="66" y="130"/>
                  <a:pt x="65" y="130"/>
                  <a:pt x="62" y="132"/>
                </a:cubicBezTo>
                <a:cubicBezTo>
                  <a:pt x="53" y="138"/>
                  <a:pt x="44" y="150"/>
                  <a:pt x="41" y="162"/>
                </a:cubicBezTo>
                <a:cubicBezTo>
                  <a:pt x="22" y="222"/>
                  <a:pt x="96" y="268"/>
                  <a:pt x="141" y="222"/>
                </a:cubicBezTo>
                <a:cubicBezTo>
                  <a:pt x="146" y="218"/>
                  <a:pt x="154" y="205"/>
                  <a:pt x="156" y="196"/>
                </a:cubicBezTo>
                <a:close/>
                <a:moveTo>
                  <a:pt x="325" y="196"/>
                </a:moveTo>
                <a:cubicBezTo>
                  <a:pt x="313" y="191"/>
                  <a:pt x="313" y="191"/>
                  <a:pt x="313" y="191"/>
                </a:cubicBezTo>
                <a:cubicBezTo>
                  <a:pt x="304" y="225"/>
                  <a:pt x="265" y="237"/>
                  <a:pt x="238" y="216"/>
                </a:cubicBezTo>
                <a:cubicBezTo>
                  <a:pt x="226" y="206"/>
                  <a:pt x="226" y="197"/>
                  <a:pt x="222" y="191"/>
                </a:cubicBezTo>
                <a:cubicBezTo>
                  <a:pt x="210" y="196"/>
                  <a:pt x="210" y="196"/>
                  <a:pt x="210" y="196"/>
                </a:cubicBezTo>
                <a:cubicBezTo>
                  <a:pt x="214" y="227"/>
                  <a:pt x="264" y="260"/>
                  <a:pt x="305" y="227"/>
                </a:cubicBezTo>
                <a:cubicBezTo>
                  <a:pt x="313" y="221"/>
                  <a:pt x="323" y="210"/>
                  <a:pt x="325" y="196"/>
                </a:cubicBezTo>
                <a:close/>
                <a:moveTo>
                  <a:pt x="495" y="196"/>
                </a:moveTo>
                <a:cubicBezTo>
                  <a:pt x="483" y="191"/>
                  <a:pt x="483" y="191"/>
                  <a:pt x="483" y="191"/>
                </a:cubicBezTo>
                <a:cubicBezTo>
                  <a:pt x="480" y="196"/>
                  <a:pt x="480" y="200"/>
                  <a:pt x="476" y="205"/>
                </a:cubicBezTo>
                <a:cubicBezTo>
                  <a:pt x="468" y="218"/>
                  <a:pt x="455" y="226"/>
                  <a:pt x="437" y="226"/>
                </a:cubicBezTo>
                <a:cubicBezTo>
                  <a:pt x="424" y="226"/>
                  <a:pt x="416" y="222"/>
                  <a:pt x="408" y="216"/>
                </a:cubicBezTo>
                <a:cubicBezTo>
                  <a:pt x="397" y="208"/>
                  <a:pt x="396" y="198"/>
                  <a:pt x="392" y="191"/>
                </a:cubicBezTo>
                <a:cubicBezTo>
                  <a:pt x="379" y="196"/>
                  <a:pt x="379" y="196"/>
                  <a:pt x="379" y="196"/>
                </a:cubicBezTo>
                <a:cubicBezTo>
                  <a:pt x="384" y="230"/>
                  <a:pt x="437" y="258"/>
                  <a:pt x="475" y="227"/>
                </a:cubicBezTo>
                <a:cubicBezTo>
                  <a:pt x="482" y="222"/>
                  <a:pt x="493" y="209"/>
                  <a:pt x="495" y="196"/>
                </a:cubicBezTo>
                <a:close/>
                <a:moveTo>
                  <a:pt x="665" y="196"/>
                </a:moveTo>
                <a:cubicBezTo>
                  <a:pt x="652" y="191"/>
                  <a:pt x="652" y="191"/>
                  <a:pt x="652" y="191"/>
                </a:cubicBezTo>
                <a:cubicBezTo>
                  <a:pt x="649" y="196"/>
                  <a:pt x="649" y="205"/>
                  <a:pt x="637" y="215"/>
                </a:cubicBezTo>
                <a:cubicBezTo>
                  <a:pt x="610" y="238"/>
                  <a:pt x="570" y="225"/>
                  <a:pt x="562" y="191"/>
                </a:cubicBezTo>
                <a:cubicBezTo>
                  <a:pt x="549" y="196"/>
                  <a:pt x="549" y="196"/>
                  <a:pt x="549" y="196"/>
                </a:cubicBezTo>
                <a:cubicBezTo>
                  <a:pt x="555" y="232"/>
                  <a:pt x="608" y="257"/>
                  <a:pt x="644" y="227"/>
                </a:cubicBezTo>
                <a:cubicBezTo>
                  <a:pt x="651" y="222"/>
                  <a:pt x="663" y="209"/>
                  <a:pt x="665" y="196"/>
                </a:cubicBezTo>
                <a:close/>
                <a:moveTo>
                  <a:pt x="834" y="196"/>
                </a:moveTo>
                <a:cubicBezTo>
                  <a:pt x="822" y="191"/>
                  <a:pt x="822" y="191"/>
                  <a:pt x="822" y="191"/>
                </a:cubicBezTo>
                <a:cubicBezTo>
                  <a:pt x="820" y="193"/>
                  <a:pt x="812" y="226"/>
                  <a:pt x="777" y="226"/>
                </a:cubicBezTo>
                <a:cubicBezTo>
                  <a:pt x="754" y="227"/>
                  <a:pt x="735" y="210"/>
                  <a:pt x="732" y="191"/>
                </a:cubicBezTo>
                <a:cubicBezTo>
                  <a:pt x="718" y="196"/>
                  <a:pt x="718" y="196"/>
                  <a:pt x="718" y="196"/>
                </a:cubicBezTo>
                <a:cubicBezTo>
                  <a:pt x="722" y="219"/>
                  <a:pt x="748" y="240"/>
                  <a:pt x="776" y="241"/>
                </a:cubicBezTo>
                <a:cubicBezTo>
                  <a:pt x="804" y="241"/>
                  <a:pt x="831" y="218"/>
                  <a:pt x="834" y="196"/>
                </a:cubicBezTo>
                <a:close/>
                <a:moveTo>
                  <a:pt x="176" y="200"/>
                </a:moveTo>
                <a:cubicBezTo>
                  <a:pt x="165" y="198"/>
                  <a:pt x="165" y="198"/>
                  <a:pt x="165" y="198"/>
                </a:cubicBezTo>
                <a:cubicBezTo>
                  <a:pt x="160" y="206"/>
                  <a:pt x="156" y="230"/>
                  <a:pt x="126" y="243"/>
                </a:cubicBezTo>
                <a:cubicBezTo>
                  <a:pt x="60" y="272"/>
                  <a:pt x="0" y="194"/>
                  <a:pt x="45" y="137"/>
                </a:cubicBezTo>
                <a:cubicBezTo>
                  <a:pt x="49" y="132"/>
                  <a:pt x="52" y="130"/>
                  <a:pt x="55" y="126"/>
                </a:cubicBezTo>
                <a:cubicBezTo>
                  <a:pt x="45" y="120"/>
                  <a:pt x="45" y="120"/>
                  <a:pt x="45" y="120"/>
                </a:cubicBezTo>
                <a:cubicBezTo>
                  <a:pt x="39" y="123"/>
                  <a:pt x="29" y="137"/>
                  <a:pt x="25" y="147"/>
                </a:cubicBezTo>
                <a:cubicBezTo>
                  <a:pt x="19" y="158"/>
                  <a:pt x="16" y="173"/>
                  <a:pt x="18" y="188"/>
                </a:cubicBezTo>
                <a:cubicBezTo>
                  <a:pt x="20" y="217"/>
                  <a:pt x="38" y="238"/>
                  <a:pt x="55" y="249"/>
                </a:cubicBezTo>
                <a:cubicBezTo>
                  <a:pt x="107" y="282"/>
                  <a:pt x="170" y="243"/>
                  <a:pt x="176" y="200"/>
                </a:cubicBezTo>
                <a:close/>
                <a:moveTo>
                  <a:pt x="346" y="200"/>
                </a:moveTo>
                <a:cubicBezTo>
                  <a:pt x="334" y="198"/>
                  <a:pt x="334" y="198"/>
                  <a:pt x="334" y="198"/>
                </a:cubicBezTo>
                <a:cubicBezTo>
                  <a:pt x="323" y="228"/>
                  <a:pt x="302" y="249"/>
                  <a:pt x="267" y="249"/>
                </a:cubicBezTo>
                <a:cubicBezTo>
                  <a:pt x="243" y="249"/>
                  <a:pt x="223" y="236"/>
                  <a:pt x="211" y="218"/>
                </a:cubicBezTo>
                <a:cubicBezTo>
                  <a:pt x="206" y="211"/>
                  <a:pt x="205" y="206"/>
                  <a:pt x="201" y="198"/>
                </a:cubicBezTo>
                <a:cubicBezTo>
                  <a:pt x="189" y="200"/>
                  <a:pt x="189" y="200"/>
                  <a:pt x="189" y="200"/>
                </a:cubicBezTo>
                <a:cubicBezTo>
                  <a:pt x="199" y="249"/>
                  <a:pt x="266" y="284"/>
                  <a:pt x="319" y="242"/>
                </a:cubicBezTo>
                <a:cubicBezTo>
                  <a:pt x="329" y="235"/>
                  <a:pt x="343" y="217"/>
                  <a:pt x="346" y="200"/>
                </a:cubicBezTo>
                <a:close/>
                <a:moveTo>
                  <a:pt x="515" y="200"/>
                </a:moveTo>
                <a:cubicBezTo>
                  <a:pt x="504" y="198"/>
                  <a:pt x="504" y="198"/>
                  <a:pt x="504" y="198"/>
                </a:cubicBezTo>
                <a:cubicBezTo>
                  <a:pt x="497" y="215"/>
                  <a:pt x="492" y="223"/>
                  <a:pt x="481" y="233"/>
                </a:cubicBezTo>
                <a:cubicBezTo>
                  <a:pt x="457" y="254"/>
                  <a:pt x="420" y="254"/>
                  <a:pt x="394" y="234"/>
                </a:cubicBezTo>
                <a:cubicBezTo>
                  <a:pt x="386" y="227"/>
                  <a:pt x="374" y="213"/>
                  <a:pt x="371" y="198"/>
                </a:cubicBezTo>
                <a:cubicBezTo>
                  <a:pt x="359" y="200"/>
                  <a:pt x="359" y="200"/>
                  <a:pt x="359" y="200"/>
                </a:cubicBezTo>
                <a:cubicBezTo>
                  <a:pt x="361" y="216"/>
                  <a:pt x="377" y="236"/>
                  <a:pt x="386" y="242"/>
                </a:cubicBezTo>
                <a:cubicBezTo>
                  <a:pt x="399" y="253"/>
                  <a:pt x="415" y="261"/>
                  <a:pt x="437" y="261"/>
                </a:cubicBezTo>
                <a:cubicBezTo>
                  <a:pt x="474" y="261"/>
                  <a:pt x="510" y="233"/>
                  <a:pt x="515" y="200"/>
                </a:cubicBezTo>
                <a:close/>
                <a:moveTo>
                  <a:pt x="685" y="200"/>
                </a:moveTo>
                <a:cubicBezTo>
                  <a:pt x="673" y="198"/>
                  <a:pt x="673" y="198"/>
                  <a:pt x="673" y="198"/>
                </a:cubicBezTo>
                <a:cubicBezTo>
                  <a:pt x="667" y="211"/>
                  <a:pt x="665" y="223"/>
                  <a:pt x="650" y="233"/>
                </a:cubicBezTo>
                <a:cubicBezTo>
                  <a:pt x="639" y="242"/>
                  <a:pt x="626" y="249"/>
                  <a:pt x="607" y="249"/>
                </a:cubicBezTo>
                <a:cubicBezTo>
                  <a:pt x="576" y="249"/>
                  <a:pt x="546" y="225"/>
                  <a:pt x="541" y="198"/>
                </a:cubicBezTo>
                <a:cubicBezTo>
                  <a:pt x="533" y="199"/>
                  <a:pt x="532" y="199"/>
                  <a:pt x="530" y="200"/>
                </a:cubicBezTo>
                <a:cubicBezTo>
                  <a:pt x="529" y="200"/>
                  <a:pt x="529" y="200"/>
                  <a:pt x="529" y="200"/>
                </a:cubicBezTo>
                <a:cubicBezTo>
                  <a:pt x="535" y="233"/>
                  <a:pt x="570" y="261"/>
                  <a:pt x="608" y="261"/>
                </a:cubicBezTo>
                <a:cubicBezTo>
                  <a:pt x="646" y="261"/>
                  <a:pt x="679" y="232"/>
                  <a:pt x="685" y="200"/>
                </a:cubicBezTo>
                <a:close/>
                <a:moveTo>
                  <a:pt x="854" y="199"/>
                </a:moveTo>
                <a:cubicBezTo>
                  <a:pt x="843" y="198"/>
                  <a:pt x="843" y="198"/>
                  <a:pt x="843" y="198"/>
                </a:cubicBezTo>
                <a:cubicBezTo>
                  <a:pt x="840" y="203"/>
                  <a:pt x="840" y="208"/>
                  <a:pt x="834" y="218"/>
                </a:cubicBezTo>
                <a:cubicBezTo>
                  <a:pt x="803" y="266"/>
                  <a:pt x="729" y="255"/>
                  <a:pt x="712" y="204"/>
                </a:cubicBezTo>
                <a:cubicBezTo>
                  <a:pt x="711" y="200"/>
                  <a:pt x="711" y="200"/>
                  <a:pt x="711" y="200"/>
                </a:cubicBezTo>
                <a:cubicBezTo>
                  <a:pt x="710" y="198"/>
                  <a:pt x="710" y="199"/>
                  <a:pt x="710" y="198"/>
                </a:cubicBezTo>
                <a:cubicBezTo>
                  <a:pt x="698" y="200"/>
                  <a:pt x="698" y="200"/>
                  <a:pt x="698" y="200"/>
                </a:cubicBezTo>
                <a:cubicBezTo>
                  <a:pt x="703" y="231"/>
                  <a:pt x="738" y="261"/>
                  <a:pt x="776" y="261"/>
                </a:cubicBezTo>
                <a:cubicBezTo>
                  <a:pt x="814" y="261"/>
                  <a:pt x="850" y="231"/>
                  <a:pt x="854" y="199"/>
                </a:cubicBezTo>
                <a:close/>
                <a:moveTo>
                  <a:pt x="219" y="255"/>
                </a:moveTo>
                <a:cubicBezTo>
                  <a:pt x="211" y="246"/>
                  <a:pt x="196" y="242"/>
                  <a:pt x="183" y="208"/>
                </a:cubicBezTo>
                <a:cubicBezTo>
                  <a:pt x="180" y="212"/>
                  <a:pt x="179" y="221"/>
                  <a:pt x="168" y="235"/>
                </a:cubicBezTo>
                <a:cubicBezTo>
                  <a:pt x="164" y="240"/>
                  <a:pt x="153" y="252"/>
                  <a:pt x="147" y="254"/>
                </a:cubicBezTo>
                <a:cubicBezTo>
                  <a:pt x="151" y="285"/>
                  <a:pt x="207" y="294"/>
                  <a:pt x="219" y="255"/>
                </a:cubicBezTo>
                <a:close/>
                <a:moveTo>
                  <a:pt x="388" y="255"/>
                </a:moveTo>
                <a:cubicBezTo>
                  <a:pt x="384" y="250"/>
                  <a:pt x="376" y="247"/>
                  <a:pt x="367" y="235"/>
                </a:cubicBezTo>
                <a:cubicBezTo>
                  <a:pt x="361" y="228"/>
                  <a:pt x="356" y="219"/>
                  <a:pt x="353" y="208"/>
                </a:cubicBezTo>
                <a:cubicBezTo>
                  <a:pt x="346" y="217"/>
                  <a:pt x="350" y="230"/>
                  <a:pt x="316" y="255"/>
                </a:cubicBezTo>
                <a:cubicBezTo>
                  <a:pt x="322" y="285"/>
                  <a:pt x="376" y="294"/>
                  <a:pt x="388" y="255"/>
                </a:cubicBezTo>
                <a:close/>
                <a:moveTo>
                  <a:pt x="558" y="254"/>
                </a:moveTo>
                <a:cubicBezTo>
                  <a:pt x="551" y="252"/>
                  <a:pt x="541" y="240"/>
                  <a:pt x="536" y="235"/>
                </a:cubicBezTo>
                <a:cubicBezTo>
                  <a:pt x="527" y="223"/>
                  <a:pt x="525" y="212"/>
                  <a:pt x="522" y="208"/>
                </a:cubicBezTo>
                <a:cubicBezTo>
                  <a:pt x="518" y="219"/>
                  <a:pt x="513" y="227"/>
                  <a:pt x="507" y="235"/>
                </a:cubicBezTo>
                <a:cubicBezTo>
                  <a:pt x="499" y="247"/>
                  <a:pt x="490" y="251"/>
                  <a:pt x="486" y="255"/>
                </a:cubicBezTo>
                <a:cubicBezTo>
                  <a:pt x="499" y="295"/>
                  <a:pt x="554" y="284"/>
                  <a:pt x="558" y="254"/>
                </a:cubicBezTo>
                <a:close/>
                <a:moveTo>
                  <a:pt x="727" y="254"/>
                </a:moveTo>
                <a:cubicBezTo>
                  <a:pt x="717" y="250"/>
                  <a:pt x="704" y="233"/>
                  <a:pt x="698" y="222"/>
                </a:cubicBezTo>
                <a:cubicBezTo>
                  <a:pt x="696" y="218"/>
                  <a:pt x="694" y="212"/>
                  <a:pt x="691" y="208"/>
                </a:cubicBezTo>
                <a:cubicBezTo>
                  <a:pt x="688" y="218"/>
                  <a:pt x="683" y="227"/>
                  <a:pt x="677" y="235"/>
                </a:cubicBezTo>
                <a:cubicBezTo>
                  <a:pt x="668" y="246"/>
                  <a:pt x="658" y="252"/>
                  <a:pt x="656" y="255"/>
                </a:cubicBezTo>
                <a:cubicBezTo>
                  <a:pt x="667" y="294"/>
                  <a:pt x="724" y="285"/>
                  <a:pt x="727" y="254"/>
                </a:cubicBezTo>
                <a:close/>
                <a:moveTo>
                  <a:pt x="239" y="265"/>
                </a:moveTo>
                <a:cubicBezTo>
                  <a:pt x="227" y="260"/>
                  <a:pt x="227" y="260"/>
                  <a:pt x="227" y="260"/>
                </a:cubicBezTo>
                <a:cubicBezTo>
                  <a:pt x="223" y="265"/>
                  <a:pt x="222" y="272"/>
                  <a:pt x="211" y="280"/>
                </a:cubicBezTo>
                <a:cubicBezTo>
                  <a:pt x="185" y="300"/>
                  <a:pt x="148" y="287"/>
                  <a:pt x="140" y="259"/>
                </a:cubicBezTo>
                <a:cubicBezTo>
                  <a:pt x="127" y="265"/>
                  <a:pt x="127" y="265"/>
                  <a:pt x="127" y="265"/>
                </a:cubicBezTo>
                <a:cubicBezTo>
                  <a:pt x="136" y="297"/>
                  <a:pt x="184" y="318"/>
                  <a:pt x="218" y="292"/>
                </a:cubicBezTo>
                <a:cubicBezTo>
                  <a:pt x="225" y="287"/>
                  <a:pt x="237" y="275"/>
                  <a:pt x="239" y="265"/>
                </a:cubicBezTo>
                <a:close/>
                <a:moveTo>
                  <a:pt x="408" y="265"/>
                </a:moveTo>
                <a:cubicBezTo>
                  <a:pt x="396" y="260"/>
                  <a:pt x="396" y="260"/>
                  <a:pt x="396" y="260"/>
                </a:cubicBezTo>
                <a:cubicBezTo>
                  <a:pt x="393" y="264"/>
                  <a:pt x="391" y="273"/>
                  <a:pt x="380" y="280"/>
                </a:cubicBezTo>
                <a:cubicBezTo>
                  <a:pt x="355" y="298"/>
                  <a:pt x="324" y="289"/>
                  <a:pt x="312" y="266"/>
                </a:cubicBezTo>
                <a:cubicBezTo>
                  <a:pt x="311" y="265"/>
                  <a:pt x="311" y="264"/>
                  <a:pt x="311" y="263"/>
                </a:cubicBezTo>
                <a:cubicBezTo>
                  <a:pt x="309" y="260"/>
                  <a:pt x="310" y="261"/>
                  <a:pt x="308" y="260"/>
                </a:cubicBezTo>
                <a:cubicBezTo>
                  <a:pt x="304" y="261"/>
                  <a:pt x="300" y="263"/>
                  <a:pt x="296" y="265"/>
                </a:cubicBezTo>
                <a:cubicBezTo>
                  <a:pt x="299" y="276"/>
                  <a:pt x="309" y="286"/>
                  <a:pt x="316" y="292"/>
                </a:cubicBezTo>
                <a:cubicBezTo>
                  <a:pt x="355" y="321"/>
                  <a:pt x="403" y="291"/>
                  <a:pt x="408" y="265"/>
                </a:cubicBezTo>
                <a:close/>
                <a:moveTo>
                  <a:pt x="578" y="265"/>
                </a:moveTo>
                <a:cubicBezTo>
                  <a:pt x="576" y="264"/>
                  <a:pt x="568" y="260"/>
                  <a:pt x="565" y="259"/>
                </a:cubicBezTo>
                <a:cubicBezTo>
                  <a:pt x="557" y="285"/>
                  <a:pt x="523" y="301"/>
                  <a:pt x="494" y="280"/>
                </a:cubicBezTo>
                <a:cubicBezTo>
                  <a:pt x="491" y="278"/>
                  <a:pt x="487" y="274"/>
                  <a:pt x="485" y="271"/>
                </a:cubicBezTo>
                <a:cubicBezTo>
                  <a:pt x="483" y="268"/>
                  <a:pt x="481" y="262"/>
                  <a:pt x="478" y="260"/>
                </a:cubicBezTo>
                <a:cubicBezTo>
                  <a:pt x="466" y="265"/>
                  <a:pt x="466" y="265"/>
                  <a:pt x="466" y="265"/>
                </a:cubicBezTo>
                <a:cubicBezTo>
                  <a:pt x="468" y="275"/>
                  <a:pt x="479" y="286"/>
                  <a:pt x="486" y="292"/>
                </a:cubicBezTo>
                <a:cubicBezTo>
                  <a:pt x="520" y="318"/>
                  <a:pt x="569" y="298"/>
                  <a:pt x="578" y="265"/>
                </a:cubicBezTo>
                <a:close/>
                <a:moveTo>
                  <a:pt x="747" y="265"/>
                </a:moveTo>
                <a:cubicBezTo>
                  <a:pt x="735" y="259"/>
                  <a:pt x="735" y="259"/>
                  <a:pt x="735" y="259"/>
                </a:cubicBezTo>
                <a:cubicBezTo>
                  <a:pt x="725" y="291"/>
                  <a:pt x="678" y="302"/>
                  <a:pt x="655" y="271"/>
                </a:cubicBezTo>
                <a:cubicBezTo>
                  <a:pt x="652" y="267"/>
                  <a:pt x="650" y="263"/>
                  <a:pt x="648" y="260"/>
                </a:cubicBezTo>
                <a:cubicBezTo>
                  <a:pt x="636" y="265"/>
                  <a:pt x="636" y="265"/>
                  <a:pt x="636" y="265"/>
                </a:cubicBezTo>
                <a:cubicBezTo>
                  <a:pt x="637" y="275"/>
                  <a:pt x="649" y="287"/>
                  <a:pt x="656" y="292"/>
                </a:cubicBezTo>
                <a:cubicBezTo>
                  <a:pt x="676" y="307"/>
                  <a:pt x="706" y="308"/>
                  <a:pt x="727" y="292"/>
                </a:cubicBezTo>
                <a:cubicBezTo>
                  <a:pt x="733" y="288"/>
                  <a:pt x="746" y="275"/>
                  <a:pt x="747" y="265"/>
                </a:cubicBezTo>
                <a:close/>
                <a:moveTo>
                  <a:pt x="259" y="269"/>
                </a:moveTo>
                <a:cubicBezTo>
                  <a:pt x="247" y="267"/>
                  <a:pt x="247" y="267"/>
                  <a:pt x="247" y="267"/>
                </a:cubicBezTo>
                <a:cubicBezTo>
                  <a:pt x="242" y="276"/>
                  <a:pt x="240" y="287"/>
                  <a:pt x="224" y="298"/>
                </a:cubicBezTo>
                <a:cubicBezTo>
                  <a:pt x="182" y="329"/>
                  <a:pt x="130" y="304"/>
                  <a:pt x="119" y="267"/>
                </a:cubicBezTo>
                <a:cubicBezTo>
                  <a:pt x="107" y="269"/>
                  <a:pt x="107" y="269"/>
                  <a:pt x="107" y="269"/>
                </a:cubicBezTo>
                <a:cubicBezTo>
                  <a:pt x="106" y="278"/>
                  <a:pt x="124" y="300"/>
                  <a:pt x="133" y="307"/>
                </a:cubicBezTo>
                <a:cubicBezTo>
                  <a:pt x="168" y="335"/>
                  <a:pt x="221" y="328"/>
                  <a:pt x="248" y="291"/>
                </a:cubicBezTo>
                <a:cubicBezTo>
                  <a:pt x="251" y="287"/>
                  <a:pt x="258" y="276"/>
                  <a:pt x="259" y="269"/>
                </a:cubicBezTo>
                <a:close/>
                <a:moveTo>
                  <a:pt x="428" y="269"/>
                </a:moveTo>
                <a:cubicBezTo>
                  <a:pt x="416" y="267"/>
                  <a:pt x="416" y="267"/>
                  <a:pt x="416" y="267"/>
                </a:cubicBezTo>
                <a:cubicBezTo>
                  <a:pt x="410" y="290"/>
                  <a:pt x="383" y="312"/>
                  <a:pt x="353" y="312"/>
                </a:cubicBezTo>
                <a:cubicBezTo>
                  <a:pt x="322" y="312"/>
                  <a:pt x="295" y="291"/>
                  <a:pt x="288" y="267"/>
                </a:cubicBezTo>
                <a:cubicBezTo>
                  <a:pt x="277" y="269"/>
                  <a:pt x="277" y="269"/>
                  <a:pt x="277" y="269"/>
                </a:cubicBezTo>
                <a:cubicBezTo>
                  <a:pt x="276" y="279"/>
                  <a:pt x="293" y="300"/>
                  <a:pt x="303" y="307"/>
                </a:cubicBezTo>
                <a:cubicBezTo>
                  <a:pt x="339" y="336"/>
                  <a:pt x="392" y="327"/>
                  <a:pt x="418" y="291"/>
                </a:cubicBezTo>
                <a:cubicBezTo>
                  <a:pt x="420" y="287"/>
                  <a:pt x="429" y="274"/>
                  <a:pt x="428" y="269"/>
                </a:cubicBezTo>
                <a:close/>
                <a:moveTo>
                  <a:pt x="598" y="269"/>
                </a:moveTo>
                <a:cubicBezTo>
                  <a:pt x="586" y="267"/>
                  <a:pt x="586" y="267"/>
                  <a:pt x="586" y="267"/>
                </a:cubicBezTo>
                <a:cubicBezTo>
                  <a:pt x="573" y="312"/>
                  <a:pt x="504" y="332"/>
                  <a:pt x="467" y="285"/>
                </a:cubicBezTo>
                <a:cubicBezTo>
                  <a:pt x="461" y="276"/>
                  <a:pt x="460" y="271"/>
                  <a:pt x="457" y="267"/>
                </a:cubicBezTo>
                <a:cubicBezTo>
                  <a:pt x="446" y="269"/>
                  <a:pt x="446" y="269"/>
                  <a:pt x="446" y="269"/>
                </a:cubicBezTo>
                <a:cubicBezTo>
                  <a:pt x="445" y="278"/>
                  <a:pt x="463" y="300"/>
                  <a:pt x="472" y="307"/>
                </a:cubicBezTo>
                <a:cubicBezTo>
                  <a:pt x="485" y="317"/>
                  <a:pt x="500" y="324"/>
                  <a:pt x="522" y="324"/>
                </a:cubicBezTo>
                <a:cubicBezTo>
                  <a:pt x="550" y="324"/>
                  <a:pt x="572" y="311"/>
                  <a:pt x="588" y="291"/>
                </a:cubicBezTo>
                <a:cubicBezTo>
                  <a:pt x="590" y="287"/>
                  <a:pt x="598" y="274"/>
                  <a:pt x="598" y="269"/>
                </a:cubicBezTo>
                <a:close/>
                <a:moveTo>
                  <a:pt x="768" y="269"/>
                </a:moveTo>
                <a:cubicBezTo>
                  <a:pt x="756" y="267"/>
                  <a:pt x="756" y="267"/>
                  <a:pt x="756" y="267"/>
                </a:cubicBezTo>
                <a:cubicBezTo>
                  <a:pt x="742" y="312"/>
                  <a:pt x="674" y="332"/>
                  <a:pt x="637" y="285"/>
                </a:cubicBezTo>
                <a:cubicBezTo>
                  <a:pt x="632" y="279"/>
                  <a:pt x="631" y="274"/>
                  <a:pt x="627" y="267"/>
                </a:cubicBezTo>
                <a:cubicBezTo>
                  <a:pt x="616" y="269"/>
                  <a:pt x="616" y="269"/>
                  <a:pt x="616" y="269"/>
                </a:cubicBezTo>
                <a:cubicBezTo>
                  <a:pt x="617" y="281"/>
                  <a:pt x="633" y="300"/>
                  <a:pt x="643" y="308"/>
                </a:cubicBezTo>
                <a:cubicBezTo>
                  <a:pt x="680" y="336"/>
                  <a:pt x="731" y="327"/>
                  <a:pt x="757" y="291"/>
                </a:cubicBezTo>
                <a:cubicBezTo>
                  <a:pt x="760" y="287"/>
                  <a:pt x="768" y="274"/>
                  <a:pt x="768" y="269"/>
                </a:cubicBezTo>
                <a:close/>
                <a:moveTo>
                  <a:pt x="813" y="319"/>
                </a:moveTo>
                <a:cubicBezTo>
                  <a:pt x="801" y="309"/>
                  <a:pt x="794" y="306"/>
                  <a:pt x="784" y="288"/>
                </a:cubicBezTo>
                <a:cubicBezTo>
                  <a:pt x="782" y="284"/>
                  <a:pt x="779" y="276"/>
                  <a:pt x="777" y="275"/>
                </a:cubicBezTo>
                <a:cubicBezTo>
                  <a:pt x="773" y="276"/>
                  <a:pt x="774" y="277"/>
                  <a:pt x="772" y="281"/>
                </a:cubicBezTo>
                <a:cubicBezTo>
                  <a:pt x="769" y="288"/>
                  <a:pt x="765" y="294"/>
                  <a:pt x="761" y="299"/>
                </a:cubicBezTo>
                <a:cubicBezTo>
                  <a:pt x="753" y="309"/>
                  <a:pt x="748" y="312"/>
                  <a:pt x="739" y="319"/>
                </a:cubicBezTo>
                <a:cubicBezTo>
                  <a:pt x="740" y="335"/>
                  <a:pt x="758" y="351"/>
                  <a:pt x="776" y="351"/>
                </a:cubicBezTo>
                <a:cubicBezTo>
                  <a:pt x="794" y="351"/>
                  <a:pt x="813" y="336"/>
                  <a:pt x="813" y="319"/>
                </a:cubicBezTo>
                <a:close/>
                <a:moveTo>
                  <a:pt x="644" y="319"/>
                </a:moveTo>
                <a:cubicBezTo>
                  <a:pt x="640" y="316"/>
                  <a:pt x="636" y="313"/>
                  <a:pt x="632" y="310"/>
                </a:cubicBezTo>
                <a:cubicBezTo>
                  <a:pt x="628" y="307"/>
                  <a:pt x="626" y="304"/>
                  <a:pt x="623" y="300"/>
                </a:cubicBezTo>
                <a:cubicBezTo>
                  <a:pt x="615" y="290"/>
                  <a:pt x="609" y="275"/>
                  <a:pt x="607" y="275"/>
                </a:cubicBezTo>
                <a:cubicBezTo>
                  <a:pt x="603" y="276"/>
                  <a:pt x="601" y="284"/>
                  <a:pt x="599" y="288"/>
                </a:cubicBezTo>
                <a:cubicBezTo>
                  <a:pt x="593" y="299"/>
                  <a:pt x="581" y="313"/>
                  <a:pt x="570" y="319"/>
                </a:cubicBezTo>
                <a:cubicBezTo>
                  <a:pt x="573" y="348"/>
                  <a:pt x="608" y="361"/>
                  <a:pt x="632" y="342"/>
                </a:cubicBezTo>
                <a:cubicBezTo>
                  <a:pt x="636" y="338"/>
                  <a:pt x="644" y="328"/>
                  <a:pt x="644" y="319"/>
                </a:cubicBezTo>
                <a:close/>
                <a:moveTo>
                  <a:pt x="665" y="328"/>
                </a:moveTo>
                <a:cubicBezTo>
                  <a:pt x="652" y="324"/>
                  <a:pt x="652" y="324"/>
                  <a:pt x="652" y="324"/>
                </a:cubicBezTo>
                <a:cubicBezTo>
                  <a:pt x="650" y="327"/>
                  <a:pt x="643" y="358"/>
                  <a:pt x="608" y="359"/>
                </a:cubicBezTo>
                <a:cubicBezTo>
                  <a:pt x="595" y="359"/>
                  <a:pt x="585" y="355"/>
                  <a:pt x="578" y="349"/>
                </a:cubicBezTo>
                <a:cubicBezTo>
                  <a:pt x="568" y="341"/>
                  <a:pt x="568" y="338"/>
                  <a:pt x="562" y="324"/>
                </a:cubicBezTo>
                <a:cubicBezTo>
                  <a:pt x="549" y="328"/>
                  <a:pt x="549" y="328"/>
                  <a:pt x="549" y="328"/>
                </a:cubicBezTo>
                <a:cubicBezTo>
                  <a:pt x="550" y="352"/>
                  <a:pt x="597" y="396"/>
                  <a:pt x="645" y="360"/>
                </a:cubicBezTo>
                <a:cubicBezTo>
                  <a:pt x="652" y="354"/>
                  <a:pt x="663" y="341"/>
                  <a:pt x="665" y="328"/>
                </a:cubicBezTo>
                <a:close/>
                <a:moveTo>
                  <a:pt x="834" y="328"/>
                </a:moveTo>
                <a:cubicBezTo>
                  <a:pt x="822" y="324"/>
                  <a:pt x="822" y="324"/>
                  <a:pt x="822" y="324"/>
                </a:cubicBezTo>
                <a:cubicBezTo>
                  <a:pt x="820" y="327"/>
                  <a:pt x="813" y="359"/>
                  <a:pt x="777" y="359"/>
                </a:cubicBezTo>
                <a:cubicBezTo>
                  <a:pt x="764" y="359"/>
                  <a:pt x="754" y="355"/>
                  <a:pt x="747" y="349"/>
                </a:cubicBezTo>
                <a:cubicBezTo>
                  <a:pt x="738" y="341"/>
                  <a:pt x="736" y="337"/>
                  <a:pt x="731" y="323"/>
                </a:cubicBezTo>
                <a:cubicBezTo>
                  <a:pt x="728" y="325"/>
                  <a:pt x="720" y="327"/>
                  <a:pt x="719" y="329"/>
                </a:cubicBezTo>
                <a:cubicBezTo>
                  <a:pt x="729" y="369"/>
                  <a:pt x="780" y="388"/>
                  <a:pt x="814" y="360"/>
                </a:cubicBezTo>
                <a:cubicBezTo>
                  <a:pt x="821" y="355"/>
                  <a:pt x="833" y="342"/>
                  <a:pt x="834" y="328"/>
                </a:cubicBezTo>
                <a:close/>
                <a:moveTo>
                  <a:pt x="685" y="332"/>
                </a:moveTo>
                <a:cubicBezTo>
                  <a:pt x="673" y="331"/>
                  <a:pt x="673" y="331"/>
                  <a:pt x="673" y="331"/>
                </a:cubicBezTo>
                <a:cubicBezTo>
                  <a:pt x="666" y="346"/>
                  <a:pt x="667" y="352"/>
                  <a:pt x="650" y="366"/>
                </a:cubicBezTo>
                <a:cubicBezTo>
                  <a:pt x="613" y="398"/>
                  <a:pt x="551" y="377"/>
                  <a:pt x="541" y="331"/>
                </a:cubicBezTo>
                <a:cubicBezTo>
                  <a:pt x="529" y="332"/>
                  <a:pt x="529" y="332"/>
                  <a:pt x="529" y="332"/>
                </a:cubicBezTo>
                <a:cubicBezTo>
                  <a:pt x="529" y="340"/>
                  <a:pt x="536" y="352"/>
                  <a:pt x="539" y="357"/>
                </a:cubicBezTo>
                <a:cubicBezTo>
                  <a:pt x="566" y="397"/>
                  <a:pt x="620" y="406"/>
                  <a:pt x="658" y="375"/>
                </a:cubicBezTo>
                <a:cubicBezTo>
                  <a:pt x="664" y="371"/>
                  <a:pt x="671" y="363"/>
                  <a:pt x="675" y="357"/>
                </a:cubicBezTo>
                <a:cubicBezTo>
                  <a:pt x="678" y="352"/>
                  <a:pt x="685" y="339"/>
                  <a:pt x="685" y="332"/>
                </a:cubicBezTo>
                <a:close/>
                <a:moveTo>
                  <a:pt x="854" y="332"/>
                </a:moveTo>
                <a:cubicBezTo>
                  <a:pt x="843" y="331"/>
                  <a:pt x="843" y="331"/>
                  <a:pt x="843" y="331"/>
                </a:cubicBezTo>
                <a:cubicBezTo>
                  <a:pt x="840" y="337"/>
                  <a:pt x="840" y="340"/>
                  <a:pt x="834" y="351"/>
                </a:cubicBezTo>
                <a:cubicBezTo>
                  <a:pt x="830" y="356"/>
                  <a:pt x="825" y="362"/>
                  <a:pt x="820" y="366"/>
                </a:cubicBezTo>
                <a:cubicBezTo>
                  <a:pt x="780" y="399"/>
                  <a:pt x="720" y="375"/>
                  <a:pt x="710" y="331"/>
                </a:cubicBezTo>
                <a:cubicBezTo>
                  <a:pt x="699" y="332"/>
                  <a:pt x="699" y="332"/>
                  <a:pt x="699" y="332"/>
                </a:cubicBezTo>
                <a:cubicBezTo>
                  <a:pt x="698" y="345"/>
                  <a:pt x="714" y="366"/>
                  <a:pt x="725" y="375"/>
                </a:cubicBezTo>
                <a:cubicBezTo>
                  <a:pt x="763" y="406"/>
                  <a:pt x="817" y="397"/>
                  <a:pt x="844" y="357"/>
                </a:cubicBezTo>
                <a:cubicBezTo>
                  <a:pt x="847" y="352"/>
                  <a:pt x="855" y="339"/>
                  <a:pt x="854" y="332"/>
                </a:cubicBezTo>
                <a:close/>
                <a:moveTo>
                  <a:pt x="727" y="388"/>
                </a:moveTo>
                <a:cubicBezTo>
                  <a:pt x="715" y="377"/>
                  <a:pt x="707" y="372"/>
                  <a:pt x="698" y="356"/>
                </a:cubicBezTo>
                <a:cubicBezTo>
                  <a:pt x="697" y="353"/>
                  <a:pt x="696" y="351"/>
                  <a:pt x="695" y="348"/>
                </a:cubicBezTo>
                <a:cubicBezTo>
                  <a:pt x="694" y="347"/>
                  <a:pt x="694" y="346"/>
                  <a:pt x="693" y="345"/>
                </a:cubicBezTo>
                <a:cubicBezTo>
                  <a:pt x="693" y="343"/>
                  <a:pt x="693" y="344"/>
                  <a:pt x="692" y="343"/>
                </a:cubicBezTo>
                <a:cubicBezTo>
                  <a:pt x="692" y="342"/>
                  <a:pt x="692" y="342"/>
                  <a:pt x="691" y="341"/>
                </a:cubicBezTo>
                <a:cubicBezTo>
                  <a:pt x="688" y="354"/>
                  <a:pt x="677" y="370"/>
                  <a:pt x="667" y="378"/>
                </a:cubicBezTo>
                <a:cubicBezTo>
                  <a:pt x="664" y="381"/>
                  <a:pt x="659" y="384"/>
                  <a:pt x="656" y="388"/>
                </a:cubicBezTo>
                <a:cubicBezTo>
                  <a:pt x="657" y="395"/>
                  <a:pt x="664" y="402"/>
                  <a:pt x="668" y="406"/>
                </a:cubicBezTo>
                <a:cubicBezTo>
                  <a:pt x="690" y="424"/>
                  <a:pt x="724" y="409"/>
                  <a:pt x="727" y="388"/>
                </a:cubicBezTo>
                <a:close/>
                <a:moveTo>
                  <a:pt x="748" y="397"/>
                </a:moveTo>
                <a:cubicBezTo>
                  <a:pt x="735" y="392"/>
                  <a:pt x="735" y="392"/>
                  <a:pt x="735" y="392"/>
                </a:cubicBezTo>
                <a:cubicBezTo>
                  <a:pt x="729" y="408"/>
                  <a:pt x="714" y="422"/>
                  <a:pt x="692" y="422"/>
                </a:cubicBezTo>
                <a:cubicBezTo>
                  <a:pt x="681" y="423"/>
                  <a:pt x="671" y="419"/>
                  <a:pt x="664" y="414"/>
                </a:cubicBezTo>
                <a:cubicBezTo>
                  <a:pt x="660" y="410"/>
                  <a:pt x="658" y="408"/>
                  <a:pt x="655" y="405"/>
                </a:cubicBezTo>
                <a:cubicBezTo>
                  <a:pt x="652" y="401"/>
                  <a:pt x="651" y="396"/>
                  <a:pt x="648" y="392"/>
                </a:cubicBezTo>
                <a:cubicBezTo>
                  <a:pt x="636" y="397"/>
                  <a:pt x="636" y="397"/>
                  <a:pt x="636" y="397"/>
                </a:cubicBezTo>
                <a:cubicBezTo>
                  <a:pt x="637" y="408"/>
                  <a:pt x="649" y="420"/>
                  <a:pt x="655" y="424"/>
                </a:cubicBezTo>
                <a:cubicBezTo>
                  <a:pt x="664" y="431"/>
                  <a:pt x="677" y="436"/>
                  <a:pt x="691" y="436"/>
                </a:cubicBezTo>
                <a:cubicBezTo>
                  <a:pt x="716" y="437"/>
                  <a:pt x="742" y="419"/>
                  <a:pt x="748" y="397"/>
                </a:cubicBezTo>
                <a:close/>
                <a:moveTo>
                  <a:pt x="768" y="402"/>
                </a:moveTo>
                <a:cubicBezTo>
                  <a:pt x="756" y="400"/>
                  <a:pt x="756" y="400"/>
                  <a:pt x="756" y="400"/>
                </a:cubicBezTo>
                <a:cubicBezTo>
                  <a:pt x="737" y="447"/>
                  <a:pt x="684" y="457"/>
                  <a:pt x="651" y="431"/>
                </a:cubicBezTo>
                <a:cubicBezTo>
                  <a:pt x="635" y="419"/>
                  <a:pt x="636" y="415"/>
                  <a:pt x="627" y="400"/>
                </a:cubicBezTo>
                <a:cubicBezTo>
                  <a:pt x="615" y="402"/>
                  <a:pt x="615" y="402"/>
                  <a:pt x="615" y="402"/>
                </a:cubicBezTo>
                <a:cubicBezTo>
                  <a:pt x="619" y="418"/>
                  <a:pt x="633" y="433"/>
                  <a:pt x="642" y="440"/>
                </a:cubicBezTo>
                <a:cubicBezTo>
                  <a:pt x="670" y="462"/>
                  <a:pt x="711" y="462"/>
                  <a:pt x="741" y="440"/>
                </a:cubicBezTo>
                <a:cubicBezTo>
                  <a:pt x="750" y="434"/>
                  <a:pt x="765" y="417"/>
                  <a:pt x="768" y="402"/>
                </a:cubicBezTo>
                <a:close/>
                <a:moveTo>
                  <a:pt x="814" y="452"/>
                </a:moveTo>
                <a:cubicBezTo>
                  <a:pt x="813" y="452"/>
                  <a:pt x="813" y="452"/>
                  <a:pt x="813" y="452"/>
                </a:cubicBezTo>
                <a:cubicBezTo>
                  <a:pt x="811" y="450"/>
                  <a:pt x="811" y="450"/>
                  <a:pt x="811" y="450"/>
                </a:cubicBezTo>
                <a:cubicBezTo>
                  <a:pt x="804" y="445"/>
                  <a:pt x="799" y="441"/>
                  <a:pt x="792" y="433"/>
                </a:cubicBezTo>
                <a:cubicBezTo>
                  <a:pt x="783" y="420"/>
                  <a:pt x="784" y="421"/>
                  <a:pt x="779" y="411"/>
                </a:cubicBezTo>
                <a:cubicBezTo>
                  <a:pt x="774" y="401"/>
                  <a:pt x="774" y="416"/>
                  <a:pt x="761" y="432"/>
                </a:cubicBezTo>
                <a:cubicBezTo>
                  <a:pt x="756" y="438"/>
                  <a:pt x="747" y="448"/>
                  <a:pt x="739" y="451"/>
                </a:cubicBezTo>
                <a:cubicBezTo>
                  <a:pt x="740" y="468"/>
                  <a:pt x="757" y="483"/>
                  <a:pt x="776" y="484"/>
                </a:cubicBezTo>
                <a:cubicBezTo>
                  <a:pt x="795" y="484"/>
                  <a:pt x="811" y="469"/>
                  <a:pt x="814" y="452"/>
                </a:cubicBezTo>
                <a:close/>
                <a:moveTo>
                  <a:pt x="834" y="462"/>
                </a:moveTo>
                <a:cubicBezTo>
                  <a:pt x="821" y="456"/>
                  <a:pt x="821" y="456"/>
                  <a:pt x="821" y="456"/>
                </a:cubicBezTo>
                <a:cubicBezTo>
                  <a:pt x="818" y="475"/>
                  <a:pt x="799" y="492"/>
                  <a:pt x="777" y="492"/>
                </a:cubicBezTo>
                <a:cubicBezTo>
                  <a:pt x="754" y="492"/>
                  <a:pt x="735" y="475"/>
                  <a:pt x="732" y="456"/>
                </a:cubicBezTo>
                <a:cubicBezTo>
                  <a:pt x="718" y="461"/>
                  <a:pt x="718" y="461"/>
                  <a:pt x="718" y="461"/>
                </a:cubicBezTo>
                <a:cubicBezTo>
                  <a:pt x="721" y="474"/>
                  <a:pt x="732" y="487"/>
                  <a:pt x="738" y="492"/>
                </a:cubicBezTo>
                <a:cubicBezTo>
                  <a:pt x="781" y="525"/>
                  <a:pt x="829" y="493"/>
                  <a:pt x="834" y="462"/>
                </a:cubicBezTo>
                <a:close/>
                <a:moveTo>
                  <a:pt x="854" y="465"/>
                </a:moveTo>
                <a:cubicBezTo>
                  <a:pt x="843" y="464"/>
                  <a:pt x="843" y="464"/>
                  <a:pt x="843" y="464"/>
                </a:cubicBezTo>
                <a:cubicBezTo>
                  <a:pt x="835" y="478"/>
                  <a:pt x="837" y="484"/>
                  <a:pt x="820" y="499"/>
                </a:cubicBezTo>
                <a:cubicBezTo>
                  <a:pt x="785" y="528"/>
                  <a:pt x="726" y="516"/>
                  <a:pt x="710" y="464"/>
                </a:cubicBezTo>
                <a:cubicBezTo>
                  <a:pt x="698" y="465"/>
                  <a:pt x="698" y="465"/>
                  <a:pt x="698" y="465"/>
                </a:cubicBezTo>
                <a:cubicBezTo>
                  <a:pt x="701" y="482"/>
                  <a:pt x="715" y="500"/>
                  <a:pt x="725" y="508"/>
                </a:cubicBezTo>
                <a:cubicBezTo>
                  <a:pt x="755" y="532"/>
                  <a:pt x="799" y="533"/>
                  <a:pt x="828" y="508"/>
                </a:cubicBezTo>
                <a:cubicBezTo>
                  <a:pt x="837" y="500"/>
                  <a:pt x="852" y="483"/>
                  <a:pt x="854" y="465"/>
                </a:cubicBezTo>
                <a:close/>
                <a:moveTo>
                  <a:pt x="813" y="584"/>
                </a:moveTo>
                <a:cubicBezTo>
                  <a:pt x="804" y="576"/>
                  <a:pt x="804" y="579"/>
                  <a:pt x="793" y="566"/>
                </a:cubicBezTo>
                <a:cubicBezTo>
                  <a:pt x="782" y="552"/>
                  <a:pt x="781" y="545"/>
                  <a:pt x="778" y="541"/>
                </a:cubicBezTo>
                <a:cubicBezTo>
                  <a:pt x="745" y="539"/>
                  <a:pt x="726" y="580"/>
                  <a:pt x="748" y="603"/>
                </a:cubicBezTo>
                <a:cubicBezTo>
                  <a:pt x="775" y="632"/>
                  <a:pt x="813" y="608"/>
                  <a:pt x="813" y="584"/>
                </a:cubicBezTo>
                <a:close/>
                <a:moveTo>
                  <a:pt x="834" y="594"/>
                </a:moveTo>
                <a:cubicBezTo>
                  <a:pt x="822" y="589"/>
                  <a:pt x="822" y="589"/>
                  <a:pt x="822" y="589"/>
                </a:cubicBezTo>
                <a:cubicBezTo>
                  <a:pt x="819" y="593"/>
                  <a:pt x="817" y="613"/>
                  <a:pt x="792" y="622"/>
                </a:cubicBezTo>
                <a:cubicBezTo>
                  <a:pt x="773" y="629"/>
                  <a:pt x="756" y="622"/>
                  <a:pt x="745" y="612"/>
                </a:cubicBezTo>
                <a:cubicBezTo>
                  <a:pt x="726" y="595"/>
                  <a:pt x="726" y="563"/>
                  <a:pt x="744" y="546"/>
                </a:cubicBezTo>
                <a:cubicBezTo>
                  <a:pt x="750" y="540"/>
                  <a:pt x="755" y="538"/>
                  <a:pt x="763" y="534"/>
                </a:cubicBezTo>
                <a:cubicBezTo>
                  <a:pt x="758" y="533"/>
                  <a:pt x="753" y="532"/>
                  <a:pt x="748" y="530"/>
                </a:cubicBezTo>
                <a:cubicBezTo>
                  <a:pt x="742" y="528"/>
                  <a:pt x="741" y="529"/>
                  <a:pt x="735" y="535"/>
                </a:cubicBezTo>
                <a:cubicBezTo>
                  <a:pt x="711" y="557"/>
                  <a:pt x="710" y="597"/>
                  <a:pt x="734" y="621"/>
                </a:cubicBezTo>
                <a:cubicBezTo>
                  <a:pt x="771" y="658"/>
                  <a:pt x="828" y="631"/>
                  <a:pt x="834" y="594"/>
                </a:cubicBezTo>
                <a:close/>
                <a:moveTo>
                  <a:pt x="854" y="598"/>
                </a:moveTo>
                <a:cubicBezTo>
                  <a:pt x="843" y="596"/>
                  <a:pt x="843" y="596"/>
                  <a:pt x="843" y="596"/>
                </a:cubicBezTo>
                <a:cubicBezTo>
                  <a:pt x="839" y="604"/>
                  <a:pt x="838" y="613"/>
                  <a:pt x="828" y="623"/>
                </a:cubicBezTo>
                <a:cubicBezTo>
                  <a:pt x="821" y="631"/>
                  <a:pt x="815" y="636"/>
                  <a:pt x="804" y="641"/>
                </a:cubicBezTo>
                <a:cubicBezTo>
                  <a:pt x="746" y="667"/>
                  <a:pt x="686" y="604"/>
                  <a:pt x="715" y="547"/>
                </a:cubicBezTo>
                <a:cubicBezTo>
                  <a:pt x="724" y="531"/>
                  <a:pt x="729" y="531"/>
                  <a:pt x="734" y="524"/>
                </a:cubicBezTo>
                <a:cubicBezTo>
                  <a:pt x="724" y="518"/>
                  <a:pt x="724" y="518"/>
                  <a:pt x="724" y="518"/>
                </a:cubicBezTo>
                <a:cubicBezTo>
                  <a:pt x="720" y="520"/>
                  <a:pt x="715" y="527"/>
                  <a:pt x="712" y="530"/>
                </a:cubicBezTo>
                <a:cubicBezTo>
                  <a:pt x="684" y="567"/>
                  <a:pt x="693" y="620"/>
                  <a:pt x="733" y="647"/>
                </a:cubicBezTo>
                <a:cubicBezTo>
                  <a:pt x="754" y="660"/>
                  <a:pt x="786" y="664"/>
                  <a:pt x="811" y="652"/>
                </a:cubicBezTo>
                <a:cubicBezTo>
                  <a:pt x="821" y="646"/>
                  <a:pt x="831" y="639"/>
                  <a:pt x="838" y="630"/>
                </a:cubicBezTo>
                <a:cubicBezTo>
                  <a:pt x="843" y="624"/>
                  <a:pt x="854" y="608"/>
                  <a:pt x="854" y="59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9" name="Freeform 43"/>
          <p:cNvSpPr>
            <a:spLocks noEditPoints="1"/>
          </p:cNvSpPr>
          <p:nvPr/>
        </p:nvSpPr>
        <p:spPr bwMode="auto">
          <a:xfrm>
            <a:off x="-42598" y="5015530"/>
            <a:ext cx="1772482" cy="1817785"/>
          </a:xfrm>
          <a:custGeom>
            <a:avLst/>
            <a:gdLst>
              <a:gd name="T0" fmla="*/ 814 w 870"/>
              <a:gd name="T1" fmla="*/ 889 h 892"/>
              <a:gd name="T2" fmla="*/ 612 w 870"/>
              <a:gd name="T3" fmla="*/ 889 h 892"/>
              <a:gd name="T4" fmla="*/ 413 w 870"/>
              <a:gd name="T5" fmla="*/ 891 h 892"/>
              <a:gd name="T6" fmla="*/ 254 w 870"/>
              <a:gd name="T7" fmla="*/ 889 h 892"/>
              <a:gd name="T8" fmla="*/ 85 w 870"/>
              <a:gd name="T9" fmla="*/ 889 h 892"/>
              <a:gd name="T10" fmla="*/ 8 w 870"/>
              <a:gd name="T11" fmla="*/ 736 h 892"/>
              <a:gd name="T12" fmla="*/ 0 w 870"/>
              <a:gd name="T13" fmla="*/ 693 h 892"/>
              <a:gd name="T14" fmla="*/ 0 w 870"/>
              <a:gd name="T15" fmla="*/ 589 h 892"/>
              <a:gd name="T16" fmla="*/ 9 w 870"/>
              <a:gd name="T17" fmla="*/ 552 h 892"/>
              <a:gd name="T18" fmla="*/ 0 w 870"/>
              <a:gd name="T19" fmla="*/ 436 h 892"/>
              <a:gd name="T20" fmla="*/ 52 w 870"/>
              <a:gd name="T21" fmla="*/ 367 h 892"/>
              <a:gd name="T22" fmla="*/ 0 w 870"/>
              <a:gd name="T23" fmla="*/ 267 h 892"/>
              <a:gd name="T24" fmla="*/ 0 w 870"/>
              <a:gd name="T25" fmla="*/ 191 h 892"/>
              <a:gd name="T26" fmla="*/ 0 w 870"/>
              <a:gd name="T27" fmla="*/ 73 h 892"/>
              <a:gd name="T28" fmla="*/ 51 w 870"/>
              <a:gd name="T29" fmla="*/ 173 h 892"/>
              <a:gd name="T30" fmla="*/ 85 w 870"/>
              <a:gd name="T31" fmla="*/ 165 h 892"/>
              <a:gd name="T32" fmla="*/ 403 w 870"/>
              <a:gd name="T33" fmla="*/ 579 h 892"/>
              <a:gd name="T34" fmla="*/ 689 w 870"/>
              <a:gd name="T35" fmla="*/ 560 h 892"/>
              <a:gd name="T36" fmla="*/ 857 w 870"/>
              <a:gd name="T37" fmla="*/ 873 h 892"/>
              <a:gd name="T38" fmla="*/ 688 w 870"/>
              <a:gd name="T39" fmla="*/ 877 h 892"/>
              <a:gd name="T40" fmla="*/ 348 w 870"/>
              <a:gd name="T41" fmla="*/ 854 h 892"/>
              <a:gd name="T42" fmla="*/ 149 w 870"/>
              <a:gd name="T43" fmla="*/ 891 h 892"/>
              <a:gd name="T44" fmla="*/ 801 w 870"/>
              <a:gd name="T45" fmla="*/ 820 h 892"/>
              <a:gd name="T46" fmla="*/ 226 w 870"/>
              <a:gd name="T47" fmla="*/ 839 h 892"/>
              <a:gd name="T48" fmla="*/ 545 w 870"/>
              <a:gd name="T49" fmla="*/ 830 h 892"/>
              <a:gd name="T50" fmla="*/ 491 w 870"/>
              <a:gd name="T51" fmla="*/ 829 h 892"/>
              <a:gd name="T52" fmla="*/ 93 w 870"/>
              <a:gd name="T53" fmla="*/ 799 h 892"/>
              <a:gd name="T54" fmla="*/ 355 w 870"/>
              <a:gd name="T55" fmla="*/ 826 h 892"/>
              <a:gd name="T56" fmla="*/ 315 w 870"/>
              <a:gd name="T57" fmla="*/ 783 h 892"/>
              <a:gd name="T58" fmla="*/ 482 w 870"/>
              <a:gd name="T59" fmla="*/ 771 h 892"/>
              <a:gd name="T60" fmla="*/ 312 w 870"/>
              <a:gd name="T61" fmla="*/ 771 h 892"/>
              <a:gd name="T62" fmla="*/ 644 w 870"/>
              <a:gd name="T63" fmla="*/ 766 h 892"/>
              <a:gd name="T64" fmla="*/ 574 w 870"/>
              <a:gd name="T65" fmla="*/ 760 h 892"/>
              <a:gd name="T66" fmla="*/ 215 w 870"/>
              <a:gd name="T67" fmla="*/ 753 h 892"/>
              <a:gd name="T68" fmla="*/ 623 w 870"/>
              <a:gd name="T69" fmla="*/ 758 h 892"/>
              <a:gd name="T70" fmla="*/ 594 w 870"/>
              <a:gd name="T71" fmla="*/ 756 h 892"/>
              <a:gd name="T72" fmla="*/ 735 w 870"/>
              <a:gd name="T73" fmla="*/ 706 h 892"/>
              <a:gd name="T74" fmla="*/ 565 w 870"/>
              <a:gd name="T75" fmla="*/ 706 h 892"/>
              <a:gd name="T76" fmla="*/ 264 w 870"/>
              <a:gd name="T77" fmla="*/ 674 h 892"/>
              <a:gd name="T78" fmla="*/ 786 w 870"/>
              <a:gd name="T79" fmla="*/ 757 h 892"/>
              <a:gd name="T80" fmla="*/ 375 w 870"/>
              <a:gd name="T81" fmla="*/ 697 h 892"/>
              <a:gd name="T82" fmla="*/ 321 w 870"/>
              <a:gd name="T83" fmla="*/ 697 h 892"/>
              <a:gd name="T84" fmla="*/ 825 w 870"/>
              <a:gd name="T85" fmla="*/ 755 h 892"/>
              <a:gd name="T86" fmla="*/ 551 w 870"/>
              <a:gd name="T87" fmla="*/ 650 h 892"/>
              <a:gd name="T88" fmla="*/ 220 w 870"/>
              <a:gd name="T89" fmla="*/ 659 h 892"/>
              <a:gd name="T90" fmla="*/ 172 w 870"/>
              <a:gd name="T91" fmla="*/ 693 h 892"/>
              <a:gd name="T92" fmla="*/ 312 w 870"/>
              <a:gd name="T93" fmla="*/ 639 h 892"/>
              <a:gd name="T94" fmla="*/ 644 w 870"/>
              <a:gd name="T95" fmla="*/ 633 h 892"/>
              <a:gd name="T96" fmla="*/ 554 w 870"/>
              <a:gd name="T97" fmla="*/ 601 h 892"/>
              <a:gd name="T98" fmla="*/ 222 w 870"/>
              <a:gd name="T99" fmla="*/ 633 h 892"/>
              <a:gd name="T100" fmla="*/ 442 w 870"/>
              <a:gd name="T101" fmla="*/ 624 h 892"/>
              <a:gd name="T102" fmla="*/ 398 w 870"/>
              <a:gd name="T103" fmla="*/ 585 h 892"/>
              <a:gd name="T104" fmla="*/ 86 w 870"/>
              <a:gd name="T105" fmla="*/ 605 h 892"/>
              <a:gd name="T106" fmla="*/ 239 w 870"/>
              <a:gd name="T107" fmla="*/ 551 h 892"/>
              <a:gd name="T108" fmla="*/ 123 w 870"/>
              <a:gd name="T109" fmla="*/ 544 h 892"/>
              <a:gd name="T110" fmla="*/ 186 w 870"/>
              <a:gd name="T111" fmla="*/ 560 h 892"/>
              <a:gd name="T112" fmla="*/ 177 w 870"/>
              <a:gd name="T113" fmla="*/ 548 h 892"/>
              <a:gd name="T114" fmla="*/ 235 w 870"/>
              <a:gd name="T115" fmla="*/ 495 h 892"/>
              <a:gd name="T116" fmla="*/ 57 w 870"/>
              <a:gd name="T117" fmla="*/ 441 h 892"/>
              <a:gd name="T118" fmla="*/ 132 w 870"/>
              <a:gd name="T119" fmla="*/ 400 h 892"/>
              <a:gd name="T120" fmla="*/ 123 w 870"/>
              <a:gd name="T121" fmla="*/ 290 h 892"/>
              <a:gd name="T122" fmla="*/ 27 w 870"/>
              <a:gd name="T123" fmla="*/ 2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0" h="892">
                <a:moveTo>
                  <a:pt x="849" y="891"/>
                </a:moveTo>
                <a:cubicBezTo>
                  <a:pt x="838" y="891"/>
                  <a:pt x="838" y="891"/>
                  <a:pt x="838" y="891"/>
                </a:cubicBezTo>
                <a:cubicBezTo>
                  <a:pt x="864" y="854"/>
                  <a:pt x="855" y="802"/>
                  <a:pt x="815" y="777"/>
                </a:cubicBezTo>
                <a:cubicBezTo>
                  <a:pt x="782" y="755"/>
                  <a:pt x="735" y="763"/>
                  <a:pt x="710" y="794"/>
                </a:cubicBezTo>
                <a:cubicBezTo>
                  <a:pt x="706" y="799"/>
                  <a:pt x="694" y="816"/>
                  <a:pt x="694" y="826"/>
                </a:cubicBezTo>
                <a:cubicBezTo>
                  <a:pt x="706" y="827"/>
                  <a:pt x="706" y="827"/>
                  <a:pt x="706" y="827"/>
                </a:cubicBezTo>
                <a:cubicBezTo>
                  <a:pt x="716" y="786"/>
                  <a:pt x="769" y="760"/>
                  <a:pt x="810" y="788"/>
                </a:cubicBezTo>
                <a:cubicBezTo>
                  <a:pt x="825" y="798"/>
                  <a:pt x="839" y="816"/>
                  <a:pt x="841" y="842"/>
                </a:cubicBezTo>
                <a:cubicBezTo>
                  <a:pt x="841" y="855"/>
                  <a:pt x="838" y="866"/>
                  <a:pt x="833" y="876"/>
                </a:cubicBezTo>
                <a:cubicBezTo>
                  <a:pt x="830" y="881"/>
                  <a:pt x="828" y="885"/>
                  <a:pt x="825" y="889"/>
                </a:cubicBezTo>
                <a:cubicBezTo>
                  <a:pt x="824" y="890"/>
                  <a:pt x="823" y="890"/>
                  <a:pt x="823" y="891"/>
                </a:cubicBezTo>
                <a:cubicBezTo>
                  <a:pt x="811" y="891"/>
                  <a:pt x="811" y="891"/>
                  <a:pt x="811" y="891"/>
                </a:cubicBezTo>
                <a:cubicBezTo>
                  <a:pt x="812" y="890"/>
                  <a:pt x="813" y="889"/>
                  <a:pt x="814" y="889"/>
                </a:cubicBezTo>
                <a:cubicBezTo>
                  <a:pt x="838" y="866"/>
                  <a:pt x="838" y="826"/>
                  <a:pt x="815" y="803"/>
                </a:cubicBezTo>
                <a:cubicBezTo>
                  <a:pt x="803" y="790"/>
                  <a:pt x="779" y="780"/>
                  <a:pt x="754" y="788"/>
                </a:cubicBezTo>
                <a:cubicBezTo>
                  <a:pt x="735" y="793"/>
                  <a:pt x="717" y="812"/>
                  <a:pt x="714" y="830"/>
                </a:cubicBezTo>
                <a:cubicBezTo>
                  <a:pt x="727" y="835"/>
                  <a:pt x="727" y="835"/>
                  <a:pt x="727" y="835"/>
                </a:cubicBezTo>
                <a:cubicBezTo>
                  <a:pt x="733" y="802"/>
                  <a:pt x="778" y="786"/>
                  <a:pt x="804" y="812"/>
                </a:cubicBezTo>
                <a:cubicBezTo>
                  <a:pt x="827" y="834"/>
                  <a:pt x="821" y="869"/>
                  <a:pt x="796" y="884"/>
                </a:cubicBezTo>
                <a:cubicBezTo>
                  <a:pt x="793" y="886"/>
                  <a:pt x="788" y="888"/>
                  <a:pt x="785" y="890"/>
                </a:cubicBezTo>
                <a:cubicBezTo>
                  <a:pt x="787" y="890"/>
                  <a:pt x="789" y="890"/>
                  <a:pt x="791" y="891"/>
                </a:cubicBezTo>
                <a:cubicBezTo>
                  <a:pt x="752" y="891"/>
                  <a:pt x="752" y="891"/>
                  <a:pt x="752" y="891"/>
                </a:cubicBezTo>
                <a:cubicBezTo>
                  <a:pt x="764" y="889"/>
                  <a:pt x="764" y="889"/>
                  <a:pt x="764" y="889"/>
                </a:cubicBezTo>
                <a:cubicBezTo>
                  <a:pt x="753" y="846"/>
                  <a:pt x="690" y="812"/>
                  <a:pt x="638" y="850"/>
                </a:cubicBezTo>
                <a:cubicBezTo>
                  <a:pt x="633" y="855"/>
                  <a:pt x="626" y="861"/>
                  <a:pt x="622" y="867"/>
                </a:cubicBezTo>
                <a:cubicBezTo>
                  <a:pt x="619" y="871"/>
                  <a:pt x="610" y="884"/>
                  <a:pt x="612" y="889"/>
                </a:cubicBezTo>
                <a:cubicBezTo>
                  <a:pt x="622" y="891"/>
                  <a:pt x="622" y="891"/>
                  <a:pt x="622" y="891"/>
                </a:cubicBezTo>
                <a:cubicBezTo>
                  <a:pt x="573" y="891"/>
                  <a:pt x="573" y="891"/>
                  <a:pt x="573" y="891"/>
                </a:cubicBezTo>
                <a:cubicBezTo>
                  <a:pt x="562" y="860"/>
                  <a:pt x="515" y="841"/>
                  <a:pt x="482" y="866"/>
                </a:cubicBezTo>
                <a:cubicBezTo>
                  <a:pt x="475" y="871"/>
                  <a:pt x="466" y="880"/>
                  <a:pt x="462" y="891"/>
                </a:cubicBezTo>
                <a:cubicBezTo>
                  <a:pt x="453" y="891"/>
                  <a:pt x="453" y="891"/>
                  <a:pt x="453" y="891"/>
                </a:cubicBezTo>
                <a:cubicBezTo>
                  <a:pt x="455" y="888"/>
                  <a:pt x="457" y="881"/>
                  <a:pt x="463" y="874"/>
                </a:cubicBezTo>
                <a:cubicBezTo>
                  <a:pt x="497" y="827"/>
                  <a:pt x="567" y="844"/>
                  <a:pt x="582" y="891"/>
                </a:cubicBezTo>
                <a:cubicBezTo>
                  <a:pt x="593" y="889"/>
                  <a:pt x="593" y="889"/>
                  <a:pt x="593" y="889"/>
                </a:cubicBezTo>
                <a:cubicBezTo>
                  <a:pt x="595" y="880"/>
                  <a:pt x="568" y="834"/>
                  <a:pt x="518" y="834"/>
                </a:cubicBezTo>
                <a:cubicBezTo>
                  <a:pt x="490" y="834"/>
                  <a:pt x="467" y="847"/>
                  <a:pt x="452" y="867"/>
                </a:cubicBezTo>
                <a:cubicBezTo>
                  <a:pt x="450" y="871"/>
                  <a:pt x="441" y="884"/>
                  <a:pt x="442" y="889"/>
                </a:cubicBezTo>
                <a:cubicBezTo>
                  <a:pt x="453" y="891"/>
                  <a:pt x="453" y="891"/>
                  <a:pt x="453" y="891"/>
                </a:cubicBezTo>
                <a:cubicBezTo>
                  <a:pt x="413" y="891"/>
                  <a:pt x="413" y="891"/>
                  <a:pt x="413" y="891"/>
                </a:cubicBezTo>
                <a:cubicBezTo>
                  <a:pt x="424" y="889"/>
                  <a:pt x="424" y="889"/>
                  <a:pt x="424" y="889"/>
                </a:cubicBezTo>
                <a:cubicBezTo>
                  <a:pt x="425" y="885"/>
                  <a:pt x="417" y="871"/>
                  <a:pt x="414" y="868"/>
                </a:cubicBezTo>
                <a:cubicBezTo>
                  <a:pt x="379" y="821"/>
                  <a:pt x="313" y="824"/>
                  <a:pt x="283" y="867"/>
                </a:cubicBezTo>
                <a:cubicBezTo>
                  <a:pt x="280" y="871"/>
                  <a:pt x="271" y="884"/>
                  <a:pt x="272" y="889"/>
                </a:cubicBezTo>
                <a:cubicBezTo>
                  <a:pt x="283" y="891"/>
                  <a:pt x="283" y="891"/>
                  <a:pt x="283" y="891"/>
                </a:cubicBezTo>
                <a:cubicBezTo>
                  <a:pt x="234" y="891"/>
                  <a:pt x="234" y="891"/>
                  <a:pt x="234" y="891"/>
                </a:cubicBezTo>
                <a:cubicBezTo>
                  <a:pt x="230" y="881"/>
                  <a:pt x="221" y="871"/>
                  <a:pt x="214" y="866"/>
                </a:cubicBezTo>
                <a:cubicBezTo>
                  <a:pt x="205" y="859"/>
                  <a:pt x="194" y="854"/>
                  <a:pt x="179" y="854"/>
                </a:cubicBezTo>
                <a:cubicBezTo>
                  <a:pt x="152" y="854"/>
                  <a:pt x="131" y="872"/>
                  <a:pt x="123" y="891"/>
                </a:cubicBezTo>
                <a:cubicBezTo>
                  <a:pt x="114" y="891"/>
                  <a:pt x="114" y="891"/>
                  <a:pt x="114" y="891"/>
                </a:cubicBezTo>
                <a:cubicBezTo>
                  <a:pt x="129" y="845"/>
                  <a:pt x="197" y="827"/>
                  <a:pt x="233" y="873"/>
                </a:cubicBezTo>
                <a:cubicBezTo>
                  <a:pt x="238" y="879"/>
                  <a:pt x="239" y="885"/>
                  <a:pt x="243" y="891"/>
                </a:cubicBezTo>
                <a:cubicBezTo>
                  <a:pt x="254" y="889"/>
                  <a:pt x="254" y="889"/>
                  <a:pt x="254" y="889"/>
                </a:cubicBezTo>
                <a:cubicBezTo>
                  <a:pt x="254" y="876"/>
                  <a:pt x="234" y="856"/>
                  <a:pt x="228" y="850"/>
                </a:cubicBezTo>
                <a:cubicBezTo>
                  <a:pt x="215" y="841"/>
                  <a:pt x="199" y="834"/>
                  <a:pt x="179" y="834"/>
                </a:cubicBezTo>
                <a:cubicBezTo>
                  <a:pt x="159" y="834"/>
                  <a:pt x="141" y="841"/>
                  <a:pt x="130" y="850"/>
                </a:cubicBezTo>
                <a:cubicBezTo>
                  <a:pt x="118" y="859"/>
                  <a:pt x="105" y="875"/>
                  <a:pt x="102" y="889"/>
                </a:cubicBezTo>
                <a:cubicBezTo>
                  <a:pt x="113" y="891"/>
                  <a:pt x="113" y="891"/>
                  <a:pt x="113" y="891"/>
                </a:cubicBezTo>
                <a:cubicBezTo>
                  <a:pt x="64" y="891"/>
                  <a:pt x="64" y="891"/>
                  <a:pt x="64" y="891"/>
                </a:cubicBezTo>
                <a:cubicBezTo>
                  <a:pt x="61" y="881"/>
                  <a:pt x="50" y="870"/>
                  <a:pt x="45" y="866"/>
                </a:cubicBezTo>
                <a:cubicBezTo>
                  <a:pt x="32" y="856"/>
                  <a:pt x="15" y="853"/>
                  <a:pt x="0" y="855"/>
                </a:cubicBezTo>
                <a:cubicBezTo>
                  <a:pt x="0" y="847"/>
                  <a:pt x="0" y="847"/>
                  <a:pt x="0" y="847"/>
                </a:cubicBezTo>
                <a:cubicBezTo>
                  <a:pt x="3" y="846"/>
                  <a:pt x="6" y="846"/>
                  <a:pt x="9" y="846"/>
                </a:cubicBezTo>
                <a:cubicBezTo>
                  <a:pt x="33" y="846"/>
                  <a:pt x="50" y="857"/>
                  <a:pt x="63" y="873"/>
                </a:cubicBezTo>
                <a:cubicBezTo>
                  <a:pt x="68" y="879"/>
                  <a:pt x="69" y="883"/>
                  <a:pt x="73" y="891"/>
                </a:cubicBezTo>
                <a:cubicBezTo>
                  <a:pt x="85" y="889"/>
                  <a:pt x="85" y="889"/>
                  <a:pt x="85" y="889"/>
                </a:cubicBezTo>
                <a:cubicBezTo>
                  <a:pt x="78" y="859"/>
                  <a:pt x="43" y="834"/>
                  <a:pt x="9" y="834"/>
                </a:cubicBezTo>
                <a:cubicBezTo>
                  <a:pt x="6" y="834"/>
                  <a:pt x="3" y="834"/>
                  <a:pt x="0" y="834"/>
                </a:cubicBezTo>
                <a:cubicBezTo>
                  <a:pt x="0" y="826"/>
                  <a:pt x="0" y="826"/>
                  <a:pt x="0" y="826"/>
                </a:cubicBezTo>
                <a:cubicBezTo>
                  <a:pt x="2" y="826"/>
                  <a:pt x="2" y="826"/>
                  <a:pt x="2" y="826"/>
                </a:cubicBezTo>
                <a:cubicBezTo>
                  <a:pt x="2" y="823"/>
                  <a:pt x="1" y="820"/>
                  <a:pt x="0" y="816"/>
                </a:cubicBezTo>
                <a:cubicBezTo>
                  <a:pt x="0" y="798"/>
                  <a:pt x="0" y="798"/>
                  <a:pt x="0" y="798"/>
                </a:cubicBezTo>
                <a:cubicBezTo>
                  <a:pt x="1" y="799"/>
                  <a:pt x="2" y="801"/>
                  <a:pt x="3" y="803"/>
                </a:cubicBezTo>
                <a:cubicBezTo>
                  <a:pt x="5" y="807"/>
                  <a:pt x="7" y="815"/>
                  <a:pt x="9" y="817"/>
                </a:cubicBezTo>
                <a:cubicBezTo>
                  <a:pt x="15" y="807"/>
                  <a:pt x="17" y="794"/>
                  <a:pt x="33" y="780"/>
                </a:cubicBezTo>
                <a:cubicBezTo>
                  <a:pt x="45" y="771"/>
                  <a:pt x="45" y="771"/>
                  <a:pt x="45" y="771"/>
                </a:cubicBezTo>
                <a:cubicBezTo>
                  <a:pt x="43" y="755"/>
                  <a:pt x="21" y="740"/>
                  <a:pt x="0" y="745"/>
                </a:cubicBezTo>
                <a:cubicBezTo>
                  <a:pt x="0" y="736"/>
                  <a:pt x="0" y="736"/>
                  <a:pt x="0" y="736"/>
                </a:cubicBezTo>
                <a:cubicBezTo>
                  <a:pt x="2" y="736"/>
                  <a:pt x="5" y="736"/>
                  <a:pt x="8" y="736"/>
                </a:cubicBezTo>
                <a:cubicBezTo>
                  <a:pt x="23" y="735"/>
                  <a:pt x="37" y="743"/>
                  <a:pt x="45" y="753"/>
                </a:cubicBezTo>
                <a:cubicBezTo>
                  <a:pt x="48" y="758"/>
                  <a:pt x="50" y="761"/>
                  <a:pt x="52" y="766"/>
                </a:cubicBezTo>
                <a:cubicBezTo>
                  <a:pt x="65" y="761"/>
                  <a:pt x="65" y="761"/>
                  <a:pt x="65" y="761"/>
                </a:cubicBezTo>
                <a:cubicBezTo>
                  <a:pt x="62" y="749"/>
                  <a:pt x="52" y="739"/>
                  <a:pt x="45" y="734"/>
                </a:cubicBezTo>
                <a:cubicBezTo>
                  <a:pt x="32" y="723"/>
                  <a:pt x="15" y="720"/>
                  <a:pt x="0" y="722"/>
                </a:cubicBezTo>
                <a:cubicBezTo>
                  <a:pt x="0" y="714"/>
                  <a:pt x="0" y="714"/>
                  <a:pt x="0" y="714"/>
                </a:cubicBezTo>
                <a:cubicBezTo>
                  <a:pt x="3" y="713"/>
                  <a:pt x="6" y="713"/>
                  <a:pt x="9" y="713"/>
                </a:cubicBezTo>
                <a:cubicBezTo>
                  <a:pt x="40" y="713"/>
                  <a:pt x="61" y="731"/>
                  <a:pt x="73" y="758"/>
                </a:cubicBezTo>
                <a:cubicBezTo>
                  <a:pt x="85" y="756"/>
                  <a:pt x="85" y="756"/>
                  <a:pt x="85" y="756"/>
                </a:cubicBezTo>
                <a:cubicBezTo>
                  <a:pt x="84" y="749"/>
                  <a:pt x="78" y="740"/>
                  <a:pt x="74" y="735"/>
                </a:cubicBezTo>
                <a:cubicBezTo>
                  <a:pt x="69" y="728"/>
                  <a:pt x="64" y="723"/>
                  <a:pt x="58" y="718"/>
                </a:cubicBezTo>
                <a:cubicBezTo>
                  <a:pt x="41" y="705"/>
                  <a:pt x="20" y="699"/>
                  <a:pt x="0" y="702"/>
                </a:cubicBezTo>
                <a:cubicBezTo>
                  <a:pt x="0" y="693"/>
                  <a:pt x="0" y="693"/>
                  <a:pt x="0" y="693"/>
                </a:cubicBezTo>
                <a:cubicBezTo>
                  <a:pt x="2" y="693"/>
                  <a:pt x="2" y="693"/>
                  <a:pt x="2" y="693"/>
                </a:cubicBezTo>
                <a:cubicBezTo>
                  <a:pt x="2" y="690"/>
                  <a:pt x="1" y="686"/>
                  <a:pt x="0" y="683"/>
                </a:cubicBezTo>
                <a:cubicBezTo>
                  <a:pt x="0" y="665"/>
                  <a:pt x="0" y="665"/>
                  <a:pt x="0" y="665"/>
                </a:cubicBezTo>
                <a:cubicBezTo>
                  <a:pt x="5" y="674"/>
                  <a:pt x="6" y="679"/>
                  <a:pt x="9" y="684"/>
                </a:cubicBezTo>
                <a:cubicBezTo>
                  <a:pt x="14" y="676"/>
                  <a:pt x="13" y="671"/>
                  <a:pt x="23" y="658"/>
                </a:cubicBezTo>
                <a:cubicBezTo>
                  <a:pt x="35" y="644"/>
                  <a:pt x="42" y="641"/>
                  <a:pt x="45" y="637"/>
                </a:cubicBezTo>
                <a:cubicBezTo>
                  <a:pt x="39" y="616"/>
                  <a:pt x="18" y="609"/>
                  <a:pt x="0" y="613"/>
                </a:cubicBezTo>
                <a:cubicBezTo>
                  <a:pt x="0" y="604"/>
                  <a:pt x="0" y="604"/>
                  <a:pt x="0" y="604"/>
                </a:cubicBezTo>
                <a:cubicBezTo>
                  <a:pt x="16" y="601"/>
                  <a:pt x="34" y="605"/>
                  <a:pt x="46" y="621"/>
                </a:cubicBezTo>
                <a:cubicBezTo>
                  <a:pt x="49" y="625"/>
                  <a:pt x="50" y="629"/>
                  <a:pt x="52" y="633"/>
                </a:cubicBezTo>
                <a:cubicBezTo>
                  <a:pt x="56" y="632"/>
                  <a:pt x="61" y="630"/>
                  <a:pt x="65" y="628"/>
                </a:cubicBezTo>
                <a:cubicBezTo>
                  <a:pt x="63" y="618"/>
                  <a:pt x="51" y="605"/>
                  <a:pt x="45" y="601"/>
                </a:cubicBezTo>
                <a:cubicBezTo>
                  <a:pt x="31" y="591"/>
                  <a:pt x="15" y="587"/>
                  <a:pt x="0" y="589"/>
                </a:cubicBezTo>
                <a:cubicBezTo>
                  <a:pt x="0" y="581"/>
                  <a:pt x="0" y="581"/>
                  <a:pt x="0" y="581"/>
                </a:cubicBezTo>
                <a:cubicBezTo>
                  <a:pt x="16" y="579"/>
                  <a:pt x="34" y="582"/>
                  <a:pt x="50" y="594"/>
                </a:cubicBezTo>
                <a:cubicBezTo>
                  <a:pt x="56" y="598"/>
                  <a:pt x="59" y="602"/>
                  <a:pt x="63" y="607"/>
                </a:cubicBezTo>
                <a:cubicBezTo>
                  <a:pt x="68" y="613"/>
                  <a:pt x="69" y="618"/>
                  <a:pt x="73" y="625"/>
                </a:cubicBezTo>
                <a:cubicBezTo>
                  <a:pt x="85" y="624"/>
                  <a:pt x="85" y="624"/>
                  <a:pt x="85" y="624"/>
                </a:cubicBezTo>
                <a:cubicBezTo>
                  <a:pt x="82" y="608"/>
                  <a:pt x="67" y="592"/>
                  <a:pt x="58" y="585"/>
                </a:cubicBezTo>
                <a:cubicBezTo>
                  <a:pt x="41" y="572"/>
                  <a:pt x="20" y="566"/>
                  <a:pt x="0" y="569"/>
                </a:cubicBezTo>
                <a:cubicBezTo>
                  <a:pt x="0" y="561"/>
                  <a:pt x="0" y="561"/>
                  <a:pt x="0" y="561"/>
                </a:cubicBezTo>
                <a:cubicBezTo>
                  <a:pt x="2" y="560"/>
                  <a:pt x="2" y="560"/>
                  <a:pt x="2" y="560"/>
                </a:cubicBezTo>
                <a:cubicBezTo>
                  <a:pt x="2" y="557"/>
                  <a:pt x="1" y="554"/>
                  <a:pt x="0" y="550"/>
                </a:cubicBezTo>
                <a:cubicBezTo>
                  <a:pt x="0" y="533"/>
                  <a:pt x="0" y="533"/>
                  <a:pt x="0" y="533"/>
                </a:cubicBezTo>
                <a:cubicBezTo>
                  <a:pt x="1" y="534"/>
                  <a:pt x="1" y="536"/>
                  <a:pt x="3" y="538"/>
                </a:cubicBezTo>
                <a:cubicBezTo>
                  <a:pt x="4" y="541"/>
                  <a:pt x="7" y="549"/>
                  <a:pt x="9" y="552"/>
                </a:cubicBezTo>
                <a:cubicBezTo>
                  <a:pt x="14" y="543"/>
                  <a:pt x="12" y="541"/>
                  <a:pt x="23" y="525"/>
                </a:cubicBezTo>
                <a:cubicBezTo>
                  <a:pt x="33" y="513"/>
                  <a:pt x="39" y="510"/>
                  <a:pt x="45" y="505"/>
                </a:cubicBezTo>
                <a:cubicBezTo>
                  <a:pt x="42" y="489"/>
                  <a:pt x="20" y="474"/>
                  <a:pt x="0" y="480"/>
                </a:cubicBezTo>
                <a:cubicBezTo>
                  <a:pt x="0" y="471"/>
                  <a:pt x="0" y="471"/>
                  <a:pt x="0" y="471"/>
                </a:cubicBezTo>
                <a:cubicBezTo>
                  <a:pt x="17" y="467"/>
                  <a:pt x="35" y="475"/>
                  <a:pt x="45" y="488"/>
                </a:cubicBezTo>
                <a:cubicBezTo>
                  <a:pt x="48" y="492"/>
                  <a:pt x="50" y="496"/>
                  <a:pt x="52" y="500"/>
                </a:cubicBezTo>
                <a:cubicBezTo>
                  <a:pt x="65" y="495"/>
                  <a:pt x="65" y="495"/>
                  <a:pt x="65" y="495"/>
                </a:cubicBezTo>
                <a:cubicBezTo>
                  <a:pt x="61" y="474"/>
                  <a:pt x="31" y="452"/>
                  <a:pt x="0" y="457"/>
                </a:cubicBezTo>
                <a:cubicBezTo>
                  <a:pt x="0" y="449"/>
                  <a:pt x="0" y="449"/>
                  <a:pt x="0" y="449"/>
                </a:cubicBezTo>
                <a:cubicBezTo>
                  <a:pt x="23" y="445"/>
                  <a:pt x="47" y="454"/>
                  <a:pt x="63" y="475"/>
                </a:cubicBezTo>
                <a:cubicBezTo>
                  <a:pt x="68" y="482"/>
                  <a:pt x="69" y="485"/>
                  <a:pt x="73" y="493"/>
                </a:cubicBezTo>
                <a:cubicBezTo>
                  <a:pt x="85" y="491"/>
                  <a:pt x="85" y="491"/>
                  <a:pt x="85" y="491"/>
                </a:cubicBezTo>
                <a:cubicBezTo>
                  <a:pt x="75" y="456"/>
                  <a:pt x="37" y="432"/>
                  <a:pt x="0" y="436"/>
                </a:cubicBezTo>
                <a:cubicBezTo>
                  <a:pt x="0" y="428"/>
                  <a:pt x="0" y="428"/>
                  <a:pt x="0" y="428"/>
                </a:cubicBezTo>
                <a:cubicBezTo>
                  <a:pt x="2" y="427"/>
                  <a:pt x="2" y="427"/>
                  <a:pt x="2" y="427"/>
                </a:cubicBezTo>
                <a:cubicBezTo>
                  <a:pt x="2" y="424"/>
                  <a:pt x="1" y="421"/>
                  <a:pt x="0" y="417"/>
                </a:cubicBezTo>
                <a:cubicBezTo>
                  <a:pt x="0" y="400"/>
                  <a:pt x="0" y="400"/>
                  <a:pt x="0" y="400"/>
                </a:cubicBezTo>
                <a:cubicBezTo>
                  <a:pt x="1" y="401"/>
                  <a:pt x="2" y="403"/>
                  <a:pt x="2" y="404"/>
                </a:cubicBezTo>
                <a:cubicBezTo>
                  <a:pt x="5" y="409"/>
                  <a:pt x="6" y="415"/>
                  <a:pt x="9" y="419"/>
                </a:cubicBezTo>
                <a:cubicBezTo>
                  <a:pt x="11" y="416"/>
                  <a:pt x="13" y="409"/>
                  <a:pt x="15" y="405"/>
                </a:cubicBezTo>
                <a:cubicBezTo>
                  <a:pt x="21" y="394"/>
                  <a:pt x="35" y="377"/>
                  <a:pt x="45" y="373"/>
                </a:cubicBezTo>
                <a:cubicBezTo>
                  <a:pt x="42" y="359"/>
                  <a:pt x="26" y="346"/>
                  <a:pt x="9" y="346"/>
                </a:cubicBezTo>
                <a:cubicBezTo>
                  <a:pt x="6" y="346"/>
                  <a:pt x="3" y="346"/>
                  <a:pt x="0" y="347"/>
                </a:cubicBezTo>
                <a:cubicBezTo>
                  <a:pt x="0" y="339"/>
                  <a:pt x="0" y="339"/>
                  <a:pt x="0" y="339"/>
                </a:cubicBezTo>
                <a:cubicBezTo>
                  <a:pt x="15" y="335"/>
                  <a:pt x="33" y="340"/>
                  <a:pt x="46" y="356"/>
                </a:cubicBezTo>
                <a:cubicBezTo>
                  <a:pt x="49" y="360"/>
                  <a:pt x="50" y="363"/>
                  <a:pt x="52" y="367"/>
                </a:cubicBezTo>
                <a:cubicBezTo>
                  <a:pt x="65" y="362"/>
                  <a:pt x="65" y="362"/>
                  <a:pt x="65" y="362"/>
                </a:cubicBezTo>
                <a:cubicBezTo>
                  <a:pt x="62" y="351"/>
                  <a:pt x="51" y="340"/>
                  <a:pt x="45" y="335"/>
                </a:cubicBezTo>
                <a:cubicBezTo>
                  <a:pt x="30" y="324"/>
                  <a:pt x="14" y="322"/>
                  <a:pt x="0" y="324"/>
                </a:cubicBezTo>
                <a:cubicBezTo>
                  <a:pt x="0" y="316"/>
                  <a:pt x="0" y="316"/>
                  <a:pt x="0" y="316"/>
                </a:cubicBezTo>
                <a:cubicBezTo>
                  <a:pt x="23" y="313"/>
                  <a:pt x="48" y="322"/>
                  <a:pt x="63" y="342"/>
                </a:cubicBezTo>
                <a:cubicBezTo>
                  <a:pt x="68" y="348"/>
                  <a:pt x="69" y="352"/>
                  <a:pt x="73" y="360"/>
                </a:cubicBezTo>
                <a:cubicBezTo>
                  <a:pt x="85" y="358"/>
                  <a:pt x="85" y="358"/>
                  <a:pt x="85" y="358"/>
                </a:cubicBezTo>
                <a:cubicBezTo>
                  <a:pt x="84" y="347"/>
                  <a:pt x="68" y="327"/>
                  <a:pt x="58" y="320"/>
                </a:cubicBezTo>
                <a:cubicBezTo>
                  <a:pt x="41" y="307"/>
                  <a:pt x="20" y="301"/>
                  <a:pt x="0" y="303"/>
                </a:cubicBezTo>
                <a:cubicBezTo>
                  <a:pt x="0" y="295"/>
                  <a:pt x="0" y="295"/>
                  <a:pt x="0" y="295"/>
                </a:cubicBezTo>
                <a:cubicBezTo>
                  <a:pt x="2" y="295"/>
                  <a:pt x="2" y="295"/>
                  <a:pt x="2" y="295"/>
                </a:cubicBezTo>
                <a:cubicBezTo>
                  <a:pt x="2" y="292"/>
                  <a:pt x="1" y="288"/>
                  <a:pt x="0" y="284"/>
                </a:cubicBezTo>
                <a:cubicBezTo>
                  <a:pt x="0" y="267"/>
                  <a:pt x="0" y="267"/>
                  <a:pt x="0" y="267"/>
                </a:cubicBezTo>
                <a:cubicBezTo>
                  <a:pt x="1" y="268"/>
                  <a:pt x="2" y="270"/>
                  <a:pt x="2" y="272"/>
                </a:cubicBezTo>
                <a:cubicBezTo>
                  <a:pt x="4" y="275"/>
                  <a:pt x="8" y="284"/>
                  <a:pt x="9" y="286"/>
                </a:cubicBezTo>
                <a:cubicBezTo>
                  <a:pt x="11" y="282"/>
                  <a:pt x="13" y="277"/>
                  <a:pt x="15" y="272"/>
                </a:cubicBezTo>
                <a:cubicBezTo>
                  <a:pt x="18" y="268"/>
                  <a:pt x="20" y="264"/>
                  <a:pt x="23" y="260"/>
                </a:cubicBezTo>
                <a:cubicBezTo>
                  <a:pt x="33" y="247"/>
                  <a:pt x="41" y="243"/>
                  <a:pt x="45" y="239"/>
                </a:cubicBezTo>
                <a:cubicBezTo>
                  <a:pt x="42" y="226"/>
                  <a:pt x="26" y="213"/>
                  <a:pt x="9" y="213"/>
                </a:cubicBezTo>
                <a:cubicBezTo>
                  <a:pt x="6" y="213"/>
                  <a:pt x="3" y="213"/>
                  <a:pt x="0" y="214"/>
                </a:cubicBezTo>
                <a:cubicBezTo>
                  <a:pt x="0" y="206"/>
                  <a:pt x="0" y="206"/>
                  <a:pt x="0" y="206"/>
                </a:cubicBezTo>
                <a:cubicBezTo>
                  <a:pt x="3" y="205"/>
                  <a:pt x="6" y="205"/>
                  <a:pt x="9" y="205"/>
                </a:cubicBezTo>
                <a:cubicBezTo>
                  <a:pt x="31" y="205"/>
                  <a:pt x="43" y="217"/>
                  <a:pt x="52" y="235"/>
                </a:cubicBezTo>
                <a:cubicBezTo>
                  <a:pt x="65" y="230"/>
                  <a:pt x="65" y="230"/>
                  <a:pt x="65" y="230"/>
                </a:cubicBezTo>
                <a:cubicBezTo>
                  <a:pt x="61" y="210"/>
                  <a:pt x="34" y="191"/>
                  <a:pt x="9" y="191"/>
                </a:cubicBezTo>
                <a:cubicBezTo>
                  <a:pt x="6" y="191"/>
                  <a:pt x="3" y="191"/>
                  <a:pt x="0" y="191"/>
                </a:cubicBezTo>
                <a:cubicBezTo>
                  <a:pt x="0" y="183"/>
                  <a:pt x="0" y="183"/>
                  <a:pt x="0" y="183"/>
                </a:cubicBezTo>
                <a:cubicBezTo>
                  <a:pt x="29" y="179"/>
                  <a:pt x="61" y="194"/>
                  <a:pt x="73" y="227"/>
                </a:cubicBezTo>
                <a:cubicBezTo>
                  <a:pt x="85" y="225"/>
                  <a:pt x="85" y="225"/>
                  <a:pt x="85" y="225"/>
                </a:cubicBezTo>
                <a:cubicBezTo>
                  <a:pt x="75" y="189"/>
                  <a:pt x="37" y="167"/>
                  <a:pt x="0" y="171"/>
                </a:cubicBezTo>
                <a:cubicBezTo>
                  <a:pt x="0" y="162"/>
                  <a:pt x="0" y="162"/>
                  <a:pt x="0" y="162"/>
                </a:cubicBezTo>
                <a:cubicBezTo>
                  <a:pt x="2" y="162"/>
                  <a:pt x="2" y="162"/>
                  <a:pt x="2" y="162"/>
                </a:cubicBezTo>
                <a:cubicBezTo>
                  <a:pt x="2" y="159"/>
                  <a:pt x="1" y="156"/>
                  <a:pt x="0" y="152"/>
                </a:cubicBezTo>
                <a:cubicBezTo>
                  <a:pt x="0" y="135"/>
                  <a:pt x="0" y="135"/>
                  <a:pt x="0" y="135"/>
                </a:cubicBezTo>
                <a:cubicBezTo>
                  <a:pt x="4" y="142"/>
                  <a:pt x="7" y="149"/>
                  <a:pt x="9" y="156"/>
                </a:cubicBezTo>
                <a:cubicBezTo>
                  <a:pt x="37" y="158"/>
                  <a:pt x="59" y="121"/>
                  <a:pt x="39" y="95"/>
                </a:cubicBezTo>
                <a:cubicBezTo>
                  <a:pt x="32" y="86"/>
                  <a:pt x="18" y="78"/>
                  <a:pt x="1" y="81"/>
                </a:cubicBezTo>
                <a:cubicBezTo>
                  <a:pt x="1" y="81"/>
                  <a:pt x="0" y="81"/>
                  <a:pt x="0" y="81"/>
                </a:cubicBezTo>
                <a:cubicBezTo>
                  <a:pt x="0" y="73"/>
                  <a:pt x="0" y="73"/>
                  <a:pt x="0" y="73"/>
                </a:cubicBezTo>
                <a:cubicBezTo>
                  <a:pt x="48" y="63"/>
                  <a:pt x="78" y="128"/>
                  <a:pt x="33" y="157"/>
                </a:cubicBezTo>
                <a:cubicBezTo>
                  <a:pt x="28" y="160"/>
                  <a:pt x="29" y="159"/>
                  <a:pt x="25" y="161"/>
                </a:cubicBezTo>
                <a:cubicBezTo>
                  <a:pt x="25" y="161"/>
                  <a:pt x="25" y="161"/>
                  <a:pt x="25" y="161"/>
                </a:cubicBezTo>
                <a:cubicBezTo>
                  <a:pt x="23" y="163"/>
                  <a:pt x="23" y="163"/>
                  <a:pt x="23" y="163"/>
                </a:cubicBezTo>
                <a:cubicBezTo>
                  <a:pt x="28" y="164"/>
                  <a:pt x="33" y="165"/>
                  <a:pt x="38" y="167"/>
                </a:cubicBezTo>
                <a:cubicBezTo>
                  <a:pt x="44" y="169"/>
                  <a:pt x="47" y="165"/>
                  <a:pt x="50" y="161"/>
                </a:cubicBezTo>
                <a:cubicBezTo>
                  <a:pt x="77" y="135"/>
                  <a:pt x="72" y="96"/>
                  <a:pt x="53" y="77"/>
                </a:cubicBezTo>
                <a:cubicBezTo>
                  <a:pt x="36" y="60"/>
                  <a:pt x="16" y="56"/>
                  <a:pt x="0" y="58"/>
                </a:cubicBezTo>
                <a:cubicBezTo>
                  <a:pt x="0" y="50"/>
                  <a:pt x="0" y="50"/>
                  <a:pt x="0" y="50"/>
                </a:cubicBezTo>
                <a:cubicBezTo>
                  <a:pt x="17" y="48"/>
                  <a:pt x="34" y="52"/>
                  <a:pt x="49" y="63"/>
                </a:cubicBezTo>
                <a:cubicBezTo>
                  <a:pt x="75" y="81"/>
                  <a:pt x="86" y="118"/>
                  <a:pt x="70" y="150"/>
                </a:cubicBezTo>
                <a:cubicBezTo>
                  <a:pt x="62" y="164"/>
                  <a:pt x="55" y="168"/>
                  <a:pt x="53" y="171"/>
                </a:cubicBezTo>
                <a:cubicBezTo>
                  <a:pt x="51" y="173"/>
                  <a:pt x="53" y="170"/>
                  <a:pt x="51" y="173"/>
                </a:cubicBezTo>
                <a:cubicBezTo>
                  <a:pt x="55" y="175"/>
                  <a:pt x="57" y="177"/>
                  <a:pt x="61" y="179"/>
                </a:cubicBezTo>
                <a:cubicBezTo>
                  <a:pt x="68" y="176"/>
                  <a:pt x="78" y="161"/>
                  <a:pt x="82" y="152"/>
                </a:cubicBezTo>
                <a:cubicBezTo>
                  <a:pt x="88" y="141"/>
                  <a:pt x="90" y="126"/>
                  <a:pt x="89" y="111"/>
                </a:cubicBezTo>
                <a:cubicBezTo>
                  <a:pt x="86" y="64"/>
                  <a:pt x="43" y="33"/>
                  <a:pt x="0" y="38"/>
                </a:cubicBezTo>
                <a:cubicBezTo>
                  <a:pt x="0" y="30"/>
                  <a:pt x="0" y="30"/>
                  <a:pt x="0" y="30"/>
                </a:cubicBezTo>
                <a:cubicBezTo>
                  <a:pt x="2" y="29"/>
                  <a:pt x="2" y="29"/>
                  <a:pt x="2" y="29"/>
                </a:cubicBezTo>
                <a:cubicBezTo>
                  <a:pt x="2" y="26"/>
                  <a:pt x="1" y="23"/>
                  <a:pt x="0" y="19"/>
                </a:cubicBezTo>
                <a:cubicBezTo>
                  <a:pt x="0" y="0"/>
                  <a:pt x="0" y="0"/>
                  <a:pt x="0" y="0"/>
                </a:cubicBezTo>
                <a:cubicBezTo>
                  <a:pt x="0" y="1"/>
                  <a:pt x="0" y="2"/>
                  <a:pt x="1" y="2"/>
                </a:cubicBezTo>
                <a:cubicBezTo>
                  <a:pt x="7" y="13"/>
                  <a:pt x="10" y="26"/>
                  <a:pt x="12" y="29"/>
                </a:cubicBezTo>
                <a:cubicBezTo>
                  <a:pt x="51" y="31"/>
                  <a:pt x="79" y="55"/>
                  <a:pt x="91" y="84"/>
                </a:cubicBezTo>
                <a:cubicBezTo>
                  <a:pt x="99" y="101"/>
                  <a:pt x="100" y="122"/>
                  <a:pt x="95" y="142"/>
                </a:cubicBezTo>
                <a:cubicBezTo>
                  <a:pt x="92" y="152"/>
                  <a:pt x="90" y="156"/>
                  <a:pt x="85" y="165"/>
                </a:cubicBezTo>
                <a:cubicBezTo>
                  <a:pt x="80" y="173"/>
                  <a:pt x="75" y="177"/>
                  <a:pt x="70" y="185"/>
                </a:cubicBezTo>
                <a:cubicBezTo>
                  <a:pt x="76" y="193"/>
                  <a:pt x="76" y="190"/>
                  <a:pt x="84" y="203"/>
                </a:cubicBezTo>
                <a:cubicBezTo>
                  <a:pt x="89" y="210"/>
                  <a:pt x="92" y="216"/>
                  <a:pt x="94" y="225"/>
                </a:cubicBezTo>
                <a:cubicBezTo>
                  <a:pt x="123" y="226"/>
                  <a:pt x="146" y="237"/>
                  <a:pt x="163" y="258"/>
                </a:cubicBezTo>
                <a:cubicBezTo>
                  <a:pt x="168" y="264"/>
                  <a:pt x="172" y="271"/>
                  <a:pt x="176" y="279"/>
                </a:cubicBezTo>
                <a:cubicBezTo>
                  <a:pt x="188" y="306"/>
                  <a:pt x="184" y="335"/>
                  <a:pt x="170" y="360"/>
                </a:cubicBezTo>
                <a:cubicBezTo>
                  <a:pt x="167" y="366"/>
                  <a:pt x="159" y="376"/>
                  <a:pt x="154" y="379"/>
                </a:cubicBezTo>
                <a:cubicBezTo>
                  <a:pt x="156" y="385"/>
                  <a:pt x="168" y="391"/>
                  <a:pt x="177" y="414"/>
                </a:cubicBezTo>
                <a:cubicBezTo>
                  <a:pt x="178" y="416"/>
                  <a:pt x="179" y="418"/>
                  <a:pt x="179" y="421"/>
                </a:cubicBezTo>
                <a:cubicBezTo>
                  <a:pt x="181" y="427"/>
                  <a:pt x="180" y="427"/>
                  <a:pt x="182" y="427"/>
                </a:cubicBezTo>
                <a:cubicBezTo>
                  <a:pt x="222" y="427"/>
                  <a:pt x="255" y="458"/>
                  <a:pt x="264" y="490"/>
                </a:cubicBezTo>
                <a:cubicBezTo>
                  <a:pt x="306" y="491"/>
                  <a:pt x="342" y="520"/>
                  <a:pt x="350" y="560"/>
                </a:cubicBezTo>
                <a:cubicBezTo>
                  <a:pt x="371" y="560"/>
                  <a:pt x="389" y="568"/>
                  <a:pt x="403" y="579"/>
                </a:cubicBezTo>
                <a:cubicBezTo>
                  <a:pt x="414" y="588"/>
                  <a:pt x="425" y="600"/>
                  <a:pt x="430" y="614"/>
                </a:cubicBezTo>
                <a:cubicBezTo>
                  <a:pt x="431" y="615"/>
                  <a:pt x="431" y="616"/>
                  <a:pt x="432" y="617"/>
                </a:cubicBezTo>
                <a:cubicBezTo>
                  <a:pt x="433" y="620"/>
                  <a:pt x="431" y="619"/>
                  <a:pt x="434" y="620"/>
                </a:cubicBezTo>
                <a:cubicBezTo>
                  <a:pt x="435" y="613"/>
                  <a:pt x="442" y="601"/>
                  <a:pt x="446" y="596"/>
                </a:cubicBezTo>
                <a:cubicBezTo>
                  <a:pt x="449" y="593"/>
                  <a:pt x="450" y="590"/>
                  <a:pt x="453" y="586"/>
                </a:cubicBezTo>
                <a:cubicBezTo>
                  <a:pt x="461" y="578"/>
                  <a:pt x="476" y="569"/>
                  <a:pt x="486" y="565"/>
                </a:cubicBezTo>
                <a:cubicBezTo>
                  <a:pt x="521" y="551"/>
                  <a:pt x="562" y="564"/>
                  <a:pt x="585" y="590"/>
                </a:cubicBezTo>
                <a:cubicBezTo>
                  <a:pt x="590" y="595"/>
                  <a:pt x="601" y="612"/>
                  <a:pt x="602" y="620"/>
                </a:cubicBezTo>
                <a:cubicBezTo>
                  <a:pt x="603" y="620"/>
                  <a:pt x="603" y="620"/>
                  <a:pt x="603" y="620"/>
                </a:cubicBezTo>
                <a:cubicBezTo>
                  <a:pt x="604" y="612"/>
                  <a:pt x="612" y="601"/>
                  <a:pt x="615" y="596"/>
                </a:cubicBezTo>
                <a:cubicBezTo>
                  <a:pt x="621" y="589"/>
                  <a:pt x="621" y="589"/>
                  <a:pt x="621" y="589"/>
                </a:cubicBezTo>
                <a:cubicBezTo>
                  <a:pt x="625" y="585"/>
                  <a:pt x="628" y="582"/>
                  <a:pt x="634" y="578"/>
                </a:cubicBezTo>
                <a:cubicBezTo>
                  <a:pt x="648" y="566"/>
                  <a:pt x="666" y="560"/>
                  <a:pt x="689" y="560"/>
                </a:cubicBezTo>
                <a:cubicBezTo>
                  <a:pt x="700" y="560"/>
                  <a:pt x="711" y="562"/>
                  <a:pt x="720" y="566"/>
                </a:cubicBezTo>
                <a:cubicBezTo>
                  <a:pt x="744" y="575"/>
                  <a:pt x="766" y="596"/>
                  <a:pt x="773" y="622"/>
                </a:cubicBezTo>
                <a:cubicBezTo>
                  <a:pt x="779" y="624"/>
                  <a:pt x="785" y="623"/>
                  <a:pt x="791" y="625"/>
                </a:cubicBezTo>
                <a:cubicBezTo>
                  <a:pt x="796" y="626"/>
                  <a:pt x="802" y="628"/>
                  <a:pt x="807" y="630"/>
                </a:cubicBezTo>
                <a:cubicBezTo>
                  <a:pt x="811" y="632"/>
                  <a:pt x="817" y="634"/>
                  <a:pt x="821" y="637"/>
                </a:cubicBezTo>
                <a:cubicBezTo>
                  <a:pt x="860" y="665"/>
                  <a:pt x="857" y="693"/>
                  <a:pt x="861" y="702"/>
                </a:cubicBezTo>
                <a:cubicBezTo>
                  <a:pt x="861" y="723"/>
                  <a:pt x="861" y="723"/>
                  <a:pt x="861" y="723"/>
                </a:cubicBezTo>
                <a:cubicBezTo>
                  <a:pt x="857" y="731"/>
                  <a:pt x="863" y="736"/>
                  <a:pt x="843" y="767"/>
                </a:cubicBezTo>
                <a:cubicBezTo>
                  <a:pt x="840" y="772"/>
                  <a:pt x="836" y="774"/>
                  <a:pt x="833" y="778"/>
                </a:cubicBezTo>
                <a:cubicBezTo>
                  <a:pt x="847" y="796"/>
                  <a:pt x="847" y="796"/>
                  <a:pt x="847" y="796"/>
                </a:cubicBezTo>
                <a:cubicBezTo>
                  <a:pt x="859" y="814"/>
                  <a:pt x="859" y="829"/>
                  <a:pt x="861" y="834"/>
                </a:cubicBezTo>
                <a:cubicBezTo>
                  <a:pt x="861" y="856"/>
                  <a:pt x="861" y="856"/>
                  <a:pt x="861" y="856"/>
                </a:cubicBezTo>
                <a:cubicBezTo>
                  <a:pt x="860" y="858"/>
                  <a:pt x="858" y="869"/>
                  <a:pt x="857" y="873"/>
                </a:cubicBezTo>
                <a:cubicBezTo>
                  <a:pt x="854" y="880"/>
                  <a:pt x="852" y="886"/>
                  <a:pt x="849" y="891"/>
                </a:cubicBezTo>
                <a:close/>
                <a:moveTo>
                  <a:pt x="751" y="891"/>
                </a:moveTo>
                <a:cubicBezTo>
                  <a:pt x="739" y="851"/>
                  <a:pt x="684" y="831"/>
                  <a:pt x="646" y="860"/>
                </a:cubicBezTo>
                <a:cubicBezTo>
                  <a:pt x="629" y="873"/>
                  <a:pt x="629" y="880"/>
                  <a:pt x="623" y="891"/>
                </a:cubicBezTo>
                <a:cubicBezTo>
                  <a:pt x="632" y="891"/>
                  <a:pt x="632" y="891"/>
                  <a:pt x="632" y="891"/>
                </a:cubicBezTo>
                <a:cubicBezTo>
                  <a:pt x="636" y="881"/>
                  <a:pt x="645" y="870"/>
                  <a:pt x="652" y="866"/>
                </a:cubicBezTo>
                <a:cubicBezTo>
                  <a:pt x="688" y="840"/>
                  <a:pt x="732" y="861"/>
                  <a:pt x="743" y="891"/>
                </a:cubicBezTo>
                <a:cubicBezTo>
                  <a:pt x="751" y="891"/>
                  <a:pt x="751" y="891"/>
                  <a:pt x="751" y="891"/>
                </a:cubicBezTo>
                <a:close/>
                <a:moveTo>
                  <a:pt x="727" y="891"/>
                </a:moveTo>
                <a:cubicBezTo>
                  <a:pt x="713" y="867"/>
                  <a:pt x="681" y="861"/>
                  <a:pt x="659" y="878"/>
                </a:cubicBezTo>
                <a:cubicBezTo>
                  <a:pt x="653" y="883"/>
                  <a:pt x="650" y="887"/>
                  <a:pt x="648" y="891"/>
                </a:cubicBezTo>
                <a:cubicBezTo>
                  <a:pt x="658" y="891"/>
                  <a:pt x="658" y="891"/>
                  <a:pt x="658" y="891"/>
                </a:cubicBezTo>
                <a:cubicBezTo>
                  <a:pt x="664" y="882"/>
                  <a:pt x="675" y="876"/>
                  <a:pt x="688" y="877"/>
                </a:cubicBezTo>
                <a:cubicBezTo>
                  <a:pt x="699" y="877"/>
                  <a:pt x="710" y="883"/>
                  <a:pt x="717" y="891"/>
                </a:cubicBezTo>
                <a:cubicBezTo>
                  <a:pt x="727" y="891"/>
                  <a:pt x="727" y="891"/>
                  <a:pt x="727" y="891"/>
                </a:cubicBezTo>
                <a:close/>
                <a:moveTo>
                  <a:pt x="557" y="891"/>
                </a:moveTo>
                <a:cubicBezTo>
                  <a:pt x="550" y="878"/>
                  <a:pt x="536" y="868"/>
                  <a:pt x="517" y="868"/>
                </a:cubicBezTo>
                <a:cubicBezTo>
                  <a:pt x="495" y="869"/>
                  <a:pt x="484" y="882"/>
                  <a:pt x="479" y="891"/>
                </a:cubicBezTo>
                <a:cubicBezTo>
                  <a:pt x="488" y="891"/>
                  <a:pt x="488" y="891"/>
                  <a:pt x="488" y="891"/>
                </a:cubicBezTo>
                <a:cubicBezTo>
                  <a:pt x="502" y="872"/>
                  <a:pt x="533" y="872"/>
                  <a:pt x="548" y="891"/>
                </a:cubicBezTo>
                <a:cubicBezTo>
                  <a:pt x="557" y="891"/>
                  <a:pt x="557" y="891"/>
                  <a:pt x="557" y="891"/>
                </a:cubicBezTo>
                <a:close/>
                <a:moveTo>
                  <a:pt x="413" y="891"/>
                </a:moveTo>
                <a:cubicBezTo>
                  <a:pt x="410" y="887"/>
                  <a:pt x="409" y="881"/>
                  <a:pt x="403" y="873"/>
                </a:cubicBezTo>
                <a:cubicBezTo>
                  <a:pt x="367" y="827"/>
                  <a:pt x="299" y="845"/>
                  <a:pt x="284" y="891"/>
                </a:cubicBezTo>
                <a:cubicBezTo>
                  <a:pt x="293" y="891"/>
                  <a:pt x="293" y="891"/>
                  <a:pt x="293" y="891"/>
                </a:cubicBezTo>
                <a:cubicBezTo>
                  <a:pt x="300" y="872"/>
                  <a:pt x="322" y="854"/>
                  <a:pt x="348" y="854"/>
                </a:cubicBezTo>
                <a:cubicBezTo>
                  <a:pt x="373" y="854"/>
                  <a:pt x="397" y="872"/>
                  <a:pt x="403" y="891"/>
                </a:cubicBezTo>
                <a:cubicBezTo>
                  <a:pt x="413" y="891"/>
                  <a:pt x="413" y="891"/>
                  <a:pt x="413" y="891"/>
                </a:cubicBezTo>
                <a:close/>
                <a:moveTo>
                  <a:pt x="387" y="891"/>
                </a:moveTo>
                <a:cubicBezTo>
                  <a:pt x="387" y="889"/>
                  <a:pt x="386" y="888"/>
                  <a:pt x="385" y="887"/>
                </a:cubicBezTo>
                <a:cubicBezTo>
                  <a:pt x="366" y="861"/>
                  <a:pt x="324" y="863"/>
                  <a:pt x="308" y="891"/>
                </a:cubicBezTo>
                <a:cubicBezTo>
                  <a:pt x="318" y="891"/>
                  <a:pt x="318" y="891"/>
                  <a:pt x="318" y="891"/>
                </a:cubicBezTo>
                <a:cubicBezTo>
                  <a:pt x="325" y="883"/>
                  <a:pt x="337" y="877"/>
                  <a:pt x="348" y="877"/>
                </a:cubicBezTo>
                <a:cubicBezTo>
                  <a:pt x="361" y="877"/>
                  <a:pt x="371" y="883"/>
                  <a:pt x="378" y="891"/>
                </a:cubicBezTo>
                <a:cubicBezTo>
                  <a:pt x="387" y="891"/>
                  <a:pt x="387" y="891"/>
                  <a:pt x="387" y="891"/>
                </a:cubicBezTo>
                <a:close/>
                <a:moveTo>
                  <a:pt x="218" y="891"/>
                </a:moveTo>
                <a:cubicBezTo>
                  <a:pt x="217" y="889"/>
                  <a:pt x="216" y="888"/>
                  <a:pt x="215" y="886"/>
                </a:cubicBezTo>
                <a:cubicBezTo>
                  <a:pt x="195" y="860"/>
                  <a:pt x="154" y="864"/>
                  <a:pt x="139" y="891"/>
                </a:cubicBezTo>
                <a:cubicBezTo>
                  <a:pt x="149" y="891"/>
                  <a:pt x="149" y="891"/>
                  <a:pt x="149" y="891"/>
                </a:cubicBezTo>
                <a:cubicBezTo>
                  <a:pt x="156" y="883"/>
                  <a:pt x="167" y="877"/>
                  <a:pt x="179" y="877"/>
                </a:cubicBezTo>
                <a:cubicBezTo>
                  <a:pt x="191" y="877"/>
                  <a:pt x="202" y="883"/>
                  <a:pt x="208" y="891"/>
                </a:cubicBezTo>
                <a:cubicBezTo>
                  <a:pt x="218" y="891"/>
                  <a:pt x="218" y="891"/>
                  <a:pt x="218" y="891"/>
                </a:cubicBezTo>
                <a:close/>
                <a:moveTo>
                  <a:pt x="48" y="891"/>
                </a:moveTo>
                <a:cubicBezTo>
                  <a:pt x="48" y="889"/>
                  <a:pt x="47" y="888"/>
                  <a:pt x="46" y="887"/>
                </a:cubicBezTo>
                <a:cubicBezTo>
                  <a:pt x="34" y="871"/>
                  <a:pt x="16" y="866"/>
                  <a:pt x="0" y="869"/>
                </a:cubicBezTo>
                <a:cubicBezTo>
                  <a:pt x="0" y="878"/>
                  <a:pt x="0" y="878"/>
                  <a:pt x="0" y="878"/>
                </a:cubicBezTo>
                <a:cubicBezTo>
                  <a:pt x="14" y="875"/>
                  <a:pt x="30" y="879"/>
                  <a:pt x="39" y="891"/>
                </a:cubicBezTo>
                <a:cubicBezTo>
                  <a:pt x="48" y="891"/>
                  <a:pt x="48" y="891"/>
                  <a:pt x="48" y="891"/>
                </a:cubicBezTo>
                <a:close/>
                <a:moveTo>
                  <a:pt x="735" y="840"/>
                </a:moveTo>
                <a:cubicBezTo>
                  <a:pt x="742" y="843"/>
                  <a:pt x="751" y="852"/>
                  <a:pt x="756" y="858"/>
                </a:cubicBezTo>
                <a:cubicBezTo>
                  <a:pt x="762" y="865"/>
                  <a:pt x="766" y="873"/>
                  <a:pt x="770" y="883"/>
                </a:cubicBezTo>
                <a:cubicBezTo>
                  <a:pt x="804" y="883"/>
                  <a:pt x="822" y="847"/>
                  <a:pt x="801" y="820"/>
                </a:cubicBezTo>
                <a:cubicBezTo>
                  <a:pt x="781" y="796"/>
                  <a:pt x="738" y="808"/>
                  <a:pt x="735" y="840"/>
                </a:cubicBezTo>
                <a:close/>
                <a:moveTo>
                  <a:pt x="565" y="839"/>
                </a:moveTo>
                <a:cubicBezTo>
                  <a:pt x="577" y="846"/>
                  <a:pt x="593" y="864"/>
                  <a:pt x="598" y="877"/>
                </a:cubicBezTo>
                <a:cubicBezTo>
                  <a:pt x="605" y="892"/>
                  <a:pt x="604" y="876"/>
                  <a:pt x="618" y="858"/>
                </a:cubicBezTo>
                <a:cubicBezTo>
                  <a:pt x="629" y="845"/>
                  <a:pt x="628" y="849"/>
                  <a:pt x="639" y="839"/>
                </a:cubicBezTo>
                <a:cubicBezTo>
                  <a:pt x="640" y="823"/>
                  <a:pt x="621" y="807"/>
                  <a:pt x="603" y="807"/>
                </a:cubicBezTo>
                <a:cubicBezTo>
                  <a:pt x="583" y="807"/>
                  <a:pt x="567" y="822"/>
                  <a:pt x="565" y="839"/>
                </a:cubicBezTo>
                <a:close/>
                <a:moveTo>
                  <a:pt x="396" y="839"/>
                </a:moveTo>
                <a:cubicBezTo>
                  <a:pt x="408" y="846"/>
                  <a:pt x="423" y="863"/>
                  <a:pt x="429" y="877"/>
                </a:cubicBezTo>
                <a:cubicBezTo>
                  <a:pt x="436" y="892"/>
                  <a:pt x="434" y="876"/>
                  <a:pt x="449" y="859"/>
                </a:cubicBezTo>
                <a:cubicBezTo>
                  <a:pt x="454" y="852"/>
                  <a:pt x="462" y="844"/>
                  <a:pt x="470" y="839"/>
                </a:cubicBezTo>
                <a:cubicBezTo>
                  <a:pt x="465" y="797"/>
                  <a:pt x="401" y="797"/>
                  <a:pt x="396" y="839"/>
                </a:cubicBezTo>
                <a:close/>
                <a:moveTo>
                  <a:pt x="226" y="839"/>
                </a:moveTo>
                <a:cubicBezTo>
                  <a:pt x="231" y="843"/>
                  <a:pt x="234" y="845"/>
                  <a:pt x="238" y="848"/>
                </a:cubicBezTo>
                <a:cubicBezTo>
                  <a:pt x="246" y="855"/>
                  <a:pt x="254" y="867"/>
                  <a:pt x="259" y="877"/>
                </a:cubicBezTo>
                <a:cubicBezTo>
                  <a:pt x="266" y="891"/>
                  <a:pt x="264" y="878"/>
                  <a:pt x="279" y="859"/>
                </a:cubicBezTo>
                <a:cubicBezTo>
                  <a:pt x="283" y="853"/>
                  <a:pt x="294" y="843"/>
                  <a:pt x="301" y="840"/>
                </a:cubicBezTo>
                <a:cubicBezTo>
                  <a:pt x="298" y="822"/>
                  <a:pt x="283" y="807"/>
                  <a:pt x="264" y="807"/>
                </a:cubicBezTo>
                <a:cubicBezTo>
                  <a:pt x="244" y="807"/>
                  <a:pt x="226" y="824"/>
                  <a:pt x="226" y="839"/>
                </a:cubicBezTo>
                <a:close/>
                <a:moveTo>
                  <a:pt x="57" y="839"/>
                </a:moveTo>
                <a:cubicBezTo>
                  <a:pt x="72" y="851"/>
                  <a:pt x="81" y="858"/>
                  <a:pt x="89" y="876"/>
                </a:cubicBezTo>
                <a:cubicBezTo>
                  <a:pt x="96" y="891"/>
                  <a:pt x="95" y="878"/>
                  <a:pt x="109" y="859"/>
                </a:cubicBezTo>
                <a:cubicBezTo>
                  <a:pt x="113" y="854"/>
                  <a:pt x="125" y="842"/>
                  <a:pt x="131" y="840"/>
                </a:cubicBezTo>
                <a:cubicBezTo>
                  <a:pt x="128" y="812"/>
                  <a:pt x="93" y="796"/>
                  <a:pt x="69" y="816"/>
                </a:cubicBezTo>
                <a:cubicBezTo>
                  <a:pt x="64" y="820"/>
                  <a:pt x="57" y="830"/>
                  <a:pt x="57" y="839"/>
                </a:cubicBezTo>
                <a:close/>
                <a:moveTo>
                  <a:pt x="545" y="830"/>
                </a:moveTo>
                <a:cubicBezTo>
                  <a:pt x="557" y="834"/>
                  <a:pt x="557" y="834"/>
                  <a:pt x="557" y="834"/>
                </a:cubicBezTo>
                <a:cubicBezTo>
                  <a:pt x="563" y="821"/>
                  <a:pt x="563" y="818"/>
                  <a:pt x="573" y="810"/>
                </a:cubicBezTo>
                <a:cubicBezTo>
                  <a:pt x="594" y="792"/>
                  <a:pt x="626" y="796"/>
                  <a:pt x="642" y="820"/>
                </a:cubicBezTo>
                <a:cubicBezTo>
                  <a:pt x="644" y="825"/>
                  <a:pt x="646" y="830"/>
                  <a:pt x="648" y="834"/>
                </a:cubicBezTo>
                <a:cubicBezTo>
                  <a:pt x="660" y="830"/>
                  <a:pt x="660" y="830"/>
                  <a:pt x="660" y="830"/>
                </a:cubicBezTo>
                <a:cubicBezTo>
                  <a:pt x="657" y="807"/>
                  <a:pt x="631" y="785"/>
                  <a:pt x="603" y="785"/>
                </a:cubicBezTo>
                <a:cubicBezTo>
                  <a:pt x="574" y="785"/>
                  <a:pt x="549" y="806"/>
                  <a:pt x="545" y="830"/>
                </a:cubicBezTo>
                <a:close/>
                <a:moveTo>
                  <a:pt x="375" y="829"/>
                </a:moveTo>
                <a:cubicBezTo>
                  <a:pt x="388" y="834"/>
                  <a:pt x="388" y="834"/>
                  <a:pt x="388" y="834"/>
                </a:cubicBezTo>
                <a:cubicBezTo>
                  <a:pt x="390" y="830"/>
                  <a:pt x="391" y="825"/>
                  <a:pt x="394" y="820"/>
                </a:cubicBezTo>
                <a:cubicBezTo>
                  <a:pt x="414" y="789"/>
                  <a:pt x="461" y="793"/>
                  <a:pt x="476" y="827"/>
                </a:cubicBezTo>
                <a:cubicBezTo>
                  <a:pt x="476" y="829"/>
                  <a:pt x="477" y="832"/>
                  <a:pt x="478" y="834"/>
                </a:cubicBezTo>
                <a:cubicBezTo>
                  <a:pt x="491" y="829"/>
                  <a:pt x="491" y="829"/>
                  <a:pt x="491" y="829"/>
                </a:cubicBezTo>
                <a:cubicBezTo>
                  <a:pt x="486" y="806"/>
                  <a:pt x="462" y="785"/>
                  <a:pt x="433" y="785"/>
                </a:cubicBezTo>
                <a:cubicBezTo>
                  <a:pt x="404" y="785"/>
                  <a:pt x="380" y="806"/>
                  <a:pt x="375" y="829"/>
                </a:cubicBezTo>
                <a:close/>
                <a:moveTo>
                  <a:pt x="205" y="830"/>
                </a:moveTo>
                <a:cubicBezTo>
                  <a:pt x="218" y="834"/>
                  <a:pt x="218" y="834"/>
                  <a:pt x="218" y="834"/>
                </a:cubicBezTo>
                <a:cubicBezTo>
                  <a:pt x="220" y="831"/>
                  <a:pt x="222" y="825"/>
                  <a:pt x="224" y="820"/>
                </a:cubicBezTo>
                <a:cubicBezTo>
                  <a:pt x="238" y="798"/>
                  <a:pt x="271" y="791"/>
                  <a:pt x="293" y="810"/>
                </a:cubicBezTo>
                <a:cubicBezTo>
                  <a:pt x="304" y="819"/>
                  <a:pt x="304" y="824"/>
                  <a:pt x="308" y="834"/>
                </a:cubicBezTo>
                <a:cubicBezTo>
                  <a:pt x="321" y="830"/>
                  <a:pt x="321" y="830"/>
                  <a:pt x="321" y="830"/>
                </a:cubicBezTo>
                <a:cubicBezTo>
                  <a:pt x="316" y="797"/>
                  <a:pt x="265" y="766"/>
                  <a:pt x="225" y="798"/>
                </a:cubicBezTo>
                <a:cubicBezTo>
                  <a:pt x="218" y="804"/>
                  <a:pt x="207" y="817"/>
                  <a:pt x="205" y="830"/>
                </a:cubicBezTo>
                <a:close/>
                <a:moveTo>
                  <a:pt x="36" y="830"/>
                </a:moveTo>
                <a:cubicBezTo>
                  <a:pt x="48" y="834"/>
                  <a:pt x="48" y="834"/>
                  <a:pt x="48" y="834"/>
                </a:cubicBezTo>
                <a:cubicBezTo>
                  <a:pt x="50" y="831"/>
                  <a:pt x="58" y="799"/>
                  <a:pt x="93" y="799"/>
                </a:cubicBezTo>
                <a:cubicBezTo>
                  <a:pt x="116" y="799"/>
                  <a:pt x="135" y="816"/>
                  <a:pt x="138" y="835"/>
                </a:cubicBezTo>
                <a:cubicBezTo>
                  <a:pt x="152" y="830"/>
                  <a:pt x="152" y="830"/>
                  <a:pt x="152" y="830"/>
                </a:cubicBezTo>
                <a:cubicBezTo>
                  <a:pt x="147" y="798"/>
                  <a:pt x="98" y="766"/>
                  <a:pt x="56" y="798"/>
                </a:cubicBezTo>
                <a:cubicBezTo>
                  <a:pt x="49" y="803"/>
                  <a:pt x="38" y="816"/>
                  <a:pt x="36" y="830"/>
                </a:cubicBezTo>
                <a:close/>
                <a:moveTo>
                  <a:pt x="525" y="826"/>
                </a:moveTo>
                <a:cubicBezTo>
                  <a:pt x="536" y="827"/>
                  <a:pt x="536" y="827"/>
                  <a:pt x="536" y="827"/>
                </a:cubicBezTo>
                <a:cubicBezTo>
                  <a:pt x="543" y="800"/>
                  <a:pt x="569" y="776"/>
                  <a:pt x="603" y="777"/>
                </a:cubicBezTo>
                <a:cubicBezTo>
                  <a:pt x="636" y="777"/>
                  <a:pt x="662" y="800"/>
                  <a:pt x="669" y="827"/>
                </a:cubicBezTo>
                <a:cubicBezTo>
                  <a:pt x="680" y="826"/>
                  <a:pt x="680" y="826"/>
                  <a:pt x="680" y="826"/>
                </a:cubicBezTo>
                <a:cubicBezTo>
                  <a:pt x="680" y="812"/>
                  <a:pt x="665" y="792"/>
                  <a:pt x="654" y="783"/>
                </a:cubicBezTo>
                <a:cubicBezTo>
                  <a:pt x="621" y="753"/>
                  <a:pt x="563" y="759"/>
                  <a:pt x="535" y="801"/>
                </a:cubicBezTo>
                <a:cubicBezTo>
                  <a:pt x="532" y="806"/>
                  <a:pt x="524" y="819"/>
                  <a:pt x="525" y="826"/>
                </a:cubicBezTo>
                <a:close/>
                <a:moveTo>
                  <a:pt x="355" y="826"/>
                </a:moveTo>
                <a:cubicBezTo>
                  <a:pt x="367" y="827"/>
                  <a:pt x="367" y="827"/>
                  <a:pt x="367" y="827"/>
                </a:cubicBezTo>
                <a:cubicBezTo>
                  <a:pt x="373" y="800"/>
                  <a:pt x="400" y="777"/>
                  <a:pt x="433" y="777"/>
                </a:cubicBezTo>
                <a:cubicBezTo>
                  <a:pt x="466" y="777"/>
                  <a:pt x="493" y="800"/>
                  <a:pt x="499" y="827"/>
                </a:cubicBezTo>
                <a:cubicBezTo>
                  <a:pt x="511" y="826"/>
                  <a:pt x="511" y="826"/>
                  <a:pt x="511" y="826"/>
                </a:cubicBezTo>
                <a:cubicBezTo>
                  <a:pt x="511" y="820"/>
                  <a:pt x="504" y="806"/>
                  <a:pt x="501" y="802"/>
                </a:cubicBezTo>
                <a:cubicBezTo>
                  <a:pt x="469" y="752"/>
                  <a:pt x="397" y="752"/>
                  <a:pt x="365" y="801"/>
                </a:cubicBezTo>
                <a:cubicBezTo>
                  <a:pt x="362" y="806"/>
                  <a:pt x="355" y="819"/>
                  <a:pt x="355" y="826"/>
                </a:cubicBezTo>
                <a:close/>
                <a:moveTo>
                  <a:pt x="185" y="826"/>
                </a:moveTo>
                <a:cubicBezTo>
                  <a:pt x="197" y="827"/>
                  <a:pt x="197" y="827"/>
                  <a:pt x="197" y="827"/>
                </a:cubicBezTo>
                <a:cubicBezTo>
                  <a:pt x="201" y="819"/>
                  <a:pt x="199" y="818"/>
                  <a:pt x="206" y="807"/>
                </a:cubicBezTo>
                <a:cubicBezTo>
                  <a:pt x="238" y="758"/>
                  <a:pt x="316" y="771"/>
                  <a:pt x="329" y="827"/>
                </a:cubicBezTo>
                <a:cubicBezTo>
                  <a:pt x="341" y="826"/>
                  <a:pt x="341" y="826"/>
                  <a:pt x="341" y="826"/>
                </a:cubicBezTo>
                <a:cubicBezTo>
                  <a:pt x="342" y="813"/>
                  <a:pt x="325" y="792"/>
                  <a:pt x="315" y="783"/>
                </a:cubicBezTo>
                <a:cubicBezTo>
                  <a:pt x="276" y="751"/>
                  <a:pt x="220" y="763"/>
                  <a:pt x="195" y="801"/>
                </a:cubicBezTo>
                <a:cubicBezTo>
                  <a:pt x="192" y="806"/>
                  <a:pt x="186" y="819"/>
                  <a:pt x="185" y="826"/>
                </a:cubicBezTo>
                <a:close/>
                <a:moveTo>
                  <a:pt x="16" y="826"/>
                </a:moveTo>
                <a:cubicBezTo>
                  <a:pt x="27" y="827"/>
                  <a:pt x="27" y="827"/>
                  <a:pt x="27" y="827"/>
                </a:cubicBezTo>
                <a:cubicBezTo>
                  <a:pt x="32" y="818"/>
                  <a:pt x="32" y="807"/>
                  <a:pt x="50" y="792"/>
                </a:cubicBezTo>
                <a:cubicBezTo>
                  <a:pt x="75" y="771"/>
                  <a:pt x="111" y="771"/>
                  <a:pt x="137" y="792"/>
                </a:cubicBezTo>
                <a:cubicBezTo>
                  <a:pt x="145" y="798"/>
                  <a:pt x="157" y="813"/>
                  <a:pt x="160" y="827"/>
                </a:cubicBezTo>
                <a:cubicBezTo>
                  <a:pt x="171" y="826"/>
                  <a:pt x="171" y="826"/>
                  <a:pt x="171" y="826"/>
                </a:cubicBezTo>
                <a:cubicBezTo>
                  <a:pt x="172" y="820"/>
                  <a:pt x="164" y="806"/>
                  <a:pt x="162" y="802"/>
                </a:cubicBezTo>
                <a:cubicBezTo>
                  <a:pt x="148" y="780"/>
                  <a:pt x="123" y="765"/>
                  <a:pt x="94" y="764"/>
                </a:cubicBezTo>
                <a:cubicBezTo>
                  <a:pt x="72" y="764"/>
                  <a:pt x="56" y="772"/>
                  <a:pt x="43" y="782"/>
                </a:cubicBezTo>
                <a:cubicBezTo>
                  <a:pt x="32" y="791"/>
                  <a:pt x="15" y="815"/>
                  <a:pt x="16" y="826"/>
                </a:cubicBezTo>
                <a:close/>
                <a:moveTo>
                  <a:pt x="482" y="771"/>
                </a:moveTo>
                <a:cubicBezTo>
                  <a:pt x="497" y="783"/>
                  <a:pt x="512" y="796"/>
                  <a:pt x="517" y="817"/>
                </a:cubicBezTo>
                <a:cubicBezTo>
                  <a:pt x="522" y="812"/>
                  <a:pt x="518" y="806"/>
                  <a:pt x="542" y="780"/>
                </a:cubicBezTo>
                <a:cubicBezTo>
                  <a:pt x="546" y="776"/>
                  <a:pt x="549" y="774"/>
                  <a:pt x="553" y="771"/>
                </a:cubicBezTo>
                <a:cubicBezTo>
                  <a:pt x="551" y="750"/>
                  <a:pt x="517" y="734"/>
                  <a:pt x="494" y="752"/>
                </a:cubicBezTo>
                <a:cubicBezTo>
                  <a:pt x="490" y="756"/>
                  <a:pt x="483" y="763"/>
                  <a:pt x="482" y="771"/>
                </a:cubicBezTo>
                <a:close/>
                <a:moveTo>
                  <a:pt x="651" y="771"/>
                </a:moveTo>
                <a:cubicBezTo>
                  <a:pt x="665" y="779"/>
                  <a:pt x="681" y="797"/>
                  <a:pt x="687" y="817"/>
                </a:cubicBezTo>
                <a:cubicBezTo>
                  <a:pt x="689" y="814"/>
                  <a:pt x="691" y="808"/>
                  <a:pt x="694" y="803"/>
                </a:cubicBezTo>
                <a:cubicBezTo>
                  <a:pt x="696" y="798"/>
                  <a:pt x="699" y="795"/>
                  <a:pt x="702" y="791"/>
                </a:cubicBezTo>
                <a:cubicBezTo>
                  <a:pt x="710" y="779"/>
                  <a:pt x="716" y="777"/>
                  <a:pt x="723" y="771"/>
                </a:cubicBezTo>
                <a:cubicBezTo>
                  <a:pt x="721" y="757"/>
                  <a:pt x="704" y="744"/>
                  <a:pt x="687" y="744"/>
                </a:cubicBezTo>
                <a:cubicBezTo>
                  <a:pt x="670" y="744"/>
                  <a:pt x="654" y="757"/>
                  <a:pt x="651" y="771"/>
                </a:cubicBezTo>
                <a:close/>
                <a:moveTo>
                  <a:pt x="312" y="771"/>
                </a:moveTo>
                <a:cubicBezTo>
                  <a:pt x="325" y="781"/>
                  <a:pt x="333" y="787"/>
                  <a:pt x="342" y="803"/>
                </a:cubicBezTo>
                <a:cubicBezTo>
                  <a:pt x="344" y="807"/>
                  <a:pt x="346" y="814"/>
                  <a:pt x="348" y="817"/>
                </a:cubicBezTo>
                <a:cubicBezTo>
                  <a:pt x="358" y="793"/>
                  <a:pt x="367" y="782"/>
                  <a:pt x="384" y="771"/>
                </a:cubicBezTo>
                <a:cubicBezTo>
                  <a:pt x="380" y="751"/>
                  <a:pt x="351" y="733"/>
                  <a:pt x="325" y="752"/>
                </a:cubicBezTo>
                <a:cubicBezTo>
                  <a:pt x="321" y="755"/>
                  <a:pt x="313" y="763"/>
                  <a:pt x="312" y="771"/>
                </a:cubicBezTo>
                <a:close/>
                <a:moveTo>
                  <a:pt x="143" y="771"/>
                </a:moveTo>
                <a:cubicBezTo>
                  <a:pt x="147" y="774"/>
                  <a:pt x="150" y="776"/>
                  <a:pt x="154" y="780"/>
                </a:cubicBezTo>
                <a:cubicBezTo>
                  <a:pt x="176" y="802"/>
                  <a:pt x="174" y="812"/>
                  <a:pt x="179" y="817"/>
                </a:cubicBezTo>
                <a:cubicBezTo>
                  <a:pt x="185" y="797"/>
                  <a:pt x="201" y="779"/>
                  <a:pt x="214" y="771"/>
                </a:cubicBezTo>
                <a:cubicBezTo>
                  <a:pt x="211" y="751"/>
                  <a:pt x="181" y="733"/>
                  <a:pt x="156" y="752"/>
                </a:cubicBezTo>
                <a:cubicBezTo>
                  <a:pt x="151" y="755"/>
                  <a:pt x="144" y="763"/>
                  <a:pt x="143" y="771"/>
                </a:cubicBezTo>
                <a:close/>
                <a:moveTo>
                  <a:pt x="631" y="761"/>
                </a:moveTo>
                <a:cubicBezTo>
                  <a:pt x="644" y="766"/>
                  <a:pt x="644" y="766"/>
                  <a:pt x="644" y="766"/>
                </a:cubicBezTo>
                <a:cubicBezTo>
                  <a:pt x="649" y="759"/>
                  <a:pt x="656" y="736"/>
                  <a:pt x="687" y="736"/>
                </a:cubicBezTo>
                <a:cubicBezTo>
                  <a:pt x="710" y="736"/>
                  <a:pt x="723" y="750"/>
                  <a:pt x="731" y="766"/>
                </a:cubicBezTo>
                <a:cubicBezTo>
                  <a:pt x="744" y="760"/>
                  <a:pt x="744" y="760"/>
                  <a:pt x="744" y="760"/>
                </a:cubicBezTo>
                <a:cubicBezTo>
                  <a:pt x="730" y="724"/>
                  <a:pt x="684" y="709"/>
                  <a:pt x="652" y="733"/>
                </a:cubicBezTo>
                <a:cubicBezTo>
                  <a:pt x="645" y="738"/>
                  <a:pt x="634" y="750"/>
                  <a:pt x="631" y="761"/>
                </a:cubicBezTo>
                <a:close/>
                <a:moveTo>
                  <a:pt x="462" y="760"/>
                </a:moveTo>
                <a:cubicBezTo>
                  <a:pt x="463" y="762"/>
                  <a:pt x="471" y="765"/>
                  <a:pt x="474" y="766"/>
                </a:cubicBezTo>
                <a:cubicBezTo>
                  <a:pt x="476" y="764"/>
                  <a:pt x="478" y="757"/>
                  <a:pt x="480" y="755"/>
                </a:cubicBezTo>
                <a:cubicBezTo>
                  <a:pt x="483" y="751"/>
                  <a:pt x="486" y="748"/>
                  <a:pt x="490" y="745"/>
                </a:cubicBezTo>
                <a:cubicBezTo>
                  <a:pt x="496" y="740"/>
                  <a:pt x="506" y="736"/>
                  <a:pt x="517" y="736"/>
                </a:cubicBezTo>
                <a:cubicBezTo>
                  <a:pt x="528" y="736"/>
                  <a:pt x="538" y="739"/>
                  <a:pt x="545" y="745"/>
                </a:cubicBezTo>
                <a:cubicBezTo>
                  <a:pt x="553" y="750"/>
                  <a:pt x="557" y="756"/>
                  <a:pt x="561" y="766"/>
                </a:cubicBezTo>
                <a:cubicBezTo>
                  <a:pt x="564" y="765"/>
                  <a:pt x="572" y="762"/>
                  <a:pt x="574" y="760"/>
                </a:cubicBezTo>
                <a:cubicBezTo>
                  <a:pt x="567" y="740"/>
                  <a:pt x="545" y="722"/>
                  <a:pt x="518" y="722"/>
                </a:cubicBezTo>
                <a:cubicBezTo>
                  <a:pt x="491" y="721"/>
                  <a:pt x="468" y="740"/>
                  <a:pt x="462" y="760"/>
                </a:cubicBezTo>
                <a:close/>
                <a:moveTo>
                  <a:pt x="292" y="760"/>
                </a:moveTo>
                <a:cubicBezTo>
                  <a:pt x="305" y="766"/>
                  <a:pt x="305" y="766"/>
                  <a:pt x="305" y="766"/>
                </a:cubicBezTo>
                <a:cubicBezTo>
                  <a:pt x="320" y="729"/>
                  <a:pt x="363" y="726"/>
                  <a:pt x="385" y="754"/>
                </a:cubicBezTo>
                <a:cubicBezTo>
                  <a:pt x="387" y="757"/>
                  <a:pt x="390" y="763"/>
                  <a:pt x="392" y="766"/>
                </a:cubicBezTo>
                <a:cubicBezTo>
                  <a:pt x="404" y="761"/>
                  <a:pt x="404" y="761"/>
                  <a:pt x="404" y="761"/>
                </a:cubicBezTo>
                <a:cubicBezTo>
                  <a:pt x="400" y="741"/>
                  <a:pt x="374" y="722"/>
                  <a:pt x="348" y="722"/>
                </a:cubicBezTo>
                <a:cubicBezTo>
                  <a:pt x="321" y="721"/>
                  <a:pt x="299" y="740"/>
                  <a:pt x="292" y="760"/>
                </a:cubicBezTo>
                <a:close/>
                <a:moveTo>
                  <a:pt x="122" y="760"/>
                </a:moveTo>
                <a:cubicBezTo>
                  <a:pt x="135" y="766"/>
                  <a:pt x="135" y="766"/>
                  <a:pt x="135" y="766"/>
                </a:cubicBezTo>
                <a:cubicBezTo>
                  <a:pt x="143" y="748"/>
                  <a:pt x="157" y="736"/>
                  <a:pt x="178" y="736"/>
                </a:cubicBezTo>
                <a:cubicBezTo>
                  <a:pt x="193" y="735"/>
                  <a:pt x="206" y="743"/>
                  <a:pt x="215" y="753"/>
                </a:cubicBezTo>
                <a:cubicBezTo>
                  <a:pt x="218" y="758"/>
                  <a:pt x="220" y="762"/>
                  <a:pt x="222" y="766"/>
                </a:cubicBezTo>
                <a:cubicBezTo>
                  <a:pt x="235" y="760"/>
                  <a:pt x="235" y="760"/>
                  <a:pt x="235" y="760"/>
                </a:cubicBezTo>
                <a:cubicBezTo>
                  <a:pt x="219" y="713"/>
                  <a:pt x="143" y="706"/>
                  <a:pt x="122" y="760"/>
                </a:cubicBezTo>
                <a:close/>
                <a:moveTo>
                  <a:pt x="272" y="756"/>
                </a:moveTo>
                <a:cubicBezTo>
                  <a:pt x="283" y="758"/>
                  <a:pt x="283" y="758"/>
                  <a:pt x="283" y="758"/>
                </a:cubicBezTo>
                <a:cubicBezTo>
                  <a:pt x="285" y="756"/>
                  <a:pt x="286" y="752"/>
                  <a:pt x="288" y="750"/>
                </a:cubicBezTo>
                <a:cubicBezTo>
                  <a:pt x="311" y="704"/>
                  <a:pt x="386" y="696"/>
                  <a:pt x="412" y="758"/>
                </a:cubicBezTo>
                <a:cubicBezTo>
                  <a:pt x="424" y="756"/>
                  <a:pt x="424" y="756"/>
                  <a:pt x="424" y="756"/>
                </a:cubicBezTo>
                <a:cubicBezTo>
                  <a:pt x="423" y="744"/>
                  <a:pt x="408" y="726"/>
                  <a:pt x="398" y="718"/>
                </a:cubicBezTo>
                <a:cubicBezTo>
                  <a:pt x="369" y="696"/>
                  <a:pt x="327" y="696"/>
                  <a:pt x="299" y="718"/>
                </a:cubicBezTo>
                <a:cubicBezTo>
                  <a:pt x="291" y="724"/>
                  <a:pt x="274" y="742"/>
                  <a:pt x="272" y="756"/>
                </a:cubicBezTo>
                <a:close/>
                <a:moveTo>
                  <a:pt x="611" y="756"/>
                </a:moveTo>
                <a:cubicBezTo>
                  <a:pt x="623" y="758"/>
                  <a:pt x="623" y="758"/>
                  <a:pt x="623" y="758"/>
                </a:cubicBezTo>
                <a:cubicBezTo>
                  <a:pt x="625" y="755"/>
                  <a:pt x="625" y="750"/>
                  <a:pt x="632" y="741"/>
                </a:cubicBezTo>
                <a:cubicBezTo>
                  <a:pt x="665" y="698"/>
                  <a:pt x="732" y="706"/>
                  <a:pt x="752" y="758"/>
                </a:cubicBezTo>
                <a:cubicBezTo>
                  <a:pt x="764" y="756"/>
                  <a:pt x="764" y="756"/>
                  <a:pt x="764" y="756"/>
                </a:cubicBezTo>
                <a:cubicBezTo>
                  <a:pt x="761" y="742"/>
                  <a:pt x="745" y="724"/>
                  <a:pt x="737" y="718"/>
                </a:cubicBezTo>
                <a:cubicBezTo>
                  <a:pt x="697" y="690"/>
                  <a:pt x="648" y="698"/>
                  <a:pt x="622" y="734"/>
                </a:cubicBezTo>
                <a:cubicBezTo>
                  <a:pt x="619" y="739"/>
                  <a:pt x="612" y="750"/>
                  <a:pt x="611" y="756"/>
                </a:cubicBezTo>
                <a:close/>
                <a:moveTo>
                  <a:pt x="442" y="756"/>
                </a:moveTo>
                <a:cubicBezTo>
                  <a:pt x="453" y="758"/>
                  <a:pt x="453" y="758"/>
                  <a:pt x="453" y="758"/>
                </a:cubicBezTo>
                <a:cubicBezTo>
                  <a:pt x="460" y="743"/>
                  <a:pt x="466" y="735"/>
                  <a:pt x="476" y="727"/>
                </a:cubicBezTo>
                <a:cubicBezTo>
                  <a:pt x="486" y="719"/>
                  <a:pt x="501" y="713"/>
                  <a:pt x="517" y="713"/>
                </a:cubicBezTo>
                <a:cubicBezTo>
                  <a:pt x="534" y="713"/>
                  <a:pt x="548" y="719"/>
                  <a:pt x="558" y="726"/>
                </a:cubicBezTo>
                <a:cubicBezTo>
                  <a:pt x="566" y="732"/>
                  <a:pt x="579" y="745"/>
                  <a:pt x="582" y="758"/>
                </a:cubicBezTo>
                <a:cubicBezTo>
                  <a:pt x="594" y="756"/>
                  <a:pt x="594" y="756"/>
                  <a:pt x="594" y="756"/>
                </a:cubicBezTo>
                <a:cubicBezTo>
                  <a:pt x="592" y="742"/>
                  <a:pt x="575" y="724"/>
                  <a:pt x="567" y="718"/>
                </a:cubicBezTo>
                <a:cubicBezTo>
                  <a:pt x="555" y="709"/>
                  <a:pt x="538" y="701"/>
                  <a:pt x="518" y="701"/>
                </a:cubicBezTo>
                <a:cubicBezTo>
                  <a:pt x="498" y="701"/>
                  <a:pt x="481" y="708"/>
                  <a:pt x="469" y="718"/>
                </a:cubicBezTo>
                <a:cubicBezTo>
                  <a:pt x="461" y="724"/>
                  <a:pt x="444" y="742"/>
                  <a:pt x="442" y="756"/>
                </a:cubicBezTo>
                <a:close/>
                <a:moveTo>
                  <a:pt x="102" y="756"/>
                </a:moveTo>
                <a:cubicBezTo>
                  <a:pt x="114" y="758"/>
                  <a:pt x="114" y="758"/>
                  <a:pt x="114" y="758"/>
                </a:cubicBezTo>
                <a:cubicBezTo>
                  <a:pt x="138" y="699"/>
                  <a:pt x="212" y="701"/>
                  <a:pt x="239" y="749"/>
                </a:cubicBezTo>
                <a:cubicBezTo>
                  <a:pt x="240" y="752"/>
                  <a:pt x="241" y="755"/>
                  <a:pt x="243" y="758"/>
                </a:cubicBezTo>
                <a:cubicBezTo>
                  <a:pt x="255" y="756"/>
                  <a:pt x="255" y="756"/>
                  <a:pt x="255" y="756"/>
                </a:cubicBezTo>
                <a:cubicBezTo>
                  <a:pt x="253" y="744"/>
                  <a:pt x="238" y="726"/>
                  <a:pt x="228" y="718"/>
                </a:cubicBezTo>
                <a:cubicBezTo>
                  <a:pt x="199" y="695"/>
                  <a:pt x="158" y="696"/>
                  <a:pt x="129" y="718"/>
                </a:cubicBezTo>
                <a:cubicBezTo>
                  <a:pt x="121" y="724"/>
                  <a:pt x="105" y="742"/>
                  <a:pt x="102" y="756"/>
                </a:cubicBezTo>
                <a:close/>
                <a:moveTo>
                  <a:pt x="735" y="706"/>
                </a:moveTo>
                <a:cubicBezTo>
                  <a:pt x="742" y="713"/>
                  <a:pt x="745" y="712"/>
                  <a:pt x="756" y="725"/>
                </a:cubicBezTo>
                <a:cubicBezTo>
                  <a:pt x="766" y="738"/>
                  <a:pt x="765" y="740"/>
                  <a:pt x="771" y="750"/>
                </a:cubicBezTo>
                <a:cubicBezTo>
                  <a:pt x="802" y="754"/>
                  <a:pt x="822" y="712"/>
                  <a:pt x="801" y="688"/>
                </a:cubicBezTo>
                <a:cubicBezTo>
                  <a:pt x="793" y="678"/>
                  <a:pt x="778" y="671"/>
                  <a:pt x="761" y="676"/>
                </a:cubicBezTo>
                <a:cubicBezTo>
                  <a:pt x="748" y="680"/>
                  <a:pt x="737" y="691"/>
                  <a:pt x="735" y="706"/>
                </a:cubicBezTo>
                <a:close/>
                <a:moveTo>
                  <a:pt x="565" y="706"/>
                </a:moveTo>
                <a:cubicBezTo>
                  <a:pt x="568" y="709"/>
                  <a:pt x="574" y="713"/>
                  <a:pt x="577" y="715"/>
                </a:cubicBezTo>
                <a:cubicBezTo>
                  <a:pt x="583" y="720"/>
                  <a:pt x="590" y="730"/>
                  <a:pt x="595" y="737"/>
                </a:cubicBezTo>
                <a:cubicBezTo>
                  <a:pt x="600" y="746"/>
                  <a:pt x="601" y="757"/>
                  <a:pt x="607" y="744"/>
                </a:cubicBezTo>
                <a:cubicBezTo>
                  <a:pt x="612" y="732"/>
                  <a:pt x="619" y="724"/>
                  <a:pt x="628" y="715"/>
                </a:cubicBezTo>
                <a:cubicBezTo>
                  <a:pt x="632" y="712"/>
                  <a:pt x="637" y="709"/>
                  <a:pt x="640" y="706"/>
                </a:cubicBezTo>
                <a:cubicBezTo>
                  <a:pt x="638" y="689"/>
                  <a:pt x="622" y="674"/>
                  <a:pt x="603" y="674"/>
                </a:cubicBezTo>
                <a:cubicBezTo>
                  <a:pt x="583" y="674"/>
                  <a:pt x="567" y="689"/>
                  <a:pt x="565" y="706"/>
                </a:cubicBezTo>
                <a:close/>
                <a:moveTo>
                  <a:pt x="396" y="707"/>
                </a:moveTo>
                <a:cubicBezTo>
                  <a:pt x="410" y="716"/>
                  <a:pt x="421" y="728"/>
                  <a:pt x="428" y="744"/>
                </a:cubicBezTo>
                <a:cubicBezTo>
                  <a:pt x="431" y="748"/>
                  <a:pt x="430" y="750"/>
                  <a:pt x="433" y="750"/>
                </a:cubicBezTo>
                <a:cubicBezTo>
                  <a:pt x="435" y="750"/>
                  <a:pt x="441" y="735"/>
                  <a:pt x="449" y="725"/>
                </a:cubicBezTo>
                <a:cubicBezTo>
                  <a:pt x="455" y="718"/>
                  <a:pt x="461" y="712"/>
                  <a:pt x="470" y="707"/>
                </a:cubicBezTo>
                <a:cubicBezTo>
                  <a:pt x="469" y="690"/>
                  <a:pt x="452" y="674"/>
                  <a:pt x="433" y="674"/>
                </a:cubicBezTo>
                <a:cubicBezTo>
                  <a:pt x="414" y="674"/>
                  <a:pt x="396" y="691"/>
                  <a:pt x="396" y="707"/>
                </a:cubicBezTo>
                <a:close/>
                <a:moveTo>
                  <a:pt x="226" y="706"/>
                </a:moveTo>
                <a:cubicBezTo>
                  <a:pt x="229" y="709"/>
                  <a:pt x="234" y="712"/>
                  <a:pt x="237" y="715"/>
                </a:cubicBezTo>
                <a:cubicBezTo>
                  <a:pt x="246" y="724"/>
                  <a:pt x="249" y="726"/>
                  <a:pt x="255" y="737"/>
                </a:cubicBezTo>
                <a:cubicBezTo>
                  <a:pt x="261" y="747"/>
                  <a:pt x="262" y="757"/>
                  <a:pt x="267" y="744"/>
                </a:cubicBezTo>
                <a:cubicBezTo>
                  <a:pt x="273" y="730"/>
                  <a:pt x="288" y="714"/>
                  <a:pt x="300" y="707"/>
                </a:cubicBezTo>
                <a:cubicBezTo>
                  <a:pt x="300" y="690"/>
                  <a:pt x="282" y="675"/>
                  <a:pt x="264" y="674"/>
                </a:cubicBezTo>
                <a:cubicBezTo>
                  <a:pt x="245" y="674"/>
                  <a:pt x="228" y="689"/>
                  <a:pt x="226" y="706"/>
                </a:cubicBezTo>
                <a:close/>
                <a:moveTo>
                  <a:pt x="57" y="706"/>
                </a:moveTo>
                <a:cubicBezTo>
                  <a:pt x="63" y="713"/>
                  <a:pt x="79" y="720"/>
                  <a:pt x="89" y="743"/>
                </a:cubicBezTo>
                <a:cubicBezTo>
                  <a:pt x="92" y="750"/>
                  <a:pt x="93" y="755"/>
                  <a:pt x="98" y="744"/>
                </a:cubicBezTo>
                <a:cubicBezTo>
                  <a:pt x="108" y="720"/>
                  <a:pt x="122" y="715"/>
                  <a:pt x="131" y="706"/>
                </a:cubicBezTo>
                <a:cubicBezTo>
                  <a:pt x="129" y="689"/>
                  <a:pt x="113" y="675"/>
                  <a:pt x="94" y="674"/>
                </a:cubicBezTo>
                <a:cubicBezTo>
                  <a:pt x="75" y="674"/>
                  <a:pt x="59" y="689"/>
                  <a:pt x="57" y="706"/>
                </a:cubicBezTo>
                <a:close/>
                <a:moveTo>
                  <a:pt x="714" y="697"/>
                </a:moveTo>
                <a:cubicBezTo>
                  <a:pt x="727" y="702"/>
                  <a:pt x="727" y="702"/>
                  <a:pt x="727" y="702"/>
                </a:cubicBezTo>
                <a:cubicBezTo>
                  <a:pt x="735" y="668"/>
                  <a:pt x="777" y="654"/>
                  <a:pt x="804" y="679"/>
                </a:cubicBezTo>
                <a:cubicBezTo>
                  <a:pt x="814" y="688"/>
                  <a:pt x="822" y="706"/>
                  <a:pt x="816" y="725"/>
                </a:cubicBezTo>
                <a:cubicBezTo>
                  <a:pt x="813" y="736"/>
                  <a:pt x="805" y="746"/>
                  <a:pt x="796" y="752"/>
                </a:cubicBezTo>
                <a:cubicBezTo>
                  <a:pt x="792" y="754"/>
                  <a:pt x="789" y="755"/>
                  <a:pt x="786" y="757"/>
                </a:cubicBezTo>
                <a:cubicBezTo>
                  <a:pt x="787" y="757"/>
                  <a:pt x="798" y="760"/>
                  <a:pt x="801" y="761"/>
                </a:cubicBezTo>
                <a:cubicBezTo>
                  <a:pt x="805" y="762"/>
                  <a:pt x="806" y="762"/>
                  <a:pt x="808" y="760"/>
                </a:cubicBezTo>
                <a:cubicBezTo>
                  <a:pt x="817" y="754"/>
                  <a:pt x="826" y="742"/>
                  <a:pt x="830" y="730"/>
                </a:cubicBezTo>
                <a:cubicBezTo>
                  <a:pt x="848" y="671"/>
                  <a:pt x="774" y="625"/>
                  <a:pt x="729" y="670"/>
                </a:cubicBezTo>
                <a:cubicBezTo>
                  <a:pt x="724" y="675"/>
                  <a:pt x="716" y="687"/>
                  <a:pt x="714" y="697"/>
                </a:cubicBezTo>
                <a:close/>
                <a:moveTo>
                  <a:pt x="545" y="697"/>
                </a:moveTo>
                <a:cubicBezTo>
                  <a:pt x="558" y="702"/>
                  <a:pt x="558" y="702"/>
                  <a:pt x="558" y="702"/>
                </a:cubicBezTo>
                <a:cubicBezTo>
                  <a:pt x="566" y="667"/>
                  <a:pt x="606" y="655"/>
                  <a:pt x="632" y="677"/>
                </a:cubicBezTo>
                <a:cubicBezTo>
                  <a:pt x="644" y="687"/>
                  <a:pt x="644" y="695"/>
                  <a:pt x="648" y="702"/>
                </a:cubicBezTo>
                <a:cubicBezTo>
                  <a:pt x="660" y="697"/>
                  <a:pt x="660" y="697"/>
                  <a:pt x="660" y="697"/>
                </a:cubicBezTo>
                <a:cubicBezTo>
                  <a:pt x="656" y="665"/>
                  <a:pt x="606" y="633"/>
                  <a:pt x="565" y="665"/>
                </a:cubicBezTo>
                <a:cubicBezTo>
                  <a:pt x="557" y="671"/>
                  <a:pt x="547" y="683"/>
                  <a:pt x="545" y="697"/>
                </a:cubicBezTo>
                <a:close/>
                <a:moveTo>
                  <a:pt x="375" y="697"/>
                </a:moveTo>
                <a:cubicBezTo>
                  <a:pt x="388" y="702"/>
                  <a:pt x="388" y="702"/>
                  <a:pt x="388" y="702"/>
                </a:cubicBezTo>
                <a:cubicBezTo>
                  <a:pt x="390" y="697"/>
                  <a:pt x="391" y="693"/>
                  <a:pt x="394" y="688"/>
                </a:cubicBezTo>
                <a:cubicBezTo>
                  <a:pt x="402" y="675"/>
                  <a:pt x="415" y="666"/>
                  <a:pt x="433" y="666"/>
                </a:cubicBezTo>
                <a:cubicBezTo>
                  <a:pt x="446" y="666"/>
                  <a:pt x="455" y="671"/>
                  <a:pt x="462" y="677"/>
                </a:cubicBezTo>
                <a:cubicBezTo>
                  <a:pt x="473" y="685"/>
                  <a:pt x="474" y="694"/>
                  <a:pt x="478" y="702"/>
                </a:cubicBezTo>
                <a:cubicBezTo>
                  <a:pt x="491" y="697"/>
                  <a:pt x="491" y="697"/>
                  <a:pt x="491" y="697"/>
                </a:cubicBezTo>
                <a:cubicBezTo>
                  <a:pt x="486" y="663"/>
                  <a:pt x="433" y="634"/>
                  <a:pt x="395" y="665"/>
                </a:cubicBezTo>
                <a:cubicBezTo>
                  <a:pt x="389" y="671"/>
                  <a:pt x="377" y="683"/>
                  <a:pt x="375" y="697"/>
                </a:cubicBezTo>
                <a:close/>
                <a:moveTo>
                  <a:pt x="206" y="697"/>
                </a:moveTo>
                <a:cubicBezTo>
                  <a:pt x="218" y="702"/>
                  <a:pt x="218" y="702"/>
                  <a:pt x="218" y="702"/>
                </a:cubicBezTo>
                <a:cubicBezTo>
                  <a:pt x="221" y="696"/>
                  <a:pt x="221" y="687"/>
                  <a:pt x="233" y="677"/>
                </a:cubicBezTo>
                <a:cubicBezTo>
                  <a:pt x="261" y="655"/>
                  <a:pt x="300" y="668"/>
                  <a:pt x="308" y="702"/>
                </a:cubicBezTo>
                <a:cubicBezTo>
                  <a:pt x="321" y="697"/>
                  <a:pt x="321" y="697"/>
                  <a:pt x="321" y="697"/>
                </a:cubicBezTo>
                <a:cubicBezTo>
                  <a:pt x="315" y="661"/>
                  <a:pt x="262" y="635"/>
                  <a:pt x="226" y="665"/>
                </a:cubicBezTo>
                <a:cubicBezTo>
                  <a:pt x="219" y="671"/>
                  <a:pt x="207" y="683"/>
                  <a:pt x="206" y="697"/>
                </a:cubicBezTo>
                <a:close/>
                <a:moveTo>
                  <a:pt x="36" y="697"/>
                </a:moveTo>
                <a:cubicBezTo>
                  <a:pt x="48" y="702"/>
                  <a:pt x="48" y="702"/>
                  <a:pt x="48" y="702"/>
                </a:cubicBezTo>
                <a:cubicBezTo>
                  <a:pt x="50" y="700"/>
                  <a:pt x="58" y="666"/>
                  <a:pt x="93" y="666"/>
                </a:cubicBezTo>
                <a:cubicBezTo>
                  <a:pt x="116" y="666"/>
                  <a:pt x="135" y="683"/>
                  <a:pt x="139" y="702"/>
                </a:cubicBezTo>
                <a:cubicBezTo>
                  <a:pt x="152" y="697"/>
                  <a:pt x="152" y="697"/>
                  <a:pt x="152" y="697"/>
                </a:cubicBezTo>
                <a:cubicBezTo>
                  <a:pt x="148" y="674"/>
                  <a:pt x="122" y="652"/>
                  <a:pt x="94" y="652"/>
                </a:cubicBezTo>
                <a:cubicBezTo>
                  <a:pt x="66" y="652"/>
                  <a:pt x="39" y="674"/>
                  <a:pt x="36" y="697"/>
                </a:cubicBezTo>
                <a:close/>
                <a:moveTo>
                  <a:pt x="694" y="693"/>
                </a:moveTo>
                <a:cubicBezTo>
                  <a:pt x="705" y="694"/>
                  <a:pt x="705" y="694"/>
                  <a:pt x="705" y="694"/>
                </a:cubicBezTo>
                <a:cubicBezTo>
                  <a:pt x="710" y="687"/>
                  <a:pt x="714" y="663"/>
                  <a:pt x="744" y="650"/>
                </a:cubicBezTo>
                <a:cubicBezTo>
                  <a:pt x="810" y="621"/>
                  <a:pt x="870" y="699"/>
                  <a:pt x="825" y="755"/>
                </a:cubicBezTo>
                <a:cubicBezTo>
                  <a:pt x="821" y="760"/>
                  <a:pt x="818" y="762"/>
                  <a:pt x="815" y="766"/>
                </a:cubicBezTo>
                <a:cubicBezTo>
                  <a:pt x="825" y="773"/>
                  <a:pt x="825" y="773"/>
                  <a:pt x="825" y="773"/>
                </a:cubicBezTo>
                <a:cubicBezTo>
                  <a:pt x="831" y="769"/>
                  <a:pt x="841" y="756"/>
                  <a:pt x="845" y="746"/>
                </a:cubicBezTo>
                <a:cubicBezTo>
                  <a:pt x="851" y="734"/>
                  <a:pt x="854" y="719"/>
                  <a:pt x="852" y="704"/>
                </a:cubicBezTo>
                <a:cubicBezTo>
                  <a:pt x="850" y="675"/>
                  <a:pt x="832" y="655"/>
                  <a:pt x="815" y="644"/>
                </a:cubicBezTo>
                <a:cubicBezTo>
                  <a:pt x="763" y="611"/>
                  <a:pt x="700" y="650"/>
                  <a:pt x="694" y="693"/>
                </a:cubicBezTo>
                <a:close/>
                <a:moveTo>
                  <a:pt x="524" y="693"/>
                </a:moveTo>
                <a:cubicBezTo>
                  <a:pt x="536" y="695"/>
                  <a:pt x="536" y="695"/>
                  <a:pt x="536" y="695"/>
                </a:cubicBezTo>
                <a:cubicBezTo>
                  <a:pt x="547" y="664"/>
                  <a:pt x="568" y="644"/>
                  <a:pt x="603" y="644"/>
                </a:cubicBezTo>
                <a:cubicBezTo>
                  <a:pt x="627" y="644"/>
                  <a:pt x="647" y="656"/>
                  <a:pt x="660" y="674"/>
                </a:cubicBezTo>
                <a:cubicBezTo>
                  <a:pt x="664" y="681"/>
                  <a:pt x="666" y="686"/>
                  <a:pt x="669" y="695"/>
                </a:cubicBezTo>
                <a:cubicBezTo>
                  <a:pt x="681" y="693"/>
                  <a:pt x="681" y="693"/>
                  <a:pt x="681" y="693"/>
                </a:cubicBezTo>
                <a:cubicBezTo>
                  <a:pt x="671" y="644"/>
                  <a:pt x="604" y="608"/>
                  <a:pt x="551" y="650"/>
                </a:cubicBezTo>
                <a:cubicBezTo>
                  <a:pt x="542" y="658"/>
                  <a:pt x="527" y="676"/>
                  <a:pt x="524" y="693"/>
                </a:cubicBezTo>
                <a:close/>
                <a:moveTo>
                  <a:pt x="355" y="693"/>
                </a:moveTo>
                <a:cubicBezTo>
                  <a:pt x="367" y="695"/>
                  <a:pt x="367" y="695"/>
                  <a:pt x="367" y="695"/>
                </a:cubicBezTo>
                <a:cubicBezTo>
                  <a:pt x="373" y="678"/>
                  <a:pt x="378" y="669"/>
                  <a:pt x="389" y="660"/>
                </a:cubicBezTo>
                <a:cubicBezTo>
                  <a:pt x="413" y="639"/>
                  <a:pt x="450" y="638"/>
                  <a:pt x="476" y="659"/>
                </a:cubicBezTo>
                <a:cubicBezTo>
                  <a:pt x="484" y="665"/>
                  <a:pt x="496" y="680"/>
                  <a:pt x="499" y="694"/>
                </a:cubicBezTo>
                <a:cubicBezTo>
                  <a:pt x="511" y="693"/>
                  <a:pt x="511" y="693"/>
                  <a:pt x="511" y="693"/>
                </a:cubicBezTo>
                <a:cubicBezTo>
                  <a:pt x="509" y="677"/>
                  <a:pt x="493" y="657"/>
                  <a:pt x="484" y="650"/>
                </a:cubicBezTo>
                <a:cubicBezTo>
                  <a:pt x="471" y="640"/>
                  <a:pt x="455" y="632"/>
                  <a:pt x="433" y="632"/>
                </a:cubicBezTo>
                <a:cubicBezTo>
                  <a:pt x="396" y="632"/>
                  <a:pt x="361" y="660"/>
                  <a:pt x="355" y="693"/>
                </a:cubicBezTo>
                <a:close/>
                <a:moveTo>
                  <a:pt x="185" y="693"/>
                </a:moveTo>
                <a:cubicBezTo>
                  <a:pt x="197" y="694"/>
                  <a:pt x="197" y="694"/>
                  <a:pt x="197" y="694"/>
                </a:cubicBezTo>
                <a:cubicBezTo>
                  <a:pt x="203" y="681"/>
                  <a:pt x="206" y="670"/>
                  <a:pt x="220" y="659"/>
                </a:cubicBezTo>
                <a:cubicBezTo>
                  <a:pt x="231" y="651"/>
                  <a:pt x="244" y="644"/>
                  <a:pt x="263" y="644"/>
                </a:cubicBezTo>
                <a:cubicBezTo>
                  <a:pt x="294" y="644"/>
                  <a:pt x="324" y="667"/>
                  <a:pt x="329" y="694"/>
                </a:cubicBezTo>
                <a:cubicBezTo>
                  <a:pt x="337" y="694"/>
                  <a:pt x="338" y="693"/>
                  <a:pt x="340" y="693"/>
                </a:cubicBezTo>
                <a:cubicBezTo>
                  <a:pt x="341" y="692"/>
                  <a:pt x="341" y="692"/>
                  <a:pt x="341" y="692"/>
                </a:cubicBezTo>
                <a:cubicBezTo>
                  <a:pt x="336" y="659"/>
                  <a:pt x="300" y="631"/>
                  <a:pt x="262" y="632"/>
                </a:cubicBezTo>
                <a:cubicBezTo>
                  <a:pt x="224" y="632"/>
                  <a:pt x="191" y="661"/>
                  <a:pt x="185" y="693"/>
                </a:cubicBezTo>
                <a:close/>
                <a:moveTo>
                  <a:pt x="16" y="693"/>
                </a:moveTo>
                <a:cubicBezTo>
                  <a:pt x="27" y="694"/>
                  <a:pt x="27" y="694"/>
                  <a:pt x="27" y="694"/>
                </a:cubicBezTo>
                <a:cubicBezTo>
                  <a:pt x="30" y="690"/>
                  <a:pt x="30" y="685"/>
                  <a:pt x="36" y="675"/>
                </a:cubicBezTo>
                <a:cubicBezTo>
                  <a:pt x="67" y="627"/>
                  <a:pt x="141" y="638"/>
                  <a:pt x="158" y="689"/>
                </a:cubicBezTo>
                <a:cubicBezTo>
                  <a:pt x="159" y="692"/>
                  <a:pt x="159" y="692"/>
                  <a:pt x="159" y="692"/>
                </a:cubicBezTo>
                <a:cubicBezTo>
                  <a:pt x="160" y="694"/>
                  <a:pt x="160" y="694"/>
                  <a:pt x="160" y="694"/>
                </a:cubicBezTo>
                <a:cubicBezTo>
                  <a:pt x="172" y="693"/>
                  <a:pt x="172" y="693"/>
                  <a:pt x="172" y="693"/>
                </a:cubicBezTo>
                <a:cubicBezTo>
                  <a:pt x="167" y="662"/>
                  <a:pt x="132" y="632"/>
                  <a:pt x="94" y="632"/>
                </a:cubicBezTo>
                <a:cubicBezTo>
                  <a:pt x="56" y="631"/>
                  <a:pt x="20" y="661"/>
                  <a:pt x="16" y="693"/>
                </a:cubicBezTo>
                <a:close/>
                <a:moveTo>
                  <a:pt x="651" y="637"/>
                </a:moveTo>
                <a:cubicBezTo>
                  <a:pt x="659" y="646"/>
                  <a:pt x="674" y="650"/>
                  <a:pt x="687" y="684"/>
                </a:cubicBezTo>
                <a:cubicBezTo>
                  <a:pt x="690" y="680"/>
                  <a:pt x="692" y="672"/>
                  <a:pt x="702" y="658"/>
                </a:cubicBezTo>
                <a:cubicBezTo>
                  <a:pt x="706" y="653"/>
                  <a:pt x="717" y="641"/>
                  <a:pt x="723" y="638"/>
                </a:cubicBezTo>
                <a:cubicBezTo>
                  <a:pt x="719" y="607"/>
                  <a:pt x="663" y="599"/>
                  <a:pt x="651" y="637"/>
                </a:cubicBezTo>
                <a:close/>
                <a:moveTo>
                  <a:pt x="482" y="637"/>
                </a:moveTo>
                <a:cubicBezTo>
                  <a:pt x="486" y="642"/>
                  <a:pt x="494" y="646"/>
                  <a:pt x="503" y="657"/>
                </a:cubicBezTo>
                <a:cubicBezTo>
                  <a:pt x="509" y="665"/>
                  <a:pt x="514" y="673"/>
                  <a:pt x="517" y="684"/>
                </a:cubicBezTo>
                <a:cubicBezTo>
                  <a:pt x="525" y="676"/>
                  <a:pt x="520" y="663"/>
                  <a:pt x="554" y="638"/>
                </a:cubicBezTo>
                <a:cubicBezTo>
                  <a:pt x="548" y="607"/>
                  <a:pt x="494" y="598"/>
                  <a:pt x="482" y="637"/>
                </a:cubicBezTo>
                <a:close/>
                <a:moveTo>
                  <a:pt x="312" y="639"/>
                </a:moveTo>
                <a:cubicBezTo>
                  <a:pt x="319" y="641"/>
                  <a:pt x="330" y="653"/>
                  <a:pt x="334" y="658"/>
                </a:cubicBezTo>
                <a:cubicBezTo>
                  <a:pt x="343" y="670"/>
                  <a:pt x="345" y="681"/>
                  <a:pt x="348" y="684"/>
                </a:cubicBezTo>
                <a:cubicBezTo>
                  <a:pt x="352" y="674"/>
                  <a:pt x="357" y="665"/>
                  <a:pt x="363" y="658"/>
                </a:cubicBezTo>
                <a:cubicBezTo>
                  <a:pt x="372" y="646"/>
                  <a:pt x="380" y="642"/>
                  <a:pt x="384" y="637"/>
                </a:cubicBezTo>
                <a:cubicBezTo>
                  <a:pt x="372" y="598"/>
                  <a:pt x="316" y="608"/>
                  <a:pt x="312" y="639"/>
                </a:cubicBezTo>
                <a:close/>
                <a:moveTo>
                  <a:pt x="143" y="638"/>
                </a:moveTo>
                <a:cubicBezTo>
                  <a:pt x="153" y="642"/>
                  <a:pt x="166" y="660"/>
                  <a:pt x="172" y="670"/>
                </a:cubicBezTo>
                <a:cubicBezTo>
                  <a:pt x="174" y="675"/>
                  <a:pt x="176" y="681"/>
                  <a:pt x="179" y="684"/>
                </a:cubicBezTo>
                <a:cubicBezTo>
                  <a:pt x="182" y="674"/>
                  <a:pt x="187" y="665"/>
                  <a:pt x="193" y="658"/>
                </a:cubicBezTo>
                <a:cubicBezTo>
                  <a:pt x="202" y="647"/>
                  <a:pt x="212" y="640"/>
                  <a:pt x="214" y="637"/>
                </a:cubicBezTo>
                <a:cubicBezTo>
                  <a:pt x="203" y="598"/>
                  <a:pt x="146" y="608"/>
                  <a:pt x="143" y="638"/>
                </a:cubicBezTo>
                <a:close/>
                <a:moveTo>
                  <a:pt x="631" y="628"/>
                </a:moveTo>
                <a:cubicBezTo>
                  <a:pt x="644" y="633"/>
                  <a:pt x="644" y="633"/>
                  <a:pt x="644" y="633"/>
                </a:cubicBezTo>
                <a:cubicBezTo>
                  <a:pt x="648" y="628"/>
                  <a:pt x="648" y="621"/>
                  <a:pt x="659" y="612"/>
                </a:cubicBezTo>
                <a:cubicBezTo>
                  <a:pt x="685" y="593"/>
                  <a:pt x="722" y="606"/>
                  <a:pt x="730" y="633"/>
                </a:cubicBezTo>
                <a:cubicBezTo>
                  <a:pt x="743" y="628"/>
                  <a:pt x="743" y="628"/>
                  <a:pt x="743" y="628"/>
                </a:cubicBezTo>
                <a:cubicBezTo>
                  <a:pt x="735" y="596"/>
                  <a:pt x="686" y="575"/>
                  <a:pt x="652" y="600"/>
                </a:cubicBezTo>
                <a:cubicBezTo>
                  <a:pt x="645" y="605"/>
                  <a:pt x="633" y="617"/>
                  <a:pt x="631" y="628"/>
                </a:cubicBezTo>
                <a:close/>
                <a:moveTo>
                  <a:pt x="462" y="628"/>
                </a:moveTo>
                <a:cubicBezTo>
                  <a:pt x="474" y="633"/>
                  <a:pt x="474" y="633"/>
                  <a:pt x="474" y="633"/>
                </a:cubicBezTo>
                <a:cubicBezTo>
                  <a:pt x="478" y="629"/>
                  <a:pt x="479" y="620"/>
                  <a:pt x="490" y="612"/>
                </a:cubicBezTo>
                <a:cubicBezTo>
                  <a:pt x="515" y="594"/>
                  <a:pt x="546" y="604"/>
                  <a:pt x="558" y="627"/>
                </a:cubicBezTo>
                <a:cubicBezTo>
                  <a:pt x="559" y="628"/>
                  <a:pt x="559" y="629"/>
                  <a:pt x="560" y="630"/>
                </a:cubicBezTo>
                <a:cubicBezTo>
                  <a:pt x="561" y="632"/>
                  <a:pt x="560" y="631"/>
                  <a:pt x="562" y="633"/>
                </a:cubicBezTo>
                <a:cubicBezTo>
                  <a:pt x="566" y="631"/>
                  <a:pt x="570" y="629"/>
                  <a:pt x="574" y="628"/>
                </a:cubicBezTo>
                <a:cubicBezTo>
                  <a:pt x="571" y="617"/>
                  <a:pt x="561" y="606"/>
                  <a:pt x="554" y="601"/>
                </a:cubicBezTo>
                <a:cubicBezTo>
                  <a:pt x="515" y="571"/>
                  <a:pt x="467" y="602"/>
                  <a:pt x="462" y="628"/>
                </a:cubicBezTo>
                <a:close/>
                <a:moveTo>
                  <a:pt x="292" y="628"/>
                </a:moveTo>
                <a:cubicBezTo>
                  <a:pt x="295" y="629"/>
                  <a:pt x="302" y="633"/>
                  <a:pt x="305" y="633"/>
                </a:cubicBezTo>
                <a:cubicBezTo>
                  <a:pt x="313" y="608"/>
                  <a:pt x="347" y="592"/>
                  <a:pt x="376" y="612"/>
                </a:cubicBezTo>
                <a:cubicBezTo>
                  <a:pt x="379" y="614"/>
                  <a:pt x="383" y="618"/>
                  <a:pt x="385" y="622"/>
                </a:cubicBezTo>
                <a:cubicBezTo>
                  <a:pt x="388" y="625"/>
                  <a:pt x="390" y="630"/>
                  <a:pt x="392" y="633"/>
                </a:cubicBezTo>
                <a:cubicBezTo>
                  <a:pt x="404" y="628"/>
                  <a:pt x="404" y="628"/>
                  <a:pt x="404" y="628"/>
                </a:cubicBezTo>
                <a:cubicBezTo>
                  <a:pt x="403" y="618"/>
                  <a:pt x="392" y="607"/>
                  <a:pt x="384" y="601"/>
                </a:cubicBezTo>
                <a:cubicBezTo>
                  <a:pt x="350" y="575"/>
                  <a:pt x="301" y="595"/>
                  <a:pt x="292" y="628"/>
                </a:cubicBezTo>
                <a:close/>
                <a:moveTo>
                  <a:pt x="123" y="628"/>
                </a:moveTo>
                <a:cubicBezTo>
                  <a:pt x="135" y="633"/>
                  <a:pt x="135" y="633"/>
                  <a:pt x="135" y="633"/>
                </a:cubicBezTo>
                <a:cubicBezTo>
                  <a:pt x="145" y="601"/>
                  <a:pt x="192" y="590"/>
                  <a:pt x="216" y="621"/>
                </a:cubicBezTo>
                <a:cubicBezTo>
                  <a:pt x="219" y="625"/>
                  <a:pt x="220" y="629"/>
                  <a:pt x="222" y="633"/>
                </a:cubicBezTo>
                <a:cubicBezTo>
                  <a:pt x="234" y="628"/>
                  <a:pt x="234" y="628"/>
                  <a:pt x="234" y="628"/>
                </a:cubicBezTo>
                <a:cubicBezTo>
                  <a:pt x="233" y="617"/>
                  <a:pt x="221" y="605"/>
                  <a:pt x="214" y="601"/>
                </a:cubicBezTo>
                <a:cubicBezTo>
                  <a:pt x="194" y="585"/>
                  <a:pt x="164" y="585"/>
                  <a:pt x="143" y="600"/>
                </a:cubicBezTo>
                <a:cubicBezTo>
                  <a:pt x="137" y="605"/>
                  <a:pt x="125" y="617"/>
                  <a:pt x="123" y="628"/>
                </a:cubicBezTo>
                <a:close/>
                <a:moveTo>
                  <a:pt x="611" y="623"/>
                </a:moveTo>
                <a:cubicBezTo>
                  <a:pt x="623" y="625"/>
                  <a:pt x="623" y="625"/>
                  <a:pt x="623" y="625"/>
                </a:cubicBezTo>
                <a:cubicBezTo>
                  <a:pt x="629" y="616"/>
                  <a:pt x="630" y="606"/>
                  <a:pt x="646" y="594"/>
                </a:cubicBezTo>
                <a:cubicBezTo>
                  <a:pt x="688" y="564"/>
                  <a:pt x="740" y="589"/>
                  <a:pt x="751" y="625"/>
                </a:cubicBezTo>
                <a:cubicBezTo>
                  <a:pt x="763" y="624"/>
                  <a:pt x="763" y="624"/>
                  <a:pt x="763" y="624"/>
                </a:cubicBezTo>
                <a:cubicBezTo>
                  <a:pt x="764" y="614"/>
                  <a:pt x="746" y="593"/>
                  <a:pt x="737" y="586"/>
                </a:cubicBezTo>
                <a:cubicBezTo>
                  <a:pt x="703" y="558"/>
                  <a:pt x="649" y="564"/>
                  <a:pt x="622" y="601"/>
                </a:cubicBezTo>
                <a:cubicBezTo>
                  <a:pt x="619" y="606"/>
                  <a:pt x="612" y="616"/>
                  <a:pt x="611" y="623"/>
                </a:cubicBezTo>
                <a:close/>
                <a:moveTo>
                  <a:pt x="442" y="624"/>
                </a:moveTo>
                <a:cubicBezTo>
                  <a:pt x="454" y="625"/>
                  <a:pt x="454" y="625"/>
                  <a:pt x="454" y="625"/>
                </a:cubicBezTo>
                <a:cubicBezTo>
                  <a:pt x="461" y="602"/>
                  <a:pt x="487" y="581"/>
                  <a:pt x="517" y="581"/>
                </a:cubicBezTo>
                <a:cubicBezTo>
                  <a:pt x="548" y="580"/>
                  <a:pt x="575" y="602"/>
                  <a:pt x="582" y="625"/>
                </a:cubicBezTo>
                <a:cubicBezTo>
                  <a:pt x="594" y="624"/>
                  <a:pt x="594" y="624"/>
                  <a:pt x="594" y="624"/>
                </a:cubicBezTo>
                <a:cubicBezTo>
                  <a:pt x="595" y="614"/>
                  <a:pt x="577" y="593"/>
                  <a:pt x="567" y="585"/>
                </a:cubicBezTo>
                <a:cubicBezTo>
                  <a:pt x="531" y="557"/>
                  <a:pt x="478" y="565"/>
                  <a:pt x="452" y="602"/>
                </a:cubicBezTo>
                <a:cubicBezTo>
                  <a:pt x="450" y="605"/>
                  <a:pt x="441" y="618"/>
                  <a:pt x="442" y="624"/>
                </a:cubicBezTo>
                <a:close/>
                <a:moveTo>
                  <a:pt x="272" y="624"/>
                </a:moveTo>
                <a:cubicBezTo>
                  <a:pt x="284" y="625"/>
                  <a:pt x="284" y="625"/>
                  <a:pt x="284" y="625"/>
                </a:cubicBezTo>
                <a:cubicBezTo>
                  <a:pt x="297" y="581"/>
                  <a:pt x="366" y="561"/>
                  <a:pt x="403" y="608"/>
                </a:cubicBezTo>
                <a:cubicBezTo>
                  <a:pt x="409" y="616"/>
                  <a:pt x="410" y="622"/>
                  <a:pt x="413" y="625"/>
                </a:cubicBezTo>
                <a:cubicBezTo>
                  <a:pt x="424" y="624"/>
                  <a:pt x="424" y="624"/>
                  <a:pt x="424" y="624"/>
                </a:cubicBezTo>
                <a:cubicBezTo>
                  <a:pt x="425" y="615"/>
                  <a:pt x="407" y="593"/>
                  <a:pt x="398" y="585"/>
                </a:cubicBezTo>
                <a:cubicBezTo>
                  <a:pt x="385" y="576"/>
                  <a:pt x="370" y="568"/>
                  <a:pt x="348" y="568"/>
                </a:cubicBezTo>
                <a:cubicBezTo>
                  <a:pt x="320" y="568"/>
                  <a:pt x="298" y="582"/>
                  <a:pt x="283" y="602"/>
                </a:cubicBezTo>
                <a:cubicBezTo>
                  <a:pt x="280" y="605"/>
                  <a:pt x="272" y="619"/>
                  <a:pt x="272" y="624"/>
                </a:cubicBezTo>
                <a:close/>
                <a:moveTo>
                  <a:pt x="103" y="624"/>
                </a:moveTo>
                <a:cubicBezTo>
                  <a:pt x="114" y="625"/>
                  <a:pt x="114" y="625"/>
                  <a:pt x="114" y="625"/>
                </a:cubicBezTo>
                <a:cubicBezTo>
                  <a:pt x="128" y="581"/>
                  <a:pt x="196" y="560"/>
                  <a:pt x="233" y="607"/>
                </a:cubicBezTo>
                <a:cubicBezTo>
                  <a:pt x="238" y="614"/>
                  <a:pt x="239" y="619"/>
                  <a:pt x="243" y="625"/>
                </a:cubicBezTo>
                <a:cubicBezTo>
                  <a:pt x="255" y="624"/>
                  <a:pt x="255" y="624"/>
                  <a:pt x="255" y="624"/>
                </a:cubicBezTo>
                <a:cubicBezTo>
                  <a:pt x="253" y="611"/>
                  <a:pt x="237" y="592"/>
                  <a:pt x="228" y="585"/>
                </a:cubicBezTo>
                <a:cubicBezTo>
                  <a:pt x="191" y="557"/>
                  <a:pt x="139" y="565"/>
                  <a:pt x="113" y="602"/>
                </a:cubicBezTo>
                <a:cubicBezTo>
                  <a:pt x="110" y="606"/>
                  <a:pt x="102" y="618"/>
                  <a:pt x="103" y="624"/>
                </a:cubicBezTo>
                <a:close/>
                <a:moveTo>
                  <a:pt x="57" y="574"/>
                </a:moveTo>
                <a:cubicBezTo>
                  <a:pt x="69" y="584"/>
                  <a:pt x="76" y="587"/>
                  <a:pt x="86" y="605"/>
                </a:cubicBezTo>
                <a:cubicBezTo>
                  <a:pt x="88" y="609"/>
                  <a:pt x="91" y="617"/>
                  <a:pt x="93" y="617"/>
                </a:cubicBezTo>
                <a:cubicBezTo>
                  <a:pt x="97" y="617"/>
                  <a:pt x="96" y="616"/>
                  <a:pt x="98" y="612"/>
                </a:cubicBezTo>
                <a:cubicBezTo>
                  <a:pt x="101" y="605"/>
                  <a:pt x="105" y="599"/>
                  <a:pt x="109" y="593"/>
                </a:cubicBezTo>
                <a:cubicBezTo>
                  <a:pt x="117" y="583"/>
                  <a:pt x="122" y="580"/>
                  <a:pt x="131" y="574"/>
                </a:cubicBezTo>
                <a:cubicBezTo>
                  <a:pt x="130" y="557"/>
                  <a:pt x="112" y="542"/>
                  <a:pt x="94" y="542"/>
                </a:cubicBezTo>
                <a:cubicBezTo>
                  <a:pt x="76" y="541"/>
                  <a:pt x="57" y="557"/>
                  <a:pt x="57" y="574"/>
                </a:cubicBezTo>
                <a:close/>
                <a:moveTo>
                  <a:pt x="226" y="574"/>
                </a:moveTo>
                <a:cubicBezTo>
                  <a:pt x="230" y="577"/>
                  <a:pt x="234" y="580"/>
                  <a:pt x="238" y="583"/>
                </a:cubicBezTo>
                <a:cubicBezTo>
                  <a:pt x="242" y="586"/>
                  <a:pt x="244" y="589"/>
                  <a:pt x="247" y="593"/>
                </a:cubicBezTo>
                <a:cubicBezTo>
                  <a:pt x="256" y="602"/>
                  <a:pt x="261" y="617"/>
                  <a:pt x="263" y="617"/>
                </a:cubicBezTo>
                <a:cubicBezTo>
                  <a:pt x="267" y="616"/>
                  <a:pt x="269" y="608"/>
                  <a:pt x="271" y="605"/>
                </a:cubicBezTo>
                <a:cubicBezTo>
                  <a:pt x="277" y="594"/>
                  <a:pt x="289" y="580"/>
                  <a:pt x="301" y="574"/>
                </a:cubicBezTo>
                <a:cubicBezTo>
                  <a:pt x="297" y="545"/>
                  <a:pt x="262" y="531"/>
                  <a:pt x="239" y="551"/>
                </a:cubicBezTo>
                <a:cubicBezTo>
                  <a:pt x="234" y="555"/>
                  <a:pt x="226" y="564"/>
                  <a:pt x="226" y="574"/>
                </a:cubicBezTo>
                <a:close/>
                <a:moveTo>
                  <a:pt x="205" y="564"/>
                </a:moveTo>
                <a:cubicBezTo>
                  <a:pt x="218" y="569"/>
                  <a:pt x="218" y="569"/>
                  <a:pt x="218" y="569"/>
                </a:cubicBezTo>
                <a:cubicBezTo>
                  <a:pt x="220" y="566"/>
                  <a:pt x="227" y="534"/>
                  <a:pt x="262" y="533"/>
                </a:cubicBezTo>
                <a:cubicBezTo>
                  <a:pt x="275" y="533"/>
                  <a:pt x="285" y="538"/>
                  <a:pt x="292" y="544"/>
                </a:cubicBezTo>
                <a:cubicBezTo>
                  <a:pt x="302" y="552"/>
                  <a:pt x="303" y="555"/>
                  <a:pt x="308" y="569"/>
                </a:cubicBezTo>
                <a:cubicBezTo>
                  <a:pt x="321" y="564"/>
                  <a:pt x="321" y="564"/>
                  <a:pt x="321" y="564"/>
                </a:cubicBezTo>
                <a:cubicBezTo>
                  <a:pt x="320" y="541"/>
                  <a:pt x="273" y="497"/>
                  <a:pt x="226" y="533"/>
                </a:cubicBezTo>
                <a:cubicBezTo>
                  <a:pt x="218" y="538"/>
                  <a:pt x="207" y="551"/>
                  <a:pt x="205" y="564"/>
                </a:cubicBezTo>
                <a:close/>
                <a:moveTo>
                  <a:pt x="36" y="564"/>
                </a:moveTo>
                <a:cubicBezTo>
                  <a:pt x="48" y="569"/>
                  <a:pt x="48" y="569"/>
                  <a:pt x="48" y="569"/>
                </a:cubicBezTo>
                <a:cubicBezTo>
                  <a:pt x="50" y="566"/>
                  <a:pt x="58" y="534"/>
                  <a:pt x="93" y="533"/>
                </a:cubicBezTo>
                <a:cubicBezTo>
                  <a:pt x="106" y="533"/>
                  <a:pt x="116" y="538"/>
                  <a:pt x="123" y="544"/>
                </a:cubicBezTo>
                <a:cubicBezTo>
                  <a:pt x="132" y="551"/>
                  <a:pt x="134" y="556"/>
                  <a:pt x="139" y="569"/>
                </a:cubicBezTo>
                <a:cubicBezTo>
                  <a:pt x="142" y="568"/>
                  <a:pt x="150" y="565"/>
                  <a:pt x="152" y="563"/>
                </a:cubicBezTo>
                <a:cubicBezTo>
                  <a:pt x="141" y="523"/>
                  <a:pt x="91" y="505"/>
                  <a:pt x="56" y="533"/>
                </a:cubicBezTo>
                <a:cubicBezTo>
                  <a:pt x="49" y="538"/>
                  <a:pt x="37" y="551"/>
                  <a:pt x="36" y="564"/>
                </a:cubicBezTo>
                <a:close/>
                <a:moveTo>
                  <a:pt x="186" y="560"/>
                </a:moveTo>
                <a:cubicBezTo>
                  <a:pt x="197" y="562"/>
                  <a:pt x="197" y="562"/>
                  <a:pt x="197" y="562"/>
                </a:cubicBezTo>
                <a:cubicBezTo>
                  <a:pt x="204" y="546"/>
                  <a:pt x="203" y="541"/>
                  <a:pt x="220" y="526"/>
                </a:cubicBezTo>
                <a:cubicBezTo>
                  <a:pt x="257" y="495"/>
                  <a:pt x="319" y="515"/>
                  <a:pt x="329" y="562"/>
                </a:cubicBezTo>
                <a:cubicBezTo>
                  <a:pt x="341" y="560"/>
                  <a:pt x="341" y="560"/>
                  <a:pt x="341" y="560"/>
                </a:cubicBezTo>
                <a:cubicBezTo>
                  <a:pt x="341" y="552"/>
                  <a:pt x="334" y="541"/>
                  <a:pt x="331" y="536"/>
                </a:cubicBezTo>
                <a:cubicBezTo>
                  <a:pt x="304" y="495"/>
                  <a:pt x="250" y="487"/>
                  <a:pt x="212" y="517"/>
                </a:cubicBezTo>
                <a:cubicBezTo>
                  <a:pt x="206" y="522"/>
                  <a:pt x="199" y="529"/>
                  <a:pt x="196" y="536"/>
                </a:cubicBezTo>
                <a:cubicBezTo>
                  <a:pt x="193" y="540"/>
                  <a:pt x="185" y="554"/>
                  <a:pt x="186" y="560"/>
                </a:cubicBezTo>
                <a:close/>
                <a:moveTo>
                  <a:pt x="16" y="560"/>
                </a:moveTo>
                <a:cubicBezTo>
                  <a:pt x="27" y="562"/>
                  <a:pt x="27" y="562"/>
                  <a:pt x="27" y="562"/>
                </a:cubicBezTo>
                <a:cubicBezTo>
                  <a:pt x="30" y="556"/>
                  <a:pt x="30" y="552"/>
                  <a:pt x="36" y="542"/>
                </a:cubicBezTo>
                <a:cubicBezTo>
                  <a:pt x="40" y="536"/>
                  <a:pt x="45" y="531"/>
                  <a:pt x="50" y="526"/>
                </a:cubicBezTo>
                <a:cubicBezTo>
                  <a:pt x="90" y="493"/>
                  <a:pt x="150" y="518"/>
                  <a:pt x="160" y="562"/>
                </a:cubicBezTo>
                <a:cubicBezTo>
                  <a:pt x="172" y="560"/>
                  <a:pt x="172" y="560"/>
                  <a:pt x="172" y="560"/>
                </a:cubicBezTo>
                <a:cubicBezTo>
                  <a:pt x="172" y="548"/>
                  <a:pt x="156" y="526"/>
                  <a:pt x="145" y="518"/>
                </a:cubicBezTo>
                <a:cubicBezTo>
                  <a:pt x="107" y="486"/>
                  <a:pt x="53" y="495"/>
                  <a:pt x="26" y="535"/>
                </a:cubicBezTo>
                <a:cubicBezTo>
                  <a:pt x="23" y="540"/>
                  <a:pt x="16" y="553"/>
                  <a:pt x="16" y="560"/>
                </a:cubicBezTo>
                <a:close/>
                <a:moveTo>
                  <a:pt x="143" y="505"/>
                </a:moveTo>
                <a:cubicBezTo>
                  <a:pt x="155" y="515"/>
                  <a:pt x="163" y="521"/>
                  <a:pt x="172" y="537"/>
                </a:cubicBezTo>
                <a:cubicBezTo>
                  <a:pt x="173" y="539"/>
                  <a:pt x="174" y="542"/>
                  <a:pt x="175" y="544"/>
                </a:cubicBezTo>
                <a:cubicBezTo>
                  <a:pt x="176" y="545"/>
                  <a:pt x="176" y="547"/>
                  <a:pt x="177" y="548"/>
                </a:cubicBezTo>
                <a:cubicBezTo>
                  <a:pt x="177" y="550"/>
                  <a:pt x="177" y="548"/>
                  <a:pt x="178" y="550"/>
                </a:cubicBezTo>
                <a:cubicBezTo>
                  <a:pt x="178" y="551"/>
                  <a:pt x="178" y="551"/>
                  <a:pt x="179" y="551"/>
                </a:cubicBezTo>
                <a:cubicBezTo>
                  <a:pt x="182" y="539"/>
                  <a:pt x="193" y="522"/>
                  <a:pt x="203" y="514"/>
                </a:cubicBezTo>
                <a:cubicBezTo>
                  <a:pt x="206" y="511"/>
                  <a:pt x="211" y="508"/>
                  <a:pt x="214" y="505"/>
                </a:cubicBezTo>
                <a:cubicBezTo>
                  <a:pt x="213" y="498"/>
                  <a:pt x="206" y="490"/>
                  <a:pt x="202" y="487"/>
                </a:cubicBezTo>
                <a:cubicBezTo>
                  <a:pt x="181" y="468"/>
                  <a:pt x="146" y="484"/>
                  <a:pt x="143" y="505"/>
                </a:cubicBezTo>
                <a:close/>
                <a:moveTo>
                  <a:pt x="122" y="495"/>
                </a:moveTo>
                <a:cubicBezTo>
                  <a:pt x="135" y="500"/>
                  <a:pt x="135" y="500"/>
                  <a:pt x="135" y="500"/>
                </a:cubicBezTo>
                <a:cubicBezTo>
                  <a:pt x="141" y="485"/>
                  <a:pt x="156" y="470"/>
                  <a:pt x="178" y="470"/>
                </a:cubicBezTo>
                <a:cubicBezTo>
                  <a:pt x="189" y="470"/>
                  <a:pt x="199" y="474"/>
                  <a:pt x="206" y="479"/>
                </a:cubicBezTo>
                <a:cubicBezTo>
                  <a:pt x="210" y="482"/>
                  <a:pt x="212" y="484"/>
                  <a:pt x="215" y="488"/>
                </a:cubicBezTo>
                <a:cubicBezTo>
                  <a:pt x="218" y="492"/>
                  <a:pt x="219" y="496"/>
                  <a:pt x="222" y="500"/>
                </a:cubicBezTo>
                <a:cubicBezTo>
                  <a:pt x="235" y="495"/>
                  <a:pt x="235" y="495"/>
                  <a:pt x="235" y="495"/>
                </a:cubicBezTo>
                <a:cubicBezTo>
                  <a:pt x="233" y="485"/>
                  <a:pt x="221" y="473"/>
                  <a:pt x="215" y="468"/>
                </a:cubicBezTo>
                <a:cubicBezTo>
                  <a:pt x="206" y="461"/>
                  <a:pt x="193" y="456"/>
                  <a:pt x="179" y="456"/>
                </a:cubicBezTo>
                <a:cubicBezTo>
                  <a:pt x="154" y="456"/>
                  <a:pt x="128" y="474"/>
                  <a:pt x="122" y="495"/>
                </a:cubicBezTo>
                <a:close/>
                <a:moveTo>
                  <a:pt x="102" y="491"/>
                </a:moveTo>
                <a:cubicBezTo>
                  <a:pt x="114" y="493"/>
                  <a:pt x="114" y="493"/>
                  <a:pt x="114" y="493"/>
                </a:cubicBezTo>
                <a:cubicBezTo>
                  <a:pt x="133" y="446"/>
                  <a:pt x="186" y="436"/>
                  <a:pt x="220" y="462"/>
                </a:cubicBezTo>
                <a:cubicBezTo>
                  <a:pt x="235" y="474"/>
                  <a:pt x="234" y="478"/>
                  <a:pt x="243" y="493"/>
                </a:cubicBezTo>
                <a:cubicBezTo>
                  <a:pt x="255" y="491"/>
                  <a:pt x="255" y="491"/>
                  <a:pt x="255" y="491"/>
                </a:cubicBezTo>
                <a:cubicBezTo>
                  <a:pt x="251" y="475"/>
                  <a:pt x="237" y="460"/>
                  <a:pt x="228" y="452"/>
                </a:cubicBezTo>
                <a:cubicBezTo>
                  <a:pt x="200" y="430"/>
                  <a:pt x="159" y="430"/>
                  <a:pt x="129" y="452"/>
                </a:cubicBezTo>
                <a:cubicBezTo>
                  <a:pt x="121" y="459"/>
                  <a:pt x="105" y="476"/>
                  <a:pt x="102" y="491"/>
                </a:cubicBezTo>
                <a:close/>
                <a:moveTo>
                  <a:pt x="57" y="441"/>
                </a:moveTo>
                <a:cubicBezTo>
                  <a:pt x="57" y="441"/>
                  <a:pt x="57" y="441"/>
                  <a:pt x="57" y="441"/>
                </a:cubicBezTo>
                <a:cubicBezTo>
                  <a:pt x="59" y="443"/>
                  <a:pt x="59" y="443"/>
                  <a:pt x="59" y="443"/>
                </a:cubicBezTo>
                <a:cubicBezTo>
                  <a:pt x="66" y="448"/>
                  <a:pt x="72" y="452"/>
                  <a:pt x="78" y="460"/>
                </a:cubicBezTo>
                <a:cubicBezTo>
                  <a:pt x="87" y="472"/>
                  <a:pt x="86" y="472"/>
                  <a:pt x="91" y="482"/>
                </a:cubicBezTo>
                <a:cubicBezTo>
                  <a:pt x="96" y="492"/>
                  <a:pt x="96" y="476"/>
                  <a:pt x="110" y="460"/>
                </a:cubicBezTo>
                <a:cubicBezTo>
                  <a:pt x="114" y="455"/>
                  <a:pt x="123" y="445"/>
                  <a:pt x="131" y="441"/>
                </a:cubicBezTo>
                <a:cubicBezTo>
                  <a:pt x="130" y="424"/>
                  <a:pt x="113" y="409"/>
                  <a:pt x="94" y="409"/>
                </a:cubicBezTo>
                <a:cubicBezTo>
                  <a:pt x="75" y="409"/>
                  <a:pt x="59" y="423"/>
                  <a:pt x="57" y="441"/>
                </a:cubicBezTo>
                <a:close/>
                <a:moveTo>
                  <a:pt x="36" y="431"/>
                </a:moveTo>
                <a:cubicBezTo>
                  <a:pt x="49" y="436"/>
                  <a:pt x="49" y="436"/>
                  <a:pt x="49" y="436"/>
                </a:cubicBezTo>
                <a:cubicBezTo>
                  <a:pt x="53" y="418"/>
                  <a:pt x="71" y="401"/>
                  <a:pt x="93" y="401"/>
                </a:cubicBezTo>
                <a:cubicBezTo>
                  <a:pt x="116" y="401"/>
                  <a:pt x="135" y="417"/>
                  <a:pt x="138" y="436"/>
                </a:cubicBezTo>
                <a:cubicBezTo>
                  <a:pt x="152" y="431"/>
                  <a:pt x="152" y="431"/>
                  <a:pt x="152" y="431"/>
                </a:cubicBezTo>
                <a:cubicBezTo>
                  <a:pt x="149" y="418"/>
                  <a:pt x="139" y="405"/>
                  <a:pt x="132" y="400"/>
                </a:cubicBezTo>
                <a:cubicBezTo>
                  <a:pt x="89" y="367"/>
                  <a:pt x="41" y="400"/>
                  <a:pt x="36" y="431"/>
                </a:cubicBezTo>
                <a:close/>
                <a:moveTo>
                  <a:pt x="16" y="428"/>
                </a:moveTo>
                <a:cubicBezTo>
                  <a:pt x="27" y="429"/>
                  <a:pt x="27" y="429"/>
                  <a:pt x="27" y="429"/>
                </a:cubicBezTo>
                <a:cubicBezTo>
                  <a:pt x="35" y="414"/>
                  <a:pt x="33" y="409"/>
                  <a:pt x="50" y="394"/>
                </a:cubicBezTo>
                <a:cubicBezTo>
                  <a:pt x="85" y="364"/>
                  <a:pt x="145" y="377"/>
                  <a:pt x="160" y="429"/>
                </a:cubicBezTo>
                <a:cubicBezTo>
                  <a:pt x="172" y="427"/>
                  <a:pt x="172" y="427"/>
                  <a:pt x="172" y="427"/>
                </a:cubicBezTo>
                <a:cubicBezTo>
                  <a:pt x="169" y="410"/>
                  <a:pt x="155" y="392"/>
                  <a:pt x="146" y="385"/>
                </a:cubicBezTo>
                <a:cubicBezTo>
                  <a:pt x="115" y="360"/>
                  <a:pt x="71" y="360"/>
                  <a:pt x="42" y="384"/>
                </a:cubicBezTo>
                <a:cubicBezTo>
                  <a:pt x="33" y="392"/>
                  <a:pt x="18" y="409"/>
                  <a:pt x="16" y="428"/>
                </a:cubicBezTo>
                <a:close/>
                <a:moveTo>
                  <a:pt x="57" y="308"/>
                </a:moveTo>
                <a:cubicBezTo>
                  <a:pt x="66" y="317"/>
                  <a:pt x="66" y="313"/>
                  <a:pt x="77" y="327"/>
                </a:cubicBezTo>
                <a:cubicBezTo>
                  <a:pt x="88" y="340"/>
                  <a:pt x="89" y="347"/>
                  <a:pt x="93" y="352"/>
                </a:cubicBezTo>
                <a:cubicBezTo>
                  <a:pt x="126" y="353"/>
                  <a:pt x="144" y="312"/>
                  <a:pt x="123" y="290"/>
                </a:cubicBezTo>
                <a:cubicBezTo>
                  <a:pt x="95" y="260"/>
                  <a:pt x="57" y="284"/>
                  <a:pt x="57" y="308"/>
                </a:cubicBezTo>
                <a:close/>
                <a:moveTo>
                  <a:pt x="36" y="299"/>
                </a:moveTo>
                <a:cubicBezTo>
                  <a:pt x="48" y="303"/>
                  <a:pt x="48" y="303"/>
                  <a:pt x="48" y="303"/>
                </a:cubicBezTo>
                <a:cubicBezTo>
                  <a:pt x="51" y="300"/>
                  <a:pt x="53" y="280"/>
                  <a:pt x="78" y="271"/>
                </a:cubicBezTo>
                <a:cubicBezTo>
                  <a:pt x="97" y="264"/>
                  <a:pt x="114" y="270"/>
                  <a:pt x="125" y="281"/>
                </a:cubicBezTo>
                <a:cubicBezTo>
                  <a:pt x="144" y="298"/>
                  <a:pt x="144" y="329"/>
                  <a:pt x="126" y="347"/>
                </a:cubicBezTo>
                <a:cubicBezTo>
                  <a:pt x="120" y="353"/>
                  <a:pt x="116" y="355"/>
                  <a:pt x="107" y="358"/>
                </a:cubicBezTo>
                <a:cubicBezTo>
                  <a:pt x="112" y="360"/>
                  <a:pt x="117" y="361"/>
                  <a:pt x="123" y="363"/>
                </a:cubicBezTo>
                <a:cubicBezTo>
                  <a:pt x="128" y="365"/>
                  <a:pt x="129" y="363"/>
                  <a:pt x="135" y="358"/>
                </a:cubicBezTo>
                <a:cubicBezTo>
                  <a:pt x="159" y="336"/>
                  <a:pt x="160" y="296"/>
                  <a:pt x="136" y="271"/>
                </a:cubicBezTo>
                <a:cubicBezTo>
                  <a:pt x="99" y="234"/>
                  <a:pt x="42" y="262"/>
                  <a:pt x="36" y="299"/>
                </a:cubicBezTo>
                <a:close/>
                <a:moveTo>
                  <a:pt x="16" y="295"/>
                </a:moveTo>
                <a:cubicBezTo>
                  <a:pt x="27" y="296"/>
                  <a:pt x="27" y="296"/>
                  <a:pt x="27" y="296"/>
                </a:cubicBezTo>
                <a:cubicBezTo>
                  <a:pt x="32" y="288"/>
                  <a:pt x="32" y="279"/>
                  <a:pt x="42" y="269"/>
                </a:cubicBezTo>
                <a:cubicBezTo>
                  <a:pt x="49" y="262"/>
                  <a:pt x="55" y="256"/>
                  <a:pt x="66" y="251"/>
                </a:cubicBezTo>
                <a:cubicBezTo>
                  <a:pt x="124" y="225"/>
                  <a:pt x="184" y="288"/>
                  <a:pt x="155" y="345"/>
                </a:cubicBezTo>
                <a:cubicBezTo>
                  <a:pt x="146" y="361"/>
                  <a:pt x="141" y="362"/>
                  <a:pt x="136" y="368"/>
                </a:cubicBezTo>
                <a:cubicBezTo>
                  <a:pt x="146" y="375"/>
                  <a:pt x="146" y="375"/>
                  <a:pt x="146" y="375"/>
                </a:cubicBezTo>
                <a:cubicBezTo>
                  <a:pt x="150" y="373"/>
                  <a:pt x="156" y="366"/>
                  <a:pt x="158" y="363"/>
                </a:cubicBezTo>
                <a:cubicBezTo>
                  <a:pt x="186" y="326"/>
                  <a:pt x="177" y="272"/>
                  <a:pt x="137" y="246"/>
                </a:cubicBezTo>
                <a:cubicBezTo>
                  <a:pt x="116" y="232"/>
                  <a:pt x="84" y="229"/>
                  <a:pt x="59" y="241"/>
                </a:cubicBezTo>
                <a:cubicBezTo>
                  <a:pt x="49" y="246"/>
                  <a:pt x="39" y="253"/>
                  <a:pt x="32" y="262"/>
                </a:cubicBezTo>
                <a:cubicBezTo>
                  <a:pt x="27" y="268"/>
                  <a:pt x="16" y="284"/>
                  <a:pt x="16" y="295"/>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44"/>
          <p:cNvSpPr>
            <a:spLocks noEditPoints="1"/>
          </p:cNvSpPr>
          <p:nvPr/>
        </p:nvSpPr>
        <p:spPr bwMode="auto">
          <a:xfrm>
            <a:off x="3076192" y="6360319"/>
            <a:ext cx="1141413" cy="339725"/>
          </a:xfrm>
          <a:custGeom>
            <a:avLst/>
            <a:gdLst>
              <a:gd name="T0" fmla="*/ 270 w 333"/>
              <a:gd name="T1" fmla="*/ 0 h 99"/>
              <a:gd name="T2" fmla="*/ 7 w 333"/>
              <a:gd name="T3" fmla="*/ 12 h 99"/>
              <a:gd name="T4" fmla="*/ 13 w 333"/>
              <a:gd name="T5" fmla="*/ 6 h 99"/>
              <a:gd name="T6" fmla="*/ 38 w 333"/>
              <a:gd name="T7" fmla="*/ 6 h 99"/>
              <a:gd name="T8" fmla="*/ 45 w 333"/>
              <a:gd name="T9" fmla="*/ 12 h 99"/>
              <a:gd name="T10" fmla="*/ 82 w 333"/>
              <a:gd name="T11" fmla="*/ 0 h 99"/>
              <a:gd name="T12" fmla="*/ 120 w 333"/>
              <a:gd name="T13" fmla="*/ 12 h 99"/>
              <a:gd name="T14" fmla="*/ 113 w 333"/>
              <a:gd name="T15" fmla="*/ 6 h 99"/>
              <a:gd name="T16" fmla="*/ 120 w 333"/>
              <a:gd name="T17" fmla="*/ 0 h 99"/>
              <a:gd name="T18" fmla="*/ 26 w 333"/>
              <a:gd name="T19" fmla="*/ 41 h 99"/>
              <a:gd name="T20" fmla="*/ 32 w 333"/>
              <a:gd name="T21" fmla="*/ 35 h 99"/>
              <a:gd name="T22" fmla="*/ 57 w 333"/>
              <a:gd name="T23" fmla="*/ 35 h 99"/>
              <a:gd name="T24" fmla="*/ 63 w 333"/>
              <a:gd name="T25" fmla="*/ 41 h 99"/>
              <a:gd name="T26" fmla="*/ 101 w 333"/>
              <a:gd name="T27" fmla="*/ 28 h 99"/>
              <a:gd name="T28" fmla="*/ 45 w 333"/>
              <a:gd name="T29" fmla="*/ 70 h 99"/>
              <a:gd name="T30" fmla="*/ 51 w 333"/>
              <a:gd name="T31" fmla="*/ 64 h 99"/>
              <a:gd name="T32" fmla="*/ 76 w 333"/>
              <a:gd name="T33" fmla="*/ 64 h 99"/>
              <a:gd name="T34" fmla="*/ 82 w 333"/>
              <a:gd name="T35" fmla="*/ 70 h 99"/>
              <a:gd name="T36" fmla="*/ 119 w 333"/>
              <a:gd name="T37" fmla="*/ 70 h 99"/>
              <a:gd name="T38" fmla="*/ 120 w 333"/>
              <a:gd name="T39" fmla="*/ 57 h 99"/>
              <a:gd name="T40" fmla="*/ 120 w 333"/>
              <a:gd name="T41" fmla="*/ 70 h 99"/>
              <a:gd name="T42" fmla="*/ 63 w 333"/>
              <a:gd name="T43" fmla="*/ 86 h 99"/>
              <a:gd name="T44" fmla="*/ 101 w 333"/>
              <a:gd name="T45" fmla="*/ 99 h 99"/>
              <a:gd name="T46" fmla="*/ 108 w 333"/>
              <a:gd name="T47" fmla="*/ 92 h 99"/>
              <a:gd name="T48" fmla="*/ 239 w 333"/>
              <a:gd name="T49" fmla="*/ 6 h 99"/>
              <a:gd name="T50" fmla="*/ 232 w 333"/>
              <a:gd name="T51" fmla="*/ 12 h 99"/>
              <a:gd name="T52" fmla="*/ 195 w 333"/>
              <a:gd name="T53" fmla="*/ 0 h 99"/>
              <a:gd name="T54" fmla="*/ 157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6 w 333"/>
              <a:gd name="T71" fmla="*/ 41 h 99"/>
              <a:gd name="T72" fmla="*/ 138 w 333"/>
              <a:gd name="T73" fmla="*/ 28 h 99"/>
              <a:gd name="T74" fmla="*/ 308 w 333"/>
              <a:gd name="T75" fmla="*/ 70 h 99"/>
              <a:gd name="T76" fmla="*/ 302 w 333"/>
              <a:gd name="T77" fmla="*/ 64 h 99"/>
              <a:gd name="T78" fmla="*/ 276 w 333"/>
              <a:gd name="T79" fmla="*/ 64 h 99"/>
              <a:gd name="T80" fmla="*/ 270 w 333"/>
              <a:gd name="T81" fmla="*/ 70 h 99"/>
              <a:gd name="T82" fmla="*/ 232 w 333"/>
              <a:gd name="T83" fmla="*/ 57 h 99"/>
              <a:gd name="T84" fmla="*/ 195 w 333"/>
              <a:gd name="T85" fmla="*/ 70 h 99"/>
              <a:gd name="T86" fmla="*/ 188 w 333"/>
              <a:gd name="T87" fmla="*/ 64 h 99"/>
              <a:gd name="T88" fmla="*/ 163 w 333"/>
              <a:gd name="T89" fmla="*/ 64 h 99"/>
              <a:gd name="T90" fmla="*/ 157 w 333"/>
              <a:gd name="T91" fmla="*/ 70 h 99"/>
              <a:gd name="T92" fmla="*/ 327 w 333"/>
              <a:gd name="T93" fmla="*/ 86 h 99"/>
              <a:gd name="T94" fmla="*/ 289 w 333"/>
              <a:gd name="T95" fmla="*/ 99 h 99"/>
              <a:gd name="T96" fmla="*/ 283 w 333"/>
              <a:gd name="T97" fmla="*/ 92 h 99"/>
              <a:gd name="T98" fmla="*/ 258 w 333"/>
              <a:gd name="T99" fmla="*/ 92 h 99"/>
              <a:gd name="T100" fmla="*/ 251 w 333"/>
              <a:gd name="T101" fmla="*/ 99 h 99"/>
              <a:gd name="T102" fmla="*/ 213 w 333"/>
              <a:gd name="T103" fmla="*/ 86 h 99"/>
              <a:gd name="T104" fmla="*/ 176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4" y="12"/>
                  <a:pt x="276" y="10"/>
                  <a:pt x="276" y="6"/>
                </a:cubicBezTo>
                <a:cubicBezTo>
                  <a:pt x="276" y="3"/>
                  <a:pt x="274" y="0"/>
                  <a:pt x="270" y="0"/>
                </a:cubicBezTo>
                <a:cubicBezTo>
                  <a:pt x="267" y="0"/>
                  <a:pt x="264" y="3"/>
                  <a:pt x="264" y="6"/>
                </a:cubicBezTo>
                <a:cubicBezTo>
                  <a:pt x="264" y="10"/>
                  <a:pt x="267" y="12"/>
                  <a:pt x="270" y="12"/>
                </a:cubicBezTo>
                <a:close/>
                <a:moveTo>
                  <a:pt x="7" y="12"/>
                </a:moveTo>
                <a:cubicBezTo>
                  <a:pt x="3" y="12"/>
                  <a:pt x="0" y="10"/>
                  <a:pt x="0" y="6"/>
                </a:cubicBezTo>
                <a:cubicBezTo>
                  <a:pt x="0" y="3"/>
                  <a:pt x="3" y="0"/>
                  <a:pt x="7" y="0"/>
                </a:cubicBezTo>
                <a:cubicBezTo>
                  <a:pt x="10" y="0"/>
                  <a:pt x="13" y="3"/>
                  <a:pt x="13" y="6"/>
                </a:cubicBezTo>
                <a:cubicBezTo>
                  <a:pt x="13" y="10"/>
                  <a:pt x="10" y="12"/>
                  <a:pt x="7" y="12"/>
                </a:cubicBezTo>
                <a:close/>
                <a:moveTo>
                  <a:pt x="45" y="12"/>
                </a:moveTo>
                <a:cubicBezTo>
                  <a:pt x="41" y="12"/>
                  <a:pt x="38" y="10"/>
                  <a:pt x="38" y="6"/>
                </a:cubicBezTo>
                <a:cubicBezTo>
                  <a:pt x="38" y="3"/>
                  <a:pt x="41" y="0"/>
                  <a:pt x="45" y="0"/>
                </a:cubicBezTo>
                <a:cubicBezTo>
                  <a:pt x="48" y="0"/>
                  <a:pt x="51" y="3"/>
                  <a:pt x="51" y="6"/>
                </a:cubicBezTo>
                <a:cubicBezTo>
                  <a:pt x="51" y="10"/>
                  <a:pt x="48" y="12"/>
                  <a:pt x="45" y="12"/>
                </a:cubicBezTo>
                <a:close/>
                <a:moveTo>
                  <a:pt x="82" y="12"/>
                </a:moveTo>
                <a:cubicBezTo>
                  <a:pt x="79" y="12"/>
                  <a:pt x="76" y="10"/>
                  <a:pt x="76" y="6"/>
                </a:cubicBezTo>
                <a:cubicBezTo>
                  <a:pt x="76" y="3"/>
                  <a:pt x="79" y="0"/>
                  <a:pt x="82" y="0"/>
                </a:cubicBezTo>
                <a:cubicBezTo>
                  <a:pt x="86" y="0"/>
                  <a:pt x="89" y="3"/>
                  <a:pt x="89" y="6"/>
                </a:cubicBezTo>
                <a:cubicBezTo>
                  <a:pt x="89" y="10"/>
                  <a:pt x="86" y="12"/>
                  <a:pt x="82" y="12"/>
                </a:cubicBezTo>
                <a:close/>
                <a:moveTo>
                  <a:pt x="120" y="12"/>
                </a:moveTo>
                <a:cubicBezTo>
                  <a:pt x="120" y="12"/>
                  <a:pt x="120" y="12"/>
                  <a:pt x="120" y="12"/>
                </a:cubicBezTo>
                <a:cubicBezTo>
                  <a:pt x="119" y="12"/>
                  <a:pt x="119" y="12"/>
                  <a:pt x="119" y="12"/>
                </a:cubicBezTo>
                <a:cubicBezTo>
                  <a:pt x="115" y="12"/>
                  <a:pt x="113" y="10"/>
                  <a:pt x="113" y="6"/>
                </a:cubicBezTo>
                <a:cubicBezTo>
                  <a:pt x="113" y="3"/>
                  <a:pt x="115" y="0"/>
                  <a:pt x="119" y="0"/>
                </a:cubicBezTo>
                <a:cubicBezTo>
                  <a:pt x="119" y="0"/>
                  <a:pt x="119" y="0"/>
                  <a:pt x="120" y="0"/>
                </a:cubicBezTo>
                <a:cubicBezTo>
                  <a:pt x="120" y="0"/>
                  <a:pt x="120" y="0"/>
                  <a:pt x="120" y="0"/>
                </a:cubicBezTo>
                <a:cubicBezTo>
                  <a:pt x="124" y="0"/>
                  <a:pt x="126" y="3"/>
                  <a:pt x="126" y="6"/>
                </a:cubicBezTo>
                <a:cubicBezTo>
                  <a:pt x="126" y="10"/>
                  <a:pt x="124" y="12"/>
                  <a:pt x="120" y="12"/>
                </a:cubicBezTo>
                <a:close/>
                <a:moveTo>
                  <a:pt x="26" y="41"/>
                </a:moveTo>
                <a:cubicBezTo>
                  <a:pt x="22" y="41"/>
                  <a:pt x="19" y="38"/>
                  <a:pt x="19" y="35"/>
                </a:cubicBezTo>
                <a:cubicBezTo>
                  <a:pt x="19" y="31"/>
                  <a:pt x="22" y="28"/>
                  <a:pt x="26" y="28"/>
                </a:cubicBezTo>
                <a:cubicBezTo>
                  <a:pt x="29" y="28"/>
                  <a:pt x="32" y="31"/>
                  <a:pt x="32" y="35"/>
                </a:cubicBezTo>
                <a:cubicBezTo>
                  <a:pt x="32" y="38"/>
                  <a:pt x="29" y="41"/>
                  <a:pt x="26" y="41"/>
                </a:cubicBezTo>
                <a:close/>
                <a:moveTo>
                  <a:pt x="63" y="41"/>
                </a:moveTo>
                <a:cubicBezTo>
                  <a:pt x="60" y="41"/>
                  <a:pt x="57" y="38"/>
                  <a:pt x="57" y="35"/>
                </a:cubicBezTo>
                <a:cubicBezTo>
                  <a:pt x="57" y="31"/>
                  <a:pt x="60" y="28"/>
                  <a:pt x="63" y="28"/>
                </a:cubicBezTo>
                <a:cubicBezTo>
                  <a:pt x="67" y="28"/>
                  <a:pt x="70" y="31"/>
                  <a:pt x="70" y="35"/>
                </a:cubicBezTo>
                <a:cubicBezTo>
                  <a:pt x="70" y="38"/>
                  <a:pt x="67" y="41"/>
                  <a:pt x="63" y="41"/>
                </a:cubicBezTo>
                <a:close/>
                <a:moveTo>
                  <a:pt x="101" y="41"/>
                </a:moveTo>
                <a:cubicBezTo>
                  <a:pt x="98" y="41"/>
                  <a:pt x="95" y="38"/>
                  <a:pt x="95" y="35"/>
                </a:cubicBezTo>
                <a:cubicBezTo>
                  <a:pt x="95" y="31"/>
                  <a:pt x="98" y="28"/>
                  <a:pt x="101" y="28"/>
                </a:cubicBezTo>
                <a:cubicBezTo>
                  <a:pt x="105" y="28"/>
                  <a:pt x="108" y="31"/>
                  <a:pt x="108" y="35"/>
                </a:cubicBezTo>
                <a:cubicBezTo>
                  <a:pt x="108" y="38"/>
                  <a:pt x="105" y="41"/>
                  <a:pt x="101" y="41"/>
                </a:cubicBezTo>
                <a:close/>
                <a:moveTo>
                  <a:pt x="45" y="70"/>
                </a:moveTo>
                <a:cubicBezTo>
                  <a:pt x="41" y="70"/>
                  <a:pt x="38" y="67"/>
                  <a:pt x="38" y="64"/>
                </a:cubicBezTo>
                <a:cubicBezTo>
                  <a:pt x="38" y="60"/>
                  <a:pt x="41" y="57"/>
                  <a:pt x="45" y="57"/>
                </a:cubicBezTo>
                <a:cubicBezTo>
                  <a:pt x="48" y="57"/>
                  <a:pt x="51" y="60"/>
                  <a:pt x="51" y="64"/>
                </a:cubicBezTo>
                <a:cubicBezTo>
                  <a:pt x="51" y="67"/>
                  <a:pt x="48" y="70"/>
                  <a:pt x="45" y="70"/>
                </a:cubicBezTo>
                <a:close/>
                <a:moveTo>
                  <a:pt x="82" y="70"/>
                </a:moveTo>
                <a:cubicBezTo>
                  <a:pt x="79" y="70"/>
                  <a:pt x="76" y="67"/>
                  <a:pt x="76" y="64"/>
                </a:cubicBezTo>
                <a:cubicBezTo>
                  <a:pt x="76" y="60"/>
                  <a:pt x="79" y="57"/>
                  <a:pt x="82" y="57"/>
                </a:cubicBezTo>
                <a:cubicBezTo>
                  <a:pt x="86" y="57"/>
                  <a:pt x="89" y="60"/>
                  <a:pt x="89" y="64"/>
                </a:cubicBezTo>
                <a:cubicBezTo>
                  <a:pt x="89" y="67"/>
                  <a:pt x="86" y="70"/>
                  <a:pt x="82" y="70"/>
                </a:cubicBezTo>
                <a:close/>
                <a:moveTo>
                  <a:pt x="120" y="70"/>
                </a:moveTo>
                <a:cubicBezTo>
                  <a:pt x="120" y="70"/>
                  <a:pt x="120" y="70"/>
                  <a:pt x="120" y="70"/>
                </a:cubicBezTo>
                <a:cubicBezTo>
                  <a:pt x="119" y="70"/>
                  <a:pt x="119" y="70"/>
                  <a:pt x="119" y="70"/>
                </a:cubicBezTo>
                <a:cubicBezTo>
                  <a:pt x="115" y="70"/>
                  <a:pt x="113" y="67"/>
                  <a:pt x="113" y="64"/>
                </a:cubicBezTo>
                <a:cubicBezTo>
                  <a:pt x="113" y="60"/>
                  <a:pt x="115" y="57"/>
                  <a:pt x="119" y="57"/>
                </a:cubicBezTo>
                <a:cubicBezTo>
                  <a:pt x="119" y="57"/>
                  <a:pt x="119" y="57"/>
                  <a:pt x="120" y="57"/>
                </a:cubicBezTo>
                <a:cubicBezTo>
                  <a:pt x="120" y="57"/>
                  <a:pt x="120" y="57"/>
                  <a:pt x="120" y="57"/>
                </a:cubicBezTo>
                <a:cubicBezTo>
                  <a:pt x="124" y="57"/>
                  <a:pt x="126" y="60"/>
                  <a:pt x="126" y="64"/>
                </a:cubicBezTo>
                <a:cubicBezTo>
                  <a:pt x="126" y="67"/>
                  <a:pt x="124" y="70"/>
                  <a:pt x="120" y="70"/>
                </a:cubicBezTo>
                <a:close/>
                <a:moveTo>
                  <a:pt x="63" y="99"/>
                </a:moveTo>
                <a:cubicBezTo>
                  <a:pt x="60" y="99"/>
                  <a:pt x="57" y="96"/>
                  <a:pt x="57" y="92"/>
                </a:cubicBezTo>
                <a:cubicBezTo>
                  <a:pt x="57" y="89"/>
                  <a:pt x="60" y="86"/>
                  <a:pt x="63" y="86"/>
                </a:cubicBezTo>
                <a:cubicBezTo>
                  <a:pt x="67" y="86"/>
                  <a:pt x="70" y="89"/>
                  <a:pt x="70" y="92"/>
                </a:cubicBezTo>
                <a:cubicBezTo>
                  <a:pt x="70" y="96"/>
                  <a:pt x="67" y="99"/>
                  <a:pt x="63" y="99"/>
                </a:cubicBezTo>
                <a:close/>
                <a:moveTo>
                  <a:pt x="101" y="99"/>
                </a:moveTo>
                <a:cubicBezTo>
                  <a:pt x="98" y="99"/>
                  <a:pt x="95" y="96"/>
                  <a:pt x="95" y="92"/>
                </a:cubicBezTo>
                <a:cubicBezTo>
                  <a:pt x="95" y="89"/>
                  <a:pt x="98" y="86"/>
                  <a:pt x="101" y="86"/>
                </a:cubicBezTo>
                <a:cubicBezTo>
                  <a:pt x="105" y="86"/>
                  <a:pt x="108" y="89"/>
                  <a:pt x="108" y="92"/>
                </a:cubicBezTo>
                <a:cubicBezTo>
                  <a:pt x="108" y="96"/>
                  <a:pt x="105" y="99"/>
                  <a:pt x="101" y="99"/>
                </a:cubicBezTo>
                <a:close/>
                <a:moveTo>
                  <a:pt x="232" y="12"/>
                </a:moveTo>
                <a:cubicBezTo>
                  <a:pt x="236" y="12"/>
                  <a:pt x="239" y="10"/>
                  <a:pt x="239" y="6"/>
                </a:cubicBezTo>
                <a:cubicBezTo>
                  <a:pt x="239" y="3"/>
                  <a:pt x="236" y="0"/>
                  <a:pt x="232" y="0"/>
                </a:cubicBezTo>
                <a:cubicBezTo>
                  <a:pt x="229" y="0"/>
                  <a:pt x="226" y="3"/>
                  <a:pt x="226" y="6"/>
                </a:cubicBezTo>
                <a:cubicBezTo>
                  <a:pt x="226" y="10"/>
                  <a:pt x="229" y="12"/>
                  <a:pt x="232" y="12"/>
                </a:cubicBezTo>
                <a:close/>
                <a:moveTo>
                  <a:pt x="195" y="12"/>
                </a:moveTo>
                <a:cubicBezTo>
                  <a:pt x="198" y="12"/>
                  <a:pt x="201" y="10"/>
                  <a:pt x="201" y="6"/>
                </a:cubicBezTo>
                <a:cubicBezTo>
                  <a:pt x="201" y="3"/>
                  <a:pt x="198" y="0"/>
                  <a:pt x="195" y="0"/>
                </a:cubicBezTo>
                <a:cubicBezTo>
                  <a:pt x="191" y="0"/>
                  <a:pt x="188" y="3"/>
                  <a:pt x="188" y="6"/>
                </a:cubicBezTo>
                <a:cubicBezTo>
                  <a:pt x="188" y="10"/>
                  <a:pt x="191" y="12"/>
                  <a:pt x="195" y="12"/>
                </a:cubicBezTo>
                <a:close/>
                <a:moveTo>
                  <a:pt x="157" y="12"/>
                </a:moveTo>
                <a:cubicBezTo>
                  <a:pt x="160" y="12"/>
                  <a:pt x="163" y="10"/>
                  <a:pt x="163" y="6"/>
                </a:cubicBezTo>
                <a:cubicBezTo>
                  <a:pt x="163" y="3"/>
                  <a:pt x="160" y="0"/>
                  <a:pt x="157" y="0"/>
                </a:cubicBezTo>
                <a:cubicBezTo>
                  <a:pt x="153" y="0"/>
                  <a:pt x="150" y="3"/>
                  <a:pt x="150" y="6"/>
                </a:cubicBezTo>
                <a:cubicBezTo>
                  <a:pt x="150" y="10"/>
                  <a:pt x="153" y="12"/>
                  <a:pt x="157" y="12"/>
                </a:cubicBezTo>
                <a:close/>
                <a:moveTo>
                  <a:pt x="289" y="41"/>
                </a:moveTo>
                <a:cubicBezTo>
                  <a:pt x="293" y="41"/>
                  <a:pt x="295" y="38"/>
                  <a:pt x="295" y="35"/>
                </a:cubicBezTo>
                <a:cubicBezTo>
                  <a:pt x="295" y="31"/>
                  <a:pt x="293" y="28"/>
                  <a:pt x="289" y="28"/>
                </a:cubicBezTo>
                <a:cubicBezTo>
                  <a:pt x="285" y="28"/>
                  <a:pt x="283" y="31"/>
                  <a:pt x="283" y="35"/>
                </a:cubicBezTo>
                <a:cubicBezTo>
                  <a:pt x="283" y="38"/>
                  <a:pt x="285" y="41"/>
                  <a:pt x="289" y="41"/>
                </a:cubicBezTo>
                <a:close/>
                <a:moveTo>
                  <a:pt x="251" y="41"/>
                </a:moveTo>
                <a:cubicBezTo>
                  <a:pt x="255" y="41"/>
                  <a:pt x="258" y="38"/>
                  <a:pt x="258" y="35"/>
                </a:cubicBezTo>
                <a:cubicBezTo>
                  <a:pt x="258" y="31"/>
                  <a:pt x="255" y="28"/>
                  <a:pt x="251" y="28"/>
                </a:cubicBezTo>
                <a:cubicBezTo>
                  <a:pt x="248" y="28"/>
                  <a:pt x="245" y="31"/>
                  <a:pt x="245" y="35"/>
                </a:cubicBezTo>
                <a:cubicBezTo>
                  <a:pt x="245" y="38"/>
                  <a:pt x="248" y="41"/>
                  <a:pt x="251" y="41"/>
                </a:cubicBezTo>
                <a:close/>
                <a:moveTo>
                  <a:pt x="213" y="41"/>
                </a:moveTo>
                <a:cubicBezTo>
                  <a:pt x="217" y="41"/>
                  <a:pt x="220" y="38"/>
                  <a:pt x="220" y="35"/>
                </a:cubicBezTo>
                <a:cubicBezTo>
                  <a:pt x="220" y="31"/>
                  <a:pt x="217" y="28"/>
                  <a:pt x="213" y="28"/>
                </a:cubicBezTo>
                <a:cubicBezTo>
                  <a:pt x="210" y="28"/>
                  <a:pt x="207" y="31"/>
                  <a:pt x="207" y="35"/>
                </a:cubicBezTo>
                <a:cubicBezTo>
                  <a:pt x="207" y="38"/>
                  <a:pt x="210" y="41"/>
                  <a:pt x="213" y="41"/>
                </a:cubicBezTo>
                <a:close/>
                <a:moveTo>
                  <a:pt x="176" y="41"/>
                </a:moveTo>
                <a:cubicBezTo>
                  <a:pt x="179" y="41"/>
                  <a:pt x="182" y="38"/>
                  <a:pt x="182" y="35"/>
                </a:cubicBezTo>
                <a:cubicBezTo>
                  <a:pt x="182" y="31"/>
                  <a:pt x="179" y="28"/>
                  <a:pt x="176" y="28"/>
                </a:cubicBezTo>
                <a:cubicBezTo>
                  <a:pt x="172" y="28"/>
                  <a:pt x="169" y="31"/>
                  <a:pt x="169" y="35"/>
                </a:cubicBezTo>
                <a:cubicBezTo>
                  <a:pt x="169" y="38"/>
                  <a:pt x="172" y="41"/>
                  <a:pt x="176"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4"/>
                </a:cubicBezTo>
                <a:cubicBezTo>
                  <a:pt x="314" y="60"/>
                  <a:pt x="311" y="57"/>
                  <a:pt x="308" y="57"/>
                </a:cubicBezTo>
                <a:cubicBezTo>
                  <a:pt x="304" y="57"/>
                  <a:pt x="302" y="60"/>
                  <a:pt x="302" y="64"/>
                </a:cubicBezTo>
                <a:cubicBezTo>
                  <a:pt x="302" y="67"/>
                  <a:pt x="304" y="70"/>
                  <a:pt x="308" y="70"/>
                </a:cubicBezTo>
                <a:close/>
                <a:moveTo>
                  <a:pt x="270" y="70"/>
                </a:moveTo>
                <a:cubicBezTo>
                  <a:pt x="274" y="70"/>
                  <a:pt x="276" y="67"/>
                  <a:pt x="276" y="64"/>
                </a:cubicBezTo>
                <a:cubicBezTo>
                  <a:pt x="276" y="60"/>
                  <a:pt x="274" y="57"/>
                  <a:pt x="270" y="57"/>
                </a:cubicBezTo>
                <a:cubicBezTo>
                  <a:pt x="267" y="57"/>
                  <a:pt x="264" y="60"/>
                  <a:pt x="264" y="64"/>
                </a:cubicBezTo>
                <a:cubicBezTo>
                  <a:pt x="264" y="67"/>
                  <a:pt x="267" y="70"/>
                  <a:pt x="270" y="70"/>
                </a:cubicBezTo>
                <a:close/>
                <a:moveTo>
                  <a:pt x="232" y="70"/>
                </a:moveTo>
                <a:cubicBezTo>
                  <a:pt x="236" y="70"/>
                  <a:pt x="239" y="67"/>
                  <a:pt x="239" y="64"/>
                </a:cubicBezTo>
                <a:cubicBezTo>
                  <a:pt x="239" y="60"/>
                  <a:pt x="236" y="57"/>
                  <a:pt x="232" y="57"/>
                </a:cubicBezTo>
                <a:cubicBezTo>
                  <a:pt x="229" y="57"/>
                  <a:pt x="226" y="60"/>
                  <a:pt x="226" y="64"/>
                </a:cubicBezTo>
                <a:cubicBezTo>
                  <a:pt x="226" y="67"/>
                  <a:pt x="229" y="70"/>
                  <a:pt x="232" y="70"/>
                </a:cubicBezTo>
                <a:close/>
                <a:moveTo>
                  <a:pt x="195" y="70"/>
                </a:moveTo>
                <a:cubicBezTo>
                  <a:pt x="198" y="70"/>
                  <a:pt x="201" y="67"/>
                  <a:pt x="201" y="64"/>
                </a:cubicBezTo>
                <a:cubicBezTo>
                  <a:pt x="201" y="60"/>
                  <a:pt x="198" y="57"/>
                  <a:pt x="195" y="57"/>
                </a:cubicBezTo>
                <a:cubicBezTo>
                  <a:pt x="191" y="57"/>
                  <a:pt x="188" y="60"/>
                  <a:pt x="188" y="64"/>
                </a:cubicBezTo>
                <a:cubicBezTo>
                  <a:pt x="188" y="67"/>
                  <a:pt x="191" y="70"/>
                  <a:pt x="195" y="70"/>
                </a:cubicBezTo>
                <a:close/>
                <a:moveTo>
                  <a:pt x="157" y="70"/>
                </a:moveTo>
                <a:cubicBezTo>
                  <a:pt x="160" y="70"/>
                  <a:pt x="163" y="67"/>
                  <a:pt x="163" y="64"/>
                </a:cubicBezTo>
                <a:cubicBezTo>
                  <a:pt x="163" y="60"/>
                  <a:pt x="160" y="57"/>
                  <a:pt x="157" y="57"/>
                </a:cubicBezTo>
                <a:cubicBezTo>
                  <a:pt x="153" y="57"/>
                  <a:pt x="150" y="60"/>
                  <a:pt x="150" y="64"/>
                </a:cubicBezTo>
                <a:cubicBezTo>
                  <a:pt x="150" y="67"/>
                  <a:pt x="153" y="70"/>
                  <a:pt x="157" y="70"/>
                </a:cubicBezTo>
                <a:close/>
                <a:moveTo>
                  <a:pt x="327" y="99"/>
                </a:moveTo>
                <a:cubicBezTo>
                  <a:pt x="330" y="99"/>
                  <a:pt x="333" y="96"/>
                  <a:pt x="333" y="92"/>
                </a:cubicBezTo>
                <a:cubicBezTo>
                  <a:pt x="333" y="89"/>
                  <a:pt x="330" y="86"/>
                  <a:pt x="327" y="86"/>
                </a:cubicBezTo>
                <a:cubicBezTo>
                  <a:pt x="323" y="86"/>
                  <a:pt x="320" y="89"/>
                  <a:pt x="320" y="92"/>
                </a:cubicBezTo>
                <a:cubicBezTo>
                  <a:pt x="320" y="96"/>
                  <a:pt x="323" y="99"/>
                  <a:pt x="327" y="99"/>
                </a:cubicBezTo>
                <a:close/>
                <a:moveTo>
                  <a:pt x="289" y="99"/>
                </a:moveTo>
                <a:cubicBezTo>
                  <a:pt x="293" y="99"/>
                  <a:pt x="295" y="96"/>
                  <a:pt x="295" y="92"/>
                </a:cubicBezTo>
                <a:cubicBezTo>
                  <a:pt x="295" y="89"/>
                  <a:pt x="293" y="86"/>
                  <a:pt x="289" y="86"/>
                </a:cubicBezTo>
                <a:cubicBezTo>
                  <a:pt x="285" y="86"/>
                  <a:pt x="283" y="89"/>
                  <a:pt x="283" y="92"/>
                </a:cubicBezTo>
                <a:cubicBezTo>
                  <a:pt x="283" y="96"/>
                  <a:pt x="285" y="99"/>
                  <a:pt x="289" y="99"/>
                </a:cubicBezTo>
                <a:close/>
                <a:moveTo>
                  <a:pt x="251" y="99"/>
                </a:moveTo>
                <a:cubicBezTo>
                  <a:pt x="255" y="99"/>
                  <a:pt x="258" y="96"/>
                  <a:pt x="258" y="92"/>
                </a:cubicBezTo>
                <a:cubicBezTo>
                  <a:pt x="258" y="89"/>
                  <a:pt x="255" y="86"/>
                  <a:pt x="251" y="86"/>
                </a:cubicBezTo>
                <a:cubicBezTo>
                  <a:pt x="248" y="86"/>
                  <a:pt x="245" y="89"/>
                  <a:pt x="245" y="92"/>
                </a:cubicBezTo>
                <a:cubicBezTo>
                  <a:pt x="245" y="96"/>
                  <a:pt x="248" y="99"/>
                  <a:pt x="251" y="99"/>
                </a:cubicBezTo>
                <a:close/>
                <a:moveTo>
                  <a:pt x="213" y="99"/>
                </a:moveTo>
                <a:cubicBezTo>
                  <a:pt x="217" y="99"/>
                  <a:pt x="220" y="96"/>
                  <a:pt x="220" y="92"/>
                </a:cubicBezTo>
                <a:cubicBezTo>
                  <a:pt x="220" y="89"/>
                  <a:pt x="217" y="86"/>
                  <a:pt x="213" y="86"/>
                </a:cubicBezTo>
                <a:cubicBezTo>
                  <a:pt x="210" y="86"/>
                  <a:pt x="207" y="89"/>
                  <a:pt x="207" y="92"/>
                </a:cubicBezTo>
                <a:cubicBezTo>
                  <a:pt x="207" y="96"/>
                  <a:pt x="210" y="99"/>
                  <a:pt x="213" y="99"/>
                </a:cubicBezTo>
                <a:close/>
                <a:moveTo>
                  <a:pt x="176" y="99"/>
                </a:moveTo>
                <a:cubicBezTo>
                  <a:pt x="179" y="99"/>
                  <a:pt x="182" y="96"/>
                  <a:pt x="182" y="92"/>
                </a:cubicBezTo>
                <a:cubicBezTo>
                  <a:pt x="182" y="89"/>
                  <a:pt x="179" y="86"/>
                  <a:pt x="176" y="86"/>
                </a:cubicBezTo>
                <a:cubicBezTo>
                  <a:pt x="172" y="86"/>
                  <a:pt x="169" y="89"/>
                  <a:pt x="169" y="92"/>
                </a:cubicBezTo>
                <a:cubicBezTo>
                  <a:pt x="169" y="96"/>
                  <a:pt x="172" y="99"/>
                  <a:pt x="176"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45"/>
          <p:cNvSpPr>
            <a:spLocks noEditPoints="1"/>
          </p:cNvSpPr>
          <p:nvPr/>
        </p:nvSpPr>
        <p:spPr bwMode="auto">
          <a:xfrm>
            <a:off x="7431569" y="5744734"/>
            <a:ext cx="610546" cy="1048971"/>
          </a:xfrm>
          <a:custGeom>
            <a:avLst/>
            <a:gdLst>
              <a:gd name="T0" fmla="*/ 221 w 261"/>
              <a:gd name="T1" fmla="*/ 443 h 449"/>
              <a:gd name="T2" fmla="*/ 239 w 261"/>
              <a:gd name="T3" fmla="*/ 436 h 449"/>
              <a:gd name="T4" fmla="*/ 239 w 261"/>
              <a:gd name="T5" fmla="*/ 449 h 449"/>
              <a:gd name="T6" fmla="*/ 151 w 261"/>
              <a:gd name="T7" fmla="*/ 12 h 449"/>
              <a:gd name="T8" fmla="*/ 151 w 261"/>
              <a:gd name="T9" fmla="*/ 0 h 449"/>
              <a:gd name="T10" fmla="*/ 170 w 261"/>
              <a:gd name="T11" fmla="*/ 6 h 449"/>
              <a:gd name="T12" fmla="*/ 151 w 261"/>
              <a:gd name="T13" fmla="*/ 12 h 449"/>
              <a:gd name="T14" fmla="*/ 224 w 261"/>
              <a:gd name="T15" fmla="*/ 318 h 449"/>
              <a:gd name="T16" fmla="*/ 261 w 261"/>
              <a:gd name="T17" fmla="*/ 281 h 449"/>
              <a:gd name="T18" fmla="*/ 224 w 261"/>
              <a:gd name="T19" fmla="*/ 244 h 449"/>
              <a:gd name="T20" fmla="*/ 69 w 261"/>
              <a:gd name="T21" fmla="*/ 244 h 449"/>
              <a:gd name="T22" fmla="*/ 30 w 261"/>
              <a:gd name="T23" fmla="*/ 205 h 449"/>
              <a:gd name="T24" fmla="*/ 69 w 261"/>
              <a:gd name="T25" fmla="*/ 165 h 449"/>
              <a:gd name="T26" fmla="*/ 105 w 261"/>
              <a:gd name="T27" fmla="*/ 165 h 449"/>
              <a:gd name="T28" fmla="*/ 229 w 261"/>
              <a:gd name="T29" fmla="*/ 150 h 449"/>
              <a:gd name="T30" fmla="*/ 229 w 261"/>
              <a:gd name="T31" fmla="*/ 77 h 449"/>
              <a:gd name="T32" fmla="*/ 156 w 261"/>
              <a:gd name="T33" fmla="*/ 61 h 449"/>
              <a:gd name="T34" fmla="*/ 55 w 261"/>
              <a:gd name="T35" fmla="*/ 61 h 449"/>
              <a:gd name="T36" fmla="*/ 30 w 261"/>
              <a:gd name="T37" fmla="*/ 37 h 449"/>
              <a:gd name="T38" fmla="*/ 55 w 261"/>
              <a:gd name="T39" fmla="*/ 12 h 449"/>
              <a:gd name="T40" fmla="*/ 126 w 261"/>
              <a:gd name="T41" fmla="*/ 6 h 449"/>
              <a:gd name="T42" fmla="*/ 55 w 261"/>
              <a:gd name="T43" fmla="*/ 0 h 449"/>
              <a:gd name="T44" fmla="*/ 18 w 261"/>
              <a:gd name="T45" fmla="*/ 37 h 449"/>
              <a:gd name="T46" fmla="*/ 55 w 261"/>
              <a:gd name="T47" fmla="*/ 74 h 449"/>
              <a:gd name="T48" fmla="*/ 156 w 261"/>
              <a:gd name="T49" fmla="*/ 74 h 449"/>
              <a:gd name="T50" fmla="*/ 220 w 261"/>
              <a:gd name="T51" fmla="*/ 85 h 449"/>
              <a:gd name="T52" fmla="*/ 220 w 261"/>
              <a:gd name="T53" fmla="*/ 141 h 449"/>
              <a:gd name="T54" fmla="*/ 105 w 261"/>
              <a:gd name="T55" fmla="*/ 153 h 449"/>
              <a:gd name="T56" fmla="*/ 69 w 261"/>
              <a:gd name="T57" fmla="*/ 153 h 449"/>
              <a:gd name="T58" fmla="*/ 17 w 261"/>
              <a:gd name="T59" fmla="*/ 205 h 449"/>
              <a:gd name="T60" fmla="*/ 69 w 261"/>
              <a:gd name="T61" fmla="*/ 257 h 449"/>
              <a:gd name="T62" fmla="*/ 224 w 261"/>
              <a:gd name="T63" fmla="*/ 257 h 449"/>
              <a:gd name="T64" fmla="*/ 249 w 261"/>
              <a:gd name="T65" fmla="*/ 281 h 449"/>
              <a:gd name="T66" fmla="*/ 224 w 261"/>
              <a:gd name="T67" fmla="*/ 306 h 449"/>
              <a:gd name="T68" fmla="*/ 72 w 261"/>
              <a:gd name="T69" fmla="*/ 306 h 449"/>
              <a:gd name="T70" fmla="*/ 0 w 261"/>
              <a:gd name="T71" fmla="*/ 377 h 449"/>
              <a:gd name="T72" fmla="*/ 72 w 261"/>
              <a:gd name="T73" fmla="*/ 449 h 449"/>
              <a:gd name="T74" fmla="*/ 207 w 261"/>
              <a:gd name="T75" fmla="*/ 443 h 449"/>
              <a:gd name="T76" fmla="*/ 72 w 261"/>
              <a:gd name="T77" fmla="*/ 436 h 449"/>
              <a:gd name="T78" fmla="*/ 12 w 261"/>
              <a:gd name="T79" fmla="*/ 377 h 449"/>
              <a:gd name="T80" fmla="*/ 72 w 261"/>
              <a:gd name="T81" fmla="*/ 31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1" h="449">
                <a:moveTo>
                  <a:pt x="227" y="449"/>
                </a:moveTo>
                <a:cubicBezTo>
                  <a:pt x="224" y="449"/>
                  <a:pt x="221" y="446"/>
                  <a:pt x="221" y="443"/>
                </a:cubicBezTo>
                <a:cubicBezTo>
                  <a:pt x="221" y="439"/>
                  <a:pt x="224" y="436"/>
                  <a:pt x="227" y="436"/>
                </a:cubicBezTo>
                <a:cubicBezTo>
                  <a:pt x="239" y="436"/>
                  <a:pt x="239" y="436"/>
                  <a:pt x="239" y="436"/>
                </a:cubicBezTo>
                <a:cubicBezTo>
                  <a:pt x="243" y="436"/>
                  <a:pt x="245" y="439"/>
                  <a:pt x="245" y="443"/>
                </a:cubicBezTo>
                <a:cubicBezTo>
                  <a:pt x="245" y="446"/>
                  <a:pt x="243" y="449"/>
                  <a:pt x="239" y="449"/>
                </a:cubicBezTo>
                <a:cubicBezTo>
                  <a:pt x="227" y="449"/>
                  <a:pt x="227" y="449"/>
                  <a:pt x="227" y="449"/>
                </a:cubicBezTo>
                <a:close/>
                <a:moveTo>
                  <a:pt x="151" y="12"/>
                </a:moveTo>
                <a:cubicBezTo>
                  <a:pt x="148" y="12"/>
                  <a:pt x="145" y="9"/>
                  <a:pt x="145" y="6"/>
                </a:cubicBezTo>
                <a:cubicBezTo>
                  <a:pt x="145" y="3"/>
                  <a:pt x="148" y="0"/>
                  <a:pt x="151" y="0"/>
                </a:cubicBezTo>
                <a:cubicBezTo>
                  <a:pt x="163" y="0"/>
                  <a:pt x="163" y="0"/>
                  <a:pt x="163" y="0"/>
                </a:cubicBezTo>
                <a:cubicBezTo>
                  <a:pt x="167" y="0"/>
                  <a:pt x="170" y="3"/>
                  <a:pt x="170" y="6"/>
                </a:cubicBezTo>
                <a:cubicBezTo>
                  <a:pt x="170" y="9"/>
                  <a:pt x="167" y="12"/>
                  <a:pt x="163" y="12"/>
                </a:cubicBezTo>
                <a:cubicBezTo>
                  <a:pt x="151" y="12"/>
                  <a:pt x="151" y="12"/>
                  <a:pt x="151" y="12"/>
                </a:cubicBezTo>
                <a:close/>
                <a:moveTo>
                  <a:pt x="123" y="318"/>
                </a:moveTo>
                <a:cubicBezTo>
                  <a:pt x="224" y="318"/>
                  <a:pt x="224" y="318"/>
                  <a:pt x="224" y="318"/>
                </a:cubicBezTo>
                <a:cubicBezTo>
                  <a:pt x="234" y="318"/>
                  <a:pt x="244" y="314"/>
                  <a:pt x="250" y="307"/>
                </a:cubicBezTo>
                <a:cubicBezTo>
                  <a:pt x="257" y="301"/>
                  <a:pt x="261" y="291"/>
                  <a:pt x="261" y="281"/>
                </a:cubicBezTo>
                <a:cubicBezTo>
                  <a:pt x="261" y="271"/>
                  <a:pt x="257" y="262"/>
                  <a:pt x="250" y="255"/>
                </a:cubicBezTo>
                <a:cubicBezTo>
                  <a:pt x="244" y="248"/>
                  <a:pt x="234" y="244"/>
                  <a:pt x="224" y="244"/>
                </a:cubicBezTo>
                <a:cubicBezTo>
                  <a:pt x="159" y="244"/>
                  <a:pt x="159" y="244"/>
                  <a:pt x="159" y="244"/>
                </a:cubicBezTo>
                <a:cubicBezTo>
                  <a:pt x="69" y="244"/>
                  <a:pt x="69" y="244"/>
                  <a:pt x="69" y="244"/>
                </a:cubicBezTo>
                <a:cubicBezTo>
                  <a:pt x="58" y="244"/>
                  <a:pt x="48" y="240"/>
                  <a:pt x="41" y="233"/>
                </a:cubicBezTo>
                <a:cubicBezTo>
                  <a:pt x="34" y="225"/>
                  <a:pt x="30" y="216"/>
                  <a:pt x="30" y="205"/>
                </a:cubicBezTo>
                <a:cubicBezTo>
                  <a:pt x="30" y="194"/>
                  <a:pt x="34" y="184"/>
                  <a:pt x="41" y="177"/>
                </a:cubicBezTo>
                <a:cubicBezTo>
                  <a:pt x="48" y="170"/>
                  <a:pt x="58" y="165"/>
                  <a:pt x="69" y="165"/>
                </a:cubicBezTo>
                <a:cubicBezTo>
                  <a:pt x="102" y="165"/>
                  <a:pt x="102" y="165"/>
                  <a:pt x="102" y="165"/>
                </a:cubicBezTo>
                <a:cubicBezTo>
                  <a:pt x="105" y="165"/>
                  <a:pt x="105" y="165"/>
                  <a:pt x="105" y="165"/>
                </a:cubicBezTo>
                <a:cubicBezTo>
                  <a:pt x="192" y="165"/>
                  <a:pt x="192" y="165"/>
                  <a:pt x="192" y="165"/>
                </a:cubicBezTo>
                <a:cubicBezTo>
                  <a:pt x="206" y="165"/>
                  <a:pt x="219" y="159"/>
                  <a:pt x="229" y="150"/>
                </a:cubicBezTo>
                <a:cubicBezTo>
                  <a:pt x="238" y="141"/>
                  <a:pt x="244" y="128"/>
                  <a:pt x="244" y="113"/>
                </a:cubicBezTo>
                <a:cubicBezTo>
                  <a:pt x="244" y="99"/>
                  <a:pt x="238" y="86"/>
                  <a:pt x="229" y="77"/>
                </a:cubicBezTo>
                <a:cubicBezTo>
                  <a:pt x="219" y="67"/>
                  <a:pt x="206" y="61"/>
                  <a:pt x="192" y="61"/>
                </a:cubicBezTo>
                <a:cubicBezTo>
                  <a:pt x="156" y="61"/>
                  <a:pt x="156" y="61"/>
                  <a:pt x="156" y="61"/>
                </a:cubicBezTo>
                <a:cubicBezTo>
                  <a:pt x="156" y="61"/>
                  <a:pt x="156" y="61"/>
                  <a:pt x="156" y="61"/>
                </a:cubicBezTo>
                <a:cubicBezTo>
                  <a:pt x="55" y="61"/>
                  <a:pt x="55" y="61"/>
                  <a:pt x="55" y="61"/>
                </a:cubicBezTo>
                <a:cubicBezTo>
                  <a:pt x="48" y="61"/>
                  <a:pt x="42" y="59"/>
                  <a:pt x="38" y="54"/>
                </a:cubicBezTo>
                <a:cubicBezTo>
                  <a:pt x="33" y="50"/>
                  <a:pt x="30" y="43"/>
                  <a:pt x="30" y="37"/>
                </a:cubicBezTo>
                <a:cubicBezTo>
                  <a:pt x="30" y="30"/>
                  <a:pt x="33" y="24"/>
                  <a:pt x="38" y="19"/>
                </a:cubicBezTo>
                <a:cubicBezTo>
                  <a:pt x="42" y="15"/>
                  <a:pt x="48" y="12"/>
                  <a:pt x="55" y="12"/>
                </a:cubicBezTo>
                <a:cubicBezTo>
                  <a:pt x="120" y="12"/>
                  <a:pt x="120" y="12"/>
                  <a:pt x="120" y="12"/>
                </a:cubicBezTo>
                <a:cubicBezTo>
                  <a:pt x="123" y="12"/>
                  <a:pt x="126" y="9"/>
                  <a:pt x="126" y="6"/>
                </a:cubicBezTo>
                <a:cubicBezTo>
                  <a:pt x="126" y="3"/>
                  <a:pt x="123" y="0"/>
                  <a:pt x="120" y="0"/>
                </a:cubicBezTo>
                <a:cubicBezTo>
                  <a:pt x="55" y="0"/>
                  <a:pt x="55" y="0"/>
                  <a:pt x="55" y="0"/>
                </a:cubicBezTo>
                <a:cubicBezTo>
                  <a:pt x="45" y="0"/>
                  <a:pt x="35" y="4"/>
                  <a:pt x="29" y="11"/>
                </a:cubicBezTo>
                <a:cubicBezTo>
                  <a:pt x="22" y="17"/>
                  <a:pt x="18" y="27"/>
                  <a:pt x="18" y="37"/>
                </a:cubicBezTo>
                <a:cubicBezTo>
                  <a:pt x="18" y="47"/>
                  <a:pt x="22" y="56"/>
                  <a:pt x="29" y="63"/>
                </a:cubicBezTo>
                <a:cubicBezTo>
                  <a:pt x="35" y="70"/>
                  <a:pt x="45" y="74"/>
                  <a:pt x="55" y="74"/>
                </a:cubicBezTo>
                <a:cubicBezTo>
                  <a:pt x="156" y="74"/>
                  <a:pt x="156" y="74"/>
                  <a:pt x="156" y="74"/>
                </a:cubicBezTo>
                <a:cubicBezTo>
                  <a:pt x="156" y="74"/>
                  <a:pt x="156" y="74"/>
                  <a:pt x="156" y="74"/>
                </a:cubicBezTo>
                <a:cubicBezTo>
                  <a:pt x="192" y="74"/>
                  <a:pt x="192" y="74"/>
                  <a:pt x="192" y="74"/>
                </a:cubicBezTo>
                <a:cubicBezTo>
                  <a:pt x="203" y="74"/>
                  <a:pt x="213" y="78"/>
                  <a:pt x="220" y="85"/>
                </a:cubicBezTo>
                <a:cubicBezTo>
                  <a:pt x="227" y="92"/>
                  <a:pt x="232" y="102"/>
                  <a:pt x="232" y="113"/>
                </a:cubicBezTo>
                <a:cubicBezTo>
                  <a:pt x="232" y="124"/>
                  <a:pt x="227" y="134"/>
                  <a:pt x="220" y="141"/>
                </a:cubicBezTo>
                <a:cubicBezTo>
                  <a:pt x="213" y="148"/>
                  <a:pt x="203" y="153"/>
                  <a:pt x="192" y="153"/>
                </a:cubicBezTo>
                <a:cubicBezTo>
                  <a:pt x="105" y="153"/>
                  <a:pt x="105" y="153"/>
                  <a:pt x="105" y="153"/>
                </a:cubicBezTo>
                <a:cubicBezTo>
                  <a:pt x="102" y="153"/>
                  <a:pt x="102" y="153"/>
                  <a:pt x="102" y="153"/>
                </a:cubicBezTo>
                <a:cubicBezTo>
                  <a:pt x="69" y="153"/>
                  <a:pt x="69" y="153"/>
                  <a:pt x="69" y="153"/>
                </a:cubicBezTo>
                <a:cubicBezTo>
                  <a:pt x="55" y="153"/>
                  <a:pt x="42" y="159"/>
                  <a:pt x="32" y="168"/>
                </a:cubicBezTo>
                <a:cubicBezTo>
                  <a:pt x="23" y="177"/>
                  <a:pt x="17" y="190"/>
                  <a:pt x="17" y="205"/>
                </a:cubicBezTo>
                <a:cubicBezTo>
                  <a:pt x="17" y="219"/>
                  <a:pt x="23" y="232"/>
                  <a:pt x="32" y="241"/>
                </a:cubicBezTo>
                <a:cubicBezTo>
                  <a:pt x="42" y="251"/>
                  <a:pt x="55" y="257"/>
                  <a:pt x="69" y="257"/>
                </a:cubicBezTo>
                <a:cubicBezTo>
                  <a:pt x="159" y="257"/>
                  <a:pt x="159" y="257"/>
                  <a:pt x="159" y="257"/>
                </a:cubicBezTo>
                <a:cubicBezTo>
                  <a:pt x="224" y="257"/>
                  <a:pt x="224" y="257"/>
                  <a:pt x="224" y="257"/>
                </a:cubicBezTo>
                <a:cubicBezTo>
                  <a:pt x="231" y="257"/>
                  <a:pt x="237" y="259"/>
                  <a:pt x="242" y="264"/>
                </a:cubicBezTo>
                <a:cubicBezTo>
                  <a:pt x="246" y="268"/>
                  <a:pt x="249" y="274"/>
                  <a:pt x="249" y="281"/>
                </a:cubicBezTo>
                <a:cubicBezTo>
                  <a:pt x="249" y="288"/>
                  <a:pt x="246" y="294"/>
                  <a:pt x="242" y="299"/>
                </a:cubicBezTo>
                <a:cubicBezTo>
                  <a:pt x="237" y="303"/>
                  <a:pt x="231" y="306"/>
                  <a:pt x="224" y="306"/>
                </a:cubicBezTo>
                <a:cubicBezTo>
                  <a:pt x="123" y="306"/>
                  <a:pt x="123" y="306"/>
                  <a:pt x="123" y="306"/>
                </a:cubicBezTo>
                <a:cubicBezTo>
                  <a:pt x="72" y="306"/>
                  <a:pt x="72" y="306"/>
                  <a:pt x="72" y="306"/>
                </a:cubicBezTo>
                <a:cubicBezTo>
                  <a:pt x="52" y="306"/>
                  <a:pt x="34" y="314"/>
                  <a:pt x="21" y="327"/>
                </a:cubicBezTo>
                <a:cubicBezTo>
                  <a:pt x="8" y="340"/>
                  <a:pt x="0" y="358"/>
                  <a:pt x="0" y="377"/>
                </a:cubicBezTo>
                <a:cubicBezTo>
                  <a:pt x="0" y="397"/>
                  <a:pt x="8" y="415"/>
                  <a:pt x="21" y="428"/>
                </a:cubicBezTo>
                <a:cubicBezTo>
                  <a:pt x="34" y="441"/>
                  <a:pt x="52" y="449"/>
                  <a:pt x="72" y="449"/>
                </a:cubicBezTo>
                <a:cubicBezTo>
                  <a:pt x="201" y="449"/>
                  <a:pt x="201" y="449"/>
                  <a:pt x="201" y="449"/>
                </a:cubicBezTo>
                <a:cubicBezTo>
                  <a:pt x="204" y="449"/>
                  <a:pt x="207" y="446"/>
                  <a:pt x="207" y="443"/>
                </a:cubicBezTo>
                <a:cubicBezTo>
                  <a:pt x="207" y="439"/>
                  <a:pt x="204" y="436"/>
                  <a:pt x="201" y="436"/>
                </a:cubicBezTo>
                <a:cubicBezTo>
                  <a:pt x="72" y="436"/>
                  <a:pt x="72" y="436"/>
                  <a:pt x="72" y="436"/>
                </a:cubicBezTo>
                <a:cubicBezTo>
                  <a:pt x="55" y="436"/>
                  <a:pt x="41" y="430"/>
                  <a:pt x="30" y="419"/>
                </a:cubicBezTo>
                <a:cubicBezTo>
                  <a:pt x="19" y="408"/>
                  <a:pt x="12" y="394"/>
                  <a:pt x="12" y="377"/>
                </a:cubicBezTo>
                <a:cubicBezTo>
                  <a:pt x="12" y="361"/>
                  <a:pt x="19" y="346"/>
                  <a:pt x="30" y="336"/>
                </a:cubicBezTo>
                <a:cubicBezTo>
                  <a:pt x="41" y="325"/>
                  <a:pt x="55" y="318"/>
                  <a:pt x="72" y="318"/>
                </a:cubicBezTo>
                <a:lnTo>
                  <a:pt x="123" y="318"/>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8" name="组合 67"/>
          <p:cNvGrpSpPr/>
          <p:nvPr/>
        </p:nvGrpSpPr>
        <p:grpSpPr>
          <a:xfrm>
            <a:off x="32052" y="63500"/>
            <a:ext cx="2265099" cy="2639094"/>
            <a:chOff x="32052" y="63500"/>
            <a:chExt cx="3403600" cy="3965575"/>
          </a:xfrm>
          <a:solidFill>
            <a:srgbClr val="E8C850"/>
          </a:solidFill>
        </p:grpSpPr>
        <p:sp>
          <p:nvSpPr>
            <p:cNvPr id="50204" name="Oval 9"/>
            <p:cNvSpPr>
              <a:spLocks noChangeArrowheads="1"/>
            </p:cNvSpPr>
            <p:nvPr/>
          </p:nvSpPr>
          <p:spPr bwMode="auto">
            <a:xfrm>
              <a:off x="3308652" y="63500"/>
              <a:ext cx="50800"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6" name="Oval 11"/>
            <p:cNvSpPr>
              <a:spLocks noChangeArrowheads="1"/>
            </p:cNvSpPr>
            <p:nvPr/>
          </p:nvSpPr>
          <p:spPr bwMode="auto">
            <a:xfrm>
              <a:off x="3400727"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8" name="Oval 13"/>
            <p:cNvSpPr>
              <a:spLocks noChangeArrowheads="1"/>
            </p:cNvSpPr>
            <p:nvPr/>
          </p:nvSpPr>
          <p:spPr bwMode="auto">
            <a:xfrm>
              <a:off x="3232452"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1" name="Oval 16"/>
            <p:cNvSpPr>
              <a:spLocks noChangeArrowheads="1"/>
            </p:cNvSpPr>
            <p:nvPr/>
          </p:nvSpPr>
          <p:spPr bwMode="auto">
            <a:xfrm>
              <a:off x="32052" y="3336925"/>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3" name="Oval 18"/>
            <p:cNvSpPr>
              <a:spLocks noChangeArrowheads="1"/>
            </p:cNvSpPr>
            <p:nvPr/>
          </p:nvSpPr>
          <p:spPr bwMode="auto">
            <a:xfrm>
              <a:off x="41577" y="342900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5" name="Oval 20"/>
            <p:cNvSpPr>
              <a:spLocks noChangeArrowheads="1"/>
            </p:cNvSpPr>
            <p:nvPr/>
          </p:nvSpPr>
          <p:spPr bwMode="auto">
            <a:xfrm>
              <a:off x="41577" y="3260725"/>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6" name="Freeform 21"/>
            <p:cNvSpPr>
              <a:spLocks noEditPoints="1"/>
            </p:cNvSpPr>
            <p:nvPr/>
          </p:nvSpPr>
          <p:spPr bwMode="auto">
            <a:xfrm>
              <a:off x="41577" y="69850"/>
              <a:ext cx="3116263" cy="3140075"/>
            </a:xfrm>
            <a:custGeom>
              <a:avLst/>
              <a:gdLst>
                <a:gd name="T0" fmla="*/ 139 w 909"/>
                <a:gd name="T1" fmla="*/ 140 h 916"/>
                <a:gd name="T2" fmla="*/ 173 w 909"/>
                <a:gd name="T3" fmla="*/ 173 h 916"/>
                <a:gd name="T4" fmla="*/ 224 w 909"/>
                <a:gd name="T5" fmla="*/ 178 h 916"/>
                <a:gd name="T6" fmla="*/ 219 w 909"/>
                <a:gd name="T7" fmla="*/ 226 h 916"/>
                <a:gd name="T8" fmla="*/ 171 w 909"/>
                <a:gd name="T9" fmla="*/ 221 h 916"/>
                <a:gd name="T10" fmla="*/ 135 w 909"/>
                <a:gd name="T11" fmla="*/ 183 h 916"/>
                <a:gd name="T12" fmla="*/ 96 w 909"/>
                <a:gd name="T13" fmla="*/ 183 h 916"/>
                <a:gd name="T14" fmla="*/ 91 w 909"/>
                <a:gd name="T15" fmla="*/ 226 h 916"/>
                <a:gd name="T16" fmla="*/ 43 w 909"/>
                <a:gd name="T17" fmla="*/ 221 h 916"/>
                <a:gd name="T18" fmla="*/ 48 w 909"/>
                <a:gd name="T19" fmla="*/ 173 h 916"/>
                <a:gd name="T20" fmla="*/ 87 w 909"/>
                <a:gd name="T21" fmla="*/ 140 h 916"/>
                <a:gd name="T22" fmla="*/ 10 w 909"/>
                <a:gd name="T23" fmla="*/ 178 h 916"/>
                <a:gd name="T24" fmla="*/ 10 w 909"/>
                <a:gd name="T25" fmla="*/ 911 h 916"/>
                <a:gd name="T26" fmla="*/ 0 w 909"/>
                <a:gd name="T27" fmla="*/ 911 h 916"/>
                <a:gd name="T28" fmla="*/ 0 w 909"/>
                <a:gd name="T29" fmla="*/ 178 h 916"/>
                <a:gd name="T30" fmla="*/ 5 w 909"/>
                <a:gd name="T31" fmla="*/ 130 h 916"/>
                <a:gd name="T32" fmla="*/ 87 w 909"/>
                <a:gd name="T33" fmla="*/ 130 h 916"/>
                <a:gd name="T34" fmla="*/ 48 w 909"/>
                <a:gd name="T35" fmla="*/ 96 h 916"/>
                <a:gd name="T36" fmla="*/ 43 w 909"/>
                <a:gd name="T37" fmla="*/ 48 h 916"/>
                <a:gd name="T38" fmla="*/ 91 w 909"/>
                <a:gd name="T39" fmla="*/ 44 h 916"/>
                <a:gd name="T40" fmla="*/ 96 w 909"/>
                <a:gd name="T41" fmla="*/ 87 h 916"/>
                <a:gd name="T42" fmla="*/ 130 w 909"/>
                <a:gd name="T43" fmla="*/ 5 h 916"/>
                <a:gd name="T44" fmla="*/ 135 w 909"/>
                <a:gd name="T45" fmla="*/ 0 h 916"/>
                <a:gd name="T46" fmla="*/ 178 w 909"/>
                <a:gd name="T47" fmla="*/ 0 h 916"/>
                <a:gd name="T48" fmla="*/ 909 w 909"/>
                <a:gd name="T49" fmla="*/ 5 h 916"/>
                <a:gd name="T50" fmla="*/ 178 w 909"/>
                <a:gd name="T51" fmla="*/ 10 h 916"/>
                <a:gd name="T52" fmla="*/ 139 w 909"/>
                <a:gd name="T53" fmla="*/ 10 h 916"/>
                <a:gd name="T54" fmla="*/ 173 w 909"/>
                <a:gd name="T55" fmla="*/ 87 h 916"/>
                <a:gd name="T56" fmla="*/ 178 w 909"/>
                <a:gd name="T57" fmla="*/ 44 h 916"/>
                <a:gd name="T58" fmla="*/ 226 w 909"/>
                <a:gd name="T59" fmla="*/ 48 h 916"/>
                <a:gd name="T60" fmla="*/ 221 w 909"/>
                <a:gd name="T61" fmla="*/ 96 h 916"/>
                <a:gd name="T62" fmla="*/ 183 w 909"/>
                <a:gd name="T63" fmla="*/ 135 h 916"/>
                <a:gd name="T64" fmla="*/ 219 w 909"/>
                <a:gd name="T65" fmla="*/ 173 h 916"/>
                <a:gd name="T66" fmla="*/ 215 w 909"/>
                <a:gd name="T67" fmla="*/ 217 h 916"/>
                <a:gd name="T68" fmla="*/ 181 w 909"/>
                <a:gd name="T69" fmla="*/ 183 h 916"/>
                <a:gd name="T70" fmla="*/ 215 w 909"/>
                <a:gd name="T71" fmla="*/ 217 h 916"/>
                <a:gd name="T72" fmla="*/ 87 w 909"/>
                <a:gd name="T73" fmla="*/ 53 h 916"/>
                <a:gd name="T74" fmla="*/ 53 w 909"/>
                <a:gd name="T75" fmla="*/ 87 h 916"/>
                <a:gd name="T76" fmla="*/ 216 w 909"/>
                <a:gd name="T77" fmla="*/ 53 h 916"/>
                <a:gd name="T78" fmla="*/ 183 w 909"/>
                <a:gd name="T79" fmla="*/ 87 h 916"/>
                <a:gd name="T80" fmla="*/ 216 w 909"/>
                <a:gd name="T81" fmla="*/ 53 h 916"/>
                <a:gd name="T82" fmla="*/ 173 w 909"/>
                <a:gd name="T83" fmla="*/ 96 h 916"/>
                <a:gd name="T84" fmla="*/ 139 w 909"/>
                <a:gd name="T85" fmla="*/ 130 h 916"/>
                <a:gd name="T86" fmla="*/ 53 w 909"/>
                <a:gd name="T87" fmla="*/ 183 h 916"/>
                <a:gd name="T88" fmla="*/ 87 w 909"/>
                <a:gd name="T89" fmla="*/ 217 h 916"/>
                <a:gd name="T90" fmla="*/ 53 w 909"/>
                <a:gd name="T91" fmla="*/ 183 h 916"/>
                <a:gd name="T92" fmla="*/ 96 w 909"/>
                <a:gd name="T93" fmla="*/ 173 h 916"/>
                <a:gd name="T94" fmla="*/ 130 w 909"/>
                <a:gd name="T95" fmla="*/ 140 h 916"/>
                <a:gd name="T96" fmla="*/ 96 w 909"/>
                <a:gd name="T97" fmla="*/ 130 h 916"/>
                <a:gd name="T98" fmla="*/ 130 w 909"/>
                <a:gd name="T99" fmla="*/ 96 h 916"/>
                <a:gd name="T100" fmla="*/ 96 w 909"/>
                <a:gd name="T101" fmla="*/ 13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6">
                  <a:moveTo>
                    <a:pt x="173" y="140"/>
                  </a:moveTo>
                  <a:cubicBezTo>
                    <a:pt x="139" y="140"/>
                    <a:pt x="139" y="140"/>
                    <a:pt x="139" y="140"/>
                  </a:cubicBezTo>
                  <a:cubicBezTo>
                    <a:pt x="139" y="173"/>
                    <a:pt x="139" y="173"/>
                    <a:pt x="139" y="173"/>
                  </a:cubicBezTo>
                  <a:cubicBezTo>
                    <a:pt x="173" y="173"/>
                    <a:pt x="173" y="173"/>
                    <a:pt x="173" y="173"/>
                  </a:cubicBezTo>
                  <a:cubicBezTo>
                    <a:pt x="173" y="140"/>
                    <a:pt x="173" y="140"/>
                    <a:pt x="173" y="140"/>
                  </a:cubicBezTo>
                  <a:close/>
                  <a:moveTo>
                    <a:pt x="224" y="178"/>
                  </a:moveTo>
                  <a:cubicBezTo>
                    <a:pt x="224" y="221"/>
                    <a:pt x="224" y="221"/>
                    <a:pt x="224" y="221"/>
                  </a:cubicBezTo>
                  <a:cubicBezTo>
                    <a:pt x="224" y="224"/>
                    <a:pt x="222" y="226"/>
                    <a:pt x="219" y="226"/>
                  </a:cubicBezTo>
                  <a:cubicBezTo>
                    <a:pt x="176" y="226"/>
                    <a:pt x="176" y="226"/>
                    <a:pt x="176" y="226"/>
                  </a:cubicBezTo>
                  <a:cubicBezTo>
                    <a:pt x="173" y="226"/>
                    <a:pt x="171" y="224"/>
                    <a:pt x="171" y="221"/>
                  </a:cubicBezTo>
                  <a:cubicBezTo>
                    <a:pt x="171" y="183"/>
                    <a:pt x="171" y="183"/>
                    <a:pt x="171" y="183"/>
                  </a:cubicBezTo>
                  <a:cubicBezTo>
                    <a:pt x="135" y="183"/>
                    <a:pt x="135" y="183"/>
                    <a:pt x="135" y="183"/>
                  </a:cubicBezTo>
                  <a:cubicBezTo>
                    <a:pt x="135" y="183"/>
                    <a:pt x="135" y="183"/>
                    <a:pt x="135" y="183"/>
                  </a:cubicBezTo>
                  <a:cubicBezTo>
                    <a:pt x="96" y="183"/>
                    <a:pt x="96" y="183"/>
                    <a:pt x="96" y="183"/>
                  </a:cubicBezTo>
                  <a:cubicBezTo>
                    <a:pt x="96" y="221"/>
                    <a:pt x="96" y="221"/>
                    <a:pt x="96" y="221"/>
                  </a:cubicBezTo>
                  <a:cubicBezTo>
                    <a:pt x="96" y="224"/>
                    <a:pt x="94" y="226"/>
                    <a:pt x="91" y="226"/>
                  </a:cubicBezTo>
                  <a:cubicBezTo>
                    <a:pt x="48" y="226"/>
                    <a:pt x="48" y="226"/>
                    <a:pt x="48" y="226"/>
                  </a:cubicBezTo>
                  <a:cubicBezTo>
                    <a:pt x="45" y="226"/>
                    <a:pt x="43" y="224"/>
                    <a:pt x="43" y="221"/>
                  </a:cubicBezTo>
                  <a:cubicBezTo>
                    <a:pt x="43" y="178"/>
                    <a:pt x="43" y="178"/>
                    <a:pt x="43" y="178"/>
                  </a:cubicBezTo>
                  <a:cubicBezTo>
                    <a:pt x="43" y="175"/>
                    <a:pt x="45" y="173"/>
                    <a:pt x="48" y="173"/>
                  </a:cubicBezTo>
                  <a:cubicBezTo>
                    <a:pt x="87" y="173"/>
                    <a:pt x="87" y="173"/>
                    <a:pt x="87" y="173"/>
                  </a:cubicBezTo>
                  <a:cubicBezTo>
                    <a:pt x="87" y="140"/>
                    <a:pt x="87" y="140"/>
                    <a:pt x="87" y="140"/>
                  </a:cubicBezTo>
                  <a:cubicBezTo>
                    <a:pt x="10" y="140"/>
                    <a:pt x="10" y="140"/>
                    <a:pt x="10" y="140"/>
                  </a:cubicBezTo>
                  <a:cubicBezTo>
                    <a:pt x="10" y="178"/>
                    <a:pt x="10" y="178"/>
                    <a:pt x="10" y="178"/>
                  </a:cubicBezTo>
                  <a:cubicBezTo>
                    <a:pt x="10" y="178"/>
                    <a:pt x="10" y="178"/>
                    <a:pt x="10" y="178"/>
                  </a:cubicBezTo>
                  <a:cubicBezTo>
                    <a:pt x="10" y="911"/>
                    <a:pt x="10" y="911"/>
                    <a:pt x="10" y="911"/>
                  </a:cubicBezTo>
                  <a:cubicBezTo>
                    <a:pt x="10" y="914"/>
                    <a:pt x="8" y="916"/>
                    <a:pt x="5" y="916"/>
                  </a:cubicBezTo>
                  <a:cubicBezTo>
                    <a:pt x="2" y="916"/>
                    <a:pt x="0" y="914"/>
                    <a:pt x="0" y="911"/>
                  </a:cubicBezTo>
                  <a:cubicBezTo>
                    <a:pt x="0" y="178"/>
                    <a:pt x="0" y="178"/>
                    <a:pt x="0" y="178"/>
                  </a:cubicBezTo>
                  <a:cubicBezTo>
                    <a:pt x="0" y="178"/>
                    <a:pt x="0" y="178"/>
                    <a:pt x="0" y="178"/>
                  </a:cubicBezTo>
                  <a:cubicBezTo>
                    <a:pt x="0" y="135"/>
                    <a:pt x="0" y="135"/>
                    <a:pt x="0" y="135"/>
                  </a:cubicBezTo>
                  <a:cubicBezTo>
                    <a:pt x="0" y="132"/>
                    <a:pt x="2" y="130"/>
                    <a:pt x="5" y="130"/>
                  </a:cubicBezTo>
                  <a:cubicBezTo>
                    <a:pt x="5" y="130"/>
                    <a:pt x="5" y="130"/>
                    <a:pt x="5" y="130"/>
                  </a:cubicBezTo>
                  <a:cubicBezTo>
                    <a:pt x="87" y="130"/>
                    <a:pt x="87" y="130"/>
                    <a:pt x="87" y="130"/>
                  </a:cubicBezTo>
                  <a:cubicBezTo>
                    <a:pt x="87" y="96"/>
                    <a:pt x="87" y="96"/>
                    <a:pt x="87" y="96"/>
                  </a:cubicBezTo>
                  <a:cubicBezTo>
                    <a:pt x="48" y="96"/>
                    <a:pt x="48" y="96"/>
                    <a:pt x="48" y="96"/>
                  </a:cubicBezTo>
                  <a:cubicBezTo>
                    <a:pt x="45" y="96"/>
                    <a:pt x="43" y="94"/>
                    <a:pt x="43" y="92"/>
                  </a:cubicBezTo>
                  <a:cubicBezTo>
                    <a:pt x="43" y="48"/>
                    <a:pt x="43" y="48"/>
                    <a:pt x="43" y="48"/>
                  </a:cubicBezTo>
                  <a:cubicBezTo>
                    <a:pt x="43" y="46"/>
                    <a:pt x="45" y="44"/>
                    <a:pt x="48" y="44"/>
                  </a:cubicBezTo>
                  <a:cubicBezTo>
                    <a:pt x="91" y="44"/>
                    <a:pt x="91" y="44"/>
                    <a:pt x="91" y="44"/>
                  </a:cubicBezTo>
                  <a:cubicBezTo>
                    <a:pt x="94" y="44"/>
                    <a:pt x="96" y="46"/>
                    <a:pt x="96" y="48"/>
                  </a:cubicBezTo>
                  <a:cubicBezTo>
                    <a:pt x="96" y="87"/>
                    <a:pt x="96" y="87"/>
                    <a:pt x="96" y="87"/>
                  </a:cubicBezTo>
                  <a:cubicBezTo>
                    <a:pt x="130" y="87"/>
                    <a:pt x="130" y="87"/>
                    <a:pt x="130" y="87"/>
                  </a:cubicBezTo>
                  <a:cubicBezTo>
                    <a:pt x="130" y="5"/>
                    <a:pt x="130" y="5"/>
                    <a:pt x="130" y="5"/>
                  </a:cubicBezTo>
                  <a:cubicBezTo>
                    <a:pt x="130" y="5"/>
                    <a:pt x="130" y="5"/>
                    <a:pt x="130" y="5"/>
                  </a:cubicBezTo>
                  <a:cubicBezTo>
                    <a:pt x="130" y="2"/>
                    <a:pt x="132" y="0"/>
                    <a:pt x="135" y="0"/>
                  </a:cubicBezTo>
                  <a:cubicBezTo>
                    <a:pt x="177" y="0"/>
                    <a:pt x="177" y="0"/>
                    <a:pt x="177" y="0"/>
                  </a:cubicBezTo>
                  <a:cubicBezTo>
                    <a:pt x="178" y="0"/>
                    <a:pt x="178" y="0"/>
                    <a:pt x="178" y="0"/>
                  </a:cubicBezTo>
                  <a:cubicBezTo>
                    <a:pt x="905" y="0"/>
                    <a:pt x="905" y="0"/>
                    <a:pt x="905" y="0"/>
                  </a:cubicBezTo>
                  <a:cubicBezTo>
                    <a:pt x="907" y="0"/>
                    <a:pt x="909" y="2"/>
                    <a:pt x="909" y="5"/>
                  </a:cubicBezTo>
                  <a:cubicBezTo>
                    <a:pt x="909" y="8"/>
                    <a:pt x="907" y="10"/>
                    <a:pt x="905" y="10"/>
                  </a:cubicBezTo>
                  <a:cubicBezTo>
                    <a:pt x="178" y="10"/>
                    <a:pt x="178" y="10"/>
                    <a:pt x="178" y="10"/>
                  </a:cubicBezTo>
                  <a:cubicBezTo>
                    <a:pt x="178" y="10"/>
                    <a:pt x="178" y="10"/>
                    <a:pt x="177" y="10"/>
                  </a:cubicBezTo>
                  <a:cubicBezTo>
                    <a:pt x="139" y="10"/>
                    <a:pt x="139" y="10"/>
                    <a:pt x="139" y="10"/>
                  </a:cubicBezTo>
                  <a:cubicBezTo>
                    <a:pt x="139" y="87"/>
                    <a:pt x="139" y="87"/>
                    <a:pt x="139" y="87"/>
                  </a:cubicBezTo>
                  <a:cubicBezTo>
                    <a:pt x="173" y="87"/>
                    <a:pt x="173" y="87"/>
                    <a:pt x="173" y="87"/>
                  </a:cubicBezTo>
                  <a:cubicBezTo>
                    <a:pt x="173" y="48"/>
                    <a:pt x="173" y="48"/>
                    <a:pt x="173" y="48"/>
                  </a:cubicBezTo>
                  <a:cubicBezTo>
                    <a:pt x="173" y="46"/>
                    <a:pt x="175" y="44"/>
                    <a:pt x="178" y="44"/>
                  </a:cubicBezTo>
                  <a:cubicBezTo>
                    <a:pt x="221" y="44"/>
                    <a:pt x="221" y="44"/>
                    <a:pt x="221" y="44"/>
                  </a:cubicBezTo>
                  <a:cubicBezTo>
                    <a:pt x="224" y="44"/>
                    <a:pt x="226" y="46"/>
                    <a:pt x="226" y="48"/>
                  </a:cubicBezTo>
                  <a:cubicBezTo>
                    <a:pt x="226" y="92"/>
                    <a:pt x="226" y="92"/>
                    <a:pt x="226" y="92"/>
                  </a:cubicBezTo>
                  <a:cubicBezTo>
                    <a:pt x="226" y="94"/>
                    <a:pt x="224" y="96"/>
                    <a:pt x="221" y="96"/>
                  </a:cubicBezTo>
                  <a:cubicBezTo>
                    <a:pt x="183" y="96"/>
                    <a:pt x="183" y="96"/>
                    <a:pt x="183" y="96"/>
                  </a:cubicBezTo>
                  <a:cubicBezTo>
                    <a:pt x="183" y="135"/>
                    <a:pt x="183" y="135"/>
                    <a:pt x="183" y="135"/>
                  </a:cubicBezTo>
                  <a:cubicBezTo>
                    <a:pt x="183" y="173"/>
                    <a:pt x="183" y="173"/>
                    <a:pt x="183" y="173"/>
                  </a:cubicBezTo>
                  <a:cubicBezTo>
                    <a:pt x="219" y="173"/>
                    <a:pt x="219" y="173"/>
                    <a:pt x="219" y="173"/>
                  </a:cubicBezTo>
                  <a:cubicBezTo>
                    <a:pt x="222" y="173"/>
                    <a:pt x="224" y="175"/>
                    <a:pt x="224" y="178"/>
                  </a:cubicBezTo>
                  <a:close/>
                  <a:moveTo>
                    <a:pt x="215" y="217"/>
                  </a:moveTo>
                  <a:cubicBezTo>
                    <a:pt x="215" y="183"/>
                    <a:pt x="215" y="183"/>
                    <a:pt x="215" y="183"/>
                  </a:cubicBezTo>
                  <a:cubicBezTo>
                    <a:pt x="181" y="183"/>
                    <a:pt x="181" y="183"/>
                    <a:pt x="181" y="183"/>
                  </a:cubicBezTo>
                  <a:cubicBezTo>
                    <a:pt x="181" y="217"/>
                    <a:pt x="181" y="217"/>
                    <a:pt x="181" y="217"/>
                  </a:cubicBezTo>
                  <a:cubicBezTo>
                    <a:pt x="215" y="217"/>
                    <a:pt x="215" y="217"/>
                    <a:pt x="215" y="217"/>
                  </a:cubicBezTo>
                  <a:close/>
                  <a:moveTo>
                    <a:pt x="87" y="87"/>
                  </a:moveTo>
                  <a:cubicBezTo>
                    <a:pt x="87" y="53"/>
                    <a:pt x="87" y="53"/>
                    <a:pt x="87" y="53"/>
                  </a:cubicBezTo>
                  <a:cubicBezTo>
                    <a:pt x="53" y="53"/>
                    <a:pt x="53" y="53"/>
                    <a:pt x="53" y="53"/>
                  </a:cubicBezTo>
                  <a:cubicBezTo>
                    <a:pt x="53" y="87"/>
                    <a:pt x="53" y="87"/>
                    <a:pt x="53" y="87"/>
                  </a:cubicBezTo>
                  <a:cubicBezTo>
                    <a:pt x="87" y="87"/>
                    <a:pt x="87" y="87"/>
                    <a:pt x="87" y="87"/>
                  </a:cubicBezTo>
                  <a:close/>
                  <a:moveTo>
                    <a:pt x="216" y="53"/>
                  </a:moveTo>
                  <a:cubicBezTo>
                    <a:pt x="183" y="53"/>
                    <a:pt x="183" y="53"/>
                    <a:pt x="183" y="53"/>
                  </a:cubicBezTo>
                  <a:cubicBezTo>
                    <a:pt x="183" y="87"/>
                    <a:pt x="183" y="87"/>
                    <a:pt x="183" y="87"/>
                  </a:cubicBezTo>
                  <a:cubicBezTo>
                    <a:pt x="216" y="87"/>
                    <a:pt x="216" y="87"/>
                    <a:pt x="216" y="87"/>
                  </a:cubicBezTo>
                  <a:cubicBezTo>
                    <a:pt x="216" y="53"/>
                    <a:pt x="216" y="53"/>
                    <a:pt x="216" y="53"/>
                  </a:cubicBezTo>
                  <a:close/>
                  <a:moveTo>
                    <a:pt x="173" y="130"/>
                  </a:moveTo>
                  <a:cubicBezTo>
                    <a:pt x="173" y="96"/>
                    <a:pt x="173" y="96"/>
                    <a:pt x="173" y="96"/>
                  </a:cubicBezTo>
                  <a:cubicBezTo>
                    <a:pt x="139" y="96"/>
                    <a:pt x="139" y="96"/>
                    <a:pt x="139" y="96"/>
                  </a:cubicBezTo>
                  <a:cubicBezTo>
                    <a:pt x="139" y="130"/>
                    <a:pt x="139" y="130"/>
                    <a:pt x="139" y="130"/>
                  </a:cubicBezTo>
                  <a:cubicBezTo>
                    <a:pt x="173" y="130"/>
                    <a:pt x="173" y="130"/>
                    <a:pt x="173" y="130"/>
                  </a:cubicBezTo>
                  <a:close/>
                  <a:moveTo>
                    <a:pt x="53" y="183"/>
                  </a:moveTo>
                  <a:cubicBezTo>
                    <a:pt x="53" y="217"/>
                    <a:pt x="53" y="217"/>
                    <a:pt x="53" y="217"/>
                  </a:cubicBezTo>
                  <a:cubicBezTo>
                    <a:pt x="87" y="217"/>
                    <a:pt x="87" y="217"/>
                    <a:pt x="87" y="217"/>
                  </a:cubicBezTo>
                  <a:cubicBezTo>
                    <a:pt x="87" y="183"/>
                    <a:pt x="87" y="183"/>
                    <a:pt x="87" y="183"/>
                  </a:cubicBezTo>
                  <a:cubicBezTo>
                    <a:pt x="53" y="183"/>
                    <a:pt x="53" y="183"/>
                    <a:pt x="53" y="183"/>
                  </a:cubicBezTo>
                  <a:close/>
                  <a:moveTo>
                    <a:pt x="96" y="140"/>
                  </a:moveTo>
                  <a:cubicBezTo>
                    <a:pt x="96" y="173"/>
                    <a:pt x="96" y="173"/>
                    <a:pt x="96" y="173"/>
                  </a:cubicBezTo>
                  <a:cubicBezTo>
                    <a:pt x="130" y="173"/>
                    <a:pt x="130" y="173"/>
                    <a:pt x="130" y="173"/>
                  </a:cubicBezTo>
                  <a:cubicBezTo>
                    <a:pt x="130" y="140"/>
                    <a:pt x="130" y="140"/>
                    <a:pt x="130" y="140"/>
                  </a:cubicBezTo>
                  <a:cubicBezTo>
                    <a:pt x="96" y="140"/>
                    <a:pt x="96" y="140"/>
                    <a:pt x="96" y="140"/>
                  </a:cubicBezTo>
                  <a:close/>
                  <a:moveTo>
                    <a:pt x="96" y="130"/>
                  </a:moveTo>
                  <a:cubicBezTo>
                    <a:pt x="130" y="130"/>
                    <a:pt x="130" y="130"/>
                    <a:pt x="130" y="130"/>
                  </a:cubicBezTo>
                  <a:cubicBezTo>
                    <a:pt x="130" y="96"/>
                    <a:pt x="130" y="96"/>
                    <a:pt x="130" y="96"/>
                  </a:cubicBezTo>
                  <a:cubicBezTo>
                    <a:pt x="96" y="96"/>
                    <a:pt x="96" y="96"/>
                    <a:pt x="96" y="96"/>
                  </a:cubicBezTo>
                  <a:lnTo>
                    <a:pt x="96"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3" name="Freeform 37"/>
            <p:cNvSpPr>
              <a:spLocks noEditPoints="1"/>
            </p:cNvSpPr>
            <p:nvPr/>
          </p:nvSpPr>
          <p:spPr bwMode="auto">
            <a:xfrm>
              <a:off x="559102" y="69850"/>
              <a:ext cx="1141413" cy="3959225"/>
            </a:xfrm>
            <a:custGeom>
              <a:avLst/>
              <a:gdLst>
                <a:gd name="T0" fmla="*/ 162 w 333"/>
                <a:gd name="T1" fmla="*/ 5 h 1155"/>
                <a:gd name="T2" fmla="*/ 197 w 333"/>
                <a:gd name="T3" fmla="*/ 289 h 1155"/>
                <a:gd name="T4" fmla="*/ 242 w 333"/>
                <a:gd name="T5" fmla="*/ 324 h 1155"/>
                <a:gd name="T6" fmla="*/ 302 w 333"/>
                <a:gd name="T7" fmla="*/ 693 h 1155"/>
                <a:gd name="T8" fmla="*/ 238 w 333"/>
                <a:gd name="T9" fmla="*/ 760 h 1155"/>
                <a:gd name="T10" fmla="*/ 190 w 333"/>
                <a:gd name="T11" fmla="*/ 819 h 1155"/>
                <a:gd name="T12" fmla="*/ 207 w 333"/>
                <a:gd name="T13" fmla="*/ 870 h 1155"/>
                <a:gd name="T14" fmla="*/ 231 w 333"/>
                <a:gd name="T15" fmla="*/ 901 h 1155"/>
                <a:gd name="T16" fmla="*/ 190 w 333"/>
                <a:gd name="T17" fmla="*/ 934 h 1155"/>
                <a:gd name="T18" fmla="*/ 192 w 333"/>
                <a:gd name="T19" fmla="*/ 1070 h 1155"/>
                <a:gd name="T20" fmla="*/ 179 w 333"/>
                <a:gd name="T21" fmla="*/ 1092 h 1155"/>
                <a:gd name="T22" fmla="*/ 162 w 333"/>
                <a:gd name="T23" fmla="*/ 1095 h 1155"/>
                <a:gd name="T24" fmla="*/ 146 w 333"/>
                <a:gd name="T25" fmla="*/ 1085 h 1155"/>
                <a:gd name="T26" fmla="*/ 142 w 333"/>
                <a:gd name="T27" fmla="*/ 941 h 1155"/>
                <a:gd name="T28" fmla="*/ 143 w 333"/>
                <a:gd name="T29" fmla="*/ 900 h 1155"/>
                <a:gd name="T30" fmla="*/ 82 w 333"/>
                <a:gd name="T31" fmla="*/ 873 h 1155"/>
                <a:gd name="T32" fmla="*/ 143 w 333"/>
                <a:gd name="T33" fmla="*/ 853 h 1155"/>
                <a:gd name="T34" fmla="*/ 162 w 333"/>
                <a:gd name="T35" fmla="*/ 765 h 1155"/>
                <a:gd name="T36" fmla="*/ 91 w 333"/>
                <a:gd name="T37" fmla="*/ 730 h 1155"/>
                <a:gd name="T38" fmla="*/ 31 w 333"/>
                <a:gd name="T39" fmla="*/ 361 h 1155"/>
                <a:gd name="T40" fmla="*/ 95 w 333"/>
                <a:gd name="T41" fmla="*/ 294 h 1155"/>
                <a:gd name="T42" fmla="*/ 178 w 333"/>
                <a:gd name="T43" fmla="*/ 1059 h 1155"/>
                <a:gd name="T44" fmla="*/ 155 w 333"/>
                <a:gd name="T45" fmla="*/ 1081 h 1155"/>
                <a:gd name="T46" fmla="*/ 146 w 333"/>
                <a:gd name="T47" fmla="*/ 289 h 1155"/>
                <a:gd name="T48" fmla="*/ 146 w 333"/>
                <a:gd name="T49" fmla="*/ 289 h 1155"/>
                <a:gd name="T50" fmla="*/ 166 w 333"/>
                <a:gd name="T51" fmla="*/ 923 h 1155"/>
                <a:gd name="T52" fmla="*/ 167 w 333"/>
                <a:gd name="T53" fmla="*/ 802 h 1155"/>
                <a:gd name="T54" fmla="*/ 214 w 333"/>
                <a:gd name="T55" fmla="*/ 877 h 1155"/>
                <a:gd name="T56" fmla="*/ 187 w 333"/>
                <a:gd name="T57" fmla="*/ 863 h 1155"/>
                <a:gd name="T58" fmla="*/ 105 w 333"/>
                <a:gd name="T59" fmla="*/ 890 h 1155"/>
                <a:gd name="T60" fmla="*/ 146 w 333"/>
                <a:gd name="T61" fmla="*/ 890 h 1155"/>
                <a:gd name="T62" fmla="*/ 180 w 333"/>
                <a:gd name="T63" fmla="*/ 856 h 1155"/>
                <a:gd name="T64" fmla="*/ 167 w 333"/>
                <a:gd name="T65" fmla="*/ 911 h 1155"/>
                <a:gd name="T66" fmla="*/ 199 w 333"/>
                <a:gd name="T67" fmla="*/ 383 h 1155"/>
                <a:gd name="T68" fmla="*/ 142 w 333"/>
                <a:gd name="T69" fmla="*/ 345 h 1155"/>
                <a:gd name="T70" fmla="*/ 182 w 333"/>
                <a:gd name="T71" fmla="*/ 714 h 1155"/>
                <a:gd name="T72" fmla="*/ 206 w 333"/>
                <a:gd name="T73" fmla="*/ 411 h 1155"/>
                <a:gd name="T74" fmla="*/ 246 w 333"/>
                <a:gd name="T75" fmla="*/ 692 h 1155"/>
                <a:gd name="T76" fmla="*/ 277 w 333"/>
                <a:gd name="T77" fmla="*/ 635 h 1155"/>
                <a:gd name="T78" fmla="*/ 324 w 333"/>
                <a:gd name="T79" fmla="*/ 618 h 1155"/>
                <a:gd name="T80" fmla="*/ 251 w 333"/>
                <a:gd name="T81" fmla="*/ 357 h 1155"/>
                <a:gd name="T82" fmla="*/ 270 w 333"/>
                <a:gd name="T83" fmla="*/ 419 h 1155"/>
                <a:gd name="T84" fmla="*/ 206 w 333"/>
                <a:gd name="T85" fmla="*/ 363 h 1155"/>
                <a:gd name="T86" fmla="*/ 127 w 333"/>
                <a:gd name="T87" fmla="*/ 363 h 1155"/>
                <a:gd name="T88" fmla="*/ 70 w 333"/>
                <a:gd name="T89" fmla="*/ 387 h 1155"/>
                <a:gd name="T90" fmla="*/ 106 w 333"/>
                <a:gd name="T91" fmla="*/ 339 h 1155"/>
                <a:gd name="T92" fmla="*/ 106 w 333"/>
                <a:gd name="T93" fmla="*/ 714 h 1155"/>
                <a:gd name="T94" fmla="*/ 65 w 333"/>
                <a:gd name="T95" fmla="*/ 649 h 1155"/>
                <a:gd name="T96" fmla="*/ 56 w 333"/>
                <a:gd name="T97" fmla="*/ 416 h 1155"/>
                <a:gd name="T98" fmla="*/ 63 w 333"/>
                <a:gd name="T99" fmla="*/ 419 h 1155"/>
                <a:gd name="T100" fmla="*/ 227 w 333"/>
                <a:gd name="T101" fmla="*/ 724 h 1155"/>
                <a:gd name="T102" fmla="*/ 102 w 333"/>
                <a:gd name="T103" fmla="*/ 726 h 1155"/>
                <a:gd name="T104" fmla="*/ 106 w 333"/>
                <a:gd name="T105" fmla="*/ 755 h 1155"/>
                <a:gd name="T106" fmla="*/ 233 w 333"/>
                <a:gd name="T107" fmla="*/ 749 h 1155"/>
                <a:gd name="T108" fmla="*/ 227 w 333"/>
                <a:gd name="T109" fmla="*/ 299 h 1155"/>
                <a:gd name="T110" fmla="*/ 102 w 333"/>
                <a:gd name="T111" fmla="*/ 300 h 1155"/>
                <a:gd name="T112" fmla="*/ 106 w 333"/>
                <a:gd name="T113" fmla="*/ 330 h 1155"/>
                <a:gd name="T114" fmla="*/ 231 w 333"/>
                <a:gd name="T115" fmla="*/ 328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155">
                  <a:moveTo>
                    <a:pt x="106" y="289"/>
                  </a:moveTo>
                  <a:cubicBezTo>
                    <a:pt x="136" y="289"/>
                    <a:pt x="136" y="289"/>
                    <a:pt x="136" y="289"/>
                  </a:cubicBezTo>
                  <a:cubicBezTo>
                    <a:pt x="137" y="282"/>
                    <a:pt x="141" y="277"/>
                    <a:pt x="145" y="272"/>
                  </a:cubicBezTo>
                  <a:cubicBezTo>
                    <a:pt x="149" y="268"/>
                    <a:pt x="155" y="265"/>
                    <a:pt x="162" y="264"/>
                  </a:cubicBezTo>
                  <a:cubicBezTo>
                    <a:pt x="162" y="5"/>
                    <a:pt x="162" y="5"/>
                    <a:pt x="162" y="5"/>
                  </a:cubicBezTo>
                  <a:cubicBezTo>
                    <a:pt x="162" y="2"/>
                    <a:pt x="164" y="0"/>
                    <a:pt x="167" y="0"/>
                  </a:cubicBezTo>
                  <a:cubicBezTo>
                    <a:pt x="169" y="0"/>
                    <a:pt x="171" y="2"/>
                    <a:pt x="171" y="5"/>
                  </a:cubicBezTo>
                  <a:cubicBezTo>
                    <a:pt x="171" y="264"/>
                    <a:pt x="171" y="264"/>
                    <a:pt x="171" y="264"/>
                  </a:cubicBezTo>
                  <a:cubicBezTo>
                    <a:pt x="178" y="265"/>
                    <a:pt x="184" y="268"/>
                    <a:pt x="188" y="272"/>
                  </a:cubicBezTo>
                  <a:cubicBezTo>
                    <a:pt x="193" y="277"/>
                    <a:pt x="196" y="282"/>
                    <a:pt x="197" y="289"/>
                  </a:cubicBezTo>
                  <a:cubicBezTo>
                    <a:pt x="227" y="289"/>
                    <a:pt x="227" y="289"/>
                    <a:pt x="227" y="289"/>
                  </a:cubicBezTo>
                  <a:cubicBezTo>
                    <a:pt x="231" y="289"/>
                    <a:pt x="235" y="291"/>
                    <a:pt x="238" y="294"/>
                  </a:cubicBezTo>
                  <a:cubicBezTo>
                    <a:pt x="238" y="294"/>
                    <a:pt x="238" y="294"/>
                    <a:pt x="238" y="294"/>
                  </a:cubicBezTo>
                  <a:cubicBezTo>
                    <a:pt x="241" y="296"/>
                    <a:pt x="242" y="300"/>
                    <a:pt x="242" y="304"/>
                  </a:cubicBezTo>
                  <a:cubicBezTo>
                    <a:pt x="242" y="324"/>
                    <a:pt x="242" y="324"/>
                    <a:pt x="242" y="324"/>
                  </a:cubicBezTo>
                  <a:cubicBezTo>
                    <a:pt x="242" y="326"/>
                    <a:pt x="242" y="328"/>
                    <a:pt x="241" y="330"/>
                  </a:cubicBezTo>
                  <a:cubicBezTo>
                    <a:pt x="265" y="334"/>
                    <a:pt x="286" y="345"/>
                    <a:pt x="302" y="361"/>
                  </a:cubicBezTo>
                  <a:cubicBezTo>
                    <a:pt x="321" y="380"/>
                    <a:pt x="333" y="406"/>
                    <a:pt x="333" y="436"/>
                  </a:cubicBezTo>
                  <a:cubicBezTo>
                    <a:pt x="333" y="618"/>
                    <a:pt x="333" y="618"/>
                    <a:pt x="333" y="618"/>
                  </a:cubicBezTo>
                  <a:cubicBezTo>
                    <a:pt x="333" y="647"/>
                    <a:pt x="321" y="674"/>
                    <a:pt x="302" y="693"/>
                  </a:cubicBezTo>
                  <a:cubicBezTo>
                    <a:pt x="286" y="709"/>
                    <a:pt x="265" y="720"/>
                    <a:pt x="241" y="723"/>
                  </a:cubicBezTo>
                  <a:cubicBezTo>
                    <a:pt x="242" y="725"/>
                    <a:pt x="242" y="727"/>
                    <a:pt x="242" y="730"/>
                  </a:cubicBezTo>
                  <a:cubicBezTo>
                    <a:pt x="242" y="749"/>
                    <a:pt x="242" y="749"/>
                    <a:pt x="242" y="749"/>
                  </a:cubicBezTo>
                  <a:cubicBezTo>
                    <a:pt x="242" y="753"/>
                    <a:pt x="241" y="757"/>
                    <a:pt x="238" y="760"/>
                  </a:cubicBezTo>
                  <a:cubicBezTo>
                    <a:pt x="238" y="760"/>
                    <a:pt x="238" y="760"/>
                    <a:pt x="238" y="760"/>
                  </a:cubicBezTo>
                  <a:cubicBezTo>
                    <a:pt x="235" y="763"/>
                    <a:pt x="231" y="765"/>
                    <a:pt x="227" y="765"/>
                  </a:cubicBezTo>
                  <a:cubicBezTo>
                    <a:pt x="171" y="765"/>
                    <a:pt x="171" y="765"/>
                    <a:pt x="171" y="765"/>
                  </a:cubicBezTo>
                  <a:cubicBezTo>
                    <a:pt x="171" y="793"/>
                    <a:pt x="171" y="793"/>
                    <a:pt x="171" y="793"/>
                  </a:cubicBezTo>
                  <a:cubicBezTo>
                    <a:pt x="190" y="812"/>
                    <a:pt x="190" y="812"/>
                    <a:pt x="190" y="812"/>
                  </a:cubicBezTo>
                  <a:cubicBezTo>
                    <a:pt x="192" y="814"/>
                    <a:pt x="192" y="817"/>
                    <a:pt x="190" y="819"/>
                  </a:cubicBezTo>
                  <a:cubicBezTo>
                    <a:pt x="173" y="836"/>
                    <a:pt x="173" y="836"/>
                    <a:pt x="173" y="836"/>
                  </a:cubicBezTo>
                  <a:cubicBezTo>
                    <a:pt x="190" y="853"/>
                    <a:pt x="190" y="853"/>
                    <a:pt x="190" y="853"/>
                  </a:cubicBezTo>
                  <a:cubicBezTo>
                    <a:pt x="190" y="853"/>
                    <a:pt x="190" y="853"/>
                    <a:pt x="190" y="853"/>
                  </a:cubicBezTo>
                  <a:cubicBezTo>
                    <a:pt x="190" y="853"/>
                    <a:pt x="190" y="853"/>
                    <a:pt x="190" y="853"/>
                  </a:cubicBezTo>
                  <a:cubicBezTo>
                    <a:pt x="207" y="870"/>
                    <a:pt x="207" y="870"/>
                    <a:pt x="207" y="870"/>
                  </a:cubicBezTo>
                  <a:cubicBezTo>
                    <a:pt x="224" y="853"/>
                    <a:pt x="224" y="853"/>
                    <a:pt x="224" y="853"/>
                  </a:cubicBezTo>
                  <a:cubicBezTo>
                    <a:pt x="226" y="851"/>
                    <a:pt x="229" y="851"/>
                    <a:pt x="231" y="853"/>
                  </a:cubicBezTo>
                  <a:cubicBezTo>
                    <a:pt x="252" y="873"/>
                    <a:pt x="252" y="873"/>
                    <a:pt x="252" y="873"/>
                  </a:cubicBezTo>
                  <a:cubicBezTo>
                    <a:pt x="253" y="875"/>
                    <a:pt x="253" y="878"/>
                    <a:pt x="252" y="880"/>
                  </a:cubicBezTo>
                  <a:cubicBezTo>
                    <a:pt x="231" y="901"/>
                    <a:pt x="231" y="901"/>
                    <a:pt x="231" y="901"/>
                  </a:cubicBezTo>
                  <a:cubicBezTo>
                    <a:pt x="229" y="902"/>
                    <a:pt x="226" y="902"/>
                    <a:pt x="224" y="901"/>
                  </a:cubicBezTo>
                  <a:cubicBezTo>
                    <a:pt x="207" y="884"/>
                    <a:pt x="207" y="884"/>
                    <a:pt x="207" y="884"/>
                  </a:cubicBezTo>
                  <a:cubicBezTo>
                    <a:pt x="190" y="901"/>
                    <a:pt x="190" y="901"/>
                    <a:pt x="190" y="901"/>
                  </a:cubicBezTo>
                  <a:cubicBezTo>
                    <a:pt x="173" y="918"/>
                    <a:pt x="173" y="918"/>
                    <a:pt x="173" y="918"/>
                  </a:cubicBezTo>
                  <a:cubicBezTo>
                    <a:pt x="190" y="934"/>
                    <a:pt x="190" y="934"/>
                    <a:pt x="190" y="934"/>
                  </a:cubicBezTo>
                  <a:cubicBezTo>
                    <a:pt x="191" y="936"/>
                    <a:pt x="191" y="939"/>
                    <a:pt x="190" y="941"/>
                  </a:cubicBezTo>
                  <a:cubicBezTo>
                    <a:pt x="171" y="959"/>
                    <a:pt x="171" y="959"/>
                    <a:pt x="171" y="959"/>
                  </a:cubicBezTo>
                  <a:cubicBezTo>
                    <a:pt x="171" y="1045"/>
                    <a:pt x="171" y="1045"/>
                    <a:pt x="171" y="1045"/>
                  </a:cubicBezTo>
                  <a:cubicBezTo>
                    <a:pt x="176" y="1046"/>
                    <a:pt x="181" y="1049"/>
                    <a:pt x="185" y="1052"/>
                  </a:cubicBezTo>
                  <a:cubicBezTo>
                    <a:pt x="189" y="1057"/>
                    <a:pt x="192" y="1063"/>
                    <a:pt x="192" y="1070"/>
                  </a:cubicBezTo>
                  <a:cubicBezTo>
                    <a:pt x="192" y="1076"/>
                    <a:pt x="190" y="1081"/>
                    <a:pt x="187" y="1085"/>
                  </a:cubicBezTo>
                  <a:cubicBezTo>
                    <a:pt x="198" y="1127"/>
                    <a:pt x="198" y="1127"/>
                    <a:pt x="198" y="1127"/>
                  </a:cubicBezTo>
                  <a:cubicBezTo>
                    <a:pt x="199" y="1130"/>
                    <a:pt x="197" y="1133"/>
                    <a:pt x="195" y="1133"/>
                  </a:cubicBezTo>
                  <a:cubicBezTo>
                    <a:pt x="192" y="1134"/>
                    <a:pt x="189" y="1132"/>
                    <a:pt x="189" y="1130"/>
                  </a:cubicBezTo>
                  <a:cubicBezTo>
                    <a:pt x="179" y="1092"/>
                    <a:pt x="179" y="1092"/>
                    <a:pt x="179" y="1092"/>
                  </a:cubicBezTo>
                  <a:cubicBezTo>
                    <a:pt x="176" y="1094"/>
                    <a:pt x="174" y="1095"/>
                    <a:pt x="171" y="1095"/>
                  </a:cubicBezTo>
                  <a:cubicBezTo>
                    <a:pt x="171" y="1150"/>
                    <a:pt x="171" y="1150"/>
                    <a:pt x="171" y="1150"/>
                  </a:cubicBezTo>
                  <a:cubicBezTo>
                    <a:pt x="171" y="1153"/>
                    <a:pt x="169" y="1155"/>
                    <a:pt x="167" y="1155"/>
                  </a:cubicBezTo>
                  <a:cubicBezTo>
                    <a:pt x="164" y="1155"/>
                    <a:pt x="162" y="1153"/>
                    <a:pt x="162" y="1150"/>
                  </a:cubicBezTo>
                  <a:cubicBezTo>
                    <a:pt x="162" y="1095"/>
                    <a:pt x="162" y="1095"/>
                    <a:pt x="162" y="1095"/>
                  </a:cubicBezTo>
                  <a:cubicBezTo>
                    <a:pt x="159" y="1095"/>
                    <a:pt x="157" y="1094"/>
                    <a:pt x="154" y="1092"/>
                  </a:cubicBezTo>
                  <a:cubicBezTo>
                    <a:pt x="144" y="1130"/>
                    <a:pt x="144" y="1130"/>
                    <a:pt x="144" y="1130"/>
                  </a:cubicBezTo>
                  <a:cubicBezTo>
                    <a:pt x="144" y="1132"/>
                    <a:pt x="141" y="1134"/>
                    <a:pt x="139" y="1133"/>
                  </a:cubicBezTo>
                  <a:cubicBezTo>
                    <a:pt x="136" y="1133"/>
                    <a:pt x="134" y="1130"/>
                    <a:pt x="135" y="1127"/>
                  </a:cubicBezTo>
                  <a:cubicBezTo>
                    <a:pt x="146" y="1085"/>
                    <a:pt x="146" y="1085"/>
                    <a:pt x="146" y="1085"/>
                  </a:cubicBezTo>
                  <a:cubicBezTo>
                    <a:pt x="143" y="1081"/>
                    <a:pt x="141" y="1076"/>
                    <a:pt x="141" y="1070"/>
                  </a:cubicBezTo>
                  <a:cubicBezTo>
                    <a:pt x="141" y="1063"/>
                    <a:pt x="144" y="1057"/>
                    <a:pt x="149" y="1052"/>
                  </a:cubicBezTo>
                  <a:cubicBezTo>
                    <a:pt x="152" y="1049"/>
                    <a:pt x="157" y="1046"/>
                    <a:pt x="162" y="1045"/>
                  </a:cubicBezTo>
                  <a:cubicBezTo>
                    <a:pt x="162" y="960"/>
                    <a:pt x="162" y="960"/>
                    <a:pt x="162" y="960"/>
                  </a:cubicBezTo>
                  <a:cubicBezTo>
                    <a:pt x="142" y="941"/>
                    <a:pt x="142" y="941"/>
                    <a:pt x="142" y="941"/>
                  </a:cubicBezTo>
                  <a:cubicBezTo>
                    <a:pt x="140" y="939"/>
                    <a:pt x="140" y="936"/>
                    <a:pt x="142" y="934"/>
                  </a:cubicBezTo>
                  <a:cubicBezTo>
                    <a:pt x="159" y="917"/>
                    <a:pt x="159" y="917"/>
                    <a:pt x="159" y="917"/>
                  </a:cubicBezTo>
                  <a:cubicBezTo>
                    <a:pt x="143" y="901"/>
                    <a:pt x="143" y="901"/>
                    <a:pt x="143" y="901"/>
                  </a:cubicBezTo>
                  <a:cubicBezTo>
                    <a:pt x="143" y="901"/>
                    <a:pt x="143" y="901"/>
                    <a:pt x="143" y="901"/>
                  </a:cubicBezTo>
                  <a:cubicBezTo>
                    <a:pt x="143" y="900"/>
                    <a:pt x="143" y="900"/>
                    <a:pt x="143" y="900"/>
                  </a:cubicBezTo>
                  <a:cubicBezTo>
                    <a:pt x="126" y="884"/>
                    <a:pt x="126" y="884"/>
                    <a:pt x="126" y="884"/>
                  </a:cubicBezTo>
                  <a:cubicBezTo>
                    <a:pt x="109" y="901"/>
                    <a:pt x="109" y="901"/>
                    <a:pt x="109" y="901"/>
                  </a:cubicBezTo>
                  <a:cubicBezTo>
                    <a:pt x="107" y="902"/>
                    <a:pt x="104" y="902"/>
                    <a:pt x="102" y="901"/>
                  </a:cubicBezTo>
                  <a:cubicBezTo>
                    <a:pt x="82" y="880"/>
                    <a:pt x="82" y="880"/>
                    <a:pt x="82" y="880"/>
                  </a:cubicBezTo>
                  <a:cubicBezTo>
                    <a:pt x="80" y="878"/>
                    <a:pt x="80" y="875"/>
                    <a:pt x="82" y="873"/>
                  </a:cubicBezTo>
                  <a:cubicBezTo>
                    <a:pt x="102" y="853"/>
                    <a:pt x="102" y="853"/>
                    <a:pt x="102" y="853"/>
                  </a:cubicBezTo>
                  <a:cubicBezTo>
                    <a:pt x="104" y="851"/>
                    <a:pt x="107" y="851"/>
                    <a:pt x="109" y="853"/>
                  </a:cubicBezTo>
                  <a:cubicBezTo>
                    <a:pt x="126" y="870"/>
                    <a:pt x="126" y="870"/>
                    <a:pt x="126" y="870"/>
                  </a:cubicBezTo>
                  <a:cubicBezTo>
                    <a:pt x="143" y="853"/>
                    <a:pt x="143" y="853"/>
                    <a:pt x="143" y="853"/>
                  </a:cubicBezTo>
                  <a:cubicBezTo>
                    <a:pt x="143" y="853"/>
                    <a:pt x="143" y="853"/>
                    <a:pt x="143" y="853"/>
                  </a:cubicBezTo>
                  <a:cubicBezTo>
                    <a:pt x="160" y="836"/>
                    <a:pt x="160" y="836"/>
                    <a:pt x="160" y="836"/>
                  </a:cubicBezTo>
                  <a:cubicBezTo>
                    <a:pt x="143" y="819"/>
                    <a:pt x="143" y="819"/>
                    <a:pt x="143" y="819"/>
                  </a:cubicBezTo>
                  <a:cubicBezTo>
                    <a:pt x="141" y="817"/>
                    <a:pt x="141" y="814"/>
                    <a:pt x="143" y="812"/>
                  </a:cubicBezTo>
                  <a:cubicBezTo>
                    <a:pt x="162" y="793"/>
                    <a:pt x="162" y="793"/>
                    <a:pt x="162" y="793"/>
                  </a:cubicBezTo>
                  <a:cubicBezTo>
                    <a:pt x="162" y="765"/>
                    <a:pt x="162" y="765"/>
                    <a:pt x="162" y="765"/>
                  </a:cubicBezTo>
                  <a:cubicBezTo>
                    <a:pt x="106" y="765"/>
                    <a:pt x="106" y="765"/>
                    <a:pt x="106" y="765"/>
                  </a:cubicBezTo>
                  <a:cubicBezTo>
                    <a:pt x="102" y="765"/>
                    <a:pt x="98" y="763"/>
                    <a:pt x="95" y="760"/>
                  </a:cubicBezTo>
                  <a:cubicBezTo>
                    <a:pt x="95" y="760"/>
                    <a:pt x="95" y="760"/>
                    <a:pt x="95" y="760"/>
                  </a:cubicBezTo>
                  <a:cubicBezTo>
                    <a:pt x="92" y="757"/>
                    <a:pt x="91" y="753"/>
                    <a:pt x="91" y="749"/>
                  </a:cubicBezTo>
                  <a:cubicBezTo>
                    <a:pt x="91" y="730"/>
                    <a:pt x="91" y="730"/>
                    <a:pt x="91" y="730"/>
                  </a:cubicBezTo>
                  <a:cubicBezTo>
                    <a:pt x="91" y="727"/>
                    <a:pt x="91" y="725"/>
                    <a:pt x="92" y="723"/>
                  </a:cubicBezTo>
                  <a:cubicBezTo>
                    <a:pt x="69" y="720"/>
                    <a:pt x="47" y="709"/>
                    <a:pt x="31" y="693"/>
                  </a:cubicBezTo>
                  <a:cubicBezTo>
                    <a:pt x="12" y="674"/>
                    <a:pt x="0" y="647"/>
                    <a:pt x="0" y="618"/>
                  </a:cubicBezTo>
                  <a:cubicBezTo>
                    <a:pt x="0" y="436"/>
                    <a:pt x="0" y="436"/>
                    <a:pt x="0" y="436"/>
                  </a:cubicBezTo>
                  <a:cubicBezTo>
                    <a:pt x="0" y="406"/>
                    <a:pt x="12" y="380"/>
                    <a:pt x="31" y="361"/>
                  </a:cubicBezTo>
                  <a:cubicBezTo>
                    <a:pt x="47" y="345"/>
                    <a:pt x="69" y="334"/>
                    <a:pt x="92" y="330"/>
                  </a:cubicBezTo>
                  <a:cubicBezTo>
                    <a:pt x="91" y="328"/>
                    <a:pt x="91" y="326"/>
                    <a:pt x="91" y="324"/>
                  </a:cubicBezTo>
                  <a:cubicBezTo>
                    <a:pt x="91" y="304"/>
                    <a:pt x="91" y="304"/>
                    <a:pt x="91" y="304"/>
                  </a:cubicBezTo>
                  <a:cubicBezTo>
                    <a:pt x="91" y="300"/>
                    <a:pt x="92" y="296"/>
                    <a:pt x="95" y="294"/>
                  </a:cubicBezTo>
                  <a:cubicBezTo>
                    <a:pt x="95" y="294"/>
                    <a:pt x="95" y="294"/>
                    <a:pt x="95" y="294"/>
                  </a:cubicBezTo>
                  <a:cubicBezTo>
                    <a:pt x="98" y="291"/>
                    <a:pt x="102" y="289"/>
                    <a:pt x="106" y="289"/>
                  </a:cubicBezTo>
                  <a:close/>
                  <a:moveTo>
                    <a:pt x="178" y="1081"/>
                  </a:moveTo>
                  <a:cubicBezTo>
                    <a:pt x="178" y="1081"/>
                    <a:pt x="178" y="1081"/>
                    <a:pt x="178" y="1081"/>
                  </a:cubicBezTo>
                  <a:cubicBezTo>
                    <a:pt x="181" y="1078"/>
                    <a:pt x="182" y="1074"/>
                    <a:pt x="182" y="1070"/>
                  </a:cubicBezTo>
                  <a:cubicBezTo>
                    <a:pt x="182" y="1066"/>
                    <a:pt x="181" y="1062"/>
                    <a:pt x="178" y="1059"/>
                  </a:cubicBezTo>
                  <a:cubicBezTo>
                    <a:pt x="175" y="1056"/>
                    <a:pt x="171" y="1054"/>
                    <a:pt x="167" y="1054"/>
                  </a:cubicBezTo>
                  <a:cubicBezTo>
                    <a:pt x="162" y="1054"/>
                    <a:pt x="158" y="1056"/>
                    <a:pt x="155" y="1059"/>
                  </a:cubicBezTo>
                  <a:cubicBezTo>
                    <a:pt x="152" y="1062"/>
                    <a:pt x="151" y="1066"/>
                    <a:pt x="151" y="1070"/>
                  </a:cubicBezTo>
                  <a:cubicBezTo>
                    <a:pt x="151" y="1074"/>
                    <a:pt x="152" y="1078"/>
                    <a:pt x="155" y="1081"/>
                  </a:cubicBezTo>
                  <a:cubicBezTo>
                    <a:pt x="155" y="1081"/>
                    <a:pt x="155" y="1081"/>
                    <a:pt x="155" y="1081"/>
                  </a:cubicBezTo>
                  <a:cubicBezTo>
                    <a:pt x="155" y="1081"/>
                    <a:pt x="155" y="1081"/>
                    <a:pt x="155" y="1081"/>
                  </a:cubicBezTo>
                  <a:cubicBezTo>
                    <a:pt x="158" y="1084"/>
                    <a:pt x="162" y="1086"/>
                    <a:pt x="167" y="1086"/>
                  </a:cubicBezTo>
                  <a:cubicBezTo>
                    <a:pt x="171" y="1086"/>
                    <a:pt x="175" y="1084"/>
                    <a:pt x="178" y="1081"/>
                  </a:cubicBezTo>
                  <a:cubicBezTo>
                    <a:pt x="178" y="1081"/>
                    <a:pt x="178" y="1081"/>
                    <a:pt x="178" y="1081"/>
                  </a:cubicBezTo>
                  <a:close/>
                  <a:moveTo>
                    <a:pt x="146" y="289"/>
                  </a:moveTo>
                  <a:cubicBezTo>
                    <a:pt x="187" y="289"/>
                    <a:pt x="187" y="289"/>
                    <a:pt x="187" y="289"/>
                  </a:cubicBezTo>
                  <a:cubicBezTo>
                    <a:pt x="186" y="285"/>
                    <a:pt x="184" y="282"/>
                    <a:pt x="181" y="279"/>
                  </a:cubicBezTo>
                  <a:cubicBezTo>
                    <a:pt x="178" y="275"/>
                    <a:pt x="172" y="273"/>
                    <a:pt x="167" y="273"/>
                  </a:cubicBezTo>
                  <a:cubicBezTo>
                    <a:pt x="161" y="273"/>
                    <a:pt x="156" y="275"/>
                    <a:pt x="152" y="279"/>
                  </a:cubicBezTo>
                  <a:cubicBezTo>
                    <a:pt x="149" y="282"/>
                    <a:pt x="147" y="285"/>
                    <a:pt x="146" y="289"/>
                  </a:cubicBezTo>
                  <a:close/>
                  <a:moveTo>
                    <a:pt x="164" y="949"/>
                  </a:moveTo>
                  <a:cubicBezTo>
                    <a:pt x="165" y="948"/>
                    <a:pt x="166" y="948"/>
                    <a:pt x="167" y="948"/>
                  </a:cubicBezTo>
                  <a:cubicBezTo>
                    <a:pt x="167" y="948"/>
                    <a:pt x="168" y="948"/>
                    <a:pt x="168" y="948"/>
                  </a:cubicBezTo>
                  <a:cubicBezTo>
                    <a:pt x="179" y="937"/>
                    <a:pt x="179" y="937"/>
                    <a:pt x="179" y="937"/>
                  </a:cubicBezTo>
                  <a:cubicBezTo>
                    <a:pt x="166" y="923"/>
                    <a:pt x="166" y="923"/>
                    <a:pt x="166" y="923"/>
                  </a:cubicBezTo>
                  <a:cubicBezTo>
                    <a:pt x="152" y="937"/>
                    <a:pt x="152" y="937"/>
                    <a:pt x="152" y="937"/>
                  </a:cubicBezTo>
                  <a:cubicBezTo>
                    <a:pt x="164" y="949"/>
                    <a:pt x="164" y="949"/>
                    <a:pt x="164" y="949"/>
                  </a:cubicBezTo>
                  <a:close/>
                  <a:moveTo>
                    <a:pt x="167" y="829"/>
                  </a:moveTo>
                  <a:cubicBezTo>
                    <a:pt x="180" y="816"/>
                    <a:pt x="180" y="816"/>
                    <a:pt x="180" y="816"/>
                  </a:cubicBezTo>
                  <a:cubicBezTo>
                    <a:pt x="167" y="802"/>
                    <a:pt x="167" y="802"/>
                    <a:pt x="167" y="802"/>
                  </a:cubicBezTo>
                  <a:cubicBezTo>
                    <a:pt x="153" y="816"/>
                    <a:pt x="153" y="816"/>
                    <a:pt x="153" y="816"/>
                  </a:cubicBezTo>
                  <a:cubicBezTo>
                    <a:pt x="167" y="829"/>
                    <a:pt x="167" y="829"/>
                    <a:pt x="167" y="829"/>
                  </a:cubicBezTo>
                  <a:close/>
                  <a:moveTo>
                    <a:pt x="241" y="877"/>
                  </a:moveTo>
                  <a:cubicBezTo>
                    <a:pt x="228" y="863"/>
                    <a:pt x="228" y="863"/>
                    <a:pt x="228" y="863"/>
                  </a:cubicBezTo>
                  <a:cubicBezTo>
                    <a:pt x="214" y="877"/>
                    <a:pt x="214" y="877"/>
                    <a:pt x="214" y="877"/>
                  </a:cubicBezTo>
                  <a:cubicBezTo>
                    <a:pt x="228" y="890"/>
                    <a:pt x="228" y="890"/>
                    <a:pt x="228" y="890"/>
                  </a:cubicBezTo>
                  <a:cubicBezTo>
                    <a:pt x="241" y="877"/>
                    <a:pt x="241" y="877"/>
                    <a:pt x="241" y="877"/>
                  </a:cubicBezTo>
                  <a:close/>
                  <a:moveTo>
                    <a:pt x="187" y="890"/>
                  </a:moveTo>
                  <a:cubicBezTo>
                    <a:pt x="201" y="877"/>
                    <a:pt x="201" y="877"/>
                    <a:pt x="201" y="877"/>
                  </a:cubicBezTo>
                  <a:cubicBezTo>
                    <a:pt x="187" y="863"/>
                    <a:pt x="187" y="863"/>
                    <a:pt x="187" y="863"/>
                  </a:cubicBezTo>
                  <a:cubicBezTo>
                    <a:pt x="173" y="877"/>
                    <a:pt x="173" y="877"/>
                    <a:pt x="173" y="877"/>
                  </a:cubicBezTo>
                  <a:cubicBezTo>
                    <a:pt x="187" y="890"/>
                    <a:pt x="187" y="890"/>
                    <a:pt x="187" y="890"/>
                  </a:cubicBezTo>
                  <a:close/>
                  <a:moveTo>
                    <a:pt x="105" y="863"/>
                  </a:moveTo>
                  <a:cubicBezTo>
                    <a:pt x="92" y="877"/>
                    <a:pt x="92" y="877"/>
                    <a:pt x="92" y="877"/>
                  </a:cubicBezTo>
                  <a:cubicBezTo>
                    <a:pt x="105" y="890"/>
                    <a:pt x="105" y="890"/>
                    <a:pt x="105" y="890"/>
                  </a:cubicBezTo>
                  <a:cubicBezTo>
                    <a:pt x="119" y="877"/>
                    <a:pt x="119" y="877"/>
                    <a:pt x="119" y="877"/>
                  </a:cubicBezTo>
                  <a:cubicBezTo>
                    <a:pt x="105" y="863"/>
                    <a:pt x="105" y="863"/>
                    <a:pt x="105" y="863"/>
                  </a:cubicBezTo>
                  <a:close/>
                  <a:moveTo>
                    <a:pt x="146" y="863"/>
                  </a:moveTo>
                  <a:cubicBezTo>
                    <a:pt x="132" y="877"/>
                    <a:pt x="132" y="877"/>
                    <a:pt x="132" y="877"/>
                  </a:cubicBezTo>
                  <a:cubicBezTo>
                    <a:pt x="146" y="890"/>
                    <a:pt x="146" y="890"/>
                    <a:pt x="146" y="890"/>
                  </a:cubicBezTo>
                  <a:cubicBezTo>
                    <a:pt x="160" y="877"/>
                    <a:pt x="160" y="877"/>
                    <a:pt x="160" y="877"/>
                  </a:cubicBezTo>
                  <a:cubicBezTo>
                    <a:pt x="146" y="863"/>
                    <a:pt x="146" y="863"/>
                    <a:pt x="146" y="863"/>
                  </a:cubicBezTo>
                  <a:close/>
                  <a:moveTo>
                    <a:pt x="153" y="856"/>
                  </a:moveTo>
                  <a:cubicBezTo>
                    <a:pt x="167" y="870"/>
                    <a:pt x="167" y="870"/>
                    <a:pt x="167" y="870"/>
                  </a:cubicBezTo>
                  <a:cubicBezTo>
                    <a:pt x="180" y="856"/>
                    <a:pt x="180" y="856"/>
                    <a:pt x="180" y="856"/>
                  </a:cubicBezTo>
                  <a:cubicBezTo>
                    <a:pt x="167" y="843"/>
                    <a:pt x="167" y="843"/>
                    <a:pt x="167" y="843"/>
                  </a:cubicBezTo>
                  <a:cubicBezTo>
                    <a:pt x="153" y="856"/>
                    <a:pt x="153" y="856"/>
                    <a:pt x="153" y="856"/>
                  </a:cubicBezTo>
                  <a:close/>
                  <a:moveTo>
                    <a:pt x="167" y="884"/>
                  </a:moveTo>
                  <a:cubicBezTo>
                    <a:pt x="153" y="897"/>
                    <a:pt x="153" y="897"/>
                    <a:pt x="153" y="897"/>
                  </a:cubicBezTo>
                  <a:cubicBezTo>
                    <a:pt x="167" y="911"/>
                    <a:pt x="167" y="911"/>
                    <a:pt x="167" y="911"/>
                  </a:cubicBezTo>
                  <a:cubicBezTo>
                    <a:pt x="180" y="897"/>
                    <a:pt x="180" y="897"/>
                    <a:pt x="180" y="897"/>
                  </a:cubicBezTo>
                  <a:cubicBezTo>
                    <a:pt x="167" y="884"/>
                    <a:pt x="167" y="884"/>
                    <a:pt x="167" y="884"/>
                  </a:cubicBezTo>
                  <a:close/>
                  <a:moveTo>
                    <a:pt x="206" y="383"/>
                  </a:moveTo>
                  <a:cubicBezTo>
                    <a:pt x="206" y="385"/>
                    <a:pt x="204" y="387"/>
                    <a:pt x="202" y="387"/>
                  </a:cubicBezTo>
                  <a:cubicBezTo>
                    <a:pt x="200" y="387"/>
                    <a:pt x="199" y="385"/>
                    <a:pt x="199" y="383"/>
                  </a:cubicBezTo>
                  <a:cubicBezTo>
                    <a:pt x="199" y="363"/>
                    <a:pt x="199" y="363"/>
                    <a:pt x="199" y="363"/>
                  </a:cubicBezTo>
                  <a:cubicBezTo>
                    <a:pt x="199" y="356"/>
                    <a:pt x="196" y="350"/>
                    <a:pt x="191" y="345"/>
                  </a:cubicBezTo>
                  <a:cubicBezTo>
                    <a:pt x="189" y="342"/>
                    <a:pt x="185" y="340"/>
                    <a:pt x="182" y="339"/>
                  </a:cubicBezTo>
                  <a:cubicBezTo>
                    <a:pt x="152" y="339"/>
                    <a:pt x="152" y="339"/>
                    <a:pt x="152" y="339"/>
                  </a:cubicBezTo>
                  <a:cubicBezTo>
                    <a:pt x="148" y="340"/>
                    <a:pt x="144" y="342"/>
                    <a:pt x="142" y="345"/>
                  </a:cubicBezTo>
                  <a:cubicBezTo>
                    <a:pt x="137" y="350"/>
                    <a:pt x="134" y="356"/>
                    <a:pt x="134" y="363"/>
                  </a:cubicBezTo>
                  <a:cubicBezTo>
                    <a:pt x="134" y="691"/>
                    <a:pt x="134" y="691"/>
                    <a:pt x="134" y="691"/>
                  </a:cubicBezTo>
                  <a:cubicBezTo>
                    <a:pt x="134" y="698"/>
                    <a:pt x="137" y="704"/>
                    <a:pt x="142" y="708"/>
                  </a:cubicBezTo>
                  <a:cubicBezTo>
                    <a:pt x="144" y="711"/>
                    <a:pt x="148" y="713"/>
                    <a:pt x="152" y="714"/>
                  </a:cubicBezTo>
                  <a:cubicBezTo>
                    <a:pt x="182" y="714"/>
                    <a:pt x="182" y="714"/>
                    <a:pt x="182" y="714"/>
                  </a:cubicBezTo>
                  <a:cubicBezTo>
                    <a:pt x="185" y="713"/>
                    <a:pt x="189" y="711"/>
                    <a:pt x="191" y="708"/>
                  </a:cubicBezTo>
                  <a:cubicBezTo>
                    <a:pt x="196" y="704"/>
                    <a:pt x="199" y="698"/>
                    <a:pt x="199" y="691"/>
                  </a:cubicBezTo>
                  <a:cubicBezTo>
                    <a:pt x="199" y="411"/>
                    <a:pt x="199" y="411"/>
                    <a:pt x="199" y="411"/>
                  </a:cubicBezTo>
                  <a:cubicBezTo>
                    <a:pt x="199" y="409"/>
                    <a:pt x="200" y="407"/>
                    <a:pt x="202" y="407"/>
                  </a:cubicBezTo>
                  <a:cubicBezTo>
                    <a:pt x="204" y="407"/>
                    <a:pt x="206" y="409"/>
                    <a:pt x="206" y="411"/>
                  </a:cubicBezTo>
                  <a:cubicBezTo>
                    <a:pt x="206" y="691"/>
                    <a:pt x="206" y="691"/>
                    <a:pt x="206" y="691"/>
                  </a:cubicBezTo>
                  <a:cubicBezTo>
                    <a:pt x="206" y="700"/>
                    <a:pt x="202" y="708"/>
                    <a:pt x="197" y="713"/>
                  </a:cubicBezTo>
                  <a:cubicBezTo>
                    <a:pt x="196" y="714"/>
                    <a:pt x="196" y="714"/>
                    <a:pt x="195" y="714"/>
                  </a:cubicBezTo>
                  <a:cubicBezTo>
                    <a:pt x="203" y="714"/>
                    <a:pt x="203" y="714"/>
                    <a:pt x="203" y="714"/>
                  </a:cubicBezTo>
                  <a:cubicBezTo>
                    <a:pt x="219" y="712"/>
                    <a:pt x="235" y="703"/>
                    <a:pt x="246" y="692"/>
                  </a:cubicBezTo>
                  <a:cubicBezTo>
                    <a:pt x="261" y="677"/>
                    <a:pt x="270" y="657"/>
                    <a:pt x="270" y="635"/>
                  </a:cubicBezTo>
                  <a:cubicBezTo>
                    <a:pt x="270" y="634"/>
                    <a:pt x="270" y="634"/>
                    <a:pt x="270" y="634"/>
                  </a:cubicBezTo>
                  <a:cubicBezTo>
                    <a:pt x="270" y="632"/>
                    <a:pt x="271" y="630"/>
                    <a:pt x="273" y="630"/>
                  </a:cubicBezTo>
                  <a:cubicBezTo>
                    <a:pt x="275" y="630"/>
                    <a:pt x="277" y="632"/>
                    <a:pt x="277" y="634"/>
                  </a:cubicBezTo>
                  <a:cubicBezTo>
                    <a:pt x="277" y="635"/>
                    <a:pt x="277" y="635"/>
                    <a:pt x="277" y="635"/>
                  </a:cubicBezTo>
                  <a:cubicBezTo>
                    <a:pt x="277" y="659"/>
                    <a:pt x="267" y="681"/>
                    <a:pt x="251" y="697"/>
                  </a:cubicBezTo>
                  <a:cubicBezTo>
                    <a:pt x="244" y="704"/>
                    <a:pt x="236" y="710"/>
                    <a:pt x="226" y="714"/>
                  </a:cubicBezTo>
                  <a:cubicBezTo>
                    <a:pt x="227" y="714"/>
                    <a:pt x="227" y="714"/>
                    <a:pt x="227" y="714"/>
                  </a:cubicBezTo>
                  <a:cubicBezTo>
                    <a:pt x="254" y="714"/>
                    <a:pt x="278" y="704"/>
                    <a:pt x="295" y="686"/>
                  </a:cubicBezTo>
                  <a:cubicBezTo>
                    <a:pt x="313" y="669"/>
                    <a:pt x="324" y="644"/>
                    <a:pt x="324" y="618"/>
                  </a:cubicBezTo>
                  <a:cubicBezTo>
                    <a:pt x="324" y="436"/>
                    <a:pt x="324" y="436"/>
                    <a:pt x="324" y="436"/>
                  </a:cubicBezTo>
                  <a:cubicBezTo>
                    <a:pt x="324" y="409"/>
                    <a:pt x="313" y="385"/>
                    <a:pt x="295" y="367"/>
                  </a:cubicBezTo>
                  <a:cubicBezTo>
                    <a:pt x="278" y="350"/>
                    <a:pt x="254" y="339"/>
                    <a:pt x="227" y="339"/>
                  </a:cubicBezTo>
                  <a:cubicBezTo>
                    <a:pt x="226" y="339"/>
                    <a:pt x="226" y="339"/>
                    <a:pt x="226" y="339"/>
                  </a:cubicBezTo>
                  <a:cubicBezTo>
                    <a:pt x="236" y="343"/>
                    <a:pt x="244" y="349"/>
                    <a:pt x="251" y="357"/>
                  </a:cubicBezTo>
                  <a:cubicBezTo>
                    <a:pt x="267" y="373"/>
                    <a:pt x="277" y="395"/>
                    <a:pt x="277" y="419"/>
                  </a:cubicBezTo>
                  <a:cubicBezTo>
                    <a:pt x="277" y="606"/>
                    <a:pt x="277" y="606"/>
                    <a:pt x="277" y="606"/>
                  </a:cubicBezTo>
                  <a:cubicBezTo>
                    <a:pt x="277" y="608"/>
                    <a:pt x="275" y="610"/>
                    <a:pt x="273" y="610"/>
                  </a:cubicBezTo>
                  <a:cubicBezTo>
                    <a:pt x="271" y="610"/>
                    <a:pt x="270" y="608"/>
                    <a:pt x="270" y="606"/>
                  </a:cubicBezTo>
                  <a:cubicBezTo>
                    <a:pt x="270" y="419"/>
                    <a:pt x="270" y="419"/>
                    <a:pt x="270" y="419"/>
                  </a:cubicBezTo>
                  <a:cubicBezTo>
                    <a:pt x="270" y="397"/>
                    <a:pt x="261" y="376"/>
                    <a:pt x="246" y="362"/>
                  </a:cubicBezTo>
                  <a:cubicBezTo>
                    <a:pt x="235" y="350"/>
                    <a:pt x="219" y="342"/>
                    <a:pt x="203" y="339"/>
                  </a:cubicBezTo>
                  <a:cubicBezTo>
                    <a:pt x="195" y="339"/>
                    <a:pt x="195" y="339"/>
                    <a:pt x="195" y="339"/>
                  </a:cubicBezTo>
                  <a:cubicBezTo>
                    <a:pt x="196" y="339"/>
                    <a:pt x="196" y="340"/>
                    <a:pt x="197" y="340"/>
                  </a:cubicBezTo>
                  <a:cubicBezTo>
                    <a:pt x="202" y="346"/>
                    <a:pt x="206" y="354"/>
                    <a:pt x="206" y="363"/>
                  </a:cubicBezTo>
                  <a:cubicBezTo>
                    <a:pt x="206" y="383"/>
                    <a:pt x="206" y="383"/>
                    <a:pt x="206" y="383"/>
                  </a:cubicBezTo>
                  <a:close/>
                  <a:moveTo>
                    <a:pt x="138" y="714"/>
                  </a:moveTo>
                  <a:cubicBezTo>
                    <a:pt x="137" y="714"/>
                    <a:pt x="137" y="714"/>
                    <a:pt x="137" y="713"/>
                  </a:cubicBezTo>
                  <a:cubicBezTo>
                    <a:pt x="131" y="708"/>
                    <a:pt x="127" y="700"/>
                    <a:pt x="127" y="691"/>
                  </a:cubicBezTo>
                  <a:cubicBezTo>
                    <a:pt x="127" y="363"/>
                    <a:pt x="127" y="363"/>
                    <a:pt x="127" y="363"/>
                  </a:cubicBezTo>
                  <a:cubicBezTo>
                    <a:pt x="127" y="354"/>
                    <a:pt x="131" y="346"/>
                    <a:pt x="137" y="340"/>
                  </a:cubicBezTo>
                  <a:cubicBezTo>
                    <a:pt x="137" y="340"/>
                    <a:pt x="137" y="339"/>
                    <a:pt x="138" y="339"/>
                  </a:cubicBezTo>
                  <a:cubicBezTo>
                    <a:pt x="130" y="339"/>
                    <a:pt x="130" y="339"/>
                    <a:pt x="130" y="339"/>
                  </a:cubicBezTo>
                  <a:cubicBezTo>
                    <a:pt x="119" y="341"/>
                    <a:pt x="109" y="345"/>
                    <a:pt x="100" y="351"/>
                  </a:cubicBezTo>
                  <a:cubicBezTo>
                    <a:pt x="87" y="360"/>
                    <a:pt x="76" y="372"/>
                    <a:pt x="70" y="387"/>
                  </a:cubicBezTo>
                  <a:cubicBezTo>
                    <a:pt x="69" y="389"/>
                    <a:pt x="67" y="390"/>
                    <a:pt x="65" y="389"/>
                  </a:cubicBezTo>
                  <a:cubicBezTo>
                    <a:pt x="63" y="388"/>
                    <a:pt x="63" y="386"/>
                    <a:pt x="63" y="384"/>
                  </a:cubicBezTo>
                  <a:cubicBezTo>
                    <a:pt x="70" y="368"/>
                    <a:pt x="82" y="355"/>
                    <a:pt x="96" y="345"/>
                  </a:cubicBezTo>
                  <a:cubicBezTo>
                    <a:pt x="99" y="343"/>
                    <a:pt x="103" y="341"/>
                    <a:pt x="107" y="339"/>
                  </a:cubicBezTo>
                  <a:cubicBezTo>
                    <a:pt x="106" y="339"/>
                    <a:pt x="106" y="339"/>
                    <a:pt x="106" y="339"/>
                  </a:cubicBezTo>
                  <a:cubicBezTo>
                    <a:pt x="80" y="339"/>
                    <a:pt x="55" y="350"/>
                    <a:pt x="38" y="367"/>
                  </a:cubicBezTo>
                  <a:cubicBezTo>
                    <a:pt x="20" y="385"/>
                    <a:pt x="9" y="409"/>
                    <a:pt x="9" y="436"/>
                  </a:cubicBezTo>
                  <a:cubicBezTo>
                    <a:pt x="9" y="618"/>
                    <a:pt x="9" y="618"/>
                    <a:pt x="9" y="618"/>
                  </a:cubicBezTo>
                  <a:cubicBezTo>
                    <a:pt x="9" y="644"/>
                    <a:pt x="20" y="669"/>
                    <a:pt x="38" y="686"/>
                  </a:cubicBezTo>
                  <a:cubicBezTo>
                    <a:pt x="55" y="704"/>
                    <a:pt x="80" y="714"/>
                    <a:pt x="106" y="714"/>
                  </a:cubicBezTo>
                  <a:cubicBezTo>
                    <a:pt x="107" y="714"/>
                    <a:pt x="107" y="714"/>
                    <a:pt x="107" y="714"/>
                  </a:cubicBezTo>
                  <a:cubicBezTo>
                    <a:pt x="100" y="711"/>
                    <a:pt x="94" y="707"/>
                    <a:pt x="88" y="702"/>
                  </a:cubicBezTo>
                  <a:cubicBezTo>
                    <a:pt x="73" y="689"/>
                    <a:pt x="61" y="671"/>
                    <a:pt x="58" y="651"/>
                  </a:cubicBezTo>
                  <a:cubicBezTo>
                    <a:pt x="57" y="649"/>
                    <a:pt x="59" y="647"/>
                    <a:pt x="60" y="647"/>
                  </a:cubicBezTo>
                  <a:cubicBezTo>
                    <a:pt x="62" y="646"/>
                    <a:pt x="64" y="648"/>
                    <a:pt x="65" y="649"/>
                  </a:cubicBezTo>
                  <a:cubicBezTo>
                    <a:pt x="68" y="668"/>
                    <a:pt x="78" y="685"/>
                    <a:pt x="93" y="697"/>
                  </a:cubicBezTo>
                  <a:cubicBezTo>
                    <a:pt x="103" y="706"/>
                    <a:pt x="116" y="712"/>
                    <a:pt x="130" y="714"/>
                  </a:cubicBezTo>
                  <a:cubicBezTo>
                    <a:pt x="138" y="714"/>
                    <a:pt x="138" y="714"/>
                    <a:pt x="138" y="714"/>
                  </a:cubicBezTo>
                  <a:close/>
                  <a:moveTo>
                    <a:pt x="56" y="413"/>
                  </a:moveTo>
                  <a:cubicBezTo>
                    <a:pt x="56" y="414"/>
                    <a:pt x="56" y="415"/>
                    <a:pt x="56" y="416"/>
                  </a:cubicBezTo>
                  <a:cubicBezTo>
                    <a:pt x="56" y="417"/>
                    <a:pt x="56" y="418"/>
                    <a:pt x="56" y="419"/>
                  </a:cubicBezTo>
                  <a:cubicBezTo>
                    <a:pt x="56" y="623"/>
                    <a:pt x="56" y="623"/>
                    <a:pt x="56" y="623"/>
                  </a:cubicBezTo>
                  <a:cubicBezTo>
                    <a:pt x="56" y="625"/>
                    <a:pt x="58" y="626"/>
                    <a:pt x="60" y="626"/>
                  </a:cubicBezTo>
                  <a:cubicBezTo>
                    <a:pt x="62" y="626"/>
                    <a:pt x="63" y="625"/>
                    <a:pt x="63" y="623"/>
                  </a:cubicBezTo>
                  <a:cubicBezTo>
                    <a:pt x="63" y="419"/>
                    <a:pt x="63" y="419"/>
                    <a:pt x="63" y="419"/>
                  </a:cubicBezTo>
                  <a:cubicBezTo>
                    <a:pt x="63" y="418"/>
                    <a:pt x="63" y="417"/>
                    <a:pt x="63" y="416"/>
                  </a:cubicBezTo>
                  <a:cubicBezTo>
                    <a:pt x="63" y="415"/>
                    <a:pt x="63" y="414"/>
                    <a:pt x="63" y="413"/>
                  </a:cubicBezTo>
                  <a:cubicBezTo>
                    <a:pt x="64" y="411"/>
                    <a:pt x="62" y="410"/>
                    <a:pt x="60" y="409"/>
                  </a:cubicBezTo>
                  <a:cubicBezTo>
                    <a:pt x="58" y="409"/>
                    <a:pt x="56" y="411"/>
                    <a:pt x="56" y="413"/>
                  </a:cubicBezTo>
                  <a:close/>
                  <a:moveTo>
                    <a:pt x="227" y="724"/>
                  </a:moveTo>
                  <a:cubicBezTo>
                    <a:pt x="227" y="724"/>
                    <a:pt x="227" y="724"/>
                    <a:pt x="227" y="724"/>
                  </a:cubicBezTo>
                  <a:cubicBezTo>
                    <a:pt x="106" y="724"/>
                    <a:pt x="106" y="724"/>
                    <a:pt x="106" y="724"/>
                  </a:cubicBezTo>
                  <a:cubicBezTo>
                    <a:pt x="106" y="724"/>
                    <a:pt x="106" y="724"/>
                    <a:pt x="106" y="724"/>
                  </a:cubicBezTo>
                  <a:cubicBezTo>
                    <a:pt x="104" y="724"/>
                    <a:pt x="103" y="725"/>
                    <a:pt x="102" y="726"/>
                  </a:cubicBezTo>
                  <a:cubicBezTo>
                    <a:pt x="102" y="726"/>
                    <a:pt x="102" y="726"/>
                    <a:pt x="102" y="726"/>
                  </a:cubicBezTo>
                  <a:cubicBezTo>
                    <a:pt x="101" y="727"/>
                    <a:pt x="100" y="728"/>
                    <a:pt x="100" y="730"/>
                  </a:cubicBezTo>
                  <a:cubicBezTo>
                    <a:pt x="100" y="749"/>
                    <a:pt x="100" y="749"/>
                    <a:pt x="100" y="749"/>
                  </a:cubicBezTo>
                  <a:cubicBezTo>
                    <a:pt x="100" y="751"/>
                    <a:pt x="101" y="752"/>
                    <a:pt x="102" y="753"/>
                  </a:cubicBezTo>
                  <a:cubicBezTo>
                    <a:pt x="102" y="753"/>
                    <a:pt x="102" y="753"/>
                    <a:pt x="102" y="753"/>
                  </a:cubicBezTo>
                  <a:cubicBezTo>
                    <a:pt x="103" y="754"/>
                    <a:pt x="104" y="755"/>
                    <a:pt x="106" y="755"/>
                  </a:cubicBezTo>
                  <a:cubicBezTo>
                    <a:pt x="167" y="755"/>
                    <a:pt x="167" y="755"/>
                    <a:pt x="167" y="755"/>
                  </a:cubicBezTo>
                  <a:cubicBezTo>
                    <a:pt x="227" y="755"/>
                    <a:pt x="227" y="755"/>
                    <a:pt x="227" y="755"/>
                  </a:cubicBezTo>
                  <a:cubicBezTo>
                    <a:pt x="229" y="755"/>
                    <a:pt x="230" y="754"/>
                    <a:pt x="231" y="753"/>
                  </a:cubicBezTo>
                  <a:cubicBezTo>
                    <a:pt x="231" y="753"/>
                    <a:pt x="231" y="753"/>
                    <a:pt x="231" y="753"/>
                  </a:cubicBezTo>
                  <a:cubicBezTo>
                    <a:pt x="232" y="752"/>
                    <a:pt x="233" y="751"/>
                    <a:pt x="233" y="749"/>
                  </a:cubicBezTo>
                  <a:cubicBezTo>
                    <a:pt x="233" y="730"/>
                    <a:pt x="233" y="730"/>
                    <a:pt x="233" y="730"/>
                  </a:cubicBezTo>
                  <a:cubicBezTo>
                    <a:pt x="233" y="728"/>
                    <a:pt x="232" y="727"/>
                    <a:pt x="231" y="726"/>
                  </a:cubicBezTo>
                  <a:cubicBezTo>
                    <a:pt x="231" y="726"/>
                    <a:pt x="231" y="726"/>
                    <a:pt x="231" y="726"/>
                  </a:cubicBezTo>
                  <a:cubicBezTo>
                    <a:pt x="230" y="725"/>
                    <a:pt x="229" y="724"/>
                    <a:pt x="227" y="724"/>
                  </a:cubicBezTo>
                  <a:close/>
                  <a:moveTo>
                    <a:pt x="227" y="299"/>
                  </a:moveTo>
                  <a:cubicBezTo>
                    <a:pt x="192" y="299"/>
                    <a:pt x="192" y="299"/>
                    <a:pt x="192" y="299"/>
                  </a:cubicBezTo>
                  <a:cubicBezTo>
                    <a:pt x="141" y="299"/>
                    <a:pt x="141" y="299"/>
                    <a:pt x="141" y="299"/>
                  </a:cubicBezTo>
                  <a:cubicBezTo>
                    <a:pt x="106" y="299"/>
                    <a:pt x="106" y="299"/>
                    <a:pt x="106" y="299"/>
                  </a:cubicBezTo>
                  <a:cubicBezTo>
                    <a:pt x="104" y="299"/>
                    <a:pt x="103" y="299"/>
                    <a:pt x="102" y="300"/>
                  </a:cubicBezTo>
                  <a:cubicBezTo>
                    <a:pt x="102" y="300"/>
                    <a:pt x="102" y="300"/>
                    <a:pt x="102" y="300"/>
                  </a:cubicBezTo>
                  <a:cubicBezTo>
                    <a:pt x="101" y="301"/>
                    <a:pt x="100" y="303"/>
                    <a:pt x="100" y="304"/>
                  </a:cubicBezTo>
                  <a:cubicBezTo>
                    <a:pt x="100" y="324"/>
                    <a:pt x="100" y="324"/>
                    <a:pt x="100" y="324"/>
                  </a:cubicBezTo>
                  <a:cubicBezTo>
                    <a:pt x="100" y="325"/>
                    <a:pt x="101" y="327"/>
                    <a:pt x="102" y="328"/>
                  </a:cubicBezTo>
                  <a:cubicBezTo>
                    <a:pt x="102" y="328"/>
                    <a:pt x="102" y="328"/>
                    <a:pt x="102" y="328"/>
                  </a:cubicBezTo>
                  <a:cubicBezTo>
                    <a:pt x="103" y="329"/>
                    <a:pt x="104" y="330"/>
                    <a:pt x="106" y="330"/>
                  </a:cubicBezTo>
                  <a:cubicBezTo>
                    <a:pt x="106" y="330"/>
                    <a:pt x="106" y="330"/>
                    <a:pt x="106" y="330"/>
                  </a:cubicBezTo>
                  <a:cubicBezTo>
                    <a:pt x="227" y="330"/>
                    <a:pt x="227" y="330"/>
                    <a:pt x="227" y="330"/>
                  </a:cubicBezTo>
                  <a:cubicBezTo>
                    <a:pt x="227" y="330"/>
                    <a:pt x="227" y="330"/>
                    <a:pt x="227" y="330"/>
                  </a:cubicBezTo>
                  <a:cubicBezTo>
                    <a:pt x="229" y="330"/>
                    <a:pt x="230" y="329"/>
                    <a:pt x="231" y="328"/>
                  </a:cubicBezTo>
                  <a:cubicBezTo>
                    <a:pt x="231" y="328"/>
                    <a:pt x="231" y="328"/>
                    <a:pt x="231" y="328"/>
                  </a:cubicBezTo>
                  <a:cubicBezTo>
                    <a:pt x="232" y="327"/>
                    <a:pt x="233" y="325"/>
                    <a:pt x="233" y="324"/>
                  </a:cubicBezTo>
                  <a:cubicBezTo>
                    <a:pt x="233" y="304"/>
                    <a:pt x="233" y="304"/>
                    <a:pt x="233" y="304"/>
                  </a:cubicBezTo>
                  <a:cubicBezTo>
                    <a:pt x="233" y="303"/>
                    <a:pt x="232" y="301"/>
                    <a:pt x="231" y="300"/>
                  </a:cubicBezTo>
                  <a:cubicBezTo>
                    <a:pt x="230" y="299"/>
                    <a:pt x="229" y="299"/>
                    <a:pt x="227"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4" name="Oval 38"/>
            <p:cNvSpPr>
              <a:spLocks noChangeArrowheads="1"/>
            </p:cNvSpPr>
            <p:nvPr/>
          </p:nvSpPr>
          <p:spPr bwMode="auto">
            <a:xfrm>
              <a:off x="1079802" y="512763"/>
              <a:ext cx="100013"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5" name="Oval 39"/>
            <p:cNvSpPr>
              <a:spLocks noChangeArrowheads="1"/>
            </p:cNvSpPr>
            <p:nvPr/>
          </p:nvSpPr>
          <p:spPr bwMode="auto">
            <a:xfrm>
              <a:off x="1097265" y="660400"/>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6" name="Oval 40"/>
            <p:cNvSpPr>
              <a:spLocks noChangeArrowheads="1"/>
            </p:cNvSpPr>
            <p:nvPr/>
          </p:nvSpPr>
          <p:spPr bwMode="auto">
            <a:xfrm>
              <a:off x="1097265" y="398463"/>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46"/>
            <p:cNvSpPr>
              <a:spLocks noEditPoints="1"/>
            </p:cNvSpPr>
            <p:nvPr/>
          </p:nvSpPr>
          <p:spPr bwMode="auto">
            <a:xfrm>
              <a:off x="195565" y="1039813"/>
              <a:ext cx="144463" cy="881063"/>
            </a:xfrm>
            <a:custGeom>
              <a:avLst/>
              <a:gdLst>
                <a:gd name="T0" fmla="*/ 7 w 42"/>
                <a:gd name="T1" fmla="*/ 0 h 257"/>
                <a:gd name="T2" fmla="*/ 7 w 42"/>
                <a:gd name="T3" fmla="*/ 13 h 257"/>
                <a:gd name="T4" fmla="*/ 13 w 42"/>
                <a:gd name="T5" fmla="*/ 44 h 257"/>
                <a:gd name="T6" fmla="*/ 13 w 42"/>
                <a:gd name="T7" fmla="*/ 43 h 257"/>
                <a:gd name="T8" fmla="*/ 0 w 42"/>
                <a:gd name="T9" fmla="*/ 43 h 257"/>
                <a:gd name="T10" fmla="*/ 0 w 42"/>
                <a:gd name="T11" fmla="*/ 44 h 257"/>
                <a:gd name="T12" fmla="*/ 13 w 42"/>
                <a:gd name="T13" fmla="*/ 44 h 257"/>
                <a:gd name="T14" fmla="*/ 36 w 42"/>
                <a:gd name="T15" fmla="*/ 19 h 257"/>
                <a:gd name="T16" fmla="*/ 36 w 42"/>
                <a:gd name="T17" fmla="*/ 31 h 257"/>
                <a:gd name="T18" fmla="*/ 13 w 42"/>
                <a:gd name="T19" fmla="*/ 232 h 257"/>
                <a:gd name="T20" fmla="*/ 0 w 42"/>
                <a:gd name="T21" fmla="*/ 232 h 257"/>
                <a:gd name="T22" fmla="*/ 13 w 42"/>
                <a:gd name="T23" fmla="*/ 232 h 257"/>
                <a:gd name="T24" fmla="*/ 7 w 42"/>
                <a:gd name="T25" fmla="*/ 200 h 257"/>
                <a:gd name="T26" fmla="*/ 7 w 42"/>
                <a:gd name="T27" fmla="*/ 188 h 257"/>
                <a:gd name="T28" fmla="*/ 13 w 42"/>
                <a:gd name="T29" fmla="*/ 156 h 257"/>
                <a:gd name="T30" fmla="*/ 0 w 42"/>
                <a:gd name="T31" fmla="*/ 156 h 257"/>
                <a:gd name="T32" fmla="*/ 13 w 42"/>
                <a:gd name="T33" fmla="*/ 156 h 257"/>
                <a:gd name="T34" fmla="*/ 7 w 42"/>
                <a:gd name="T35" fmla="*/ 125 h 257"/>
                <a:gd name="T36" fmla="*/ 7 w 42"/>
                <a:gd name="T37" fmla="*/ 112 h 257"/>
                <a:gd name="T38" fmla="*/ 13 w 42"/>
                <a:gd name="T39" fmla="*/ 81 h 257"/>
                <a:gd name="T40" fmla="*/ 0 w 42"/>
                <a:gd name="T41" fmla="*/ 81 h 257"/>
                <a:gd name="T42" fmla="*/ 13 w 42"/>
                <a:gd name="T43" fmla="*/ 81 h 257"/>
                <a:gd name="T44" fmla="*/ 36 w 42"/>
                <a:gd name="T45" fmla="*/ 257 h 257"/>
                <a:gd name="T46" fmla="*/ 36 w 42"/>
                <a:gd name="T47" fmla="*/ 244 h 257"/>
                <a:gd name="T48" fmla="*/ 42 w 42"/>
                <a:gd name="T49" fmla="*/ 213 h 257"/>
                <a:gd name="T50" fmla="*/ 29 w 42"/>
                <a:gd name="T51" fmla="*/ 213 h 257"/>
                <a:gd name="T52" fmla="*/ 42 w 42"/>
                <a:gd name="T53" fmla="*/ 213 h 257"/>
                <a:gd name="T54" fmla="*/ 36 w 42"/>
                <a:gd name="T55" fmla="*/ 181 h 257"/>
                <a:gd name="T56" fmla="*/ 36 w 42"/>
                <a:gd name="T57" fmla="*/ 169 h 257"/>
                <a:gd name="T58" fmla="*/ 42 w 42"/>
                <a:gd name="T59" fmla="*/ 137 h 257"/>
                <a:gd name="T60" fmla="*/ 29 w 42"/>
                <a:gd name="T61" fmla="*/ 137 h 257"/>
                <a:gd name="T62" fmla="*/ 42 w 42"/>
                <a:gd name="T63" fmla="*/ 137 h 257"/>
                <a:gd name="T64" fmla="*/ 36 w 42"/>
                <a:gd name="T65" fmla="*/ 106 h 257"/>
                <a:gd name="T66" fmla="*/ 36 w 42"/>
                <a:gd name="T67" fmla="*/ 93 h 257"/>
                <a:gd name="T68" fmla="*/ 42 w 42"/>
                <a:gd name="T69" fmla="*/ 62 h 257"/>
                <a:gd name="T70" fmla="*/ 29 w 42"/>
                <a:gd name="T71" fmla="*/ 62 h 257"/>
                <a:gd name="T72" fmla="*/ 42 w 42"/>
                <a:gd name="T73" fmla="*/ 6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13" y="6"/>
                  </a:moveTo>
                  <a:cubicBezTo>
                    <a:pt x="13" y="3"/>
                    <a:pt x="10" y="0"/>
                    <a:pt x="7" y="0"/>
                  </a:cubicBezTo>
                  <a:cubicBezTo>
                    <a:pt x="3" y="0"/>
                    <a:pt x="0" y="3"/>
                    <a:pt x="0" y="6"/>
                  </a:cubicBezTo>
                  <a:cubicBezTo>
                    <a:pt x="0" y="10"/>
                    <a:pt x="3" y="13"/>
                    <a:pt x="7" y="13"/>
                  </a:cubicBezTo>
                  <a:cubicBezTo>
                    <a:pt x="10" y="13"/>
                    <a:pt x="13" y="10"/>
                    <a:pt x="13" y="6"/>
                  </a:cubicBezTo>
                  <a:close/>
                  <a:moveTo>
                    <a:pt x="13" y="44"/>
                  </a:moveTo>
                  <a:cubicBezTo>
                    <a:pt x="13" y="44"/>
                    <a:pt x="13" y="44"/>
                    <a:pt x="13" y="43"/>
                  </a:cubicBezTo>
                  <a:cubicBezTo>
                    <a:pt x="13" y="43"/>
                    <a:pt x="13" y="43"/>
                    <a:pt x="13" y="43"/>
                  </a:cubicBezTo>
                  <a:cubicBezTo>
                    <a:pt x="13" y="39"/>
                    <a:pt x="10" y="36"/>
                    <a:pt x="7" y="36"/>
                  </a:cubicBezTo>
                  <a:cubicBezTo>
                    <a:pt x="3" y="36"/>
                    <a:pt x="0" y="39"/>
                    <a:pt x="0" y="43"/>
                  </a:cubicBezTo>
                  <a:cubicBezTo>
                    <a:pt x="0" y="43"/>
                    <a:pt x="0" y="43"/>
                    <a:pt x="1" y="43"/>
                  </a:cubicBezTo>
                  <a:cubicBezTo>
                    <a:pt x="0" y="44"/>
                    <a:pt x="0" y="44"/>
                    <a:pt x="0" y="44"/>
                  </a:cubicBezTo>
                  <a:cubicBezTo>
                    <a:pt x="0" y="48"/>
                    <a:pt x="3" y="50"/>
                    <a:pt x="7" y="50"/>
                  </a:cubicBezTo>
                  <a:cubicBezTo>
                    <a:pt x="10" y="50"/>
                    <a:pt x="13" y="48"/>
                    <a:pt x="13" y="44"/>
                  </a:cubicBezTo>
                  <a:close/>
                  <a:moveTo>
                    <a:pt x="42" y="25"/>
                  </a:moveTo>
                  <a:cubicBezTo>
                    <a:pt x="42" y="22"/>
                    <a:pt x="39" y="19"/>
                    <a:pt x="36" y="19"/>
                  </a:cubicBezTo>
                  <a:cubicBezTo>
                    <a:pt x="32" y="19"/>
                    <a:pt x="29" y="22"/>
                    <a:pt x="29" y="25"/>
                  </a:cubicBezTo>
                  <a:cubicBezTo>
                    <a:pt x="29" y="29"/>
                    <a:pt x="32" y="31"/>
                    <a:pt x="36" y="31"/>
                  </a:cubicBezTo>
                  <a:cubicBezTo>
                    <a:pt x="39" y="31"/>
                    <a:pt x="42" y="29"/>
                    <a:pt x="42" y="25"/>
                  </a:cubicBezTo>
                  <a:close/>
                  <a:moveTo>
                    <a:pt x="13" y="232"/>
                  </a:moveTo>
                  <a:cubicBezTo>
                    <a:pt x="13" y="235"/>
                    <a:pt x="10" y="238"/>
                    <a:pt x="7" y="238"/>
                  </a:cubicBezTo>
                  <a:cubicBezTo>
                    <a:pt x="3" y="238"/>
                    <a:pt x="0" y="235"/>
                    <a:pt x="0" y="232"/>
                  </a:cubicBezTo>
                  <a:cubicBezTo>
                    <a:pt x="0" y="228"/>
                    <a:pt x="3" y="225"/>
                    <a:pt x="7" y="225"/>
                  </a:cubicBezTo>
                  <a:cubicBezTo>
                    <a:pt x="10" y="225"/>
                    <a:pt x="13" y="228"/>
                    <a:pt x="13" y="232"/>
                  </a:cubicBezTo>
                  <a:close/>
                  <a:moveTo>
                    <a:pt x="13" y="194"/>
                  </a:moveTo>
                  <a:cubicBezTo>
                    <a:pt x="13" y="197"/>
                    <a:pt x="10" y="200"/>
                    <a:pt x="7" y="200"/>
                  </a:cubicBezTo>
                  <a:cubicBezTo>
                    <a:pt x="3" y="200"/>
                    <a:pt x="0" y="197"/>
                    <a:pt x="0" y="194"/>
                  </a:cubicBezTo>
                  <a:cubicBezTo>
                    <a:pt x="0" y="190"/>
                    <a:pt x="3" y="188"/>
                    <a:pt x="7" y="188"/>
                  </a:cubicBezTo>
                  <a:cubicBezTo>
                    <a:pt x="10" y="188"/>
                    <a:pt x="13" y="190"/>
                    <a:pt x="13" y="194"/>
                  </a:cubicBezTo>
                  <a:close/>
                  <a:moveTo>
                    <a:pt x="13" y="156"/>
                  </a:moveTo>
                  <a:cubicBezTo>
                    <a:pt x="13" y="160"/>
                    <a:pt x="10" y="163"/>
                    <a:pt x="7" y="163"/>
                  </a:cubicBezTo>
                  <a:cubicBezTo>
                    <a:pt x="3" y="163"/>
                    <a:pt x="0" y="160"/>
                    <a:pt x="0" y="156"/>
                  </a:cubicBezTo>
                  <a:cubicBezTo>
                    <a:pt x="0" y="153"/>
                    <a:pt x="3" y="150"/>
                    <a:pt x="7" y="150"/>
                  </a:cubicBezTo>
                  <a:cubicBezTo>
                    <a:pt x="10" y="150"/>
                    <a:pt x="13" y="153"/>
                    <a:pt x="13" y="156"/>
                  </a:cubicBezTo>
                  <a:close/>
                  <a:moveTo>
                    <a:pt x="13" y="118"/>
                  </a:moveTo>
                  <a:cubicBezTo>
                    <a:pt x="13" y="122"/>
                    <a:pt x="10" y="125"/>
                    <a:pt x="7" y="125"/>
                  </a:cubicBezTo>
                  <a:cubicBezTo>
                    <a:pt x="3" y="125"/>
                    <a:pt x="0" y="122"/>
                    <a:pt x="0" y="118"/>
                  </a:cubicBezTo>
                  <a:cubicBezTo>
                    <a:pt x="0" y="115"/>
                    <a:pt x="3" y="112"/>
                    <a:pt x="7" y="112"/>
                  </a:cubicBezTo>
                  <a:cubicBezTo>
                    <a:pt x="10" y="112"/>
                    <a:pt x="13" y="115"/>
                    <a:pt x="13" y="118"/>
                  </a:cubicBezTo>
                  <a:close/>
                  <a:moveTo>
                    <a:pt x="13" y="81"/>
                  </a:moveTo>
                  <a:cubicBezTo>
                    <a:pt x="13" y="84"/>
                    <a:pt x="10" y="87"/>
                    <a:pt x="7" y="87"/>
                  </a:cubicBezTo>
                  <a:cubicBezTo>
                    <a:pt x="3" y="87"/>
                    <a:pt x="0" y="84"/>
                    <a:pt x="0" y="81"/>
                  </a:cubicBezTo>
                  <a:cubicBezTo>
                    <a:pt x="0" y="77"/>
                    <a:pt x="3" y="74"/>
                    <a:pt x="7" y="74"/>
                  </a:cubicBezTo>
                  <a:cubicBezTo>
                    <a:pt x="10" y="74"/>
                    <a:pt x="13" y="77"/>
                    <a:pt x="13" y="81"/>
                  </a:cubicBezTo>
                  <a:close/>
                  <a:moveTo>
                    <a:pt x="42" y="251"/>
                  </a:moveTo>
                  <a:cubicBezTo>
                    <a:pt x="42" y="254"/>
                    <a:pt x="39" y="257"/>
                    <a:pt x="36" y="257"/>
                  </a:cubicBezTo>
                  <a:cubicBezTo>
                    <a:pt x="32" y="257"/>
                    <a:pt x="29" y="254"/>
                    <a:pt x="29" y="251"/>
                  </a:cubicBezTo>
                  <a:cubicBezTo>
                    <a:pt x="29" y="247"/>
                    <a:pt x="32" y="244"/>
                    <a:pt x="36" y="244"/>
                  </a:cubicBezTo>
                  <a:cubicBezTo>
                    <a:pt x="39" y="244"/>
                    <a:pt x="42" y="247"/>
                    <a:pt x="42" y="251"/>
                  </a:cubicBezTo>
                  <a:close/>
                  <a:moveTo>
                    <a:pt x="42" y="213"/>
                  </a:moveTo>
                  <a:cubicBezTo>
                    <a:pt x="42" y="216"/>
                    <a:pt x="39" y="219"/>
                    <a:pt x="36" y="219"/>
                  </a:cubicBezTo>
                  <a:cubicBezTo>
                    <a:pt x="32" y="219"/>
                    <a:pt x="29" y="216"/>
                    <a:pt x="29" y="213"/>
                  </a:cubicBezTo>
                  <a:cubicBezTo>
                    <a:pt x="29" y="209"/>
                    <a:pt x="32" y="207"/>
                    <a:pt x="36" y="207"/>
                  </a:cubicBezTo>
                  <a:cubicBezTo>
                    <a:pt x="39" y="207"/>
                    <a:pt x="42" y="209"/>
                    <a:pt x="42" y="213"/>
                  </a:cubicBezTo>
                  <a:close/>
                  <a:moveTo>
                    <a:pt x="42" y="175"/>
                  </a:moveTo>
                  <a:cubicBezTo>
                    <a:pt x="42" y="179"/>
                    <a:pt x="39" y="181"/>
                    <a:pt x="36" y="181"/>
                  </a:cubicBezTo>
                  <a:cubicBezTo>
                    <a:pt x="32" y="181"/>
                    <a:pt x="29" y="179"/>
                    <a:pt x="29" y="175"/>
                  </a:cubicBezTo>
                  <a:cubicBezTo>
                    <a:pt x="29" y="172"/>
                    <a:pt x="32" y="169"/>
                    <a:pt x="36" y="169"/>
                  </a:cubicBezTo>
                  <a:cubicBezTo>
                    <a:pt x="39" y="169"/>
                    <a:pt x="42" y="172"/>
                    <a:pt x="42" y="175"/>
                  </a:cubicBezTo>
                  <a:close/>
                  <a:moveTo>
                    <a:pt x="42" y="137"/>
                  </a:moveTo>
                  <a:cubicBezTo>
                    <a:pt x="42" y="141"/>
                    <a:pt x="39" y="144"/>
                    <a:pt x="36" y="144"/>
                  </a:cubicBezTo>
                  <a:cubicBezTo>
                    <a:pt x="32" y="144"/>
                    <a:pt x="29" y="141"/>
                    <a:pt x="29" y="137"/>
                  </a:cubicBezTo>
                  <a:cubicBezTo>
                    <a:pt x="29" y="134"/>
                    <a:pt x="32" y="131"/>
                    <a:pt x="36" y="131"/>
                  </a:cubicBezTo>
                  <a:cubicBezTo>
                    <a:pt x="39" y="131"/>
                    <a:pt x="42" y="134"/>
                    <a:pt x="42" y="137"/>
                  </a:cubicBezTo>
                  <a:close/>
                  <a:moveTo>
                    <a:pt x="42" y="100"/>
                  </a:moveTo>
                  <a:cubicBezTo>
                    <a:pt x="42" y="103"/>
                    <a:pt x="39" y="106"/>
                    <a:pt x="36" y="106"/>
                  </a:cubicBezTo>
                  <a:cubicBezTo>
                    <a:pt x="32" y="106"/>
                    <a:pt x="29" y="103"/>
                    <a:pt x="29" y="100"/>
                  </a:cubicBezTo>
                  <a:cubicBezTo>
                    <a:pt x="29" y="96"/>
                    <a:pt x="32" y="93"/>
                    <a:pt x="36" y="93"/>
                  </a:cubicBezTo>
                  <a:cubicBezTo>
                    <a:pt x="39" y="93"/>
                    <a:pt x="42" y="96"/>
                    <a:pt x="42" y="100"/>
                  </a:cubicBezTo>
                  <a:close/>
                  <a:moveTo>
                    <a:pt x="42" y="62"/>
                  </a:moveTo>
                  <a:cubicBezTo>
                    <a:pt x="42" y="65"/>
                    <a:pt x="39" y="68"/>
                    <a:pt x="36" y="68"/>
                  </a:cubicBezTo>
                  <a:cubicBezTo>
                    <a:pt x="32" y="68"/>
                    <a:pt x="29" y="65"/>
                    <a:pt x="29" y="62"/>
                  </a:cubicBezTo>
                  <a:cubicBezTo>
                    <a:pt x="29" y="58"/>
                    <a:pt x="32" y="55"/>
                    <a:pt x="36" y="55"/>
                  </a:cubicBezTo>
                  <a:cubicBezTo>
                    <a:pt x="39" y="55"/>
                    <a:pt x="42" y="58"/>
                    <a:pt x="4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47"/>
          <p:cNvSpPr>
            <a:spLocks noEditPoints="1"/>
          </p:cNvSpPr>
          <p:nvPr/>
        </p:nvSpPr>
        <p:spPr bwMode="auto">
          <a:xfrm>
            <a:off x="11884750" y="4231315"/>
            <a:ext cx="144463" cy="881063"/>
          </a:xfrm>
          <a:custGeom>
            <a:avLst/>
            <a:gdLst>
              <a:gd name="T0" fmla="*/ 35 w 42"/>
              <a:gd name="T1" fmla="*/ 0 h 257"/>
              <a:gd name="T2" fmla="*/ 35 w 42"/>
              <a:gd name="T3" fmla="*/ 12 h 257"/>
              <a:gd name="T4" fmla="*/ 29 w 42"/>
              <a:gd name="T5" fmla="*/ 44 h 257"/>
              <a:gd name="T6" fmla="*/ 29 w 42"/>
              <a:gd name="T7" fmla="*/ 42 h 257"/>
              <a:gd name="T8" fmla="*/ 42 w 42"/>
              <a:gd name="T9" fmla="*/ 42 h 257"/>
              <a:gd name="T10" fmla="*/ 42 w 42"/>
              <a:gd name="T11" fmla="*/ 44 h 257"/>
              <a:gd name="T12" fmla="*/ 29 w 42"/>
              <a:gd name="T13" fmla="*/ 44 h 257"/>
              <a:gd name="T14" fmla="*/ 6 w 42"/>
              <a:gd name="T15" fmla="*/ 18 h 257"/>
              <a:gd name="T16" fmla="*/ 6 w 42"/>
              <a:gd name="T17" fmla="*/ 31 h 257"/>
              <a:gd name="T18" fmla="*/ 29 w 42"/>
              <a:gd name="T19" fmla="*/ 231 h 257"/>
              <a:gd name="T20" fmla="*/ 42 w 42"/>
              <a:gd name="T21" fmla="*/ 231 h 257"/>
              <a:gd name="T22" fmla="*/ 29 w 42"/>
              <a:gd name="T23" fmla="*/ 231 h 257"/>
              <a:gd name="T24" fmla="*/ 35 w 42"/>
              <a:gd name="T25" fmla="*/ 200 h 257"/>
              <a:gd name="T26" fmla="*/ 35 w 42"/>
              <a:gd name="T27" fmla="*/ 187 h 257"/>
              <a:gd name="T28" fmla="*/ 29 w 42"/>
              <a:gd name="T29" fmla="*/ 156 h 257"/>
              <a:gd name="T30" fmla="*/ 42 w 42"/>
              <a:gd name="T31" fmla="*/ 156 h 257"/>
              <a:gd name="T32" fmla="*/ 29 w 42"/>
              <a:gd name="T33" fmla="*/ 156 h 257"/>
              <a:gd name="T34" fmla="*/ 35 w 42"/>
              <a:gd name="T35" fmla="*/ 124 h 257"/>
              <a:gd name="T36" fmla="*/ 35 w 42"/>
              <a:gd name="T37" fmla="*/ 112 h 257"/>
              <a:gd name="T38" fmla="*/ 29 w 42"/>
              <a:gd name="T39" fmla="*/ 80 h 257"/>
              <a:gd name="T40" fmla="*/ 42 w 42"/>
              <a:gd name="T41" fmla="*/ 80 h 257"/>
              <a:gd name="T42" fmla="*/ 29 w 42"/>
              <a:gd name="T43" fmla="*/ 80 h 257"/>
              <a:gd name="T44" fmla="*/ 6 w 42"/>
              <a:gd name="T45" fmla="*/ 257 h 257"/>
              <a:gd name="T46" fmla="*/ 6 w 42"/>
              <a:gd name="T47" fmla="*/ 244 h 257"/>
              <a:gd name="T48" fmla="*/ 0 w 42"/>
              <a:gd name="T49" fmla="*/ 213 h 257"/>
              <a:gd name="T50" fmla="*/ 13 w 42"/>
              <a:gd name="T51" fmla="*/ 213 h 257"/>
              <a:gd name="T52" fmla="*/ 0 w 42"/>
              <a:gd name="T53" fmla="*/ 213 h 257"/>
              <a:gd name="T54" fmla="*/ 6 w 42"/>
              <a:gd name="T55" fmla="*/ 181 h 257"/>
              <a:gd name="T56" fmla="*/ 6 w 42"/>
              <a:gd name="T57" fmla="*/ 168 h 257"/>
              <a:gd name="T58" fmla="*/ 0 w 42"/>
              <a:gd name="T59" fmla="*/ 137 h 257"/>
              <a:gd name="T60" fmla="*/ 13 w 42"/>
              <a:gd name="T61" fmla="*/ 137 h 257"/>
              <a:gd name="T62" fmla="*/ 0 w 42"/>
              <a:gd name="T63" fmla="*/ 137 h 257"/>
              <a:gd name="T64" fmla="*/ 6 w 42"/>
              <a:gd name="T65" fmla="*/ 106 h 257"/>
              <a:gd name="T66" fmla="*/ 6 w 42"/>
              <a:gd name="T67" fmla="*/ 93 h 257"/>
              <a:gd name="T68" fmla="*/ 0 w 42"/>
              <a:gd name="T69" fmla="*/ 61 h 257"/>
              <a:gd name="T70" fmla="*/ 13 w 42"/>
              <a:gd name="T71" fmla="*/ 61 h 257"/>
              <a:gd name="T72" fmla="*/ 0 w 42"/>
              <a:gd name="T73" fmla="*/ 6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29" y="6"/>
                </a:moveTo>
                <a:cubicBezTo>
                  <a:pt x="29" y="2"/>
                  <a:pt x="32" y="0"/>
                  <a:pt x="35" y="0"/>
                </a:cubicBezTo>
                <a:cubicBezTo>
                  <a:pt x="39" y="0"/>
                  <a:pt x="42" y="2"/>
                  <a:pt x="42" y="6"/>
                </a:cubicBezTo>
                <a:cubicBezTo>
                  <a:pt x="42" y="9"/>
                  <a:pt x="39" y="12"/>
                  <a:pt x="35" y="12"/>
                </a:cubicBezTo>
                <a:cubicBezTo>
                  <a:pt x="32" y="12"/>
                  <a:pt x="29" y="9"/>
                  <a:pt x="29" y="6"/>
                </a:cubicBezTo>
                <a:close/>
                <a:moveTo>
                  <a:pt x="29" y="44"/>
                </a:moveTo>
                <a:cubicBezTo>
                  <a:pt x="29" y="43"/>
                  <a:pt x="29" y="43"/>
                  <a:pt x="29" y="43"/>
                </a:cubicBezTo>
                <a:cubicBezTo>
                  <a:pt x="29" y="43"/>
                  <a:pt x="29" y="43"/>
                  <a:pt x="29" y="42"/>
                </a:cubicBezTo>
                <a:cubicBezTo>
                  <a:pt x="29" y="39"/>
                  <a:pt x="32" y="36"/>
                  <a:pt x="35" y="36"/>
                </a:cubicBezTo>
                <a:cubicBezTo>
                  <a:pt x="39" y="36"/>
                  <a:pt x="42" y="39"/>
                  <a:pt x="42" y="42"/>
                </a:cubicBezTo>
                <a:cubicBezTo>
                  <a:pt x="42" y="43"/>
                  <a:pt x="42" y="43"/>
                  <a:pt x="42" y="43"/>
                </a:cubicBezTo>
                <a:cubicBezTo>
                  <a:pt x="42" y="43"/>
                  <a:pt x="42" y="43"/>
                  <a:pt x="42" y="44"/>
                </a:cubicBezTo>
                <a:cubicBezTo>
                  <a:pt x="42" y="47"/>
                  <a:pt x="39" y="50"/>
                  <a:pt x="35" y="50"/>
                </a:cubicBezTo>
                <a:cubicBezTo>
                  <a:pt x="32" y="50"/>
                  <a:pt x="29" y="47"/>
                  <a:pt x="29" y="44"/>
                </a:cubicBezTo>
                <a:close/>
                <a:moveTo>
                  <a:pt x="0" y="25"/>
                </a:moveTo>
                <a:cubicBezTo>
                  <a:pt x="0" y="21"/>
                  <a:pt x="3" y="18"/>
                  <a:pt x="6" y="18"/>
                </a:cubicBezTo>
                <a:cubicBezTo>
                  <a:pt x="10" y="18"/>
                  <a:pt x="13" y="21"/>
                  <a:pt x="13" y="25"/>
                </a:cubicBezTo>
                <a:cubicBezTo>
                  <a:pt x="13" y="28"/>
                  <a:pt x="10" y="31"/>
                  <a:pt x="6" y="31"/>
                </a:cubicBezTo>
                <a:cubicBezTo>
                  <a:pt x="3" y="31"/>
                  <a:pt x="0" y="28"/>
                  <a:pt x="0" y="25"/>
                </a:cubicBezTo>
                <a:close/>
                <a:moveTo>
                  <a:pt x="29" y="231"/>
                </a:moveTo>
                <a:cubicBezTo>
                  <a:pt x="29" y="235"/>
                  <a:pt x="32" y="238"/>
                  <a:pt x="35" y="238"/>
                </a:cubicBezTo>
                <a:cubicBezTo>
                  <a:pt x="39" y="238"/>
                  <a:pt x="42" y="235"/>
                  <a:pt x="42" y="231"/>
                </a:cubicBezTo>
                <a:cubicBezTo>
                  <a:pt x="42" y="228"/>
                  <a:pt x="39" y="225"/>
                  <a:pt x="35" y="225"/>
                </a:cubicBezTo>
                <a:cubicBezTo>
                  <a:pt x="32" y="225"/>
                  <a:pt x="29" y="228"/>
                  <a:pt x="29" y="231"/>
                </a:cubicBezTo>
                <a:close/>
                <a:moveTo>
                  <a:pt x="29" y="194"/>
                </a:moveTo>
                <a:cubicBezTo>
                  <a:pt x="29" y="197"/>
                  <a:pt x="32" y="200"/>
                  <a:pt x="35" y="200"/>
                </a:cubicBezTo>
                <a:cubicBezTo>
                  <a:pt x="39" y="200"/>
                  <a:pt x="42" y="197"/>
                  <a:pt x="42" y="194"/>
                </a:cubicBezTo>
                <a:cubicBezTo>
                  <a:pt x="42" y="190"/>
                  <a:pt x="39" y="187"/>
                  <a:pt x="35" y="187"/>
                </a:cubicBezTo>
                <a:cubicBezTo>
                  <a:pt x="32" y="187"/>
                  <a:pt x="29" y="190"/>
                  <a:pt x="29" y="194"/>
                </a:cubicBezTo>
                <a:close/>
                <a:moveTo>
                  <a:pt x="29" y="156"/>
                </a:moveTo>
                <a:cubicBezTo>
                  <a:pt x="29" y="159"/>
                  <a:pt x="32" y="162"/>
                  <a:pt x="35" y="162"/>
                </a:cubicBezTo>
                <a:cubicBezTo>
                  <a:pt x="39" y="162"/>
                  <a:pt x="42" y="159"/>
                  <a:pt x="42" y="156"/>
                </a:cubicBezTo>
                <a:cubicBezTo>
                  <a:pt x="42" y="152"/>
                  <a:pt x="39" y="149"/>
                  <a:pt x="35" y="149"/>
                </a:cubicBezTo>
                <a:cubicBezTo>
                  <a:pt x="32" y="149"/>
                  <a:pt x="29" y="152"/>
                  <a:pt x="29" y="156"/>
                </a:cubicBezTo>
                <a:close/>
                <a:moveTo>
                  <a:pt x="29" y="118"/>
                </a:moveTo>
                <a:cubicBezTo>
                  <a:pt x="29" y="122"/>
                  <a:pt x="32" y="124"/>
                  <a:pt x="35" y="124"/>
                </a:cubicBezTo>
                <a:cubicBezTo>
                  <a:pt x="39" y="124"/>
                  <a:pt x="42" y="122"/>
                  <a:pt x="42" y="118"/>
                </a:cubicBezTo>
                <a:cubicBezTo>
                  <a:pt x="42" y="115"/>
                  <a:pt x="39" y="112"/>
                  <a:pt x="35" y="112"/>
                </a:cubicBezTo>
                <a:cubicBezTo>
                  <a:pt x="32" y="112"/>
                  <a:pt x="29" y="115"/>
                  <a:pt x="29" y="118"/>
                </a:cubicBezTo>
                <a:close/>
                <a:moveTo>
                  <a:pt x="29" y="80"/>
                </a:moveTo>
                <a:cubicBezTo>
                  <a:pt x="29" y="84"/>
                  <a:pt x="32" y="87"/>
                  <a:pt x="35" y="87"/>
                </a:cubicBezTo>
                <a:cubicBezTo>
                  <a:pt x="39" y="87"/>
                  <a:pt x="42" y="84"/>
                  <a:pt x="42" y="80"/>
                </a:cubicBezTo>
                <a:cubicBezTo>
                  <a:pt x="42" y="77"/>
                  <a:pt x="39" y="74"/>
                  <a:pt x="35" y="74"/>
                </a:cubicBezTo>
                <a:cubicBezTo>
                  <a:pt x="32" y="74"/>
                  <a:pt x="29" y="77"/>
                  <a:pt x="29" y="80"/>
                </a:cubicBezTo>
                <a:close/>
                <a:moveTo>
                  <a:pt x="0" y="250"/>
                </a:moveTo>
                <a:cubicBezTo>
                  <a:pt x="0" y="254"/>
                  <a:pt x="3" y="257"/>
                  <a:pt x="6" y="257"/>
                </a:cubicBezTo>
                <a:cubicBezTo>
                  <a:pt x="10" y="257"/>
                  <a:pt x="13" y="254"/>
                  <a:pt x="13" y="250"/>
                </a:cubicBezTo>
                <a:cubicBezTo>
                  <a:pt x="13" y="247"/>
                  <a:pt x="10" y="244"/>
                  <a:pt x="6" y="244"/>
                </a:cubicBezTo>
                <a:cubicBezTo>
                  <a:pt x="3" y="244"/>
                  <a:pt x="0" y="247"/>
                  <a:pt x="0" y="250"/>
                </a:cubicBezTo>
                <a:close/>
                <a:moveTo>
                  <a:pt x="0" y="213"/>
                </a:moveTo>
                <a:cubicBezTo>
                  <a:pt x="0" y="216"/>
                  <a:pt x="3" y="219"/>
                  <a:pt x="6" y="219"/>
                </a:cubicBezTo>
                <a:cubicBezTo>
                  <a:pt x="10" y="219"/>
                  <a:pt x="13" y="216"/>
                  <a:pt x="13" y="213"/>
                </a:cubicBezTo>
                <a:cubicBezTo>
                  <a:pt x="13" y="209"/>
                  <a:pt x="10" y="206"/>
                  <a:pt x="6" y="206"/>
                </a:cubicBezTo>
                <a:cubicBezTo>
                  <a:pt x="3" y="206"/>
                  <a:pt x="0" y="209"/>
                  <a:pt x="0" y="213"/>
                </a:cubicBezTo>
                <a:close/>
                <a:moveTo>
                  <a:pt x="0" y="175"/>
                </a:moveTo>
                <a:cubicBezTo>
                  <a:pt x="0" y="178"/>
                  <a:pt x="3" y="181"/>
                  <a:pt x="6" y="181"/>
                </a:cubicBezTo>
                <a:cubicBezTo>
                  <a:pt x="10" y="181"/>
                  <a:pt x="13" y="178"/>
                  <a:pt x="13" y="175"/>
                </a:cubicBezTo>
                <a:cubicBezTo>
                  <a:pt x="13" y="171"/>
                  <a:pt x="10" y="168"/>
                  <a:pt x="6" y="168"/>
                </a:cubicBezTo>
                <a:cubicBezTo>
                  <a:pt x="3" y="168"/>
                  <a:pt x="0" y="171"/>
                  <a:pt x="0" y="175"/>
                </a:cubicBezTo>
                <a:close/>
                <a:moveTo>
                  <a:pt x="0" y="137"/>
                </a:moveTo>
                <a:cubicBezTo>
                  <a:pt x="0" y="140"/>
                  <a:pt x="3" y="143"/>
                  <a:pt x="6" y="143"/>
                </a:cubicBezTo>
                <a:cubicBezTo>
                  <a:pt x="10" y="143"/>
                  <a:pt x="13" y="140"/>
                  <a:pt x="13" y="137"/>
                </a:cubicBezTo>
                <a:cubicBezTo>
                  <a:pt x="13" y="133"/>
                  <a:pt x="10" y="131"/>
                  <a:pt x="6" y="131"/>
                </a:cubicBezTo>
                <a:cubicBezTo>
                  <a:pt x="3" y="131"/>
                  <a:pt x="0" y="133"/>
                  <a:pt x="0" y="137"/>
                </a:cubicBezTo>
                <a:close/>
                <a:moveTo>
                  <a:pt x="0" y="99"/>
                </a:moveTo>
                <a:cubicBezTo>
                  <a:pt x="0" y="103"/>
                  <a:pt x="3" y="106"/>
                  <a:pt x="6" y="106"/>
                </a:cubicBezTo>
                <a:cubicBezTo>
                  <a:pt x="10" y="106"/>
                  <a:pt x="13" y="103"/>
                  <a:pt x="13" y="99"/>
                </a:cubicBezTo>
                <a:cubicBezTo>
                  <a:pt x="13" y="96"/>
                  <a:pt x="10" y="93"/>
                  <a:pt x="6" y="93"/>
                </a:cubicBezTo>
                <a:cubicBezTo>
                  <a:pt x="3" y="93"/>
                  <a:pt x="0" y="96"/>
                  <a:pt x="0" y="99"/>
                </a:cubicBezTo>
                <a:close/>
                <a:moveTo>
                  <a:pt x="0" y="61"/>
                </a:moveTo>
                <a:cubicBezTo>
                  <a:pt x="0" y="65"/>
                  <a:pt x="3" y="68"/>
                  <a:pt x="6" y="68"/>
                </a:cubicBezTo>
                <a:cubicBezTo>
                  <a:pt x="10" y="68"/>
                  <a:pt x="13" y="65"/>
                  <a:pt x="13" y="61"/>
                </a:cubicBezTo>
                <a:cubicBezTo>
                  <a:pt x="13" y="58"/>
                  <a:pt x="10" y="55"/>
                  <a:pt x="6" y="55"/>
                </a:cubicBezTo>
                <a:cubicBezTo>
                  <a:pt x="3" y="55"/>
                  <a:pt x="0" y="58"/>
                  <a:pt x="0" y="61"/>
                </a:cubicBezTo>
                <a:close/>
              </a:path>
            </a:pathLst>
          </a:custGeom>
          <a:solidFill>
            <a:srgbClr val="B6976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KSO_Shape"/>
          <p:cNvSpPr/>
          <p:nvPr/>
        </p:nvSpPr>
        <p:spPr bwMode="auto">
          <a:xfrm>
            <a:off x="1744910" y="3144441"/>
            <a:ext cx="686757" cy="47157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E8C85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chemeClr val="bg1"/>
              </a:solidFill>
              <a:cs typeface="+mn-ea"/>
              <a:sym typeface="+mn-lt"/>
            </a:endParaRPr>
          </a:p>
        </p:txBody>
      </p:sp>
      <p:sp>
        <p:nvSpPr>
          <p:cNvPr id="37" name="KSO_Shape"/>
          <p:cNvSpPr/>
          <p:nvPr/>
        </p:nvSpPr>
        <p:spPr bwMode="auto">
          <a:xfrm>
            <a:off x="3824017" y="3194193"/>
            <a:ext cx="571620" cy="48682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E8C85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chemeClr val="bg1"/>
              </a:solidFill>
              <a:cs typeface="+mn-ea"/>
              <a:sym typeface="+mn-lt"/>
            </a:endParaRPr>
          </a:p>
        </p:txBody>
      </p:sp>
      <p:sp>
        <p:nvSpPr>
          <p:cNvPr id="38" name="KSO_Shape"/>
          <p:cNvSpPr/>
          <p:nvPr/>
        </p:nvSpPr>
        <p:spPr bwMode="auto">
          <a:xfrm>
            <a:off x="5833846" y="3047119"/>
            <a:ext cx="593660" cy="58772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E8C85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chemeClr val="bg1"/>
              </a:solidFill>
              <a:cs typeface="+mn-ea"/>
              <a:sym typeface="+mn-lt"/>
            </a:endParaRPr>
          </a:p>
        </p:txBody>
      </p:sp>
      <p:sp>
        <p:nvSpPr>
          <p:cNvPr id="39" name="KSO_Shape"/>
          <p:cNvSpPr/>
          <p:nvPr/>
        </p:nvSpPr>
        <p:spPr bwMode="auto">
          <a:xfrm>
            <a:off x="7950768" y="3115647"/>
            <a:ext cx="578032" cy="49132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E8C85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chemeClr val="bg1"/>
              </a:solidFill>
              <a:cs typeface="+mn-ea"/>
              <a:sym typeface="+mn-lt"/>
            </a:endParaRPr>
          </a:p>
        </p:txBody>
      </p:sp>
      <p:sp>
        <p:nvSpPr>
          <p:cNvPr id="40" name="KSO_Shape"/>
          <p:cNvSpPr/>
          <p:nvPr/>
        </p:nvSpPr>
        <p:spPr bwMode="auto">
          <a:xfrm>
            <a:off x="10005482" y="3029348"/>
            <a:ext cx="573466" cy="55052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E8C85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chemeClr val="bg1"/>
              </a:solidFill>
              <a:cs typeface="+mn-ea"/>
              <a:sym typeface="+mn-lt"/>
            </a:endParaRPr>
          </a:p>
        </p:txBody>
      </p:sp>
      <p:sp>
        <p:nvSpPr>
          <p:cNvPr id="41" name="Freeform 5"/>
          <p:cNvSpPr/>
          <p:nvPr/>
        </p:nvSpPr>
        <p:spPr bwMode="auto">
          <a:xfrm>
            <a:off x="4800193" y="892"/>
            <a:ext cx="2705787" cy="1145351"/>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E8C850"/>
          </a:solidFill>
          <a:ln w="9525" cap="flat">
            <a:noFill/>
            <a:prstDash val="solid"/>
            <a:miter lim="800000"/>
          </a:ln>
        </p:spPr>
        <p:txBody>
          <a:bodyPr vert="horz" wrap="square" lIns="91416" tIns="45708" rIns="91416" bIns="45708" numCol="1" anchor="t" anchorCtr="0" compatLnSpc="1"/>
          <a:lstStyle/>
          <a:p>
            <a:endParaRPr lang="zh-CN" altLang="en-US" sz="2000">
              <a:solidFill>
                <a:schemeClr val="bg1"/>
              </a:solidFill>
              <a:cs typeface="+mn-ea"/>
              <a:sym typeface="+mn-lt"/>
            </a:endParaRPr>
          </a:p>
        </p:txBody>
      </p:sp>
      <p:sp>
        <p:nvSpPr>
          <p:cNvPr id="42" name="TextBox 28"/>
          <p:cNvSpPr txBox="1"/>
          <p:nvPr/>
        </p:nvSpPr>
        <p:spPr>
          <a:xfrm>
            <a:off x="5599087" y="384683"/>
            <a:ext cx="1107996" cy="646331"/>
          </a:xfrm>
          <a:prstGeom prst="rect">
            <a:avLst/>
          </a:prstGeom>
          <a:noFill/>
        </p:spPr>
        <p:txBody>
          <a:bodyPr wrap="none" rtlCol="0">
            <a:spAutoFit/>
          </a:bodyPr>
          <a:lstStyle/>
          <a:p>
            <a:pPr algn="ctr"/>
            <a:r>
              <a:rPr lang="zh-CN" altLang="en-US" sz="3600" b="1" dirty="0" smtClean="0">
                <a:solidFill>
                  <a:schemeClr val="bg1"/>
                </a:solidFill>
                <a:cs typeface="+mn-ea"/>
                <a:sym typeface="+mn-lt"/>
              </a:rPr>
              <a:t>目录</a:t>
            </a:r>
            <a:endParaRPr lang="zh-CN" altLang="en-US" sz="3600" b="1" dirty="0">
              <a:solidFill>
                <a:schemeClr val="bg1"/>
              </a:solidFill>
              <a:cs typeface="+mn-ea"/>
              <a:sym typeface="+mn-lt"/>
            </a:endParaRPr>
          </a:p>
        </p:txBody>
      </p:sp>
      <p:cxnSp>
        <p:nvCxnSpPr>
          <p:cNvPr id="43" name="直接连接符 42"/>
          <p:cNvCxnSpPr/>
          <p:nvPr/>
        </p:nvCxnSpPr>
        <p:spPr>
          <a:xfrm>
            <a:off x="3130441" y="3092836"/>
            <a:ext cx="0" cy="6376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146140" y="3082589"/>
            <a:ext cx="0" cy="6376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089850" y="3082589"/>
            <a:ext cx="0" cy="6376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177538" y="3092836"/>
            <a:ext cx="0" cy="6376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文本框 9"/>
          <p:cNvSpPr txBox="1"/>
          <p:nvPr/>
        </p:nvSpPr>
        <p:spPr>
          <a:xfrm>
            <a:off x="1027948" y="4074547"/>
            <a:ext cx="2102493" cy="377008"/>
          </a:xfrm>
          <a:prstGeom prst="rect">
            <a:avLst/>
          </a:prstGeom>
          <a:noFill/>
        </p:spPr>
        <p:txBody>
          <a:bodyPr wrap="square" lIns="68562" tIns="34281" rIns="68562" bIns="34281"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r>
              <a:rPr lang="zh-CN" altLang="en-US" sz="2000" b="1" dirty="0">
                <a:solidFill>
                  <a:schemeClr val="bg1"/>
                </a:solidFill>
                <a:cs typeface="+mn-ea"/>
                <a:sym typeface="+mn-lt"/>
              </a:rPr>
              <a:t>年度工作</a:t>
            </a:r>
            <a:r>
              <a:rPr lang="zh-CN" altLang="en-US" sz="2000" b="1" dirty="0" smtClean="0">
                <a:solidFill>
                  <a:schemeClr val="bg1"/>
                </a:solidFill>
                <a:cs typeface="+mn-ea"/>
                <a:sym typeface="+mn-lt"/>
              </a:rPr>
              <a:t>概述</a:t>
            </a:r>
            <a:endParaRPr lang="en-US" altLang="zh-CN" sz="2000" b="1" dirty="0">
              <a:solidFill>
                <a:schemeClr val="bg1"/>
              </a:solidFill>
              <a:cs typeface="+mn-ea"/>
              <a:sym typeface="+mn-lt"/>
            </a:endParaRPr>
          </a:p>
        </p:txBody>
      </p:sp>
      <p:sp>
        <p:nvSpPr>
          <p:cNvPr id="48" name="文本框 9"/>
          <p:cNvSpPr txBox="1"/>
          <p:nvPr/>
        </p:nvSpPr>
        <p:spPr>
          <a:xfrm>
            <a:off x="3187069" y="4056700"/>
            <a:ext cx="2102493" cy="377008"/>
          </a:xfrm>
          <a:prstGeom prst="rect">
            <a:avLst/>
          </a:prstGeom>
          <a:noFill/>
        </p:spPr>
        <p:txBody>
          <a:bodyPr wrap="square" lIns="68562" tIns="34281" rIns="68562" bIns="34281"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r>
              <a:rPr lang="zh-CN" altLang="en-US" sz="2000" b="1" dirty="0">
                <a:solidFill>
                  <a:schemeClr val="bg1"/>
                </a:solidFill>
                <a:cs typeface="+mn-ea"/>
                <a:sym typeface="+mn-lt"/>
              </a:rPr>
              <a:t>工作完成</a:t>
            </a:r>
            <a:r>
              <a:rPr lang="zh-CN" altLang="en-US" sz="2000" b="1" dirty="0" smtClean="0">
                <a:solidFill>
                  <a:schemeClr val="bg1"/>
                </a:solidFill>
                <a:cs typeface="+mn-ea"/>
                <a:sym typeface="+mn-lt"/>
              </a:rPr>
              <a:t>情况</a:t>
            </a:r>
            <a:endParaRPr lang="en-US" altLang="zh-CN" sz="2000" b="1" dirty="0">
              <a:solidFill>
                <a:schemeClr val="bg1"/>
              </a:solidFill>
              <a:cs typeface="+mn-ea"/>
              <a:sym typeface="+mn-lt"/>
            </a:endParaRPr>
          </a:p>
        </p:txBody>
      </p:sp>
      <p:sp>
        <p:nvSpPr>
          <p:cNvPr id="49" name="文本框 9"/>
          <p:cNvSpPr txBox="1"/>
          <p:nvPr/>
        </p:nvSpPr>
        <p:spPr>
          <a:xfrm>
            <a:off x="5183892" y="4050715"/>
            <a:ext cx="2102493" cy="377008"/>
          </a:xfrm>
          <a:prstGeom prst="rect">
            <a:avLst/>
          </a:prstGeom>
          <a:noFill/>
        </p:spPr>
        <p:txBody>
          <a:bodyPr wrap="square" lIns="68562" tIns="34281" rIns="68562" bIns="34281"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r>
              <a:rPr lang="zh-CN" altLang="en-US" sz="2000" b="1" dirty="0">
                <a:solidFill>
                  <a:schemeClr val="bg1"/>
                </a:solidFill>
                <a:cs typeface="+mn-ea"/>
                <a:sym typeface="+mn-lt"/>
              </a:rPr>
              <a:t>成功项目</a:t>
            </a:r>
            <a:r>
              <a:rPr lang="zh-CN" altLang="en-US" sz="2000" b="1" dirty="0" smtClean="0">
                <a:solidFill>
                  <a:schemeClr val="bg1"/>
                </a:solidFill>
                <a:cs typeface="+mn-ea"/>
                <a:sym typeface="+mn-lt"/>
              </a:rPr>
              <a:t>展示</a:t>
            </a:r>
            <a:endParaRPr lang="en-US" altLang="zh-CN" sz="2000" b="1" dirty="0">
              <a:solidFill>
                <a:schemeClr val="bg1"/>
              </a:solidFill>
              <a:cs typeface="+mn-ea"/>
              <a:sym typeface="+mn-lt"/>
            </a:endParaRPr>
          </a:p>
        </p:txBody>
      </p:sp>
      <p:sp>
        <p:nvSpPr>
          <p:cNvPr id="50" name="文本框 9"/>
          <p:cNvSpPr txBox="1"/>
          <p:nvPr/>
        </p:nvSpPr>
        <p:spPr>
          <a:xfrm>
            <a:off x="7089850" y="4050715"/>
            <a:ext cx="2102493" cy="377008"/>
          </a:xfrm>
          <a:prstGeom prst="rect">
            <a:avLst/>
          </a:prstGeom>
          <a:noFill/>
        </p:spPr>
        <p:txBody>
          <a:bodyPr wrap="square" lIns="68562" tIns="34281" rIns="68562" bIns="34281"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r>
              <a:rPr lang="zh-CN" altLang="en-US" sz="2000" b="1" dirty="0">
                <a:solidFill>
                  <a:schemeClr val="bg1"/>
                </a:solidFill>
                <a:cs typeface="+mn-ea"/>
                <a:sym typeface="+mn-lt"/>
              </a:rPr>
              <a:t>工作不足之</a:t>
            </a:r>
            <a:r>
              <a:rPr lang="zh-CN" altLang="en-US" sz="2000" b="1" dirty="0" smtClean="0">
                <a:solidFill>
                  <a:schemeClr val="bg1"/>
                </a:solidFill>
                <a:cs typeface="+mn-ea"/>
                <a:sym typeface="+mn-lt"/>
              </a:rPr>
              <a:t>处</a:t>
            </a:r>
            <a:endParaRPr lang="en-US" altLang="zh-CN" sz="2000" b="1" dirty="0">
              <a:solidFill>
                <a:schemeClr val="bg1"/>
              </a:solidFill>
              <a:cs typeface="+mn-ea"/>
              <a:sym typeface="+mn-lt"/>
            </a:endParaRPr>
          </a:p>
        </p:txBody>
      </p:sp>
      <p:sp>
        <p:nvSpPr>
          <p:cNvPr id="51" name="文本框 9"/>
          <p:cNvSpPr txBox="1"/>
          <p:nvPr/>
        </p:nvSpPr>
        <p:spPr>
          <a:xfrm>
            <a:off x="9177538" y="4074547"/>
            <a:ext cx="2102493" cy="377008"/>
          </a:xfrm>
          <a:prstGeom prst="rect">
            <a:avLst/>
          </a:prstGeom>
          <a:noFill/>
        </p:spPr>
        <p:txBody>
          <a:bodyPr wrap="square" lIns="68562" tIns="34281" rIns="68562" bIns="34281"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r>
              <a:rPr lang="zh-CN" altLang="en-US" sz="2000" b="1" dirty="0">
                <a:solidFill>
                  <a:schemeClr val="bg1"/>
                </a:solidFill>
                <a:cs typeface="+mn-ea"/>
                <a:sym typeface="+mn-lt"/>
              </a:rPr>
              <a:t>明年工作</a:t>
            </a:r>
            <a:r>
              <a:rPr lang="zh-CN" altLang="en-US" sz="2000" b="1" dirty="0" smtClean="0">
                <a:solidFill>
                  <a:schemeClr val="bg1"/>
                </a:solidFill>
                <a:cs typeface="+mn-ea"/>
                <a:sym typeface="+mn-lt"/>
              </a:rPr>
              <a:t>计划</a:t>
            </a:r>
            <a:endParaRPr lang="en-US" altLang="zh-CN" sz="2000" b="1" dirty="0">
              <a:solidFill>
                <a:schemeClr val="bg1"/>
              </a:solidFill>
              <a:cs typeface="+mn-ea"/>
              <a:sym typeface="+mn-lt"/>
            </a:endParaRPr>
          </a:p>
        </p:txBody>
      </p:sp>
    </p:spTree>
    <p:extLst>
      <p:ext uri="{BB962C8B-B14F-4D97-AF65-F5344CB8AC3E}">
        <p14:creationId xmlns:p14="http://schemas.microsoft.com/office/powerpoint/2010/main" val="1350331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2"/>
                                        </p:tgtEl>
                                        <p:attrNameLst>
                                          <p:attrName>ppt_y</p:attrName>
                                        </p:attrNameLst>
                                      </p:cBhvr>
                                      <p:tavLst>
                                        <p:tav tm="0">
                                          <p:val>
                                            <p:strVal val="#ppt_y"/>
                                          </p:val>
                                        </p:tav>
                                        <p:tav tm="100000">
                                          <p:val>
                                            <p:strVal val="#ppt_y"/>
                                          </p:val>
                                        </p:tav>
                                      </p:tavLst>
                                    </p:anim>
                                    <p:anim calcmode="lin" valueType="num">
                                      <p:cBhvr>
                                        <p:cTn id="15"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2"/>
                                        </p:tgtEl>
                                      </p:cBhvr>
                                    </p:animEffect>
                                  </p:childTnLst>
                                </p:cTn>
                              </p:par>
                              <p:par>
                                <p:cTn id="18" presetID="53" presetClass="entr" presetSubtype="528"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anim calcmode="lin" valueType="num">
                                      <p:cBhvr>
                                        <p:cTn id="23" dur="500" fill="hold"/>
                                        <p:tgtEl>
                                          <p:spTgt spid="38"/>
                                        </p:tgtEl>
                                        <p:attrNameLst>
                                          <p:attrName>ppt_x</p:attrName>
                                        </p:attrNameLst>
                                      </p:cBhvr>
                                      <p:tavLst>
                                        <p:tav tm="0">
                                          <p:val>
                                            <p:fltVal val="0.5"/>
                                          </p:val>
                                        </p:tav>
                                        <p:tav tm="100000">
                                          <p:val>
                                            <p:strVal val="#ppt_x"/>
                                          </p:val>
                                        </p:tav>
                                      </p:tavLst>
                                    </p:anim>
                                    <p:anim calcmode="lin" valueType="num">
                                      <p:cBhvr>
                                        <p:cTn id="24" dur="500" fill="hold"/>
                                        <p:tgtEl>
                                          <p:spTgt spid="38"/>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20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anim calcmode="lin" valueType="num">
                                      <p:cBhvr>
                                        <p:cTn id="30" dur="500" fill="hold"/>
                                        <p:tgtEl>
                                          <p:spTgt spid="37"/>
                                        </p:tgtEl>
                                        <p:attrNameLst>
                                          <p:attrName>ppt_x</p:attrName>
                                        </p:attrNameLst>
                                      </p:cBhvr>
                                      <p:tavLst>
                                        <p:tav tm="0">
                                          <p:val>
                                            <p:fltVal val="0.5"/>
                                          </p:val>
                                        </p:tav>
                                        <p:tav tm="100000">
                                          <p:val>
                                            <p:strVal val="#ppt_x"/>
                                          </p:val>
                                        </p:tav>
                                      </p:tavLst>
                                    </p:anim>
                                    <p:anim calcmode="lin" valueType="num">
                                      <p:cBhvr>
                                        <p:cTn id="31" dur="500" fill="hold"/>
                                        <p:tgtEl>
                                          <p:spTgt spid="37"/>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400"/>
                                  </p:stCondLst>
                                  <p:childTnLst>
                                    <p:set>
                                      <p:cBhvr>
                                        <p:cTn id="33" dur="1" fill="hold">
                                          <p:stCondLst>
                                            <p:cond delay="0"/>
                                          </p:stCondLst>
                                        </p:cTn>
                                        <p:tgtEl>
                                          <p:spTgt spid="39"/>
                                        </p:tgtEl>
                                        <p:attrNameLst>
                                          <p:attrName>style.visibility</p:attrName>
                                        </p:attrNameLst>
                                      </p:cBhvr>
                                      <p:to>
                                        <p:strVal val="visible"/>
                                      </p:to>
                                    </p:set>
                                    <p:anim calcmode="lin" valueType="num">
                                      <p:cBhvr>
                                        <p:cTn id="34" dur="500" fill="hold"/>
                                        <p:tgtEl>
                                          <p:spTgt spid="39"/>
                                        </p:tgtEl>
                                        <p:attrNameLst>
                                          <p:attrName>ppt_w</p:attrName>
                                        </p:attrNameLst>
                                      </p:cBhvr>
                                      <p:tavLst>
                                        <p:tav tm="0">
                                          <p:val>
                                            <p:fltVal val="0"/>
                                          </p:val>
                                        </p:tav>
                                        <p:tav tm="100000">
                                          <p:val>
                                            <p:strVal val="#ppt_w"/>
                                          </p:val>
                                        </p:tav>
                                      </p:tavLst>
                                    </p:anim>
                                    <p:anim calcmode="lin" valueType="num">
                                      <p:cBhvr>
                                        <p:cTn id="35" dur="500" fill="hold"/>
                                        <p:tgtEl>
                                          <p:spTgt spid="39"/>
                                        </p:tgtEl>
                                        <p:attrNameLst>
                                          <p:attrName>ppt_h</p:attrName>
                                        </p:attrNameLst>
                                      </p:cBhvr>
                                      <p:tavLst>
                                        <p:tav tm="0">
                                          <p:val>
                                            <p:fltVal val="0"/>
                                          </p:val>
                                        </p:tav>
                                        <p:tav tm="100000">
                                          <p:val>
                                            <p:strVal val="#ppt_h"/>
                                          </p:val>
                                        </p:tav>
                                      </p:tavLst>
                                    </p:anim>
                                    <p:animEffect transition="in" filter="fade">
                                      <p:cBhvr>
                                        <p:cTn id="36" dur="500"/>
                                        <p:tgtEl>
                                          <p:spTgt spid="39"/>
                                        </p:tgtEl>
                                      </p:cBhvr>
                                    </p:animEffect>
                                    <p:anim calcmode="lin" valueType="num">
                                      <p:cBhvr>
                                        <p:cTn id="37" dur="500" fill="hold"/>
                                        <p:tgtEl>
                                          <p:spTgt spid="39"/>
                                        </p:tgtEl>
                                        <p:attrNameLst>
                                          <p:attrName>ppt_x</p:attrName>
                                        </p:attrNameLst>
                                      </p:cBhvr>
                                      <p:tavLst>
                                        <p:tav tm="0">
                                          <p:val>
                                            <p:fltVal val="0.5"/>
                                          </p:val>
                                        </p:tav>
                                        <p:tav tm="100000">
                                          <p:val>
                                            <p:strVal val="#ppt_x"/>
                                          </p:val>
                                        </p:tav>
                                      </p:tavLst>
                                    </p:anim>
                                    <p:anim calcmode="lin" valueType="num">
                                      <p:cBhvr>
                                        <p:cTn id="38" dur="500" fill="hold"/>
                                        <p:tgtEl>
                                          <p:spTgt spid="39"/>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60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fltVal val="0"/>
                                          </p:val>
                                        </p:tav>
                                        <p:tav tm="100000">
                                          <p:val>
                                            <p:strVal val="#ppt_w"/>
                                          </p:val>
                                        </p:tav>
                                      </p:tavLst>
                                    </p:anim>
                                    <p:anim calcmode="lin" valueType="num">
                                      <p:cBhvr>
                                        <p:cTn id="42" dur="500" fill="hold"/>
                                        <p:tgtEl>
                                          <p:spTgt spid="36"/>
                                        </p:tgtEl>
                                        <p:attrNameLst>
                                          <p:attrName>ppt_h</p:attrName>
                                        </p:attrNameLst>
                                      </p:cBhvr>
                                      <p:tavLst>
                                        <p:tav tm="0">
                                          <p:val>
                                            <p:fltVal val="0"/>
                                          </p:val>
                                        </p:tav>
                                        <p:tav tm="100000">
                                          <p:val>
                                            <p:strVal val="#ppt_h"/>
                                          </p:val>
                                        </p:tav>
                                      </p:tavLst>
                                    </p:anim>
                                    <p:animEffect transition="in" filter="fade">
                                      <p:cBhvr>
                                        <p:cTn id="43" dur="500"/>
                                        <p:tgtEl>
                                          <p:spTgt spid="36"/>
                                        </p:tgtEl>
                                      </p:cBhvr>
                                    </p:animEffect>
                                    <p:anim calcmode="lin" valueType="num">
                                      <p:cBhvr>
                                        <p:cTn id="44" dur="500" fill="hold"/>
                                        <p:tgtEl>
                                          <p:spTgt spid="36"/>
                                        </p:tgtEl>
                                        <p:attrNameLst>
                                          <p:attrName>ppt_x</p:attrName>
                                        </p:attrNameLst>
                                      </p:cBhvr>
                                      <p:tavLst>
                                        <p:tav tm="0">
                                          <p:val>
                                            <p:fltVal val="0.5"/>
                                          </p:val>
                                        </p:tav>
                                        <p:tav tm="100000">
                                          <p:val>
                                            <p:strVal val="#ppt_x"/>
                                          </p:val>
                                        </p:tav>
                                      </p:tavLst>
                                    </p:anim>
                                    <p:anim calcmode="lin" valueType="num">
                                      <p:cBhvr>
                                        <p:cTn id="45" dur="500" fill="hold"/>
                                        <p:tgtEl>
                                          <p:spTgt spid="36"/>
                                        </p:tgtEl>
                                        <p:attrNameLst>
                                          <p:attrName>ppt_y</p:attrName>
                                        </p:attrNameLst>
                                      </p:cBhvr>
                                      <p:tavLst>
                                        <p:tav tm="0">
                                          <p:val>
                                            <p:fltVal val="0.5"/>
                                          </p:val>
                                        </p:tav>
                                        <p:tav tm="100000">
                                          <p:val>
                                            <p:strVal val="#ppt_y"/>
                                          </p:val>
                                        </p:tav>
                                      </p:tavLst>
                                    </p:anim>
                                  </p:childTnLst>
                                </p:cTn>
                              </p:par>
                              <p:par>
                                <p:cTn id="46" presetID="53" presetClass="entr" presetSubtype="528" fill="hold" grpId="0" nodeType="withEffect">
                                  <p:stCondLst>
                                    <p:cond delay="800"/>
                                  </p:stCondLst>
                                  <p:childTnLst>
                                    <p:set>
                                      <p:cBhvr>
                                        <p:cTn id="47" dur="1" fill="hold">
                                          <p:stCondLst>
                                            <p:cond delay="0"/>
                                          </p:stCondLst>
                                        </p:cTn>
                                        <p:tgtEl>
                                          <p:spTgt spid="40"/>
                                        </p:tgtEl>
                                        <p:attrNameLst>
                                          <p:attrName>style.visibility</p:attrName>
                                        </p:attrNameLst>
                                      </p:cBhvr>
                                      <p:to>
                                        <p:strVal val="visible"/>
                                      </p:to>
                                    </p:set>
                                    <p:anim calcmode="lin" valueType="num">
                                      <p:cBhvr>
                                        <p:cTn id="48" dur="500" fill="hold"/>
                                        <p:tgtEl>
                                          <p:spTgt spid="40"/>
                                        </p:tgtEl>
                                        <p:attrNameLst>
                                          <p:attrName>ppt_w</p:attrName>
                                        </p:attrNameLst>
                                      </p:cBhvr>
                                      <p:tavLst>
                                        <p:tav tm="0">
                                          <p:val>
                                            <p:fltVal val="0"/>
                                          </p:val>
                                        </p:tav>
                                        <p:tav tm="100000">
                                          <p:val>
                                            <p:strVal val="#ppt_w"/>
                                          </p:val>
                                        </p:tav>
                                      </p:tavLst>
                                    </p:anim>
                                    <p:anim calcmode="lin" valueType="num">
                                      <p:cBhvr>
                                        <p:cTn id="49" dur="500" fill="hold"/>
                                        <p:tgtEl>
                                          <p:spTgt spid="40"/>
                                        </p:tgtEl>
                                        <p:attrNameLst>
                                          <p:attrName>ppt_h</p:attrName>
                                        </p:attrNameLst>
                                      </p:cBhvr>
                                      <p:tavLst>
                                        <p:tav tm="0">
                                          <p:val>
                                            <p:fltVal val="0"/>
                                          </p:val>
                                        </p:tav>
                                        <p:tav tm="100000">
                                          <p:val>
                                            <p:strVal val="#ppt_h"/>
                                          </p:val>
                                        </p:tav>
                                      </p:tavLst>
                                    </p:anim>
                                    <p:animEffect transition="in" filter="fade">
                                      <p:cBhvr>
                                        <p:cTn id="50" dur="500"/>
                                        <p:tgtEl>
                                          <p:spTgt spid="40"/>
                                        </p:tgtEl>
                                      </p:cBhvr>
                                    </p:animEffect>
                                    <p:anim calcmode="lin" valueType="num">
                                      <p:cBhvr>
                                        <p:cTn id="51" dur="500" fill="hold"/>
                                        <p:tgtEl>
                                          <p:spTgt spid="40"/>
                                        </p:tgtEl>
                                        <p:attrNameLst>
                                          <p:attrName>ppt_x</p:attrName>
                                        </p:attrNameLst>
                                      </p:cBhvr>
                                      <p:tavLst>
                                        <p:tav tm="0">
                                          <p:val>
                                            <p:fltVal val="0.5"/>
                                          </p:val>
                                        </p:tav>
                                        <p:tav tm="100000">
                                          <p:val>
                                            <p:strVal val="#ppt_x"/>
                                          </p:val>
                                        </p:tav>
                                      </p:tavLst>
                                    </p:anim>
                                    <p:anim calcmode="lin" valueType="num">
                                      <p:cBhvr>
                                        <p:cTn id="52" dur="500" fill="hold"/>
                                        <p:tgtEl>
                                          <p:spTgt spid="40"/>
                                        </p:tgtEl>
                                        <p:attrNameLst>
                                          <p:attrName>ppt_y</p:attrName>
                                        </p:attrNameLst>
                                      </p:cBhvr>
                                      <p:tavLst>
                                        <p:tav tm="0">
                                          <p:val>
                                            <p:fltVal val="0.5"/>
                                          </p:val>
                                        </p:tav>
                                        <p:tav tm="100000">
                                          <p:val>
                                            <p:strVal val="#ppt_y"/>
                                          </p:val>
                                        </p:tav>
                                      </p:tavLst>
                                    </p:anim>
                                  </p:childTnLst>
                                </p:cTn>
                              </p:par>
                              <p:par>
                                <p:cTn id="53" presetID="53" presetClass="entr" presetSubtype="16" fill="hold" nodeType="withEffect">
                                  <p:stCondLst>
                                    <p:cond delay="125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53" presetClass="entr" presetSubtype="16" fill="hold" nodeType="withEffect">
                                  <p:stCondLst>
                                    <p:cond delay="1250"/>
                                  </p:stCondLst>
                                  <p:childTnLst>
                                    <p:set>
                                      <p:cBhvr>
                                        <p:cTn id="59" dur="1" fill="hold">
                                          <p:stCondLst>
                                            <p:cond delay="0"/>
                                          </p:stCondLst>
                                        </p:cTn>
                                        <p:tgtEl>
                                          <p:spTgt spid="44"/>
                                        </p:tgtEl>
                                        <p:attrNameLst>
                                          <p:attrName>style.visibility</p:attrName>
                                        </p:attrNameLst>
                                      </p:cBhvr>
                                      <p:to>
                                        <p:strVal val="visible"/>
                                      </p:to>
                                    </p:set>
                                    <p:anim calcmode="lin" valueType="num">
                                      <p:cBhvr>
                                        <p:cTn id="60" dur="500" fill="hold"/>
                                        <p:tgtEl>
                                          <p:spTgt spid="44"/>
                                        </p:tgtEl>
                                        <p:attrNameLst>
                                          <p:attrName>ppt_w</p:attrName>
                                        </p:attrNameLst>
                                      </p:cBhvr>
                                      <p:tavLst>
                                        <p:tav tm="0">
                                          <p:val>
                                            <p:fltVal val="0"/>
                                          </p:val>
                                        </p:tav>
                                        <p:tav tm="100000">
                                          <p:val>
                                            <p:strVal val="#ppt_w"/>
                                          </p:val>
                                        </p:tav>
                                      </p:tavLst>
                                    </p:anim>
                                    <p:anim calcmode="lin" valueType="num">
                                      <p:cBhvr>
                                        <p:cTn id="61" dur="500" fill="hold"/>
                                        <p:tgtEl>
                                          <p:spTgt spid="44"/>
                                        </p:tgtEl>
                                        <p:attrNameLst>
                                          <p:attrName>ppt_h</p:attrName>
                                        </p:attrNameLst>
                                      </p:cBhvr>
                                      <p:tavLst>
                                        <p:tav tm="0">
                                          <p:val>
                                            <p:fltVal val="0"/>
                                          </p:val>
                                        </p:tav>
                                        <p:tav tm="100000">
                                          <p:val>
                                            <p:strVal val="#ppt_h"/>
                                          </p:val>
                                        </p:tav>
                                      </p:tavLst>
                                    </p:anim>
                                    <p:animEffect transition="in" filter="fade">
                                      <p:cBhvr>
                                        <p:cTn id="62" dur="500"/>
                                        <p:tgtEl>
                                          <p:spTgt spid="44"/>
                                        </p:tgtEl>
                                      </p:cBhvr>
                                    </p:animEffect>
                                  </p:childTnLst>
                                </p:cTn>
                              </p:par>
                              <p:par>
                                <p:cTn id="63" presetID="53" presetClass="entr" presetSubtype="16" fill="hold" nodeType="withEffect">
                                  <p:stCondLst>
                                    <p:cond delay="125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fill="hold"/>
                                        <p:tgtEl>
                                          <p:spTgt spid="45"/>
                                        </p:tgtEl>
                                        <p:attrNameLst>
                                          <p:attrName>ppt_w</p:attrName>
                                        </p:attrNameLst>
                                      </p:cBhvr>
                                      <p:tavLst>
                                        <p:tav tm="0">
                                          <p:val>
                                            <p:fltVal val="0"/>
                                          </p:val>
                                        </p:tav>
                                        <p:tav tm="100000">
                                          <p:val>
                                            <p:strVal val="#ppt_w"/>
                                          </p:val>
                                        </p:tav>
                                      </p:tavLst>
                                    </p:anim>
                                    <p:anim calcmode="lin" valueType="num">
                                      <p:cBhvr>
                                        <p:cTn id="66" dur="500" fill="hold"/>
                                        <p:tgtEl>
                                          <p:spTgt spid="45"/>
                                        </p:tgtEl>
                                        <p:attrNameLst>
                                          <p:attrName>ppt_h</p:attrName>
                                        </p:attrNameLst>
                                      </p:cBhvr>
                                      <p:tavLst>
                                        <p:tav tm="0">
                                          <p:val>
                                            <p:fltVal val="0"/>
                                          </p:val>
                                        </p:tav>
                                        <p:tav tm="100000">
                                          <p:val>
                                            <p:strVal val="#ppt_h"/>
                                          </p:val>
                                        </p:tav>
                                      </p:tavLst>
                                    </p:anim>
                                    <p:animEffect transition="in" filter="fade">
                                      <p:cBhvr>
                                        <p:cTn id="67" dur="500"/>
                                        <p:tgtEl>
                                          <p:spTgt spid="45"/>
                                        </p:tgtEl>
                                      </p:cBhvr>
                                    </p:animEffect>
                                  </p:childTnLst>
                                </p:cTn>
                              </p:par>
                              <p:par>
                                <p:cTn id="68" presetID="53" presetClass="entr" presetSubtype="16" fill="hold" nodeType="withEffect">
                                  <p:stCondLst>
                                    <p:cond delay="1250"/>
                                  </p:stCondLst>
                                  <p:childTnLst>
                                    <p:set>
                                      <p:cBhvr>
                                        <p:cTn id="69" dur="1" fill="hold">
                                          <p:stCondLst>
                                            <p:cond delay="0"/>
                                          </p:stCondLst>
                                        </p:cTn>
                                        <p:tgtEl>
                                          <p:spTgt spid="46"/>
                                        </p:tgtEl>
                                        <p:attrNameLst>
                                          <p:attrName>style.visibility</p:attrName>
                                        </p:attrNameLst>
                                      </p:cBhvr>
                                      <p:to>
                                        <p:strVal val="visible"/>
                                      </p:to>
                                    </p:set>
                                    <p:anim calcmode="lin" valueType="num">
                                      <p:cBhvr>
                                        <p:cTn id="70" dur="500" fill="hold"/>
                                        <p:tgtEl>
                                          <p:spTgt spid="46"/>
                                        </p:tgtEl>
                                        <p:attrNameLst>
                                          <p:attrName>ppt_w</p:attrName>
                                        </p:attrNameLst>
                                      </p:cBhvr>
                                      <p:tavLst>
                                        <p:tav tm="0">
                                          <p:val>
                                            <p:fltVal val="0"/>
                                          </p:val>
                                        </p:tav>
                                        <p:tav tm="100000">
                                          <p:val>
                                            <p:strVal val="#ppt_w"/>
                                          </p:val>
                                        </p:tav>
                                      </p:tavLst>
                                    </p:anim>
                                    <p:anim calcmode="lin" valueType="num">
                                      <p:cBhvr>
                                        <p:cTn id="71" dur="500" fill="hold"/>
                                        <p:tgtEl>
                                          <p:spTgt spid="46"/>
                                        </p:tgtEl>
                                        <p:attrNameLst>
                                          <p:attrName>ppt_h</p:attrName>
                                        </p:attrNameLst>
                                      </p:cBhvr>
                                      <p:tavLst>
                                        <p:tav tm="0">
                                          <p:val>
                                            <p:fltVal val="0"/>
                                          </p:val>
                                        </p:tav>
                                        <p:tav tm="100000">
                                          <p:val>
                                            <p:strVal val="#ppt_h"/>
                                          </p:val>
                                        </p:tav>
                                      </p:tavLst>
                                    </p:anim>
                                    <p:animEffect transition="in" filter="fade">
                                      <p:cBhvr>
                                        <p:cTn id="7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7" grpId="0" bldLvl="0" animBg="1"/>
      <p:bldP spid="38" grpId="0" bldLvl="0" animBg="1"/>
      <p:bldP spid="39" grpId="0" bldLvl="0" animBg="1"/>
      <p:bldP spid="40" grpId="0" bldLvl="0" animBg="1"/>
      <p:bldP spid="41" grpId="0" bldLvl="0" animBg="1"/>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5"/>
          <p:cNvSpPr>
            <a:spLocks noEditPoints="1"/>
          </p:cNvSpPr>
          <p:nvPr/>
        </p:nvSpPr>
        <p:spPr bwMode="auto">
          <a:xfrm>
            <a:off x="2152681" y="99848"/>
            <a:ext cx="504025" cy="718885"/>
          </a:xfrm>
          <a:custGeom>
            <a:avLst/>
            <a:gdLst>
              <a:gd name="T0" fmla="*/ 227 w 261"/>
              <a:gd name="T1" fmla="*/ 372 h 372"/>
              <a:gd name="T2" fmla="*/ 221 w 261"/>
              <a:gd name="T3" fmla="*/ 366 h 372"/>
              <a:gd name="T4" fmla="*/ 227 w 261"/>
              <a:gd name="T5" fmla="*/ 359 h 372"/>
              <a:gd name="T6" fmla="*/ 239 w 261"/>
              <a:gd name="T7" fmla="*/ 359 h 372"/>
              <a:gd name="T8" fmla="*/ 245 w 261"/>
              <a:gd name="T9" fmla="*/ 366 h 372"/>
              <a:gd name="T10" fmla="*/ 239 w 261"/>
              <a:gd name="T11" fmla="*/ 372 h 372"/>
              <a:gd name="T12" fmla="*/ 227 w 261"/>
              <a:gd name="T13" fmla="*/ 372 h 372"/>
              <a:gd name="T14" fmla="*/ 208 w 261"/>
              <a:gd name="T15" fmla="*/ 0 h 372"/>
              <a:gd name="T16" fmla="*/ 220 w 261"/>
              <a:gd name="T17" fmla="*/ 8 h 372"/>
              <a:gd name="T18" fmla="*/ 232 w 261"/>
              <a:gd name="T19" fmla="*/ 36 h 372"/>
              <a:gd name="T20" fmla="*/ 220 w 261"/>
              <a:gd name="T21" fmla="*/ 64 h 372"/>
              <a:gd name="T22" fmla="*/ 192 w 261"/>
              <a:gd name="T23" fmla="*/ 76 h 372"/>
              <a:gd name="T24" fmla="*/ 105 w 261"/>
              <a:gd name="T25" fmla="*/ 76 h 372"/>
              <a:gd name="T26" fmla="*/ 102 w 261"/>
              <a:gd name="T27" fmla="*/ 76 h 372"/>
              <a:gd name="T28" fmla="*/ 69 w 261"/>
              <a:gd name="T29" fmla="*/ 76 h 372"/>
              <a:gd name="T30" fmla="*/ 32 w 261"/>
              <a:gd name="T31" fmla="*/ 91 h 372"/>
              <a:gd name="T32" fmla="*/ 17 w 261"/>
              <a:gd name="T33" fmla="*/ 128 h 372"/>
              <a:gd name="T34" fmla="*/ 32 w 261"/>
              <a:gd name="T35" fmla="*/ 164 h 372"/>
              <a:gd name="T36" fmla="*/ 69 w 261"/>
              <a:gd name="T37" fmla="*/ 179 h 372"/>
              <a:gd name="T38" fmla="*/ 159 w 261"/>
              <a:gd name="T39" fmla="*/ 179 h 372"/>
              <a:gd name="T40" fmla="*/ 224 w 261"/>
              <a:gd name="T41" fmla="*/ 179 h 372"/>
              <a:gd name="T42" fmla="*/ 241 w 261"/>
              <a:gd name="T43" fmla="*/ 187 h 372"/>
              <a:gd name="T44" fmla="*/ 249 w 261"/>
              <a:gd name="T45" fmla="*/ 204 h 372"/>
              <a:gd name="T46" fmla="*/ 241 w 261"/>
              <a:gd name="T47" fmla="*/ 221 h 372"/>
              <a:gd name="T48" fmla="*/ 224 w 261"/>
              <a:gd name="T49" fmla="*/ 229 h 372"/>
              <a:gd name="T50" fmla="*/ 123 w 261"/>
              <a:gd name="T51" fmla="*/ 229 h 372"/>
              <a:gd name="T52" fmla="*/ 72 w 261"/>
              <a:gd name="T53" fmla="*/ 229 h 372"/>
              <a:gd name="T54" fmla="*/ 21 w 261"/>
              <a:gd name="T55" fmla="*/ 250 h 372"/>
              <a:gd name="T56" fmla="*/ 0 w 261"/>
              <a:gd name="T57" fmla="*/ 300 h 372"/>
              <a:gd name="T58" fmla="*/ 21 w 261"/>
              <a:gd name="T59" fmla="*/ 351 h 372"/>
              <a:gd name="T60" fmla="*/ 72 w 261"/>
              <a:gd name="T61" fmla="*/ 372 h 372"/>
              <a:gd name="T62" fmla="*/ 201 w 261"/>
              <a:gd name="T63" fmla="*/ 372 h 372"/>
              <a:gd name="T64" fmla="*/ 207 w 261"/>
              <a:gd name="T65" fmla="*/ 366 h 372"/>
              <a:gd name="T66" fmla="*/ 201 w 261"/>
              <a:gd name="T67" fmla="*/ 359 h 372"/>
              <a:gd name="T68" fmla="*/ 72 w 261"/>
              <a:gd name="T69" fmla="*/ 359 h 372"/>
              <a:gd name="T70" fmla="*/ 30 w 261"/>
              <a:gd name="T71" fmla="*/ 342 h 372"/>
              <a:gd name="T72" fmla="*/ 12 w 261"/>
              <a:gd name="T73" fmla="*/ 300 h 372"/>
              <a:gd name="T74" fmla="*/ 30 w 261"/>
              <a:gd name="T75" fmla="*/ 258 h 372"/>
              <a:gd name="T76" fmla="*/ 72 w 261"/>
              <a:gd name="T77" fmla="*/ 241 h 372"/>
              <a:gd name="T78" fmla="*/ 123 w 261"/>
              <a:gd name="T79" fmla="*/ 241 h 372"/>
              <a:gd name="T80" fmla="*/ 224 w 261"/>
              <a:gd name="T81" fmla="*/ 241 h 372"/>
              <a:gd name="T82" fmla="*/ 250 w 261"/>
              <a:gd name="T83" fmla="*/ 230 h 372"/>
              <a:gd name="T84" fmla="*/ 261 w 261"/>
              <a:gd name="T85" fmla="*/ 204 h 372"/>
              <a:gd name="T86" fmla="*/ 250 w 261"/>
              <a:gd name="T87" fmla="*/ 178 h 372"/>
              <a:gd name="T88" fmla="*/ 224 w 261"/>
              <a:gd name="T89" fmla="*/ 167 h 372"/>
              <a:gd name="T90" fmla="*/ 159 w 261"/>
              <a:gd name="T91" fmla="*/ 167 h 372"/>
              <a:gd name="T92" fmla="*/ 69 w 261"/>
              <a:gd name="T93" fmla="*/ 167 h 372"/>
              <a:gd name="T94" fmla="*/ 41 w 261"/>
              <a:gd name="T95" fmla="*/ 155 h 372"/>
              <a:gd name="T96" fmla="*/ 30 w 261"/>
              <a:gd name="T97" fmla="*/ 128 h 372"/>
              <a:gd name="T98" fmla="*/ 41 w 261"/>
              <a:gd name="T99" fmla="*/ 100 h 372"/>
              <a:gd name="T100" fmla="*/ 69 w 261"/>
              <a:gd name="T101" fmla="*/ 88 h 372"/>
              <a:gd name="T102" fmla="*/ 102 w 261"/>
              <a:gd name="T103" fmla="*/ 88 h 372"/>
              <a:gd name="T104" fmla="*/ 105 w 261"/>
              <a:gd name="T105" fmla="*/ 88 h 372"/>
              <a:gd name="T106" fmla="*/ 192 w 261"/>
              <a:gd name="T107" fmla="*/ 88 h 372"/>
              <a:gd name="T108" fmla="*/ 229 w 261"/>
              <a:gd name="T109" fmla="*/ 73 h 372"/>
              <a:gd name="T110" fmla="*/ 244 w 261"/>
              <a:gd name="T111" fmla="*/ 36 h 372"/>
              <a:gd name="T112" fmla="*/ 229 w 261"/>
              <a:gd name="T113" fmla="*/ 0 h 372"/>
              <a:gd name="T114" fmla="*/ 208 w 261"/>
              <a:gd name="T11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1" h="372">
                <a:moveTo>
                  <a:pt x="227" y="372"/>
                </a:moveTo>
                <a:cubicBezTo>
                  <a:pt x="224" y="372"/>
                  <a:pt x="221" y="369"/>
                  <a:pt x="221" y="366"/>
                </a:cubicBezTo>
                <a:cubicBezTo>
                  <a:pt x="221" y="362"/>
                  <a:pt x="224" y="359"/>
                  <a:pt x="227" y="359"/>
                </a:cubicBezTo>
                <a:cubicBezTo>
                  <a:pt x="239" y="359"/>
                  <a:pt x="239" y="359"/>
                  <a:pt x="239" y="359"/>
                </a:cubicBezTo>
                <a:cubicBezTo>
                  <a:pt x="243" y="359"/>
                  <a:pt x="245" y="362"/>
                  <a:pt x="245" y="366"/>
                </a:cubicBezTo>
                <a:cubicBezTo>
                  <a:pt x="245" y="369"/>
                  <a:pt x="243" y="372"/>
                  <a:pt x="239" y="372"/>
                </a:cubicBezTo>
                <a:cubicBezTo>
                  <a:pt x="227" y="372"/>
                  <a:pt x="227" y="372"/>
                  <a:pt x="227" y="372"/>
                </a:cubicBezTo>
                <a:close/>
                <a:moveTo>
                  <a:pt x="208" y="0"/>
                </a:moveTo>
                <a:cubicBezTo>
                  <a:pt x="212" y="2"/>
                  <a:pt x="216" y="5"/>
                  <a:pt x="220" y="8"/>
                </a:cubicBezTo>
                <a:cubicBezTo>
                  <a:pt x="227" y="15"/>
                  <a:pt x="232" y="25"/>
                  <a:pt x="232" y="36"/>
                </a:cubicBezTo>
                <a:cubicBezTo>
                  <a:pt x="232" y="47"/>
                  <a:pt x="227" y="57"/>
                  <a:pt x="220" y="64"/>
                </a:cubicBezTo>
                <a:cubicBezTo>
                  <a:pt x="213" y="71"/>
                  <a:pt x="203" y="76"/>
                  <a:pt x="192" y="76"/>
                </a:cubicBezTo>
                <a:cubicBezTo>
                  <a:pt x="105" y="76"/>
                  <a:pt x="105" y="76"/>
                  <a:pt x="105" y="76"/>
                </a:cubicBezTo>
                <a:cubicBezTo>
                  <a:pt x="102" y="76"/>
                  <a:pt x="102" y="76"/>
                  <a:pt x="102" y="76"/>
                </a:cubicBezTo>
                <a:cubicBezTo>
                  <a:pt x="69" y="76"/>
                  <a:pt x="69" y="76"/>
                  <a:pt x="69" y="76"/>
                </a:cubicBezTo>
                <a:cubicBezTo>
                  <a:pt x="55" y="76"/>
                  <a:pt x="42" y="81"/>
                  <a:pt x="32" y="91"/>
                </a:cubicBezTo>
                <a:cubicBezTo>
                  <a:pt x="23" y="100"/>
                  <a:pt x="17" y="113"/>
                  <a:pt x="17" y="128"/>
                </a:cubicBezTo>
                <a:cubicBezTo>
                  <a:pt x="17" y="142"/>
                  <a:pt x="23" y="155"/>
                  <a:pt x="32" y="164"/>
                </a:cubicBezTo>
                <a:cubicBezTo>
                  <a:pt x="42" y="174"/>
                  <a:pt x="55" y="179"/>
                  <a:pt x="69" y="179"/>
                </a:cubicBezTo>
                <a:cubicBezTo>
                  <a:pt x="159" y="179"/>
                  <a:pt x="159" y="179"/>
                  <a:pt x="159" y="179"/>
                </a:cubicBezTo>
                <a:cubicBezTo>
                  <a:pt x="224" y="179"/>
                  <a:pt x="224" y="179"/>
                  <a:pt x="224" y="179"/>
                </a:cubicBezTo>
                <a:cubicBezTo>
                  <a:pt x="231" y="179"/>
                  <a:pt x="237" y="182"/>
                  <a:pt x="241" y="187"/>
                </a:cubicBezTo>
                <a:cubicBezTo>
                  <a:pt x="246" y="191"/>
                  <a:pt x="249" y="197"/>
                  <a:pt x="249" y="204"/>
                </a:cubicBezTo>
                <a:cubicBezTo>
                  <a:pt x="249" y="211"/>
                  <a:pt x="246" y="217"/>
                  <a:pt x="241" y="221"/>
                </a:cubicBezTo>
                <a:cubicBezTo>
                  <a:pt x="237" y="226"/>
                  <a:pt x="231" y="229"/>
                  <a:pt x="224" y="229"/>
                </a:cubicBezTo>
                <a:cubicBezTo>
                  <a:pt x="123" y="229"/>
                  <a:pt x="123" y="229"/>
                  <a:pt x="123" y="229"/>
                </a:cubicBezTo>
                <a:cubicBezTo>
                  <a:pt x="72" y="229"/>
                  <a:pt x="72" y="229"/>
                  <a:pt x="72" y="229"/>
                </a:cubicBezTo>
                <a:cubicBezTo>
                  <a:pt x="52" y="229"/>
                  <a:pt x="34" y="237"/>
                  <a:pt x="21" y="250"/>
                </a:cubicBezTo>
                <a:cubicBezTo>
                  <a:pt x="8" y="263"/>
                  <a:pt x="0" y="281"/>
                  <a:pt x="0" y="300"/>
                </a:cubicBezTo>
                <a:cubicBezTo>
                  <a:pt x="0" y="320"/>
                  <a:pt x="8" y="338"/>
                  <a:pt x="21" y="351"/>
                </a:cubicBezTo>
                <a:cubicBezTo>
                  <a:pt x="34" y="364"/>
                  <a:pt x="52" y="372"/>
                  <a:pt x="72" y="372"/>
                </a:cubicBezTo>
                <a:cubicBezTo>
                  <a:pt x="201" y="372"/>
                  <a:pt x="201" y="372"/>
                  <a:pt x="201" y="372"/>
                </a:cubicBezTo>
                <a:cubicBezTo>
                  <a:pt x="204" y="372"/>
                  <a:pt x="207" y="369"/>
                  <a:pt x="207" y="366"/>
                </a:cubicBezTo>
                <a:cubicBezTo>
                  <a:pt x="207" y="362"/>
                  <a:pt x="204" y="359"/>
                  <a:pt x="201" y="359"/>
                </a:cubicBezTo>
                <a:cubicBezTo>
                  <a:pt x="72" y="359"/>
                  <a:pt x="72" y="359"/>
                  <a:pt x="72" y="359"/>
                </a:cubicBezTo>
                <a:cubicBezTo>
                  <a:pt x="55" y="359"/>
                  <a:pt x="41" y="353"/>
                  <a:pt x="30" y="342"/>
                </a:cubicBezTo>
                <a:cubicBezTo>
                  <a:pt x="19" y="331"/>
                  <a:pt x="12" y="316"/>
                  <a:pt x="12" y="300"/>
                </a:cubicBezTo>
                <a:cubicBezTo>
                  <a:pt x="12" y="284"/>
                  <a:pt x="19" y="269"/>
                  <a:pt x="30" y="258"/>
                </a:cubicBezTo>
                <a:cubicBezTo>
                  <a:pt x="41" y="248"/>
                  <a:pt x="55" y="241"/>
                  <a:pt x="72" y="241"/>
                </a:cubicBezTo>
                <a:cubicBezTo>
                  <a:pt x="123" y="241"/>
                  <a:pt x="123" y="241"/>
                  <a:pt x="123" y="241"/>
                </a:cubicBezTo>
                <a:cubicBezTo>
                  <a:pt x="224" y="241"/>
                  <a:pt x="224" y="241"/>
                  <a:pt x="224" y="241"/>
                </a:cubicBezTo>
                <a:cubicBezTo>
                  <a:pt x="234" y="241"/>
                  <a:pt x="244" y="237"/>
                  <a:pt x="250" y="230"/>
                </a:cubicBezTo>
                <a:cubicBezTo>
                  <a:pt x="257" y="223"/>
                  <a:pt x="261" y="214"/>
                  <a:pt x="261" y="204"/>
                </a:cubicBezTo>
                <a:cubicBezTo>
                  <a:pt x="261" y="194"/>
                  <a:pt x="257" y="185"/>
                  <a:pt x="250" y="178"/>
                </a:cubicBezTo>
                <a:cubicBezTo>
                  <a:pt x="244" y="171"/>
                  <a:pt x="234" y="167"/>
                  <a:pt x="224" y="167"/>
                </a:cubicBezTo>
                <a:cubicBezTo>
                  <a:pt x="159" y="167"/>
                  <a:pt x="159" y="167"/>
                  <a:pt x="159" y="167"/>
                </a:cubicBezTo>
                <a:cubicBezTo>
                  <a:pt x="69" y="167"/>
                  <a:pt x="69" y="167"/>
                  <a:pt x="69" y="167"/>
                </a:cubicBezTo>
                <a:cubicBezTo>
                  <a:pt x="58" y="167"/>
                  <a:pt x="48" y="163"/>
                  <a:pt x="41" y="155"/>
                </a:cubicBezTo>
                <a:cubicBezTo>
                  <a:pt x="34" y="148"/>
                  <a:pt x="30" y="138"/>
                  <a:pt x="30" y="128"/>
                </a:cubicBezTo>
                <a:cubicBezTo>
                  <a:pt x="30" y="117"/>
                  <a:pt x="34" y="107"/>
                  <a:pt x="41" y="100"/>
                </a:cubicBezTo>
                <a:cubicBezTo>
                  <a:pt x="48" y="92"/>
                  <a:pt x="58" y="88"/>
                  <a:pt x="69" y="88"/>
                </a:cubicBezTo>
                <a:cubicBezTo>
                  <a:pt x="102" y="88"/>
                  <a:pt x="102" y="88"/>
                  <a:pt x="102" y="88"/>
                </a:cubicBezTo>
                <a:cubicBezTo>
                  <a:pt x="105" y="88"/>
                  <a:pt x="105" y="88"/>
                  <a:pt x="105" y="88"/>
                </a:cubicBezTo>
                <a:cubicBezTo>
                  <a:pt x="192" y="88"/>
                  <a:pt x="192" y="88"/>
                  <a:pt x="192" y="88"/>
                </a:cubicBezTo>
                <a:cubicBezTo>
                  <a:pt x="206" y="88"/>
                  <a:pt x="219" y="82"/>
                  <a:pt x="229" y="73"/>
                </a:cubicBezTo>
                <a:cubicBezTo>
                  <a:pt x="238" y="63"/>
                  <a:pt x="244" y="50"/>
                  <a:pt x="244" y="36"/>
                </a:cubicBezTo>
                <a:cubicBezTo>
                  <a:pt x="244" y="22"/>
                  <a:pt x="238" y="9"/>
                  <a:pt x="229" y="0"/>
                </a:cubicBezTo>
                <a:lnTo>
                  <a:pt x="208" y="0"/>
                </a:lnTo>
                <a:close/>
              </a:path>
            </a:pathLst>
          </a:custGeom>
          <a:solidFill>
            <a:srgbClr val="E8C85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6"/>
          <p:cNvSpPr>
            <a:spLocks/>
          </p:cNvSpPr>
          <p:nvPr/>
        </p:nvSpPr>
        <p:spPr bwMode="auto">
          <a:xfrm>
            <a:off x="1027" y="3037705"/>
            <a:ext cx="1175043" cy="991370"/>
          </a:xfrm>
          <a:custGeom>
            <a:avLst/>
            <a:gdLst>
              <a:gd name="T0" fmla="*/ 0 w 231"/>
              <a:gd name="T1" fmla="*/ 193 h 195"/>
              <a:gd name="T2" fmla="*/ 0 w 231"/>
              <a:gd name="T3" fmla="*/ 142 h 195"/>
              <a:gd name="T4" fmla="*/ 9 w 231"/>
              <a:gd name="T5" fmla="*/ 141 h 195"/>
              <a:gd name="T6" fmla="*/ 11 w 231"/>
              <a:gd name="T7" fmla="*/ 141 h 195"/>
              <a:gd name="T8" fmla="*/ 38 w 231"/>
              <a:gd name="T9" fmla="*/ 114 h 195"/>
              <a:gd name="T10" fmla="*/ 38 w 231"/>
              <a:gd name="T11" fmla="*/ 114 h 195"/>
              <a:gd name="T12" fmla="*/ 11 w 231"/>
              <a:gd name="T13" fmla="*/ 86 h 195"/>
              <a:gd name="T14" fmla="*/ 0 w 231"/>
              <a:gd name="T15" fmla="*/ 86 h 195"/>
              <a:gd name="T16" fmla="*/ 0 w 231"/>
              <a:gd name="T17" fmla="*/ 0 h 195"/>
              <a:gd name="T18" fmla="*/ 123 w 231"/>
              <a:gd name="T19" fmla="*/ 0 h 195"/>
              <a:gd name="T20" fmla="*/ 166 w 231"/>
              <a:gd name="T21" fmla="*/ 43 h 195"/>
              <a:gd name="T22" fmla="*/ 166 w 231"/>
              <a:gd name="T23" fmla="*/ 43 h 195"/>
              <a:gd name="T24" fmla="*/ 123 w 231"/>
              <a:gd name="T25" fmla="*/ 86 h 195"/>
              <a:gd name="T26" fmla="*/ 113 w 231"/>
              <a:gd name="T27" fmla="*/ 86 h 195"/>
              <a:gd name="T28" fmla="*/ 86 w 231"/>
              <a:gd name="T29" fmla="*/ 114 h 195"/>
              <a:gd name="T30" fmla="*/ 86 w 231"/>
              <a:gd name="T31" fmla="*/ 114 h 195"/>
              <a:gd name="T32" fmla="*/ 113 w 231"/>
              <a:gd name="T33" fmla="*/ 141 h 195"/>
              <a:gd name="T34" fmla="*/ 204 w 231"/>
              <a:gd name="T35" fmla="*/ 141 h 195"/>
              <a:gd name="T36" fmla="*/ 231 w 231"/>
              <a:gd name="T37" fmla="*/ 168 h 195"/>
              <a:gd name="T38" fmla="*/ 231 w 231"/>
              <a:gd name="T39" fmla="*/ 168 h 195"/>
              <a:gd name="T40" fmla="*/ 204 w 231"/>
              <a:gd name="T41" fmla="*/ 195 h 195"/>
              <a:gd name="T42" fmla="*/ 9 w 231"/>
              <a:gd name="T43" fmla="*/ 195 h 195"/>
              <a:gd name="T44" fmla="*/ 0 w 231"/>
              <a:gd name="T45" fmla="*/ 19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1" h="195">
                <a:moveTo>
                  <a:pt x="0" y="193"/>
                </a:moveTo>
                <a:cubicBezTo>
                  <a:pt x="0" y="142"/>
                  <a:pt x="0" y="142"/>
                  <a:pt x="0" y="142"/>
                </a:cubicBezTo>
                <a:cubicBezTo>
                  <a:pt x="2" y="141"/>
                  <a:pt x="6" y="141"/>
                  <a:pt x="9" y="141"/>
                </a:cubicBezTo>
                <a:cubicBezTo>
                  <a:pt x="11" y="141"/>
                  <a:pt x="11" y="141"/>
                  <a:pt x="11" y="141"/>
                </a:cubicBezTo>
                <a:cubicBezTo>
                  <a:pt x="26" y="141"/>
                  <a:pt x="38" y="129"/>
                  <a:pt x="38" y="114"/>
                </a:cubicBezTo>
                <a:cubicBezTo>
                  <a:pt x="38" y="114"/>
                  <a:pt x="38" y="114"/>
                  <a:pt x="38" y="114"/>
                </a:cubicBezTo>
                <a:cubicBezTo>
                  <a:pt x="38" y="99"/>
                  <a:pt x="26" y="86"/>
                  <a:pt x="11" y="86"/>
                </a:cubicBezTo>
                <a:cubicBezTo>
                  <a:pt x="0" y="86"/>
                  <a:pt x="0" y="86"/>
                  <a:pt x="0" y="86"/>
                </a:cubicBezTo>
                <a:cubicBezTo>
                  <a:pt x="0" y="0"/>
                  <a:pt x="0" y="0"/>
                  <a:pt x="0" y="0"/>
                </a:cubicBezTo>
                <a:cubicBezTo>
                  <a:pt x="123" y="0"/>
                  <a:pt x="123" y="0"/>
                  <a:pt x="123" y="0"/>
                </a:cubicBezTo>
                <a:cubicBezTo>
                  <a:pt x="147" y="0"/>
                  <a:pt x="166" y="19"/>
                  <a:pt x="166" y="43"/>
                </a:cubicBezTo>
                <a:cubicBezTo>
                  <a:pt x="166" y="43"/>
                  <a:pt x="166" y="43"/>
                  <a:pt x="166" y="43"/>
                </a:cubicBezTo>
                <a:cubicBezTo>
                  <a:pt x="166" y="67"/>
                  <a:pt x="147" y="86"/>
                  <a:pt x="123" y="86"/>
                </a:cubicBezTo>
                <a:cubicBezTo>
                  <a:pt x="113" y="86"/>
                  <a:pt x="113" y="86"/>
                  <a:pt x="113" y="86"/>
                </a:cubicBezTo>
                <a:cubicBezTo>
                  <a:pt x="98" y="86"/>
                  <a:pt x="86" y="99"/>
                  <a:pt x="86" y="114"/>
                </a:cubicBezTo>
                <a:cubicBezTo>
                  <a:pt x="86" y="114"/>
                  <a:pt x="86" y="114"/>
                  <a:pt x="86" y="114"/>
                </a:cubicBezTo>
                <a:cubicBezTo>
                  <a:pt x="86" y="129"/>
                  <a:pt x="98" y="141"/>
                  <a:pt x="113" y="141"/>
                </a:cubicBezTo>
                <a:cubicBezTo>
                  <a:pt x="204" y="141"/>
                  <a:pt x="204" y="141"/>
                  <a:pt x="204" y="141"/>
                </a:cubicBezTo>
                <a:cubicBezTo>
                  <a:pt x="219" y="141"/>
                  <a:pt x="231" y="153"/>
                  <a:pt x="231" y="168"/>
                </a:cubicBezTo>
                <a:cubicBezTo>
                  <a:pt x="231" y="168"/>
                  <a:pt x="231" y="168"/>
                  <a:pt x="231" y="168"/>
                </a:cubicBezTo>
                <a:cubicBezTo>
                  <a:pt x="231" y="183"/>
                  <a:pt x="219" y="195"/>
                  <a:pt x="204" y="195"/>
                </a:cubicBezTo>
                <a:cubicBezTo>
                  <a:pt x="9" y="195"/>
                  <a:pt x="9" y="195"/>
                  <a:pt x="9" y="195"/>
                </a:cubicBezTo>
                <a:cubicBezTo>
                  <a:pt x="6" y="195"/>
                  <a:pt x="2" y="194"/>
                  <a:pt x="0" y="193"/>
                </a:cubicBez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7"/>
          <p:cNvSpPr>
            <a:spLocks/>
          </p:cNvSpPr>
          <p:nvPr/>
        </p:nvSpPr>
        <p:spPr bwMode="auto">
          <a:xfrm>
            <a:off x="11400266" y="5005386"/>
            <a:ext cx="804863" cy="569913"/>
          </a:xfrm>
          <a:custGeom>
            <a:avLst/>
            <a:gdLst>
              <a:gd name="T0" fmla="*/ 235 w 235"/>
              <a:gd name="T1" fmla="*/ 166 h 166"/>
              <a:gd name="T2" fmla="*/ 235 w 235"/>
              <a:gd name="T3" fmla="*/ 0 h 166"/>
              <a:gd name="T4" fmla="*/ 86 w 235"/>
              <a:gd name="T5" fmla="*/ 0 h 166"/>
              <a:gd name="T6" fmla="*/ 59 w 235"/>
              <a:gd name="T7" fmla="*/ 27 h 166"/>
              <a:gd name="T8" fmla="*/ 59 w 235"/>
              <a:gd name="T9" fmla="*/ 27 h 166"/>
              <a:gd name="T10" fmla="*/ 86 w 235"/>
              <a:gd name="T11" fmla="*/ 55 h 166"/>
              <a:gd name="T12" fmla="*/ 118 w 235"/>
              <a:gd name="T13" fmla="*/ 55 h 166"/>
              <a:gd name="T14" fmla="*/ 145 w 235"/>
              <a:gd name="T15" fmla="*/ 83 h 166"/>
              <a:gd name="T16" fmla="*/ 145 w 235"/>
              <a:gd name="T17" fmla="*/ 83 h 166"/>
              <a:gd name="T18" fmla="*/ 118 w 235"/>
              <a:gd name="T19" fmla="*/ 111 h 166"/>
              <a:gd name="T20" fmla="*/ 27 w 235"/>
              <a:gd name="T21" fmla="*/ 111 h 166"/>
              <a:gd name="T22" fmla="*/ 0 w 235"/>
              <a:gd name="T23" fmla="*/ 138 h 166"/>
              <a:gd name="T24" fmla="*/ 0 w 235"/>
              <a:gd name="T25" fmla="*/ 138 h 166"/>
              <a:gd name="T26" fmla="*/ 27 w 235"/>
              <a:gd name="T27" fmla="*/ 166 h 166"/>
              <a:gd name="T28" fmla="*/ 235 w 235"/>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166">
                <a:moveTo>
                  <a:pt x="235" y="166"/>
                </a:moveTo>
                <a:cubicBezTo>
                  <a:pt x="235" y="0"/>
                  <a:pt x="235" y="0"/>
                  <a:pt x="235" y="0"/>
                </a:cubicBezTo>
                <a:cubicBezTo>
                  <a:pt x="86" y="0"/>
                  <a:pt x="86" y="0"/>
                  <a:pt x="86" y="0"/>
                </a:cubicBezTo>
                <a:cubicBezTo>
                  <a:pt x="71" y="0"/>
                  <a:pt x="59" y="12"/>
                  <a:pt x="59" y="27"/>
                </a:cubicBezTo>
                <a:cubicBezTo>
                  <a:pt x="59" y="27"/>
                  <a:pt x="59" y="27"/>
                  <a:pt x="59" y="27"/>
                </a:cubicBezTo>
                <a:cubicBezTo>
                  <a:pt x="59" y="43"/>
                  <a:pt x="71" y="55"/>
                  <a:pt x="86" y="55"/>
                </a:cubicBezTo>
                <a:cubicBezTo>
                  <a:pt x="118" y="55"/>
                  <a:pt x="118" y="55"/>
                  <a:pt x="118" y="55"/>
                </a:cubicBezTo>
                <a:cubicBezTo>
                  <a:pt x="133" y="55"/>
                  <a:pt x="145" y="68"/>
                  <a:pt x="145" y="83"/>
                </a:cubicBezTo>
                <a:cubicBezTo>
                  <a:pt x="145" y="83"/>
                  <a:pt x="145" y="83"/>
                  <a:pt x="145" y="83"/>
                </a:cubicBezTo>
                <a:cubicBezTo>
                  <a:pt x="145" y="98"/>
                  <a:pt x="133" y="111"/>
                  <a:pt x="118" y="111"/>
                </a:cubicBezTo>
                <a:cubicBezTo>
                  <a:pt x="27" y="111"/>
                  <a:pt x="27" y="111"/>
                  <a:pt x="27" y="111"/>
                </a:cubicBezTo>
                <a:cubicBezTo>
                  <a:pt x="12" y="111"/>
                  <a:pt x="0" y="123"/>
                  <a:pt x="0" y="138"/>
                </a:cubicBezTo>
                <a:cubicBezTo>
                  <a:pt x="0" y="138"/>
                  <a:pt x="0" y="138"/>
                  <a:pt x="0" y="138"/>
                </a:cubicBezTo>
                <a:cubicBezTo>
                  <a:pt x="0" y="154"/>
                  <a:pt x="12" y="166"/>
                  <a:pt x="27" y="166"/>
                </a:cubicBezTo>
                <a:lnTo>
                  <a:pt x="235" y="166"/>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184" name="Freeform 8"/>
          <p:cNvSpPr>
            <a:spLocks noEditPoints="1"/>
          </p:cNvSpPr>
          <p:nvPr/>
        </p:nvSpPr>
        <p:spPr bwMode="auto">
          <a:xfrm>
            <a:off x="9656674" y="5094556"/>
            <a:ext cx="1404671" cy="1605488"/>
          </a:xfrm>
          <a:custGeom>
            <a:avLst/>
            <a:gdLst>
              <a:gd name="T0" fmla="*/ 267 w 622"/>
              <a:gd name="T1" fmla="*/ 64 h 711"/>
              <a:gd name="T2" fmla="*/ 125 w 622"/>
              <a:gd name="T3" fmla="*/ 173 h 711"/>
              <a:gd name="T4" fmla="*/ 125 w 622"/>
              <a:gd name="T5" fmla="*/ 174 h 711"/>
              <a:gd name="T6" fmla="*/ 221 w 622"/>
              <a:gd name="T7" fmla="*/ 194 h 711"/>
              <a:gd name="T8" fmla="*/ 133 w 622"/>
              <a:gd name="T9" fmla="*/ 227 h 711"/>
              <a:gd name="T10" fmla="*/ 357 w 622"/>
              <a:gd name="T11" fmla="*/ 244 h 711"/>
              <a:gd name="T12" fmla="*/ 355 w 622"/>
              <a:gd name="T13" fmla="*/ 200 h 711"/>
              <a:gd name="T14" fmla="*/ 264 w 622"/>
              <a:gd name="T15" fmla="*/ 175 h 711"/>
              <a:gd name="T16" fmla="*/ 377 w 622"/>
              <a:gd name="T17" fmla="*/ 146 h 711"/>
              <a:gd name="T18" fmla="*/ 294 w 622"/>
              <a:gd name="T19" fmla="*/ 124 h 711"/>
              <a:gd name="T20" fmla="*/ 268 w 622"/>
              <a:gd name="T21" fmla="*/ 89 h 711"/>
              <a:gd name="T22" fmla="*/ 477 w 622"/>
              <a:gd name="T23" fmla="*/ 99 h 711"/>
              <a:gd name="T24" fmla="*/ 388 w 622"/>
              <a:gd name="T25" fmla="*/ 296 h 711"/>
              <a:gd name="T26" fmla="*/ 54 w 622"/>
              <a:gd name="T27" fmla="*/ 154 h 711"/>
              <a:gd name="T28" fmla="*/ 113 w 622"/>
              <a:gd name="T29" fmla="*/ 104 h 711"/>
              <a:gd name="T30" fmla="*/ 206 w 622"/>
              <a:gd name="T31" fmla="*/ 2 h 711"/>
              <a:gd name="T32" fmla="*/ 9 w 622"/>
              <a:gd name="T33" fmla="*/ 364 h 711"/>
              <a:gd name="T34" fmla="*/ 25 w 622"/>
              <a:gd name="T35" fmla="*/ 582 h 711"/>
              <a:gd name="T36" fmla="*/ 40 w 622"/>
              <a:gd name="T37" fmla="*/ 666 h 711"/>
              <a:gd name="T38" fmla="*/ 178 w 622"/>
              <a:gd name="T39" fmla="*/ 567 h 711"/>
              <a:gd name="T40" fmla="*/ 96 w 622"/>
              <a:gd name="T41" fmla="*/ 575 h 711"/>
              <a:gd name="T42" fmla="*/ 102 w 622"/>
              <a:gd name="T43" fmla="*/ 403 h 711"/>
              <a:gd name="T44" fmla="*/ 29 w 622"/>
              <a:gd name="T45" fmla="*/ 344 h 711"/>
              <a:gd name="T46" fmla="*/ 168 w 622"/>
              <a:gd name="T47" fmla="*/ 509 h 711"/>
              <a:gd name="T48" fmla="*/ 160 w 622"/>
              <a:gd name="T49" fmla="*/ 467 h 711"/>
              <a:gd name="T50" fmla="*/ 99 w 622"/>
              <a:gd name="T51" fmla="*/ 482 h 711"/>
              <a:gd name="T52" fmla="*/ 159 w 622"/>
              <a:gd name="T53" fmla="*/ 422 h 711"/>
              <a:gd name="T54" fmla="*/ 181 w 622"/>
              <a:gd name="T55" fmla="*/ 391 h 711"/>
              <a:gd name="T56" fmla="*/ 111 w 622"/>
              <a:gd name="T57" fmla="*/ 389 h 711"/>
              <a:gd name="T58" fmla="*/ 183 w 622"/>
              <a:gd name="T59" fmla="*/ 357 h 711"/>
              <a:gd name="T60" fmla="*/ 179 w 622"/>
              <a:gd name="T61" fmla="*/ 610 h 711"/>
              <a:gd name="T62" fmla="*/ 234 w 622"/>
              <a:gd name="T63" fmla="*/ 663 h 711"/>
              <a:gd name="T64" fmla="*/ 345 w 622"/>
              <a:gd name="T65" fmla="*/ 548 h 711"/>
              <a:gd name="T66" fmla="*/ 263 w 622"/>
              <a:gd name="T67" fmla="*/ 557 h 711"/>
              <a:gd name="T68" fmla="*/ 276 w 622"/>
              <a:gd name="T69" fmla="*/ 366 h 711"/>
              <a:gd name="T70" fmla="*/ 273 w 622"/>
              <a:gd name="T71" fmla="*/ 451 h 711"/>
              <a:gd name="T72" fmla="*/ 366 w 622"/>
              <a:gd name="T73" fmla="*/ 464 h 711"/>
              <a:gd name="T74" fmla="*/ 282 w 622"/>
              <a:gd name="T75" fmla="*/ 433 h 711"/>
              <a:gd name="T76" fmla="*/ 280 w 622"/>
              <a:gd name="T77" fmla="*/ 354 h 711"/>
              <a:gd name="T78" fmla="*/ 354 w 622"/>
              <a:gd name="T79" fmla="*/ 393 h 711"/>
              <a:gd name="T80" fmla="*/ 348 w 622"/>
              <a:gd name="T81" fmla="*/ 353 h 711"/>
              <a:gd name="T82" fmla="*/ 376 w 622"/>
              <a:gd name="T83" fmla="*/ 318 h 711"/>
              <a:gd name="T84" fmla="*/ 370 w 622"/>
              <a:gd name="T85" fmla="*/ 351 h 711"/>
              <a:gd name="T86" fmla="*/ 611 w 622"/>
              <a:gd name="T87" fmla="*/ 689 h 711"/>
              <a:gd name="T88" fmla="*/ 587 w 622"/>
              <a:gd name="T89" fmla="*/ 534 h 711"/>
              <a:gd name="T90" fmla="*/ 538 w 622"/>
              <a:gd name="T91" fmla="*/ 619 h 711"/>
              <a:gd name="T92" fmla="*/ 433 w 622"/>
              <a:gd name="T93" fmla="*/ 33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2" h="711">
                <a:moveTo>
                  <a:pt x="217" y="5"/>
                </a:moveTo>
                <a:cubicBezTo>
                  <a:pt x="217" y="5"/>
                  <a:pt x="275" y="46"/>
                  <a:pt x="275" y="49"/>
                </a:cubicBezTo>
                <a:cubicBezTo>
                  <a:pt x="275" y="52"/>
                  <a:pt x="275" y="61"/>
                  <a:pt x="267" y="64"/>
                </a:cubicBezTo>
                <a:cubicBezTo>
                  <a:pt x="259" y="67"/>
                  <a:pt x="134" y="124"/>
                  <a:pt x="125" y="129"/>
                </a:cubicBezTo>
                <a:cubicBezTo>
                  <a:pt x="117" y="135"/>
                  <a:pt x="121" y="146"/>
                  <a:pt x="121" y="146"/>
                </a:cubicBezTo>
                <a:cubicBezTo>
                  <a:pt x="122" y="151"/>
                  <a:pt x="124" y="161"/>
                  <a:pt x="125" y="173"/>
                </a:cubicBezTo>
                <a:cubicBezTo>
                  <a:pt x="125" y="173"/>
                  <a:pt x="125" y="173"/>
                  <a:pt x="125" y="173"/>
                </a:cubicBezTo>
                <a:cubicBezTo>
                  <a:pt x="125" y="173"/>
                  <a:pt x="125" y="173"/>
                  <a:pt x="125" y="173"/>
                </a:cubicBezTo>
                <a:cubicBezTo>
                  <a:pt x="125" y="174"/>
                  <a:pt x="125" y="174"/>
                  <a:pt x="125" y="174"/>
                </a:cubicBezTo>
                <a:cubicBezTo>
                  <a:pt x="126" y="176"/>
                  <a:pt x="128" y="183"/>
                  <a:pt x="139" y="182"/>
                </a:cubicBezTo>
                <a:cubicBezTo>
                  <a:pt x="151" y="180"/>
                  <a:pt x="204" y="173"/>
                  <a:pt x="212" y="173"/>
                </a:cubicBezTo>
                <a:cubicBezTo>
                  <a:pt x="220" y="172"/>
                  <a:pt x="220" y="185"/>
                  <a:pt x="221" y="194"/>
                </a:cubicBezTo>
                <a:cubicBezTo>
                  <a:pt x="223" y="202"/>
                  <a:pt x="215" y="205"/>
                  <a:pt x="189" y="209"/>
                </a:cubicBezTo>
                <a:cubicBezTo>
                  <a:pt x="164" y="213"/>
                  <a:pt x="151" y="214"/>
                  <a:pt x="144" y="216"/>
                </a:cubicBezTo>
                <a:cubicBezTo>
                  <a:pt x="137" y="217"/>
                  <a:pt x="132" y="223"/>
                  <a:pt x="133" y="227"/>
                </a:cubicBezTo>
                <a:cubicBezTo>
                  <a:pt x="135" y="244"/>
                  <a:pt x="136" y="257"/>
                  <a:pt x="137" y="259"/>
                </a:cubicBezTo>
                <a:cubicBezTo>
                  <a:pt x="138" y="267"/>
                  <a:pt x="147" y="265"/>
                  <a:pt x="147" y="265"/>
                </a:cubicBezTo>
                <a:cubicBezTo>
                  <a:pt x="236" y="245"/>
                  <a:pt x="351" y="246"/>
                  <a:pt x="357" y="244"/>
                </a:cubicBezTo>
                <a:cubicBezTo>
                  <a:pt x="363" y="243"/>
                  <a:pt x="364" y="237"/>
                  <a:pt x="364" y="237"/>
                </a:cubicBezTo>
                <a:cubicBezTo>
                  <a:pt x="364" y="237"/>
                  <a:pt x="365" y="227"/>
                  <a:pt x="367" y="212"/>
                </a:cubicBezTo>
                <a:cubicBezTo>
                  <a:pt x="369" y="200"/>
                  <a:pt x="360" y="200"/>
                  <a:pt x="355" y="200"/>
                </a:cubicBezTo>
                <a:cubicBezTo>
                  <a:pt x="350" y="200"/>
                  <a:pt x="286" y="200"/>
                  <a:pt x="281" y="200"/>
                </a:cubicBezTo>
                <a:cubicBezTo>
                  <a:pt x="275" y="201"/>
                  <a:pt x="271" y="199"/>
                  <a:pt x="270" y="196"/>
                </a:cubicBezTo>
                <a:cubicBezTo>
                  <a:pt x="269" y="192"/>
                  <a:pt x="265" y="178"/>
                  <a:pt x="264" y="175"/>
                </a:cubicBezTo>
                <a:cubicBezTo>
                  <a:pt x="263" y="171"/>
                  <a:pt x="266" y="169"/>
                  <a:pt x="266" y="169"/>
                </a:cubicBezTo>
                <a:cubicBezTo>
                  <a:pt x="281" y="167"/>
                  <a:pt x="351" y="161"/>
                  <a:pt x="363" y="158"/>
                </a:cubicBezTo>
                <a:cubicBezTo>
                  <a:pt x="375" y="154"/>
                  <a:pt x="377" y="146"/>
                  <a:pt x="377" y="146"/>
                </a:cubicBezTo>
                <a:cubicBezTo>
                  <a:pt x="380" y="125"/>
                  <a:pt x="383" y="107"/>
                  <a:pt x="383" y="105"/>
                </a:cubicBezTo>
                <a:cubicBezTo>
                  <a:pt x="383" y="100"/>
                  <a:pt x="380" y="101"/>
                  <a:pt x="380" y="101"/>
                </a:cubicBezTo>
                <a:cubicBezTo>
                  <a:pt x="375" y="103"/>
                  <a:pt x="300" y="123"/>
                  <a:pt x="294" y="124"/>
                </a:cubicBezTo>
                <a:cubicBezTo>
                  <a:pt x="288" y="126"/>
                  <a:pt x="280" y="125"/>
                  <a:pt x="277" y="121"/>
                </a:cubicBezTo>
                <a:cubicBezTo>
                  <a:pt x="275" y="118"/>
                  <a:pt x="263" y="101"/>
                  <a:pt x="263" y="96"/>
                </a:cubicBezTo>
                <a:cubicBezTo>
                  <a:pt x="263" y="91"/>
                  <a:pt x="268" y="89"/>
                  <a:pt x="268" y="89"/>
                </a:cubicBezTo>
                <a:cubicBezTo>
                  <a:pt x="286" y="87"/>
                  <a:pt x="368" y="59"/>
                  <a:pt x="377" y="56"/>
                </a:cubicBezTo>
                <a:cubicBezTo>
                  <a:pt x="387" y="53"/>
                  <a:pt x="399" y="57"/>
                  <a:pt x="399" y="57"/>
                </a:cubicBezTo>
                <a:cubicBezTo>
                  <a:pt x="421" y="67"/>
                  <a:pt x="465" y="86"/>
                  <a:pt x="477" y="99"/>
                </a:cubicBezTo>
                <a:cubicBezTo>
                  <a:pt x="488" y="111"/>
                  <a:pt x="479" y="127"/>
                  <a:pt x="479" y="127"/>
                </a:cubicBezTo>
                <a:cubicBezTo>
                  <a:pt x="449" y="166"/>
                  <a:pt x="418" y="276"/>
                  <a:pt x="411" y="286"/>
                </a:cubicBezTo>
                <a:cubicBezTo>
                  <a:pt x="403" y="295"/>
                  <a:pt x="388" y="296"/>
                  <a:pt x="388" y="296"/>
                </a:cubicBezTo>
                <a:cubicBezTo>
                  <a:pt x="291" y="281"/>
                  <a:pt x="143" y="311"/>
                  <a:pt x="118" y="314"/>
                </a:cubicBezTo>
                <a:cubicBezTo>
                  <a:pt x="94" y="317"/>
                  <a:pt x="88" y="311"/>
                  <a:pt x="85" y="300"/>
                </a:cubicBezTo>
                <a:cubicBezTo>
                  <a:pt x="82" y="288"/>
                  <a:pt x="64" y="178"/>
                  <a:pt x="54" y="154"/>
                </a:cubicBezTo>
                <a:cubicBezTo>
                  <a:pt x="44" y="129"/>
                  <a:pt x="25" y="125"/>
                  <a:pt x="28" y="120"/>
                </a:cubicBezTo>
                <a:cubicBezTo>
                  <a:pt x="31" y="116"/>
                  <a:pt x="38" y="100"/>
                  <a:pt x="46" y="101"/>
                </a:cubicBezTo>
                <a:cubicBezTo>
                  <a:pt x="54" y="101"/>
                  <a:pt x="108" y="108"/>
                  <a:pt x="113" y="104"/>
                </a:cubicBezTo>
                <a:cubicBezTo>
                  <a:pt x="118" y="101"/>
                  <a:pt x="183" y="49"/>
                  <a:pt x="183" y="44"/>
                </a:cubicBezTo>
                <a:cubicBezTo>
                  <a:pt x="183" y="39"/>
                  <a:pt x="177" y="17"/>
                  <a:pt x="181" y="14"/>
                </a:cubicBezTo>
                <a:cubicBezTo>
                  <a:pt x="184" y="11"/>
                  <a:pt x="206" y="2"/>
                  <a:pt x="206" y="2"/>
                </a:cubicBezTo>
                <a:cubicBezTo>
                  <a:pt x="212" y="0"/>
                  <a:pt x="217" y="5"/>
                  <a:pt x="217" y="5"/>
                </a:cubicBezTo>
                <a:close/>
                <a:moveTo>
                  <a:pt x="29" y="344"/>
                </a:moveTo>
                <a:cubicBezTo>
                  <a:pt x="29" y="344"/>
                  <a:pt x="11" y="358"/>
                  <a:pt x="9" y="364"/>
                </a:cubicBezTo>
                <a:cubicBezTo>
                  <a:pt x="6" y="369"/>
                  <a:pt x="9" y="376"/>
                  <a:pt x="10" y="378"/>
                </a:cubicBezTo>
                <a:cubicBezTo>
                  <a:pt x="11" y="379"/>
                  <a:pt x="21" y="383"/>
                  <a:pt x="25" y="390"/>
                </a:cubicBezTo>
                <a:cubicBezTo>
                  <a:pt x="28" y="396"/>
                  <a:pt x="27" y="574"/>
                  <a:pt x="25" y="582"/>
                </a:cubicBezTo>
                <a:cubicBezTo>
                  <a:pt x="24" y="589"/>
                  <a:pt x="9" y="611"/>
                  <a:pt x="6" y="616"/>
                </a:cubicBezTo>
                <a:cubicBezTo>
                  <a:pt x="2" y="621"/>
                  <a:pt x="0" y="629"/>
                  <a:pt x="2" y="632"/>
                </a:cubicBezTo>
                <a:cubicBezTo>
                  <a:pt x="4" y="636"/>
                  <a:pt x="36" y="664"/>
                  <a:pt x="40" y="666"/>
                </a:cubicBezTo>
                <a:cubicBezTo>
                  <a:pt x="44" y="668"/>
                  <a:pt x="53" y="671"/>
                  <a:pt x="61" y="666"/>
                </a:cubicBezTo>
                <a:cubicBezTo>
                  <a:pt x="68" y="661"/>
                  <a:pt x="126" y="591"/>
                  <a:pt x="175" y="572"/>
                </a:cubicBezTo>
                <a:cubicBezTo>
                  <a:pt x="175" y="572"/>
                  <a:pt x="178" y="571"/>
                  <a:pt x="178" y="567"/>
                </a:cubicBezTo>
                <a:cubicBezTo>
                  <a:pt x="179" y="563"/>
                  <a:pt x="174" y="559"/>
                  <a:pt x="171" y="558"/>
                </a:cubicBezTo>
                <a:cubicBezTo>
                  <a:pt x="168" y="556"/>
                  <a:pt x="163" y="557"/>
                  <a:pt x="158" y="558"/>
                </a:cubicBezTo>
                <a:cubicBezTo>
                  <a:pt x="153" y="559"/>
                  <a:pt x="114" y="570"/>
                  <a:pt x="96" y="575"/>
                </a:cubicBezTo>
                <a:cubicBezTo>
                  <a:pt x="96" y="575"/>
                  <a:pt x="90" y="577"/>
                  <a:pt x="90" y="566"/>
                </a:cubicBezTo>
                <a:cubicBezTo>
                  <a:pt x="90" y="555"/>
                  <a:pt x="90" y="426"/>
                  <a:pt x="90" y="418"/>
                </a:cubicBezTo>
                <a:cubicBezTo>
                  <a:pt x="90" y="410"/>
                  <a:pt x="100" y="404"/>
                  <a:pt x="102" y="403"/>
                </a:cubicBezTo>
                <a:cubicBezTo>
                  <a:pt x="104" y="401"/>
                  <a:pt x="103" y="391"/>
                  <a:pt x="103" y="387"/>
                </a:cubicBezTo>
                <a:cubicBezTo>
                  <a:pt x="102" y="382"/>
                  <a:pt x="98" y="380"/>
                  <a:pt x="40" y="345"/>
                </a:cubicBezTo>
                <a:cubicBezTo>
                  <a:pt x="40" y="345"/>
                  <a:pt x="33" y="341"/>
                  <a:pt x="29" y="344"/>
                </a:cubicBezTo>
                <a:close/>
                <a:moveTo>
                  <a:pt x="99" y="482"/>
                </a:moveTo>
                <a:cubicBezTo>
                  <a:pt x="99" y="482"/>
                  <a:pt x="136" y="489"/>
                  <a:pt x="159" y="508"/>
                </a:cubicBezTo>
                <a:cubicBezTo>
                  <a:pt x="159" y="508"/>
                  <a:pt x="164" y="511"/>
                  <a:pt x="168" y="509"/>
                </a:cubicBezTo>
                <a:cubicBezTo>
                  <a:pt x="172" y="506"/>
                  <a:pt x="182" y="497"/>
                  <a:pt x="184" y="494"/>
                </a:cubicBezTo>
                <a:cubicBezTo>
                  <a:pt x="185" y="490"/>
                  <a:pt x="186" y="491"/>
                  <a:pt x="182" y="476"/>
                </a:cubicBezTo>
                <a:cubicBezTo>
                  <a:pt x="177" y="462"/>
                  <a:pt x="168" y="464"/>
                  <a:pt x="160" y="467"/>
                </a:cubicBezTo>
                <a:cubicBezTo>
                  <a:pt x="152" y="470"/>
                  <a:pt x="113" y="467"/>
                  <a:pt x="107" y="467"/>
                </a:cubicBezTo>
                <a:cubicBezTo>
                  <a:pt x="101" y="467"/>
                  <a:pt x="97" y="476"/>
                  <a:pt x="97" y="477"/>
                </a:cubicBezTo>
                <a:cubicBezTo>
                  <a:pt x="96" y="479"/>
                  <a:pt x="97" y="482"/>
                  <a:pt x="99" y="482"/>
                </a:cubicBezTo>
                <a:close/>
                <a:moveTo>
                  <a:pt x="111" y="389"/>
                </a:moveTo>
                <a:cubicBezTo>
                  <a:pt x="110" y="391"/>
                  <a:pt x="110" y="400"/>
                  <a:pt x="115" y="402"/>
                </a:cubicBezTo>
                <a:cubicBezTo>
                  <a:pt x="121" y="404"/>
                  <a:pt x="153" y="416"/>
                  <a:pt x="159" y="422"/>
                </a:cubicBezTo>
                <a:cubicBezTo>
                  <a:pt x="164" y="428"/>
                  <a:pt x="170" y="433"/>
                  <a:pt x="180" y="423"/>
                </a:cubicBezTo>
                <a:cubicBezTo>
                  <a:pt x="190" y="413"/>
                  <a:pt x="189" y="413"/>
                  <a:pt x="188" y="410"/>
                </a:cubicBezTo>
                <a:cubicBezTo>
                  <a:pt x="188" y="406"/>
                  <a:pt x="184" y="395"/>
                  <a:pt x="181" y="391"/>
                </a:cubicBezTo>
                <a:cubicBezTo>
                  <a:pt x="179" y="388"/>
                  <a:pt x="174" y="388"/>
                  <a:pt x="174" y="388"/>
                </a:cubicBezTo>
                <a:cubicBezTo>
                  <a:pt x="147" y="395"/>
                  <a:pt x="115" y="386"/>
                  <a:pt x="115" y="386"/>
                </a:cubicBezTo>
                <a:cubicBezTo>
                  <a:pt x="112" y="386"/>
                  <a:pt x="111" y="388"/>
                  <a:pt x="111" y="389"/>
                </a:cubicBezTo>
                <a:close/>
                <a:moveTo>
                  <a:pt x="203" y="321"/>
                </a:moveTo>
                <a:cubicBezTo>
                  <a:pt x="203" y="321"/>
                  <a:pt x="185" y="336"/>
                  <a:pt x="182" y="342"/>
                </a:cubicBezTo>
                <a:cubicBezTo>
                  <a:pt x="180" y="347"/>
                  <a:pt x="183" y="355"/>
                  <a:pt x="183" y="357"/>
                </a:cubicBezTo>
                <a:cubicBezTo>
                  <a:pt x="184" y="358"/>
                  <a:pt x="195" y="363"/>
                  <a:pt x="198" y="370"/>
                </a:cubicBezTo>
                <a:cubicBezTo>
                  <a:pt x="201" y="377"/>
                  <a:pt x="200" y="565"/>
                  <a:pt x="199" y="573"/>
                </a:cubicBezTo>
                <a:cubicBezTo>
                  <a:pt x="198" y="581"/>
                  <a:pt x="183" y="605"/>
                  <a:pt x="179" y="610"/>
                </a:cubicBezTo>
                <a:cubicBezTo>
                  <a:pt x="175" y="615"/>
                  <a:pt x="174" y="623"/>
                  <a:pt x="175" y="627"/>
                </a:cubicBezTo>
                <a:cubicBezTo>
                  <a:pt x="177" y="631"/>
                  <a:pt x="210" y="661"/>
                  <a:pt x="214" y="663"/>
                </a:cubicBezTo>
                <a:cubicBezTo>
                  <a:pt x="217" y="665"/>
                  <a:pt x="226" y="669"/>
                  <a:pt x="234" y="663"/>
                </a:cubicBezTo>
                <a:cubicBezTo>
                  <a:pt x="242" y="658"/>
                  <a:pt x="299" y="583"/>
                  <a:pt x="348" y="563"/>
                </a:cubicBezTo>
                <a:cubicBezTo>
                  <a:pt x="348" y="563"/>
                  <a:pt x="351" y="562"/>
                  <a:pt x="352" y="558"/>
                </a:cubicBezTo>
                <a:cubicBezTo>
                  <a:pt x="352" y="554"/>
                  <a:pt x="347" y="550"/>
                  <a:pt x="345" y="548"/>
                </a:cubicBezTo>
                <a:cubicBezTo>
                  <a:pt x="342" y="546"/>
                  <a:pt x="337" y="547"/>
                  <a:pt x="332" y="548"/>
                </a:cubicBezTo>
                <a:cubicBezTo>
                  <a:pt x="326" y="549"/>
                  <a:pt x="287" y="561"/>
                  <a:pt x="269" y="566"/>
                </a:cubicBezTo>
                <a:cubicBezTo>
                  <a:pt x="269" y="566"/>
                  <a:pt x="263" y="569"/>
                  <a:pt x="263" y="557"/>
                </a:cubicBezTo>
                <a:cubicBezTo>
                  <a:pt x="263" y="545"/>
                  <a:pt x="263" y="408"/>
                  <a:pt x="263" y="400"/>
                </a:cubicBezTo>
                <a:cubicBezTo>
                  <a:pt x="263" y="391"/>
                  <a:pt x="273" y="385"/>
                  <a:pt x="275" y="383"/>
                </a:cubicBezTo>
                <a:cubicBezTo>
                  <a:pt x="278" y="381"/>
                  <a:pt x="277" y="371"/>
                  <a:pt x="276" y="366"/>
                </a:cubicBezTo>
                <a:cubicBezTo>
                  <a:pt x="275" y="361"/>
                  <a:pt x="271" y="360"/>
                  <a:pt x="214" y="321"/>
                </a:cubicBezTo>
                <a:cubicBezTo>
                  <a:pt x="214" y="321"/>
                  <a:pt x="207" y="318"/>
                  <a:pt x="203" y="321"/>
                </a:cubicBezTo>
                <a:close/>
                <a:moveTo>
                  <a:pt x="273" y="451"/>
                </a:moveTo>
                <a:cubicBezTo>
                  <a:pt x="273" y="451"/>
                  <a:pt x="313" y="459"/>
                  <a:pt x="339" y="481"/>
                </a:cubicBezTo>
                <a:cubicBezTo>
                  <a:pt x="339" y="481"/>
                  <a:pt x="345" y="484"/>
                  <a:pt x="349" y="481"/>
                </a:cubicBezTo>
                <a:cubicBezTo>
                  <a:pt x="353" y="479"/>
                  <a:pt x="364" y="468"/>
                  <a:pt x="366" y="464"/>
                </a:cubicBezTo>
                <a:cubicBezTo>
                  <a:pt x="368" y="460"/>
                  <a:pt x="369" y="461"/>
                  <a:pt x="364" y="444"/>
                </a:cubicBezTo>
                <a:cubicBezTo>
                  <a:pt x="358" y="427"/>
                  <a:pt x="349" y="429"/>
                  <a:pt x="340" y="433"/>
                </a:cubicBezTo>
                <a:cubicBezTo>
                  <a:pt x="331" y="437"/>
                  <a:pt x="289" y="433"/>
                  <a:pt x="282" y="433"/>
                </a:cubicBezTo>
                <a:cubicBezTo>
                  <a:pt x="275" y="432"/>
                  <a:pt x="270" y="443"/>
                  <a:pt x="270" y="445"/>
                </a:cubicBezTo>
                <a:cubicBezTo>
                  <a:pt x="270" y="447"/>
                  <a:pt x="270" y="450"/>
                  <a:pt x="273" y="451"/>
                </a:cubicBezTo>
                <a:close/>
                <a:moveTo>
                  <a:pt x="280" y="354"/>
                </a:moveTo>
                <a:cubicBezTo>
                  <a:pt x="279" y="356"/>
                  <a:pt x="279" y="366"/>
                  <a:pt x="285" y="369"/>
                </a:cubicBezTo>
                <a:cubicBezTo>
                  <a:pt x="290" y="371"/>
                  <a:pt x="325" y="385"/>
                  <a:pt x="331" y="392"/>
                </a:cubicBezTo>
                <a:cubicBezTo>
                  <a:pt x="337" y="399"/>
                  <a:pt x="344" y="404"/>
                  <a:pt x="354" y="393"/>
                </a:cubicBezTo>
                <a:cubicBezTo>
                  <a:pt x="364" y="381"/>
                  <a:pt x="363" y="381"/>
                  <a:pt x="363" y="377"/>
                </a:cubicBezTo>
                <a:cubicBezTo>
                  <a:pt x="363" y="374"/>
                  <a:pt x="358" y="361"/>
                  <a:pt x="355" y="357"/>
                </a:cubicBezTo>
                <a:cubicBezTo>
                  <a:pt x="353" y="353"/>
                  <a:pt x="348" y="353"/>
                  <a:pt x="348" y="353"/>
                </a:cubicBezTo>
                <a:cubicBezTo>
                  <a:pt x="319" y="360"/>
                  <a:pt x="284" y="351"/>
                  <a:pt x="284" y="351"/>
                </a:cubicBezTo>
                <a:cubicBezTo>
                  <a:pt x="282" y="350"/>
                  <a:pt x="280" y="353"/>
                  <a:pt x="280" y="354"/>
                </a:cubicBezTo>
                <a:close/>
                <a:moveTo>
                  <a:pt x="376" y="318"/>
                </a:moveTo>
                <a:cubicBezTo>
                  <a:pt x="376" y="318"/>
                  <a:pt x="363" y="324"/>
                  <a:pt x="361" y="326"/>
                </a:cubicBezTo>
                <a:cubicBezTo>
                  <a:pt x="359" y="327"/>
                  <a:pt x="358" y="333"/>
                  <a:pt x="359" y="336"/>
                </a:cubicBezTo>
                <a:cubicBezTo>
                  <a:pt x="360" y="339"/>
                  <a:pt x="370" y="341"/>
                  <a:pt x="370" y="351"/>
                </a:cubicBezTo>
                <a:cubicBezTo>
                  <a:pt x="370" y="361"/>
                  <a:pt x="388" y="498"/>
                  <a:pt x="401" y="559"/>
                </a:cubicBezTo>
                <a:cubicBezTo>
                  <a:pt x="415" y="620"/>
                  <a:pt x="500" y="678"/>
                  <a:pt x="526" y="695"/>
                </a:cubicBezTo>
                <a:cubicBezTo>
                  <a:pt x="552" y="711"/>
                  <a:pt x="600" y="698"/>
                  <a:pt x="611" y="689"/>
                </a:cubicBezTo>
                <a:cubicBezTo>
                  <a:pt x="622" y="680"/>
                  <a:pt x="612" y="653"/>
                  <a:pt x="607" y="624"/>
                </a:cubicBezTo>
                <a:cubicBezTo>
                  <a:pt x="601" y="595"/>
                  <a:pt x="598" y="544"/>
                  <a:pt x="597" y="542"/>
                </a:cubicBezTo>
                <a:cubicBezTo>
                  <a:pt x="596" y="539"/>
                  <a:pt x="591" y="535"/>
                  <a:pt x="587" y="534"/>
                </a:cubicBezTo>
                <a:cubicBezTo>
                  <a:pt x="583" y="534"/>
                  <a:pt x="575" y="537"/>
                  <a:pt x="573" y="541"/>
                </a:cubicBezTo>
                <a:cubicBezTo>
                  <a:pt x="571" y="544"/>
                  <a:pt x="563" y="601"/>
                  <a:pt x="562" y="608"/>
                </a:cubicBezTo>
                <a:cubicBezTo>
                  <a:pt x="561" y="614"/>
                  <a:pt x="544" y="618"/>
                  <a:pt x="538" y="619"/>
                </a:cubicBezTo>
                <a:cubicBezTo>
                  <a:pt x="532" y="620"/>
                  <a:pt x="478" y="563"/>
                  <a:pt x="465" y="544"/>
                </a:cubicBezTo>
                <a:cubicBezTo>
                  <a:pt x="452" y="524"/>
                  <a:pt x="448" y="417"/>
                  <a:pt x="444" y="348"/>
                </a:cubicBezTo>
                <a:cubicBezTo>
                  <a:pt x="444" y="348"/>
                  <a:pt x="445" y="337"/>
                  <a:pt x="433" y="332"/>
                </a:cubicBezTo>
                <a:cubicBezTo>
                  <a:pt x="420" y="328"/>
                  <a:pt x="388" y="318"/>
                  <a:pt x="388" y="318"/>
                </a:cubicBezTo>
                <a:cubicBezTo>
                  <a:pt x="388" y="318"/>
                  <a:pt x="380" y="315"/>
                  <a:pt x="376" y="31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7" name="Freeform 22"/>
          <p:cNvSpPr>
            <a:spLocks noEditPoints="1"/>
          </p:cNvSpPr>
          <p:nvPr/>
        </p:nvSpPr>
        <p:spPr bwMode="auto">
          <a:xfrm>
            <a:off x="9049611" y="3670435"/>
            <a:ext cx="3116263" cy="3135313"/>
          </a:xfrm>
          <a:custGeom>
            <a:avLst/>
            <a:gdLst>
              <a:gd name="T0" fmla="*/ 770 w 909"/>
              <a:gd name="T1" fmla="*/ 776 h 915"/>
              <a:gd name="T2" fmla="*/ 736 w 909"/>
              <a:gd name="T3" fmla="*/ 742 h 915"/>
              <a:gd name="T4" fmla="*/ 685 w 909"/>
              <a:gd name="T5" fmla="*/ 737 h 915"/>
              <a:gd name="T6" fmla="*/ 690 w 909"/>
              <a:gd name="T7" fmla="*/ 689 h 915"/>
              <a:gd name="T8" fmla="*/ 738 w 909"/>
              <a:gd name="T9" fmla="*/ 694 h 915"/>
              <a:gd name="T10" fmla="*/ 775 w 909"/>
              <a:gd name="T11" fmla="*/ 733 h 915"/>
              <a:gd name="T12" fmla="*/ 813 w 909"/>
              <a:gd name="T13" fmla="*/ 733 h 915"/>
              <a:gd name="T14" fmla="*/ 818 w 909"/>
              <a:gd name="T15" fmla="*/ 689 h 915"/>
              <a:gd name="T16" fmla="*/ 866 w 909"/>
              <a:gd name="T17" fmla="*/ 694 h 915"/>
              <a:gd name="T18" fmla="*/ 861 w 909"/>
              <a:gd name="T19" fmla="*/ 742 h 915"/>
              <a:gd name="T20" fmla="*/ 823 w 909"/>
              <a:gd name="T21" fmla="*/ 776 h 915"/>
              <a:gd name="T22" fmla="*/ 900 w 909"/>
              <a:gd name="T23" fmla="*/ 738 h 915"/>
              <a:gd name="T24" fmla="*/ 899 w 909"/>
              <a:gd name="T25" fmla="*/ 4 h 915"/>
              <a:gd name="T26" fmla="*/ 909 w 909"/>
              <a:gd name="T27" fmla="*/ 4 h 915"/>
              <a:gd name="T28" fmla="*/ 909 w 909"/>
              <a:gd name="T29" fmla="*/ 738 h 915"/>
              <a:gd name="T30" fmla="*/ 904 w 909"/>
              <a:gd name="T31" fmla="*/ 785 h 915"/>
              <a:gd name="T32" fmla="*/ 823 w 909"/>
              <a:gd name="T33" fmla="*/ 785 h 915"/>
              <a:gd name="T34" fmla="*/ 861 w 909"/>
              <a:gd name="T35" fmla="*/ 819 h 915"/>
              <a:gd name="T36" fmla="*/ 866 w 909"/>
              <a:gd name="T37" fmla="*/ 867 h 915"/>
              <a:gd name="T38" fmla="*/ 818 w 909"/>
              <a:gd name="T39" fmla="*/ 872 h 915"/>
              <a:gd name="T40" fmla="*/ 813 w 909"/>
              <a:gd name="T41" fmla="*/ 829 h 915"/>
              <a:gd name="T42" fmla="*/ 779 w 909"/>
              <a:gd name="T43" fmla="*/ 910 h 915"/>
              <a:gd name="T44" fmla="*/ 775 w 909"/>
              <a:gd name="T45" fmla="*/ 915 h 915"/>
              <a:gd name="T46" fmla="*/ 731 w 909"/>
              <a:gd name="T47" fmla="*/ 915 h 915"/>
              <a:gd name="T48" fmla="*/ 0 w 909"/>
              <a:gd name="T49" fmla="*/ 910 h 915"/>
              <a:gd name="T50" fmla="*/ 731 w 909"/>
              <a:gd name="T51" fmla="*/ 906 h 915"/>
              <a:gd name="T52" fmla="*/ 770 w 909"/>
              <a:gd name="T53" fmla="*/ 906 h 915"/>
              <a:gd name="T54" fmla="*/ 736 w 909"/>
              <a:gd name="T55" fmla="*/ 829 h 915"/>
              <a:gd name="T56" fmla="*/ 731 w 909"/>
              <a:gd name="T57" fmla="*/ 872 h 915"/>
              <a:gd name="T58" fmla="*/ 683 w 909"/>
              <a:gd name="T59" fmla="*/ 867 h 915"/>
              <a:gd name="T60" fmla="*/ 688 w 909"/>
              <a:gd name="T61" fmla="*/ 819 h 915"/>
              <a:gd name="T62" fmla="*/ 726 w 909"/>
              <a:gd name="T63" fmla="*/ 781 h 915"/>
              <a:gd name="T64" fmla="*/ 690 w 909"/>
              <a:gd name="T65" fmla="*/ 742 h 915"/>
              <a:gd name="T66" fmla="*/ 695 w 909"/>
              <a:gd name="T67" fmla="*/ 699 h 915"/>
              <a:gd name="T68" fmla="*/ 728 w 909"/>
              <a:gd name="T69" fmla="*/ 733 h 915"/>
              <a:gd name="T70" fmla="*/ 695 w 909"/>
              <a:gd name="T71" fmla="*/ 699 h 915"/>
              <a:gd name="T72" fmla="*/ 823 w 909"/>
              <a:gd name="T73" fmla="*/ 862 h 915"/>
              <a:gd name="T74" fmla="*/ 856 w 909"/>
              <a:gd name="T75" fmla="*/ 829 h 915"/>
              <a:gd name="T76" fmla="*/ 693 w 909"/>
              <a:gd name="T77" fmla="*/ 862 h 915"/>
              <a:gd name="T78" fmla="*/ 726 w 909"/>
              <a:gd name="T79" fmla="*/ 829 h 915"/>
              <a:gd name="T80" fmla="*/ 693 w 909"/>
              <a:gd name="T81" fmla="*/ 862 h 915"/>
              <a:gd name="T82" fmla="*/ 736 w 909"/>
              <a:gd name="T83" fmla="*/ 819 h 915"/>
              <a:gd name="T84" fmla="*/ 770 w 909"/>
              <a:gd name="T85" fmla="*/ 785 h 915"/>
              <a:gd name="T86" fmla="*/ 856 w 909"/>
              <a:gd name="T87" fmla="*/ 733 h 915"/>
              <a:gd name="T88" fmla="*/ 823 w 909"/>
              <a:gd name="T89" fmla="*/ 699 h 915"/>
              <a:gd name="T90" fmla="*/ 856 w 909"/>
              <a:gd name="T91" fmla="*/ 733 h 915"/>
              <a:gd name="T92" fmla="*/ 813 w 909"/>
              <a:gd name="T93" fmla="*/ 742 h 915"/>
              <a:gd name="T94" fmla="*/ 779 w 909"/>
              <a:gd name="T95" fmla="*/ 776 h 915"/>
              <a:gd name="T96" fmla="*/ 813 w 909"/>
              <a:gd name="T97" fmla="*/ 785 h 915"/>
              <a:gd name="T98" fmla="*/ 779 w 909"/>
              <a:gd name="T99" fmla="*/ 819 h 915"/>
              <a:gd name="T100" fmla="*/ 813 w 909"/>
              <a:gd name="T101" fmla="*/ 78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5">
                <a:moveTo>
                  <a:pt x="736" y="776"/>
                </a:moveTo>
                <a:cubicBezTo>
                  <a:pt x="770" y="776"/>
                  <a:pt x="770" y="776"/>
                  <a:pt x="770" y="776"/>
                </a:cubicBezTo>
                <a:cubicBezTo>
                  <a:pt x="770" y="742"/>
                  <a:pt x="770" y="742"/>
                  <a:pt x="770" y="742"/>
                </a:cubicBezTo>
                <a:cubicBezTo>
                  <a:pt x="736" y="742"/>
                  <a:pt x="736" y="742"/>
                  <a:pt x="736" y="742"/>
                </a:cubicBezTo>
                <a:cubicBezTo>
                  <a:pt x="736" y="776"/>
                  <a:pt x="736" y="776"/>
                  <a:pt x="736" y="776"/>
                </a:cubicBezTo>
                <a:close/>
                <a:moveTo>
                  <a:pt x="685" y="737"/>
                </a:moveTo>
                <a:cubicBezTo>
                  <a:pt x="685" y="694"/>
                  <a:pt x="685" y="694"/>
                  <a:pt x="685" y="694"/>
                </a:cubicBezTo>
                <a:cubicBezTo>
                  <a:pt x="685" y="692"/>
                  <a:pt x="687" y="689"/>
                  <a:pt x="690" y="689"/>
                </a:cubicBezTo>
                <a:cubicBezTo>
                  <a:pt x="733" y="689"/>
                  <a:pt x="733" y="689"/>
                  <a:pt x="733" y="689"/>
                </a:cubicBezTo>
                <a:cubicBezTo>
                  <a:pt x="736" y="689"/>
                  <a:pt x="738" y="692"/>
                  <a:pt x="738" y="694"/>
                </a:cubicBezTo>
                <a:cubicBezTo>
                  <a:pt x="738" y="733"/>
                  <a:pt x="738" y="733"/>
                  <a:pt x="738" y="733"/>
                </a:cubicBezTo>
                <a:cubicBezTo>
                  <a:pt x="775" y="733"/>
                  <a:pt x="775" y="733"/>
                  <a:pt x="775" y="733"/>
                </a:cubicBezTo>
                <a:cubicBezTo>
                  <a:pt x="775" y="733"/>
                  <a:pt x="775" y="733"/>
                  <a:pt x="775" y="733"/>
                </a:cubicBezTo>
                <a:cubicBezTo>
                  <a:pt x="813" y="733"/>
                  <a:pt x="813" y="733"/>
                  <a:pt x="813" y="733"/>
                </a:cubicBezTo>
                <a:cubicBezTo>
                  <a:pt x="813" y="694"/>
                  <a:pt x="813" y="694"/>
                  <a:pt x="813" y="694"/>
                </a:cubicBezTo>
                <a:cubicBezTo>
                  <a:pt x="813" y="692"/>
                  <a:pt x="815" y="689"/>
                  <a:pt x="818" y="689"/>
                </a:cubicBezTo>
                <a:cubicBezTo>
                  <a:pt x="861" y="689"/>
                  <a:pt x="861" y="689"/>
                  <a:pt x="861" y="689"/>
                </a:cubicBezTo>
                <a:cubicBezTo>
                  <a:pt x="864" y="689"/>
                  <a:pt x="866" y="692"/>
                  <a:pt x="866" y="694"/>
                </a:cubicBezTo>
                <a:cubicBezTo>
                  <a:pt x="866" y="737"/>
                  <a:pt x="866" y="737"/>
                  <a:pt x="866" y="737"/>
                </a:cubicBezTo>
                <a:cubicBezTo>
                  <a:pt x="866" y="740"/>
                  <a:pt x="864" y="742"/>
                  <a:pt x="861" y="742"/>
                </a:cubicBezTo>
                <a:cubicBezTo>
                  <a:pt x="823" y="742"/>
                  <a:pt x="823" y="742"/>
                  <a:pt x="823" y="742"/>
                </a:cubicBezTo>
                <a:cubicBezTo>
                  <a:pt x="823" y="776"/>
                  <a:pt x="823" y="776"/>
                  <a:pt x="823" y="776"/>
                </a:cubicBezTo>
                <a:cubicBezTo>
                  <a:pt x="900" y="776"/>
                  <a:pt x="900" y="776"/>
                  <a:pt x="900" y="776"/>
                </a:cubicBezTo>
                <a:cubicBezTo>
                  <a:pt x="900" y="738"/>
                  <a:pt x="900" y="738"/>
                  <a:pt x="900" y="738"/>
                </a:cubicBezTo>
                <a:cubicBezTo>
                  <a:pt x="899" y="738"/>
                  <a:pt x="899" y="738"/>
                  <a:pt x="899" y="737"/>
                </a:cubicBezTo>
                <a:cubicBezTo>
                  <a:pt x="899" y="4"/>
                  <a:pt x="899" y="4"/>
                  <a:pt x="899" y="4"/>
                </a:cubicBezTo>
                <a:cubicBezTo>
                  <a:pt x="899" y="2"/>
                  <a:pt x="902" y="0"/>
                  <a:pt x="904" y="0"/>
                </a:cubicBezTo>
                <a:cubicBezTo>
                  <a:pt x="907" y="0"/>
                  <a:pt x="909" y="2"/>
                  <a:pt x="909" y="4"/>
                </a:cubicBezTo>
                <a:cubicBezTo>
                  <a:pt x="909" y="737"/>
                  <a:pt x="909" y="737"/>
                  <a:pt x="909" y="737"/>
                </a:cubicBezTo>
                <a:cubicBezTo>
                  <a:pt x="909" y="738"/>
                  <a:pt x="909" y="738"/>
                  <a:pt x="909" y="738"/>
                </a:cubicBezTo>
                <a:cubicBezTo>
                  <a:pt x="909" y="781"/>
                  <a:pt x="909" y="781"/>
                  <a:pt x="909" y="781"/>
                </a:cubicBezTo>
                <a:cubicBezTo>
                  <a:pt x="909" y="783"/>
                  <a:pt x="907" y="785"/>
                  <a:pt x="904" y="785"/>
                </a:cubicBezTo>
                <a:cubicBezTo>
                  <a:pt x="904" y="785"/>
                  <a:pt x="904" y="785"/>
                  <a:pt x="904" y="785"/>
                </a:cubicBezTo>
                <a:cubicBezTo>
                  <a:pt x="823" y="785"/>
                  <a:pt x="823" y="785"/>
                  <a:pt x="823" y="785"/>
                </a:cubicBezTo>
                <a:cubicBezTo>
                  <a:pt x="823" y="819"/>
                  <a:pt x="823" y="819"/>
                  <a:pt x="823" y="819"/>
                </a:cubicBezTo>
                <a:cubicBezTo>
                  <a:pt x="861" y="819"/>
                  <a:pt x="861" y="819"/>
                  <a:pt x="861" y="819"/>
                </a:cubicBezTo>
                <a:cubicBezTo>
                  <a:pt x="864" y="819"/>
                  <a:pt x="866" y="821"/>
                  <a:pt x="866" y="824"/>
                </a:cubicBezTo>
                <a:cubicBezTo>
                  <a:pt x="866" y="867"/>
                  <a:pt x="866" y="867"/>
                  <a:pt x="866" y="867"/>
                </a:cubicBezTo>
                <a:cubicBezTo>
                  <a:pt x="866" y="870"/>
                  <a:pt x="864" y="872"/>
                  <a:pt x="861" y="872"/>
                </a:cubicBezTo>
                <a:cubicBezTo>
                  <a:pt x="818" y="872"/>
                  <a:pt x="818" y="872"/>
                  <a:pt x="818" y="872"/>
                </a:cubicBezTo>
                <a:cubicBezTo>
                  <a:pt x="815" y="872"/>
                  <a:pt x="813" y="870"/>
                  <a:pt x="813" y="867"/>
                </a:cubicBezTo>
                <a:cubicBezTo>
                  <a:pt x="813" y="829"/>
                  <a:pt x="813" y="829"/>
                  <a:pt x="813" y="829"/>
                </a:cubicBezTo>
                <a:cubicBezTo>
                  <a:pt x="779" y="829"/>
                  <a:pt x="779" y="829"/>
                  <a:pt x="779" y="829"/>
                </a:cubicBezTo>
                <a:cubicBezTo>
                  <a:pt x="779" y="910"/>
                  <a:pt x="779" y="910"/>
                  <a:pt x="779" y="910"/>
                </a:cubicBezTo>
                <a:cubicBezTo>
                  <a:pt x="779" y="910"/>
                  <a:pt x="779" y="910"/>
                  <a:pt x="779" y="910"/>
                </a:cubicBezTo>
                <a:cubicBezTo>
                  <a:pt x="779" y="913"/>
                  <a:pt x="777" y="915"/>
                  <a:pt x="775" y="915"/>
                </a:cubicBezTo>
                <a:cubicBezTo>
                  <a:pt x="732" y="915"/>
                  <a:pt x="732" y="915"/>
                  <a:pt x="732" y="915"/>
                </a:cubicBezTo>
                <a:cubicBezTo>
                  <a:pt x="732" y="915"/>
                  <a:pt x="731" y="915"/>
                  <a:pt x="731" y="915"/>
                </a:cubicBezTo>
                <a:cubicBezTo>
                  <a:pt x="5" y="915"/>
                  <a:pt x="5" y="915"/>
                  <a:pt x="5" y="915"/>
                </a:cubicBezTo>
                <a:cubicBezTo>
                  <a:pt x="2" y="915"/>
                  <a:pt x="0" y="913"/>
                  <a:pt x="0" y="910"/>
                </a:cubicBezTo>
                <a:cubicBezTo>
                  <a:pt x="0" y="908"/>
                  <a:pt x="2" y="906"/>
                  <a:pt x="5" y="906"/>
                </a:cubicBezTo>
                <a:cubicBezTo>
                  <a:pt x="731" y="906"/>
                  <a:pt x="731" y="906"/>
                  <a:pt x="731" y="906"/>
                </a:cubicBezTo>
                <a:cubicBezTo>
                  <a:pt x="731" y="906"/>
                  <a:pt x="732" y="906"/>
                  <a:pt x="732" y="906"/>
                </a:cubicBezTo>
                <a:cubicBezTo>
                  <a:pt x="770" y="906"/>
                  <a:pt x="770" y="906"/>
                  <a:pt x="770" y="906"/>
                </a:cubicBezTo>
                <a:cubicBezTo>
                  <a:pt x="770" y="829"/>
                  <a:pt x="770" y="829"/>
                  <a:pt x="770" y="829"/>
                </a:cubicBezTo>
                <a:cubicBezTo>
                  <a:pt x="736" y="829"/>
                  <a:pt x="736" y="829"/>
                  <a:pt x="736" y="829"/>
                </a:cubicBezTo>
                <a:cubicBezTo>
                  <a:pt x="736" y="867"/>
                  <a:pt x="736" y="867"/>
                  <a:pt x="736" y="867"/>
                </a:cubicBezTo>
                <a:cubicBezTo>
                  <a:pt x="736" y="870"/>
                  <a:pt x="734" y="872"/>
                  <a:pt x="731" y="872"/>
                </a:cubicBezTo>
                <a:cubicBezTo>
                  <a:pt x="688" y="872"/>
                  <a:pt x="688" y="872"/>
                  <a:pt x="688" y="872"/>
                </a:cubicBezTo>
                <a:cubicBezTo>
                  <a:pt x="685" y="872"/>
                  <a:pt x="683" y="870"/>
                  <a:pt x="683" y="867"/>
                </a:cubicBezTo>
                <a:cubicBezTo>
                  <a:pt x="683" y="824"/>
                  <a:pt x="683" y="824"/>
                  <a:pt x="683" y="824"/>
                </a:cubicBezTo>
                <a:cubicBezTo>
                  <a:pt x="683" y="821"/>
                  <a:pt x="685" y="819"/>
                  <a:pt x="688" y="819"/>
                </a:cubicBezTo>
                <a:cubicBezTo>
                  <a:pt x="726" y="819"/>
                  <a:pt x="726" y="819"/>
                  <a:pt x="726" y="819"/>
                </a:cubicBezTo>
                <a:cubicBezTo>
                  <a:pt x="726" y="781"/>
                  <a:pt x="726" y="781"/>
                  <a:pt x="726" y="781"/>
                </a:cubicBezTo>
                <a:cubicBezTo>
                  <a:pt x="726" y="742"/>
                  <a:pt x="726" y="742"/>
                  <a:pt x="726" y="742"/>
                </a:cubicBezTo>
                <a:cubicBezTo>
                  <a:pt x="690" y="742"/>
                  <a:pt x="690" y="742"/>
                  <a:pt x="690" y="742"/>
                </a:cubicBezTo>
                <a:cubicBezTo>
                  <a:pt x="687" y="742"/>
                  <a:pt x="685" y="740"/>
                  <a:pt x="685" y="737"/>
                </a:cubicBezTo>
                <a:close/>
                <a:moveTo>
                  <a:pt x="695" y="699"/>
                </a:moveTo>
                <a:cubicBezTo>
                  <a:pt x="695" y="733"/>
                  <a:pt x="695" y="733"/>
                  <a:pt x="695" y="733"/>
                </a:cubicBezTo>
                <a:cubicBezTo>
                  <a:pt x="728" y="733"/>
                  <a:pt x="728" y="733"/>
                  <a:pt x="728" y="733"/>
                </a:cubicBezTo>
                <a:cubicBezTo>
                  <a:pt x="728" y="699"/>
                  <a:pt x="728" y="699"/>
                  <a:pt x="728" y="699"/>
                </a:cubicBezTo>
                <a:cubicBezTo>
                  <a:pt x="695" y="699"/>
                  <a:pt x="695" y="699"/>
                  <a:pt x="695" y="699"/>
                </a:cubicBezTo>
                <a:close/>
                <a:moveTo>
                  <a:pt x="823" y="829"/>
                </a:moveTo>
                <a:cubicBezTo>
                  <a:pt x="823" y="862"/>
                  <a:pt x="823" y="862"/>
                  <a:pt x="823" y="862"/>
                </a:cubicBezTo>
                <a:cubicBezTo>
                  <a:pt x="856" y="862"/>
                  <a:pt x="856" y="862"/>
                  <a:pt x="856" y="862"/>
                </a:cubicBezTo>
                <a:cubicBezTo>
                  <a:pt x="856" y="829"/>
                  <a:pt x="856" y="829"/>
                  <a:pt x="856" y="829"/>
                </a:cubicBezTo>
                <a:cubicBezTo>
                  <a:pt x="823" y="829"/>
                  <a:pt x="823" y="829"/>
                  <a:pt x="823" y="829"/>
                </a:cubicBezTo>
                <a:close/>
                <a:moveTo>
                  <a:pt x="693" y="862"/>
                </a:moveTo>
                <a:cubicBezTo>
                  <a:pt x="726" y="862"/>
                  <a:pt x="726" y="862"/>
                  <a:pt x="726" y="862"/>
                </a:cubicBezTo>
                <a:cubicBezTo>
                  <a:pt x="726" y="829"/>
                  <a:pt x="726" y="829"/>
                  <a:pt x="726" y="829"/>
                </a:cubicBezTo>
                <a:cubicBezTo>
                  <a:pt x="693" y="829"/>
                  <a:pt x="693" y="829"/>
                  <a:pt x="693" y="829"/>
                </a:cubicBezTo>
                <a:cubicBezTo>
                  <a:pt x="693" y="862"/>
                  <a:pt x="693" y="862"/>
                  <a:pt x="693" y="862"/>
                </a:cubicBezTo>
                <a:close/>
                <a:moveTo>
                  <a:pt x="736" y="785"/>
                </a:moveTo>
                <a:cubicBezTo>
                  <a:pt x="736" y="819"/>
                  <a:pt x="736" y="819"/>
                  <a:pt x="736" y="819"/>
                </a:cubicBezTo>
                <a:cubicBezTo>
                  <a:pt x="770" y="819"/>
                  <a:pt x="770" y="819"/>
                  <a:pt x="770" y="819"/>
                </a:cubicBezTo>
                <a:cubicBezTo>
                  <a:pt x="770" y="785"/>
                  <a:pt x="770" y="785"/>
                  <a:pt x="770" y="785"/>
                </a:cubicBezTo>
                <a:cubicBezTo>
                  <a:pt x="736" y="785"/>
                  <a:pt x="736" y="785"/>
                  <a:pt x="736" y="785"/>
                </a:cubicBezTo>
                <a:close/>
                <a:moveTo>
                  <a:pt x="856" y="733"/>
                </a:moveTo>
                <a:cubicBezTo>
                  <a:pt x="856" y="699"/>
                  <a:pt x="856" y="699"/>
                  <a:pt x="856" y="699"/>
                </a:cubicBezTo>
                <a:cubicBezTo>
                  <a:pt x="823" y="699"/>
                  <a:pt x="823" y="699"/>
                  <a:pt x="823" y="699"/>
                </a:cubicBezTo>
                <a:cubicBezTo>
                  <a:pt x="823" y="733"/>
                  <a:pt x="823" y="733"/>
                  <a:pt x="823" y="733"/>
                </a:cubicBezTo>
                <a:cubicBezTo>
                  <a:pt x="856" y="733"/>
                  <a:pt x="856" y="733"/>
                  <a:pt x="856" y="733"/>
                </a:cubicBezTo>
                <a:close/>
                <a:moveTo>
                  <a:pt x="813" y="776"/>
                </a:moveTo>
                <a:cubicBezTo>
                  <a:pt x="813" y="742"/>
                  <a:pt x="813" y="742"/>
                  <a:pt x="813" y="742"/>
                </a:cubicBezTo>
                <a:cubicBezTo>
                  <a:pt x="779" y="742"/>
                  <a:pt x="779" y="742"/>
                  <a:pt x="779" y="742"/>
                </a:cubicBezTo>
                <a:cubicBezTo>
                  <a:pt x="779" y="776"/>
                  <a:pt x="779" y="776"/>
                  <a:pt x="779" y="776"/>
                </a:cubicBezTo>
                <a:cubicBezTo>
                  <a:pt x="813" y="776"/>
                  <a:pt x="813" y="776"/>
                  <a:pt x="813" y="776"/>
                </a:cubicBezTo>
                <a:close/>
                <a:moveTo>
                  <a:pt x="813" y="785"/>
                </a:moveTo>
                <a:cubicBezTo>
                  <a:pt x="779" y="785"/>
                  <a:pt x="779" y="785"/>
                  <a:pt x="779" y="785"/>
                </a:cubicBezTo>
                <a:cubicBezTo>
                  <a:pt x="779" y="819"/>
                  <a:pt x="779" y="819"/>
                  <a:pt x="779" y="819"/>
                </a:cubicBezTo>
                <a:cubicBezTo>
                  <a:pt x="813" y="819"/>
                  <a:pt x="813" y="819"/>
                  <a:pt x="813" y="819"/>
                </a:cubicBezTo>
                <a:lnTo>
                  <a:pt x="813" y="785"/>
                </a:ln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9" name="组合 68"/>
          <p:cNvGrpSpPr/>
          <p:nvPr/>
        </p:nvGrpSpPr>
        <p:grpSpPr>
          <a:xfrm>
            <a:off x="10548240" y="-7030"/>
            <a:ext cx="1141413" cy="4302125"/>
            <a:chOff x="5995988" y="1493838"/>
            <a:chExt cx="1141413" cy="4302125"/>
          </a:xfrm>
          <a:solidFill>
            <a:srgbClr val="E8C850"/>
          </a:solidFill>
        </p:grpSpPr>
        <p:sp>
          <p:nvSpPr>
            <p:cNvPr id="50225" name="Freeform 30"/>
            <p:cNvSpPr>
              <a:spLocks noEditPoints="1"/>
            </p:cNvSpPr>
            <p:nvPr/>
          </p:nvSpPr>
          <p:spPr bwMode="auto">
            <a:xfrm>
              <a:off x="5995988" y="1493838"/>
              <a:ext cx="1141413" cy="4302125"/>
            </a:xfrm>
            <a:custGeom>
              <a:avLst/>
              <a:gdLst>
                <a:gd name="T0" fmla="*/ 178 w 333"/>
                <a:gd name="T1" fmla="*/ 1181 h 1255"/>
                <a:gd name="T2" fmla="*/ 167 w 333"/>
                <a:gd name="T3" fmla="*/ 1154 h 1255"/>
                <a:gd name="T4" fmla="*/ 171 w 333"/>
                <a:gd name="T5" fmla="*/ 1251 h 1255"/>
                <a:gd name="T6" fmla="*/ 144 w 333"/>
                <a:gd name="T7" fmla="*/ 1230 h 1255"/>
                <a:gd name="T8" fmla="*/ 149 w 333"/>
                <a:gd name="T9" fmla="*/ 1152 h 1255"/>
                <a:gd name="T10" fmla="*/ 159 w 333"/>
                <a:gd name="T11" fmla="*/ 1017 h 1255"/>
                <a:gd name="T12" fmla="*/ 109 w 333"/>
                <a:gd name="T13" fmla="*/ 1001 h 1255"/>
                <a:gd name="T14" fmla="*/ 109 w 333"/>
                <a:gd name="T15" fmla="*/ 953 h 1255"/>
                <a:gd name="T16" fmla="*/ 143 w 333"/>
                <a:gd name="T17" fmla="*/ 919 h 1255"/>
                <a:gd name="T18" fmla="*/ 95 w 333"/>
                <a:gd name="T19" fmla="*/ 860 h 1255"/>
                <a:gd name="T20" fmla="*/ 0 w 333"/>
                <a:gd name="T21" fmla="*/ 718 h 1255"/>
                <a:gd name="T22" fmla="*/ 91 w 333"/>
                <a:gd name="T23" fmla="*/ 533 h 1255"/>
                <a:gd name="T24" fmla="*/ 145 w 333"/>
                <a:gd name="T25" fmla="*/ 501 h 1255"/>
                <a:gd name="T26" fmla="*/ 171 w 333"/>
                <a:gd name="T27" fmla="*/ 492 h 1255"/>
                <a:gd name="T28" fmla="*/ 238 w 333"/>
                <a:gd name="T29" fmla="*/ 522 h 1255"/>
                <a:gd name="T30" fmla="*/ 333 w 333"/>
                <a:gd name="T31" fmla="*/ 664 h 1255"/>
                <a:gd name="T32" fmla="*/ 243 w 333"/>
                <a:gd name="T33" fmla="*/ 849 h 1255"/>
                <a:gd name="T34" fmla="*/ 171 w 333"/>
                <a:gd name="T35" fmla="*/ 893 h 1255"/>
                <a:gd name="T36" fmla="*/ 190 w 333"/>
                <a:gd name="T37" fmla="*/ 953 h 1255"/>
                <a:gd name="T38" fmla="*/ 252 w 333"/>
                <a:gd name="T39" fmla="*/ 973 h 1255"/>
                <a:gd name="T40" fmla="*/ 190 w 333"/>
                <a:gd name="T41" fmla="*/ 1001 h 1255"/>
                <a:gd name="T42" fmla="*/ 171 w 333"/>
                <a:gd name="T43" fmla="*/ 1145 h 1255"/>
                <a:gd name="T44" fmla="*/ 195 w 333"/>
                <a:gd name="T45" fmla="*/ 1233 h 1255"/>
                <a:gd name="T46" fmla="*/ 182 w 333"/>
                <a:gd name="T47" fmla="*/ 507 h 1255"/>
                <a:gd name="T48" fmla="*/ 164 w 333"/>
                <a:gd name="T49" fmla="*/ 1049 h 1255"/>
                <a:gd name="T50" fmla="*/ 152 w 333"/>
                <a:gd name="T51" fmla="*/ 1037 h 1255"/>
                <a:gd name="T52" fmla="*/ 199 w 333"/>
                <a:gd name="T53" fmla="*/ 591 h 1255"/>
                <a:gd name="T54" fmla="*/ 134 w 333"/>
                <a:gd name="T55" fmla="*/ 591 h 1255"/>
                <a:gd name="T56" fmla="*/ 192 w 333"/>
                <a:gd name="T57" fmla="*/ 808 h 1255"/>
                <a:gd name="T58" fmla="*/ 206 w 333"/>
                <a:gd name="T59" fmla="*/ 791 h 1255"/>
                <a:gd name="T60" fmla="*/ 270 w 333"/>
                <a:gd name="T61" fmla="*/ 735 h 1255"/>
                <a:gd name="T62" fmla="*/ 251 w 333"/>
                <a:gd name="T63" fmla="*/ 797 h 1255"/>
                <a:gd name="T64" fmla="*/ 324 w 333"/>
                <a:gd name="T65" fmla="*/ 664 h 1255"/>
                <a:gd name="T66" fmla="*/ 277 w 333"/>
                <a:gd name="T67" fmla="*/ 647 h 1255"/>
                <a:gd name="T68" fmla="*/ 246 w 333"/>
                <a:gd name="T69" fmla="*/ 590 h 1255"/>
                <a:gd name="T70" fmla="*/ 206 w 333"/>
                <a:gd name="T71" fmla="*/ 612 h 1255"/>
                <a:gd name="T72" fmla="*/ 137 w 333"/>
                <a:gd name="T73" fmla="*/ 569 h 1255"/>
                <a:gd name="T74" fmla="*/ 65 w 333"/>
                <a:gd name="T75" fmla="*/ 617 h 1255"/>
                <a:gd name="T76" fmla="*/ 38 w 333"/>
                <a:gd name="T77" fmla="*/ 596 h 1255"/>
                <a:gd name="T78" fmla="*/ 107 w 333"/>
                <a:gd name="T79" fmla="*/ 815 h 1255"/>
                <a:gd name="T80" fmla="*/ 93 w 333"/>
                <a:gd name="T81" fmla="*/ 797 h 1255"/>
                <a:gd name="T82" fmla="*/ 56 w 333"/>
                <a:gd name="T83" fmla="*/ 647 h 1255"/>
                <a:gd name="T84" fmla="*/ 63 w 333"/>
                <a:gd name="T85" fmla="*/ 645 h 1255"/>
                <a:gd name="T86" fmla="*/ 227 w 333"/>
                <a:gd name="T87" fmla="*/ 824 h 1255"/>
                <a:gd name="T88" fmla="*/ 100 w 333"/>
                <a:gd name="T89" fmla="*/ 830 h 1255"/>
                <a:gd name="T90" fmla="*/ 227 w 333"/>
                <a:gd name="T91" fmla="*/ 855 h 1255"/>
                <a:gd name="T92" fmla="*/ 231 w 333"/>
                <a:gd name="T93" fmla="*/ 826 h 1255"/>
                <a:gd name="T94" fmla="*/ 141 w 333"/>
                <a:gd name="T95" fmla="*/ 527 h 1255"/>
                <a:gd name="T96" fmla="*/ 100 w 333"/>
                <a:gd name="T97" fmla="*/ 552 h 1255"/>
                <a:gd name="T98" fmla="*/ 227 w 333"/>
                <a:gd name="T99" fmla="*/ 558 h 1255"/>
                <a:gd name="T100" fmla="*/ 233 w 333"/>
                <a:gd name="T101" fmla="*/ 533 h 1255"/>
                <a:gd name="T102" fmla="*/ 167 w 333"/>
                <a:gd name="T103" fmla="*/ 902 h 1255"/>
                <a:gd name="T104" fmla="*/ 214 w 333"/>
                <a:gd name="T105" fmla="*/ 977 h 1255"/>
                <a:gd name="T106" fmla="*/ 187 w 333"/>
                <a:gd name="T107" fmla="*/ 963 h 1255"/>
                <a:gd name="T108" fmla="*/ 105 w 333"/>
                <a:gd name="T109" fmla="*/ 991 h 1255"/>
                <a:gd name="T110" fmla="*/ 146 w 333"/>
                <a:gd name="T111" fmla="*/ 991 h 1255"/>
                <a:gd name="T112" fmla="*/ 180 w 333"/>
                <a:gd name="T113" fmla="*/ 956 h 1255"/>
                <a:gd name="T114" fmla="*/ 167 w 333"/>
                <a:gd name="T115" fmla="*/ 1011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255">
                  <a:moveTo>
                    <a:pt x="155" y="1181"/>
                  </a:moveTo>
                  <a:cubicBezTo>
                    <a:pt x="155" y="1181"/>
                    <a:pt x="155" y="1181"/>
                    <a:pt x="155" y="1181"/>
                  </a:cubicBezTo>
                  <a:cubicBezTo>
                    <a:pt x="155" y="1181"/>
                    <a:pt x="155" y="1181"/>
                    <a:pt x="155" y="1181"/>
                  </a:cubicBezTo>
                  <a:cubicBezTo>
                    <a:pt x="158" y="1184"/>
                    <a:pt x="162" y="1186"/>
                    <a:pt x="167" y="1186"/>
                  </a:cubicBezTo>
                  <a:cubicBezTo>
                    <a:pt x="171" y="1186"/>
                    <a:pt x="175" y="1184"/>
                    <a:pt x="178" y="1181"/>
                  </a:cubicBezTo>
                  <a:cubicBezTo>
                    <a:pt x="178" y="1181"/>
                    <a:pt x="178" y="1181"/>
                    <a:pt x="178" y="1181"/>
                  </a:cubicBezTo>
                  <a:cubicBezTo>
                    <a:pt x="178" y="1181"/>
                    <a:pt x="178" y="1181"/>
                    <a:pt x="178" y="1181"/>
                  </a:cubicBezTo>
                  <a:cubicBezTo>
                    <a:pt x="181" y="1178"/>
                    <a:pt x="183" y="1174"/>
                    <a:pt x="183" y="1170"/>
                  </a:cubicBezTo>
                  <a:cubicBezTo>
                    <a:pt x="183" y="1166"/>
                    <a:pt x="181" y="1162"/>
                    <a:pt x="178" y="1159"/>
                  </a:cubicBezTo>
                  <a:cubicBezTo>
                    <a:pt x="175" y="1156"/>
                    <a:pt x="171" y="1154"/>
                    <a:pt x="167" y="1154"/>
                  </a:cubicBezTo>
                  <a:cubicBezTo>
                    <a:pt x="162" y="1154"/>
                    <a:pt x="158" y="1156"/>
                    <a:pt x="155" y="1159"/>
                  </a:cubicBezTo>
                  <a:cubicBezTo>
                    <a:pt x="153" y="1162"/>
                    <a:pt x="151" y="1166"/>
                    <a:pt x="151" y="1170"/>
                  </a:cubicBezTo>
                  <a:cubicBezTo>
                    <a:pt x="151" y="1174"/>
                    <a:pt x="152" y="1178"/>
                    <a:pt x="155" y="1181"/>
                  </a:cubicBezTo>
                  <a:close/>
                  <a:moveTo>
                    <a:pt x="171" y="1195"/>
                  </a:moveTo>
                  <a:cubicBezTo>
                    <a:pt x="171" y="1251"/>
                    <a:pt x="171" y="1251"/>
                    <a:pt x="171" y="1251"/>
                  </a:cubicBezTo>
                  <a:cubicBezTo>
                    <a:pt x="171" y="1253"/>
                    <a:pt x="169" y="1255"/>
                    <a:pt x="167" y="1255"/>
                  </a:cubicBezTo>
                  <a:cubicBezTo>
                    <a:pt x="164" y="1255"/>
                    <a:pt x="162" y="1253"/>
                    <a:pt x="162" y="1251"/>
                  </a:cubicBezTo>
                  <a:cubicBezTo>
                    <a:pt x="162" y="1195"/>
                    <a:pt x="162" y="1195"/>
                    <a:pt x="162" y="1195"/>
                  </a:cubicBezTo>
                  <a:cubicBezTo>
                    <a:pt x="159" y="1195"/>
                    <a:pt x="157" y="1194"/>
                    <a:pt x="154" y="1192"/>
                  </a:cubicBezTo>
                  <a:cubicBezTo>
                    <a:pt x="144" y="1230"/>
                    <a:pt x="144" y="1230"/>
                    <a:pt x="144" y="1230"/>
                  </a:cubicBezTo>
                  <a:cubicBezTo>
                    <a:pt x="144" y="1233"/>
                    <a:pt x="141" y="1234"/>
                    <a:pt x="139" y="1233"/>
                  </a:cubicBezTo>
                  <a:cubicBezTo>
                    <a:pt x="136" y="1233"/>
                    <a:pt x="135" y="1230"/>
                    <a:pt x="135" y="1228"/>
                  </a:cubicBezTo>
                  <a:cubicBezTo>
                    <a:pt x="146" y="1186"/>
                    <a:pt x="146" y="1186"/>
                    <a:pt x="146" y="1186"/>
                  </a:cubicBezTo>
                  <a:cubicBezTo>
                    <a:pt x="143" y="1181"/>
                    <a:pt x="141" y="1176"/>
                    <a:pt x="141" y="1170"/>
                  </a:cubicBezTo>
                  <a:cubicBezTo>
                    <a:pt x="141" y="1163"/>
                    <a:pt x="144" y="1157"/>
                    <a:pt x="149" y="1152"/>
                  </a:cubicBezTo>
                  <a:cubicBezTo>
                    <a:pt x="152" y="1149"/>
                    <a:pt x="157" y="1146"/>
                    <a:pt x="162" y="1145"/>
                  </a:cubicBezTo>
                  <a:cubicBezTo>
                    <a:pt x="162" y="1060"/>
                    <a:pt x="162" y="1060"/>
                    <a:pt x="162" y="1060"/>
                  </a:cubicBezTo>
                  <a:cubicBezTo>
                    <a:pt x="142" y="1041"/>
                    <a:pt x="142" y="1041"/>
                    <a:pt x="142" y="1041"/>
                  </a:cubicBezTo>
                  <a:cubicBezTo>
                    <a:pt x="140" y="1039"/>
                    <a:pt x="140" y="1036"/>
                    <a:pt x="142" y="1034"/>
                  </a:cubicBezTo>
                  <a:cubicBezTo>
                    <a:pt x="159" y="1017"/>
                    <a:pt x="159" y="1017"/>
                    <a:pt x="159" y="1017"/>
                  </a:cubicBezTo>
                  <a:cubicBezTo>
                    <a:pt x="143" y="1001"/>
                    <a:pt x="143" y="1001"/>
                    <a:pt x="143" y="1001"/>
                  </a:cubicBezTo>
                  <a:cubicBezTo>
                    <a:pt x="143" y="1001"/>
                    <a:pt x="143" y="1001"/>
                    <a:pt x="143" y="1001"/>
                  </a:cubicBezTo>
                  <a:cubicBezTo>
                    <a:pt x="143" y="1001"/>
                    <a:pt x="143" y="1001"/>
                    <a:pt x="143" y="1001"/>
                  </a:cubicBezTo>
                  <a:cubicBezTo>
                    <a:pt x="126" y="984"/>
                    <a:pt x="126" y="984"/>
                    <a:pt x="126" y="984"/>
                  </a:cubicBezTo>
                  <a:cubicBezTo>
                    <a:pt x="109" y="1001"/>
                    <a:pt x="109" y="1001"/>
                    <a:pt x="109" y="1001"/>
                  </a:cubicBezTo>
                  <a:cubicBezTo>
                    <a:pt x="107" y="1002"/>
                    <a:pt x="104" y="1002"/>
                    <a:pt x="102" y="1001"/>
                  </a:cubicBezTo>
                  <a:cubicBezTo>
                    <a:pt x="82" y="980"/>
                    <a:pt x="82" y="980"/>
                    <a:pt x="82" y="980"/>
                  </a:cubicBezTo>
                  <a:cubicBezTo>
                    <a:pt x="80" y="978"/>
                    <a:pt x="80" y="975"/>
                    <a:pt x="82" y="973"/>
                  </a:cubicBezTo>
                  <a:cubicBezTo>
                    <a:pt x="102" y="953"/>
                    <a:pt x="102" y="953"/>
                    <a:pt x="102" y="953"/>
                  </a:cubicBezTo>
                  <a:cubicBezTo>
                    <a:pt x="104" y="951"/>
                    <a:pt x="107" y="951"/>
                    <a:pt x="109" y="953"/>
                  </a:cubicBezTo>
                  <a:cubicBezTo>
                    <a:pt x="126" y="970"/>
                    <a:pt x="126" y="970"/>
                    <a:pt x="126" y="970"/>
                  </a:cubicBezTo>
                  <a:cubicBezTo>
                    <a:pt x="143" y="953"/>
                    <a:pt x="143" y="953"/>
                    <a:pt x="143" y="953"/>
                  </a:cubicBezTo>
                  <a:cubicBezTo>
                    <a:pt x="143" y="953"/>
                    <a:pt x="143" y="953"/>
                    <a:pt x="143" y="953"/>
                  </a:cubicBezTo>
                  <a:cubicBezTo>
                    <a:pt x="160" y="936"/>
                    <a:pt x="160" y="936"/>
                    <a:pt x="160" y="936"/>
                  </a:cubicBezTo>
                  <a:cubicBezTo>
                    <a:pt x="143" y="919"/>
                    <a:pt x="143" y="919"/>
                    <a:pt x="143" y="919"/>
                  </a:cubicBezTo>
                  <a:cubicBezTo>
                    <a:pt x="141" y="917"/>
                    <a:pt x="141" y="914"/>
                    <a:pt x="143" y="912"/>
                  </a:cubicBezTo>
                  <a:cubicBezTo>
                    <a:pt x="162" y="893"/>
                    <a:pt x="162" y="893"/>
                    <a:pt x="162" y="893"/>
                  </a:cubicBezTo>
                  <a:cubicBezTo>
                    <a:pt x="162" y="865"/>
                    <a:pt x="162" y="865"/>
                    <a:pt x="162" y="865"/>
                  </a:cubicBezTo>
                  <a:cubicBezTo>
                    <a:pt x="106" y="865"/>
                    <a:pt x="106" y="865"/>
                    <a:pt x="106" y="865"/>
                  </a:cubicBezTo>
                  <a:cubicBezTo>
                    <a:pt x="102" y="865"/>
                    <a:pt x="98" y="863"/>
                    <a:pt x="95" y="860"/>
                  </a:cubicBezTo>
                  <a:cubicBezTo>
                    <a:pt x="92" y="857"/>
                    <a:pt x="91" y="853"/>
                    <a:pt x="91" y="849"/>
                  </a:cubicBezTo>
                  <a:cubicBezTo>
                    <a:pt x="91" y="830"/>
                    <a:pt x="91" y="830"/>
                    <a:pt x="91" y="830"/>
                  </a:cubicBezTo>
                  <a:cubicBezTo>
                    <a:pt x="91" y="828"/>
                    <a:pt x="91" y="825"/>
                    <a:pt x="92" y="823"/>
                  </a:cubicBezTo>
                  <a:cubicBezTo>
                    <a:pt x="69" y="820"/>
                    <a:pt x="47" y="809"/>
                    <a:pt x="31" y="793"/>
                  </a:cubicBezTo>
                  <a:cubicBezTo>
                    <a:pt x="12" y="774"/>
                    <a:pt x="0" y="747"/>
                    <a:pt x="0" y="718"/>
                  </a:cubicBezTo>
                  <a:cubicBezTo>
                    <a:pt x="0" y="664"/>
                    <a:pt x="0" y="664"/>
                    <a:pt x="0" y="664"/>
                  </a:cubicBezTo>
                  <a:cubicBezTo>
                    <a:pt x="0" y="635"/>
                    <a:pt x="12" y="609"/>
                    <a:pt x="31" y="589"/>
                  </a:cubicBezTo>
                  <a:cubicBezTo>
                    <a:pt x="47" y="573"/>
                    <a:pt x="69" y="562"/>
                    <a:pt x="92" y="559"/>
                  </a:cubicBezTo>
                  <a:cubicBezTo>
                    <a:pt x="91" y="557"/>
                    <a:pt x="91" y="555"/>
                    <a:pt x="91" y="552"/>
                  </a:cubicBezTo>
                  <a:cubicBezTo>
                    <a:pt x="91" y="533"/>
                    <a:pt x="91" y="533"/>
                    <a:pt x="91" y="533"/>
                  </a:cubicBezTo>
                  <a:cubicBezTo>
                    <a:pt x="91" y="529"/>
                    <a:pt x="92" y="525"/>
                    <a:pt x="95" y="522"/>
                  </a:cubicBezTo>
                  <a:cubicBezTo>
                    <a:pt x="95" y="522"/>
                    <a:pt x="95" y="522"/>
                    <a:pt x="95" y="522"/>
                  </a:cubicBezTo>
                  <a:cubicBezTo>
                    <a:pt x="98" y="519"/>
                    <a:pt x="102" y="518"/>
                    <a:pt x="106" y="518"/>
                  </a:cubicBezTo>
                  <a:cubicBezTo>
                    <a:pt x="136" y="518"/>
                    <a:pt x="136" y="518"/>
                    <a:pt x="136" y="518"/>
                  </a:cubicBezTo>
                  <a:cubicBezTo>
                    <a:pt x="138" y="511"/>
                    <a:pt x="141" y="505"/>
                    <a:pt x="145" y="501"/>
                  </a:cubicBezTo>
                  <a:cubicBezTo>
                    <a:pt x="150" y="496"/>
                    <a:pt x="155" y="493"/>
                    <a:pt x="162" y="492"/>
                  </a:cubicBezTo>
                  <a:cubicBezTo>
                    <a:pt x="162" y="4"/>
                    <a:pt x="162" y="4"/>
                    <a:pt x="162" y="4"/>
                  </a:cubicBezTo>
                  <a:cubicBezTo>
                    <a:pt x="162" y="2"/>
                    <a:pt x="164" y="0"/>
                    <a:pt x="167" y="0"/>
                  </a:cubicBezTo>
                  <a:cubicBezTo>
                    <a:pt x="169" y="0"/>
                    <a:pt x="171" y="2"/>
                    <a:pt x="171" y="4"/>
                  </a:cubicBezTo>
                  <a:cubicBezTo>
                    <a:pt x="171" y="492"/>
                    <a:pt x="171" y="492"/>
                    <a:pt x="171" y="492"/>
                  </a:cubicBezTo>
                  <a:cubicBezTo>
                    <a:pt x="178" y="493"/>
                    <a:pt x="184" y="496"/>
                    <a:pt x="188" y="501"/>
                  </a:cubicBezTo>
                  <a:cubicBezTo>
                    <a:pt x="193" y="505"/>
                    <a:pt x="196" y="511"/>
                    <a:pt x="197" y="518"/>
                  </a:cubicBezTo>
                  <a:cubicBezTo>
                    <a:pt x="227" y="518"/>
                    <a:pt x="227" y="518"/>
                    <a:pt x="227" y="518"/>
                  </a:cubicBezTo>
                  <a:cubicBezTo>
                    <a:pt x="231" y="518"/>
                    <a:pt x="235" y="519"/>
                    <a:pt x="238" y="522"/>
                  </a:cubicBezTo>
                  <a:cubicBezTo>
                    <a:pt x="238" y="522"/>
                    <a:pt x="238" y="522"/>
                    <a:pt x="238" y="522"/>
                  </a:cubicBezTo>
                  <a:cubicBezTo>
                    <a:pt x="241" y="525"/>
                    <a:pt x="243" y="529"/>
                    <a:pt x="243" y="533"/>
                  </a:cubicBezTo>
                  <a:cubicBezTo>
                    <a:pt x="243" y="552"/>
                    <a:pt x="243" y="552"/>
                    <a:pt x="243" y="552"/>
                  </a:cubicBezTo>
                  <a:cubicBezTo>
                    <a:pt x="243" y="555"/>
                    <a:pt x="242" y="557"/>
                    <a:pt x="241" y="559"/>
                  </a:cubicBezTo>
                  <a:cubicBezTo>
                    <a:pt x="265" y="562"/>
                    <a:pt x="286" y="573"/>
                    <a:pt x="302" y="589"/>
                  </a:cubicBezTo>
                  <a:cubicBezTo>
                    <a:pt x="321" y="609"/>
                    <a:pt x="333" y="635"/>
                    <a:pt x="333" y="664"/>
                  </a:cubicBezTo>
                  <a:cubicBezTo>
                    <a:pt x="333" y="718"/>
                    <a:pt x="333" y="718"/>
                    <a:pt x="333" y="718"/>
                  </a:cubicBezTo>
                  <a:cubicBezTo>
                    <a:pt x="333" y="747"/>
                    <a:pt x="321" y="774"/>
                    <a:pt x="302" y="793"/>
                  </a:cubicBezTo>
                  <a:cubicBezTo>
                    <a:pt x="286" y="809"/>
                    <a:pt x="265" y="820"/>
                    <a:pt x="241" y="823"/>
                  </a:cubicBezTo>
                  <a:cubicBezTo>
                    <a:pt x="242" y="825"/>
                    <a:pt x="243" y="828"/>
                    <a:pt x="243" y="830"/>
                  </a:cubicBezTo>
                  <a:cubicBezTo>
                    <a:pt x="243" y="849"/>
                    <a:pt x="243" y="849"/>
                    <a:pt x="243" y="849"/>
                  </a:cubicBezTo>
                  <a:cubicBezTo>
                    <a:pt x="243" y="853"/>
                    <a:pt x="241" y="857"/>
                    <a:pt x="238" y="860"/>
                  </a:cubicBezTo>
                  <a:cubicBezTo>
                    <a:pt x="238" y="860"/>
                    <a:pt x="238" y="860"/>
                    <a:pt x="238" y="860"/>
                  </a:cubicBezTo>
                  <a:cubicBezTo>
                    <a:pt x="235" y="863"/>
                    <a:pt x="231" y="865"/>
                    <a:pt x="227" y="865"/>
                  </a:cubicBezTo>
                  <a:cubicBezTo>
                    <a:pt x="171" y="865"/>
                    <a:pt x="171" y="865"/>
                    <a:pt x="171" y="865"/>
                  </a:cubicBezTo>
                  <a:cubicBezTo>
                    <a:pt x="171" y="893"/>
                    <a:pt x="171" y="893"/>
                    <a:pt x="171" y="893"/>
                  </a:cubicBezTo>
                  <a:cubicBezTo>
                    <a:pt x="190" y="912"/>
                    <a:pt x="190" y="912"/>
                    <a:pt x="190" y="912"/>
                  </a:cubicBezTo>
                  <a:cubicBezTo>
                    <a:pt x="192" y="914"/>
                    <a:pt x="192" y="917"/>
                    <a:pt x="190" y="919"/>
                  </a:cubicBezTo>
                  <a:cubicBezTo>
                    <a:pt x="173" y="936"/>
                    <a:pt x="173" y="936"/>
                    <a:pt x="173" y="936"/>
                  </a:cubicBezTo>
                  <a:cubicBezTo>
                    <a:pt x="190" y="953"/>
                    <a:pt x="190" y="953"/>
                    <a:pt x="190" y="953"/>
                  </a:cubicBezTo>
                  <a:cubicBezTo>
                    <a:pt x="190" y="953"/>
                    <a:pt x="190" y="953"/>
                    <a:pt x="190" y="953"/>
                  </a:cubicBezTo>
                  <a:cubicBezTo>
                    <a:pt x="190" y="953"/>
                    <a:pt x="190" y="953"/>
                    <a:pt x="190" y="953"/>
                  </a:cubicBezTo>
                  <a:cubicBezTo>
                    <a:pt x="207" y="970"/>
                    <a:pt x="207" y="970"/>
                    <a:pt x="207" y="970"/>
                  </a:cubicBezTo>
                  <a:cubicBezTo>
                    <a:pt x="225" y="953"/>
                    <a:pt x="225" y="953"/>
                    <a:pt x="225" y="953"/>
                  </a:cubicBezTo>
                  <a:cubicBezTo>
                    <a:pt x="226" y="951"/>
                    <a:pt x="229" y="951"/>
                    <a:pt x="231" y="953"/>
                  </a:cubicBezTo>
                  <a:cubicBezTo>
                    <a:pt x="252" y="973"/>
                    <a:pt x="252" y="973"/>
                    <a:pt x="252" y="973"/>
                  </a:cubicBezTo>
                  <a:cubicBezTo>
                    <a:pt x="254" y="975"/>
                    <a:pt x="254" y="978"/>
                    <a:pt x="252" y="980"/>
                  </a:cubicBezTo>
                  <a:cubicBezTo>
                    <a:pt x="231" y="1001"/>
                    <a:pt x="231" y="1001"/>
                    <a:pt x="231" y="1001"/>
                  </a:cubicBezTo>
                  <a:cubicBezTo>
                    <a:pt x="229" y="1002"/>
                    <a:pt x="226" y="1002"/>
                    <a:pt x="225" y="1001"/>
                  </a:cubicBezTo>
                  <a:cubicBezTo>
                    <a:pt x="207" y="984"/>
                    <a:pt x="207" y="984"/>
                    <a:pt x="207" y="984"/>
                  </a:cubicBezTo>
                  <a:cubicBezTo>
                    <a:pt x="190" y="1001"/>
                    <a:pt x="190" y="1001"/>
                    <a:pt x="190" y="1001"/>
                  </a:cubicBezTo>
                  <a:cubicBezTo>
                    <a:pt x="173" y="1018"/>
                    <a:pt x="173" y="1018"/>
                    <a:pt x="173" y="1018"/>
                  </a:cubicBezTo>
                  <a:cubicBezTo>
                    <a:pt x="190" y="1034"/>
                    <a:pt x="190" y="1034"/>
                    <a:pt x="190" y="1034"/>
                  </a:cubicBezTo>
                  <a:cubicBezTo>
                    <a:pt x="191" y="1036"/>
                    <a:pt x="191" y="1039"/>
                    <a:pt x="190" y="1041"/>
                  </a:cubicBezTo>
                  <a:cubicBezTo>
                    <a:pt x="171" y="1059"/>
                    <a:pt x="171" y="1059"/>
                    <a:pt x="171" y="1059"/>
                  </a:cubicBezTo>
                  <a:cubicBezTo>
                    <a:pt x="171" y="1145"/>
                    <a:pt x="171" y="1145"/>
                    <a:pt x="171" y="1145"/>
                  </a:cubicBezTo>
                  <a:cubicBezTo>
                    <a:pt x="177" y="1146"/>
                    <a:pt x="181" y="1149"/>
                    <a:pt x="185" y="1152"/>
                  </a:cubicBezTo>
                  <a:cubicBezTo>
                    <a:pt x="189" y="1157"/>
                    <a:pt x="192" y="1163"/>
                    <a:pt x="192" y="1170"/>
                  </a:cubicBezTo>
                  <a:cubicBezTo>
                    <a:pt x="192" y="1176"/>
                    <a:pt x="190" y="1181"/>
                    <a:pt x="187" y="1186"/>
                  </a:cubicBezTo>
                  <a:cubicBezTo>
                    <a:pt x="198" y="1228"/>
                    <a:pt x="198" y="1228"/>
                    <a:pt x="198" y="1228"/>
                  </a:cubicBezTo>
                  <a:cubicBezTo>
                    <a:pt x="199" y="1230"/>
                    <a:pt x="197" y="1233"/>
                    <a:pt x="195" y="1233"/>
                  </a:cubicBezTo>
                  <a:cubicBezTo>
                    <a:pt x="192" y="1234"/>
                    <a:pt x="190" y="1233"/>
                    <a:pt x="189" y="1230"/>
                  </a:cubicBezTo>
                  <a:cubicBezTo>
                    <a:pt x="179" y="1192"/>
                    <a:pt x="179" y="1192"/>
                    <a:pt x="179" y="1192"/>
                  </a:cubicBezTo>
                  <a:cubicBezTo>
                    <a:pt x="177" y="1194"/>
                    <a:pt x="174" y="1195"/>
                    <a:pt x="171" y="1195"/>
                  </a:cubicBezTo>
                  <a:close/>
                  <a:moveTo>
                    <a:pt x="187" y="518"/>
                  </a:moveTo>
                  <a:cubicBezTo>
                    <a:pt x="186" y="514"/>
                    <a:pt x="184" y="510"/>
                    <a:pt x="182" y="507"/>
                  </a:cubicBezTo>
                  <a:cubicBezTo>
                    <a:pt x="178" y="504"/>
                    <a:pt x="172" y="501"/>
                    <a:pt x="167" y="501"/>
                  </a:cubicBezTo>
                  <a:cubicBezTo>
                    <a:pt x="161" y="501"/>
                    <a:pt x="156" y="504"/>
                    <a:pt x="152" y="507"/>
                  </a:cubicBezTo>
                  <a:cubicBezTo>
                    <a:pt x="149" y="510"/>
                    <a:pt x="147" y="514"/>
                    <a:pt x="146" y="518"/>
                  </a:cubicBezTo>
                  <a:cubicBezTo>
                    <a:pt x="187" y="518"/>
                    <a:pt x="187" y="518"/>
                    <a:pt x="187" y="518"/>
                  </a:cubicBezTo>
                  <a:close/>
                  <a:moveTo>
                    <a:pt x="164" y="1049"/>
                  </a:moveTo>
                  <a:cubicBezTo>
                    <a:pt x="165" y="1049"/>
                    <a:pt x="166" y="1048"/>
                    <a:pt x="167" y="1048"/>
                  </a:cubicBezTo>
                  <a:cubicBezTo>
                    <a:pt x="167" y="1048"/>
                    <a:pt x="168" y="1048"/>
                    <a:pt x="168" y="1049"/>
                  </a:cubicBezTo>
                  <a:cubicBezTo>
                    <a:pt x="179" y="1037"/>
                    <a:pt x="179" y="1037"/>
                    <a:pt x="179" y="1037"/>
                  </a:cubicBezTo>
                  <a:cubicBezTo>
                    <a:pt x="166" y="1024"/>
                    <a:pt x="166" y="1024"/>
                    <a:pt x="166" y="1024"/>
                  </a:cubicBezTo>
                  <a:cubicBezTo>
                    <a:pt x="152" y="1037"/>
                    <a:pt x="152" y="1037"/>
                    <a:pt x="152" y="1037"/>
                  </a:cubicBezTo>
                  <a:cubicBezTo>
                    <a:pt x="164" y="1049"/>
                    <a:pt x="164" y="1049"/>
                    <a:pt x="164" y="1049"/>
                  </a:cubicBezTo>
                  <a:close/>
                  <a:moveTo>
                    <a:pt x="206" y="612"/>
                  </a:moveTo>
                  <a:cubicBezTo>
                    <a:pt x="206" y="614"/>
                    <a:pt x="204" y="616"/>
                    <a:pt x="202" y="616"/>
                  </a:cubicBezTo>
                  <a:cubicBezTo>
                    <a:pt x="200" y="616"/>
                    <a:pt x="199" y="614"/>
                    <a:pt x="199" y="612"/>
                  </a:cubicBezTo>
                  <a:cubicBezTo>
                    <a:pt x="199" y="591"/>
                    <a:pt x="199" y="591"/>
                    <a:pt x="199" y="591"/>
                  </a:cubicBezTo>
                  <a:cubicBezTo>
                    <a:pt x="199" y="584"/>
                    <a:pt x="196" y="578"/>
                    <a:pt x="192" y="574"/>
                  </a:cubicBezTo>
                  <a:cubicBezTo>
                    <a:pt x="189" y="571"/>
                    <a:pt x="185" y="569"/>
                    <a:pt x="182" y="568"/>
                  </a:cubicBezTo>
                  <a:cubicBezTo>
                    <a:pt x="152" y="568"/>
                    <a:pt x="152" y="568"/>
                    <a:pt x="152" y="568"/>
                  </a:cubicBezTo>
                  <a:cubicBezTo>
                    <a:pt x="148" y="569"/>
                    <a:pt x="144" y="571"/>
                    <a:pt x="142" y="574"/>
                  </a:cubicBezTo>
                  <a:cubicBezTo>
                    <a:pt x="137" y="578"/>
                    <a:pt x="134" y="584"/>
                    <a:pt x="134" y="591"/>
                  </a:cubicBezTo>
                  <a:cubicBezTo>
                    <a:pt x="134" y="791"/>
                    <a:pt x="134" y="791"/>
                    <a:pt x="134" y="791"/>
                  </a:cubicBezTo>
                  <a:cubicBezTo>
                    <a:pt x="134" y="798"/>
                    <a:pt x="137" y="804"/>
                    <a:pt x="142" y="808"/>
                  </a:cubicBezTo>
                  <a:cubicBezTo>
                    <a:pt x="144" y="811"/>
                    <a:pt x="148" y="813"/>
                    <a:pt x="152" y="815"/>
                  </a:cubicBezTo>
                  <a:cubicBezTo>
                    <a:pt x="182" y="815"/>
                    <a:pt x="182" y="815"/>
                    <a:pt x="182" y="815"/>
                  </a:cubicBezTo>
                  <a:cubicBezTo>
                    <a:pt x="185" y="813"/>
                    <a:pt x="189" y="811"/>
                    <a:pt x="192" y="808"/>
                  </a:cubicBezTo>
                  <a:cubicBezTo>
                    <a:pt x="196" y="804"/>
                    <a:pt x="199" y="798"/>
                    <a:pt x="199" y="791"/>
                  </a:cubicBezTo>
                  <a:cubicBezTo>
                    <a:pt x="199" y="640"/>
                    <a:pt x="199" y="640"/>
                    <a:pt x="199" y="640"/>
                  </a:cubicBezTo>
                  <a:cubicBezTo>
                    <a:pt x="199" y="638"/>
                    <a:pt x="200" y="636"/>
                    <a:pt x="202" y="636"/>
                  </a:cubicBezTo>
                  <a:cubicBezTo>
                    <a:pt x="204" y="636"/>
                    <a:pt x="206" y="638"/>
                    <a:pt x="206" y="640"/>
                  </a:cubicBezTo>
                  <a:cubicBezTo>
                    <a:pt x="206" y="791"/>
                    <a:pt x="206" y="791"/>
                    <a:pt x="206" y="791"/>
                  </a:cubicBezTo>
                  <a:cubicBezTo>
                    <a:pt x="206" y="800"/>
                    <a:pt x="202" y="808"/>
                    <a:pt x="197" y="814"/>
                  </a:cubicBezTo>
                  <a:cubicBezTo>
                    <a:pt x="196" y="814"/>
                    <a:pt x="196" y="814"/>
                    <a:pt x="196" y="815"/>
                  </a:cubicBezTo>
                  <a:cubicBezTo>
                    <a:pt x="203" y="815"/>
                    <a:pt x="203" y="815"/>
                    <a:pt x="203" y="815"/>
                  </a:cubicBezTo>
                  <a:cubicBezTo>
                    <a:pt x="220" y="812"/>
                    <a:pt x="235" y="803"/>
                    <a:pt x="246" y="792"/>
                  </a:cubicBezTo>
                  <a:cubicBezTo>
                    <a:pt x="261" y="777"/>
                    <a:pt x="270" y="757"/>
                    <a:pt x="270" y="735"/>
                  </a:cubicBezTo>
                  <a:cubicBezTo>
                    <a:pt x="270" y="734"/>
                    <a:pt x="270" y="734"/>
                    <a:pt x="270" y="734"/>
                  </a:cubicBezTo>
                  <a:cubicBezTo>
                    <a:pt x="270" y="732"/>
                    <a:pt x="272" y="730"/>
                    <a:pt x="274" y="730"/>
                  </a:cubicBezTo>
                  <a:cubicBezTo>
                    <a:pt x="276" y="730"/>
                    <a:pt x="277" y="732"/>
                    <a:pt x="277" y="734"/>
                  </a:cubicBezTo>
                  <a:cubicBezTo>
                    <a:pt x="277" y="735"/>
                    <a:pt x="277" y="735"/>
                    <a:pt x="277" y="735"/>
                  </a:cubicBezTo>
                  <a:cubicBezTo>
                    <a:pt x="277" y="759"/>
                    <a:pt x="267" y="781"/>
                    <a:pt x="251" y="797"/>
                  </a:cubicBezTo>
                  <a:cubicBezTo>
                    <a:pt x="244" y="804"/>
                    <a:pt x="236" y="810"/>
                    <a:pt x="226" y="815"/>
                  </a:cubicBezTo>
                  <a:cubicBezTo>
                    <a:pt x="227" y="815"/>
                    <a:pt x="227" y="815"/>
                    <a:pt x="227" y="815"/>
                  </a:cubicBezTo>
                  <a:cubicBezTo>
                    <a:pt x="254" y="815"/>
                    <a:pt x="278" y="804"/>
                    <a:pt x="295" y="786"/>
                  </a:cubicBezTo>
                  <a:cubicBezTo>
                    <a:pt x="313" y="769"/>
                    <a:pt x="324" y="744"/>
                    <a:pt x="324" y="718"/>
                  </a:cubicBezTo>
                  <a:cubicBezTo>
                    <a:pt x="324" y="664"/>
                    <a:pt x="324" y="664"/>
                    <a:pt x="324" y="664"/>
                  </a:cubicBezTo>
                  <a:cubicBezTo>
                    <a:pt x="324" y="638"/>
                    <a:pt x="313" y="614"/>
                    <a:pt x="295" y="596"/>
                  </a:cubicBezTo>
                  <a:cubicBezTo>
                    <a:pt x="278" y="579"/>
                    <a:pt x="254" y="568"/>
                    <a:pt x="227" y="568"/>
                  </a:cubicBezTo>
                  <a:cubicBezTo>
                    <a:pt x="226" y="568"/>
                    <a:pt x="226" y="568"/>
                    <a:pt x="226" y="568"/>
                  </a:cubicBezTo>
                  <a:cubicBezTo>
                    <a:pt x="236" y="572"/>
                    <a:pt x="244" y="578"/>
                    <a:pt x="251" y="585"/>
                  </a:cubicBezTo>
                  <a:cubicBezTo>
                    <a:pt x="267" y="601"/>
                    <a:pt x="277" y="623"/>
                    <a:pt x="277" y="647"/>
                  </a:cubicBezTo>
                  <a:cubicBezTo>
                    <a:pt x="277" y="706"/>
                    <a:pt x="277" y="706"/>
                    <a:pt x="277" y="706"/>
                  </a:cubicBezTo>
                  <a:cubicBezTo>
                    <a:pt x="277" y="708"/>
                    <a:pt x="276" y="710"/>
                    <a:pt x="274" y="710"/>
                  </a:cubicBezTo>
                  <a:cubicBezTo>
                    <a:pt x="272" y="710"/>
                    <a:pt x="270" y="708"/>
                    <a:pt x="270" y="706"/>
                  </a:cubicBezTo>
                  <a:cubicBezTo>
                    <a:pt x="270" y="647"/>
                    <a:pt x="270" y="647"/>
                    <a:pt x="270" y="647"/>
                  </a:cubicBezTo>
                  <a:cubicBezTo>
                    <a:pt x="270" y="625"/>
                    <a:pt x="261" y="605"/>
                    <a:pt x="246" y="590"/>
                  </a:cubicBezTo>
                  <a:cubicBezTo>
                    <a:pt x="235" y="579"/>
                    <a:pt x="220" y="571"/>
                    <a:pt x="203" y="568"/>
                  </a:cubicBezTo>
                  <a:cubicBezTo>
                    <a:pt x="196" y="568"/>
                    <a:pt x="196" y="568"/>
                    <a:pt x="196" y="568"/>
                  </a:cubicBezTo>
                  <a:cubicBezTo>
                    <a:pt x="196" y="568"/>
                    <a:pt x="196" y="568"/>
                    <a:pt x="197" y="569"/>
                  </a:cubicBezTo>
                  <a:cubicBezTo>
                    <a:pt x="202" y="574"/>
                    <a:pt x="206" y="582"/>
                    <a:pt x="206" y="591"/>
                  </a:cubicBezTo>
                  <a:cubicBezTo>
                    <a:pt x="206" y="612"/>
                    <a:pt x="206" y="612"/>
                    <a:pt x="206" y="612"/>
                  </a:cubicBezTo>
                  <a:close/>
                  <a:moveTo>
                    <a:pt x="138" y="815"/>
                  </a:moveTo>
                  <a:cubicBezTo>
                    <a:pt x="137" y="814"/>
                    <a:pt x="137" y="814"/>
                    <a:pt x="137" y="814"/>
                  </a:cubicBezTo>
                  <a:cubicBezTo>
                    <a:pt x="131" y="808"/>
                    <a:pt x="127" y="800"/>
                    <a:pt x="127" y="791"/>
                  </a:cubicBezTo>
                  <a:cubicBezTo>
                    <a:pt x="127" y="591"/>
                    <a:pt x="127" y="591"/>
                    <a:pt x="127" y="591"/>
                  </a:cubicBezTo>
                  <a:cubicBezTo>
                    <a:pt x="127" y="582"/>
                    <a:pt x="131" y="574"/>
                    <a:pt x="137" y="569"/>
                  </a:cubicBezTo>
                  <a:cubicBezTo>
                    <a:pt x="137" y="568"/>
                    <a:pt x="137" y="568"/>
                    <a:pt x="138" y="568"/>
                  </a:cubicBezTo>
                  <a:cubicBezTo>
                    <a:pt x="130" y="568"/>
                    <a:pt x="130" y="568"/>
                    <a:pt x="130" y="568"/>
                  </a:cubicBezTo>
                  <a:cubicBezTo>
                    <a:pt x="119" y="570"/>
                    <a:pt x="109" y="574"/>
                    <a:pt x="100" y="580"/>
                  </a:cubicBezTo>
                  <a:cubicBezTo>
                    <a:pt x="87" y="588"/>
                    <a:pt x="76" y="601"/>
                    <a:pt x="70" y="616"/>
                  </a:cubicBezTo>
                  <a:cubicBezTo>
                    <a:pt x="69" y="617"/>
                    <a:pt x="67" y="618"/>
                    <a:pt x="65" y="617"/>
                  </a:cubicBezTo>
                  <a:cubicBezTo>
                    <a:pt x="63" y="617"/>
                    <a:pt x="63" y="615"/>
                    <a:pt x="63" y="613"/>
                  </a:cubicBezTo>
                  <a:cubicBezTo>
                    <a:pt x="70" y="597"/>
                    <a:pt x="82" y="583"/>
                    <a:pt x="96" y="574"/>
                  </a:cubicBezTo>
                  <a:cubicBezTo>
                    <a:pt x="100" y="572"/>
                    <a:pt x="103" y="569"/>
                    <a:pt x="107" y="568"/>
                  </a:cubicBezTo>
                  <a:cubicBezTo>
                    <a:pt x="106" y="568"/>
                    <a:pt x="106" y="568"/>
                    <a:pt x="106" y="568"/>
                  </a:cubicBezTo>
                  <a:cubicBezTo>
                    <a:pt x="80" y="568"/>
                    <a:pt x="55" y="579"/>
                    <a:pt x="38" y="596"/>
                  </a:cubicBezTo>
                  <a:cubicBezTo>
                    <a:pt x="20" y="614"/>
                    <a:pt x="10" y="638"/>
                    <a:pt x="10" y="664"/>
                  </a:cubicBezTo>
                  <a:cubicBezTo>
                    <a:pt x="10" y="718"/>
                    <a:pt x="10" y="718"/>
                    <a:pt x="10" y="718"/>
                  </a:cubicBezTo>
                  <a:cubicBezTo>
                    <a:pt x="10" y="744"/>
                    <a:pt x="20" y="769"/>
                    <a:pt x="38" y="786"/>
                  </a:cubicBezTo>
                  <a:cubicBezTo>
                    <a:pt x="55" y="804"/>
                    <a:pt x="80" y="815"/>
                    <a:pt x="106" y="815"/>
                  </a:cubicBezTo>
                  <a:cubicBezTo>
                    <a:pt x="107" y="815"/>
                    <a:pt x="107" y="815"/>
                    <a:pt x="107" y="815"/>
                  </a:cubicBezTo>
                  <a:cubicBezTo>
                    <a:pt x="100" y="811"/>
                    <a:pt x="94" y="807"/>
                    <a:pt x="88" y="802"/>
                  </a:cubicBezTo>
                  <a:cubicBezTo>
                    <a:pt x="73" y="790"/>
                    <a:pt x="62" y="771"/>
                    <a:pt x="58" y="751"/>
                  </a:cubicBezTo>
                  <a:cubicBezTo>
                    <a:pt x="57" y="749"/>
                    <a:pt x="59" y="747"/>
                    <a:pt x="61" y="747"/>
                  </a:cubicBezTo>
                  <a:cubicBezTo>
                    <a:pt x="62" y="746"/>
                    <a:pt x="64" y="748"/>
                    <a:pt x="65" y="750"/>
                  </a:cubicBezTo>
                  <a:cubicBezTo>
                    <a:pt x="68" y="768"/>
                    <a:pt x="78" y="785"/>
                    <a:pt x="93" y="797"/>
                  </a:cubicBezTo>
                  <a:cubicBezTo>
                    <a:pt x="103" y="806"/>
                    <a:pt x="116" y="812"/>
                    <a:pt x="130" y="815"/>
                  </a:cubicBezTo>
                  <a:cubicBezTo>
                    <a:pt x="138" y="815"/>
                    <a:pt x="138" y="815"/>
                    <a:pt x="138" y="815"/>
                  </a:cubicBezTo>
                  <a:close/>
                  <a:moveTo>
                    <a:pt x="56" y="641"/>
                  </a:moveTo>
                  <a:cubicBezTo>
                    <a:pt x="56" y="642"/>
                    <a:pt x="56" y="643"/>
                    <a:pt x="56" y="644"/>
                  </a:cubicBezTo>
                  <a:cubicBezTo>
                    <a:pt x="56" y="646"/>
                    <a:pt x="56" y="647"/>
                    <a:pt x="56" y="647"/>
                  </a:cubicBezTo>
                  <a:cubicBezTo>
                    <a:pt x="56" y="723"/>
                    <a:pt x="56" y="723"/>
                    <a:pt x="56" y="723"/>
                  </a:cubicBezTo>
                  <a:cubicBezTo>
                    <a:pt x="56" y="725"/>
                    <a:pt x="58" y="726"/>
                    <a:pt x="60" y="726"/>
                  </a:cubicBezTo>
                  <a:cubicBezTo>
                    <a:pt x="62" y="726"/>
                    <a:pt x="63" y="725"/>
                    <a:pt x="63" y="723"/>
                  </a:cubicBezTo>
                  <a:cubicBezTo>
                    <a:pt x="63" y="647"/>
                    <a:pt x="63" y="647"/>
                    <a:pt x="63" y="647"/>
                  </a:cubicBezTo>
                  <a:cubicBezTo>
                    <a:pt x="63" y="646"/>
                    <a:pt x="63" y="645"/>
                    <a:pt x="63" y="645"/>
                  </a:cubicBezTo>
                  <a:cubicBezTo>
                    <a:pt x="63" y="644"/>
                    <a:pt x="63" y="643"/>
                    <a:pt x="64" y="642"/>
                  </a:cubicBezTo>
                  <a:cubicBezTo>
                    <a:pt x="64" y="640"/>
                    <a:pt x="62" y="638"/>
                    <a:pt x="60" y="638"/>
                  </a:cubicBezTo>
                  <a:cubicBezTo>
                    <a:pt x="58" y="638"/>
                    <a:pt x="57" y="639"/>
                    <a:pt x="56" y="641"/>
                  </a:cubicBezTo>
                  <a:close/>
                  <a:moveTo>
                    <a:pt x="227" y="824"/>
                  </a:moveTo>
                  <a:cubicBezTo>
                    <a:pt x="227" y="824"/>
                    <a:pt x="227" y="824"/>
                    <a:pt x="227" y="824"/>
                  </a:cubicBezTo>
                  <a:cubicBezTo>
                    <a:pt x="106" y="824"/>
                    <a:pt x="106" y="824"/>
                    <a:pt x="106" y="824"/>
                  </a:cubicBezTo>
                  <a:cubicBezTo>
                    <a:pt x="106" y="824"/>
                    <a:pt x="106" y="824"/>
                    <a:pt x="106" y="824"/>
                  </a:cubicBezTo>
                  <a:cubicBezTo>
                    <a:pt x="105" y="824"/>
                    <a:pt x="103" y="825"/>
                    <a:pt x="102" y="826"/>
                  </a:cubicBezTo>
                  <a:cubicBezTo>
                    <a:pt x="102" y="826"/>
                    <a:pt x="102" y="826"/>
                    <a:pt x="102" y="826"/>
                  </a:cubicBezTo>
                  <a:cubicBezTo>
                    <a:pt x="101" y="827"/>
                    <a:pt x="100" y="828"/>
                    <a:pt x="100" y="830"/>
                  </a:cubicBezTo>
                  <a:cubicBezTo>
                    <a:pt x="100" y="849"/>
                    <a:pt x="100" y="849"/>
                    <a:pt x="100" y="849"/>
                  </a:cubicBezTo>
                  <a:cubicBezTo>
                    <a:pt x="100" y="851"/>
                    <a:pt x="101" y="852"/>
                    <a:pt x="102" y="853"/>
                  </a:cubicBezTo>
                  <a:cubicBezTo>
                    <a:pt x="103" y="854"/>
                    <a:pt x="105" y="855"/>
                    <a:pt x="106" y="855"/>
                  </a:cubicBezTo>
                  <a:cubicBezTo>
                    <a:pt x="167" y="855"/>
                    <a:pt x="167" y="855"/>
                    <a:pt x="167" y="855"/>
                  </a:cubicBezTo>
                  <a:cubicBezTo>
                    <a:pt x="227" y="855"/>
                    <a:pt x="227" y="855"/>
                    <a:pt x="227" y="855"/>
                  </a:cubicBezTo>
                  <a:cubicBezTo>
                    <a:pt x="229" y="855"/>
                    <a:pt x="230" y="854"/>
                    <a:pt x="231" y="854"/>
                  </a:cubicBezTo>
                  <a:cubicBezTo>
                    <a:pt x="231" y="853"/>
                    <a:pt x="231" y="853"/>
                    <a:pt x="231" y="853"/>
                  </a:cubicBezTo>
                  <a:cubicBezTo>
                    <a:pt x="232" y="852"/>
                    <a:pt x="233" y="851"/>
                    <a:pt x="233" y="849"/>
                  </a:cubicBezTo>
                  <a:cubicBezTo>
                    <a:pt x="233" y="830"/>
                    <a:pt x="233" y="830"/>
                    <a:pt x="233" y="830"/>
                  </a:cubicBezTo>
                  <a:cubicBezTo>
                    <a:pt x="233" y="828"/>
                    <a:pt x="232" y="827"/>
                    <a:pt x="231" y="826"/>
                  </a:cubicBezTo>
                  <a:cubicBezTo>
                    <a:pt x="231" y="826"/>
                    <a:pt x="231" y="826"/>
                    <a:pt x="231" y="826"/>
                  </a:cubicBezTo>
                  <a:cubicBezTo>
                    <a:pt x="230" y="825"/>
                    <a:pt x="229" y="824"/>
                    <a:pt x="227" y="824"/>
                  </a:cubicBezTo>
                  <a:close/>
                  <a:moveTo>
                    <a:pt x="227" y="527"/>
                  </a:moveTo>
                  <a:cubicBezTo>
                    <a:pt x="192" y="527"/>
                    <a:pt x="192" y="527"/>
                    <a:pt x="192" y="527"/>
                  </a:cubicBezTo>
                  <a:cubicBezTo>
                    <a:pt x="141" y="527"/>
                    <a:pt x="141" y="527"/>
                    <a:pt x="141" y="527"/>
                  </a:cubicBezTo>
                  <a:cubicBezTo>
                    <a:pt x="106" y="527"/>
                    <a:pt x="106" y="527"/>
                    <a:pt x="106" y="527"/>
                  </a:cubicBezTo>
                  <a:cubicBezTo>
                    <a:pt x="105" y="527"/>
                    <a:pt x="103" y="528"/>
                    <a:pt x="102" y="529"/>
                  </a:cubicBezTo>
                  <a:cubicBezTo>
                    <a:pt x="102" y="529"/>
                    <a:pt x="102" y="529"/>
                    <a:pt x="102" y="529"/>
                  </a:cubicBezTo>
                  <a:cubicBezTo>
                    <a:pt x="101" y="530"/>
                    <a:pt x="100" y="531"/>
                    <a:pt x="100" y="533"/>
                  </a:cubicBezTo>
                  <a:cubicBezTo>
                    <a:pt x="100" y="552"/>
                    <a:pt x="100" y="552"/>
                    <a:pt x="100" y="552"/>
                  </a:cubicBezTo>
                  <a:cubicBezTo>
                    <a:pt x="100" y="554"/>
                    <a:pt x="101" y="555"/>
                    <a:pt x="102" y="556"/>
                  </a:cubicBezTo>
                  <a:cubicBezTo>
                    <a:pt x="102" y="556"/>
                    <a:pt x="102" y="556"/>
                    <a:pt x="102" y="556"/>
                  </a:cubicBezTo>
                  <a:cubicBezTo>
                    <a:pt x="103" y="557"/>
                    <a:pt x="105" y="558"/>
                    <a:pt x="106" y="558"/>
                  </a:cubicBezTo>
                  <a:cubicBezTo>
                    <a:pt x="106" y="558"/>
                    <a:pt x="106" y="558"/>
                    <a:pt x="106" y="558"/>
                  </a:cubicBezTo>
                  <a:cubicBezTo>
                    <a:pt x="227" y="558"/>
                    <a:pt x="227" y="558"/>
                    <a:pt x="227" y="558"/>
                  </a:cubicBezTo>
                  <a:cubicBezTo>
                    <a:pt x="227" y="558"/>
                    <a:pt x="227" y="558"/>
                    <a:pt x="227" y="558"/>
                  </a:cubicBezTo>
                  <a:cubicBezTo>
                    <a:pt x="229" y="558"/>
                    <a:pt x="230" y="558"/>
                    <a:pt x="231" y="557"/>
                  </a:cubicBezTo>
                  <a:cubicBezTo>
                    <a:pt x="231" y="556"/>
                    <a:pt x="231" y="556"/>
                    <a:pt x="231" y="556"/>
                  </a:cubicBezTo>
                  <a:cubicBezTo>
                    <a:pt x="232" y="555"/>
                    <a:pt x="233" y="554"/>
                    <a:pt x="233" y="552"/>
                  </a:cubicBezTo>
                  <a:cubicBezTo>
                    <a:pt x="233" y="533"/>
                    <a:pt x="233" y="533"/>
                    <a:pt x="233" y="533"/>
                  </a:cubicBezTo>
                  <a:cubicBezTo>
                    <a:pt x="233" y="531"/>
                    <a:pt x="232" y="530"/>
                    <a:pt x="231" y="529"/>
                  </a:cubicBezTo>
                  <a:cubicBezTo>
                    <a:pt x="230" y="528"/>
                    <a:pt x="229" y="527"/>
                    <a:pt x="227" y="527"/>
                  </a:cubicBezTo>
                  <a:close/>
                  <a:moveTo>
                    <a:pt x="167" y="929"/>
                  </a:moveTo>
                  <a:cubicBezTo>
                    <a:pt x="180" y="916"/>
                    <a:pt x="180" y="916"/>
                    <a:pt x="180" y="916"/>
                  </a:cubicBezTo>
                  <a:cubicBezTo>
                    <a:pt x="167" y="902"/>
                    <a:pt x="167" y="902"/>
                    <a:pt x="167" y="902"/>
                  </a:cubicBezTo>
                  <a:cubicBezTo>
                    <a:pt x="153" y="916"/>
                    <a:pt x="153" y="916"/>
                    <a:pt x="153" y="916"/>
                  </a:cubicBezTo>
                  <a:cubicBezTo>
                    <a:pt x="167" y="929"/>
                    <a:pt x="167" y="929"/>
                    <a:pt x="167" y="929"/>
                  </a:cubicBezTo>
                  <a:close/>
                  <a:moveTo>
                    <a:pt x="242" y="977"/>
                  </a:moveTo>
                  <a:cubicBezTo>
                    <a:pt x="228" y="963"/>
                    <a:pt x="228" y="963"/>
                    <a:pt x="228" y="963"/>
                  </a:cubicBezTo>
                  <a:cubicBezTo>
                    <a:pt x="214" y="977"/>
                    <a:pt x="214" y="977"/>
                    <a:pt x="214" y="977"/>
                  </a:cubicBezTo>
                  <a:cubicBezTo>
                    <a:pt x="228" y="991"/>
                    <a:pt x="228" y="991"/>
                    <a:pt x="228" y="991"/>
                  </a:cubicBezTo>
                  <a:cubicBezTo>
                    <a:pt x="242" y="977"/>
                    <a:pt x="242" y="977"/>
                    <a:pt x="242" y="977"/>
                  </a:cubicBezTo>
                  <a:close/>
                  <a:moveTo>
                    <a:pt x="187" y="991"/>
                  </a:moveTo>
                  <a:cubicBezTo>
                    <a:pt x="201" y="977"/>
                    <a:pt x="201" y="977"/>
                    <a:pt x="201" y="977"/>
                  </a:cubicBezTo>
                  <a:cubicBezTo>
                    <a:pt x="187" y="963"/>
                    <a:pt x="187" y="963"/>
                    <a:pt x="187" y="963"/>
                  </a:cubicBezTo>
                  <a:cubicBezTo>
                    <a:pt x="173" y="977"/>
                    <a:pt x="173" y="977"/>
                    <a:pt x="173" y="977"/>
                  </a:cubicBezTo>
                  <a:cubicBezTo>
                    <a:pt x="187" y="991"/>
                    <a:pt x="187" y="991"/>
                    <a:pt x="187" y="991"/>
                  </a:cubicBezTo>
                  <a:close/>
                  <a:moveTo>
                    <a:pt x="105" y="963"/>
                  </a:moveTo>
                  <a:cubicBezTo>
                    <a:pt x="92" y="977"/>
                    <a:pt x="92" y="977"/>
                    <a:pt x="92" y="977"/>
                  </a:cubicBezTo>
                  <a:cubicBezTo>
                    <a:pt x="105" y="991"/>
                    <a:pt x="105" y="991"/>
                    <a:pt x="105" y="991"/>
                  </a:cubicBezTo>
                  <a:cubicBezTo>
                    <a:pt x="119" y="977"/>
                    <a:pt x="119" y="977"/>
                    <a:pt x="119" y="977"/>
                  </a:cubicBezTo>
                  <a:cubicBezTo>
                    <a:pt x="105" y="963"/>
                    <a:pt x="105" y="963"/>
                    <a:pt x="105" y="963"/>
                  </a:cubicBezTo>
                  <a:close/>
                  <a:moveTo>
                    <a:pt x="146" y="963"/>
                  </a:moveTo>
                  <a:cubicBezTo>
                    <a:pt x="133" y="977"/>
                    <a:pt x="133" y="977"/>
                    <a:pt x="133" y="977"/>
                  </a:cubicBezTo>
                  <a:cubicBezTo>
                    <a:pt x="146" y="991"/>
                    <a:pt x="146" y="991"/>
                    <a:pt x="146" y="991"/>
                  </a:cubicBezTo>
                  <a:cubicBezTo>
                    <a:pt x="160" y="977"/>
                    <a:pt x="160" y="977"/>
                    <a:pt x="160" y="977"/>
                  </a:cubicBezTo>
                  <a:cubicBezTo>
                    <a:pt x="146" y="963"/>
                    <a:pt x="146" y="963"/>
                    <a:pt x="146" y="963"/>
                  </a:cubicBezTo>
                  <a:close/>
                  <a:moveTo>
                    <a:pt x="153" y="956"/>
                  </a:moveTo>
                  <a:cubicBezTo>
                    <a:pt x="167" y="970"/>
                    <a:pt x="167" y="970"/>
                    <a:pt x="167" y="970"/>
                  </a:cubicBezTo>
                  <a:cubicBezTo>
                    <a:pt x="180" y="956"/>
                    <a:pt x="180" y="956"/>
                    <a:pt x="180" y="956"/>
                  </a:cubicBezTo>
                  <a:cubicBezTo>
                    <a:pt x="167" y="943"/>
                    <a:pt x="167" y="943"/>
                    <a:pt x="167" y="943"/>
                  </a:cubicBezTo>
                  <a:cubicBezTo>
                    <a:pt x="153" y="956"/>
                    <a:pt x="153" y="956"/>
                    <a:pt x="153" y="956"/>
                  </a:cubicBezTo>
                  <a:close/>
                  <a:moveTo>
                    <a:pt x="167" y="984"/>
                  </a:moveTo>
                  <a:cubicBezTo>
                    <a:pt x="153" y="997"/>
                    <a:pt x="153" y="997"/>
                    <a:pt x="153" y="997"/>
                  </a:cubicBezTo>
                  <a:cubicBezTo>
                    <a:pt x="167" y="1011"/>
                    <a:pt x="167" y="1011"/>
                    <a:pt x="167" y="1011"/>
                  </a:cubicBezTo>
                  <a:cubicBezTo>
                    <a:pt x="180" y="997"/>
                    <a:pt x="180" y="997"/>
                    <a:pt x="180" y="997"/>
                  </a:cubicBezTo>
                  <a:lnTo>
                    <a:pt x="167" y="9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6" name="Oval 31"/>
            <p:cNvSpPr>
              <a:spLocks noChangeArrowheads="1"/>
            </p:cNvSpPr>
            <p:nvPr/>
          </p:nvSpPr>
          <p:spPr bwMode="auto">
            <a:xfrm>
              <a:off x="6518276" y="1949450"/>
              <a:ext cx="98425" cy="1000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7" name="Oval 32"/>
            <p:cNvSpPr>
              <a:spLocks noChangeArrowheads="1"/>
            </p:cNvSpPr>
            <p:nvPr/>
          </p:nvSpPr>
          <p:spPr bwMode="auto">
            <a:xfrm>
              <a:off x="6534151" y="209708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8" name="Oval 33"/>
            <p:cNvSpPr>
              <a:spLocks noChangeArrowheads="1"/>
            </p:cNvSpPr>
            <p:nvPr/>
          </p:nvSpPr>
          <p:spPr bwMode="auto">
            <a:xfrm>
              <a:off x="6534151" y="183991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0" name="Oval 34"/>
            <p:cNvSpPr>
              <a:spLocks noChangeArrowheads="1"/>
            </p:cNvSpPr>
            <p:nvPr/>
          </p:nvSpPr>
          <p:spPr bwMode="auto">
            <a:xfrm>
              <a:off x="6518276" y="2720975"/>
              <a:ext cx="98425"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1" name="Oval 35"/>
            <p:cNvSpPr>
              <a:spLocks noChangeArrowheads="1"/>
            </p:cNvSpPr>
            <p:nvPr/>
          </p:nvSpPr>
          <p:spPr bwMode="auto">
            <a:xfrm>
              <a:off x="6534151" y="286543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2" name="Oval 36"/>
            <p:cNvSpPr>
              <a:spLocks noChangeArrowheads="1"/>
            </p:cNvSpPr>
            <p:nvPr/>
          </p:nvSpPr>
          <p:spPr bwMode="auto">
            <a:xfrm>
              <a:off x="6534151" y="260826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0237" name="Freeform 41"/>
          <p:cNvSpPr>
            <a:spLocks noEditPoints="1"/>
          </p:cNvSpPr>
          <p:nvPr/>
        </p:nvSpPr>
        <p:spPr bwMode="auto">
          <a:xfrm>
            <a:off x="8180265" y="160450"/>
            <a:ext cx="1141413" cy="338138"/>
          </a:xfrm>
          <a:custGeom>
            <a:avLst/>
            <a:gdLst>
              <a:gd name="T0" fmla="*/ 270 w 333"/>
              <a:gd name="T1" fmla="*/ 0 h 99"/>
              <a:gd name="T2" fmla="*/ 6 w 333"/>
              <a:gd name="T3" fmla="*/ 12 h 99"/>
              <a:gd name="T4" fmla="*/ 13 w 333"/>
              <a:gd name="T5" fmla="*/ 6 h 99"/>
              <a:gd name="T6" fmla="*/ 38 w 333"/>
              <a:gd name="T7" fmla="*/ 6 h 99"/>
              <a:gd name="T8" fmla="*/ 44 w 333"/>
              <a:gd name="T9" fmla="*/ 12 h 99"/>
              <a:gd name="T10" fmla="*/ 82 w 333"/>
              <a:gd name="T11" fmla="*/ 0 h 99"/>
              <a:gd name="T12" fmla="*/ 120 w 333"/>
              <a:gd name="T13" fmla="*/ 12 h 99"/>
              <a:gd name="T14" fmla="*/ 112 w 333"/>
              <a:gd name="T15" fmla="*/ 6 h 99"/>
              <a:gd name="T16" fmla="*/ 120 w 333"/>
              <a:gd name="T17" fmla="*/ 0 h 99"/>
              <a:gd name="T18" fmla="*/ 25 w 333"/>
              <a:gd name="T19" fmla="*/ 41 h 99"/>
              <a:gd name="T20" fmla="*/ 32 w 333"/>
              <a:gd name="T21" fmla="*/ 35 h 99"/>
              <a:gd name="T22" fmla="*/ 57 w 333"/>
              <a:gd name="T23" fmla="*/ 35 h 99"/>
              <a:gd name="T24" fmla="*/ 63 w 333"/>
              <a:gd name="T25" fmla="*/ 41 h 99"/>
              <a:gd name="T26" fmla="*/ 101 w 333"/>
              <a:gd name="T27" fmla="*/ 28 h 99"/>
              <a:gd name="T28" fmla="*/ 44 w 333"/>
              <a:gd name="T29" fmla="*/ 70 h 99"/>
              <a:gd name="T30" fmla="*/ 51 w 333"/>
              <a:gd name="T31" fmla="*/ 63 h 99"/>
              <a:gd name="T32" fmla="*/ 76 w 333"/>
              <a:gd name="T33" fmla="*/ 63 h 99"/>
              <a:gd name="T34" fmla="*/ 82 w 333"/>
              <a:gd name="T35" fmla="*/ 70 h 99"/>
              <a:gd name="T36" fmla="*/ 119 w 333"/>
              <a:gd name="T37" fmla="*/ 70 h 99"/>
              <a:gd name="T38" fmla="*/ 119 w 333"/>
              <a:gd name="T39" fmla="*/ 57 h 99"/>
              <a:gd name="T40" fmla="*/ 120 w 333"/>
              <a:gd name="T41" fmla="*/ 70 h 99"/>
              <a:gd name="T42" fmla="*/ 63 w 333"/>
              <a:gd name="T43" fmla="*/ 86 h 99"/>
              <a:gd name="T44" fmla="*/ 101 w 333"/>
              <a:gd name="T45" fmla="*/ 99 h 99"/>
              <a:gd name="T46" fmla="*/ 107 w 333"/>
              <a:gd name="T47" fmla="*/ 92 h 99"/>
              <a:gd name="T48" fmla="*/ 238 w 333"/>
              <a:gd name="T49" fmla="*/ 6 h 99"/>
              <a:gd name="T50" fmla="*/ 232 w 333"/>
              <a:gd name="T51" fmla="*/ 12 h 99"/>
              <a:gd name="T52" fmla="*/ 194 w 333"/>
              <a:gd name="T53" fmla="*/ 0 h 99"/>
              <a:gd name="T54" fmla="*/ 156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5 w 333"/>
              <a:gd name="T71" fmla="*/ 41 h 99"/>
              <a:gd name="T72" fmla="*/ 138 w 333"/>
              <a:gd name="T73" fmla="*/ 28 h 99"/>
              <a:gd name="T74" fmla="*/ 308 w 333"/>
              <a:gd name="T75" fmla="*/ 70 h 99"/>
              <a:gd name="T76" fmla="*/ 301 w 333"/>
              <a:gd name="T77" fmla="*/ 63 h 99"/>
              <a:gd name="T78" fmla="*/ 276 w 333"/>
              <a:gd name="T79" fmla="*/ 63 h 99"/>
              <a:gd name="T80" fmla="*/ 270 w 333"/>
              <a:gd name="T81" fmla="*/ 70 h 99"/>
              <a:gd name="T82" fmla="*/ 232 w 333"/>
              <a:gd name="T83" fmla="*/ 57 h 99"/>
              <a:gd name="T84" fmla="*/ 194 w 333"/>
              <a:gd name="T85" fmla="*/ 70 h 99"/>
              <a:gd name="T86" fmla="*/ 188 w 333"/>
              <a:gd name="T87" fmla="*/ 63 h 99"/>
              <a:gd name="T88" fmla="*/ 163 w 333"/>
              <a:gd name="T89" fmla="*/ 63 h 99"/>
              <a:gd name="T90" fmla="*/ 156 w 333"/>
              <a:gd name="T91" fmla="*/ 70 h 99"/>
              <a:gd name="T92" fmla="*/ 326 w 333"/>
              <a:gd name="T93" fmla="*/ 86 h 99"/>
              <a:gd name="T94" fmla="*/ 289 w 333"/>
              <a:gd name="T95" fmla="*/ 99 h 99"/>
              <a:gd name="T96" fmla="*/ 282 w 333"/>
              <a:gd name="T97" fmla="*/ 92 h 99"/>
              <a:gd name="T98" fmla="*/ 257 w 333"/>
              <a:gd name="T99" fmla="*/ 92 h 99"/>
              <a:gd name="T100" fmla="*/ 251 w 333"/>
              <a:gd name="T101" fmla="*/ 99 h 99"/>
              <a:gd name="T102" fmla="*/ 213 w 333"/>
              <a:gd name="T103" fmla="*/ 86 h 99"/>
              <a:gd name="T104" fmla="*/ 175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3" y="12"/>
                  <a:pt x="276" y="9"/>
                  <a:pt x="276" y="6"/>
                </a:cubicBezTo>
                <a:cubicBezTo>
                  <a:pt x="276" y="2"/>
                  <a:pt x="273" y="0"/>
                  <a:pt x="270" y="0"/>
                </a:cubicBezTo>
                <a:cubicBezTo>
                  <a:pt x="266" y="0"/>
                  <a:pt x="263" y="2"/>
                  <a:pt x="263" y="6"/>
                </a:cubicBezTo>
                <a:cubicBezTo>
                  <a:pt x="263" y="9"/>
                  <a:pt x="266" y="12"/>
                  <a:pt x="270" y="12"/>
                </a:cubicBezTo>
                <a:close/>
                <a:moveTo>
                  <a:pt x="6" y="12"/>
                </a:moveTo>
                <a:cubicBezTo>
                  <a:pt x="3" y="12"/>
                  <a:pt x="0" y="9"/>
                  <a:pt x="0" y="6"/>
                </a:cubicBezTo>
                <a:cubicBezTo>
                  <a:pt x="0" y="2"/>
                  <a:pt x="3" y="0"/>
                  <a:pt x="6" y="0"/>
                </a:cubicBezTo>
                <a:cubicBezTo>
                  <a:pt x="10" y="0"/>
                  <a:pt x="13" y="2"/>
                  <a:pt x="13" y="6"/>
                </a:cubicBezTo>
                <a:cubicBezTo>
                  <a:pt x="13" y="9"/>
                  <a:pt x="10" y="12"/>
                  <a:pt x="6" y="12"/>
                </a:cubicBezTo>
                <a:close/>
                <a:moveTo>
                  <a:pt x="44" y="12"/>
                </a:moveTo>
                <a:cubicBezTo>
                  <a:pt x="41" y="12"/>
                  <a:pt x="38" y="9"/>
                  <a:pt x="38" y="6"/>
                </a:cubicBezTo>
                <a:cubicBezTo>
                  <a:pt x="38" y="2"/>
                  <a:pt x="41" y="0"/>
                  <a:pt x="44" y="0"/>
                </a:cubicBezTo>
                <a:cubicBezTo>
                  <a:pt x="48" y="0"/>
                  <a:pt x="51" y="2"/>
                  <a:pt x="51" y="6"/>
                </a:cubicBezTo>
                <a:cubicBezTo>
                  <a:pt x="51" y="9"/>
                  <a:pt x="48" y="12"/>
                  <a:pt x="44" y="12"/>
                </a:cubicBezTo>
                <a:close/>
                <a:moveTo>
                  <a:pt x="82" y="12"/>
                </a:moveTo>
                <a:cubicBezTo>
                  <a:pt x="79" y="12"/>
                  <a:pt x="76" y="9"/>
                  <a:pt x="76" y="6"/>
                </a:cubicBezTo>
                <a:cubicBezTo>
                  <a:pt x="76" y="2"/>
                  <a:pt x="79" y="0"/>
                  <a:pt x="82" y="0"/>
                </a:cubicBezTo>
                <a:cubicBezTo>
                  <a:pt x="86" y="0"/>
                  <a:pt x="88" y="2"/>
                  <a:pt x="88" y="6"/>
                </a:cubicBezTo>
                <a:cubicBezTo>
                  <a:pt x="88" y="9"/>
                  <a:pt x="86" y="12"/>
                  <a:pt x="82" y="12"/>
                </a:cubicBezTo>
                <a:close/>
                <a:moveTo>
                  <a:pt x="120" y="12"/>
                </a:moveTo>
                <a:cubicBezTo>
                  <a:pt x="120" y="12"/>
                  <a:pt x="119" y="12"/>
                  <a:pt x="119" y="12"/>
                </a:cubicBezTo>
                <a:cubicBezTo>
                  <a:pt x="119" y="12"/>
                  <a:pt x="119" y="12"/>
                  <a:pt x="119" y="12"/>
                </a:cubicBezTo>
                <a:cubicBezTo>
                  <a:pt x="115" y="12"/>
                  <a:pt x="112" y="9"/>
                  <a:pt x="112" y="6"/>
                </a:cubicBezTo>
                <a:cubicBezTo>
                  <a:pt x="112" y="2"/>
                  <a:pt x="115" y="0"/>
                  <a:pt x="119" y="0"/>
                </a:cubicBezTo>
                <a:cubicBezTo>
                  <a:pt x="119" y="0"/>
                  <a:pt x="119" y="0"/>
                  <a:pt x="119" y="0"/>
                </a:cubicBezTo>
                <a:cubicBezTo>
                  <a:pt x="119" y="0"/>
                  <a:pt x="120" y="0"/>
                  <a:pt x="120" y="0"/>
                </a:cubicBezTo>
                <a:cubicBezTo>
                  <a:pt x="123" y="0"/>
                  <a:pt x="126" y="2"/>
                  <a:pt x="126" y="6"/>
                </a:cubicBezTo>
                <a:cubicBezTo>
                  <a:pt x="126" y="9"/>
                  <a:pt x="123" y="12"/>
                  <a:pt x="120" y="12"/>
                </a:cubicBezTo>
                <a:close/>
                <a:moveTo>
                  <a:pt x="25" y="41"/>
                </a:moveTo>
                <a:cubicBezTo>
                  <a:pt x="22" y="41"/>
                  <a:pt x="19" y="38"/>
                  <a:pt x="19" y="35"/>
                </a:cubicBezTo>
                <a:cubicBezTo>
                  <a:pt x="19" y="31"/>
                  <a:pt x="22" y="28"/>
                  <a:pt x="25" y="28"/>
                </a:cubicBezTo>
                <a:cubicBezTo>
                  <a:pt x="29" y="28"/>
                  <a:pt x="32" y="31"/>
                  <a:pt x="32" y="35"/>
                </a:cubicBezTo>
                <a:cubicBezTo>
                  <a:pt x="32" y="38"/>
                  <a:pt x="29" y="41"/>
                  <a:pt x="25" y="41"/>
                </a:cubicBezTo>
                <a:close/>
                <a:moveTo>
                  <a:pt x="63" y="41"/>
                </a:moveTo>
                <a:cubicBezTo>
                  <a:pt x="60" y="41"/>
                  <a:pt x="57" y="38"/>
                  <a:pt x="57" y="35"/>
                </a:cubicBezTo>
                <a:cubicBezTo>
                  <a:pt x="57" y="31"/>
                  <a:pt x="60" y="28"/>
                  <a:pt x="63" y="28"/>
                </a:cubicBezTo>
                <a:cubicBezTo>
                  <a:pt x="67" y="28"/>
                  <a:pt x="69" y="31"/>
                  <a:pt x="69" y="35"/>
                </a:cubicBezTo>
                <a:cubicBezTo>
                  <a:pt x="69" y="38"/>
                  <a:pt x="67" y="41"/>
                  <a:pt x="63" y="41"/>
                </a:cubicBezTo>
                <a:close/>
                <a:moveTo>
                  <a:pt x="101" y="41"/>
                </a:moveTo>
                <a:cubicBezTo>
                  <a:pt x="97" y="41"/>
                  <a:pt x="95" y="38"/>
                  <a:pt x="95" y="35"/>
                </a:cubicBezTo>
                <a:cubicBezTo>
                  <a:pt x="95" y="31"/>
                  <a:pt x="97" y="28"/>
                  <a:pt x="101" y="28"/>
                </a:cubicBezTo>
                <a:cubicBezTo>
                  <a:pt x="104" y="28"/>
                  <a:pt x="107" y="31"/>
                  <a:pt x="107" y="35"/>
                </a:cubicBezTo>
                <a:cubicBezTo>
                  <a:pt x="107" y="38"/>
                  <a:pt x="104" y="41"/>
                  <a:pt x="101" y="41"/>
                </a:cubicBezTo>
                <a:close/>
                <a:moveTo>
                  <a:pt x="44" y="70"/>
                </a:moveTo>
                <a:cubicBezTo>
                  <a:pt x="41" y="70"/>
                  <a:pt x="38" y="67"/>
                  <a:pt x="38" y="63"/>
                </a:cubicBezTo>
                <a:cubicBezTo>
                  <a:pt x="38" y="60"/>
                  <a:pt x="41" y="57"/>
                  <a:pt x="44" y="57"/>
                </a:cubicBezTo>
                <a:cubicBezTo>
                  <a:pt x="48" y="57"/>
                  <a:pt x="51" y="60"/>
                  <a:pt x="51" y="63"/>
                </a:cubicBezTo>
                <a:cubicBezTo>
                  <a:pt x="51" y="67"/>
                  <a:pt x="48" y="70"/>
                  <a:pt x="44" y="70"/>
                </a:cubicBezTo>
                <a:close/>
                <a:moveTo>
                  <a:pt x="82" y="70"/>
                </a:moveTo>
                <a:cubicBezTo>
                  <a:pt x="79" y="70"/>
                  <a:pt x="76" y="67"/>
                  <a:pt x="76" y="63"/>
                </a:cubicBezTo>
                <a:cubicBezTo>
                  <a:pt x="76" y="60"/>
                  <a:pt x="79" y="57"/>
                  <a:pt x="82" y="57"/>
                </a:cubicBezTo>
                <a:cubicBezTo>
                  <a:pt x="86" y="57"/>
                  <a:pt x="88" y="60"/>
                  <a:pt x="88" y="63"/>
                </a:cubicBezTo>
                <a:cubicBezTo>
                  <a:pt x="88" y="67"/>
                  <a:pt x="86" y="70"/>
                  <a:pt x="82" y="70"/>
                </a:cubicBezTo>
                <a:close/>
                <a:moveTo>
                  <a:pt x="120" y="70"/>
                </a:moveTo>
                <a:cubicBezTo>
                  <a:pt x="120" y="70"/>
                  <a:pt x="119" y="70"/>
                  <a:pt x="119" y="70"/>
                </a:cubicBezTo>
                <a:cubicBezTo>
                  <a:pt x="119" y="70"/>
                  <a:pt x="119" y="70"/>
                  <a:pt x="119" y="70"/>
                </a:cubicBezTo>
                <a:cubicBezTo>
                  <a:pt x="115" y="70"/>
                  <a:pt x="112" y="67"/>
                  <a:pt x="112" y="63"/>
                </a:cubicBezTo>
                <a:cubicBezTo>
                  <a:pt x="112" y="60"/>
                  <a:pt x="115" y="57"/>
                  <a:pt x="119" y="57"/>
                </a:cubicBezTo>
                <a:cubicBezTo>
                  <a:pt x="119" y="57"/>
                  <a:pt x="119" y="57"/>
                  <a:pt x="119" y="57"/>
                </a:cubicBezTo>
                <a:cubicBezTo>
                  <a:pt x="119" y="57"/>
                  <a:pt x="120" y="57"/>
                  <a:pt x="120" y="57"/>
                </a:cubicBezTo>
                <a:cubicBezTo>
                  <a:pt x="123" y="57"/>
                  <a:pt x="126" y="60"/>
                  <a:pt x="126" y="63"/>
                </a:cubicBezTo>
                <a:cubicBezTo>
                  <a:pt x="126" y="67"/>
                  <a:pt x="123" y="70"/>
                  <a:pt x="120" y="70"/>
                </a:cubicBezTo>
                <a:close/>
                <a:moveTo>
                  <a:pt x="63" y="99"/>
                </a:moveTo>
                <a:cubicBezTo>
                  <a:pt x="60" y="99"/>
                  <a:pt x="57" y="96"/>
                  <a:pt x="57" y="92"/>
                </a:cubicBezTo>
                <a:cubicBezTo>
                  <a:pt x="57" y="89"/>
                  <a:pt x="60" y="86"/>
                  <a:pt x="63" y="86"/>
                </a:cubicBezTo>
                <a:cubicBezTo>
                  <a:pt x="67" y="86"/>
                  <a:pt x="69" y="89"/>
                  <a:pt x="69" y="92"/>
                </a:cubicBezTo>
                <a:cubicBezTo>
                  <a:pt x="69" y="96"/>
                  <a:pt x="67" y="99"/>
                  <a:pt x="63" y="99"/>
                </a:cubicBezTo>
                <a:close/>
                <a:moveTo>
                  <a:pt x="101" y="99"/>
                </a:moveTo>
                <a:cubicBezTo>
                  <a:pt x="97" y="99"/>
                  <a:pt x="95" y="96"/>
                  <a:pt x="95" y="92"/>
                </a:cubicBezTo>
                <a:cubicBezTo>
                  <a:pt x="95" y="89"/>
                  <a:pt x="97" y="86"/>
                  <a:pt x="101" y="86"/>
                </a:cubicBezTo>
                <a:cubicBezTo>
                  <a:pt x="104" y="86"/>
                  <a:pt x="107" y="89"/>
                  <a:pt x="107" y="92"/>
                </a:cubicBezTo>
                <a:cubicBezTo>
                  <a:pt x="107" y="96"/>
                  <a:pt x="104" y="99"/>
                  <a:pt x="101" y="99"/>
                </a:cubicBezTo>
                <a:close/>
                <a:moveTo>
                  <a:pt x="232" y="12"/>
                </a:moveTo>
                <a:cubicBezTo>
                  <a:pt x="236" y="12"/>
                  <a:pt x="238" y="9"/>
                  <a:pt x="238" y="6"/>
                </a:cubicBezTo>
                <a:cubicBezTo>
                  <a:pt x="238" y="2"/>
                  <a:pt x="236" y="0"/>
                  <a:pt x="232" y="0"/>
                </a:cubicBezTo>
                <a:cubicBezTo>
                  <a:pt x="229" y="0"/>
                  <a:pt x="226" y="2"/>
                  <a:pt x="226" y="6"/>
                </a:cubicBezTo>
                <a:cubicBezTo>
                  <a:pt x="226" y="9"/>
                  <a:pt x="229" y="12"/>
                  <a:pt x="232" y="12"/>
                </a:cubicBezTo>
                <a:close/>
                <a:moveTo>
                  <a:pt x="194" y="12"/>
                </a:moveTo>
                <a:cubicBezTo>
                  <a:pt x="198" y="12"/>
                  <a:pt x="201" y="9"/>
                  <a:pt x="201" y="6"/>
                </a:cubicBezTo>
                <a:cubicBezTo>
                  <a:pt x="201" y="2"/>
                  <a:pt x="198" y="0"/>
                  <a:pt x="194" y="0"/>
                </a:cubicBezTo>
                <a:cubicBezTo>
                  <a:pt x="191" y="0"/>
                  <a:pt x="188" y="2"/>
                  <a:pt x="188" y="6"/>
                </a:cubicBezTo>
                <a:cubicBezTo>
                  <a:pt x="188" y="9"/>
                  <a:pt x="191" y="12"/>
                  <a:pt x="194" y="12"/>
                </a:cubicBezTo>
                <a:close/>
                <a:moveTo>
                  <a:pt x="156" y="12"/>
                </a:moveTo>
                <a:cubicBezTo>
                  <a:pt x="160" y="12"/>
                  <a:pt x="163" y="9"/>
                  <a:pt x="163" y="6"/>
                </a:cubicBezTo>
                <a:cubicBezTo>
                  <a:pt x="163" y="2"/>
                  <a:pt x="160" y="0"/>
                  <a:pt x="156" y="0"/>
                </a:cubicBezTo>
                <a:cubicBezTo>
                  <a:pt x="153" y="0"/>
                  <a:pt x="150" y="2"/>
                  <a:pt x="150" y="6"/>
                </a:cubicBezTo>
                <a:cubicBezTo>
                  <a:pt x="150" y="9"/>
                  <a:pt x="153" y="12"/>
                  <a:pt x="156" y="12"/>
                </a:cubicBezTo>
                <a:close/>
                <a:moveTo>
                  <a:pt x="289" y="41"/>
                </a:moveTo>
                <a:cubicBezTo>
                  <a:pt x="292" y="41"/>
                  <a:pt x="295" y="38"/>
                  <a:pt x="295" y="35"/>
                </a:cubicBezTo>
                <a:cubicBezTo>
                  <a:pt x="295" y="31"/>
                  <a:pt x="292" y="28"/>
                  <a:pt x="289" y="28"/>
                </a:cubicBezTo>
                <a:cubicBezTo>
                  <a:pt x="285" y="28"/>
                  <a:pt x="282" y="31"/>
                  <a:pt x="282" y="35"/>
                </a:cubicBezTo>
                <a:cubicBezTo>
                  <a:pt x="282" y="38"/>
                  <a:pt x="285" y="41"/>
                  <a:pt x="289" y="41"/>
                </a:cubicBezTo>
                <a:close/>
                <a:moveTo>
                  <a:pt x="251" y="41"/>
                </a:moveTo>
                <a:cubicBezTo>
                  <a:pt x="254" y="41"/>
                  <a:pt x="257" y="38"/>
                  <a:pt x="257" y="35"/>
                </a:cubicBezTo>
                <a:cubicBezTo>
                  <a:pt x="257" y="31"/>
                  <a:pt x="254" y="28"/>
                  <a:pt x="251" y="28"/>
                </a:cubicBezTo>
                <a:cubicBezTo>
                  <a:pt x="247" y="28"/>
                  <a:pt x="245" y="31"/>
                  <a:pt x="245" y="35"/>
                </a:cubicBezTo>
                <a:cubicBezTo>
                  <a:pt x="245" y="38"/>
                  <a:pt x="247" y="41"/>
                  <a:pt x="251" y="41"/>
                </a:cubicBezTo>
                <a:close/>
                <a:moveTo>
                  <a:pt x="213" y="41"/>
                </a:moveTo>
                <a:cubicBezTo>
                  <a:pt x="217" y="41"/>
                  <a:pt x="219" y="38"/>
                  <a:pt x="219" y="35"/>
                </a:cubicBezTo>
                <a:cubicBezTo>
                  <a:pt x="219" y="31"/>
                  <a:pt x="217" y="28"/>
                  <a:pt x="213" y="28"/>
                </a:cubicBezTo>
                <a:cubicBezTo>
                  <a:pt x="210" y="28"/>
                  <a:pt x="207" y="31"/>
                  <a:pt x="207" y="35"/>
                </a:cubicBezTo>
                <a:cubicBezTo>
                  <a:pt x="207" y="38"/>
                  <a:pt x="210" y="41"/>
                  <a:pt x="213" y="41"/>
                </a:cubicBezTo>
                <a:close/>
                <a:moveTo>
                  <a:pt x="175" y="41"/>
                </a:moveTo>
                <a:cubicBezTo>
                  <a:pt x="179" y="41"/>
                  <a:pt x="182" y="38"/>
                  <a:pt x="182" y="35"/>
                </a:cubicBezTo>
                <a:cubicBezTo>
                  <a:pt x="182" y="31"/>
                  <a:pt x="179" y="28"/>
                  <a:pt x="175" y="28"/>
                </a:cubicBezTo>
                <a:cubicBezTo>
                  <a:pt x="172" y="28"/>
                  <a:pt x="169" y="31"/>
                  <a:pt x="169" y="35"/>
                </a:cubicBezTo>
                <a:cubicBezTo>
                  <a:pt x="169" y="38"/>
                  <a:pt x="172" y="41"/>
                  <a:pt x="175"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3"/>
                </a:cubicBezTo>
                <a:cubicBezTo>
                  <a:pt x="314" y="60"/>
                  <a:pt x="311" y="57"/>
                  <a:pt x="308" y="57"/>
                </a:cubicBezTo>
                <a:cubicBezTo>
                  <a:pt x="304" y="57"/>
                  <a:pt x="301" y="60"/>
                  <a:pt x="301" y="63"/>
                </a:cubicBezTo>
                <a:cubicBezTo>
                  <a:pt x="301" y="67"/>
                  <a:pt x="304" y="70"/>
                  <a:pt x="308" y="70"/>
                </a:cubicBezTo>
                <a:close/>
                <a:moveTo>
                  <a:pt x="270" y="70"/>
                </a:moveTo>
                <a:cubicBezTo>
                  <a:pt x="273" y="70"/>
                  <a:pt x="276" y="67"/>
                  <a:pt x="276" y="63"/>
                </a:cubicBezTo>
                <a:cubicBezTo>
                  <a:pt x="276" y="60"/>
                  <a:pt x="273" y="57"/>
                  <a:pt x="270" y="57"/>
                </a:cubicBezTo>
                <a:cubicBezTo>
                  <a:pt x="266" y="57"/>
                  <a:pt x="263" y="60"/>
                  <a:pt x="263" y="63"/>
                </a:cubicBezTo>
                <a:cubicBezTo>
                  <a:pt x="263" y="67"/>
                  <a:pt x="266" y="70"/>
                  <a:pt x="270" y="70"/>
                </a:cubicBezTo>
                <a:close/>
                <a:moveTo>
                  <a:pt x="232" y="70"/>
                </a:moveTo>
                <a:cubicBezTo>
                  <a:pt x="236" y="70"/>
                  <a:pt x="238" y="67"/>
                  <a:pt x="238" y="63"/>
                </a:cubicBezTo>
                <a:cubicBezTo>
                  <a:pt x="238" y="60"/>
                  <a:pt x="236" y="57"/>
                  <a:pt x="232" y="57"/>
                </a:cubicBezTo>
                <a:cubicBezTo>
                  <a:pt x="229" y="57"/>
                  <a:pt x="226" y="60"/>
                  <a:pt x="226" y="63"/>
                </a:cubicBezTo>
                <a:cubicBezTo>
                  <a:pt x="226" y="67"/>
                  <a:pt x="229" y="70"/>
                  <a:pt x="232" y="70"/>
                </a:cubicBezTo>
                <a:close/>
                <a:moveTo>
                  <a:pt x="194" y="70"/>
                </a:moveTo>
                <a:cubicBezTo>
                  <a:pt x="198" y="70"/>
                  <a:pt x="201" y="67"/>
                  <a:pt x="201" y="63"/>
                </a:cubicBezTo>
                <a:cubicBezTo>
                  <a:pt x="201" y="60"/>
                  <a:pt x="198" y="57"/>
                  <a:pt x="194" y="57"/>
                </a:cubicBezTo>
                <a:cubicBezTo>
                  <a:pt x="191" y="57"/>
                  <a:pt x="188" y="60"/>
                  <a:pt x="188" y="63"/>
                </a:cubicBezTo>
                <a:cubicBezTo>
                  <a:pt x="188" y="67"/>
                  <a:pt x="191" y="70"/>
                  <a:pt x="194" y="70"/>
                </a:cubicBezTo>
                <a:close/>
                <a:moveTo>
                  <a:pt x="156" y="70"/>
                </a:moveTo>
                <a:cubicBezTo>
                  <a:pt x="160" y="70"/>
                  <a:pt x="163" y="67"/>
                  <a:pt x="163" y="63"/>
                </a:cubicBezTo>
                <a:cubicBezTo>
                  <a:pt x="163" y="60"/>
                  <a:pt x="160" y="57"/>
                  <a:pt x="156" y="57"/>
                </a:cubicBezTo>
                <a:cubicBezTo>
                  <a:pt x="153" y="57"/>
                  <a:pt x="150" y="60"/>
                  <a:pt x="150" y="63"/>
                </a:cubicBezTo>
                <a:cubicBezTo>
                  <a:pt x="150" y="67"/>
                  <a:pt x="153" y="70"/>
                  <a:pt x="156" y="70"/>
                </a:cubicBezTo>
                <a:close/>
                <a:moveTo>
                  <a:pt x="326" y="99"/>
                </a:moveTo>
                <a:cubicBezTo>
                  <a:pt x="330" y="99"/>
                  <a:pt x="333" y="96"/>
                  <a:pt x="333" y="92"/>
                </a:cubicBezTo>
                <a:cubicBezTo>
                  <a:pt x="333" y="89"/>
                  <a:pt x="330" y="86"/>
                  <a:pt x="326" y="86"/>
                </a:cubicBezTo>
                <a:cubicBezTo>
                  <a:pt x="323" y="86"/>
                  <a:pt x="320" y="89"/>
                  <a:pt x="320" y="92"/>
                </a:cubicBezTo>
                <a:cubicBezTo>
                  <a:pt x="320" y="96"/>
                  <a:pt x="323" y="99"/>
                  <a:pt x="326" y="99"/>
                </a:cubicBezTo>
                <a:close/>
                <a:moveTo>
                  <a:pt x="289" y="99"/>
                </a:moveTo>
                <a:cubicBezTo>
                  <a:pt x="292" y="99"/>
                  <a:pt x="295" y="96"/>
                  <a:pt x="295" y="92"/>
                </a:cubicBezTo>
                <a:cubicBezTo>
                  <a:pt x="295" y="89"/>
                  <a:pt x="292" y="86"/>
                  <a:pt x="289" y="86"/>
                </a:cubicBezTo>
                <a:cubicBezTo>
                  <a:pt x="285" y="86"/>
                  <a:pt x="282" y="89"/>
                  <a:pt x="282" y="92"/>
                </a:cubicBezTo>
                <a:cubicBezTo>
                  <a:pt x="282" y="96"/>
                  <a:pt x="285" y="99"/>
                  <a:pt x="289" y="99"/>
                </a:cubicBezTo>
                <a:close/>
                <a:moveTo>
                  <a:pt x="251" y="99"/>
                </a:moveTo>
                <a:cubicBezTo>
                  <a:pt x="254" y="99"/>
                  <a:pt x="257" y="96"/>
                  <a:pt x="257" y="92"/>
                </a:cubicBezTo>
                <a:cubicBezTo>
                  <a:pt x="257" y="89"/>
                  <a:pt x="254" y="86"/>
                  <a:pt x="251" y="86"/>
                </a:cubicBezTo>
                <a:cubicBezTo>
                  <a:pt x="247" y="86"/>
                  <a:pt x="245" y="89"/>
                  <a:pt x="245" y="92"/>
                </a:cubicBezTo>
                <a:cubicBezTo>
                  <a:pt x="245" y="96"/>
                  <a:pt x="247" y="99"/>
                  <a:pt x="251" y="99"/>
                </a:cubicBezTo>
                <a:close/>
                <a:moveTo>
                  <a:pt x="213" y="99"/>
                </a:moveTo>
                <a:cubicBezTo>
                  <a:pt x="217" y="99"/>
                  <a:pt x="219" y="96"/>
                  <a:pt x="219" y="92"/>
                </a:cubicBezTo>
                <a:cubicBezTo>
                  <a:pt x="219" y="89"/>
                  <a:pt x="217" y="86"/>
                  <a:pt x="213" y="86"/>
                </a:cubicBezTo>
                <a:cubicBezTo>
                  <a:pt x="210" y="86"/>
                  <a:pt x="207" y="89"/>
                  <a:pt x="207" y="92"/>
                </a:cubicBezTo>
                <a:cubicBezTo>
                  <a:pt x="207" y="96"/>
                  <a:pt x="210" y="99"/>
                  <a:pt x="213" y="99"/>
                </a:cubicBezTo>
                <a:close/>
                <a:moveTo>
                  <a:pt x="175" y="99"/>
                </a:moveTo>
                <a:cubicBezTo>
                  <a:pt x="179" y="99"/>
                  <a:pt x="182" y="96"/>
                  <a:pt x="182" y="92"/>
                </a:cubicBezTo>
                <a:cubicBezTo>
                  <a:pt x="182" y="89"/>
                  <a:pt x="179" y="86"/>
                  <a:pt x="175" y="86"/>
                </a:cubicBezTo>
                <a:cubicBezTo>
                  <a:pt x="172" y="86"/>
                  <a:pt x="169" y="89"/>
                  <a:pt x="169" y="92"/>
                </a:cubicBezTo>
                <a:cubicBezTo>
                  <a:pt x="169" y="96"/>
                  <a:pt x="172" y="99"/>
                  <a:pt x="175"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8" name="Freeform 42"/>
          <p:cNvSpPr>
            <a:spLocks noEditPoints="1"/>
          </p:cNvSpPr>
          <p:nvPr/>
        </p:nvSpPr>
        <p:spPr bwMode="auto">
          <a:xfrm>
            <a:off x="9792934" y="-7030"/>
            <a:ext cx="2391084" cy="2447016"/>
          </a:xfrm>
          <a:custGeom>
            <a:avLst/>
            <a:gdLst>
              <a:gd name="T0" fmla="*/ 56 w 871"/>
              <a:gd name="T1" fmla="*/ 4 h 892"/>
              <a:gd name="T2" fmla="*/ 258 w 871"/>
              <a:gd name="T3" fmla="*/ 3 h 892"/>
              <a:gd name="T4" fmla="*/ 457 w 871"/>
              <a:gd name="T5" fmla="*/ 2 h 892"/>
              <a:gd name="T6" fmla="*/ 616 w 871"/>
              <a:gd name="T7" fmla="*/ 3 h 892"/>
              <a:gd name="T8" fmla="*/ 785 w 871"/>
              <a:gd name="T9" fmla="*/ 3 h 892"/>
              <a:gd name="T10" fmla="*/ 862 w 871"/>
              <a:gd name="T11" fmla="*/ 157 h 892"/>
              <a:gd name="T12" fmla="*/ 871 w 871"/>
              <a:gd name="T13" fmla="*/ 199 h 892"/>
              <a:gd name="T14" fmla="*/ 871 w 871"/>
              <a:gd name="T15" fmla="*/ 303 h 892"/>
              <a:gd name="T16" fmla="*/ 861 w 871"/>
              <a:gd name="T17" fmla="*/ 341 h 892"/>
              <a:gd name="T18" fmla="*/ 871 w 871"/>
              <a:gd name="T19" fmla="*/ 456 h 892"/>
              <a:gd name="T20" fmla="*/ 818 w 871"/>
              <a:gd name="T21" fmla="*/ 525 h 892"/>
              <a:gd name="T22" fmla="*/ 871 w 871"/>
              <a:gd name="T23" fmla="*/ 626 h 892"/>
              <a:gd name="T24" fmla="*/ 871 w 871"/>
              <a:gd name="T25" fmla="*/ 701 h 892"/>
              <a:gd name="T26" fmla="*/ 871 w 871"/>
              <a:gd name="T27" fmla="*/ 820 h 892"/>
              <a:gd name="T28" fmla="*/ 819 w 871"/>
              <a:gd name="T29" fmla="*/ 720 h 892"/>
              <a:gd name="T30" fmla="*/ 785 w 871"/>
              <a:gd name="T31" fmla="*/ 727 h 892"/>
              <a:gd name="T32" fmla="*/ 467 w 871"/>
              <a:gd name="T33" fmla="*/ 314 h 892"/>
              <a:gd name="T34" fmla="*/ 181 w 871"/>
              <a:gd name="T35" fmla="*/ 333 h 892"/>
              <a:gd name="T36" fmla="*/ 13 w 871"/>
              <a:gd name="T37" fmla="*/ 20 h 892"/>
              <a:gd name="T38" fmla="*/ 182 w 871"/>
              <a:gd name="T39" fmla="*/ 16 h 892"/>
              <a:gd name="T40" fmla="*/ 522 w 871"/>
              <a:gd name="T41" fmla="*/ 38 h 892"/>
              <a:gd name="T42" fmla="*/ 721 w 871"/>
              <a:gd name="T43" fmla="*/ 2 h 892"/>
              <a:gd name="T44" fmla="*/ 69 w 871"/>
              <a:gd name="T45" fmla="*/ 72 h 892"/>
              <a:gd name="T46" fmla="*/ 644 w 871"/>
              <a:gd name="T47" fmla="*/ 53 h 892"/>
              <a:gd name="T48" fmla="*/ 326 w 871"/>
              <a:gd name="T49" fmla="*/ 63 h 892"/>
              <a:gd name="T50" fmla="*/ 379 w 871"/>
              <a:gd name="T51" fmla="*/ 63 h 892"/>
              <a:gd name="T52" fmla="*/ 777 w 871"/>
              <a:gd name="T53" fmla="*/ 94 h 892"/>
              <a:gd name="T54" fmla="*/ 515 w 871"/>
              <a:gd name="T55" fmla="*/ 67 h 892"/>
              <a:gd name="T56" fmla="*/ 555 w 871"/>
              <a:gd name="T57" fmla="*/ 109 h 892"/>
              <a:gd name="T58" fmla="*/ 388 w 871"/>
              <a:gd name="T59" fmla="*/ 122 h 892"/>
              <a:gd name="T60" fmla="*/ 558 w 871"/>
              <a:gd name="T61" fmla="*/ 122 h 892"/>
              <a:gd name="T62" fmla="*/ 227 w 871"/>
              <a:gd name="T63" fmla="*/ 127 h 892"/>
              <a:gd name="T64" fmla="*/ 296 w 871"/>
              <a:gd name="T65" fmla="*/ 132 h 892"/>
              <a:gd name="T66" fmla="*/ 655 w 871"/>
              <a:gd name="T67" fmla="*/ 139 h 892"/>
              <a:gd name="T68" fmla="*/ 247 w 871"/>
              <a:gd name="T69" fmla="*/ 134 h 892"/>
              <a:gd name="T70" fmla="*/ 276 w 871"/>
              <a:gd name="T71" fmla="*/ 136 h 892"/>
              <a:gd name="T72" fmla="*/ 135 w 871"/>
              <a:gd name="T73" fmla="*/ 186 h 892"/>
              <a:gd name="T74" fmla="*/ 305 w 871"/>
              <a:gd name="T75" fmla="*/ 186 h 892"/>
              <a:gd name="T76" fmla="*/ 606 w 871"/>
              <a:gd name="T77" fmla="*/ 218 h 892"/>
              <a:gd name="T78" fmla="*/ 84 w 871"/>
              <a:gd name="T79" fmla="*/ 136 h 892"/>
              <a:gd name="T80" fmla="*/ 495 w 871"/>
              <a:gd name="T81" fmla="*/ 196 h 892"/>
              <a:gd name="T82" fmla="*/ 549 w 871"/>
              <a:gd name="T83" fmla="*/ 196 h 892"/>
              <a:gd name="T84" fmla="*/ 45 w 871"/>
              <a:gd name="T85" fmla="*/ 137 h 892"/>
              <a:gd name="T86" fmla="*/ 319 w 871"/>
              <a:gd name="T87" fmla="*/ 242 h 892"/>
              <a:gd name="T88" fmla="*/ 650 w 871"/>
              <a:gd name="T89" fmla="*/ 233 h 892"/>
              <a:gd name="T90" fmla="*/ 698 w 871"/>
              <a:gd name="T91" fmla="*/ 200 h 892"/>
              <a:gd name="T92" fmla="*/ 558 w 871"/>
              <a:gd name="T93" fmla="*/ 254 h 892"/>
              <a:gd name="T94" fmla="*/ 227 w 871"/>
              <a:gd name="T95" fmla="*/ 260 h 892"/>
              <a:gd name="T96" fmla="*/ 316 w 871"/>
              <a:gd name="T97" fmla="*/ 292 h 892"/>
              <a:gd name="T98" fmla="*/ 648 w 871"/>
              <a:gd name="T99" fmla="*/ 260 h 892"/>
              <a:gd name="T100" fmla="*/ 428 w 871"/>
              <a:gd name="T101" fmla="*/ 269 h 892"/>
              <a:gd name="T102" fmla="*/ 472 w 871"/>
              <a:gd name="T103" fmla="*/ 307 h 892"/>
              <a:gd name="T104" fmla="*/ 784 w 871"/>
              <a:gd name="T105" fmla="*/ 288 h 892"/>
              <a:gd name="T106" fmla="*/ 632 w 871"/>
              <a:gd name="T107" fmla="*/ 342 h 892"/>
              <a:gd name="T108" fmla="*/ 747 w 871"/>
              <a:gd name="T109" fmla="*/ 349 h 892"/>
              <a:gd name="T110" fmla="*/ 685 w 871"/>
              <a:gd name="T111" fmla="*/ 332 h 892"/>
              <a:gd name="T112" fmla="*/ 693 w 871"/>
              <a:gd name="T113" fmla="*/ 345 h 892"/>
              <a:gd name="T114" fmla="*/ 636 w 871"/>
              <a:gd name="T115" fmla="*/ 397 h 892"/>
              <a:gd name="T116" fmla="*/ 813 w 871"/>
              <a:gd name="T117" fmla="*/ 452 h 892"/>
              <a:gd name="T118" fmla="*/ 738 w 871"/>
              <a:gd name="T119" fmla="*/ 492 h 892"/>
              <a:gd name="T120" fmla="*/ 748 w 871"/>
              <a:gd name="T121" fmla="*/ 603 h 892"/>
              <a:gd name="T122" fmla="*/ 843 w 871"/>
              <a:gd name="T123" fmla="*/ 5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1" h="892">
                <a:moveTo>
                  <a:pt x="21" y="2"/>
                </a:moveTo>
                <a:cubicBezTo>
                  <a:pt x="32" y="2"/>
                  <a:pt x="32" y="2"/>
                  <a:pt x="32" y="2"/>
                </a:cubicBezTo>
                <a:cubicBezTo>
                  <a:pt x="6" y="39"/>
                  <a:pt x="15" y="90"/>
                  <a:pt x="55" y="116"/>
                </a:cubicBezTo>
                <a:cubicBezTo>
                  <a:pt x="88" y="137"/>
                  <a:pt x="135" y="130"/>
                  <a:pt x="160" y="99"/>
                </a:cubicBezTo>
                <a:cubicBezTo>
                  <a:pt x="164" y="94"/>
                  <a:pt x="176" y="76"/>
                  <a:pt x="176" y="67"/>
                </a:cubicBezTo>
                <a:cubicBezTo>
                  <a:pt x="164" y="65"/>
                  <a:pt x="164" y="65"/>
                  <a:pt x="164" y="65"/>
                </a:cubicBezTo>
                <a:cubicBezTo>
                  <a:pt x="154" y="107"/>
                  <a:pt x="102" y="133"/>
                  <a:pt x="60" y="104"/>
                </a:cubicBezTo>
                <a:cubicBezTo>
                  <a:pt x="45" y="95"/>
                  <a:pt x="31" y="76"/>
                  <a:pt x="30" y="51"/>
                </a:cubicBezTo>
                <a:cubicBezTo>
                  <a:pt x="29" y="38"/>
                  <a:pt x="32" y="26"/>
                  <a:pt x="37" y="16"/>
                </a:cubicBezTo>
                <a:cubicBezTo>
                  <a:pt x="40" y="11"/>
                  <a:pt x="42" y="7"/>
                  <a:pt x="46" y="4"/>
                </a:cubicBezTo>
                <a:cubicBezTo>
                  <a:pt x="46" y="3"/>
                  <a:pt x="47" y="2"/>
                  <a:pt x="47" y="2"/>
                </a:cubicBezTo>
                <a:cubicBezTo>
                  <a:pt x="59" y="2"/>
                  <a:pt x="59" y="2"/>
                  <a:pt x="59" y="2"/>
                </a:cubicBezTo>
                <a:cubicBezTo>
                  <a:pt x="58" y="2"/>
                  <a:pt x="57" y="3"/>
                  <a:pt x="56" y="4"/>
                </a:cubicBezTo>
                <a:cubicBezTo>
                  <a:pt x="32" y="26"/>
                  <a:pt x="32" y="67"/>
                  <a:pt x="55" y="90"/>
                </a:cubicBezTo>
                <a:cubicBezTo>
                  <a:pt x="67" y="103"/>
                  <a:pt x="91" y="113"/>
                  <a:pt x="116" y="105"/>
                </a:cubicBezTo>
                <a:cubicBezTo>
                  <a:pt x="135" y="99"/>
                  <a:pt x="153" y="81"/>
                  <a:pt x="156" y="63"/>
                </a:cubicBezTo>
                <a:cubicBezTo>
                  <a:pt x="143" y="58"/>
                  <a:pt x="143" y="58"/>
                  <a:pt x="143" y="58"/>
                </a:cubicBezTo>
                <a:cubicBezTo>
                  <a:pt x="137" y="91"/>
                  <a:pt x="92" y="107"/>
                  <a:pt x="66" y="81"/>
                </a:cubicBezTo>
                <a:cubicBezTo>
                  <a:pt x="44" y="58"/>
                  <a:pt x="49" y="24"/>
                  <a:pt x="74" y="8"/>
                </a:cubicBezTo>
                <a:cubicBezTo>
                  <a:pt x="78" y="6"/>
                  <a:pt x="82" y="5"/>
                  <a:pt x="85" y="3"/>
                </a:cubicBezTo>
                <a:cubicBezTo>
                  <a:pt x="83" y="3"/>
                  <a:pt x="81" y="2"/>
                  <a:pt x="79" y="2"/>
                </a:cubicBezTo>
                <a:cubicBezTo>
                  <a:pt x="118" y="2"/>
                  <a:pt x="118" y="2"/>
                  <a:pt x="118" y="2"/>
                </a:cubicBezTo>
                <a:cubicBezTo>
                  <a:pt x="106" y="4"/>
                  <a:pt x="106" y="4"/>
                  <a:pt x="106" y="4"/>
                </a:cubicBezTo>
                <a:cubicBezTo>
                  <a:pt x="117" y="46"/>
                  <a:pt x="180" y="80"/>
                  <a:pt x="232" y="42"/>
                </a:cubicBezTo>
                <a:cubicBezTo>
                  <a:pt x="238" y="38"/>
                  <a:pt x="244" y="31"/>
                  <a:pt x="248" y="25"/>
                </a:cubicBezTo>
                <a:cubicBezTo>
                  <a:pt x="251" y="22"/>
                  <a:pt x="260" y="9"/>
                  <a:pt x="258" y="3"/>
                </a:cubicBezTo>
                <a:cubicBezTo>
                  <a:pt x="248" y="2"/>
                  <a:pt x="248" y="2"/>
                  <a:pt x="248" y="2"/>
                </a:cubicBezTo>
                <a:cubicBezTo>
                  <a:pt x="297" y="2"/>
                  <a:pt x="297" y="2"/>
                  <a:pt x="297" y="2"/>
                </a:cubicBezTo>
                <a:cubicBezTo>
                  <a:pt x="308" y="33"/>
                  <a:pt x="355" y="52"/>
                  <a:pt x="388" y="27"/>
                </a:cubicBezTo>
                <a:cubicBezTo>
                  <a:pt x="395" y="21"/>
                  <a:pt x="404" y="12"/>
                  <a:pt x="408" y="2"/>
                </a:cubicBezTo>
                <a:cubicBezTo>
                  <a:pt x="417" y="2"/>
                  <a:pt x="417" y="2"/>
                  <a:pt x="417" y="2"/>
                </a:cubicBezTo>
                <a:cubicBezTo>
                  <a:pt x="415" y="5"/>
                  <a:pt x="413" y="12"/>
                  <a:pt x="407" y="19"/>
                </a:cubicBezTo>
                <a:cubicBezTo>
                  <a:pt x="373" y="65"/>
                  <a:pt x="303" y="49"/>
                  <a:pt x="288" y="2"/>
                </a:cubicBezTo>
                <a:cubicBezTo>
                  <a:pt x="277" y="3"/>
                  <a:pt x="277" y="3"/>
                  <a:pt x="277" y="3"/>
                </a:cubicBezTo>
                <a:cubicBezTo>
                  <a:pt x="275" y="13"/>
                  <a:pt x="302" y="58"/>
                  <a:pt x="352" y="59"/>
                </a:cubicBezTo>
                <a:cubicBezTo>
                  <a:pt x="380" y="59"/>
                  <a:pt x="403" y="45"/>
                  <a:pt x="418" y="25"/>
                </a:cubicBezTo>
                <a:cubicBezTo>
                  <a:pt x="420" y="22"/>
                  <a:pt x="429" y="8"/>
                  <a:pt x="428" y="3"/>
                </a:cubicBezTo>
                <a:cubicBezTo>
                  <a:pt x="418" y="2"/>
                  <a:pt x="418" y="2"/>
                  <a:pt x="418" y="2"/>
                </a:cubicBezTo>
                <a:cubicBezTo>
                  <a:pt x="457" y="2"/>
                  <a:pt x="457" y="2"/>
                  <a:pt x="457" y="2"/>
                </a:cubicBezTo>
                <a:cubicBezTo>
                  <a:pt x="446" y="3"/>
                  <a:pt x="446" y="3"/>
                  <a:pt x="446" y="3"/>
                </a:cubicBezTo>
                <a:cubicBezTo>
                  <a:pt x="445" y="8"/>
                  <a:pt x="454" y="21"/>
                  <a:pt x="456" y="25"/>
                </a:cubicBezTo>
                <a:cubicBezTo>
                  <a:pt x="491" y="72"/>
                  <a:pt x="557" y="68"/>
                  <a:pt x="588" y="25"/>
                </a:cubicBezTo>
                <a:cubicBezTo>
                  <a:pt x="590" y="21"/>
                  <a:pt x="599" y="8"/>
                  <a:pt x="598" y="3"/>
                </a:cubicBezTo>
                <a:cubicBezTo>
                  <a:pt x="587" y="2"/>
                  <a:pt x="587" y="2"/>
                  <a:pt x="587" y="2"/>
                </a:cubicBezTo>
                <a:cubicBezTo>
                  <a:pt x="636" y="2"/>
                  <a:pt x="636" y="2"/>
                  <a:pt x="636" y="2"/>
                </a:cubicBezTo>
                <a:cubicBezTo>
                  <a:pt x="640" y="12"/>
                  <a:pt x="649" y="22"/>
                  <a:pt x="656" y="26"/>
                </a:cubicBezTo>
                <a:cubicBezTo>
                  <a:pt x="665" y="33"/>
                  <a:pt x="676" y="38"/>
                  <a:pt x="691" y="38"/>
                </a:cubicBezTo>
                <a:cubicBezTo>
                  <a:pt x="718" y="38"/>
                  <a:pt x="739" y="21"/>
                  <a:pt x="747" y="2"/>
                </a:cubicBezTo>
                <a:cubicBezTo>
                  <a:pt x="756" y="2"/>
                  <a:pt x="756" y="2"/>
                  <a:pt x="756" y="2"/>
                </a:cubicBezTo>
                <a:cubicBezTo>
                  <a:pt x="741" y="47"/>
                  <a:pt x="673" y="66"/>
                  <a:pt x="637" y="20"/>
                </a:cubicBezTo>
                <a:cubicBezTo>
                  <a:pt x="632" y="14"/>
                  <a:pt x="631" y="8"/>
                  <a:pt x="627" y="2"/>
                </a:cubicBezTo>
                <a:cubicBezTo>
                  <a:pt x="616" y="3"/>
                  <a:pt x="616" y="3"/>
                  <a:pt x="616" y="3"/>
                </a:cubicBezTo>
                <a:cubicBezTo>
                  <a:pt x="616" y="17"/>
                  <a:pt x="636" y="37"/>
                  <a:pt x="643" y="42"/>
                </a:cubicBezTo>
                <a:cubicBezTo>
                  <a:pt x="655" y="52"/>
                  <a:pt x="672" y="59"/>
                  <a:pt x="691" y="59"/>
                </a:cubicBezTo>
                <a:cubicBezTo>
                  <a:pt x="711" y="59"/>
                  <a:pt x="729" y="51"/>
                  <a:pt x="740" y="42"/>
                </a:cubicBezTo>
                <a:cubicBezTo>
                  <a:pt x="752" y="34"/>
                  <a:pt x="765" y="17"/>
                  <a:pt x="768" y="3"/>
                </a:cubicBezTo>
                <a:cubicBezTo>
                  <a:pt x="757" y="2"/>
                  <a:pt x="757" y="2"/>
                  <a:pt x="757" y="2"/>
                </a:cubicBezTo>
                <a:cubicBezTo>
                  <a:pt x="806" y="2"/>
                  <a:pt x="806" y="2"/>
                  <a:pt x="806" y="2"/>
                </a:cubicBezTo>
                <a:cubicBezTo>
                  <a:pt x="809" y="11"/>
                  <a:pt x="820" y="22"/>
                  <a:pt x="825" y="26"/>
                </a:cubicBezTo>
                <a:cubicBezTo>
                  <a:pt x="838" y="36"/>
                  <a:pt x="855" y="40"/>
                  <a:pt x="871" y="38"/>
                </a:cubicBezTo>
                <a:cubicBezTo>
                  <a:pt x="871" y="46"/>
                  <a:pt x="871" y="46"/>
                  <a:pt x="871" y="46"/>
                </a:cubicBezTo>
                <a:cubicBezTo>
                  <a:pt x="867" y="46"/>
                  <a:pt x="864" y="47"/>
                  <a:pt x="861" y="47"/>
                </a:cubicBezTo>
                <a:cubicBezTo>
                  <a:pt x="837" y="47"/>
                  <a:pt x="820" y="36"/>
                  <a:pt x="807" y="20"/>
                </a:cubicBezTo>
                <a:cubicBezTo>
                  <a:pt x="802" y="14"/>
                  <a:pt x="801" y="9"/>
                  <a:pt x="797" y="2"/>
                </a:cubicBezTo>
                <a:cubicBezTo>
                  <a:pt x="785" y="3"/>
                  <a:pt x="785" y="3"/>
                  <a:pt x="785" y="3"/>
                </a:cubicBezTo>
                <a:cubicBezTo>
                  <a:pt x="792" y="34"/>
                  <a:pt x="827" y="59"/>
                  <a:pt x="861" y="59"/>
                </a:cubicBezTo>
                <a:cubicBezTo>
                  <a:pt x="864" y="59"/>
                  <a:pt x="867" y="59"/>
                  <a:pt x="871" y="58"/>
                </a:cubicBezTo>
                <a:cubicBezTo>
                  <a:pt x="871" y="67"/>
                  <a:pt x="871" y="67"/>
                  <a:pt x="871" y="67"/>
                </a:cubicBezTo>
                <a:cubicBezTo>
                  <a:pt x="868" y="67"/>
                  <a:pt x="868" y="67"/>
                  <a:pt x="868" y="67"/>
                </a:cubicBezTo>
                <a:cubicBezTo>
                  <a:pt x="868" y="69"/>
                  <a:pt x="869" y="73"/>
                  <a:pt x="871" y="76"/>
                </a:cubicBezTo>
                <a:cubicBezTo>
                  <a:pt x="871" y="95"/>
                  <a:pt x="871" y="95"/>
                  <a:pt x="871" y="95"/>
                </a:cubicBezTo>
                <a:cubicBezTo>
                  <a:pt x="870" y="93"/>
                  <a:pt x="869" y="91"/>
                  <a:pt x="868" y="89"/>
                </a:cubicBezTo>
                <a:cubicBezTo>
                  <a:pt x="866" y="86"/>
                  <a:pt x="863" y="78"/>
                  <a:pt x="861" y="75"/>
                </a:cubicBezTo>
                <a:cubicBezTo>
                  <a:pt x="855" y="86"/>
                  <a:pt x="853" y="98"/>
                  <a:pt x="837" y="113"/>
                </a:cubicBezTo>
                <a:cubicBezTo>
                  <a:pt x="826" y="122"/>
                  <a:pt x="826" y="122"/>
                  <a:pt x="826" y="122"/>
                </a:cubicBezTo>
                <a:cubicBezTo>
                  <a:pt x="828" y="138"/>
                  <a:pt x="850" y="153"/>
                  <a:pt x="871" y="148"/>
                </a:cubicBezTo>
                <a:cubicBezTo>
                  <a:pt x="871" y="156"/>
                  <a:pt x="871" y="156"/>
                  <a:pt x="871" y="156"/>
                </a:cubicBezTo>
                <a:cubicBezTo>
                  <a:pt x="868" y="157"/>
                  <a:pt x="865" y="157"/>
                  <a:pt x="862" y="157"/>
                </a:cubicBezTo>
                <a:cubicBezTo>
                  <a:pt x="847" y="157"/>
                  <a:pt x="833" y="150"/>
                  <a:pt x="825" y="139"/>
                </a:cubicBezTo>
                <a:cubicBezTo>
                  <a:pt x="822" y="135"/>
                  <a:pt x="820" y="131"/>
                  <a:pt x="818" y="127"/>
                </a:cubicBezTo>
                <a:cubicBezTo>
                  <a:pt x="805" y="132"/>
                  <a:pt x="805" y="132"/>
                  <a:pt x="805" y="132"/>
                </a:cubicBezTo>
                <a:cubicBezTo>
                  <a:pt x="808" y="143"/>
                  <a:pt x="818" y="154"/>
                  <a:pt x="825" y="159"/>
                </a:cubicBezTo>
                <a:cubicBezTo>
                  <a:pt x="838" y="169"/>
                  <a:pt x="855" y="173"/>
                  <a:pt x="871" y="170"/>
                </a:cubicBezTo>
                <a:cubicBezTo>
                  <a:pt x="871" y="179"/>
                  <a:pt x="871" y="179"/>
                  <a:pt x="871" y="179"/>
                </a:cubicBezTo>
                <a:cubicBezTo>
                  <a:pt x="868" y="179"/>
                  <a:pt x="864" y="179"/>
                  <a:pt x="861" y="179"/>
                </a:cubicBezTo>
                <a:cubicBezTo>
                  <a:pt x="830" y="179"/>
                  <a:pt x="809" y="161"/>
                  <a:pt x="797" y="134"/>
                </a:cubicBezTo>
                <a:cubicBezTo>
                  <a:pt x="785" y="136"/>
                  <a:pt x="785" y="136"/>
                  <a:pt x="785" y="136"/>
                </a:cubicBezTo>
                <a:cubicBezTo>
                  <a:pt x="786" y="144"/>
                  <a:pt x="792" y="152"/>
                  <a:pt x="796" y="158"/>
                </a:cubicBezTo>
                <a:cubicBezTo>
                  <a:pt x="801" y="165"/>
                  <a:pt x="806" y="170"/>
                  <a:pt x="812" y="175"/>
                </a:cubicBezTo>
                <a:cubicBezTo>
                  <a:pt x="829" y="188"/>
                  <a:pt x="850" y="193"/>
                  <a:pt x="871" y="191"/>
                </a:cubicBezTo>
                <a:cubicBezTo>
                  <a:pt x="871" y="199"/>
                  <a:pt x="871" y="199"/>
                  <a:pt x="871" y="199"/>
                </a:cubicBezTo>
                <a:cubicBezTo>
                  <a:pt x="868" y="200"/>
                  <a:pt x="868" y="200"/>
                  <a:pt x="868" y="200"/>
                </a:cubicBezTo>
                <a:cubicBezTo>
                  <a:pt x="868" y="203"/>
                  <a:pt x="869" y="206"/>
                  <a:pt x="871" y="210"/>
                </a:cubicBezTo>
                <a:cubicBezTo>
                  <a:pt x="871" y="227"/>
                  <a:pt x="871" y="227"/>
                  <a:pt x="871" y="227"/>
                </a:cubicBezTo>
                <a:cubicBezTo>
                  <a:pt x="865" y="219"/>
                  <a:pt x="864" y="213"/>
                  <a:pt x="861" y="208"/>
                </a:cubicBezTo>
                <a:cubicBezTo>
                  <a:pt x="856" y="216"/>
                  <a:pt x="857" y="222"/>
                  <a:pt x="847" y="235"/>
                </a:cubicBezTo>
                <a:cubicBezTo>
                  <a:pt x="836" y="249"/>
                  <a:pt x="828" y="252"/>
                  <a:pt x="825" y="255"/>
                </a:cubicBezTo>
                <a:cubicBezTo>
                  <a:pt x="831" y="277"/>
                  <a:pt x="853" y="284"/>
                  <a:pt x="871" y="280"/>
                </a:cubicBezTo>
                <a:cubicBezTo>
                  <a:pt x="871" y="289"/>
                  <a:pt x="871" y="289"/>
                  <a:pt x="871" y="289"/>
                </a:cubicBezTo>
                <a:cubicBezTo>
                  <a:pt x="854" y="292"/>
                  <a:pt x="836" y="287"/>
                  <a:pt x="824" y="271"/>
                </a:cubicBezTo>
                <a:cubicBezTo>
                  <a:pt x="822" y="268"/>
                  <a:pt x="820" y="263"/>
                  <a:pt x="818" y="260"/>
                </a:cubicBezTo>
                <a:cubicBezTo>
                  <a:pt x="814" y="260"/>
                  <a:pt x="809" y="263"/>
                  <a:pt x="805" y="265"/>
                </a:cubicBezTo>
                <a:cubicBezTo>
                  <a:pt x="807" y="275"/>
                  <a:pt x="819" y="288"/>
                  <a:pt x="825" y="292"/>
                </a:cubicBezTo>
                <a:cubicBezTo>
                  <a:pt x="839" y="302"/>
                  <a:pt x="855" y="305"/>
                  <a:pt x="871" y="303"/>
                </a:cubicBezTo>
                <a:cubicBezTo>
                  <a:pt x="871" y="311"/>
                  <a:pt x="871" y="311"/>
                  <a:pt x="871" y="311"/>
                </a:cubicBezTo>
                <a:cubicBezTo>
                  <a:pt x="854" y="314"/>
                  <a:pt x="836" y="310"/>
                  <a:pt x="820" y="299"/>
                </a:cubicBezTo>
                <a:cubicBezTo>
                  <a:pt x="814" y="294"/>
                  <a:pt x="811" y="291"/>
                  <a:pt x="807" y="285"/>
                </a:cubicBezTo>
                <a:cubicBezTo>
                  <a:pt x="802" y="279"/>
                  <a:pt x="801" y="275"/>
                  <a:pt x="797" y="267"/>
                </a:cubicBezTo>
                <a:cubicBezTo>
                  <a:pt x="785" y="269"/>
                  <a:pt x="785" y="269"/>
                  <a:pt x="785" y="269"/>
                </a:cubicBezTo>
                <a:cubicBezTo>
                  <a:pt x="789" y="285"/>
                  <a:pt x="803" y="301"/>
                  <a:pt x="812" y="308"/>
                </a:cubicBezTo>
                <a:cubicBezTo>
                  <a:pt x="829" y="321"/>
                  <a:pt x="850" y="326"/>
                  <a:pt x="871" y="324"/>
                </a:cubicBezTo>
                <a:cubicBezTo>
                  <a:pt x="871" y="332"/>
                  <a:pt x="871" y="332"/>
                  <a:pt x="871" y="332"/>
                </a:cubicBezTo>
                <a:cubicBezTo>
                  <a:pt x="868" y="332"/>
                  <a:pt x="868" y="332"/>
                  <a:pt x="868" y="332"/>
                </a:cubicBezTo>
                <a:cubicBezTo>
                  <a:pt x="868" y="335"/>
                  <a:pt x="869" y="339"/>
                  <a:pt x="871" y="343"/>
                </a:cubicBezTo>
                <a:cubicBezTo>
                  <a:pt x="871" y="360"/>
                  <a:pt x="871" y="360"/>
                  <a:pt x="871" y="360"/>
                </a:cubicBezTo>
                <a:cubicBezTo>
                  <a:pt x="870" y="359"/>
                  <a:pt x="869" y="357"/>
                  <a:pt x="868" y="355"/>
                </a:cubicBezTo>
                <a:cubicBezTo>
                  <a:pt x="866" y="351"/>
                  <a:pt x="863" y="343"/>
                  <a:pt x="861" y="341"/>
                </a:cubicBezTo>
                <a:cubicBezTo>
                  <a:pt x="856" y="350"/>
                  <a:pt x="859" y="352"/>
                  <a:pt x="847" y="367"/>
                </a:cubicBezTo>
                <a:cubicBezTo>
                  <a:pt x="837" y="380"/>
                  <a:pt x="831" y="382"/>
                  <a:pt x="825" y="388"/>
                </a:cubicBezTo>
                <a:cubicBezTo>
                  <a:pt x="828" y="403"/>
                  <a:pt x="850" y="418"/>
                  <a:pt x="871" y="413"/>
                </a:cubicBezTo>
                <a:cubicBezTo>
                  <a:pt x="871" y="422"/>
                  <a:pt x="871" y="422"/>
                  <a:pt x="871" y="422"/>
                </a:cubicBezTo>
                <a:cubicBezTo>
                  <a:pt x="853" y="425"/>
                  <a:pt x="835" y="418"/>
                  <a:pt x="825" y="405"/>
                </a:cubicBezTo>
                <a:cubicBezTo>
                  <a:pt x="822" y="400"/>
                  <a:pt x="820" y="397"/>
                  <a:pt x="818" y="392"/>
                </a:cubicBezTo>
                <a:cubicBezTo>
                  <a:pt x="805" y="397"/>
                  <a:pt x="805" y="397"/>
                  <a:pt x="805" y="397"/>
                </a:cubicBezTo>
                <a:cubicBezTo>
                  <a:pt x="810" y="419"/>
                  <a:pt x="839" y="441"/>
                  <a:pt x="871" y="436"/>
                </a:cubicBezTo>
                <a:cubicBezTo>
                  <a:pt x="871" y="444"/>
                  <a:pt x="871" y="444"/>
                  <a:pt x="871" y="444"/>
                </a:cubicBezTo>
                <a:cubicBezTo>
                  <a:pt x="847" y="447"/>
                  <a:pt x="823" y="439"/>
                  <a:pt x="807" y="418"/>
                </a:cubicBezTo>
                <a:cubicBezTo>
                  <a:pt x="802" y="411"/>
                  <a:pt x="801" y="407"/>
                  <a:pt x="797" y="400"/>
                </a:cubicBezTo>
                <a:cubicBezTo>
                  <a:pt x="785" y="402"/>
                  <a:pt x="785" y="402"/>
                  <a:pt x="785" y="402"/>
                </a:cubicBezTo>
                <a:cubicBezTo>
                  <a:pt x="795" y="437"/>
                  <a:pt x="833" y="461"/>
                  <a:pt x="871" y="456"/>
                </a:cubicBezTo>
                <a:cubicBezTo>
                  <a:pt x="871" y="465"/>
                  <a:pt x="871" y="465"/>
                  <a:pt x="871" y="465"/>
                </a:cubicBezTo>
                <a:cubicBezTo>
                  <a:pt x="868" y="465"/>
                  <a:pt x="868" y="465"/>
                  <a:pt x="868" y="465"/>
                </a:cubicBezTo>
                <a:cubicBezTo>
                  <a:pt x="868" y="468"/>
                  <a:pt x="869" y="472"/>
                  <a:pt x="871" y="475"/>
                </a:cubicBezTo>
                <a:cubicBezTo>
                  <a:pt x="871" y="493"/>
                  <a:pt x="871" y="493"/>
                  <a:pt x="871" y="493"/>
                </a:cubicBezTo>
                <a:cubicBezTo>
                  <a:pt x="869" y="491"/>
                  <a:pt x="869" y="490"/>
                  <a:pt x="868" y="488"/>
                </a:cubicBezTo>
                <a:cubicBezTo>
                  <a:pt x="865" y="484"/>
                  <a:pt x="864" y="478"/>
                  <a:pt x="861" y="474"/>
                </a:cubicBezTo>
                <a:cubicBezTo>
                  <a:pt x="859" y="477"/>
                  <a:pt x="857" y="484"/>
                  <a:pt x="855" y="488"/>
                </a:cubicBezTo>
                <a:cubicBezTo>
                  <a:pt x="849" y="498"/>
                  <a:pt x="835" y="516"/>
                  <a:pt x="825" y="520"/>
                </a:cubicBezTo>
                <a:cubicBezTo>
                  <a:pt x="828" y="534"/>
                  <a:pt x="844" y="547"/>
                  <a:pt x="861" y="547"/>
                </a:cubicBezTo>
                <a:cubicBezTo>
                  <a:pt x="864" y="547"/>
                  <a:pt x="868" y="546"/>
                  <a:pt x="871" y="546"/>
                </a:cubicBezTo>
                <a:cubicBezTo>
                  <a:pt x="871" y="554"/>
                  <a:pt x="871" y="554"/>
                  <a:pt x="871" y="554"/>
                </a:cubicBezTo>
                <a:cubicBezTo>
                  <a:pt x="855" y="557"/>
                  <a:pt x="837" y="553"/>
                  <a:pt x="824" y="537"/>
                </a:cubicBezTo>
                <a:cubicBezTo>
                  <a:pt x="821" y="533"/>
                  <a:pt x="820" y="529"/>
                  <a:pt x="818" y="525"/>
                </a:cubicBezTo>
                <a:cubicBezTo>
                  <a:pt x="805" y="530"/>
                  <a:pt x="805" y="530"/>
                  <a:pt x="805" y="530"/>
                </a:cubicBezTo>
                <a:cubicBezTo>
                  <a:pt x="808" y="541"/>
                  <a:pt x="819" y="552"/>
                  <a:pt x="825" y="557"/>
                </a:cubicBezTo>
                <a:cubicBezTo>
                  <a:pt x="840" y="568"/>
                  <a:pt x="856" y="571"/>
                  <a:pt x="871" y="568"/>
                </a:cubicBezTo>
                <a:cubicBezTo>
                  <a:pt x="871" y="577"/>
                  <a:pt x="871" y="577"/>
                  <a:pt x="871" y="577"/>
                </a:cubicBezTo>
                <a:cubicBezTo>
                  <a:pt x="847" y="580"/>
                  <a:pt x="823" y="571"/>
                  <a:pt x="807" y="551"/>
                </a:cubicBezTo>
                <a:cubicBezTo>
                  <a:pt x="802" y="545"/>
                  <a:pt x="801" y="540"/>
                  <a:pt x="797" y="533"/>
                </a:cubicBezTo>
                <a:cubicBezTo>
                  <a:pt x="785" y="534"/>
                  <a:pt x="785" y="534"/>
                  <a:pt x="785" y="534"/>
                </a:cubicBezTo>
                <a:cubicBezTo>
                  <a:pt x="786" y="545"/>
                  <a:pt x="802" y="565"/>
                  <a:pt x="812" y="573"/>
                </a:cubicBezTo>
                <a:cubicBezTo>
                  <a:pt x="829" y="586"/>
                  <a:pt x="850" y="591"/>
                  <a:pt x="871" y="589"/>
                </a:cubicBezTo>
                <a:cubicBezTo>
                  <a:pt x="871" y="597"/>
                  <a:pt x="871" y="597"/>
                  <a:pt x="871" y="597"/>
                </a:cubicBezTo>
                <a:cubicBezTo>
                  <a:pt x="868" y="598"/>
                  <a:pt x="868" y="598"/>
                  <a:pt x="868" y="598"/>
                </a:cubicBezTo>
                <a:cubicBezTo>
                  <a:pt x="868" y="601"/>
                  <a:pt x="869" y="604"/>
                  <a:pt x="871" y="608"/>
                </a:cubicBezTo>
                <a:cubicBezTo>
                  <a:pt x="871" y="626"/>
                  <a:pt x="871" y="626"/>
                  <a:pt x="871" y="626"/>
                </a:cubicBezTo>
                <a:cubicBezTo>
                  <a:pt x="870" y="624"/>
                  <a:pt x="869" y="622"/>
                  <a:pt x="868" y="621"/>
                </a:cubicBezTo>
                <a:cubicBezTo>
                  <a:pt x="866" y="617"/>
                  <a:pt x="862" y="608"/>
                  <a:pt x="861" y="607"/>
                </a:cubicBezTo>
                <a:cubicBezTo>
                  <a:pt x="859" y="610"/>
                  <a:pt x="857" y="616"/>
                  <a:pt x="855" y="620"/>
                </a:cubicBezTo>
                <a:cubicBezTo>
                  <a:pt x="852" y="625"/>
                  <a:pt x="850" y="629"/>
                  <a:pt x="847" y="633"/>
                </a:cubicBezTo>
                <a:cubicBezTo>
                  <a:pt x="838" y="645"/>
                  <a:pt x="829" y="650"/>
                  <a:pt x="825" y="653"/>
                </a:cubicBezTo>
                <a:cubicBezTo>
                  <a:pt x="828" y="667"/>
                  <a:pt x="844" y="680"/>
                  <a:pt x="861" y="680"/>
                </a:cubicBezTo>
                <a:cubicBezTo>
                  <a:pt x="864" y="680"/>
                  <a:pt x="867" y="679"/>
                  <a:pt x="871" y="678"/>
                </a:cubicBezTo>
                <a:cubicBezTo>
                  <a:pt x="871" y="687"/>
                  <a:pt x="871" y="687"/>
                  <a:pt x="871" y="687"/>
                </a:cubicBezTo>
                <a:cubicBezTo>
                  <a:pt x="868" y="688"/>
                  <a:pt x="864" y="688"/>
                  <a:pt x="861" y="688"/>
                </a:cubicBezTo>
                <a:cubicBezTo>
                  <a:pt x="839" y="688"/>
                  <a:pt x="827" y="676"/>
                  <a:pt x="818" y="658"/>
                </a:cubicBezTo>
                <a:cubicBezTo>
                  <a:pt x="805" y="663"/>
                  <a:pt x="805" y="663"/>
                  <a:pt x="805" y="663"/>
                </a:cubicBezTo>
                <a:cubicBezTo>
                  <a:pt x="809" y="683"/>
                  <a:pt x="836" y="702"/>
                  <a:pt x="861" y="702"/>
                </a:cubicBezTo>
                <a:cubicBezTo>
                  <a:pt x="864" y="702"/>
                  <a:pt x="868" y="702"/>
                  <a:pt x="871" y="701"/>
                </a:cubicBezTo>
                <a:cubicBezTo>
                  <a:pt x="871" y="710"/>
                  <a:pt x="871" y="710"/>
                  <a:pt x="871" y="710"/>
                </a:cubicBezTo>
                <a:cubicBezTo>
                  <a:pt x="841" y="714"/>
                  <a:pt x="809" y="699"/>
                  <a:pt x="797" y="665"/>
                </a:cubicBezTo>
                <a:cubicBezTo>
                  <a:pt x="785" y="667"/>
                  <a:pt x="785" y="667"/>
                  <a:pt x="785" y="667"/>
                </a:cubicBezTo>
                <a:cubicBezTo>
                  <a:pt x="795" y="703"/>
                  <a:pt x="833" y="726"/>
                  <a:pt x="871" y="722"/>
                </a:cubicBezTo>
                <a:cubicBezTo>
                  <a:pt x="871" y="730"/>
                  <a:pt x="871" y="730"/>
                  <a:pt x="871" y="730"/>
                </a:cubicBezTo>
                <a:cubicBezTo>
                  <a:pt x="868" y="731"/>
                  <a:pt x="868" y="731"/>
                  <a:pt x="868" y="731"/>
                </a:cubicBezTo>
                <a:cubicBezTo>
                  <a:pt x="868" y="734"/>
                  <a:pt x="869" y="737"/>
                  <a:pt x="871" y="740"/>
                </a:cubicBezTo>
                <a:cubicBezTo>
                  <a:pt x="871" y="758"/>
                  <a:pt x="871" y="758"/>
                  <a:pt x="871" y="758"/>
                </a:cubicBezTo>
                <a:cubicBezTo>
                  <a:pt x="866" y="751"/>
                  <a:pt x="863" y="743"/>
                  <a:pt x="861" y="737"/>
                </a:cubicBezTo>
                <a:cubicBezTo>
                  <a:pt x="833" y="735"/>
                  <a:pt x="811" y="771"/>
                  <a:pt x="831" y="798"/>
                </a:cubicBezTo>
                <a:cubicBezTo>
                  <a:pt x="838" y="806"/>
                  <a:pt x="852" y="815"/>
                  <a:pt x="869" y="812"/>
                </a:cubicBezTo>
                <a:cubicBezTo>
                  <a:pt x="869" y="811"/>
                  <a:pt x="870" y="811"/>
                  <a:pt x="871" y="811"/>
                </a:cubicBezTo>
                <a:cubicBezTo>
                  <a:pt x="871" y="820"/>
                  <a:pt x="871" y="820"/>
                  <a:pt x="871" y="820"/>
                </a:cubicBezTo>
                <a:cubicBezTo>
                  <a:pt x="822" y="830"/>
                  <a:pt x="792" y="764"/>
                  <a:pt x="837" y="735"/>
                </a:cubicBezTo>
                <a:cubicBezTo>
                  <a:pt x="842" y="732"/>
                  <a:pt x="841" y="733"/>
                  <a:pt x="845" y="732"/>
                </a:cubicBezTo>
                <a:cubicBezTo>
                  <a:pt x="845" y="731"/>
                  <a:pt x="845" y="731"/>
                  <a:pt x="845" y="731"/>
                </a:cubicBezTo>
                <a:cubicBezTo>
                  <a:pt x="848" y="730"/>
                  <a:pt x="848" y="730"/>
                  <a:pt x="848" y="730"/>
                </a:cubicBezTo>
                <a:cubicBezTo>
                  <a:pt x="842" y="729"/>
                  <a:pt x="837" y="728"/>
                  <a:pt x="832" y="726"/>
                </a:cubicBezTo>
                <a:cubicBezTo>
                  <a:pt x="826" y="724"/>
                  <a:pt x="824" y="727"/>
                  <a:pt x="820" y="731"/>
                </a:cubicBezTo>
                <a:cubicBezTo>
                  <a:pt x="793" y="758"/>
                  <a:pt x="798" y="796"/>
                  <a:pt x="817" y="815"/>
                </a:cubicBezTo>
                <a:cubicBezTo>
                  <a:pt x="834" y="833"/>
                  <a:pt x="854" y="837"/>
                  <a:pt x="871" y="834"/>
                </a:cubicBezTo>
                <a:cubicBezTo>
                  <a:pt x="871" y="842"/>
                  <a:pt x="871" y="842"/>
                  <a:pt x="871" y="842"/>
                </a:cubicBezTo>
                <a:cubicBezTo>
                  <a:pt x="854" y="845"/>
                  <a:pt x="836" y="840"/>
                  <a:pt x="821" y="830"/>
                </a:cubicBezTo>
                <a:cubicBezTo>
                  <a:pt x="795" y="812"/>
                  <a:pt x="784" y="774"/>
                  <a:pt x="800" y="743"/>
                </a:cubicBezTo>
                <a:cubicBezTo>
                  <a:pt x="808" y="728"/>
                  <a:pt x="815" y="725"/>
                  <a:pt x="818" y="722"/>
                </a:cubicBezTo>
                <a:cubicBezTo>
                  <a:pt x="819" y="720"/>
                  <a:pt x="817" y="723"/>
                  <a:pt x="819" y="720"/>
                </a:cubicBezTo>
                <a:cubicBezTo>
                  <a:pt x="815" y="718"/>
                  <a:pt x="813" y="716"/>
                  <a:pt x="809" y="714"/>
                </a:cubicBezTo>
                <a:cubicBezTo>
                  <a:pt x="802" y="717"/>
                  <a:pt x="792" y="732"/>
                  <a:pt x="788" y="740"/>
                </a:cubicBezTo>
                <a:cubicBezTo>
                  <a:pt x="783" y="752"/>
                  <a:pt x="780" y="767"/>
                  <a:pt x="781" y="781"/>
                </a:cubicBezTo>
                <a:cubicBezTo>
                  <a:pt x="785" y="829"/>
                  <a:pt x="828" y="859"/>
                  <a:pt x="871" y="855"/>
                </a:cubicBezTo>
                <a:cubicBezTo>
                  <a:pt x="871" y="863"/>
                  <a:pt x="871" y="863"/>
                  <a:pt x="871" y="863"/>
                </a:cubicBezTo>
                <a:cubicBezTo>
                  <a:pt x="868" y="863"/>
                  <a:pt x="868" y="863"/>
                  <a:pt x="868" y="863"/>
                </a:cubicBezTo>
                <a:cubicBezTo>
                  <a:pt x="868" y="866"/>
                  <a:pt x="869" y="870"/>
                  <a:pt x="871" y="874"/>
                </a:cubicBezTo>
                <a:cubicBezTo>
                  <a:pt x="871" y="892"/>
                  <a:pt x="871" y="892"/>
                  <a:pt x="871" y="892"/>
                </a:cubicBezTo>
                <a:cubicBezTo>
                  <a:pt x="870" y="892"/>
                  <a:pt x="870" y="891"/>
                  <a:pt x="869" y="890"/>
                </a:cubicBezTo>
                <a:cubicBezTo>
                  <a:pt x="863" y="880"/>
                  <a:pt x="860" y="866"/>
                  <a:pt x="858" y="863"/>
                </a:cubicBezTo>
                <a:cubicBezTo>
                  <a:pt x="819" y="862"/>
                  <a:pt x="791" y="838"/>
                  <a:pt x="779" y="809"/>
                </a:cubicBezTo>
                <a:cubicBezTo>
                  <a:pt x="772" y="791"/>
                  <a:pt x="770" y="771"/>
                  <a:pt x="775" y="751"/>
                </a:cubicBezTo>
                <a:cubicBezTo>
                  <a:pt x="778" y="741"/>
                  <a:pt x="780" y="736"/>
                  <a:pt x="785" y="727"/>
                </a:cubicBezTo>
                <a:cubicBezTo>
                  <a:pt x="790" y="720"/>
                  <a:pt x="795" y="715"/>
                  <a:pt x="801" y="708"/>
                </a:cubicBezTo>
                <a:cubicBezTo>
                  <a:pt x="794" y="699"/>
                  <a:pt x="794" y="703"/>
                  <a:pt x="786" y="690"/>
                </a:cubicBezTo>
                <a:cubicBezTo>
                  <a:pt x="782" y="683"/>
                  <a:pt x="778" y="676"/>
                  <a:pt x="776" y="668"/>
                </a:cubicBezTo>
                <a:cubicBezTo>
                  <a:pt x="747" y="667"/>
                  <a:pt x="724" y="656"/>
                  <a:pt x="707" y="635"/>
                </a:cubicBezTo>
                <a:cubicBezTo>
                  <a:pt x="702" y="629"/>
                  <a:pt x="698" y="622"/>
                  <a:pt x="694" y="614"/>
                </a:cubicBezTo>
                <a:cubicBezTo>
                  <a:pt x="682" y="587"/>
                  <a:pt x="686" y="557"/>
                  <a:pt x="700" y="532"/>
                </a:cubicBezTo>
                <a:cubicBezTo>
                  <a:pt x="704" y="526"/>
                  <a:pt x="711" y="517"/>
                  <a:pt x="716" y="513"/>
                </a:cubicBezTo>
                <a:cubicBezTo>
                  <a:pt x="714" y="507"/>
                  <a:pt x="702" y="502"/>
                  <a:pt x="693" y="479"/>
                </a:cubicBezTo>
                <a:cubicBezTo>
                  <a:pt x="692" y="476"/>
                  <a:pt x="692" y="474"/>
                  <a:pt x="691" y="472"/>
                </a:cubicBezTo>
                <a:cubicBezTo>
                  <a:pt x="689" y="465"/>
                  <a:pt x="690" y="466"/>
                  <a:pt x="688" y="465"/>
                </a:cubicBezTo>
                <a:cubicBezTo>
                  <a:pt x="648" y="465"/>
                  <a:pt x="615" y="434"/>
                  <a:pt x="606" y="402"/>
                </a:cubicBezTo>
                <a:cubicBezTo>
                  <a:pt x="565" y="402"/>
                  <a:pt x="528" y="373"/>
                  <a:pt x="520" y="333"/>
                </a:cubicBezTo>
                <a:cubicBezTo>
                  <a:pt x="499" y="333"/>
                  <a:pt x="481" y="325"/>
                  <a:pt x="467" y="314"/>
                </a:cubicBezTo>
                <a:cubicBezTo>
                  <a:pt x="456" y="305"/>
                  <a:pt x="445" y="292"/>
                  <a:pt x="440" y="279"/>
                </a:cubicBezTo>
                <a:cubicBezTo>
                  <a:pt x="440" y="278"/>
                  <a:pt x="439" y="276"/>
                  <a:pt x="439" y="276"/>
                </a:cubicBezTo>
                <a:cubicBezTo>
                  <a:pt x="437" y="272"/>
                  <a:pt x="439" y="274"/>
                  <a:pt x="436" y="273"/>
                </a:cubicBezTo>
                <a:cubicBezTo>
                  <a:pt x="436" y="280"/>
                  <a:pt x="428" y="292"/>
                  <a:pt x="424" y="296"/>
                </a:cubicBezTo>
                <a:cubicBezTo>
                  <a:pt x="421" y="300"/>
                  <a:pt x="420" y="302"/>
                  <a:pt x="417" y="306"/>
                </a:cubicBezTo>
                <a:cubicBezTo>
                  <a:pt x="409" y="314"/>
                  <a:pt x="394" y="323"/>
                  <a:pt x="384" y="327"/>
                </a:cubicBezTo>
                <a:cubicBezTo>
                  <a:pt x="349" y="341"/>
                  <a:pt x="308" y="329"/>
                  <a:pt x="285" y="302"/>
                </a:cubicBezTo>
                <a:cubicBezTo>
                  <a:pt x="280" y="297"/>
                  <a:pt x="269" y="280"/>
                  <a:pt x="268" y="273"/>
                </a:cubicBezTo>
                <a:cubicBezTo>
                  <a:pt x="267" y="273"/>
                  <a:pt x="267" y="273"/>
                  <a:pt x="267" y="273"/>
                </a:cubicBezTo>
                <a:cubicBezTo>
                  <a:pt x="266" y="280"/>
                  <a:pt x="259" y="291"/>
                  <a:pt x="255" y="297"/>
                </a:cubicBezTo>
                <a:cubicBezTo>
                  <a:pt x="249" y="304"/>
                  <a:pt x="249" y="304"/>
                  <a:pt x="249" y="304"/>
                </a:cubicBezTo>
                <a:cubicBezTo>
                  <a:pt x="245" y="308"/>
                  <a:pt x="242" y="311"/>
                  <a:pt x="237" y="315"/>
                </a:cubicBezTo>
                <a:cubicBezTo>
                  <a:pt x="222" y="326"/>
                  <a:pt x="204" y="333"/>
                  <a:pt x="181" y="333"/>
                </a:cubicBezTo>
                <a:cubicBezTo>
                  <a:pt x="170" y="333"/>
                  <a:pt x="160" y="331"/>
                  <a:pt x="151" y="327"/>
                </a:cubicBezTo>
                <a:cubicBezTo>
                  <a:pt x="126" y="317"/>
                  <a:pt x="104" y="297"/>
                  <a:pt x="98" y="270"/>
                </a:cubicBezTo>
                <a:cubicBezTo>
                  <a:pt x="91" y="269"/>
                  <a:pt x="85" y="269"/>
                  <a:pt x="79" y="268"/>
                </a:cubicBezTo>
                <a:cubicBezTo>
                  <a:pt x="74" y="266"/>
                  <a:pt x="68" y="265"/>
                  <a:pt x="63" y="263"/>
                </a:cubicBezTo>
                <a:cubicBezTo>
                  <a:pt x="59" y="261"/>
                  <a:pt x="54" y="258"/>
                  <a:pt x="50" y="256"/>
                </a:cubicBezTo>
                <a:cubicBezTo>
                  <a:pt x="10" y="228"/>
                  <a:pt x="13" y="199"/>
                  <a:pt x="9" y="191"/>
                </a:cubicBezTo>
                <a:cubicBezTo>
                  <a:pt x="9" y="170"/>
                  <a:pt x="9" y="170"/>
                  <a:pt x="9" y="170"/>
                </a:cubicBezTo>
                <a:cubicBezTo>
                  <a:pt x="13" y="161"/>
                  <a:pt x="7" y="156"/>
                  <a:pt x="27" y="126"/>
                </a:cubicBezTo>
                <a:cubicBezTo>
                  <a:pt x="31" y="121"/>
                  <a:pt x="35" y="118"/>
                  <a:pt x="38" y="114"/>
                </a:cubicBezTo>
                <a:cubicBezTo>
                  <a:pt x="24" y="97"/>
                  <a:pt x="24" y="97"/>
                  <a:pt x="24" y="97"/>
                </a:cubicBezTo>
                <a:cubicBezTo>
                  <a:pt x="11" y="79"/>
                  <a:pt x="11" y="63"/>
                  <a:pt x="9" y="58"/>
                </a:cubicBezTo>
                <a:cubicBezTo>
                  <a:pt x="9" y="37"/>
                  <a:pt x="9" y="37"/>
                  <a:pt x="9" y="37"/>
                </a:cubicBezTo>
                <a:cubicBezTo>
                  <a:pt x="10" y="35"/>
                  <a:pt x="12" y="23"/>
                  <a:pt x="13" y="20"/>
                </a:cubicBezTo>
                <a:cubicBezTo>
                  <a:pt x="16" y="12"/>
                  <a:pt x="18" y="6"/>
                  <a:pt x="21" y="2"/>
                </a:cubicBezTo>
                <a:close/>
                <a:moveTo>
                  <a:pt x="119" y="2"/>
                </a:moveTo>
                <a:cubicBezTo>
                  <a:pt x="131" y="42"/>
                  <a:pt x="186" y="62"/>
                  <a:pt x="224" y="33"/>
                </a:cubicBezTo>
                <a:cubicBezTo>
                  <a:pt x="241" y="20"/>
                  <a:pt x="241" y="12"/>
                  <a:pt x="247" y="2"/>
                </a:cubicBezTo>
                <a:cubicBezTo>
                  <a:pt x="238" y="2"/>
                  <a:pt x="238" y="2"/>
                  <a:pt x="238" y="2"/>
                </a:cubicBezTo>
                <a:cubicBezTo>
                  <a:pt x="235" y="12"/>
                  <a:pt x="225" y="22"/>
                  <a:pt x="218" y="27"/>
                </a:cubicBezTo>
                <a:cubicBezTo>
                  <a:pt x="183" y="52"/>
                  <a:pt x="138" y="31"/>
                  <a:pt x="127" y="2"/>
                </a:cubicBezTo>
                <a:cubicBezTo>
                  <a:pt x="119" y="2"/>
                  <a:pt x="119" y="2"/>
                  <a:pt x="119" y="2"/>
                </a:cubicBezTo>
                <a:close/>
                <a:moveTo>
                  <a:pt x="143" y="2"/>
                </a:moveTo>
                <a:cubicBezTo>
                  <a:pt x="157" y="25"/>
                  <a:pt x="189" y="32"/>
                  <a:pt x="211" y="15"/>
                </a:cubicBezTo>
                <a:cubicBezTo>
                  <a:pt x="217" y="10"/>
                  <a:pt x="220" y="6"/>
                  <a:pt x="222" y="2"/>
                </a:cubicBezTo>
                <a:cubicBezTo>
                  <a:pt x="212" y="2"/>
                  <a:pt x="212" y="2"/>
                  <a:pt x="212" y="2"/>
                </a:cubicBezTo>
                <a:cubicBezTo>
                  <a:pt x="206" y="10"/>
                  <a:pt x="195" y="16"/>
                  <a:pt x="182" y="16"/>
                </a:cubicBezTo>
                <a:cubicBezTo>
                  <a:pt x="171" y="16"/>
                  <a:pt x="160" y="10"/>
                  <a:pt x="153" y="2"/>
                </a:cubicBezTo>
                <a:cubicBezTo>
                  <a:pt x="143" y="2"/>
                  <a:pt x="143" y="2"/>
                  <a:pt x="143" y="2"/>
                </a:cubicBezTo>
                <a:close/>
                <a:moveTo>
                  <a:pt x="313" y="2"/>
                </a:moveTo>
                <a:cubicBezTo>
                  <a:pt x="320" y="14"/>
                  <a:pt x="334" y="24"/>
                  <a:pt x="353" y="24"/>
                </a:cubicBezTo>
                <a:cubicBezTo>
                  <a:pt x="376" y="24"/>
                  <a:pt x="386" y="11"/>
                  <a:pt x="392" y="2"/>
                </a:cubicBezTo>
                <a:cubicBezTo>
                  <a:pt x="382" y="2"/>
                  <a:pt x="382" y="2"/>
                  <a:pt x="382" y="2"/>
                </a:cubicBezTo>
                <a:cubicBezTo>
                  <a:pt x="368" y="20"/>
                  <a:pt x="337" y="20"/>
                  <a:pt x="323" y="2"/>
                </a:cubicBezTo>
                <a:cubicBezTo>
                  <a:pt x="313" y="2"/>
                  <a:pt x="313" y="2"/>
                  <a:pt x="313" y="2"/>
                </a:cubicBezTo>
                <a:close/>
                <a:moveTo>
                  <a:pt x="457" y="2"/>
                </a:moveTo>
                <a:cubicBezTo>
                  <a:pt x="460" y="5"/>
                  <a:pt x="461" y="12"/>
                  <a:pt x="467" y="20"/>
                </a:cubicBezTo>
                <a:cubicBezTo>
                  <a:pt x="503" y="65"/>
                  <a:pt x="572" y="48"/>
                  <a:pt x="586" y="2"/>
                </a:cubicBezTo>
                <a:cubicBezTo>
                  <a:pt x="577" y="2"/>
                  <a:pt x="577" y="2"/>
                  <a:pt x="577" y="2"/>
                </a:cubicBezTo>
                <a:cubicBezTo>
                  <a:pt x="570" y="21"/>
                  <a:pt x="548" y="38"/>
                  <a:pt x="522" y="38"/>
                </a:cubicBezTo>
                <a:cubicBezTo>
                  <a:pt x="497" y="38"/>
                  <a:pt x="473" y="21"/>
                  <a:pt x="467" y="2"/>
                </a:cubicBezTo>
                <a:cubicBezTo>
                  <a:pt x="457" y="2"/>
                  <a:pt x="457" y="2"/>
                  <a:pt x="457" y="2"/>
                </a:cubicBezTo>
                <a:close/>
                <a:moveTo>
                  <a:pt x="483" y="2"/>
                </a:moveTo>
                <a:cubicBezTo>
                  <a:pt x="484" y="3"/>
                  <a:pt x="484" y="5"/>
                  <a:pt x="485" y="6"/>
                </a:cubicBezTo>
                <a:cubicBezTo>
                  <a:pt x="504" y="32"/>
                  <a:pt x="546" y="30"/>
                  <a:pt x="562" y="2"/>
                </a:cubicBezTo>
                <a:cubicBezTo>
                  <a:pt x="552" y="2"/>
                  <a:pt x="552" y="2"/>
                  <a:pt x="552" y="2"/>
                </a:cubicBezTo>
                <a:cubicBezTo>
                  <a:pt x="545" y="10"/>
                  <a:pt x="533" y="16"/>
                  <a:pt x="522" y="16"/>
                </a:cubicBezTo>
                <a:cubicBezTo>
                  <a:pt x="509" y="16"/>
                  <a:pt x="499" y="10"/>
                  <a:pt x="492" y="2"/>
                </a:cubicBezTo>
                <a:cubicBezTo>
                  <a:pt x="483" y="2"/>
                  <a:pt x="483" y="2"/>
                  <a:pt x="483" y="2"/>
                </a:cubicBezTo>
                <a:close/>
                <a:moveTo>
                  <a:pt x="652" y="2"/>
                </a:moveTo>
                <a:cubicBezTo>
                  <a:pt x="653" y="3"/>
                  <a:pt x="654" y="5"/>
                  <a:pt x="655" y="6"/>
                </a:cubicBezTo>
                <a:cubicBezTo>
                  <a:pt x="675" y="33"/>
                  <a:pt x="716" y="28"/>
                  <a:pt x="731" y="2"/>
                </a:cubicBezTo>
                <a:cubicBezTo>
                  <a:pt x="721" y="2"/>
                  <a:pt x="721" y="2"/>
                  <a:pt x="721" y="2"/>
                </a:cubicBezTo>
                <a:cubicBezTo>
                  <a:pt x="714" y="10"/>
                  <a:pt x="703" y="16"/>
                  <a:pt x="691" y="16"/>
                </a:cubicBezTo>
                <a:cubicBezTo>
                  <a:pt x="679" y="16"/>
                  <a:pt x="669" y="10"/>
                  <a:pt x="662" y="2"/>
                </a:cubicBezTo>
                <a:cubicBezTo>
                  <a:pt x="652" y="2"/>
                  <a:pt x="652" y="2"/>
                  <a:pt x="652" y="2"/>
                </a:cubicBezTo>
                <a:close/>
                <a:moveTo>
                  <a:pt x="822" y="2"/>
                </a:moveTo>
                <a:cubicBezTo>
                  <a:pt x="823" y="3"/>
                  <a:pt x="823" y="4"/>
                  <a:pt x="824" y="6"/>
                </a:cubicBezTo>
                <a:cubicBezTo>
                  <a:pt x="836" y="21"/>
                  <a:pt x="854" y="27"/>
                  <a:pt x="871" y="23"/>
                </a:cubicBezTo>
                <a:cubicBezTo>
                  <a:pt x="871" y="15"/>
                  <a:pt x="871" y="15"/>
                  <a:pt x="871" y="15"/>
                </a:cubicBezTo>
                <a:cubicBezTo>
                  <a:pt x="856" y="18"/>
                  <a:pt x="840" y="13"/>
                  <a:pt x="831" y="2"/>
                </a:cubicBezTo>
                <a:cubicBezTo>
                  <a:pt x="822" y="2"/>
                  <a:pt x="822" y="2"/>
                  <a:pt x="822" y="2"/>
                </a:cubicBezTo>
                <a:close/>
                <a:moveTo>
                  <a:pt x="135" y="53"/>
                </a:moveTo>
                <a:cubicBezTo>
                  <a:pt x="128" y="50"/>
                  <a:pt x="119" y="40"/>
                  <a:pt x="114" y="35"/>
                </a:cubicBezTo>
                <a:cubicBezTo>
                  <a:pt x="108" y="28"/>
                  <a:pt x="104" y="19"/>
                  <a:pt x="100" y="10"/>
                </a:cubicBezTo>
                <a:cubicBezTo>
                  <a:pt x="66" y="10"/>
                  <a:pt x="48" y="46"/>
                  <a:pt x="69" y="72"/>
                </a:cubicBezTo>
                <a:cubicBezTo>
                  <a:pt x="89" y="97"/>
                  <a:pt x="132" y="85"/>
                  <a:pt x="135" y="53"/>
                </a:cubicBezTo>
                <a:close/>
                <a:moveTo>
                  <a:pt x="305" y="53"/>
                </a:moveTo>
                <a:cubicBezTo>
                  <a:pt x="293" y="47"/>
                  <a:pt x="277" y="29"/>
                  <a:pt x="272" y="16"/>
                </a:cubicBezTo>
                <a:cubicBezTo>
                  <a:pt x="265" y="0"/>
                  <a:pt x="267" y="17"/>
                  <a:pt x="252" y="34"/>
                </a:cubicBezTo>
                <a:cubicBezTo>
                  <a:pt x="241" y="47"/>
                  <a:pt x="242" y="44"/>
                  <a:pt x="231" y="53"/>
                </a:cubicBezTo>
                <a:cubicBezTo>
                  <a:pt x="230" y="70"/>
                  <a:pt x="250" y="85"/>
                  <a:pt x="267" y="85"/>
                </a:cubicBezTo>
                <a:cubicBezTo>
                  <a:pt x="287" y="85"/>
                  <a:pt x="303" y="71"/>
                  <a:pt x="305" y="53"/>
                </a:cubicBezTo>
                <a:close/>
                <a:moveTo>
                  <a:pt x="474" y="53"/>
                </a:moveTo>
                <a:cubicBezTo>
                  <a:pt x="462" y="46"/>
                  <a:pt x="447" y="29"/>
                  <a:pt x="441" y="16"/>
                </a:cubicBezTo>
                <a:cubicBezTo>
                  <a:pt x="435" y="0"/>
                  <a:pt x="436" y="16"/>
                  <a:pt x="421" y="34"/>
                </a:cubicBezTo>
                <a:cubicBezTo>
                  <a:pt x="416" y="40"/>
                  <a:pt x="408" y="49"/>
                  <a:pt x="400" y="53"/>
                </a:cubicBezTo>
                <a:cubicBezTo>
                  <a:pt x="405" y="96"/>
                  <a:pt x="469" y="96"/>
                  <a:pt x="474" y="53"/>
                </a:cubicBezTo>
                <a:close/>
                <a:moveTo>
                  <a:pt x="644" y="53"/>
                </a:moveTo>
                <a:cubicBezTo>
                  <a:pt x="640" y="50"/>
                  <a:pt x="636" y="47"/>
                  <a:pt x="632" y="44"/>
                </a:cubicBezTo>
                <a:cubicBezTo>
                  <a:pt x="624" y="38"/>
                  <a:pt x="616" y="26"/>
                  <a:pt x="611" y="16"/>
                </a:cubicBezTo>
                <a:cubicBezTo>
                  <a:pt x="604" y="1"/>
                  <a:pt x="606" y="14"/>
                  <a:pt x="591" y="34"/>
                </a:cubicBezTo>
                <a:cubicBezTo>
                  <a:pt x="587" y="39"/>
                  <a:pt x="576" y="50"/>
                  <a:pt x="570" y="53"/>
                </a:cubicBezTo>
                <a:cubicBezTo>
                  <a:pt x="572" y="71"/>
                  <a:pt x="587" y="85"/>
                  <a:pt x="606" y="85"/>
                </a:cubicBezTo>
                <a:cubicBezTo>
                  <a:pt x="626" y="86"/>
                  <a:pt x="644" y="69"/>
                  <a:pt x="644" y="53"/>
                </a:cubicBezTo>
                <a:close/>
                <a:moveTo>
                  <a:pt x="813" y="53"/>
                </a:moveTo>
                <a:cubicBezTo>
                  <a:pt x="799" y="42"/>
                  <a:pt x="789" y="34"/>
                  <a:pt x="781" y="16"/>
                </a:cubicBezTo>
                <a:cubicBezTo>
                  <a:pt x="774" y="1"/>
                  <a:pt x="776" y="14"/>
                  <a:pt x="761" y="34"/>
                </a:cubicBezTo>
                <a:cubicBezTo>
                  <a:pt x="757" y="39"/>
                  <a:pt x="745" y="50"/>
                  <a:pt x="739" y="53"/>
                </a:cubicBezTo>
                <a:cubicBezTo>
                  <a:pt x="742" y="80"/>
                  <a:pt x="777" y="97"/>
                  <a:pt x="801" y="76"/>
                </a:cubicBezTo>
                <a:cubicBezTo>
                  <a:pt x="806" y="72"/>
                  <a:pt x="814" y="63"/>
                  <a:pt x="813" y="53"/>
                </a:cubicBezTo>
                <a:close/>
                <a:moveTo>
                  <a:pt x="326" y="63"/>
                </a:moveTo>
                <a:cubicBezTo>
                  <a:pt x="313" y="58"/>
                  <a:pt x="313" y="58"/>
                  <a:pt x="313" y="58"/>
                </a:cubicBezTo>
                <a:cubicBezTo>
                  <a:pt x="307" y="72"/>
                  <a:pt x="307" y="75"/>
                  <a:pt x="297" y="83"/>
                </a:cubicBezTo>
                <a:cubicBezTo>
                  <a:pt x="276" y="101"/>
                  <a:pt x="244" y="96"/>
                  <a:pt x="229" y="72"/>
                </a:cubicBezTo>
                <a:cubicBezTo>
                  <a:pt x="226" y="68"/>
                  <a:pt x="225" y="62"/>
                  <a:pt x="222" y="58"/>
                </a:cubicBezTo>
                <a:cubicBezTo>
                  <a:pt x="210" y="63"/>
                  <a:pt x="210" y="63"/>
                  <a:pt x="210" y="63"/>
                </a:cubicBezTo>
                <a:cubicBezTo>
                  <a:pt x="213" y="86"/>
                  <a:pt x="239" y="108"/>
                  <a:pt x="267" y="108"/>
                </a:cubicBezTo>
                <a:cubicBezTo>
                  <a:pt x="296" y="108"/>
                  <a:pt x="321" y="86"/>
                  <a:pt x="326" y="63"/>
                </a:cubicBezTo>
                <a:close/>
                <a:moveTo>
                  <a:pt x="495" y="63"/>
                </a:moveTo>
                <a:cubicBezTo>
                  <a:pt x="483" y="58"/>
                  <a:pt x="483" y="58"/>
                  <a:pt x="483" y="58"/>
                </a:cubicBezTo>
                <a:cubicBezTo>
                  <a:pt x="480" y="63"/>
                  <a:pt x="479" y="67"/>
                  <a:pt x="476" y="72"/>
                </a:cubicBezTo>
                <a:cubicBezTo>
                  <a:pt x="457" y="104"/>
                  <a:pt x="409" y="99"/>
                  <a:pt x="395" y="65"/>
                </a:cubicBezTo>
                <a:cubicBezTo>
                  <a:pt x="394" y="63"/>
                  <a:pt x="393" y="60"/>
                  <a:pt x="392" y="58"/>
                </a:cubicBezTo>
                <a:cubicBezTo>
                  <a:pt x="379" y="63"/>
                  <a:pt x="379" y="63"/>
                  <a:pt x="379" y="63"/>
                </a:cubicBezTo>
                <a:cubicBezTo>
                  <a:pt x="384" y="87"/>
                  <a:pt x="409" y="108"/>
                  <a:pt x="437" y="108"/>
                </a:cubicBezTo>
                <a:cubicBezTo>
                  <a:pt x="466" y="108"/>
                  <a:pt x="490" y="87"/>
                  <a:pt x="495" y="63"/>
                </a:cubicBezTo>
                <a:close/>
                <a:moveTo>
                  <a:pt x="665" y="63"/>
                </a:moveTo>
                <a:cubicBezTo>
                  <a:pt x="652" y="58"/>
                  <a:pt x="652" y="58"/>
                  <a:pt x="652" y="58"/>
                </a:cubicBezTo>
                <a:cubicBezTo>
                  <a:pt x="650" y="62"/>
                  <a:pt x="649" y="68"/>
                  <a:pt x="646" y="72"/>
                </a:cubicBezTo>
                <a:cubicBezTo>
                  <a:pt x="632" y="95"/>
                  <a:pt x="599" y="101"/>
                  <a:pt x="577" y="83"/>
                </a:cubicBezTo>
                <a:cubicBezTo>
                  <a:pt x="566" y="74"/>
                  <a:pt x="566" y="69"/>
                  <a:pt x="562" y="58"/>
                </a:cubicBezTo>
                <a:cubicBezTo>
                  <a:pt x="549" y="63"/>
                  <a:pt x="549" y="63"/>
                  <a:pt x="549" y="63"/>
                </a:cubicBezTo>
                <a:cubicBezTo>
                  <a:pt x="554" y="96"/>
                  <a:pt x="605" y="126"/>
                  <a:pt x="645" y="94"/>
                </a:cubicBezTo>
                <a:cubicBezTo>
                  <a:pt x="652" y="89"/>
                  <a:pt x="663" y="76"/>
                  <a:pt x="665" y="63"/>
                </a:cubicBezTo>
                <a:close/>
                <a:moveTo>
                  <a:pt x="834" y="63"/>
                </a:moveTo>
                <a:cubicBezTo>
                  <a:pt x="822" y="58"/>
                  <a:pt x="822" y="58"/>
                  <a:pt x="822" y="58"/>
                </a:cubicBezTo>
                <a:cubicBezTo>
                  <a:pt x="820" y="61"/>
                  <a:pt x="812" y="93"/>
                  <a:pt x="777" y="94"/>
                </a:cubicBezTo>
                <a:cubicBezTo>
                  <a:pt x="754" y="94"/>
                  <a:pt x="735" y="77"/>
                  <a:pt x="732" y="58"/>
                </a:cubicBezTo>
                <a:cubicBezTo>
                  <a:pt x="719" y="63"/>
                  <a:pt x="719" y="63"/>
                  <a:pt x="719" y="63"/>
                </a:cubicBezTo>
                <a:cubicBezTo>
                  <a:pt x="723" y="95"/>
                  <a:pt x="772" y="126"/>
                  <a:pt x="814" y="95"/>
                </a:cubicBezTo>
                <a:cubicBezTo>
                  <a:pt x="821" y="89"/>
                  <a:pt x="833" y="77"/>
                  <a:pt x="834" y="63"/>
                </a:cubicBezTo>
                <a:close/>
                <a:moveTo>
                  <a:pt x="345" y="67"/>
                </a:moveTo>
                <a:cubicBezTo>
                  <a:pt x="334" y="65"/>
                  <a:pt x="334" y="65"/>
                  <a:pt x="334" y="65"/>
                </a:cubicBezTo>
                <a:cubicBezTo>
                  <a:pt x="327" y="93"/>
                  <a:pt x="301" y="116"/>
                  <a:pt x="267" y="116"/>
                </a:cubicBezTo>
                <a:cubicBezTo>
                  <a:pt x="234" y="116"/>
                  <a:pt x="208" y="92"/>
                  <a:pt x="202" y="65"/>
                </a:cubicBezTo>
                <a:cubicBezTo>
                  <a:pt x="190" y="67"/>
                  <a:pt x="190" y="67"/>
                  <a:pt x="190" y="67"/>
                </a:cubicBezTo>
                <a:cubicBezTo>
                  <a:pt x="190" y="80"/>
                  <a:pt x="205" y="100"/>
                  <a:pt x="216" y="109"/>
                </a:cubicBezTo>
                <a:cubicBezTo>
                  <a:pt x="249" y="139"/>
                  <a:pt x="307" y="134"/>
                  <a:pt x="335" y="91"/>
                </a:cubicBezTo>
                <a:cubicBezTo>
                  <a:pt x="338" y="87"/>
                  <a:pt x="346" y="74"/>
                  <a:pt x="345" y="67"/>
                </a:cubicBezTo>
                <a:close/>
                <a:moveTo>
                  <a:pt x="515" y="67"/>
                </a:moveTo>
                <a:cubicBezTo>
                  <a:pt x="503" y="65"/>
                  <a:pt x="503" y="65"/>
                  <a:pt x="503" y="65"/>
                </a:cubicBezTo>
                <a:cubicBezTo>
                  <a:pt x="497" y="92"/>
                  <a:pt x="471" y="116"/>
                  <a:pt x="437" y="116"/>
                </a:cubicBezTo>
                <a:cubicBezTo>
                  <a:pt x="404" y="116"/>
                  <a:pt x="377" y="92"/>
                  <a:pt x="371" y="65"/>
                </a:cubicBezTo>
                <a:cubicBezTo>
                  <a:pt x="359" y="67"/>
                  <a:pt x="359" y="67"/>
                  <a:pt x="359" y="67"/>
                </a:cubicBezTo>
                <a:cubicBezTo>
                  <a:pt x="359" y="73"/>
                  <a:pt x="366" y="86"/>
                  <a:pt x="369" y="91"/>
                </a:cubicBezTo>
                <a:cubicBezTo>
                  <a:pt x="401" y="140"/>
                  <a:pt x="473" y="141"/>
                  <a:pt x="505" y="91"/>
                </a:cubicBezTo>
                <a:cubicBezTo>
                  <a:pt x="508" y="87"/>
                  <a:pt x="515" y="73"/>
                  <a:pt x="515" y="67"/>
                </a:cubicBezTo>
                <a:close/>
                <a:moveTo>
                  <a:pt x="685" y="67"/>
                </a:moveTo>
                <a:cubicBezTo>
                  <a:pt x="673" y="65"/>
                  <a:pt x="673" y="65"/>
                  <a:pt x="673" y="65"/>
                </a:cubicBezTo>
                <a:cubicBezTo>
                  <a:pt x="669" y="74"/>
                  <a:pt x="671" y="74"/>
                  <a:pt x="664" y="85"/>
                </a:cubicBezTo>
                <a:cubicBezTo>
                  <a:pt x="632" y="135"/>
                  <a:pt x="554" y="121"/>
                  <a:pt x="541" y="65"/>
                </a:cubicBezTo>
                <a:cubicBezTo>
                  <a:pt x="529" y="67"/>
                  <a:pt x="529" y="67"/>
                  <a:pt x="529" y="67"/>
                </a:cubicBezTo>
                <a:cubicBezTo>
                  <a:pt x="529" y="79"/>
                  <a:pt x="545" y="101"/>
                  <a:pt x="555" y="109"/>
                </a:cubicBezTo>
                <a:cubicBezTo>
                  <a:pt x="595" y="142"/>
                  <a:pt x="650" y="130"/>
                  <a:pt x="675" y="91"/>
                </a:cubicBezTo>
                <a:cubicBezTo>
                  <a:pt x="678" y="86"/>
                  <a:pt x="685" y="74"/>
                  <a:pt x="685" y="67"/>
                </a:cubicBezTo>
                <a:close/>
                <a:moveTo>
                  <a:pt x="854" y="67"/>
                </a:moveTo>
                <a:cubicBezTo>
                  <a:pt x="843" y="65"/>
                  <a:pt x="843" y="65"/>
                  <a:pt x="843" y="65"/>
                </a:cubicBezTo>
                <a:cubicBezTo>
                  <a:pt x="838" y="75"/>
                  <a:pt x="838" y="86"/>
                  <a:pt x="820" y="101"/>
                </a:cubicBezTo>
                <a:cubicBezTo>
                  <a:pt x="795" y="121"/>
                  <a:pt x="760" y="121"/>
                  <a:pt x="733" y="101"/>
                </a:cubicBezTo>
                <a:cubicBezTo>
                  <a:pt x="725" y="94"/>
                  <a:pt x="713" y="80"/>
                  <a:pt x="710" y="65"/>
                </a:cubicBezTo>
                <a:cubicBezTo>
                  <a:pt x="699" y="67"/>
                  <a:pt x="699" y="67"/>
                  <a:pt x="699" y="67"/>
                </a:cubicBezTo>
                <a:cubicBezTo>
                  <a:pt x="698" y="73"/>
                  <a:pt x="706" y="87"/>
                  <a:pt x="708" y="91"/>
                </a:cubicBezTo>
                <a:cubicBezTo>
                  <a:pt x="722" y="113"/>
                  <a:pt x="747" y="128"/>
                  <a:pt x="776" y="128"/>
                </a:cubicBezTo>
                <a:cubicBezTo>
                  <a:pt x="798" y="128"/>
                  <a:pt x="814" y="120"/>
                  <a:pt x="827" y="110"/>
                </a:cubicBezTo>
                <a:cubicBezTo>
                  <a:pt x="838" y="102"/>
                  <a:pt x="855" y="78"/>
                  <a:pt x="854" y="67"/>
                </a:cubicBezTo>
                <a:close/>
                <a:moveTo>
                  <a:pt x="388" y="122"/>
                </a:moveTo>
                <a:cubicBezTo>
                  <a:pt x="373" y="110"/>
                  <a:pt x="358" y="96"/>
                  <a:pt x="353" y="76"/>
                </a:cubicBezTo>
                <a:cubicBezTo>
                  <a:pt x="348" y="80"/>
                  <a:pt x="352" y="87"/>
                  <a:pt x="328" y="112"/>
                </a:cubicBezTo>
                <a:cubicBezTo>
                  <a:pt x="325" y="116"/>
                  <a:pt x="321" y="119"/>
                  <a:pt x="317" y="122"/>
                </a:cubicBezTo>
                <a:cubicBezTo>
                  <a:pt x="319" y="142"/>
                  <a:pt x="353" y="159"/>
                  <a:pt x="376" y="141"/>
                </a:cubicBezTo>
                <a:cubicBezTo>
                  <a:pt x="380" y="137"/>
                  <a:pt x="387" y="129"/>
                  <a:pt x="388" y="122"/>
                </a:cubicBezTo>
                <a:close/>
                <a:moveTo>
                  <a:pt x="219" y="122"/>
                </a:moveTo>
                <a:cubicBezTo>
                  <a:pt x="205" y="113"/>
                  <a:pt x="189" y="96"/>
                  <a:pt x="183" y="76"/>
                </a:cubicBezTo>
                <a:cubicBezTo>
                  <a:pt x="181" y="78"/>
                  <a:pt x="179" y="85"/>
                  <a:pt x="177" y="89"/>
                </a:cubicBezTo>
                <a:cubicBezTo>
                  <a:pt x="174" y="94"/>
                  <a:pt x="172" y="98"/>
                  <a:pt x="168" y="102"/>
                </a:cubicBezTo>
                <a:cubicBezTo>
                  <a:pt x="160" y="113"/>
                  <a:pt x="154" y="116"/>
                  <a:pt x="147" y="122"/>
                </a:cubicBezTo>
                <a:cubicBezTo>
                  <a:pt x="149" y="136"/>
                  <a:pt x="166" y="149"/>
                  <a:pt x="183" y="149"/>
                </a:cubicBezTo>
                <a:cubicBezTo>
                  <a:pt x="200" y="149"/>
                  <a:pt x="216" y="136"/>
                  <a:pt x="219" y="122"/>
                </a:cubicBezTo>
                <a:close/>
                <a:moveTo>
                  <a:pt x="558" y="122"/>
                </a:moveTo>
                <a:cubicBezTo>
                  <a:pt x="545" y="111"/>
                  <a:pt x="537" y="105"/>
                  <a:pt x="528" y="89"/>
                </a:cubicBezTo>
                <a:cubicBezTo>
                  <a:pt x="526" y="85"/>
                  <a:pt x="524" y="79"/>
                  <a:pt x="522" y="75"/>
                </a:cubicBezTo>
                <a:cubicBezTo>
                  <a:pt x="512" y="99"/>
                  <a:pt x="504" y="110"/>
                  <a:pt x="486" y="122"/>
                </a:cubicBezTo>
                <a:cubicBezTo>
                  <a:pt x="490" y="142"/>
                  <a:pt x="519" y="159"/>
                  <a:pt x="545" y="141"/>
                </a:cubicBezTo>
                <a:cubicBezTo>
                  <a:pt x="549" y="138"/>
                  <a:pt x="557" y="130"/>
                  <a:pt x="558" y="122"/>
                </a:cubicBezTo>
                <a:close/>
                <a:moveTo>
                  <a:pt x="727" y="122"/>
                </a:moveTo>
                <a:cubicBezTo>
                  <a:pt x="723" y="118"/>
                  <a:pt x="720" y="117"/>
                  <a:pt x="716" y="113"/>
                </a:cubicBezTo>
                <a:cubicBezTo>
                  <a:pt x="694" y="91"/>
                  <a:pt x="696" y="80"/>
                  <a:pt x="691" y="76"/>
                </a:cubicBezTo>
                <a:cubicBezTo>
                  <a:pt x="686" y="95"/>
                  <a:pt x="669" y="114"/>
                  <a:pt x="656" y="122"/>
                </a:cubicBezTo>
                <a:cubicBezTo>
                  <a:pt x="659" y="141"/>
                  <a:pt x="689" y="159"/>
                  <a:pt x="715" y="141"/>
                </a:cubicBezTo>
                <a:cubicBezTo>
                  <a:pt x="719" y="138"/>
                  <a:pt x="726" y="130"/>
                  <a:pt x="727" y="122"/>
                </a:cubicBezTo>
                <a:close/>
                <a:moveTo>
                  <a:pt x="239" y="132"/>
                </a:moveTo>
                <a:cubicBezTo>
                  <a:pt x="227" y="127"/>
                  <a:pt x="227" y="127"/>
                  <a:pt x="227" y="127"/>
                </a:cubicBezTo>
                <a:cubicBezTo>
                  <a:pt x="221" y="133"/>
                  <a:pt x="214" y="157"/>
                  <a:pt x="183" y="157"/>
                </a:cubicBezTo>
                <a:cubicBezTo>
                  <a:pt x="160" y="157"/>
                  <a:pt x="147" y="143"/>
                  <a:pt x="139" y="127"/>
                </a:cubicBezTo>
                <a:cubicBezTo>
                  <a:pt x="127" y="132"/>
                  <a:pt x="127" y="132"/>
                  <a:pt x="127" y="132"/>
                </a:cubicBezTo>
                <a:cubicBezTo>
                  <a:pt x="140" y="169"/>
                  <a:pt x="186" y="183"/>
                  <a:pt x="219" y="159"/>
                </a:cubicBezTo>
                <a:cubicBezTo>
                  <a:pt x="225" y="154"/>
                  <a:pt x="237" y="142"/>
                  <a:pt x="239" y="132"/>
                </a:cubicBezTo>
                <a:close/>
                <a:moveTo>
                  <a:pt x="408" y="132"/>
                </a:moveTo>
                <a:cubicBezTo>
                  <a:pt x="407" y="131"/>
                  <a:pt x="399" y="128"/>
                  <a:pt x="396" y="127"/>
                </a:cubicBezTo>
                <a:cubicBezTo>
                  <a:pt x="394" y="129"/>
                  <a:pt x="392" y="135"/>
                  <a:pt x="390" y="138"/>
                </a:cubicBezTo>
                <a:cubicBezTo>
                  <a:pt x="387" y="142"/>
                  <a:pt x="384" y="145"/>
                  <a:pt x="381" y="147"/>
                </a:cubicBezTo>
                <a:cubicBezTo>
                  <a:pt x="374" y="153"/>
                  <a:pt x="364" y="157"/>
                  <a:pt x="353" y="157"/>
                </a:cubicBezTo>
                <a:cubicBezTo>
                  <a:pt x="342" y="157"/>
                  <a:pt x="332" y="153"/>
                  <a:pt x="325" y="148"/>
                </a:cubicBezTo>
                <a:cubicBezTo>
                  <a:pt x="318" y="143"/>
                  <a:pt x="314" y="137"/>
                  <a:pt x="309" y="127"/>
                </a:cubicBezTo>
                <a:cubicBezTo>
                  <a:pt x="306" y="128"/>
                  <a:pt x="298" y="130"/>
                  <a:pt x="296" y="132"/>
                </a:cubicBezTo>
                <a:cubicBezTo>
                  <a:pt x="303" y="152"/>
                  <a:pt x="325" y="171"/>
                  <a:pt x="352" y="171"/>
                </a:cubicBezTo>
                <a:cubicBezTo>
                  <a:pt x="379" y="171"/>
                  <a:pt x="402" y="152"/>
                  <a:pt x="408" y="132"/>
                </a:cubicBezTo>
                <a:close/>
                <a:moveTo>
                  <a:pt x="578" y="132"/>
                </a:moveTo>
                <a:cubicBezTo>
                  <a:pt x="565" y="127"/>
                  <a:pt x="565" y="127"/>
                  <a:pt x="565" y="127"/>
                </a:cubicBezTo>
                <a:cubicBezTo>
                  <a:pt x="550" y="163"/>
                  <a:pt x="507" y="166"/>
                  <a:pt x="485" y="138"/>
                </a:cubicBezTo>
                <a:cubicBezTo>
                  <a:pt x="483" y="135"/>
                  <a:pt x="480" y="129"/>
                  <a:pt x="478" y="127"/>
                </a:cubicBezTo>
                <a:cubicBezTo>
                  <a:pt x="466" y="132"/>
                  <a:pt x="466" y="132"/>
                  <a:pt x="466" y="132"/>
                </a:cubicBezTo>
                <a:cubicBezTo>
                  <a:pt x="470" y="152"/>
                  <a:pt x="496" y="171"/>
                  <a:pt x="522" y="171"/>
                </a:cubicBezTo>
                <a:cubicBezTo>
                  <a:pt x="549" y="171"/>
                  <a:pt x="571" y="152"/>
                  <a:pt x="578" y="132"/>
                </a:cubicBezTo>
                <a:close/>
                <a:moveTo>
                  <a:pt x="748" y="132"/>
                </a:moveTo>
                <a:cubicBezTo>
                  <a:pt x="735" y="127"/>
                  <a:pt x="735" y="127"/>
                  <a:pt x="735" y="127"/>
                </a:cubicBezTo>
                <a:cubicBezTo>
                  <a:pt x="727" y="145"/>
                  <a:pt x="714" y="157"/>
                  <a:pt x="692" y="157"/>
                </a:cubicBezTo>
                <a:cubicBezTo>
                  <a:pt x="677" y="157"/>
                  <a:pt x="664" y="150"/>
                  <a:pt x="655" y="139"/>
                </a:cubicBezTo>
                <a:cubicBezTo>
                  <a:pt x="652" y="135"/>
                  <a:pt x="651" y="130"/>
                  <a:pt x="648" y="127"/>
                </a:cubicBezTo>
                <a:cubicBezTo>
                  <a:pt x="636" y="132"/>
                  <a:pt x="636" y="132"/>
                  <a:pt x="636" y="132"/>
                </a:cubicBezTo>
                <a:cubicBezTo>
                  <a:pt x="651" y="180"/>
                  <a:pt x="727" y="187"/>
                  <a:pt x="748" y="132"/>
                </a:cubicBezTo>
                <a:close/>
                <a:moveTo>
                  <a:pt x="598" y="136"/>
                </a:moveTo>
                <a:cubicBezTo>
                  <a:pt x="587" y="134"/>
                  <a:pt x="587" y="134"/>
                  <a:pt x="587" y="134"/>
                </a:cubicBezTo>
                <a:cubicBezTo>
                  <a:pt x="585" y="137"/>
                  <a:pt x="584" y="140"/>
                  <a:pt x="583" y="143"/>
                </a:cubicBezTo>
                <a:cubicBezTo>
                  <a:pt x="559" y="189"/>
                  <a:pt x="484" y="197"/>
                  <a:pt x="458" y="135"/>
                </a:cubicBezTo>
                <a:cubicBezTo>
                  <a:pt x="446" y="136"/>
                  <a:pt x="446" y="136"/>
                  <a:pt x="446" y="136"/>
                </a:cubicBezTo>
                <a:cubicBezTo>
                  <a:pt x="447" y="149"/>
                  <a:pt x="462" y="167"/>
                  <a:pt x="473" y="175"/>
                </a:cubicBezTo>
                <a:cubicBezTo>
                  <a:pt x="501" y="197"/>
                  <a:pt x="543" y="197"/>
                  <a:pt x="571" y="175"/>
                </a:cubicBezTo>
                <a:cubicBezTo>
                  <a:pt x="579" y="169"/>
                  <a:pt x="596" y="151"/>
                  <a:pt x="598" y="136"/>
                </a:cubicBezTo>
                <a:close/>
                <a:moveTo>
                  <a:pt x="259" y="136"/>
                </a:moveTo>
                <a:cubicBezTo>
                  <a:pt x="247" y="134"/>
                  <a:pt x="247" y="134"/>
                  <a:pt x="247" y="134"/>
                </a:cubicBezTo>
                <a:cubicBezTo>
                  <a:pt x="245" y="138"/>
                  <a:pt x="245" y="142"/>
                  <a:pt x="238" y="152"/>
                </a:cubicBezTo>
                <a:cubicBezTo>
                  <a:pt x="205" y="195"/>
                  <a:pt x="138" y="186"/>
                  <a:pt x="118" y="134"/>
                </a:cubicBezTo>
                <a:cubicBezTo>
                  <a:pt x="107" y="136"/>
                  <a:pt x="107" y="136"/>
                  <a:pt x="107" y="136"/>
                </a:cubicBezTo>
                <a:cubicBezTo>
                  <a:pt x="109" y="151"/>
                  <a:pt x="125" y="169"/>
                  <a:pt x="133" y="174"/>
                </a:cubicBezTo>
                <a:cubicBezTo>
                  <a:pt x="173" y="203"/>
                  <a:pt x="222" y="194"/>
                  <a:pt x="248" y="158"/>
                </a:cubicBezTo>
                <a:cubicBezTo>
                  <a:pt x="251" y="154"/>
                  <a:pt x="258" y="143"/>
                  <a:pt x="259" y="136"/>
                </a:cubicBezTo>
                <a:close/>
                <a:moveTo>
                  <a:pt x="429" y="136"/>
                </a:moveTo>
                <a:cubicBezTo>
                  <a:pt x="417" y="134"/>
                  <a:pt x="417" y="134"/>
                  <a:pt x="417" y="134"/>
                </a:cubicBezTo>
                <a:cubicBezTo>
                  <a:pt x="410" y="149"/>
                  <a:pt x="404" y="157"/>
                  <a:pt x="394" y="166"/>
                </a:cubicBezTo>
                <a:cubicBezTo>
                  <a:pt x="384" y="173"/>
                  <a:pt x="369" y="179"/>
                  <a:pt x="353" y="179"/>
                </a:cubicBezTo>
                <a:cubicBezTo>
                  <a:pt x="336" y="179"/>
                  <a:pt x="322" y="174"/>
                  <a:pt x="312" y="166"/>
                </a:cubicBezTo>
                <a:cubicBezTo>
                  <a:pt x="304" y="161"/>
                  <a:pt x="291" y="147"/>
                  <a:pt x="289" y="135"/>
                </a:cubicBezTo>
                <a:cubicBezTo>
                  <a:pt x="276" y="136"/>
                  <a:pt x="276" y="136"/>
                  <a:pt x="276" y="136"/>
                </a:cubicBezTo>
                <a:cubicBezTo>
                  <a:pt x="278" y="151"/>
                  <a:pt x="295" y="168"/>
                  <a:pt x="303" y="175"/>
                </a:cubicBezTo>
                <a:cubicBezTo>
                  <a:pt x="315" y="184"/>
                  <a:pt x="332" y="191"/>
                  <a:pt x="352" y="192"/>
                </a:cubicBezTo>
                <a:cubicBezTo>
                  <a:pt x="372" y="192"/>
                  <a:pt x="389" y="184"/>
                  <a:pt x="401" y="175"/>
                </a:cubicBezTo>
                <a:cubicBezTo>
                  <a:pt x="410" y="169"/>
                  <a:pt x="426" y="151"/>
                  <a:pt x="429" y="136"/>
                </a:cubicBezTo>
                <a:close/>
                <a:moveTo>
                  <a:pt x="768" y="136"/>
                </a:moveTo>
                <a:cubicBezTo>
                  <a:pt x="756" y="134"/>
                  <a:pt x="756" y="134"/>
                  <a:pt x="756" y="134"/>
                </a:cubicBezTo>
                <a:cubicBezTo>
                  <a:pt x="732" y="193"/>
                  <a:pt x="658" y="192"/>
                  <a:pt x="631" y="144"/>
                </a:cubicBezTo>
                <a:cubicBezTo>
                  <a:pt x="630" y="141"/>
                  <a:pt x="629" y="137"/>
                  <a:pt x="627" y="135"/>
                </a:cubicBezTo>
                <a:cubicBezTo>
                  <a:pt x="615" y="136"/>
                  <a:pt x="615" y="136"/>
                  <a:pt x="615" y="136"/>
                </a:cubicBezTo>
                <a:cubicBezTo>
                  <a:pt x="617" y="149"/>
                  <a:pt x="632" y="167"/>
                  <a:pt x="642" y="175"/>
                </a:cubicBezTo>
                <a:cubicBezTo>
                  <a:pt x="671" y="197"/>
                  <a:pt x="712" y="197"/>
                  <a:pt x="741" y="175"/>
                </a:cubicBezTo>
                <a:cubicBezTo>
                  <a:pt x="749" y="169"/>
                  <a:pt x="766" y="151"/>
                  <a:pt x="768" y="136"/>
                </a:cubicBezTo>
                <a:close/>
                <a:moveTo>
                  <a:pt x="135" y="186"/>
                </a:moveTo>
                <a:cubicBezTo>
                  <a:pt x="128" y="179"/>
                  <a:pt x="125" y="181"/>
                  <a:pt x="115" y="168"/>
                </a:cubicBezTo>
                <a:cubicBezTo>
                  <a:pt x="104" y="155"/>
                  <a:pt x="106" y="153"/>
                  <a:pt x="99" y="143"/>
                </a:cubicBezTo>
                <a:cubicBezTo>
                  <a:pt x="68" y="139"/>
                  <a:pt x="48" y="181"/>
                  <a:pt x="69" y="205"/>
                </a:cubicBezTo>
                <a:cubicBezTo>
                  <a:pt x="78" y="214"/>
                  <a:pt x="92" y="222"/>
                  <a:pt x="109" y="216"/>
                </a:cubicBezTo>
                <a:cubicBezTo>
                  <a:pt x="122" y="213"/>
                  <a:pt x="133" y="201"/>
                  <a:pt x="135" y="186"/>
                </a:cubicBezTo>
                <a:close/>
                <a:moveTo>
                  <a:pt x="305" y="186"/>
                </a:moveTo>
                <a:cubicBezTo>
                  <a:pt x="303" y="184"/>
                  <a:pt x="296" y="180"/>
                  <a:pt x="294" y="178"/>
                </a:cubicBezTo>
                <a:cubicBezTo>
                  <a:pt x="287" y="172"/>
                  <a:pt x="280" y="163"/>
                  <a:pt x="276" y="156"/>
                </a:cubicBezTo>
                <a:cubicBezTo>
                  <a:pt x="270" y="146"/>
                  <a:pt x="269" y="135"/>
                  <a:pt x="263" y="148"/>
                </a:cubicBezTo>
                <a:cubicBezTo>
                  <a:pt x="258" y="161"/>
                  <a:pt x="251" y="169"/>
                  <a:pt x="242" y="177"/>
                </a:cubicBezTo>
                <a:cubicBezTo>
                  <a:pt x="238" y="181"/>
                  <a:pt x="233" y="183"/>
                  <a:pt x="230" y="186"/>
                </a:cubicBezTo>
                <a:cubicBezTo>
                  <a:pt x="232" y="203"/>
                  <a:pt x="248" y="218"/>
                  <a:pt x="267" y="218"/>
                </a:cubicBezTo>
                <a:cubicBezTo>
                  <a:pt x="287" y="218"/>
                  <a:pt x="303" y="203"/>
                  <a:pt x="305" y="186"/>
                </a:cubicBezTo>
                <a:close/>
                <a:moveTo>
                  <a:pt x="474" y="186"/>
                </a:moveTo>
                <a:cubicBezTo>
                  <a:pt x="460" y="177"/>
                  <a:pt x="449" y="164"/>
                  <a:pt x="442" y="149"/>
                </a:cubicBezTo>
                <a:cubicBezTo>
                  <a:pt x="440" y="144"/>
                  <a:pt x="440" y="143"/>
                  <a:pt x="437" y="143"/>
                </a:cubicBezTo>
                <a:cubicBezTo>
                  <a:pt x="435" y="143"/>
                  <a:pt x="429" y="158"/>
                  <a:pt x="421" y="167"/>
                </a:cubicBezTo>
                <a:cubicBezTo>
                  <a:pt x="415" y="174"/>
                  <a:pt x="409" y="180"/>
                  <a:pt x="400" y="186"/>
                </a:cubicBezTo>
                <a:cubicBezTo>
                  <a:pt x="401" y="203"/>
                  <a:pt x="419" y="218"/>
                  <a:pt x="437" y="218"/>
                </a:cubicBezTo>
                <a:cubicBezTo>
                  <a:pt x="457" y="218"/>
                  <a:pt x="474" y="202"/>
                  <a:pt x="474" y="186"/>
                </a:cubicBezTo>
                <a:close/>
                <a:moveTo>
                  <a:pt x="644" y="186"/>
                </a:moveTo>
                <a:cubicBezTo>
                  <a:pt x="641" y="184"/>
                  <a:pt x="636" y="181"/>
                  <a:pt x="633" y="177"/>
                </a:cubicBezTo>
                <a:cubicBezTo>
                  <a:pt x="624" y="169"/>
                  <a:pt x="621" y="167"/>
                  <a:pt x="615" y="155"/>
                </a:cubicBezTo>
                <a:cubicBezTo>
                  <a:pt x="609" y="146"/>
                  <a:pt x="608" y="135"/>
                  <a:pt x="603" y="148"/>
                </a:cubicBezTo>
                <a:cubicBezTo>
                  <a:pt x="597" y="162"/>
                  <a:pt x="583" y="178"/>
                  <a:pt x="570" y="186"/>
                </a:cubicBezTo>
                <a:cubicBezTo>
                  <a:pt x="570" y="203"/>
                  <a:pt x="588" y="218"/>
                  <a:pt x="606" y="218"/>
                </a:cubicBezTo>
                <a:cubicBezTo>
                  <a:pt x="625" y="219"/>
                  <a:pt x="642" y="204"/>
                  <a:pt x="644" y="186"/>
                </a:cubicBezTo>
                <a:close/>
                <a:moveTo>
                  <a:pt x="814" y="186"/>
                </a:moveTo>
                <a:cubicBezTo>
                  <a:pt x="807" y="179"/>
                  <a:pt x="791" y="172"/>
                  <a:pt x="781" y="149"/>
                </a:cubicBezTo>
                <a:cubicBezTo>
                  <a:pt x="778" y="143"/>
                  <a:pt x="777" y="138"/>
                  <a:pt x="772" y="148"/>
                </a:cubicBezTo>
                <a:cubicBezTo>
                  <a:pt x="762" y="172"/>
                  <a:pt x="748" y="177"/>
                  <a:pt x="739" y="186"/>
                </a:cubicBezTo>
                <a:cubicBezTo>
                  <a:pt x="741" y="204"/>
                  <a:pt x="757" y="218"/>
                  <a:pt x="776" y="218"/>
                </a:cubicBezTo>
                <a:cubicBezTo>
                  <a:pt x="795" y="218"/>
                  <a:pt x="811" y="204"/>
                  <a:pt x="814" y="186"/>
                </a:cubicBezTo>
                <a:close/>
                <a:moveTo>
                  <a:pt x="156" y="196"/>
                </a:moveTo>
                <a:cubicBezTo>
                  <a:pt x="143" y="191"/>
                  <a:pt x="143" y="191"/>
                  <a:pt x="143" y="191"/>
                </a:cubicBezTo>
                <a:cubicBezTo>
                  <a:pt x="135" y="224"/>
                  <a:pt x="93" y="239"/>
                  <a:pt x="66" y="214"/>
                </a:cubicBezTo>
                <a:cubicBezTo>
                  <a:pt x="56" y="204"/>
                  <a:pt x="48" y="187"/>
                  <a:pt x="54" y="168"/>
                </a:cubicBezTo>
                <a:cubicBezTo>
                  <a:pt x="57" y="156"/>
                  <a:pt x="65" y="146"/>
                  <a:pt x="74" y="141"/>
                </a:cubicBezTo>
                <a:cubicBezTo>
                  <a:pt x="78" y="139"/>
                  <a:pt x="81" y="138"/>
                  <a:pt x="84" y="136"/>
                </a:cubicBezTo>
                <a:cubicBezTo>
                  <a:pt x="83" y="135"/>
                  <a:pt x="72" y="133"/>
                  <a:pt x="69" y="132"/>
                </a:cubicBezTo>
                <a:cubicBezTo>
                  <a:pt x="66" y="130"/>
                  <a:pt x="65" y="130"/>
                  <a:pt x="62" y="132"/>
                </a:cubicBezTo>
                <a:cubicBezTo>
                  <a:pt x="53" y="138"/>
                  <a:pt x="44" y="150"/>
                  <a:pt x="41" y="162"/>
                </a:cubicBezTo>
                <a:cubicBezTo>
                  <a:pt x="22" y="222"/>
                  <a:pt x="96" y="268"/>
                  <a:pt x="141" y="222"/>
                </a:cubicBezTo>
                <a:cubicBezTo>
                  <a:pt x="146" y="218"/>
                  <a:pt x="154" y="205"/>
                  <a:pt x="156" y="196"/>
                </a:cubicBezTo>
                <a:close/>
                <a:moveTo>
                  <a:pt x="325" y="196"/>
                </a:moveTo>
                <a:cubicBezTo>
                  <a:pt x="313" y="191"/>
                  <a:pt x="313" y="191"/>
                  <a:pt x="313" y="191"/>
                </a:cubicBezTo>
                <a:cubicBezTo>
                  <a:pt x="304" y="225"/>
                  <a:pt x="265" y="237"/>
                  <a:pt x="238" y="216"/>
                </a:cubicBezTo>
                <a:cubicBezTo>
                  <a:pt x="226" y="206"/>
                  <a:pt x="226" y="197"/>
                  <a:pt x="222" y="191"/>
                </a:cubicBezTo>
                <a:cubicBezTo>
                  <a:pt x="210" y="196"/>
                  <a:pt x="210" y="196"/>
                  <a:pt x="210" y="196"/>
                </a:cubicBezTo>
                <a:cubicBezTo>
                  <a:pt x="214" y="227"/>
                  <a:pt x="264" y="260"/>
                  <a:pt x="305" y="227"/>
                </a:cubicBezTo>
                <a:cubicBezTo>
                  <a:pt x="313" y="221"/>
                  <a:pt x="323" y="210"/>
                  <a:pt x="325" y="196"/>
                </a:cubicBezTo>
                <a:close/>
                <a:moveTo>
                  <a:pt x="495" y="196"/>
                </a:moveTo>
                <a:cubicBezTo>
                  <a:pt x="483" y="191"/>
                  <a:pt x="483" y="191"/>
                  <a:pt x="483" y="191"/>
                </a:cubicBezTo>
                <a:cubicBezTo>
                  <a:pt x="480" y="196"/>
                  <a:pt x="480" y="200"/>
                  <a:pt x="476" y="205"/>
                </a:cubicBezTo>
                <a:cubicBezTo>
                  <a:pt x="468" y="218"/>
                  <a:pt x="455" y="226"/>
                  <a:pt x="437" y="226"/>
                </a:cubicBezTo>
                <a:cubicBezTo>
                  <a:pt x="424" y="226"/>
                  <a:pt x="416" y="222"/>
                  <a:pt x="408" y="216"/>
                </a:cubicBezTo>
                <a:cubicBezTo>
                  <a:pt x="397" y="208"/>
                  <a:pt x="396" y="198"/>
                  <a:pt x="392" y="191"/>
                </a:cubicBezTo>
                <a:cubicBezTo>
                  <a:pt x="379" y="196"/>
                  <a:pt x="379" y="196"/>
                  <a:pt x="379" y="196"/>
                </a:cubicBezTo>
                <a:cubicBezTo>
                  <a:pt x="384" y="230"/>
                  <a:pt x="437" y="258"/>
                  <a:pt x="475" y="227"/>
                </a:cubicBezTo>
                <a:cubicBezTo>
                  <a:pt x="482" y="222"/>
                  <a:pt x="493" y="209"/>
                  <a:pt x="495" y="196"/>
                </a:cubicBezTo>
                <a:close/>
                <a:moveTo>
                  <a:pt x="665" y="196"/>
                </a:moveTo>
                <a:cubicBezTo>
                  <a:pt x="652" y="191"/>
                  <a:pt x="652" y="191"/>
                  <a:pt x="652" y="191"/>
                </a:cubicBezTo>
                <a:cubicBezTo>
                  <a:pt x="649" y="196"/>
                  <a:pt x="649" y="205"/>
                  <a:pt x="637" y="215"/>
                </a:cubicBezTo>
                <a:cubicBezTo>
                  <a:pt x="610" y="238"/>
                  <a:pt x="570" y="225"/>
                  <a:pt x="562" y="191"/>
                </a:cubicBezTo>
                <a:cubicBezTo>
                  <a:pt x="549" y="196"/>
                  <a:pt x="549" y="196"/>
                  <a:pt x="549" y="196"/>
                </a:cubicBezTo>
                <a:cubicBezTo>
                  <a:pt x="555" y="232"/>
                  <a:pt x="608" y="257"/>
                  <a:pt x="644" y="227"/>
                </a:cubicBezTo>
                <a:cubicBezTo>
                  <a:pt x="651" y="222"/>
                  <a:pt x="663" y="209"/>
                  <a:pt x="665" y="196"/>
                </a:cubicBezTo>
                <a:close/>
                <a:moveTo>
                  <a:pt x="834" y="196"/>
                </a:moveTo>
                <a:cubicBezTo>
                  <a:pt x="822" y="191"/>
                  <a:pt x="822" y="191"/>
                  <a:pt x="822" y="191"/>
                </a:cubicBezTo>
                <a:cubicBezTo>
                  <a:pt x="820" y="193"/>
                  <a:pt x="812" y="226"/>
                  <a:pt x="777" y="226"/>
                </a:cubicBezTo>
                <a:cubicBezTo>
                  <a:pt x="754" y="227"/>
                  <a:pt x="735" y="210"/>
                  <a:pt x="732" y="191"/>
                </a:cubicBezTo>
                <a:cubicBezTo>
                  <a:pt x="718" y="196"/>
                  <a:pt x="718" y="196"/>
                  <a:pt x="718" y="196"/>
                </a:cubicBezTo>
                <a:cubicBezTo>
                  <a:pt x="722" y="219"/>
                  <a:pt x="748" y="240"/>
                  <a:pt x="776" y="241"/>
                </a:cubicBezTo>
                <a:cubicBezTo>
                  <a:pt x="804" y="241"/>
                  <a:pt x="831" y="218"/>
                  <a:pt x="834" y="196"/>
                </a:cubicBezTo>
                <a:close/>
                <a:moveTo>
                  <a:pt x="176" y="200"/>
                </a:moveTo>
                <a:cubicBezTo>
                  <a:pt x="165" y="198"/>
                  <a:pt x="165" y="198"/>
                  <a:pt x="165" y="198"/>
                </a:cubicBezTo>
                <a:cubicBezTo>
                  <a:pt x="160" y="206"/>
                  <a:pt x="156" y="230"/>
                  <a:pt x="126" y="243"/>
                </a:cubicBezTo>
                <a:cubicBezTo>
                  <a:pt x="60" y="272"/>
                  <a:pt x="0" y="194"/>
                  <a:pt x="45" y="137"/>
                </a:cubicBezTo>
                <a:cubicBezTo>
                  <a:pt x="49" y="132"/>
                  <a:pt x="52" y="130"/>
                  <a:pt x="55" y="126"/>
                </a:cubicBezTo>
                <a:cubicBezTo>
                  <a:pt x="45" y="120"/>
                  <a:pt x="45" y="120"/>
                  <a:pt x="45" y="120"/>
                </a:cubicBezTo>
                <a:cubicBezTo>
                  <a:pt x="39" y="123"/>
                  <a:pt x="29" y="137"/>
                  <a:pt x="25" y="147"/>
                </a:cubicBezTo>
                <a:cubicBezTo>
                  <a:pt x="19" y="158"/>
                  <a:pt x="16" y="173"/>
                  <a:pt x="18" y="188"/>
                </a:cubicBezTo>
                <a:cubicBezTo>
                  <a:pt x="20" y="217"/>
                  <a:pt x="38" y="238"/>
                  <a:pt x="55" y="249"/>
                </a:cubicBezTo>
                <a:cubicBezTo>
                  <a:pt x="107" y="282"/>
                  <a:pt x="170" y="243"/>
                  <a:pt x="176" y="200"/>
                </a:cubicBezTo>
                <a:close/>
                <a:moveTo>
                  <a:pt x="346" y="200"/>
                </a:moveTo>
                <a:cubicBezTo>
                  <a:pt x="334" y="198"/>
                  <a:pt x="334" y="198"/>
                  <a:pt x="334" y="198"/>
                </a:cubicBezTo>
                <a:cubicBezTo>
                  <a:pt x="323" y="228"/>
                  <a:pt x="302" y="249"/>
                  <a:pt x="267" y="249"/>
                </a:cubicBezTo>
                <a:cubicBezTo>
                  <a:pt x="243" y="249"/>
                  <a:pt x="223" y="236"/>
                  <a:pt x="211" y="218"/>
                </a:cubicBezTo>
                <a:cubicBezTo>
                  <a:pt x="206" y="211"/>
                  <a:pt x="205" y="206"/>
                  <a:pt x="201" y="198"/>
                </a:cubicBezTo>
                <a:cubicBezTo>
                  <a:pt x="189" y="200"/>
                  <a:pt x="189" y="200"/>
                  <a:pt x="189" y="200"/>
                </a:cubicBezTo>
                <a:cubicBezTo>
                  <a:pt x="199" y="249"/>
                  <a:pt x="266" y="284"/>
                  <a:pt x="319" y="242"/>
                </a:cubicBezTo>
                <a:cubicBezTo>
                  <a:pt x="329" y="235"/>
                  <a:pt x="343" y="217"/>
                  <a:pt x="346" y="200"/>
                </a:cubicBezTo>
                <a:close/>
                <a:moveTo>
                  <a:pt x="515" y="200"/>
                </a:moveTo>
                <a:cubicBezTo>
                  <a:pt x="504" y="198"/>
                  <a:pt x="504" y="198"/>
                  <a:pt x="504" y="198"/>
                </a:cubicBezTo>
                <a:cubicBezTo>
                  <a:pt x="497" y="215"/>
                  <a:pt x="492" y="223"/>
                  <a:pt x="481" y="233"/>
                </a:cubicBezTo>
                <a:cubicBezTo>
                  <a:pt x="457" y="254"/>
                  <a:pt x="420" y="254"/>
                  <a:pt x="394" y="234"/>
                </a:cubicBezTo>
                <a:cubicBezTo>
                  <a:pt x="386" y="227"/>
                  <a:pt x="374" y="213"/>
                  <a:pt x="371" y="198"/>
                </a:cubicBezTo>
                <a:cubicBezTo>
                  <a:pt x="359" y="200"/>
                  <a:pt x="359" y="200"/>
                  <a:pt x="359" y="200"/>
                </a:cubicBezTo>
                <a:cubicBezTo>
                  <a:pt x="361" y="216"/>
                  <a:pt x="377" y="236"/>
                  <a:pt x="386" y="242"/>
                </a:cubicBezTo>
                <a:cubicBezTo>
                  <a:pt x="399" y="253"/>
                  <a:pt x="415" y="261"/>
                  <a:pt x="437" y="261"/>
                </a:cubicBezTo>
                <a:cubicBezTo>
                  <a:pt x="474" y="261"/>
                  <a:pt x="510" y="233"/>
                  <a:pt x="515" y="200"/>
                </a:cubicBezTo>
                <a:close/>
                <a:moveTo>
                  <a:pt x="685" y="200"/>
                </a:moveTo>
                <a:cubicBezTo>
                  <a:pt x="673" y="198"/>
                  <a:pt x="673" y="198"/>
                  <a:pt x="673" y="198"/>
                </a:cubicBezTo>
                <a:cubicBezTo>
                  <a:pt x="667" y="211"/>
                  <a:pt x="665" y="223"/>
                  <a:pt x="650" y="233"/>
                </a:cubicBezTo>
                <a:cubicBezTo>
                  <a:pt x="639" y="242"/>
                  <a:pt x="626" y="249"/>
                  <a:pt x="607" y="249"/>
                </a:cubicBezTo>
                <a:cubicBezTo>
                  <a:pt x="576" y="249"/>
                  <a:pt x="546" y="225"/>
                  <a:pt x="541" y="198"/>
                </a:cubicBezTo>
                <a:cubicBezTo>
                  <a:pt x="533" y="199"/>
                  <a:pt x="532" y="199"/>
                  <a:pt x="530" y="200"/>
                </a:cubicBezTo>
                <a:cubicBezTo>
                  <a:pt x="529" y="200"/>
                  <a:pt x="529" y="200"/>
                  <a:pt x="529" y="200"/>
                </a:cubicBezTo>
                <a:cubicBezTo>
                  <a:pt x="535" y="233"/>
                  <a:pt x="570" y="261"/>
                  <a:pt x="608" y="261"/>
                </a:cubicBezTo>
                <a:cubicBezTo>
                  <a:pt x="646" y="261"/>
                  <a:pt x="679" y="232"/>
                  <a:pt x="685" y="200"/>
                </a:cubicBezTo>
                <a:close/>
                <a:moveTo>
                  <a:pt x="854" y="199"/>
                </a:moveTo>
                <a:cubicBezTo>
                  <a:pt x="843" y="198"/>
                  <a:pt x="843" y="198"/>
                  <a:pt x="843" y="198"/>
                </a:cubicBezTo>
                <a:cubicBezTo>
                  <a:pt x="840" y="203"/>
                  <a:pt x="840" y="208"/>
                  <a:pt x="834" y="218"/>
                </a:cubicBezTo>
                <a:cubicBezTo>
                  <a:pt x="803" y="266"/>
                  <a:pt x="729" y="255"/>
                  <a:pt x="712" y="204"/>
                </a:cubicBezTo>
                <a:cubicBezTo>
                  <a:pt x="711" y="200"/>
                  <a:pt x="711" y="200"/>
                  <a:pt x="711" y="200"/>
                </a:cubicBezTo>
                <a:cubicBezTo>
                  <a:pt x="710" y="198"/>
                  <a:pt x="710" y="199"/>
                  <a:pt x="710" y="198"/>
                </a:cubicBezTo>
                <a:cubicBezTo>
                  <a:pt x="698" y="200"/>
                  <a:pt x="698" y="200"/>
                  <a:pt x="698" y="200"/>
                </a:cubicBezTo>
                <a:cubicBezTo>
                  <a:pt x="703" y="231"/>
                  <a:pt x="738" y="261"/>
                  <a:pt x="776" y="261"/>
                </a:cubicBezTo>
                <a:cubicBezTo>
                  <a:pt x="814" y="261"/>
                  <a:pt x="850" y="231"/>
                  <a:pt x="854" y="199"/>
                </a:cubicBezTo>
                <a:close/>
                <a:moveTo>
                  <a:pt x="219" y="255"/>
                </a:moveTo>
                <a:cubicBezTo>
                  <a:pt x="211" y="246"/>
                  <a:pt x="196" y="242"/>
                  <a:pt x="183" y="208"/>
                </a:cubicBezTo>
                <a:cubicBezTo>
                  <a:pt x="180" y="212"/>
                  <a:pt x="179" y="221"/>
                  <a:pt x="168" y="235"/>
                </a:cubicBezTo>
                <a:cubicBezTo>
                  <a:pt x="164" y="240"/>
                  <a:pt x="153" y="252"/>
                  <a:pt x="147" y="254"/>
                </a:cubicBezTo>
                <a:cubicBezTo>
                  <a:pt x="151" y="285"/>
                  <a:pt x="207" y="294"/>
                  <a:pt x="219" y="255"/>
                </a:cubicBezTo>
                <a:close/>
                <a:moveTo>
                  <a:pt x="388" y="255"/>
                </a:moveTo>
                <a:cubicBezTo>
                  <a:pt x="384" y="250"/>
                  <a:pt x="376" y="247"/>
                  <a:pt x="367" y="235"/>
                </a:cubicBezTo>
                <a:cubicBezTo>
                  <a:pt x="361" y="228"/>
                  <a:pt x="356" y="219"/>
                  <a:pt x="353" y="208"/>
                </a:cubicBezTo>
                <a:cubicBezTo>
                  <a:pt x="346" y="217"/>
                  <a:pt x="350" y="230"/>
                  <a:pt x="316" y="255"/>
                </a:cubicBezTo>
                <a:cubicBezTo>
                  <a:pt x="322" y="285"/>
                  <a:pt x="376" y="294"/>
                  <a:pt x="388" y="255"/>
                </a:cubicBezTo>
                <a:close/>
                <a:moveTo>
                  <a:pt x="558" y="254"/>
                </a:moveTo>
                <a:cubicBezTo>
                  <a:pt x="551" y="252"/>
                  <a:pt x="541" y="240"/>
                  <a:pt x="536" y="235"/>
                </a:cubicBezTo>
                <a:cubicBezTo>
                  <a:pt x="527" y="223"/>
                  <a:pt x="525" y="212"/>
                  <a:pt x="522" y="208"/>
                </a:cubicBezTo>
                <a:cubicBezTo>
                  <a:pt x="518" y="219"/>
                  <a:pt x="513" y="227"/>
                  <a:pt x="507" y="235"/>
                </a:cubicBezTo>
                <a:cubicBezTo>
                  <a:pt x="499" y="247"/>
                  <a:pt x="490" y="251"/>
                  <a:pt x="486" y="255"/>
                </a:cubicBezTo>
                <a:cubicBezTo>
                  <a:pt x="499" y="295"/>
                  <a:pt x="554" y="284"/>
                  <a:pt x="558" y="254"/>
                </a:cubicBezTo>
                <a:close/>
                <a:moveTo>
                  <a:pt x="727" y="254"/>
                </a:moveTo>
                <a:cubicBezTo>
                  <a:pt x="717" y="250"/>
                  <a:pt x="704" y="233"/>
                  <a:pt x="698" y="222"/>
                </a:cubicBezTo>
                <a:cubicBezTo>
                  <a:pt x="696" y="218"/>
                  <a:pt x="694" y="212"/>
                  <a:pt x="691" y="208"/>
                </a:cubicBezTo>
                <a:cubicBezTo>
                  <a:pt x="688" y="218"/>
                  <a:pt x="683" y="227"/>
                  <a:pt x="677" y="235"/>
                </a:cubicBezTo>
                <a:cubicBezTo>
                  <a:pt x="668" y="246"/>
                  <a:pt x="658" y="252"/>
                  <a:pt x="656" y="255"/>
                </a:cubicBezTo>
                <a:cubicBezTo>
                  <a:pt x="667" y="294"/>
                  <a:pt x="724" y="285"/>
                  <a:pt x="727" y="254"/>
                </a:cubicBezTo>
                <a:close/>
                <a:moveTo>
                  <a:pt x="239" y="265"/>
                </a:moveTo>
                <a:cubicBezTo>
                  <a:pt x="227" y="260"/>
                  <a:pt x="227" y="260"/>
                  <a:pt x="227" y="260"/>
                </a:cubicBezTo>
                <a:cubicBezTo>
                  <a:pt x="223" y="265"/>
                  <a:pt x="222" y="272"/>
                  <a:pt x="211" y="280"/>
                </a:cubicBezTo>
                <a:cubicBezTo>
                  <a:pt x="185" y="300"/>
                  <a:pt x="148" y="287"/>
                  <a:pt x="140" y="259"/>
                </a:cubicBezTo>
                <a:cubicBezTo>
                  <a:pt x="127" y="265"/>
                  <a:pt x="127" y="265"/>
                  <a:pt x="127" y="265"/>
                </a:cubicBezTo>
                <a:cubicBezTo>
                  <a:pt x="136" y="297"/>
                  <a:pt x="184" y="318"/>
                  <a:pt x="218" y="292"/>
                </a:cubicBezTo>
                <a:cubicBezTo>
                  <a:pt x="225" y="287"/>
                  <a:pt x="237" y="275"/>
                  <a:pt x="239" y="265"/>
                </a:cubicBezTo>
                <a:close/>
                <a:moveTo>
                  <a:pt x="408" y="265"/>
                </a:moveTo>
                <a:cubicBezTo>
                  <a:pt x="396" y="260"/>
                  <a:pt x="396" y="260"/>
                  <a:pt x="396" y="260"/>
                </a:cubicBezTo>
                <a:cubicBezTo>
                  <a:pt x="393" y="264"/>
                  <a:pt x="391" y="273"/>
                  <a:pt x="380" y="280"/>
                </a:cubicBezTo>
                <a:cubicBezTo>
                  <a:pt x="355" y="298"/>
                  <a:pt x="324" y="289"/>
                  <a:pt x="312" y="266"/>
                </a:cubicBezTo>
                <a:cubicBezTo>
                  <a:pt x="311" y="265"/>
                  <a:pt x="311" y="264"/>
                  <a:pt x="311" y="263"/>
                </a:cubicBezTo>
                <a:cubicBezTo>
                  <a:pt x="309" y="260"/>
                  <a:pt x="310" y="261"/>
                  <a:pt x="308" y="260"/>
                </a:cubicBezTo>
                <a:cubicBezTo>
                  <a:pt x="304" y="261"/>
                  <a:pt x="300" y="263"/>
                  <a:pt x="296" y="265"/>
                </a:cubicBezTo>
                <a:cubicBezTo>
                  <a:pt x="299" y="276"/>
                  <a:pt x="309" y="286"/>
                  <a:pt x="316" y="292"/>
                </a:cubicBezTo>
                <a:cubicBezTo>
                  <a:pt x="355" y="321"/>
                  <a:pt x="403" y="291"/>
                  <a:pt x="408" y="265"/>
                </a:cubicBezTo>
                <a:close/>
                <a:moveTo>
                  <a:pt x="578" y="265"/>
                </a:moveTo>
                <a:cubicBezTo>
                  <a:pt x="576" y="264"/>
                  <a:pt x="568" y="260"/>
                  <a:pt x="565" y="259"/>
                </a:cubicBezTo>
                <a:cubicBezTo>
                  <a:pt x="557" y="285"/>
                  <a:pt x="523" y="301"/>
                  <a:pt x="494" y="280"/>
                </a:cubicBezTo>
                <a:cubicBezTo>
                  <a:pt x="491" y="278"/>
                  <a:pt x="487" y="274"/>
                  <a:pt x="485" y="271"/>
                </a:cubicBezTo>
                <a:cubicBezTo>
                  <a:pt x="483" y="268"/>
                  <a:pt x="481" y="262"/>
                  <a:pt x="478" y="260"/>
                </a:cubicBezTo>
                <a:cubicBezTo>
                  <a:pt x="466" y="265"/>
                  <a:pt x="466" y="265"/>
                  <a:pt x="466" y="265"/>
                </a:cubicBezTo>
                <a:cubicBezTo>
                  <a:pt x="468" y="275"/>
                  <a:pt x="479" y="286"/>
                  <a:pt x="486" y="292"/>
                </a:cubicBezTo>
                <a:cubicBezTo>
                  <a:pt x="520" y="318"/>
                  <a:pt x="569" y="298"/>
                  <a:pt x="578" y="265"/>
                </a:cubicBezTo>
                <a:close/>
                <a:moveTo>
                  <a:pt x="747" y="265"/>
                </a:moveTo>
                <a:cubicBezTo>
                  <a:pt x="735" y="259"/>
                  <a:pt x="735" y="259"/>
                  <a:pt x="735" y="259"/>
                </a:cubicBezTo>
                <a:cubicBezTo>
                  <a:pt x="725" y="291"/>
                  <a:pt x="678" y="302"/>
                  <a:pt x="655" y="271"/>
                </a:cubicBezTo>
                <a:cubicBezTo>
                  <a:pt x="652" y="267"/>
                  <a:pt x="650" y="263"/>
                  <a:pt x="648" y="260"/>
                </a:cubicBezTo>
                <a:cubicBezTo>
                  <a:pt x="636" y="265"/>
                  <a:pt x="636" y="265"/>
                  <a:pt x="636" y="265"/>
                </a:cubicBezTo>
                <a:cubicBezTo>
                  <a:pt x="637" y="275"/>
                  <a:pt x="649" y="287"/>
                  <a:pt x="656" y="292"/>
                </a:cubicBezTo>
                <a:cubicBezTo>
                  <a:pt x="676" y="307"/>
                  <a:pt x="706" y="308"/>
                  <a:pt x="727" y="292"/>
                </a:cubicBezTo>
                <a:cubicBezTo>
                  <a:pt x="733" y="288"/>
                  <a:pt x="746" y="275"/>
                  <a:pt x="747" y="265"/>
                </a:cubicBezTo>
                <a:close/>
                <a:moveTo>
                  <a:pt x="259" y="269"/>
                </a:moveTo>
                <a:cubicBezTo>
                  <a:pt x="247" y="267"/>
                  <a:pt x="247" y="267"/>
                  <a:pt x="247" y="267"/>
                </a:cubicBezTo>
                <a:cubicBezTo>
                  <a:pt x="242" y="276"/>
                  <a:pt x="240" y="287"/>
                  <a:pt x="224" y="298"/>
                </a:cubicBezTo>
                <a:cubicBezTo>
                  <a:pt x="182" y="329"/>
                  <a:pt x="130" y="304"/>
                  <a:pt x="119" y="267"/>
                </a:cubicBezTo>
                <a:cubicBezTo>
                  <a:pt x="107" y="269"/>
                  <a:pt x="107" y="269"/>
                  <a:pt x="107" y="269"/>
                </a:cubicBezTo>
                <a:cubicBezTo>
                  <a:pt x="106" y="278"/>
                  <a:pt x="124" y="300"/>
                  <a:pt x="133" y="307"/>
                </a:cubicBezTo>
                <a:cubicBezTo>
                  <a:pt x="168" y="335"/>
                  <a:pt x="221" y="328"/>
                  <a:pt x="248" y="291"/>
                </a:cubicBezTo>
                <a:cubicBezTo>
                  <a:pt x="251" y="287"/>
                  <a:pt x="258" y="276"/>
                  <a:pt x="259" y="269"/>
                </a:cubicBezTo>
                <a:close/>
                <a:moveTo>
                  <a:pt x="428" y="269"/>
                </a:moveTo>
                <a:cubicBezTo>
                  <a:pt x="416" y="267"/>
                  <a:pt x="416" y="267"/>
                  <a:pt x="416" y="267"/>
                </a:cubicBezTo>
                <a:cubicBezTo>
                  <a:pt x="410" y="290"/>
                  <a:pt x="383" y="312"/>
                  <a:pt x="353" y="312"/>
                </a:cubicBezTo>
                <a:cubicBezTo>
                  <a:pt x="322" y="312"/>
                  <a:pt x="295" y="291"/>
                  <a:pt x="288" y="267"/>
                </a:cubicBezTo>
                <a:cubicBezTo>
                  <a:pt x="277" y="269"/>
                  <a:pt x="277" y="269"/>
                  <a:pt x="277" y="269"/>
                </a:cubicBezTo>
                <a:cubicBezTo>
                  <a:pt x="276" y="279"/>
                  <a:pt x="293" y="300"/>
                  <a:pt x="303" y="307"/>
                </a:cubicBezTo>
                <a:cubicBezTo>
                  <a:pt x="339" y="336"/>
                  <a:pt x="392" y="327"/>
                  <a:pt x="418" y="291"/>
                </a:cubicBezTo>
                <a:cubicBezTo>
                  <a:pt x="420" y="287"/>
                  <a:pt x="429" y="274"/>
                  <a:pt x="428" y="269"/>
                </a:cubicBezTo>
                <a:close/>
                <a:moveTo>
                  <a:pt x="598" y="269"/>
                </a:moveTo>
                <a:cubicBezTo>
                  <a:pt x="586" y="267"/>
                  <a:pt x="586" y="267"/>
                  <a:pt x="586" y="267"/>
                </a:cubicBezTo>
                <a:cubicBezTo>
                  <a:pt x="573" y="312"/>
                  <a:pt x="504" y="332"/>
                  <a:pt x="467" y="285"/>
                </a:cubicBezTo>
                <a:cubicBezTo>
                  <a:pt x="461" y="276"/>
                  <a:pt x="460" y="271"/>
                  <a:pt x="457" y="267"/>
                </a:cubicBezTo>
                <a:cubicBezTo>
                  <a:pt x="446" y="269"/>
                  <a:pt x="446" y="269"/>
                  <a:pt x="446" y="269"/>
                </a:cubicBezTo>
                <a:cubicBezTo>
                  <a:pt x="445" y="278"/>
                  <a:pt x="463" y="300"/>
                  <a:pt x="472" y="307"/>
                </a:cubicBezTo>
                <a:cubicBezTo>
                  <a:pt x="485" y="317"/>
                  <a:pt x="500" y="324"/>
                  <a:pt x="522" y="324"/>
                </a:cubicBezTo>
                <a:cubicBezTo>
                  <a:pt x="550" y="324"/>
                  <a:pt x="572" y="311"/>
                  <a:pt x="588" y="291"/>
                </a:cubicBezTo>
                <a:cubicBezTo>
                  <a:pt x="590" y="287"/>
                  <a:pt x="598" y="274"/>
                  <a:pt x="598" y="269"/>
                </a:cubicBezTo>
                <a:close/>
                <a:moveTo>
                  <a:pt x="768" y="269"/>
                </a:moveTo>
                <a:cubicBezTo>
                  <a:pt x="756" y="267"/>
                  <a:pt x="756" y="267"/>
                  <a:pt x="756" y="267"/>
                </a:cubicBezTo>
                <a:cubicBezTo>
                  <a:pt x="742" y="312"/>
                  <a:pt x="674" y="332"/>
                  <a:pt x="637" y="285"/>
                </a:cubicBezTo>
                <a:cubicBezTo>
                  <a:pt x="632" y="279"/>
                  <a:pt x="631" y="274"/>
                  <a:pt x="627" y="267"/>
                </a:cubicBezTo>
                <a:cubicBezTo>
                  <a:pt x="616" y="269"/>
                  <a:pt x="616" y="269"/>
                  <a:pt x="616" y="269"/>
                </a:cubicBezTo>
                <a:cubicBezTo>
                  <a:pt x="617" y="281"/>
                  <a:pt x="633" y="300"/>
                  <a:pt x="643" y="308"/>
                </a:cubicBezTo>
                <a:cubicBezTo>
                  <a:pt x="680" y="336"/>
                  <a:pt x="731" y="327"/>
                  <a:pt x="757" y="291"/>
                </a:cubicBezTo>
                <a:cubicBezTo>
                  <a:pt x="760" y="287"/>
                  <a:pt x="768" y="274"/>
                  <a:pt x="768" y="269"/>
                </a:cubicBezTo>
                <a:close/>
                <a:moveTo>
                  <a:pt x="813" y="319"/>
                </a:moveTo>
                <a:cubicBezTo>
                  <a:pt x="801" y="309"/>
                  <a:pt x="794" y="306"/>
                  <a:pt x="784" y="288"/>
                </a:cubicBezTo>
                <a:cubicBezTo>
                  <a:pt x="782" y="284"/>
                  <a:pt x="779" y="276"/>
                  <a:pt x="777" y="275"/>
                </a:cubicBezTo>
                <a:cubicBezTo>
                  <a:pt x="773" y="276"/>
                  <a:pt x="774" y="277"/>
                  <a:pt x="772" y="281"/>
                </a:cubicBezTo>
                <a:cubicBezTo>
                  <a:pt x="769" y="288"/>
                  <a:pt x="765" y="294"/>
                  <a:pt x="761" y="299"/>
                </a:cubicBezTo>
                <a:cubicBezTo>
                  <a:pt x="753" y="309"/>
                  <a:pt x="748" y="312"/>
                  <a:pt x="739" y="319"/>
                </a:cubicBezTo>
                <a:cubicBezTo>
                  <a:pt x="740" y="335"/>
                  <a:pt x="758" y="351"/>
                  <a:pt x="776" y="351"/>
                </a:cubicBezTo>
                <a:cubicBezTo>
                  <a:pt x="794" y="351"/>
                  <a:pt x="813" y="336"/>
                  <a:pt x="813" y="319"/>
                </a:cubicBezTo>
                <a:close/>
                <a:moveTo>
                  <a:pt x="644" y="319"/>
                </a:moveTo>
                <a:cubicBezTo>
                  <a:pt x="640" y="316"/>
                  <a:pt x="636" y="313"/>
                  <a:pt x="632" y="310"/>
                </a:cubicBezTo>
                <a:cubicBezTo>
                  <a:pt x="628" y="307"/>
                  <a:pt x="626" y="304"/>
                  <a:pt x="623" y="300"/>
                </a:cubicBezTo>
                <a:cubicBezTo>
                  <a:pt x="615" y="290"/>
                  <a:pt x="609" y="275"/>
                  <a:pt x="607" y="275"/>
                </a:cubicBezTo>
                <a:cubicBezTo>
                  <a:pt x="603" y="276"/>
                  <a:pt x="601" y="284"/>
                  <a:pt x="599" y="288"/>
                </a:cubicBezTo>
                <a:cubicBezTo>
                  <a:pt x="593" y="299"/>
                  <a:pt x="581" y="313"/>
                  <a:pt x="570" y="319"/>
                </a:cubicBezTo>
                <a:cubicBezTo>
                  <a:pt x="573" y="348"/>
                  <a:pt x="608" y="361"/>
                  <a:pt x="632" y="342"/>
                </a:cubicBezTo>
                <a:cubicBezTo>
                  <a:pt x="636" y="338"/>
                  <a:pt x="644" y="328"/>
                  <a:pt x="644" y="319"/>
                </a:cubicBezTo>
                <a:close/>
                <a:moveTo>
                  <a:pt x="665" y="328"/>
                </a:moveTo>
                <a:cubicBezTo>
                  <a:pt x="652" y="324"/>
                  <a:pt x="652" y="324"/>
                  <a:pt x="652" y="324"/>
                </a:cubicBezTo>
                <a:cubicBezTo>
                  <a:pt x="650" y="327"/>
                  <a:pt x="643" y="358"/>
                  <a:pt x="608" y="359"/>
                </a:cubicBezTo>
                <a:cubicBezTo>
                  <a:pt x="595" y="359"/>
                  <a:pt x="585" y="355"/>
                  <a:pt x="578" y="349"/>
                </a:cubicBezTo>
                <a:cubicBezTo>
                  <a:pt x="568" y="341"/>
                  <a:pt x="568" y="338"/>
                  <a:pt x="562" y="324"/>
                </a:cubicBezTo>
                <a:cubicBezTo>
                  <a:pt x="549" y="328"/>
                  <a:pt x="549" y="328"/>
                  <a:pt x="549" y="328"/>
                </a:cubicBezTo>
                <a:cubicBezTo>
                  <a:pt x="550" y="352"/>
                  <a:pt x="597" y="396"/>
                  <a:pt x="645" y="360"/>
                </a:cubicBezTo>
                <a:cubicBezTo>
                  <a:pt x="652" y="354"/>
                  <a:pt x="663" y="341"/>
                  <a:pt x="665" y="328"/>
                </a:cubicBezTo>
                <a:close/>
                <a:moveTo>
                  <a:pt x="834" y="328"/>
                </a:moveTo>
                <a:cubicBezTo>
                  <a:pt x="822" y="324"/>
                  <a:pt x="822" y="324"/>
                  <a:pt x="822" y="324"/>
                </a:cubicBezTo>
                <a:cubicBezTo>
                  <a:pt x="820" y="327"/>
                  <a:pt x="813" y="359"/>
                  <a:pt x="777" y="359"/>
                </a:cubicBezTo>
                <a:cubicBezTo>
                  <a:pt x="764" y="359"/>
                  <a:pt x="754" y="355"/>
                  <a:pt x="747" y="349"/>
                </a:cubicBezTo>
                <a:cubicBezTo>
                  <a:pt x="738" y="341"/>
                  <a:pt x="736" y="337"/>
                  <a:pt x="731" y="323"/>
                </a:cubicBezTo>
                <a:cubicBezTo>
                  <a:pt x="728" y="325"/>
                  <a:pt x="720" y="327"/>
                  <a:pt x="719" y="329"/>
                </a:cubicBezTo>
                <a:cubicBezTo>
                  <a:pt x="729" y="369"/>
                  <a:pt x="780" y="388"/>
                  <a:pt x="814" y="360"/>
                </a:cubicBezTo>
                <a:cubicBezTo>
                  <a:pt x="821" y="355"/>
                  <a:pt x="833" y="342"/>
                  <a:pt x="834" y="328"/>
                </a:cubicBezTo>
                <a:close/>
                <a:moveTo>
                  <a:pt x="685" y="332"/>
                </a:moveTo>
                <a:cubicBezTo>
                  <a:pt x="673" y="331"/>
                  <a:pt x="673" y="331"/>
                  <a:pt x="673" y="331"/>
                </a:cubicBezTo>
                <a:cubicBezTo>
                  <a:pt x="666" y="346"/>
                  <a:pt x="667" y="352"/>
                  <a:pt x="650" y="366"/>
                </a:cubicBezTo>
                <a:cubicBezTo>
                  <a:pt x="613" y="398"/>
                  <a:pt x="551" y="377"/>
                  <a:pt x="541" y="331"/>
                </a:cubicBezTo>
                <a:cubicBezTo>
                  <a:pt x="529" y="332"/>
                  <a:pt x="529" y="332"/>
                  <a:pt x="529" y="332"/>
                </a:cubicBezTo>
                <a:cubicBezTo>
                  <a:pt x="529" y="340"/>
                  <a:pt x="536" y="352"/>
                  <a:pt x="539" y="357"/>
                </a:cubicBezTo>
                <a:cubicBezTo>
                  <a:pt x="566" y="397"/>
                  <a:pt x="620" y="406"/>
                  <a:pt x="658" y="375"/>
                </a:cubicBezTo>
                <a:cubicBezTo>
                  <a:pt x="664" y="371"/>
                  <a:pt x="671" y="363"/>
                  <a:pt x="675" y="357"/>
                </a:cubicBezTo>
                <a:cubicBezTo>
                  <a:pt x="678" y="352"/>
                  <a:pt x="685" y="339"/>
                  <a:pt x="685" y="332"/>
                </a:cubicBezTo>
                <a:close/>
                <a:moveTo>
                  <a:pt x="854" y="332"/>
                </a:moveTo>
                <a:cubicBezTo>
                  <a:pt x="843" y="331"/>
                  <a:pt x="843" y="331"/>
                  <a:pt x="843" y="331"/>
                </a:cubicBezTo>
                <a:cubicBezTo>
                  <a:pt x="840" y="337"/>
                  <a:pt x="840" y="340"/>
                  <a:pt x="834" y="351"/>
                </a:cubicBezTo>
                <a:cubicBezTo>
                  <a:pt x="830" y="356"/>
                  <a:pt x="825" y="362"/>
                  <a:pt x="820" y="366"/>
                </a:cubicBezTo>
                <a:cubicBezTo>
                  <a:pt x="780" y="399"/>
                  <a:pt x="720" y="375"/>
                  <a:pt x="710" y="331"/>
                </a:cubicBezTo>
                <a:cubicBezTo>
                  <a:pt x="699" y="332"/>
                  <a:pt x="699" y="332"/>
                  <a:pt x="699" y="332"/>
                </a:cubicBezTo>
                <a:cubicBezTo>
                  <a:pt x="698" y="345"/>
                  <a:pt x="714" y="366"/>
                  <a:pt x="725" y="375"/>
                </a:cubicBezTo>
                <a:cubicBezTo>
                  <a:pt x="763" y="406"/>
                  <a:pt x="817" y="397"/>
                  <a:pt x="844" y="357"/>
                </a:cubicBezTo>
                <a:cubicBezTo>
                  <a:pt x="847" y="352"/>
                  <a:pt x="855" y="339"/>
                  <a:pt x="854" y="332"/>
                </a:cubicBezTo>
                <a:close/>
                <a:moveTo>
                  <a:pt x="727" y="388"/>
                </a:moveTo>
                <a:cubicBezTo>
                  <a:pt x="715" y="377"/>
                  <a:pt x="707" y="372"/>
                  <a:pt x="698" y="356"/>
                </a:cubicBezTo>
                <a:cubicBezTo>
                  <a:pt x="697" y="353"/>
                  <a:pt x="696" y="351"/>
                  <a:pt x="695" y="348"/>
                </a:cubicBezTo>
                <a:cubicBezTo>
                  <a:pt x="694" y="347"/>
                  <a:pt x="694" y="346"/>
                  <a:pt x="693" y="345"/>
                </a:cubicBezTo>
                <a:cubicBezTo>
                  <a:pt x="693" y="343"/>
                  <a:pt x="693" y="344"/>
                  <a:pt x="692" y="343"/>
                </a:cubicBezTo>
                <a:cubicBezTo>
                  <a:pt x="692" y="342"/>
                  <a:pt x="692" y="342"/>
                  <a:pt x="691" y="341"/>
                </a:cubicBezTo>
                <a:cubicBezTo>
                  <a:pt x="688" y="354"/>
                  <a:pt x="677" y="370"/>
                  <a:pt x="667" y="378"/>
                </a:cubicBezTo>
                <a:cubicBezTo>
                  <a:pt x="664" y="381"/>
                  <a:pt x="659" y="384"/>
                  <a:pt x="656" y="388"/>
                </a:cubicBezTo>
                <a:cubicBezTo>
                  <a:pt x="657" y="395"/>
                  <a:pt x="664" y="402"/>
                  <a:pt x="668" y="406"/>
                </a:cubicBezTo>
                <a:cubicBezTo>
                  <a:pt x="690" y="424"/>
                  <a:pt x="724" y="409"/>
                  <a:pt x="727" y="388"/>
                </a:cubicBezTo>
                <a:close/>
                <a:moveTo>
                  <a:pt x="748" y="397"/>
                </a:moveTo>
                <a:cubicBezTo>
                  <a:pt x="735" y="392"/>
                  <a:pt x="735" y="392"/>
                  <a:pt x="735" y="392"/>
                </a:cubicBezTo>
                <a:cubicBezTo>
                  <a:pt x="729" y="408"/>
                  <a:pt x="714" y="422"/>
                  <a:pt x="692" y="422"/>
                </a:cubicBezTo>
                <a:cubicBezTo>
                  <a:pt x="681" y="423"/>
                  <a:pt x="671" y="419"/>
                  <a:pt x="664" y="414"/>
                </a:cubicBezTo>
                <a:cubicBezTo>
                  <a:pt x="660" y="410"/>
                  <a:pt x="658" y="408"/>
                  <a:pt x="655" y="405"/>
                </a:cubicBezTo>
                <a:cubicBezTo>
                  <a:pt x="652" y="401"/>
                  <a:pt x="651" y="396"/>
                  <a:pt x="648" y="392"/>
                </a:cubicBezTo>
                <a:cubicBezTo>
                  <a:pt x="636" y="397"/>
                  <a:pt x="636" y="397"/>
                  <a:pt x="636" y="397"/>
                </a:cubicBezTo>
                <a:cubicBezTo>
                  <a:pt x="637" y="408"/>
                  <a:pt x="649" y="420"/>
                  <a:pt x="655" y="424"/>
                </a:cubicBezTo>
                <a:cubicBezTo>
                  <a:pt x="664" y="431"/>
                  <a:pt x="677" y="436"/>
                  <a:pt x="691" y="436"/>
                </a:cubicBezTo>
                <a:cubicBezTo>
                  <a:pt x="716" y="437"/>
                  <a:pt x="742" y="419"/>
                  <a:pt x="748" y="397"/>
                </a:cubicBezTo>
                <a:close/>
                <a:moveTo>
                  <a:pt x="768" y="402"/>
                </a:moveTo>
                <a:cubicBezTo>
                  <a:pt x="756" y="400"/>
                  <a:pt x="756" y="400"/>
                  <a:pt x="756" y="400"/>
                </a:cubicBezTo>
                <a:cubicBezTo>
                  <a:pt x="737" y="447"/>
                  <a:pt x="684" y="457"/>
                  <a:pt x="651" y="431"/>
                </a:cubicBezTo>
                <a:cubicBezTo>
                  <a:pt x="635" y="419"/>
                  <a:pt x="636" y="415"/>
                  <a:pt x="627" y="400"/>
                </a:cubicBezTo>
                <a:cubicBezTo>
                  <a:pt x="615" y="402"/>
                  <a:pt x="615" y="402"/>
                  <a:pt x="615" y="402"/>
                </a:cubicBezTo>
                <a:cubicBezTo>
                  <a:pt x="619" y="418"/>
                  <a:pt x="633" y="433"/>
                  <a:pt x="642" y="440"/>
                </a:cubicBezTo>
                <a:cubicBezTo>
                  <a:pt x="670" y="462"/>
                  <a:pt x="711" y="462"/>
                  <a:pt x="741" y="440"/>
                </a:cubicBezTo>
                <a:cubicBezTo>
                  <a:pt x="750" y="434"/>
                  <a:pt x="765" y="417"/>
                  <a:pt x="768" y="402"/>
                </a:cubicBezTo>
                <a:close/>
                <a:moveTo>
                  <a:pt x="814" y="452"/>
                </a:moveTo>
                <a:cubicBezTo>
                  <a:pt x="813" y="452"/>
                  <a:pt x="813" y="452"/>
                  <a:pt x="813" y="452"/>
                </a:cubicBezTo>
                <a:cubicBezTo>
                  <a:pt x="811" y="450"/>
                  <a:pt x="811" y="450"/>
                  <a:pt x="811" y="450"/>
                </a:cubicBezTo>
                <a:cubicBezTo>
                  <a:pt x="804" y="445"/>
                  <a:pt x="799" y="441"/>
                  <a:pt x="792" y="433"/>
                </a:cubicBezTo>
                <a:cubicBezTo>
                  <a:pt x="783" y="420"/>
                  <a:pt x="784" y="421"/>
                  <a:pt x="779" y="411"/>
                </a:cubicBezTo>
                <a:cubicBezTo>
                  <a:pt x="774" y="401"/>
                  <a:pt x="774" y="416"/>
                  <a:pt x="761" y="432"/>
                </a:cubicBezTo>
                <a:cubicBezTo>
                  <a:pt x="756" y="438"/>
                  <a:pt x="747" y="448"/>
                  <a:pt x="739" y="451"/>
                </a:cubicBezTo>
                <a:cubicBezTo>
                  <a:pt x="740" y="468"/>
                  <a:pt x="757" y="483"/>
                  <a:pt x="776" y="484"/>
                </a:cubicBezTo>
                <a:cubicBezTo>
                  <a:pt x="795" y="484"/>
                  <a:pt x="811" y="469"/>
                  <a:pt x="814" y="452"/>
                </a:cubicBezTo>
                <a:close/>
                <a:moveTo>
                  <a:pt x="834" y="462"/>
                </a:moveTo>
                <a:cubicBezTo>
                  <a:pt x="821" y="456"/>
                  <a:pt x="821" y="456"/>
                  <a:pt x="821" y="456"/>
                </a:cubicBezTo>
                <a:cubicBezTo>
                  <a:pt x="818" y="475"/>
                  <a:pt x="799" y="492"/>
                  <a:pt x="777" y="492"/>
                </a:cubicBezTo>
                <a:cubicBezTo>
                  <a:pt x="754" y="492"/>
                  <a:pt x="735" y="475"/>
                  <a:pt x="732" y="456"/>
                </a:cubicBezTo>
                <a:cubicBezTo>
                  <a:pt x="718" y="461"/>
                  <a:pt x="718" y="461"/>
                  <a:pt x="718" y="461"/>
                </a:cubicBezTo>
                <a:cubicBezTo>
                  <a:pt x="721" y="474"/>
                  <a:pt x="732" y="487"/>
                  <a:pt x="738" y="492"/>
                </a:cubicBezTo>
                <a:cubicBezTo>
                  <a:pt x="781" y="525"/>
                  <a:pt x="829" y="493"/>
                  <a:pt x="834" y="462"/>
                </a:cubicBezTo>
                <a:close/>
                <a:moveTo>
                  <a:pt x="854" y="465"/>
                </a:moveTo>
                <a:cubicBezTo>
                  <a:pt x="843" y="464"/>
                  <a:pt x="843" y="464"/>
                  <a:pt x="843" y="464"/>
                </a:cubicBezTo>
                <a:cubicBezTo>
                  <a:pt x="835" y="478"/>
                  <a:pt x="837" y="484"/>
                  <a:pt x="820" y="499"/>
                </a:cubicBezTo>
                <a:cubicBezTo>
                  <a:pt x="785" y="528"/>
                  <a:pt x="726" y="516"/>
                  <a:pt x="710" y="464"/>
                </a:cubicBezTo>
                <a:cubicBezTo>
                  <a:pt x="698" y="465"/>
                  <a:pt x="698" y="465"/>
                  <a:pt x="698" y="465"/>
                </a:cubicBezTo>
                <a:cubicBezTo>
                  <a:pt x="701" y="482"/>
                  <a:pt x="715" y="500"/>
                  <a:pt x="725" y="508"/>
                </a:cubicBezTo>
                <a:cubicBezTo>
                  <a:pt x="755" y="532"/>
                  <a:pt x="799" y="533"/>
                  <a:pt x="828" y="508"/>
                </a:cubicBezTo>
                <a:cubicBezTo>
                  <a:pt x="837" y="500"/>
                  <a:pt x="852" y="483"/>
                  <a:pt x="854" y="465"/>
                </a:cubicBezTo>
                <a:close/>
                <a:moveTo>
                  <a:pt x="813" y="584"/>
                </a:moveTo>
                <a:cubicBezTo>
                  <a:pt x="804" y="576"/>
                  <a:pt x="804" y="579"/>
                  <a:pt x="793" y="566"/>
                </a:cubicBezTo>
                <a:cubicBezTo>
                  <a:pt x="782" y="552"/>
                  <a:pt x="781" y="545"/>
                  <a:pt x="778" y="541"/>
                </a:cubicBezTo>
                <a:cubicBezTo>
                  <a:pt x="745" y="539"/>
                  <a:pt x="726" y="580"/>
                  <a:pt x="748" y="603"/>
                </a:cubicBezTo>
                <a:cubicBezTo>
                  <a:pt x="775" y="632"/>
                  <a:pt x="813" y="608"/>
                  <a:pt x="813" y="584"/>
                </a:cubicBezTo>
                <a:close/>
                <a:moveTo>
                  <a:pt x="834" y="594"/>
                </a:moveTo>
                <a:cubicBezTo>
                  <a:pt x="822" y="589"/>
                  <a:pt x="822" y="589"/>
                  <a:pt x="822" y="589"/>
                </a:cubicBezTo>
                <a:cubicBezTo>
                  <a:pt x="819" y="593"/>
                  <a:pt x="817" y="613"/>
                  <a:pt x="792" y="622"/>
                </a:cubicBezTo>
                <a:cubicBezTo>
                  <a:pt x="773" y="629"/>
                  <a:pt x="756" y="622"/>
                  <a:pt x="745" y="612"/>
                </a:cubicBezTo>
                <a:cubicBezTo>
                  <a:pt x="726" y="595"/>
                  <a:pt x="726" y="563"/>
                  <a:pt x="744" y="546"/>
                </a:cubicBezTo>
                <a:cubicBezTo>
                  <a:pt x="750" y="540"/>
                  <a:pt x="755" y="538"/>
                  <a:pt x="763" y="534"/>
                </a:cubicBezTo>
                <a:cubicBezTo>
                  <a:pt x="758" y="533"/>
                  <a:pt x="753" y="532"/>
                  <a:pt x="748" y="530"/>
                </a:cubicBezTo>
                <a:cubicBezTo>
                  <a:pt x="742" y="528"/>
                  <a:pt x="741" y="529"/>
                  <a:pt x="735" y="535"/>
                </a:cubicBezTo>
                <a:cubicBezTo>
                  <a:pt x="711" y="557"/>
                  <a:pt x="710" y="597"/>
                  <a:pt x="734" y="621"/>
                </a:cubicBezTo>
                <a:cubicBezTo>
                  <a:pt x="771" y="658"/>
                  <a:pt x="828" y="631"/>
                  <a:pt x="834" y="594"/>
                </a:cubicBezTo>
                <a:close/>
                <a:moveTo>
                  <a:pt x="854" y="598"/>
                </a:moveTo>
                <a:cubicBezTo>
                  <a:pt x="843" y="596"/>
                  <a:pt x="843" y="596"/>
                  <a:pt x="843" y="596"/>
                </a:cubicBezTo>
                <a:cubicBezTo>
                  <a:pt x="839" y="604"/>
                  <a:pt x="838" y="613"/>
                  <a:pt x="828" y="623"/>
                </a:cubicBezTo>
                <a:cubicBezTo>
                  <a:pt x="821" y="631"/>
                  <a:pt x="815" y="636"/>
                  <a:pt x="804" y="641"/>
                </a:cubicBezTo>
                <a:cubicBezTo>
                  <a:pt x="746" y="667"/>
                  <a:pt x="686" y="604"/>
                  <a:pt x="715" y="547"/>
                </a:cubicBezTo>
                <a:cubicBezTo>
                  <a:pt x="724" y="531"/>
                  <a:pt x="729" y="531"/>
                  <a:pt x="734" y="524"/>
                </a:cubicBezTo>
                <a:cubicBezTo>
                  <a:pt x="724" y="518"/>
                  <a:pt x="724" y="518"/>
                  <a:pt x="724" y="518"/>
                </a:cubicBezTo>
                <a:cubicBezTo>
                  <a:pt x="720" y="520"/>
                  <a:pt x="715" y="527"/>
                  <a:pt x="712" y="530"/>
                </a:cubicBezTo>
                <a:cubicBezTo>
                  <a:pt x="684" y="567"/>
                  <a:pt x="693" y="620"/>
                  <a:pt x="733" y="647"/>
                </a:cubicBezTo>
                <a:cubicBezTo>
                  <a:pt x="754" y="660"/>
                  <a:pt x="786" y="664"/>
                  <a:pt x="811" y="652"/>
                </a:cubicBezTo>
                <a:cubicBezTo>
                  <a:pt x="821" y="646"/>
                  <a:pt x="831" y="639"/>
                  <a:pt x="838" y="630"/>
                </a:cubicBezTo>
                <a:cubicBezTo>
                  <a:pt x="843" y="624"/>
                  <a:pt x="854" y="608"/>
                  <a:pt x="854" y="59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9" name="Freeform 43"/>
          <p:cNvSpPr>
            <a:spLocks noEditPoints="1"/>
          </p:cNvSpPr>
          <p:nvPr/>
        </p:nvSpPr>
        <p:spPr bwMode="auto">
          <a:xfrm>
            <a:off x="-23548" y="5015530"/>
            <a:ext cx="1772482" cy="1817785"/>
          </a:xfrm>
          <a:custGeom>
            <a:avLst/>
            <a:gdLst>
              <a:gd name="T0" fmla="*/ 814 w 870"/>
              <a:gd name="T1" fmla="*/ 889 h 892"/>
              <a:gd name="T2" fmla="*/ 612 w 870"/>
              <a:gd name="T3" fmla="*/ 889 h 892"/>
              <a:gd name="T4" fmla="*/ 413 w 870"/>
              <a:gd name="T5" fmla="*/ 891 h 892"/>
              <a:gd name="T6" fmla="*/ 254 w 870"/>
              <a:gd name="T7" fmla="*/ 889 h 892"/>
              <a:gd name="T8" fmla="*/ 85 w 870"/>
              <a:gd name="T9" fmla="*/ 889 h 892"/>
              <a:gd name="T10" fmla="*/ 8 w 870"/>
              <a:gd name="T11" fmla="*/ 736 h 892"/>
              <a:gd name="T12" fmla="*/ 0 w 870"/>
              <a:gd name="T13" fmla="*/ 693 h 892"/>
              <a:gd name="T14" fmla="*/ 0 w 870"/>
              <a:gd name="T15" fmla="*/ 589 h 892"/>
              <a:gd name="T16" fmla="*/ 9 w 870"/>
              <a:gd name="T17" fmla="*/ 552 h 892"/>
              <a:gd name="T18" fmla="*/ 0 w 870"/>
              <a:gd name="T19" fmla="*/ 436 h 892"/>
              <a:gd name="T20" fmla="*/ 52 w 870"/>
              <a:gd name="T21" fmla="*/ 367 h 892"/>
              <a:gd name="T22" fmla="*/ 0 w 870"/>
              <a:gd name="T23" fmla="*/ 267 h 892"/>
              <a:gd name="T24" fmla="*/ 0 w 870"/>
              <a:gd name="T25" fmla="*/ 191 h 892"/>
              <a:gd name="T26" fmla="*/ 0 w 870"/>
              <a:gd name="T27" fmla="*/ 73 h 892"/>
              <a:gd name="T28" fmla="*/ 51 w 870"/>
              <a:gd name="T29" fmla="*/ 173 h 892"/>
              <a:gd name="T30" fmla="*/ 85 w 870"/>
              <a:gd name="T31" fmla="*/ 165 h 892"/>
              <a:gd name="T32" fmla="*/ 403 w 870"/>
              <a:gd name="T33" fmla="*/ 579 h 892"/>
              <a:gd name="T34" fmla="*/ 689 w 870"/>
              <a:gd name="T35" fmla="*/ 560 h 892"/>
              <a:gd name="T36" fmla="*/ 857 w 870"/>
              <a:gd name="T37" fmla="*/ 873 h 892"/>
              <a:gd name="T38" fmla="*/ 688 w 870"/>
              <a:gd name="T39" fmla="*/ 877 h 892"/>
              <a:gd name="T40" fmla="*/ 348 w 870"/>
              <a:gd name="T41" fmla="*/ 854 h 892"/>
              <a:gd name="T42" fmla="*/ 149 w 870"/>
              <a:gd name="T43" fmla="*/ 891 h 892"/>
              <a:gd name="T44" fmla="*/ 801 w 870"/>
              <a:gd name="T45" fmla="*/ 820 h 892"/>
              <a:gd name="T46" fmla="*/ 226 w 870"/>
              <a:gd name="T47" fmla="*/ 839 h 892"/>
              <a:gd name="T48" fmla="*/ 545 w 870"/>
              <a:gd name="T49" fmla="*/ 830 h 892"/>
              <a:gd name="T50" fmla="*/ 491 w 870"/>
              <a:gd name="T51" fmla="*/ 829 h 892"/>
              <a:gd name="T52" fmla="*/ 93 w 870"/>
              <a:gd name="T53" fmla="*/ 799 h 892"/>
              <a:gd name="T54" fmla="*/ 355 w 870"/>
              <a:gd name="T55" fmla="*/ 826 h 892"/>
              <a:gd name="T56" fmla="*/ 315 w 870"/>
              <a:gd name="T57" fmla="*/ 783 h 892"/>
              <a:gd name="T58" fmla="*/ 482 w 870"/>
              <a:gd name="T59" fmla="*/ 771 h 892"/>
              <a:gd name="T60" fmla="*/ 312 w 870"/>
              <a:gd name="T61" fmla="*/ 771 h 892"/>
              <a:gd name="T62" fmla="*/ 644 w 870"/>
              <a:gd name="T63" fmla="*/ 766 h 892"/>
              <a:gd name="T64" fmla="*/ 574 w 870"/>
              <a:gd name="T65" fmla="*/ 760 h 892"/>
              <a:gd name="T66" fmla="*/ 215 w 870"/>
              <a:gd name="T67" fmla="*/ 753 h 892"/>
              <a:gd name="T68" fmla="*/ 623 w 870"/>
              <a:gd name="T69" fmla="*/ 758 h 892"/>
              <a:gd name="T70" fmla="*/ 594 w 870"/>
              <a:gd name="T71" fmla="*/ 756 h 892"/>
              <a:gd name="T72" fmla="*/ 735 w 870"/>
              <a:gd name="T73" fmla="*/ 706 h 892"/>
              <a:gd name="T74" fmla="*/ 565 w 870"/>
              <a:gd name="T75" fmla="*/ 706 h 892"/>
              <a:gd name="T76" fmla="*/ 264 w 870"/>
              <a:gd name="T77" fmla="*/ 674 h 892"/>
              <a:gd name="T78" fmla="*/ 786 w 870"/>
              <a:gd name="T79" fmla="*/ 757 h 892"/>
              <a:gd name="T80" fmla="*/ 375 w 870"/>
              <a:gd name="T81" fmla="*/ 697 h 892"/>
              <a:gd name="T82" fmla="*/ 321 w 870"/>
              <a:gd name="T83" fmla="*/ 697 h 892"/>
              <a:gd name="T84" fmla="*/ 825 w 870"/>
              <a:gd name="T85" fmla="*/ 755 h 892"/>
              <a:gd name="T86" fmla="*/ 551 w 870"/>
              <a:gd name="T87" fmla="*/ 650 h 892"/>
              <a:gd name="T88" fmla="*/ 220 w 870"/>
              <a:gd name="T89" fmla="*/ 659 h 892"/>
              <a:gd name="T90" fmla="*/ 172 w 870"/>
              <a:gd name="T91" fmla="*/ 693 h 892"/>
              <a:gd name="T92" fmla="*/ 312 w 870"/>
              <a:gd name="T93" fmla="*/ 639 h 892"/>
              <a:gd name="T94" fmla="*/ 644 w 870"/>
              <a:gd name="T95" fmla="*/ 633 h 892"/>
              <a:gd name="T96" fmla="*/ 554 w 870"/>
              <a:gd name="T97" fmla="*/ 601 h 892"/>
              <a:gd name="T98" fmla="*/ 222 w 870"/>
              <a:gd name="T99" fmla="*/ 633 h 892"/>
              <a:gd name="T100" fmla="*/ 442 w 870"/>
              <a:gd name="T101" fmla="*/ 624 h 892"/>
              <a:gd name="T102" fmla="*/ 398 w 870"/>
              <a:gd name="T103" fmla="*/ 585 h 892"/>
              <a:gd name="T104" fmla="*/ 86 w 870"/>
              <a:gd name="T105" fmla="*/ 605 h 892"/>
              <a:gd name="T106" fmla="*/ 239 w 870"/>
              <a:gd name="T107" fmla="*/ 551 h 892"/>
              <a:gd name="T108" fmla="*/ 123 w 870"/>
              <a:gd name="T109" fmla="*/ 544 h 892"/>
              <a:gd name="T110" fmla="*/ 186 w 870"/>
              <a:gd name="T111" fmla="*/ 560 h 892"/>
              <a:gd name="T112" fmla="*/ 177 w 870"/>
              <a:gd name="T113" fmla="*/ 548 h 892"/>
              <a:gd name="T114" fmla="*/ 235 w 870"/>
              <a:gd name="T115" fmla="*/ 495 h 892"/>
              <a:gd name="T116" fmla="*/ 57 w 870"/>
              <a:gd name="T117" fmla="*/ 441 h 892"/>
              <a:gd name="T118" fmla="*/ 132 w 870"/>
              <a:gd name="T119" fmla="*/ 400 h 892"/>
              <a:gd name="T120" fmla="*/ 123 w 870"/>
              <a:gd name="T121" fmla="*/ 290 h 892"/>
              <a:gd name="T122" fmla="*/ 27 w 870"/>
              <a:gd name="T123" fmla="*/ 2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0" h="892">
                <a:moveTo>
                  <a:pt x="849" y="891"/>
                </a:moveTo>
                <a:cubicBezTo>
                  <a:pt x="838" y="891"/>
                  <a:pt x="838" y="891"/>
                  <a:pt x="838" y="891"/>
                </a:cubicBezTo>
                <a:cubicBezTo>
                  <a:pt x="864" y="854"/>
                  <a:pt x="855" y="802"/>
                  <a:pt x="815" y="777"/>
                </a:cubicBezTo>
                <a:cubicBezTo>
                  <a:pt x="782" y="755"/>
                  <a:pt x="735" y="763"/>
                  <a:pt x="710" y="794"/>
                </a:cubicBezTo>
                <a:cubicBezTo>
                  <a:pt x="706" y="799"/>
                  <a:pt x="694" y="816"/>
                  <a:pt x="694" y="826"/>
                </a:cubicBezTo>
                <a:cubicBezTo>
                  <a:pt x="706" y="827"/>
                  <a:pt x="706" y="827"/>
                  <a:pt x="706" y="827"/>
                </a:cubicBezTo>
                <a:cubicBezTo>
                  <a:pt x="716" y="786"/>
                  <a:pt x="769" y="760"/>
                  <a:pt x="810" y="788"/>
                </a:cubicBezTo>
                <a:cubicBezTo>
                  <a:pt x="825" y="798"/>
                  <a:pt x="839" y="816"/>
                  <a:pt x="841" y="842"/>
                </a:cubicBezTo>
                <a:cubicBezTo>
                  <a:pt x="841" y="855"/>
                  <a:pt x="838" y="866"/>
                  <a:pt x="833" y="876"/>
                </a:cubicBezTo>
                <a:cubicBezTo>
                  <a:pt x="830" y="881"/>
                  <a:pt x="828" y="885"/>
                  <a:pt x="825" y="889"/>
                </a:cubicBezTo>
                <a:cubicBezTo>
                  <a:pt x="824" y="890"/>
                  <a:pt x="823" y="890"/>
                  <a:pt x="823" y="891"/>
                </a:cubicBezTo>
                <a:cubicBezTo>
                  <a:pt x="811" y="891"/>
                  <a:pt x="811" y="891"/>
                  <a:pt x="811" y="891"/>
                </a:cubicBezTo>
                <a:cubicBezTo>
                  <a:pt x="812" y="890"/>
                  <a:pt x="813" y="889"/>
                  <a:pt x="814" y="889"/>
                </a:cubicBezTo>
                <a:cubicBezTo>
                  <a:pt x="838" y="866"/>
                  <a:pt x="838" y="826"/>
                  <a:pt x="815" y="803"/>
                </a:cubicBezTo>
                <a:cubicBezTo>
                  <a:pt x="803" y="790"/>
                  <a:pt x="779" y="780"/>
                  <a:pt x="754" y="788"/>
                </a:cubicBezTo>
                <a:cubicBezTo>
                  <a:pt x="735" y="793"/>
                  <a:pt x="717" y="812"/>
                  <a:pt x="714" y="830"/>
                </a:cubicBezTo>
                <a:cubicBezTo>
                  <a:pt x="727" y="835"/>
                  <a:pt x="727" y="835"/>
                  <a:pt x="727" y="835"/>
                </a:cubicBezTo>
                <a:cubicBezTo>
                  <a:pt x="733" y="802"/>
                  <a:pt x="778" y="786"/>
                  <a:pt x="804" y="812"/>
                </a:cubicBezTo>
                <a:cubicBezTo>
                  <a:pt x="827" y="834"/>
                  <a:pt x="821" y="869"/>
                  <a:pt x="796" y="884"/>
                </a:cubicBezTo>
                <a:cubicBezTo>
                  <a:pt x="793" y="886"/>
                  <a:pt x="788" y="888"/>
                  <a:pt x="785" y="890"/>
                </a:cubicBezTo>
                <a:cubicBezTo>
                  <a:pt x="787" y="890"/>
                  <a:pt x="789" y="890"/>
                  <a:pt x="791" y="891"/>
                </a:cubicBezTo>
                <a:cubicBezTo>
                  <a:pt x="752" y="891"/>
                  <a:pt x="752" y="891"/>
                  <a:pt x="752" y="891"/>
                </a:cubicBezTo>
                <a:cubicBezTo>
                  <a:pt x="764" y="889"/>
                  <a:pt x="764" y="889"/>
                  <a:pt x="764" y="889"/>
                </a:cubicBezTo>
                <a:cubicBezTo>
                  <a:pt x="753" y="846"/>
                  <a:pt x="690" y="812"/>
                  <a:pt x="638" y="850"/>
                </a:cubicBezTo>
                <a:cubicBezTo>
                  <a:pt x="633" y="855"/>
                  <a:pt x="626" y="861"/>
                  <a:pt x="622" y="867"/>
                </a:cubicBezTo>
                <a:cubicBezTo>
                  <a:pt x="619" y="871"/>
                  <a:pt x="610" y="884"/>
                  <a:pt x="612" y="889"/>
                </a:cubicBezTo>
                <a:cubicBezTo>
                  <a:pt x="622" y="891"/>
                  <a:pt x="622" y="891"/>
                  <a:pt x="622" y="891"/>
                </a:cubicBezTo>
                <a:cubicBezTo>
                  <a:pt x="573" y="891"/>
                  <a:pt x="573" y="891"/>
                  <a:pt x="573" y="891"/>
                </a:cubicBezTo>
                <a:cubicBezTo>
                  <a:pt x="562" y="860"/>
                  <a:pt x="515" y="841"/>
                  <a:pt x="482" y="866"/>
                </a:cubicBezTo>
                <a:cubicBezTo>
                  <a:pt x="475" y="871"/>
                  <a:pt x="466" y="880"/>
                  <a:pt x="462" y="891"/>
                </a:cubicBezTo>
                <a:cubicBezTo>
                  <a:pt x="453" y="891"/>
                  <a:pt x="453" y="891"/>
                  <a:pt x="453" y="891"/>
                </a:cubicBezTo>
                <a:cubicBezTo>
                  <a:pt x="455" y="888"/>
                  <a:pt x="457" y="881"/>
                  <a:pt x="463" y="874"/>
                </a:cubicBezTo>
                <a:cubicBezTo>
                  <a:pt x="497" y="827"/>
                  <a:pt x="567" y="844"/>
                  <a:pt x="582" y="891"/>
                </a:cubicBezTo>
                <a:cubicBezTo>
                  <a:pt x="593" y="889"/>
                  <a:pt x="593" y="889"/>
                  <a:pt x="593" y="889"/>
                </a:cubicBezTo>
                <a:cubicBezTo>
                  <a:pt x="595" y="880"/>
                  <a:pt x="568" y="834"/>
                  <a:pt x="518" y="834"/>
                </a:cubicBezTo>
                <a:cubicBezTo>
                  <a:pt x="490" y="834"/>
                  <a:pt x="467" y="847"/>
                  <a:pt x="452" y="867"/>
                </a:cubicBezTo>
                <a:cubicBezTo>
                  <a:pt x="450" y="871"/>
                  <a:pt x="441" y="884"/>
                  <a:pt x="442" y="889"/>
                </a:cubicBezTo>
                <a:cubicBezTo>
                  <a:pt x="453" y="891"/>
                  <a:pt x="453" y="891"/>
                  <a:pt x="453" y="891"/>
                </a:cubicBezTo>
                <a:cubicBezTo>
                  <a:pt x="413" y="891"/>
                  <a:pt x="413" y="891"/>
                  <a:pt x="413" y="891"/>
                </a:cubicBezTo>
                <a:cubicBezTo>
                  <a:pt x="424" y="889"/>
                  <a:pt x="424" y="889"/>
                  <a:pt x="424" y="889"/>
                </a:cubicBezTo>
                <a:cubicBezTo>
                  <a:pt x="425" y="885"/>
                  <a:pt x="417" y="871"/>
                  <a:pt x="414" y="868"/>
                </a:cubicBezTo>
                <a:cubicBezTo>
                  <a:pt x="379" y="821"/>
                  <a:pt x="313" y="824"/>
                  <a:pt x="283" y="867"/>
                </a:cubicBezTo>
                <a:cubicBezTo>
                  <a:pt x="280" y="871"/>
                  <a:pt x="271" y="884"/>
                  <a:pt x="272" y="889"/>
                </a:cubicBezTo>
                <a:cubicBezTo>
                  <a:pt x="283" y="891"/>
                  <a:pt x="283" y="891"/>
                  <a:pt x="283" y="891"/>
                </a:cubicBezTo>
                <a:cubicBezTo>
                  <a:pt x="234" y="891"/>
                  <a:pt x="234" y="891"/>
                  <a:pt x="234" y="891"/>
                </a:cubicBezTo>
                <a:cubicBezTo>
                  <a:pt x="230" y="881"/>
                  <a:pt x="221" y="871"/>
                  <a:pt x="214" y="866"/>
                </a:cubicBezTo>
                <a:cubicBezTo>
                  <a:pt x="205" y="859"/>
                  <a:pt x="194" y="854"/>
                  <a:pt x="179" y="854"/>
                </a:cubicBezTo>
                <a:cubicBezTo>
                  <a:pt x="152" y="854"/>
                  <a:pt x="131" y="872"/>
                  <a:pt x="123" y="891"/>
                </a:cubicBezTo>
                <a:cubicBezTo>
                  <a:pt x="114" y="891"/>
                  <a:pt x="114" y="891"/>
                  <a:pt x="114" y="891"/>
                </a:cubicBezTo>
                <a:cubicBezTo>
                  <a:pt x="129" y="845"/>
                  <a:pt x="197" y="827"/>
                  <a:pt x="233" y="873"/>
                </a:cubicBezTo>
                <a:cubicBezTo>
                  <a:pt x="238" y="879"/>
                  <a:pt x="239" y="885"/>
                  <a:pt x="243" y="891"/>
                </a:cubicBezTo>
                <a:cubicBezTo>
                  <a:pt x="254" y="889"/>
                  <a:pt x="254" y="889"/>
                  <a:pt x="254" y="889"/>
                </a:cubicBezTo>
                <a:cubicBezTo>
                  <a:pt x="254" y="876"/>
                  <a:pt x="234" y="856"/>
                  <a:pt x="228" y="850"/>
                </a:cubicBezTo>
                <a:cubicBezTo>
                  <a:pt x="215" y="841"/>
                  <a:pt x="199" y="834"/>
                  <a:pt x="179" y="834"/>
                </a:cubicBezTo>
                <a:cubicBezTo>
                  <a:pt x="159" y="834"/>
                  <a:pt x="141" y="841"/>
                  <a:pt x="130" y="850"/>
                </a:cubicBezTo>
                <a:cubicBezTo>
                  <a:pt x="118" y="859"/>
                  <a:pt x="105" y="875"/>
                  <a:pt x="102" y="889"/>
                </a:cubicBezTo>
                <a:cubicBezTo>
                  <a:pt x="113" y="891"/>
                  <a:pt x="113" y="891"/>
                  <a:pt x="113" y="891"/>
                </a:cubicBezTo>
                <a:cubicBezTo>
                  <a:pt x="64" y="891"/>
                  <a:pt x="64" y="891"/>
                  <a:pt x="64" y="891"/>
                </a:cubicBezTo>
                <a:cubicBezTo>
                  <a:pt x="61" y="881"/>
                  <a:pt x="50" y="870"/>
                  <a:pt x="45" y="866"/>
                </a:cubicBezTo>
                <a:cubicBezTo>
                  <a:pt x="32" y="856"/>
                  <a:pt x="15" y="853"/>
                  <a:pt x="0" y="855"/>
                </a:cubicBezTo>
                <a:cubicBezTo>
                  <a:pt x="0" y="847"/>
                  <a:pt x="0" y="847"/>
                  <a:pt x="0" y="847"/>
                </a:cubicBezTo>
                <a:cubicBezTo>
                  <a:pt x="3" y="846"/>
                  <a:pt x="6" y="846"/>
                  <a:pt x="9" y="846"/>
                </a:cubicBezTo>
                <a:cubicBezTo>
                  <a:pt x="33" y="846"/>
                  <a:pt x="50" y="857"/>
                  <a:pt x="63" y="873"/>
                </a:cubicBezTo>
                <a:cubicBezTo>
                  <a:pt x="68" y="879"/>
                  <a:pt x="69" y="883"/>
                  <a:pt x="73" y="891"/>
                </a:cubicBezTo>
                <a:cubicBezTo>
                  <a:pt x="85" y="889"/>
                  <a:pt x="85" y="889"/>
                  <a:pt x="85" y="889"/>
                </a:cubicBezTo>
                <a:cubicBezTo>
                  <a:pt x="78" y="859"/>
                  <a:pt x="43" y="834"/>
                  <a:pt x="9" y="834"/>
                </a:cubicBezTo>
                <a:cubicBezTo>
                  <a:pt x="6" y="834"/>
                  <a:pt x="3" y="834"/>
                  <a:pt x="0" y="834"/>
                </a:cubicBezTo>
                <a:cubicBezTo>
                  <a:pt x="0" y="826"/>
                  <a:pt x="0" y="826"/>
                  <a:pt x="0" y="826"/>
                </a:cubicBezTo>
                <a:cubicBezTo>
                  <a:pt x="2" y="826"/>
                  <a:pt x="2" y="826"/>
                  <a:pt x="2" y="826"/>
                </a:cubicBezTo>
                <a:cubicBezTo>
                  <a:pt x="2" y="823"/>
                  <a:pt x="1" y="820"/>
                  <a:pt x="0" y="816"/>
                </a:cubicBezTo>
                <a:cubicBezTo>
                  <a:pt x="0" y="798"/>
                  <a:pt x="0" y="798"/>
                  <a:pt x="0" y="798"/>
                </a:cubicBezTo>
                <a:cubicBezTo>
                  <a:pt x="1" y="799"/>
                  <a:pt x="2" y="801"/>
                  <a:pt x="3" y="803"/>
                </a:cubicBezTo>
                <a:cubicBezTo>
                  <a:pt x="5" y="807"/>
                  <a:pt x="7" y="815"/>
                  <a:pt x="9" y="817"/>
                </a:cubicBezTo>
                <a:cubicBezTo>
                  <a:pt x="15" y="807"/>
                  <a:pt x="17" y="794"/>
                  <a:pt x="33" y="780"/>
                </a:cubicBezTo>
                <a:cubicBezTo>
                  <a:pt x="45" y="771"/>
                  <a:pt x="45" y="771"/>
                  <a:pt x="45" y="771"/>
                </a:cubicBezTo>
                <a:cubicBezTo>
                  <a:pt x="43" y="755"/>
                  <a:pt x="21" y="740"/>
                  <a:pt x="0" y="745"/>
                </a:cubicBezTo>
                <a:cubicBezTo>
                  <a:pt x="0" y="736"/>
                  <a:pt x="0" y="736"/>
                  <a:pt x="0" y="736"/>
                </a:cubicBezTo>
                <a:cubicBezTo>
                  <a:pt x="2" y="736"/>
                  <a:pt x="5" y="736"/>
                  <a:pt x="8" y="736"/>
                </a:cubicBezTo>
                <a:cubicBezTo>
                  <a:pt x="23" y="735"/>
                  <a:pt x="37" y="743"/>
                  <a:pt x="45" y="753"/>
                </a:cubicBezTo>
                <a:cubicBezTo>
                  <a:pt x="48" y="758"/>
                  <a:pt x="50" y="761"/>
                  <a:pt x="52" y="766"/>
                </a:cubicBezTo>
                <a:cubicBezTo>
                  <a:pt x="65" y="761"/>
                  <a:pt x="65" y="761"/>
                  <a:pt x="65" y="761"/>
                </a:cubicBezTo>
                <a:cubicBezTo>
                  <a:pt x="62" y="749"/>
                  <a:pt x="52" y="739"/>
                  <a:pt x="45" y="734"/>
                </a:cubicBezTo>
                <a:cubicBezTo>
                  <a:pt x="32" y="723"/>
                  <a:pt x="15" y="720"/>
                  <a:pt x="0" y="722"/>
                </a:cubicBezTo>
                <a:cubicBezTo>
                  <a:pt x="0" y="714"/>
                  <a:pt x="0" y="714"/>
                  <a:pt x="0" y="714"/>
                </a:cubicBezTo>
                <a:cubicBezTo>
                  <a:pt x="3" y="713"/>
                  <a:pt x="6" y="713"/>
                  <a:pt x="9" y="713"/>
                </a:cubicBezTo>
                <a:cubicBezTo>
                  <a:pt x="40" y="713"/>
                  <a:pt x="61" y="731"/>
                  <a:pt x="73" y="758"/>
                </a:cubicBezTo>
                <a:cubicBezTo>
                  <a:pt x="85" y="756"/>
                  <a:pt x="85" y="756"/>
                  <a:pt x="85" y="756"/>
                </a:cubicBezTo>
                <a:cubicBezTo>
                  <a:pt x="84" y="749"/>
                  <a:pt x="78" y="740"/>
                  <a:pt x="74" y="735"/>
                </a:cubicBezTo>
                <a:cubicBezTo>
                  <a:pt x="69" y="728"/>
                  <a:pt x="64" y="723"/>
                  <a:pt x="58" y="718"/>
                </a:cubicBezTo>
                <a:cubicBezTo>
                  <a:pt x="41" y="705"/>
                  <a:pt x="20" y="699"/>
                  <a:pt x="0" y="702"/>
                </a:cubicBezTo>
                <a:cubicBezTo>
                  <a:pt x="0" y="693"/>
                  <a:pt x="0" y="693"/>
                  <a:pt x="0" y="693"/>
                </a:cubicBezTo>
                <a:cubicBezTo>
                  <a:pt x="2" y="693"/>
                  <a:pt x="2" y="693"/>
                  <a:pt x="2" y="693"/>
                </a:cubicBezTo>
                <a:cubicBezTo>
                  <a:pt x="2" y="690"/>
                  <a:pt x="1" y="686"/>
                  <a:pt x="0" y="683"/>
                </a:cubicBezTo>
                <a:cubicBezTo>
                  <a:pt x="0" y="665"/>
                  <a:pt x="0" y="665"/>
                  <a:pt x="0" y="665"/>
                </a:cubicBezTo>
                <a:cubicBezTo>
                  <a:pt x="5" y="674"/>
                  <a:pt x="6" y="679"/>
                  <a:pt x="9" y="684"/>
                </a:cubicBezTo>
                <a:cubicBezTo>
                  <a:pt x="14" y="676"/>
                  <a:pt x="13" y="671"/>
                  <a:pt x="23" y="658"/>
                </a:cubicBezTo>
                <a:cubicBezTo>
                  <a:pt x="35" y="644"/>
                  <a:pt x="42" y="641"/>
                  <a:pt x="45" y="637"/>
                </a:cubicBezTo>
                <a:cubicBezTo>
                  <a:pt x="39" y="616"/>
                  <a:pt x="18" y="609"/>
                  <a:pt x="0" y="613"/>
                </a:cubicBezTo>
                <a:cubicBezTo>
                  <a:pt x="0" y="604"/>
                  <a:pt x="0" y="604"/>
                  <a:pt x="0" y="604"/>
                </a:cubicBezTo>
                <a:cubicBezTo>
                  <a:pt x="16" y="601"/>
                  <a:pt x="34" y="605"/>
                  <a:pt x="46" y="621"/>
                </a:cubicBezTo>
                <a:cubicBezTo>
                  <a:pt x="49" y="625"/>
                  <a:pt x="50" y="629"/>
                  <a:pt x="52" y="633"/>
                </a:cubicBezTo>
                <a:cubicBezTo>
                  <a:pt x="56" y="632"/>
                  <a:pt x="61" y="630"/>
                  <a:pt x="65" y="628"/>
                </a:cubicBezTo>
                <a:cubicBezTo>
                  <a:pt x="63" y="618"/>
                  <a:pt x="51" y="605"/>
                  <a:pt x="45" y="601"/>
                </a:cubicBezTo>
                <a:cubicBezTo>
                  <a:pt x="31" y="591"/>
                  <a:pt x="15" y="587"/>
                  <a:pt x="0" y="589"/>
                </a:cubicBezTo>
                <a:cubicBezTo>
                  <a:pt x="0" y="581"/>
                  <a:pt x="0" y="581"/>
                  <a:pt x="0" y="581"/>
                </a:cubicBezTo>
                <a:cubicBezTo>
                  <a:pt x="16" y="579"/>
                  <a:pt x="34" y="582"/>
                  <a:pt x="50" y="594"/>
                </a:cubicBezTo>
                <a:cubicBezTo>
                  <a:pt x="56" y="598"/>
                  <a:pt x="59" y="602"/>
                  <a:pt x="63" y="607"/>
                </a:cubicBezTo>
                <a:cubicBezTo>
                  <a:pt x="68" y="613"/>
                  <a:pt x="69" y="618"/>
                  <a:pt x="73" y="625"/>
                </a:cubicBezTo>
                <a:cubicBezTo>
                  <a:pt x="85" y="624"/>
                  <a:pt x="85" y="624"/>
                  <a:pt x="85" y="624"/>
                </a:cubicBezTo>
                <a:cubicBezTo>
                  <a:pt x="82" y="608"/>
                  <a:pt x="67" y="592"/>
                  <a:pt x="58" y="585"/>
                </a:cubicBezTo>
                <a:cubicBezTo>
                  <a:pt x="41" y="572"/>
                  <a:pt x="20" y="566"/>
                  <a:pt x="0" y="569"/>
                </a:cubicBezTo>
                <a:cubicBezTo>
                  <a:pt x="0" y="561"/>
                  <a:pt x="0" y="561"/>
                  <a:pt x="0" y="561"/>
                </a:cubicBezTo>
                <a:cubicBezTo>
                  <a:pt x="2" y="560"/>
                  <a:pt x="2" y="560"/>
                  <a:pt x="2" y="560"/>
                </a:cubicBezTo>
                <a:cubicBezTo>
                  <a:pt x="2" y="557"/>
                  <a:pt x="1" y="554"/>
                  <a:pt x="0" y="550"/>
                </a:cubicBezTo>
                <a:cubicBezTo>
                  <a:pt x="0" y="533"/>
                  <a:pt x="0" y="533"/>
                  <a:pt x="0" y="533"/>
                </a:cubicBezTo>
                <a:cubicBezTo>
                  <a:pt x="1" y="534"/>
                  <a:pt x="1" y="536"/>
                  <a:pt x="3" y="538"/>
                </a:cubicBezTo>
                <a:cubicBezTo>
                  <a:pt x="4" y="541"/>
                  <a:pt x="7" y="549"/>
                  <a:pt x="9" y="552"/>
                </a:cubicBezTo>
                <a:cubicBezTo>
                  <a:pt x="14" y="543"/>
                  <a:pt x="12" y="541"/>
                  <a:pt x="23" y="525"/>
                </a:cubicBezTo>
                <a:cubicBezTo>
                  <a:pt x="33" y="513"/>
                  <a:pt x="39" y="510"/>
                  <a:pt x="45" y="505"/>
                </a:cubicBezTo>
                <a:cubicBezTo>
                  <a:pt x="42" y="489"/>
                  <a:pt x="20" y="474"/>
                  <a:pt x="0" y="480"/>
                </a:cubicBezTo>
                <a:cubicBezTo>
                  <a:pt x="0" y="471"/>
                  <a:pt x="0" y="471"/>
                  <a:pt x="0" y="471"/>
                </a:cubicBezTo>
                <a:cubicBezTo>
                  <a:pt x="17" y="467"/>
                  <a:pt x="35" y="475"/>
                  <a:pt x="45" y="488"/>
                </a:cubicBezTo>
                <a:cubicBezTo>
                  <a:pt x="48" y="492"/>
                  <a:pt x="50" y="496"/>
                  <a:pt x="52" y="500"/>
                </a:cubicBezTo>
                <a:cubicBezTo>
                  <a:pt x="65" y="495"/>
                  <a:pt x="65" y="495"/>
                  <a:pt x="65" y="495"/>
                </a:cubicBezTo>
                <a:cubicBezTo>
                  <a:pt x="61" y="474"/>
                  <a:pt x="31" y="452"/>
                  <a:pt x="0" y="457"/>
                </a:cubicBezTo>
                <a:cubicBezTo>
                  <a:pt x="0" y="449"/>
                  <a:pt x="0" y="449"/>
                  <a:pt x="0" y="449"/>
                </a:cubicBezTo>
                <a:cubicBezTo>
                  <a:pt x="23" y="445"/>
                  <a:pt x="47" y="454"/>
                  <a:pt x="63" y="475"/>
                </a:cubicBezTo>
                <a:cubicBezTo>
                  <a:pt x="68" y="482"/>
                  <a:pt x="69" y="485"/>
                  <a:pt x="73" y="493"/>
                </a:cubicBezTo>
                <a:cubicBezTo>
                  <a:pt x="85" y="491"/>
                  <a:pt x="85" y="491"/>
                  <a:pt x="85" y="491"/>
                </a:cubicBezTo>
                <a:cubicBezTo>
                  <a:pt x="75" y="456"/>
                  <a:pt x="37" y="432"/>
                  <a:pt x="0" y="436"/>
                </a:cubicBezTo>
                <a:cubicBezTo>
                  <a:pt x="0" y="428"/>
                  <a:pt x="0" y="428"/>
                  <a:pt x="0" y="428"/>
                </a:cubicBezTo>
                <a:cubicBezTo>
                  <a:pt x="2" y="427"/>
                  <a:pt x="2" y="427"/>
                  <a:pt x="2" y="427"/>
                </a:cubicBezTo>
                <a:cubicBezTo>
                  <a:pt x="2" y="424"/>
                  <a:pt x="1" y="421"/>
                  <a:pt x="0" y="417"/>
                </a:cubicBezTo>
                <a:cubicBezTo>
                  <a:pt x="0" y="400"/>
                  <a:pt x="0" y="400"/>
                  <a:pt x="0" y="400"/>
                </a:cubicBezTo>
                <a:cubicBezTo>
                  <a:pt x="1" y="401"/>
                  <a:pt x="2" y="403"/>
                  <a:pt x="2" y="404"/>
                </a:cubicBezTo>
                <a:cubicBezTo>
                  <a:pt x="5" y="409"/>
                  <a:pt x="6" y="415"/>
                  <a:pt x="9" y="419"/>
                </a:cubicBezTo>
                <a:cubicBezTo>
                  <a:pt x="11" y="416"/>
                  <a:pt x="13" y="409"/>
                  <a:pt x="15" y="405"/>
                </a:cubicBezTo>
                <a:cubicBezTo>
                  <a:pt x="21" y="394"/>
                  <a:pt x="35" y="377"/>
                  <a:pt x="45" y="373"/>
                </a:cubicBezTo>
                <a:cubicBezTo>
                  <a:pt x="42" y="359"/>
                  <a:pt x="26" y="346"/>
                  <a:pt x="9" y="346"/>
                </a:cubicBezTo>
                <a:cubicBezTo>
                  <a:pt x="6" y="346"/>
                  <a:pt x="3" y="346"/>
                  <a:pt x="0" y="347"/>
                </a:cubicBezTo>
                <a:cubicBezTo>
                  <a:pt x="0" y="339"/>
                  <a:pt x="0" y="339"/>
                  <a:pt x="0" y="339"/>
                </a:cubicBezTo>
                <a:cubicBezTo>
                  <a:pt x="15" y="335"/>
                  <a:pt x="33" y="340"/>
                  <a:pt x="46" y="356"/>
                </a:cubicBezTo>
                <a:cubicBezTo>
                  <a:pt x="49" y="360"/>
                  <a:pt x="50" y="363"/>
                  <a:pt x="52" y="367"/>
                </a:cubicBezTo>
                <a:cubicBezTo>
                  <a:pt x="65" y="362"/>
                  <a:pt x="65" y="362"/>
                  <a:pt x="65" y="362"/>
                </a:cubicBezTo>
                <a:cubicBezTo>
                  <a:pt x="62" y="351"/>
                  <a:pt x="51" y="340"/>
                  <a:pt x="45" y="335"/>
                </a:cubicBezTo>
                <a:cubicBezTo>
                  <a:pt x="30" y="324"/>
                  <a:pt x="14" y="322"/>
                  <a:pt x="0" y="324"/>
                </a:cubicBezTo>
                <a:cubicBezTo>
                  <a:pt x="0" y="316"/>
                  <a:pt x="0" y="316"/>
                  <a:pt x="0" y="316"/>
                </a:cubicBezTo>
                <a:cubicBezTo>
                  <a:pt x="23" y="313"/>
                  <a:pt x="48" y="322"/>
                  <a:pt x="63" y="342"/>
                </a:cubicBezTo>
                <a:cubicBezTo>
                  <a:pt x="68" y="348"/>
                  <a:pt x="69" y="352"/>
                  <a:pt x="73" y="360"/>
                </a:cubicBezTo>
                <a:cubicBezTo>
                  <a:pt x="85" y="358"/>
                  <a:pt x="85" y="358"/>
                  <a:pt x="85" y="358"/>
                </a:cubicBezTo>
                <a:cubicBezTo>
                  <a:pt x="84" y="347"/>
                  <a:pt x="68" y="327"/>
                  <a:pt x="58" y="320"/>
                </a:cubicBezTo>
                <a:cubicBezTo>
                  <a:pt x="41" y="307"/>
                  <a:pt x="20" y="301"/>
                  <a:pt x="0" y="303"/>
                </a:cubicBezTo>
                <a:cubicBezTo>
                  <a:pt x="0" y="295"/>
                  <a:pt x="0" y="295"/>
                  <a:pt x="0" y="295"/>
                </a:cubicBezTo>
                <a:cubicBezTo>
                  <a:pt x="2" y="295"/>
                  <a:pt x="2" y="295"/>
                  <a:pt x="2" y="295"/>
                </a:cubicBezTo>
                <a:cubicBezTo>
                  <a:pt x="2" y="292"/>
                  <a:pt x="1" y="288"/>
                  <a:pt x="0" y="284"/>
                </a:cubicBezTo>
                <a:cubicBezTo>
                  <a:pt x="0" y="267"/>
                  <a:pt x="0" y="267"/>
                  <a:pt x="0" y="267"/>
                </a:cubicBezTo>
                <a:cubicBezTo>
                  <a:pt x="1" y="268"/>
                  <a:pt x="2" y="270"/>
                  <a:pt x="2" y="272"/>
                </a:cubicBezTo>
                <a:cubicBezTo>
                  <a:pt x="4" y="275"/>
                  <a:pt x="8" y="284"/>
                  <a:pt x="9" y="286"/>
                </a:cubicBezTo>
                <a:cubicBezTo>
                  <a:pt x="11" y="282"/>
                  <a:pt x="13" y="277"/>
                  <a:pt x="15" y="272"/>
                </a:cubicBezTo>
                <a:cubicBezTo>
                  <a:pt x="18" y="268"/>
                  <a:pt x="20" y="264"/>
                  <a:pt x="23" y="260"/>
                </a:cubicBezTo>
                <a:cubicBezTo>
                  <a:pt x="33" y="247"/>
                  <a:pt x="41" y="243"/>
                  <a:pt x="45" y="239"/>
                </a:cubicBezTo>
                <a:cubicBezTo>
                  <a:pt x="42" y="226"/>
                  <a:pt x="26" y="213"/>
                  <a:pt x="9" y="213"/>
                </a:cubicBezTo>
                <a:cubicBezTo>
                  <a:pt x="6" y="213"/>
                  <a:pt x="3" y="213"/>
                  <a:pt x="0" y="214"/>
                </a:cubicBezTo>
                <a:cubicBezTo>
                  <a:pt x="0" y="206"/>
                  <a:pt x="0" y="206"/>
                  <a:pt x="0" y="206"/>
                </a:cubicBezTo>
                <a:cubicBezTo>
                  <a:pt x="3" y="205"/>
                  <a:pt x="6" y="205"/>
                  <a:pt x="9" y="205"/>
                </a:cubicBezTo>
                <a:cubicBezTo>
                  <a:pt x="31" y="205"/>
                  <a:pt x="43" y="217"/>
                  <a:pt x="52" y="235"/>
                </a:cubicBezTo>
                <a:cubicBezTo>
                  <a:pt x="65" y="230"/>
                  <a:pt x="65" y="230"/>
                  <a:pt x="65" y="230"/>
                </a:cubicBezTo>
                <a:cubicBezTo>
                  <a:pt x="61" y="210"/>
                  <a:pt x="34" y="191"/>
                  <a:pt x="9" y="191"/>
                </a:cubicBezTo>
                <a:cubicBezTo>
                  <a:pt x="6" y="191"/>
                  <a:pt x="3" y="191"/>
                  <a:pt x="0" y="191"/>
                </a:cubicBezTo>
                <a:cubicBezTo>
                  <a:pt x="0" y="183"/>
                  <a:pt x="0" y="183"/>
                  <a:pt x="0" y="183"/>
                </a:cubicBezTo>
                <a:cubicBezTo>
                  <a:pt x="29" y="179"/>
                  <a:pt x="61" y="194"/>
                  <a:pt x="73" y="227"/>
                </a:cubicBezTo>
                <a:cubicBezTo>
                  <a:pt x="85" y="225"/>
                  <a:pt x="85" y="225"/>
                  <a:pt x="85" y="225"/>
                </a:cubicBezTo>
                <a:cubicBezTo>
                  <a:pt x="75" y="189"/>
                  <a:pt x="37" y="167"/>
                  <a:pt x="0" y="171"/>
                </a:cubicBezTo>
                <a:cubicBezTo>
                  <a:pt x="0" y="162"/>
                  <a:pt x="0" y="162"/>
                  <a:pt x="0" y="162"/>
                </a:cubicBezTo>
                <a:cubicBezTo>
                  <a:pt x="2" y="162"/>
                  <a:pt x="2" y="162"/>
                  <a:pt x="2" y="162"/>
                </a:cubicBezTo>
                <a:cubicBezTo>
                  <a:pt x="2" y="159"/>
                  <a:pt x="1" y="156"/>
                  <a:pt x="0" y="152"/>
                </a:cubicBezTo>
                <a:cubicBezTo>
                  <a:pt x="0" y="135"/>
                  <a:pt x="0" y="135"/>
                  <a:pt x="0" y="135"/>
                </a:cubicBezTo>
                <a:cubicBezTo>
                  <a:pt x="4" y="142"/>
                  <a:pt x="7" y="149"/>
                  <a:pt x="9" y="156"/>
                </a:cubicBezTo>
                <a:cubicBezTo>
                  <a:pt x="37" y="158"/>
                  <a:pt x="59" y="121"/>
                  <a:pt x="39" y="95"/>
                </a:cubicBezTo>
                <a:cubicBezTo>
                  <a:pt x="32" y="86"/>
                  <a:pt x="18" y="78"/>
                  <a:pt x="1" y="81"/>
                </a:cubicBezTo>
                <a:cubicBezTo>
                  <a:pt x="1" y="81"/>
                  <a:pt x="0" y="81"/>
                  <a:pt x="0" y="81"/>
                </a:cubicBezTo>
                <a:cubicBezTo>
                  <a:pt x="0" y="73"/>
                  <a:pt x="0" y="73"/>
                  <a:pt x="0" y="73"/>
                </a:cubicBezTo>
                <a:cubicBezTo>
                  <a:pt x="48" y="63"/>
                  <a:pt x="78" y="128"/>
                  <a:pt x="33" y="157"/>
                </a:cubicBezTo>
                <a:cubicBezTo>
                  <a:pt x="28" y="160"/>
                  <a:pt x="29" y="159"/>
                  <a:pt x="25" y="161"/>
                </a:cubicBezTo>
                <a:cubicBezTo>
                  <a:pt x="25" y="161"/>
                  <a:pt x="25" y="161"/>
                  <a:pt x="25" y="161"/>
                </a:cubicBezTo>
                <a:cubicBezTo>
                  <a:pt x="23" y="163"/>
                  <a:pt x="23" y="163"/>
                  <a:pt x="23" y="163"/>
                </a:cubicBezTo>
                <a:cubicBezTo>
                  <a:pt x="28" y="164"/>
                  <a:pt x="33" y="165"/>
                  <a:pt x="38" y="167"/>
                </a:cubicBezTo>
                <a:cubicBezTo>
                  <a:pt x="44" y="169"/>
                  <a:pt x="47" y="165"/>
                  <a:pt x="50" y="161"/>
                </a:cubicBezTo>
                <a:cubicBezTo>
                  <a:pt x="77" y="135"/>
                  <a:pt x="72" y="96"/>
                  <a:pt x="53" y="77"/>
                </a:cubicBezTo>
                <a:cubicBezTo>
                  <a:pt x="36" y="60"/>
                  <a:pt x="16" y="56"/>
                  <a:pt x="0" y="58"/>
                </a:cubicBezTo>
                <a:cubicBezTo>
                  <a:pt x="0" y="50"/>
                  <a:pt x="0" y="50"/>
                  <a:pt x="0" y="50"/>
                </a:cubicBezTo>
                <a:cubicBezTo>
                  <a:pt x="17" y="48"/>
                  <a:pt x="34" y="52"/>
                  <a:pt x="49" y="63"/>
                </a:cubicBezTo>
                <a:cubicBezTo>
                  <a:pt x="75" y="81"/>
                  <a:pt x="86" y="118"/>
                  <a:pt x="70" y="150"/>
                </a:cubicBezTo>
                <a:cubicBezTo>
                  <a:pt x="62" y="164"/>
                  <a:pt x="55" y="168"/>
                  <a:pt x="53" y="171"/>
                </a:cubicBezTo>
                <a:cubicBezTo>
                  <a:pt x="51" y="173"/>
                  <a:pt x="53" y="170"/>
                  <a:pt x="51" y="173"/>
                </a:cubicBezTo>
                <a:cubicBezTo>
                  <a:pt x="55" y="175"/>
                  <a:pt x="57" y="177"/>
                  <a:pt x="61" y="179"/>
                </a:cubicBezTo>
                <a:cubicBezTo>
                  <a:pt x="68" y="176"/>
                  <a:pt x="78" y="161"/>
                  <a:pt x="82" y="152"/>
                </a:cubicBezTo>
                <a:cubicBezTo>
                  <a:pt x="88" y="141"/>
                  <a:pt x="90" y="126"/>
                  <a:pt x="89" y="111"/>
                </a:cubicBezTo>
                <a:cubicBezTo>
                  <a:pt x="86" y="64"/>
                  <a:pt x="43" y="33"/>
                  <a:pt x="0" y="38"/>
                </a:cubicBezTo>
                <a:cubicBezTo>
                  <a:pt x="0" y="30"/>
                  <a:pt x="0" y="30"/>
                  <a:pt x="0" y="30"/>
                </a:cubicBezTo>
                <a:cubicBezTo>
                  <a:pt x="2" y="29"/>
                  <a:pt x="2" y="29"/>
                  <a:pt x="2" y="29"/>
                </a:cubicBezTo>
                <a:cubicBezTo>
                  <a:pt x="2" y="26"/>
                  <a:pt x="1" y="23"/>
                  <a:pt x="0" y="19"/>
                </a:cubicBezTo>
                <a:cubicBezTo>
                  <a:pt x="0" y="0"/>
                  <a:pt x="0" y="0"/>
                  <a:pt x="0" y="0"/>
                </a:cubicBezTo>
                <a:cubicBezTo>
                  <a:pt x="0" y="1"/>
                  <a:pt x="0" y="2"/>
                  <a:pt x="1" y="2"/>
                </a:cubicBezTo>
                <a:cubicBezTo>
                  <a:pt x="7" y="13"/>
                  <a:pt x="10" y="26"/>
                  <a:pt x="12" y="29"/>
                </a:cubicBezTo>
                <a:cubicBezTo>
                  <a:pt x="51" y="31"/>
                  <a:pt x="79" y="55"/>
                  <a:pt x="91" y="84"/>
                </a:cubicBezTo>
                <a:cubicBezTo>
                  <a:pt x="99" y="101"/>
                  <a:pt x="100" y="122"/>
                  <a:pt x="95" y="142"/>
                </a:cubicBezTo>
                <a:cubicBezTo>
                  <a:pt x="92" y="152"/>
                  <a:pt x="90" y="156"/>
                  <a:pt x="85" y="165"/>
                </a:cubicBezTo>
                <a:cubicBezTo>
                  <a:pt x="80" y="173"/>
                  <a:pt x="75" y="177"/>
                  <a:pt x="70" y="185"/>
                </a:cubicBezTo>
                <a:cubicBezTo>
                  <a:pt x="76" y="193"/>
                  <a:pt x="76" y="190"/>
                  <a:pt x="84" y="203"/>
                </a:cubicBezTo>
                <a:cubicBezTo>
                  <a:pt x="89" y="210"/>
                  <a:pt x="92" y="216"/>
                  <a:pt x="94" y="225"/>
                </a:cubicBezTo>
                <a:cubicBezTo>
                  <a:pt x="123" y="226"/>
                  <a:pt x="146" y="237"/>
                  <a:pt x="163" y="258"/>
                </a:cubicBezTo>
                <a:cubicBezTo>
                  <a:pt x="168" y="264"/>
                  <a:pt x="172" y="271"/>
                  <a:pt x="176" y="279"/>
                </a:cubicBezTo>
                <a:cubicBezTo>
                  <a:pt x="188" y="306"/>
                  <a:pt x="184" y="335"/>
                  <a:pt x="170" y="360"/>
                </a:cubicBezTo>
                <a:cubicBezTo>
                  <a:pt x="167" y="366"/>
                  <a:pt x="159" y="376"/>
                  <a:pt x="154" y="379"/>
                </a:cubicBezTo>
                <a:cubicBezTo>
                  <a:pt x="156" y="385"/>
                  <a:pt x="168" y="391"/>
                  <a:pt x="177" y="414"/>
                </a:cubicBezTo>
                <a:cubicBezTo>
                  <a:pt x="178" y="416"/>
                  <a:pt x="179" y="418"/>
                  <a:pt x="179" y="421"/>
                </a:cubicBezTo>
                <a:cubicBezTo>
                  <a:pt x="181" y="427"/>
                  <a:pt x="180" y="427"/>
                  <a:pt x="182" y="427"/>
                </a:cubicBezTo>
                <a:cubicBezTo>
                  <a:pt x="222" y="427"/>
                  <a:pt x="255" y="458"/>
                  <a:pt x="264" y="490"/>
                </a:cubicBezTo>
                <a:cubicBezTo>
                  <a:pt x="306" y="491"/>
                  <a:pt x="342" y="520"/>
                  <a:pt x="350" y="560"/>
                </a:cubicBezTo>
                <a:cubicBezTo>
                  <a:pt x="371" y="560"/>
                  <a:pt x="389" y="568"/>
                  <a:pt x="403" y="579"/>
                </a:cubicBezTo>
                <a:cubicBezTo>
                  <a:pt x="414" y="588"/>
                  <a:pt x="425" y="600"/>
                  <a:pt x="430" y="614"/>
                </a:cubicBezTo>
                <a:cubicBezTo>
                  <a:pt x="431" y="615"/>
                  <a:pt x="431" y="616"/>
                  <a:pt x="432" y="617"/>
                </a:cubicBezTo>
                <a:cubicBezTo>
                  <a:pt x="433" y="620"/>
                  <a:pt x="431" y="619"/>
                  <a:pt x="434" y="620"/>
                </a:cubicBezTo>
                <a:cubicBezTo>
                  <a:pt x="435" y="613"/>
                  <a:pt x="442" y="601"/>
                  <a:pt x="446" y="596"/>
                </a:cubicBezTo>
                <a:cubicBezTo>
                  <a:pt x="449" y="593"/>
                  <a:pt x="450" y="590"/>
                  <a:pt x="453" y="586"/>
                </a:cubicBezTo>
                <a:cubicBezTo>
                  <a:pt x="461" y="578"/>
                  <a:pt x="476" y="569"/>
                  <a:pt x="486" y="565"/>
                </a:cubicBezTo>
                <a:cubicBezTo>
                  <a:pt x="521" y="551"/>
                  <a:pt x="562" y="564"/>
                  <a:pt x="585" y="590"/>
                </a:cubicBezTo>
                <a:cubicBezTo>
                  <a:pt x="590" y="595"/>
                  <a:pt x="601" y="612"/>
                  <a:pt x="602" y="620"/>
                </a:cubicBezTo>
                <a:cubicBezTo>
                  <a:pt x="603" y="620"/>
                  <a:pt x="603" y="620"/>
                  <a:pt x="603" y="620"/>
                </a:cubicBezTo>
                <a:cubicBezTo>
                  <a:pt x="604" y="612"/>
                  <a:pt x="612" y="601"/>
                  <a:pt x="615" y="596"/>
                </a:cubicBezTo>
                <a:cubicBezTo>
                  <a:pt x="621" y="589"/>
                  <a:pt x="621" y="589"/>
                  <a:pt x="621" y="589"/>
                </a:cubicBezTo>
                <a:cubicBezTo>
                  <a:pt x="625" y="585"/>
                  <a:pt x="628" y="582"/>
                  <a:pt x="634" y="578"/>
                </a:cubicBezTo>
                <a:cubicBezTo>
                  <a:pt x="648" y="566"/>
                  <a:pt x="666" y="560"/>
                  <a:pt x="689" y="560"/>
                </a:cubicBezTo>
                <a:cubicBezTo>
                  <a:pt x="700" y="560"/>
                  <a:pt x="711" y="562"/>
                  <a:pt x="720" y="566"/>
                </a:cubicBezTo>
                <a:cubicBezTo>
                  <a:pt x="744" y="575"/>
                  <a:pt x="766" y="596"/>
                  <a:pt x="773" y="622"/>
                </a:cubicBezTo>
                <a:cubicBezTo>
                  <a:pt x="779" y="624"/>
                  <a:pt x="785" y="623"/>
                  <a:pt x="791" y="625"/>
                </a:cubicBezTo>
                <a:cubicBezTo>
                  <a:pt x="796" y="626"/>
                  <a:pt x="802" y="628"/>
                  <a:pt x="807" y="630"/>
                </a:cubicBezTo>
                <a:cubicBezTo>
                  <a:pt x="811" y="632"/>
                  <a:pt x="817" y="634"/>
                  <a:pt x="821" y="637"/>
                </a:cubicBezTo>
                <a:cubicBezTo>
                  <a:pt x="860" y="665"/>
                  <a:pt x="857" y="693"/>
                  <a:pt x="861" y="702"/>
                </a:cubicBezTo>
                <a:cubicBezTo>
                  <a:pt x="861" y="723"/>
                  <a:pt x="861" y="723"/>
                  <a:pt x="861" y="723"/>
                </a:cubicBezTo>
                <a:cubicBezTo>
                  <a:pt x="857" y="731"/>
                  <a:pt x="863" y="736"/>
                  <a:pt x="843" y="767"/>
                </a:cubicBezTo>
                <a:cubicBezTo>
                  <a:pt x="840" y="772"/>
                  <a:pt x="836" y="774"/>
                  <a:pt x="833" y="778"/>
                </a:cubicBezTo>
                <a:cubicBezTo>
                  <a:pt x="847" y="796"/>
                  <a:pt x="847" y="796"/>
                  <a:pt x="847" y="796"/>
                </a:cubicBezTo>
                <a:cubicBezTo>
                  <a:pt x="859" y="814"/>
                  <a:pt x="859" y="829"/>
                  <a:pt x="861" y="834"/>
                </a:cubicBezTo>
                <a:cubicBezTo>
                  <a:pt x="861" y="856"/>
                  <a:pt x="861" y="856"/>
                  <a:pt x="861" y="856"/>
                </a:cubicBezTo>
                <a:cubicBezTo>
                  <a:pt x="860" y="858"/>
                  <a:pt x="858" y="869"/>
                  <a:pt x="857" y="873"/>
                </a:cubicBezTo>
                <a:cubicBezTo>
                  <a:pt x="854" y="880"/>
                  <a:pt x="852" y="886"/>
                  <a:pt x="849" y="891"/>
                </a:cubicBezTo>
                <a:close/>
                <a:moveTo>
                  <a:pt x="751" y="891"/>
                </a:moveTo>
                <a:cubicBezTo>
                  <a:pt x="739" y="851"/>
                  <a:pt x="684" y="831"/>
                  <a:pt x="646" y="860"/>
                </a:cubicBezTo>
                <a:cubicBezTo>
                  <a:pt x="629" y="873"/>
                  <a:pt x="629" y="880"/>
                  <a:pt x="623" y="891"/>
                </a:cubicBezTo>
                <a:cubicBezTo>
                  <a:pt x="632" y="891"/>
                  <a:pt x="632" y="891"/>
                  <a:pt x="632" y="891"/>
                </a:cubicBezTo>
                <a:cubicBezTo>
                  <a:pt x="636" y="881"/>
                  <a:pt x="645" y="870"/>
                  <a:pt x="652" y="866"/>
                </a:cubicBezTo>
                <a:cubicBezTo>
                  <a:pt x="688" y="840"/>
                  <a:pt x="732" y="861"/>
                  <a:pt x="743" y="891"/>
                </a:cubicBezTo>
                <a:cubicBezTo>
                  <a:pt x="751" y="891"/>
                  <a:pt x="751" y="891"/>
                  <a:pt x="751" y="891"/>
                </a:cubicBezTo>
                <a:close/>
                <a:moveTo>
                  <a:pt x="727" y="891"/>
                </a:moveTo>
                <a:cubicBezTo>
                  <a:pt x="713" y="867"/>
                  <a:pt x="681" y="861"/>
                  <a:pt x="659" y="878"/>
                </a:cubicBezTo>
                <a:cubicBezTo>
                  <a:pt x="653" y="883"/>
                  <a:pt x="650" y="887"/>
                  <a:pt x="648" y="891"/>
                </a:cubicBezTo>
                <a:cubicBezTo>
                  <a:pt x="658" y="891"/>
                  <a:pt x="658" y="891"/>
                  <a:pt x="658" y="891"/>
                </a:cubicBezTo>
                <a:cubicBezTo>
                  <a:pt x="664" y="882"/>
                  <a:pt x="675" y="876"/>
                  <a:pt x="688" y="877"/>
                </a:cubicBezTo>
                <a:cubicBezTo>
                  <a:pt x="699" y="877"/>
                  <a:pt x="710" y="883"/>
                  <a:pt x="717" y="891"/>
                </a:cubicBezTo>
                <a:cubicBezTo>
                  <a:pt x="727" y="891"/>
                  <a:pt x="727" y="891"/>
                  <a:pt x="727" y="891"/>
                </a:cubicBezTo>
                <a:close/>
                <a:moveTo>
                  <a:pt x="557" y="891"/>
                </a:moveTo>
                <a:cubicBezTo>
                  <a:pt x="550" y="878"/>
                  <a:pt x="536" y="868"/>
                  <a:pt x="517" y="868"/>
                </a:cubicBezTo>
                <a:cubicBezTo>
                  <a:pt x="495" y="869"/>
                  <a:pt x="484" y="882"/>
                  <a:pt x="479" y="891"/>
                </a:cubicBezTo>
                <a:cubicBezTo>
                  <a:pt x="488" y="891"/>
                  <a:pt x="488" y="891"/>
                  <a:pt x="488" y="891"/>
                </a:cubicBezTo>
                <a:cubicBezTo>
                  <a:pt x="502" y="872"/>
                  <a:pt x="533" y="872"/>
                  <a:pt x="548" y="891"/>
                </a:cubicBezTo>
                <a:cubicBezTo>
                  <a:pt x="557" y="891"/>
                  <a:pt x="557" y="891"/>
                  <a:pt x="557" y="891"/>
                </a:cubicBezTo>
                <a:close/>
                <a:moveTo>
                  <a:pt x="413" y="891"/>
                </a:moveTo>
                <a:cubicBezTo>
                  <a:pt x="410" y="887"/>
                  <a:pt x="409" y="881"/>
                  <a:pt x="403" y="873"/>
                </a:cubicBezTo>
                <a:cubicBezTo>
                  <a:pt x="367" y="827"/>
                  <a:pt x="299" y="845"/>
                  <a:pt x="284" y="891"/>
                </a:cubicBezTo>
                <a:cubicBezTo>
                  <a:pt x="293" y="891"/>
                  <a:pt x="293" y="891"/>
                  <a:pt x="293" y="891"/>
                </a:cubicBezTo>
                <a:cubicBezTo>
                  <a:pt x="300" y="872"/>
                  <a:pt x="322" y="854"/>
                  <a:pt x="348" y="854"/>
                </a:cubicBezTo>
                <a:cubicBezTo>
                  <a:pt x="373" y="854"/>
                  <a:pt x="397" y="872"/>
                  <a:pt x="403" y="891"/>
                </a:cubicBezTo>
                <a:cubicBezTo>
                  <a:pt x="413" y="891"/>
                  <a:pt x="413" y="891"/>
                  <a:pt x="413" y="891"/>
                </a:cubicBezTo>
                <a:close/>
                <a:moveTo>
                  <a:pt x="387" y="891"/>
                </a:moveTo>
                <a:cubicBezTo>
                  <a:pt x="387" y="889"/>
                  <a:pt x="386" y="888"/>
                  <a:pt x="385" y="887"/>
                </a:cubicBezTo>
                <a:cubicBezTo>
                  <a:pt x="366" y="861"/>
                  <a:pt x="324" y="863"/>
                  <a:pt x="308" y="891"/>
                </a:cubicBezTo>
                <a:cubicBezTo>
                  <a:pt x="318" y="891"/>
                  <a:pt x="318" y="891"/>
                  <a:pt x="318" y="891"/>
                </a:cubicBezTo>
                <a:cubicBezTo>
                  <a:pt x="325" y="883"/>
                  <a:pt x="337" y="877"/>
                  <a:pt x="348" y="877"/>
                </a:cubicBezTo>
                <a:cubicBezTo>
                  <a:pt x="361" y="877"/>
                  <a:pt x="371" y="883"/>
                  <a:pt x="378" y="891"/>
                </a:cubicBezTo>
                <a:cubicBezTo>
                  <a:pt x="387" y="891"/>
                  <a:pt x="387" y="891"/>
                  <a:pt x="387" y="891"/>
                </a:cubicBezTo>
                <a:close/>
                <a:moveTo>
                  <a:pt x="218" y="891"/>
                </a:moveTo>
                <a:cubicBezTo>
                  <a:pt x="217" y="889"/>
                  <a:pt x="216" y="888"/>
                  <a:pt x="215" y="886"/>
                </a:cubicBezTo>
                <a:cubicBezTo>
                  <a:pt x="195" y="860"/>
                  <a:pt x="154" y="864"/>
                  <a:pt x="139" y="891"/>
                </a:cubicBezTo>
                <a:cubicBezTo>
                  <a:pt x="149" y="891"/>
                  <a:pt x="149" y="891"/>
                  <a:pt x="149" y="891"/>
                </a:cubicBezTo>
                <a:cubicBezTo>
                  <a:pt x="156" y="883"/>
                  <a:pt x="167" y="877"/>
                  <a:pt x="179" y="877"/>
                </a:cubicBezTo>
                <a:cubicBezTo>
                  <a:pt x="191" y="877"/>
                  <a:pt x="202" y="883"/>
                  <a:pt x="208" y="891"/>
                </a:cubicBezTo>
                <a:cubicBezTo>
                  <a:pt x="218" y="891"/>
                  <a:pt x="218" y="891"/>
                  <a:pt x="218" y="891"/>
                </a:cubicBezTo>
                <a:close/>
                <a:moveTo>
                  <a:pt x="48" y="891"/>
                </a:moveTo>
                <a:cubicBezTo>
                  <a:pt x="48" y="889"/>
                  <a:pt x="47" y="888"/>
                  <a:pt x="46" y="887"/>
                </a:cubicBezTo>
                <a:cubicBezTo>
                  <a:pt x="34" y="871"/>
                  <a:pt x="16" y="866"/>
                  <a:pt x="0" y="869"/>
                </a:cubicBezTo>
                <a:cubicBezTo>
                  <a:pt x="0" y="878"/>
                  <a:pt x="0" y="878"/>
                  <a:pt x="0" y="878"/>
                </a:cubicBezTo>
                <a:cubicBezTo>
                  <a:pt x="14" y="875"/>
                  <a:pt x="30" y="879"/>
                  <a:pt x="39" y="891"/>
                </a:cubicBezTo>
                <a:cubicBezTo>
                  <a:pt x="48" y="891"/>
                  <a:pt x="48" y="891"/>
                  <a:pt x="48" y="891"/>
                </a:cubicBezTo>
                <a:close/>
                <a:moveTo>
                  <a:pt x="735" y="840"/>
                </a:moveTo>
                <a:cubicBezTo>
                  <a:pt x="742" y="843"/>
                  <a:pt x="751" y="852"/>
                  <a:pt x="756" y="858"/>
                </a:cubicBezTo>
                <a:cubicBezTo>
                  <a:pt x="762" y="865"/>
                  <a:pt x="766" y="873"/>
                  <a:pt x="770" y="883"/>
                </a:cubicBezTo>
                <a:cubicBezTo>
                  <a:pt x="804" y="883"/>
                  <a:pt x="822" y="847"/>
                  <a:pt x="801" y="820"/>
                </a:cubicBezTo>
                <a:cubicBezTo>
                  <a:pt x="781" y="796"/>
                  <a:pt x="738" y="808"/>
                  <a:pt x="735" y="840"/>
                </a:cubicBezTo>
                <a:close/>
                <a:moveTo>
                  <a:pt x="565" y="839"/>
                </a:moveTo>
                <a:cubicBezTo>
                  <a:pt x="577" y="846"/>
                  <a:pt x="593" y="864"/>
                  <a:pt x="598" y="877"/>
                </a:cubicBezTo>
                <a:cubicBezTo>
                  <a:pt x="605" y="892"/>
                  <a:pt x="604" y="876"/>
                  <a:pt x="618" y="858"/>
                </a:cubicBezTo>
                <a:cubicBezTo>
                  <a:pt x="629" y="845"/>
                  <a:pt x="628" y="849"/>
                  <a:pt x="639" y="839"/>
                </a:cubicBezTo>
                <a:cubicBezTo>
                  <a:pt x="640" y="823"/>
                  <a:pt x="621" y="807"/>
                  <a:pt x="603" y="807"/>
                </a:cubicBezTo>
                <a:cubicBezTo>
                  <a:pt x="583" y="807"/>
                  <a:pt x="567" y="822"/>
                  <a:pt x="565" y="839"/>
                </a:cubicBezTo>
                <a:close/>
                <a:moveTo>
                  <a:pt x="396" y="839"/>
                </a:moveTo>
                <a:cubicBezTo>
                  <a:pt x="408" y="846"/>
                  <a:pt x="423" y="863"/>
                  <a:pt x="429" y="877"/>
                </a:cubicBezTo>
                <a:cubicBezTo>
                  <a:pt x="436" y="892"/>
                  <a:pt x="434" y="876"/>
                  <a:pt x="449" y="859"/>
                </a:cubicBezTo>
                <a:cubicBezTo>
                  <a:pt x="454" y="852"/>
                  <a:pt x="462" y="844"/>
                  <a:pt x="470" y="839"/>
                </a:cubicBezTo>
                <a:cubicBezTo>
                  <a:pt x="465" y="797"/>
                  <a:pt x="401" y="797"/>
                  <a:pt x="396" y="839"/>
                </a:cubicBezTo>
                <a:close/>
                <a:moveTo>
                  <a:pt x="226" y="839"/>
                </a:moveTo>
                <a:cubicBezTo>
                  <a:pt x="231" y="843"/>
                  <a:pt x="234" y="845"/>
                  <a:pt x="238" y="848"/>
                </a:cubicBezTo>
                <a:cubicBezTo>
                  <a:pt x="246" y="855"/>
                  <a:pt x="254" y="867"/>
                  <a:pt x="259" y="877"/>
                </a:cubicBezTo>
                <a:cubicBezTo>
                  <a:pt x="266" y="891"/>
                  <a:pt x="264" y="878"/>
                  <a:pt x="279" y="859"/>
                </a:cubicBezTo>
                <a:cubicBezTo>
                  <a:pt x="283" y="853"/>
                  <a:pt x="294" y="843"/>
                  <a:pt x="301" y="840"/>
                </a:cubicBezTo>
                <a:cubicBezTo>
                  <a:pt x="298" y="822"/>
                  <a:pt x="283" y="807"/>
                  <a:pt x="264" y="807"/>
                </a:cubicBezTo>
                <a:cubicBezTo>
                  <a:pt x="244" y="807"/>
                  <a:pt x="226" y="824"/>
                  <a:pt x="226" y="839"/>
                </a:cubicBezTo>
                <a:close/>
                <a:moveTo>
                  <a:pt x="57" y="839"/>
                </a:moveTo>
                <a:cubicBezTo>
                  <a:pt x="72" y="851"/>
                  <a:pt x="81" y="858"/>
                  <a:pt x="89" y="876"/>
                </a:cubicBezTo>
                <a:cubicBezTo>
                  <a:pt x="96" y="891"/>
                  <a:pt x="95" y="878"/>
                  <a:pt x="109" y="859"/>
                </a:cubicBezTo>
                <a:cubicBezTo>
                  <a:pt x="113" y="854"/>
                  <a:pt x="125" y="842"/>
                  <a:pt x="131" y="840"/>
                </a:cubicBezTo>
                <a:cubicBezTo>
                  <a:pt x="128" y="812"/>
                  <a:pt x="93" y="796"/>
                  <a:pt x="69" y="816"/>
                </a:cubicBezTo>
                <a:cubicBezTo>
                  <a:pt x="64" y="820"/>
                  <a:pt x="57" y="830"/>
                  <a:pt x="57" y="839"/>
                </a:cubicBezTo>
                <a:close/>
                <a:moveTo>
                  <a:pt x="545" y="830"/>
                </a:moveTo>
                <a:cubicBezTo>
                  <a:pt x="557" y="834"/>
                  <a:pt x="557" y="834"/>
                  <a:pt x="557" y="834"/>
                </a:cubicBezTo>
                <a:cubicBezTo>
                  <a:pt x="563" y="821"/>
                  <a:pt x="563" y="818"/>
                  <a:pt x="573" y="810"/>
                </a:cubicBezTo>
                <a:cubicBezTo>
                  <a:pt x="594" y="792"/>
                  <a:pt x="626" y="796"/>
                  <a:pt x="642" y="820"/>
                </a:cubicBezTo>
                <a:cubicBezTo>
                  <a:pt x="644" y="825"/>
                  <a:pt x="646" y="830"/>
                  <a:pt x="648" y="834"/>
                </a:cubicBezTo>
                <a:cubicBezTo>
                  <a:pt x="660" y="830"/>
                  <a:pt x="660" y="830"/>
                  <a:pt x="660" y="830"/>
                </a:cubicBezTo>
                <a:cubicBezTo>
                  <a:pt x="657" y="807"/>
                  <a:pt x="631" y="785"/>
                  <a:pt x="603" y="785"/>
                </a:cubicBezTo>
                <a:cubicBezTo>
                  <a:pt x="574" y="785"/>
                  <a:pt x="549" y="806"/>
                  <a:pt x="545" y="830"/>
                </a:cubicBezTo>
                <a:close/>
                <a:moveTo>
                  <a:pt x="375" y="829"/>
                </a:moveTo>
                <a:cubicBezTo>
                  <a:pt x="388" y="834"/>
                  <a:pt x="388" y="834"/>
                  <a:pt x="388" y="834"/>
                </a:cubicBezTo>
                <a:cubicBezTo>
                  <a:pt x="390" y="830"/>
                  <a:pt x="391" y="825"/>
                  <a:pt x="394" y="820"/>
                </a:cubicBezTo>
                <a:cubicBezTo>
                  <a:pt x="414" y="789"/>
                  <a:pt x="461" y="793"/>
                  <a:pt x="476" y="827"/>
                </a:cubicBezTo>
                <a:cubicBezTo>
                  <a:pt x="476" y="829"/>
                  <a:pt x="477" y="832"/>
                  <a:pt x="478" y="834"/>
                </a:cubicBezTo>
                <a:cubicBezTo>
                  <a:pt x="491" y="829"/>
                  <a:pt x="491" y="829"/>
                  <a:pt x="491" y="829"/>
                </a:cubicBezTo>
                <a:cubicBezTo>
                  <a:pt x="486" y="806"/>
                  <a:pt x="462" y="785"/>
                  <a:pt x="433" y="785"/>
                </a:cubicBezTo>
                <a:cubicBezTo>
                  <a:pt x="404" y="785"/>
                  <a:pt x="380" y="806"/>
                  <a:pt x="375" y="829"/>
                </a:cubicBezTo>
                <a:close/>
                <a:moveTo>
                  <a:pt x="205" y="830"/>
                </a:moveTo>
                <a:cubicBezTo>
                  <a:pt x="218" y="834"/>
                  <a:pt x="218" y="834"/>
                  <a:pt x="218" y="834"/>
                </a:cubicBezTo>
                <a:cubicBezTo>
                  <a:pt x="220" y="831"/>
                  <a:pt x="222" y="825"/>
                  <a:pt x="224" y="820"/>
                </a:cubicBezTo>
                <a:cubicBezTo>
                  <a:pt x="238" y="798"/>
                  <a:pt x="271" y="791"/>
                  <a:pt x="293" y="810"/>
                </a:cubicBezTo>
                <a:cubicBezTo>
                  <a:pt x="304" y="819"/>
                  <a:pt x="304" y="824"/>
                  <a:pt x="308" y="834"/>
                </a:cubicBezTo>
                <a:cubicBezTo>
                  <a:pt x="321" y="830"/>
                  <a:pt x="321" y="830"/>
                  <a:pt x="321" y="830"/>
                </a:cubicBezTo>
                <a:cubicBezTo>
                  <a:pt x="316" y="797"/>
                  <a:pt x="265" y="766"/>
                  <a:pt x="225" y="798"/>
                </a:cubicBezTo>
                <a:cubicBezTo>
                  <a:pt x="218" y="804"/>
                  <a:pt x="207" y="817"/>
                  <a:pt x="205" y="830"/>
                </a:cubicBezTo>
                <a:close/>
                <a:moveTo>
                  <a:pt x="36" y="830"/>
                </a:moveTo>
                <a:cubicBezTo>
                  <a:pt x="48" y="834"/>
                  <a:pt x="48" y="834"/>
                  <a:pt x="48" y="834"/>
                </a:cubicBezTo>
                <a:cubicBezTo>
                  <a:pt x="50" y="831"/>
                  <a:pt x="58" y="799"/>
                  <a:pt x="93" y="799"/>
                </a:cubicBezTo>
                <a:cubicBezTo>
                  <a:pt x="116" y="799"/>
                  <a:pt x="135" y="816"/>
                  <a:pt x="138" y="835"/>
                </a:cubicBezTo>
                <a:cubicBezTo>
                  <a:pt x="152" y="830"/>
                  <a:pt x="152" y="830"/>
                  <a:pt x="152" y="830"/>
                </a:cubicBezTo>
                <a:cubicBezTo>
                  <a:pt x="147" y="798"/>
                  <a:pt x="98" y="766"/>
                  <a:pt x="56" y="798"/>
                </a:cubicBezTo>
                <a:cubicBezTo>
                  <a:pt x="49" y="803"/>
                  <a:pt x="38" y="816"/>
                  <a:pt x="36" y="830"/>
                </a:cubicBezTo>
                <a:close/>
                <a:moveTo>
                  <a:pt x="525" y="826"/>
                </a:moveTo>
                <a:cubicBezTo>
                  <a:pt x="536" y="827"/>
                  <a:pt x="536" y="827"/>
                  <a:pt x="536" y="827"/>
                </a:cubicBezTo>
                <a:cubicBezTo>
                  <a:pt x="543" y="800"/>
                  <a:pt x="569" y="776"/>
                  <a:pt x="603" y="777"/>
                </a:cubicBezTo>
                <a:cubicBezTo>
                  <a:pt x="636" y="777"/>
                  <a:pt x="662" y="800"/>
                  <a:pt x="669" y="827"/>
                </a:cubicBezTo>
                <a:cubicBezTo>
                  <a:pt x="680" y="826"/>
                  <a:pt x="680" y="826"/>
                  <a:pt x="680" y="826"/>
                </a:cubicBezTo>
                <a:cubicBezTo>
                  <a:pt x="680" y="812"/>
                  <a:pt x="665" y="792"/>
                  <a:pt x="654" y="783"/>
                </a:cubicBezTo>
                <a:cubicBezTo>
                  <a:pt x="621" y="753"/>
                  <a:pt x="563" y="759"/>
                  <a:pt x="535" y="801"/>
                </a:cubicBezTo>
                <a:cubicBezTo>
                  <a:pt x="532" y="806"/>
                  <a:pt x="524" y="819"/>
                  <a:pt x="525" y="826"/>
                </a:cubicBezTo>
                <a:close/>
                <a:moveTo>
                  <a:pt x="355" y="826"/>
                </a:moveTo>
                <a:cubicBezTo>
                  <a:pt x="367" y="827"/>
                  <a:pt x="367" y="827"/>
                  <a:pt x="367" y="827"/>
                </a:cubicBezTo>
                <a:cubicBezTo>
                  <a:pt x="373" y="800"/>
                  <a:pt x="400" y="777"/>
                  <a:pt x="433" y="777"/>
                </a:cubicBezTo>
                <a:cubicBezTo>
                  <a:pt x="466" y="777"/>
                  <a:pt x="493" y="800"/>
                  <a:pt x="499" y="827"/>
                </a:cubicBezTo>
                <a:cubicBezTo>
                  <a:pt x="511" y="826"/>
                  <a:pt x="511" y="826"/>
                  <a:pt x="511" y="826"/>
                </a:cubicBezTo>
                <a:cubicBezTo>
                  <a:pt x="511" y="820"/>
                  <a:pt x="504" y="806"/>
                  <a:pt x="501" y="802"/>
                </a:cubicBezTo>
                <a:cubicBezTo>
                  <a:pt x="469" y="752"/>
                  <a:pt x="397" y="752"/>
                  <a:pt x="365" y="801"/>
                </a:cubicBezTo>
                <a:cubicBezTo>
                  <a:pt x="362" y="806"/>
                  <a:pt x="355" y="819"/>
                  <a:pt x="355" y="826"/>
                </a:cubicBezTo>
                <a:close/>
                <a:moveTo>
                  <a:pt x="185" y="826"/>
                </a:moveTo>
                <a:cubicBezTo>
                  <a:pt x="197" y="827"/>
                  <a:pt x="197" y="827"/>
                  <a:pt x="197" y="827"/>
                </a:cubicBezTo>
                <a:cubicBezTo>
                  <a:pt x="201" y="819"/>
                  <a:pt x="199" y="818"/>
                  <a:pt x="206" y="807"/>
                </a:cubicBezTo>
                <a:cubicBezTo>
                  <a:pt x="238" y="758"/>
                  <a:pt x="316" y="771"/>
                  <a:pt x="329" y="827"/>
                </a:cubicBezTo>
                <a:cubicBezTo>
                  <a:pt x="341" y="826"/>
                  <a:pt x="341" y="826"/>
                  <a:pt x="341" y="826"/>
                </a:cubicBezTo>
                <a:cubicBezTo>
                  <a:pt x="342" y="813"/>
                  <a:pt x="325" y="792"/>
                  <a:pt x="315" y="783"/>
                </a:cubicBezTo>
                <a:cubicBezTo>
                  <a:pt x="276" y="751"/>
                  <a:pt x="220" y="763"/>
                  <a:pt x="195" y="801"/>
                </a:cubicBezTo>
                <a:cubicBezTo>
                  <a:pt x="192" y="806"/>
                  <a:pt x="186" y="819"/>
                  <a:pt x="185" y="826"/>
                </a:cubicBezTo>
                <a:close/>
                <a:moveTo>
                  <a:pt x="16" y="826"/>
                </a:moveTo>
                <a:cubicBezTo>
                  <a:pt x="27" y="827"/>
                  <a:pt x="27" y="827"/>
                  <a:pt x="27" y="827"/>
                </a:cubicBezTo>
                <a:cubicBezTo>
                  <a:pt x="32" y="818"/>
                  <a:pt x="32" y="807"/>
                  <a:pt x="50" y="792"/>
                </a:cubicBezTo>
                <a:cubicBezTo>
                  <a:pt x="75" y="771"/>
                  <a:pt x="111" y="771"/>
                  <a:pt x="137" y="792"/>
                </a:cubicBezTo>
                <a:cubicBezTo>
                  <a:pt x="145" y="798"/>
                  <a:pt x="157" y="813"/>
                  <a:pt x="160" y="827"/>
                </a:cubicBezTo>
                <a:cubicBezTo>
                  <a:pt x="171" y="826"/>
                  <a:pt x="171" y="826"/>
                  <a:pt x="171" y="826"/>
                </a:cubicBezTo>
                <a:cubicBezTo>
                  <a:pt x="172" y="820"/>
                  <a:pt x="164" y="806"/>
                  <a:pt x="162" y="802"/>
                </a:cubicBezTo>
                <a:cubicBezTo>
                  <a:pt x="148" y="780"/>
                  <a:pt x="123" y="765"/>
                  <a:pt x="94" y="764"/>
                </a:cubicBezTo>
                <a:cubicBezTo>
                  <a:pt x="72" y="764"/>
                  <a:pt x="56" y="772"/>
                  <a:pt x="43" y="782"/>
                </a:cubicBezTo>
                <a:cubicBezTo>
                  <a:pt x="32" y="791"/>
                  <a:pt x="15" y="815"/>
                  <a:pt x="16" y="826"/>
                </a:cubicBezTo>
                <a:close/>
                <a:moveTo>
                  <a:pt x="482" y="771"/>
                </a:moveTo>
                <a:cubicBezTo>
                  <a:pt x="497" y="783"/>
                  <a:pt x="512" y="796"/>
                  <a:pt x="517" y="817"/>
                </a:cubicBezTo>
                <a:cubicBezTo>
                  <a:pt x="522" y="812"/>
                  <a:pt x="518" y="806"/>
                  <a:pt x="542" y="780"/>
                </a:cubicBezTo>
                <a:cubicBezTo>
                  <a:pt x="546" y="776"/>
                  <a:pt x="549" y="774"/>
                  <a:pt x="553" y="771"/>
                </a:cubicBezTo>
                <a:cubicBezTo>
                  <a:pt x="551" y="750"/>
                  <a:pt x="517" y="734"/>
                  <a:pt x="494" y="752"/>
                </a:cubicBezTo>
                <a:cubicBezTo>
                  <a:pt x="490" y="756"/>
                  <a:pt x="483" y="763"/>
                  <a:pt x="482" y="771"/>
                </a:cubicBezTo>
                <a:close/>
                <a:moveTo>
                  <a:pt x="651" y="771"/>
                </a:moveTo>
                <a:cubicBezTo>
                  <a:pt x="665" y="779"/>
                  <a:pt x="681" y="797"/>
                  <a:pt x="687" y="817"/>
                </a:cubicBezTo>
                <a:cubicBezTo>
                  <a:pt x="689" y="814"/>
                  <a:pt x="691" y="808"/>
                  <a:pt x="694" y="803"/>
                </a:cubicBezTo>
                <a:cubicBezTo>
                  <a:pt x="696" y="798"/>
                  <a:pt x="699" y="795"/>
                  <a:pt x="702" y="791"/>
                </a:cubicBezTo>
                <a:cubicBezTo>
                  <a:pt x="710" y="779"/>
                  <a:pt x="716" y="777"/>
                  <a:pt x="723" y="771"/>
                </a:cubicBezTo>
                <a:cubicBezTo>
                  <a:pt x="721" y="757"/>
                  <a:pt x="704" y="744"/>
                  <a:pt x="687" y="744"/>
                </a:cubicBezTo>
                <a:cubicBezTo>
                  <a:pt x="670" y="744"/>
                  <a:pt x="654" y="757"/>
                  <a:pt x="651" y="771"/>
                </a:cubicBezTo>
                <a:close/>
                <a:moveTo>
                  <a:pt x="312" y="771"/>
                </a:moveTo>
                <a:cubicBezTo>
                  <a:pt x="325" y="781"/>
                  <a:pt x="333" y="787"/>
                  <a:pt x="342" y="803"/>
                </a:cubicBezTo>
                <a:cubicBezTo>
                  <a:pt x="344" y="807"/>
                  <a:pt x="346" y="814"/>
                  <a:pt x="348" y="817"/>
                </a:cubicBezTo>
                <a:cubicBezTo>
                  <a:pt x="358" y="793"/>
                  <a:pt x="367" y="782"/>
                  <a:pt x="384" y="771"/>
                </a:cubicBezTo>
                <a:cubicBezTo>
                  <a:pt x="380" y="751"/>
                  <a:pt x="351" y="733"/>
                  <a:pt x="325" y="752"/>
                </a:cubicBezTo>
                <a:cubicBezTo>
                  <a:pt x="321" y="755"/>
                  <a:pt x="313" y="763"/>
                  <a:pt x="312" y="771"/>
                </a:cubicBezTo>
                <a:close/>
                <a:moveTo>
                  <a:pt x="143" y="771"/>
                </a:moveTo>
                <a:cubicBezTo>
                  <a:pt x="147" y="774"/>
                  <a:pt x="150" y="776"/>
                  <a:pt x="154" y="780"/>
                </a:cubicBezTo>
                <a:cubicBezTo>
                  <a:pt x="176" y="802"/>
                  <a:pt x="174" y="812"/>
                  <a:pt x="179" y="817"/>
                </a:cubicBezTo>
                <a:cubicBezTo>
                  <a:pt x="185" y="797"/>
                  <a:pt x="201" y="779"/>
                  <a:pt x="214" y="771"/>
                </a:cubicBezTo>
                <a:cubicBezTo>
                  <a:pt x="211" y="751"/>
                  <a:pt x="181" y="733"/>
                  <a:pt x="156" y="752"/>
                </a:cubicBezTo>
                <a:cubicBezTo>
                  <a:pt x="151" y="755"/>
                  <a:pt x="144" y="763"/>
                  <a:pt x="143" y="771"/>
                </a:cubicBezTo>
                <a:close/>
                <a:moveTo>
                  <a:pt x="631" y="761"/>
                </a:moveTo>
                <a:cubicBezTo>
                  <a:pt x="644" y="766"/>
                  <a:pt x="644" y="766"/>
                  <a:pt x="644" y="766"/>
                </a:cubicBezTo>
                <a:cubicBezTo>
                  <a:pt x="649" y="759"/>
                  <a:pt x="656" y="736"/>
                  <a:pt x="687" y="736"/>
                </a:cubicBezTo>
                <a:cubicBezTo>
                  <a:pt x="710" y="736"/>
                  <a:pt x="723" y="750"/>
                  <a:pt x="731" y="766"/>
                </a:cubicBezTo>
                <a:cubicBezTo>
                  <a:pt x="744" y="760"/>
                  <a:pt x="744" y="760"/>
                  <a:pt x="744" y="760"/>
                </a:cubicBezTo>
                <a:cubicBezTo>
                  <a:pt x="730" y="724"/>
                  <a:pt x="684" y="709"/>
                  <a:pt x="652" y="733"/>
                </a:cubicBezTo>
                <a:cubicBezTo>
                  <a:pt x="645" y="738"/>
                  <a:pt x="634" y="750"/>
                  <a:pt x="631" y="761"/>
                </a:cubicBezTo>
                <a:close/>
                <a:moveTo>
                  <a:pt x="462" y="760"/>
                </a:moveTo>
                <a:cubicBezTo>
                  <a:pt x="463" y="762"/>
                  <a:pt x="471" y="765"/>
                  <a:pt x="474" y="766"/>
                </a:cubicBezTo>
                <a:cubicBezTo>
                  <a:pt x="476" y="764"/>
                  <a:pt x="478" y="757"/>
                  <a:pt x="480" y="755"/>
                </a:cubicBezTo>
                <a:cubicBezTo>
                  <a:pt x="483" y="751"/>
                  <a:pt x="486" y="748"/>
                  <a:pt x="490" y="745"/>
                </a:cubicBezTo>
                <a:cubicBezTo>
                  <a:pt x="496" y="740"/>
                  <a:pt x="506" y="736"/>
                  <a:pt x="517" y="736"/>
                </a:cubicBezTo>
                <a:cubicBezTo>
                  <a:pt x="528" y="736"/>
                  <a:pt x="538" y="739"/>
                  <a:pt x="545" y="745"/>
                </a:cubicBezTo>
                <a:cubicBezTo>
                  <a:pt x="553" y="750"/>
                  <a:pt x="557" y="756"/>
                  <a:pt x="561" y="766"/>
                </a:cubicBezTo>
                <a:cubicBezTo>
                  <a:pt x="564" y="765"/>
                  <a:pt x="572" y="762"/>
                  <a:pt x="574" y="760"/>
                </a:cubicBezTo>
                <a:cubicBezTo>
                  <a:pt x="567" y="740"/>
                  <a:pt x="545" y="722"/>
                  <a:pt x="518" y="722"/>
                </a:cubicBezTo>
                <a:cubicBezTo>
                  <a:pt x="491" y="721"/>
                  <a:pt x="468" y="740"/>
                  <a:pt x="462" y="760"/>
                </a:cubicBezTo>
                <a:close/>
                <a:moveTo>
                  <a:pt x="292" y="760"/>
                </a:moveTo>
                <a:cubicBezTo>
                  <a:pt x="305" y="766"/>
                  <a:pt x="305" y="766"/>
                  <a:pt x="305" y="766"/>
                </a:cubicBezTo>
                <a:cubicBezTo>
                  <a:pt x="320" y="729"/>
                  <a:pt x="363" y="726"/>
                  <a:pt x="385" y="754"/>
                </a:cubicBezTo>
                <a:cubicBezTo>
                  <a:pt x="387" y="757"/>
                  <a:pt x="390" y="763"/>
                  <a:pt x="392" y="766"/>
                </a:cubicBezTo>
                <a:cubicBezTo>
                  <a:pt x="404" y="761"/>
                  <a:pt x="404" y="761"/>
                  <a:pt x="404" y="761"/>
                </a:cubicBezTo>
                <a:cubicBezTo>
                  <a:pt x="400" y="741"/>
                  <a:pt x="374" y="722"/>
                  <a:pt x="348" y="722"/>
                </a:cubicBezTo>
                <a:cubicBezTo>
                  <a:pt x="321" y="721"/>
                  <a:pt x="299" y="740"/>
                  <a:pt x="292" y="760"/>
                </a:cubicBezTo>
                <a:close/>
                <a:moveTo>
                  <a:pt x="122" y="760"/>
                </a:moveTo>
                <a:cubicBezTo>
                  <a:pt x="135" y="766"/>
                  <a:pt x="135" y="766"/>
                  <a:pt x="135" y="766"/>
                </a:cubicBezTo>
                <a:cubicBezTo>
                  <a:pt x="143" y="748"/>
                  <a:pt x="157" y="736"/>
                  <a:pt x="178" y="736"/>
                </a:cubicBezTo>
                <a:cubicBezTo>
                  <a:pt x="193" y="735"/>
                  <a:pt x="206" y="743"/>
                  <a:pt x="215" y="753"/>
                </a:cubicBezTo>
                <a:cubicBezTo>
                  <a:pt x="218" y="758"/>
                  <a:pt x="220" y="762"/>
                  <a:pt x="222" y="766"/>
                </a:cubicBezTo>
                <a:cubicBezTo>
                  <a:pt x="235" y="760"/>
                  <a:pt x="235" y="760"/>
                  <a:pt x="235" y="760"/>
                </a:cubicBezTo>
                <a:cubicBezTo>
                  <a:pt x="219" y="713"/>
                  <a:pt x="143" y="706"/>
                  <a:pt x="122" y="760"/>
                </a:cubicBezTo>
                <a:close/>
                <a:moveTo>
                  <a:pt x="272" y="756"/>
                </a:moveTo>
                <a:cubicBezTo>
                  <a:pt x="283" y="758"/>
                  <a:pt x="283" y="758"/>
                  <a:pt x="283" y="758"/>
                </a:cubicBezTo>
                <a:cubicBezTo>
                  <a:pt x="285" y="756"/>
                  <a:pt x="286" y="752"/>
                  <a:pt x="288" y="750"/>
                </a:cubicBezTo>
                <a:cubicBezTo>
                  <a:pt x="311" y="704"/>
                  <a:pt x="386" y="696"/>
                  <a:pt x="412" y="758"/>
                </a:cubicBezTo>
                <a:cubicBezTo>
                  <a:pt x="424" y="756"/>
                  <a:pt x="424" y="756"/>
                  <a:pt x="424" y="756"/>
                </a:cubicBezTo>
                <a:cubicBezTo>
                  <a:pt x="423" y="744"/>
                  <a:pt x="408" y="726"/>
                  <a:pt x="398" y="718"/>
                </a:cubicBezTo>
                <a:cubicBezTo>
                  <a:pt x="369" y="696"/>
                  <a:pt x="327" y="696"/>
                  <a:pt x="299" y="718"/>
                </a:cubicBezTo>
                <a:cubicBezTo>
                  <a:pt x="291" y="724"/>
                  <a:pt x="274" y="742"/>
                  <a:pt x="272" y="756"/>
                </a:cubicBezTo>
                <a:close/>
                <a:moveTo>
                  <a:pt x="611" y="756"/>
                </a:moveTo>
                <a:cubicBezTo>
                  <a:pt x="623" y="758"/>
                  <a:pt x="623" y="758"/>
                  <a:pt x="623" y="758"/>
                </a:cubicBezTo>
                <a:cubicBezTo>
                  <a:pt x="625" y="755"/>
                  <a:pt x="625" y="750"/>
                  <a:pt x="632" y="741"/>
                </a:cubicBezTo>
                <a:cubicBezTo>
                  <a:pt x="665" y="698"/>
                  <a:pt x="732" y="706"/>
                  <a:pt x="752" y="758"/>
                </a:cubicBezTo>
                <a:cubicBezTo>
                  <a:pt x="764" y="756"/>
                  <a:pt x="764" y="756"/>
                  <a:pt x="764" y="756"/>
                </a:cubicBezTo>
                <a:cubicBezTo>
                  <a:pt x="761" y="742"/>
                  <a:pt x="745" y="724"/>
                  <a:pt x="737" y="718"/>
                </a:cubicBezTo>
                <a:cubicBezTo>
                  <a:pt x="697" y="690"/>
                  <a:pt x="648" y="698"/>
                  <a:pt x="622" y="734"/>
                </a:cubicBezTo>
                <a:cubicBezTo>
                  <a:pt x="619" y="739"/>
                  <a:pt x="612" y="750"/>
                  <a:pt x="611" y="756"/>
                </a:cubicBezTo>
                <a:close/>
                <a:moveTo>
                  <a:pt x="442" y="756"/>
                </a:moveTo>
                <a:cubicBezTo>
                  <a:pt x="453" y="758"/>
                  <a:pt x="453" y="758"/>
                  <a:pt x="453" y="758"/>
                </a:cubicBezTo>
                <a:cubicBezTo>
                  <a:pt x="460" y="743"/>
                  <a:pt x="466" y="735"/>
                  <a:pt x="476" y="727"/>
                </a:cubicBezTo>
                <a:cubicBezTo>
                  <a:pt x="486" y="719"/>
                  <a:pt x="501" y="713"/>
                  <a:pt x="517" y="713"/>
                </a:cubicBezTo>
                <a:cubicBezTo>
                  <a:pt x="534" y="713"/>
                  <a:pt x="548" y="719"/>
                  <a:pt x="558" y="726"/>
                </a:cubicBezTo>
                <a:cubicBezTo>
                  <a:pt x="566" y="732"/>
                  <a:pt x="579" y="745"/>
                  <a:pt x="582" y="758"/>
                </a:cubicBezTo>
                <a:cubicBezTo>
                  <a:pt x="594" y="756"/>
                  <a:pt x="594" y="756"/>
                  <a:pt x="594" y="756"/>
                </a:cubicBezTo>
                <a:cubicBezTo>
                  <a:pt x="592" y="742"/>
                  <a:pt x="575" y="724"/>
                  <a:pt x="567" y="718"/>
                </a:cubicBezTo>
                <a:cubicBezTo>
                  <a:pt x="555" y="709"/>
                  <a:pt x="538" y="701"/>
                  <a:pt x="518" y="701"/>
                </a:cubicBezTo>
                <a:cubicBezTo>
                  <a:pt x="498" y="701"/>
                  <a:pt x="481" y="708"/>
                  <a:pt x="469" y="718"/>
                </a:cubicBezTo>
                <a:cubicBezTo>
                  <a:pt x="461" y="724"/>
                  <a:pt x="444" y="742"/>
                  <a:pt x="442" y="756"/>
                </a:cubicBezTo>
                <a:close/>
                <a:moveTo>
                  <a:pt x="102" y="756"/>
                </a:moveTo>
                <a:cubicBezTo>
                  <a:pt x="114" y="758"/>
                  <a:pt x="114" y="758"/>
                  <a:pt x="114" y="758"/>
                </a:cubicBezTo>
                <a:cubicBezTo>
                  <a:pt x="138" y="699"/>
                  <a:pt x="212" y="701"/>
                  <a:pt x="239" y="749"/>
                </a:cubicBezTo>
                <a:cubicBezTo>
                  <a:pt x="240" y="752"/>
                  <a:pt x="241" y="755"/>
                  <a:pt x="243" y="758"/>
                </a:cubicBezTo>
                <a:cubicBezTo>
                  <a:pt x="255" y="756"/>
                  <a:pt x="255" y="756"/>
                  <a:pt x="255" y="756"/>
                </a:cubicBezTo>
                <a:cubicBezTo>
                  <a:pt x="253" y="744"/>
                  <a:pt x="238" y="726"/>
                  <a:pt x="228" y="718"/>
                </a:cubicBezTo>
                <a:cubicBezTo>
                  <a:pt x="199" y="695"/>
                  <a:pt x="158" y="696"/>
                  <a:pt x="129" y="718"/>
                </a:cubicBezTo>
                <a:cubicBezTo>
                  <a:pt x="121" y="724"/>
                  <a:pt x="105" y="742"/>
                  <a:pt x="102" y="756"/>
                </a:cubicBezTo>
                <a:close/>
                <a:moveTo>
                  <a:pt x="735" y="706"/>
                </a:moveTo>
                <a:cubicBezTo>
                  <a:pt x="742" y="713"/>
                  <a:pt x="745" y="712"/>
                  <a:pt x="756" y="725"/>
                </a:cubicBezTo>
                <a:cubicBezTo>
                  <a:pt x="766" y="738"/>
                  <a:pt x="765" y="740"/>
                  <a:pt x="771" y="750"/>
                </a:cubicBezTo>
                <a:cubicBezTo>
                  <a:pt x="802" y="754"/>
                  <a:pt x="822" y="712"/>
                  <a:pt x="801" y="688"/>
                </a:cubicBezTo>
                <a:cubicBezTo>
                  <a:pt x="793" y="678"/>
                  <a:pt x="778" y="671"/>
                  <a:pt x="761" y="676"/>
                </a:cubicBezTo>
                <a:cubicBezTo>
                  <a:pt x="748" y="680"/>
                  <a:pt x="737" y="691"/>
                  <a:pt x="735" y="706"/>
                </a:cubicBezTo>
                <a:close/>
                <a:moveTo>
                  <a:pt x="565" y="706"/>
                </a:moveTo>
                <a:cubicBezTo>
                  <a:pt x="568" y="709"/>
                  <a:pt x="574" y="713"/>
                  <a:pt x="577" y="715"/>
                </a:cubicBezTo>
                <a:cubicBezTo>
                  <a:pt x="583" y="720"/>
                  <a:pt x="590" y="730"/>
                  <a:pt x="595" y="737"/>
                </a:cubicBezTo>
                <a:cubicBezTo>
                  <a:pt x="600" y="746"/>
                  <a:pt x="601" y="757"/>
                  <a:pt x="607" y="744"/>
                </a:cubicBezTo>
                <a:cubicBezTo>
                  <a:pt x="612" y="732"/>
                  <a:pt x="619" y="724"/>
                  <a:pt x="628" y="715"/>
                </a:cubicBezTo>
                <a:cubicBezTo>
                  <a:pt x="632" y="712"/>
                  <a:pt x="637" y="709"/>
                  <a:pt x="640" y="706"/>
                </a:cubicBezTo>
                <a:cubicBezTo>
                  <a:pt x="638" y="689"/>
                  <a:pt x="622" y="674"/>
                  <a:pt x="603" y="674"/>
                </a:cubicBezTo>
                <a:cubicBezTo>
                  <a:pt x="583" y="674"/>
                  <a:pt x="567" y="689"/>
                  <a:pt x="565" y="706"/>
                </a:cubicBezTo>
                <a:close/>
                <a:moveTo>
                  <a:pt x="396" y="707"/>
                </a:moveTo>
                <a:cubicBezTo>
                  <a:pt x="410" y="716"/>
                  <a:pt x="421" y="728"/>
                  <a:pt x="428" y="744"/>
                </a:cubicBezTo>
                <a:cubicBezTo>
                  <a:pt x="431" y="748"/>
                  <a:pt x="430" y="750"/>
                  <a:pt x="433" y="750"/>
                </a:cubicBezTo>
                <a:cubicBezTo>
                  <a:pt x="435" y="750"/>
                  <a:pt x="441" y="735"/>
                  <a:pt x="449" y="725"/>
                </a:cubicBezTo>
                <a:cubicBezTo>
                  <a:pt x="455" y="718"/>
                  <a:pt x="461" y="712"/>
                  <a:pt x="470" y="707"/>
                </a:cubicBezTo>
                <a:cubicBezTo>
                  <a:pt x="469" y="690"/>
                  <a:pt x="452" y="674"/>
                  <a:pt x="433" y="674"/>
                </a:cubicBezTo>
                <a:cubicBezTo>
                  <a:pt x="414" y="674"/>
                  <a:pt x="396" y="691"/>
                  <a:pt x="396" y="707"/>
                </a:cubicBezTo>
                <a:close/>
                <a:moveTo>
                  <a:pt x="226" y="706"/>
                </a:moveTo>
                <a:cubicBezTo>
                  <a:pt x="229" y="709"/>
                  <a:pt x="234" y="712"/>
                  <a:pt x="237" y="715"/>
                </a:cubicBezTo>
                <a:cubicBezTo>
                  <a:pt x="246" y="724"/>
                  <a:pt x="249" y="726"/>
                  <a:pt x="255" y="737"/>
                </a:cubicBezTo>
                <a:cubicBezTo>
                  <a:pt x="261" y="747"/>
                  <a:pt x="262" y="757"/>
                  <a:pt x="267" y="744"/>
                </a:cubicBezTo>
                <a:cubicBezTo>
                  <a:pt x="273" y="730"/>
                  <a:pt x="288" y="714"/>
                  <a:pt x="300" y="707"/>
                </a:cubicBezTo>
                <a:cubicBezTo>
                  <a:pt x="300" y="690"/>
                  <a:pt x="282" y="675"/>
                  <a:pt x="264" y="674"/>
                </a:cubicBezTo>
                <a:cubicBezTo>
                  <a:pt x="245" y="674"/>
                  <a:pt x="228" y="689"/>
                  <a:pt x="226" y="706"/>
                </a:cubicBezTo>
                <a:close/>
                <a:moveTo>
                  <a:pt x="57" y="706"/>
                </a:moveTo>
                <a:cubicBezTo>
                  <a:pt x="63" y="713"/>
                  <a:pt x="79" y="720"/>
                  <a:pt x="89" y="743"/>
                </a:cubicBezTo>
                <a:cubicBezTo>
                  <a:pt x="92" y="750"/>
                  <a:pt x="93" y="755"/>
                  <a:pt x="98" y="744"/>
                </a:cubicBezTo>
                <a:cubicBezTo>
                  <a:pt x="108" y="720"/>
                  <a:pt x="122" y="715"/>
                  <a:pt x="131" y="706"/>
                </a:cubicBezTo>
                <a:cubicBezTo>
                  <a:pt x="129" y="689"/>
                  <a:pt x="113" y="675"/>
                  <a:pt x="94" y="674"/>
                </a:cubicBezTo>
                <a:cubicBezTo>
                  <a:pt x="75" y="674"/>
                  <a:pt x="59" y="689"/>
                  <a:pt x="57" y="706"/>
                </a:cubicBezTo>
                <a:close/>
                <a:moveTo>
                  <a:pt x="714" y="697"/>
                </a:moveTo>
                <a:cubicBezTo>
                  <a:pt x="727" y="702"/>
                  <a:pt x="727" y="702"/>
                  <a:pt x="727" y="702"/>
                </a:cubicBezTo>
                <a:cubicBezTo>
                  <a:pt x="735" y="668"/>
                  <a:pt x="777" y="654"/>
                  <a:pt x="804" y="679"/>
                </a:cubicBezTo>
                <a:cubicBezTo>
                  <a:pt x="814" y="688"/>
                  <a:pt x="822" y="706"/>
                  <a:pt x="816" y="725"/>
                </a:cubicBezTo>
                <a:cubicBezTo>
                  <a:pt x="813" y="736"/>
                  <a:pt x="805" y="746"/>
                  <a:pt x="796" y="752"/>
                </a:cubicBezTo>
                <a:cubicBezTo>
                  <a:pt x="792" y="754"/>
                  <a:pt x="789" y="755"/>
                  <a:pt x="786" y="757"/>
                </a:cubicBezTo>
                <a:cubicBezTo>
                  <a:pt x="787" y="757"/>
                  <a:pt x="798" y="760"/>
                  <a:pt x="801" y="761"/>
                </a:cubicBezTo>
                <a:cubicBezTo>
                  <a:pt x="805" y="762"/>
                  <a:pt x="806" y="762"/>
                  <a:pt x="808" y="760"/>
                </a:cubicBezTo>
                <a:cubicBezTo>
                  <a:pt x="817" y="754"/>
                  <a:pt x="826" y="742"/>
                  <a:pt x="830" y="730"/>
                </a:cubicBezTo>
                <a:cubicBezTo>
                  <a:pt x="848" y="671"/>
                  <a:pt x="774" y="625"/>
                  <a:pt x="729" y="670"/>
                </a:cubicBezTo>
                <a:cubicBezTo>
                  <a:pt x="724" y="675"/>
                  <a:pt x="716" y="687"/>
                  <a:pt x="714" y="697"/>
                </a:cubicBezTo>
                <a:close/>
                <a:moveTo>
                  <a:pt x="545" y="697"/>
                </a:moveTo>
                <a:cubicBezTo>
                  <a:pt x="558" y="702"/>
                  <a:pt x="558" y="702"/>
                  <a:pt x="558" y="702"/>
                </a:cubicBezTo>
                <a:cubicBezTo>
                  <a:pt x="566" y="667"/>
                  <a:pt x="606" y="655"/>
                  <a:pt x="632" y="677"/>
                </a:cubicBezTo>
                <a:cubicBezTo>
                  <a:pt x="644" y="687"/>
                  <a:pt x="644" y="695"/>
                  <a:pt x="648" y="702"/>
                </a:cubicBezTo>
                <a:cubicBezTo>
                  <a:pt x="660" y="697"/>
                  <a:pt x="660" y="697"/>
                  <a:pt x="660" y="697"/>
                </a:cubicBezTo>
                <a:cubicBezTo>
                  <a:pt x="656" y="665"/>
                  <a:pt x="606" y="633"/>
                  <a:pt x="565" y="665"/>
                </a:cubicBezTo>
                <a:cubicBezTo>
                  <a:pt x="557" y="671"/>
                  <a:pt x="547" y="683"/>
                  <a:pt x="545" y="697"/>
                </a:cubicBezTo>
                <a:close/>
                <a:moveTo>
                  <a:pt x="375" y="697"/>
                </a:moveTo>
                <a:cubicBezTo>
                  <a:pt x="388" y="702"/>
                  <a:pt x="388" y="702"/>
                  <a:pt x="388" y="702"/>
                </a:cubicBezTo>
                <a:cubicBezTo>
                  <a:pt x="390" y="697"/>
                  <a:pt x="391" y="693"/>
                  <a:pt x="394" y="688"/>
                </a:cubicBezTo>
                <a:cubicBezTo>
                  <a:pt x="402" y="675"/>
                  <a:pt x="415" y="666"/>
                  <a:pt x="433" y="666"/>
                </a:cubicBezTo>
                <a:cubicBezTo>
                  <a:pt x="446" y="666"/>
                  <a:pt x="455" y="671"/>
                  <a:pt x="462" y="677"/>
                </a:cubicBezTo>
                <a:cubicBezTo>
                  <a:pt x="473" y="685"/>
                  <a:pt x="474" y="694"/>
                  <a:pt x="478" y="702"/>
                </a:cubicBezTo>
                <a:cubicBezTo>
                  <a:pt x="491" y="697"/>
                  <a:pt x="491" y="697"/>
                  <a:pt x="491" y="697"/>
                </a:cubicBezTo>
                <a:cubicBezTo>
                  <a:pt x="486" y="663"/>
                  <a:pt x="433" y="634"/>
                  <a:pt x="395" y="665"/>
                </a:cubicBezTo>
                <a:cubicBezTo>
                  <a:pt x="389" y="671"/>
                  <a:pt x="377" y="683"/>
                  <a:pt x="375" y="697"/>
                </a:cubicBezTo>
                <a:close/>
                <a:moveTo>
                  <a:pt x="206" y="697"/>
                </a:moveTo>
                <a:cubicBezTo>
                  <a:pt x="218" y="702"/>
                  <a:pt x="218" y="702"/>
                  <a:pt x="218" y="702"/>
                </a:cubicBezTo>
                <a:cubicBezTo>
                  <a:pt x="221" y="696"/>
                  <a:pt x="221" y="687"/>
                  <a:pt x="233" y="677"/>
                </a:cubicBezTo>
                <a:cubicBezTo>
                  <a:pt x="261" y="655"/>
                  <a:pt x="300" y="668"/>
                  <a:pt x="308" y="702"/>
                </a:cubicBezTo>
                <a:cubicBezTo>
                  <a:pt x="321" y="697"/>
                  <a:pt x="321" y="697"/>
                  <a:pt x="321" y="697"/>
                </a:cubicBezTo>
                <a:cubicBezTo>
                  <a:pt x="315" y="661"/>
                  <a:pt x="262" y="635"/>
                  <a:pt x="226" y="665"/>
                </a:cubicBezTo>
                <a:cubicBezTo>
                  <a:pt x="219" y="671"/>
                  <a:pt x="207" y="683"/>
                  <a:pt x="206" y="697"/>
                </a:cubicBezTo>
                <a:close/>
                <a:moveTo>
                  <a:pt x="36" y="697"/>
                </a:moveTo>
                <a:cubicBezTo>
                  <a:pt x="48" y="702"/>
                  <a:pt x="48" y="702"/>
                  <a:pt x="48" y="702"/>
                </a:cubicBezTo>
                <a:cubicBezTo>
                  <a:pt x="50" y="700"/>
                  <a:pt x="58" y="666"/>
                  <a:pt x="93" y="666"/>
                </a:cubicBezTo>
                <a:cubicBezTo>
                  <a:pt x="116" y="666"/>
                  <a:pt x="135" y="683"/>
                  <a:pt x="139" y="702"/>
                </a:cubicBezTo>
                <a:cubicBezTo>
                  <a:pt x="152" y="697"/>
                  <a:pt x="152" y="697"/>
                  <a:pt x="152" y="697"/>
                </a:cubicBezTo>
                <a:cubicBezTo>
                  <a:pt x="148" y="674"/>
                  <a:pt x="122" y="652"/>
                  <a:pt x="94" y="652"/>
                </a:cubicBezTo>
                <a:cubicBezTo>
                  <a:pt x="66" y="652"/>
                  <a:pt x="39" y="674"/>
                  <a:pt x="36" y="697"/>
                </a:cubicBezTo>
                <a:close/>
                <a:moveTo>
                  <a:pt x="694" y="693"/>
                </a:moveTo>
                <a:cubicBezTo>
                  <a:pt x="705" y="694"/>
                  <a:pt x="705" y="694"/>
                  <a:pt x="705" y="694"/>
                </a:cubicBezTo>
                <a:cubicBezTo>
                  <a:pt x="710" y="687"/>
                  <a:pt x="714" y="663"/>
                  <a:pt x="744" y="650"/>
                </a:cubicBezTo>
                <a:cubicBezTo>
                  <a:pt x="810" y="621"/>
                  <a:pt x="870" y="699"/>
                  <a:pt x="825" y="755"/>
                </a:cubicBezTo>
                <a:cubicBezTo>
                  <a:pt x="821" y="760"/>
                  <a:pt x="818" y="762"/>
                  <a:pt x="815" y="766"/>
                </a:cubicBezTo>
                <a:cubicBezTo>
                  <a:pt x="825" y="773"/>
                  <a:pt x="825" y="773"/>
                  <a:pt x="825" y="773"/>
                </a:cubicBezTo>
                <a:cubicBezTo>
                  <a:pt x="831" y="769"/>
                  <a:pt x="841" y="756"/>
                  <a:pt x="845" y="746"/>
                </a:cubicBezTo>
                <a:cubicBezTo>
                  <a:pt x="851" y="734"/>
                  <a:pt x="854" y="719"/>
                  <a:pt x="852" y="704"/>
                </a:cubicBezTo>
                <a:cubicBezTo>
                  <a:pt x="850" y="675"/>
                  <a:pt x="832" y="655"/>
                  <a:pt x="815" y="644"/>
                </a:cubicBezTo>
                <a:cubicBezTo>
                  <a:pt x="763" y="611"/>
                  <a:pt x="700" y="650"/>
                  <a:pt x="694" y="693"/>
                </a:cubicBezTo>
                <a:close/>
                <a:moveTo>
                  <a:pt x="524" y="693"/>
                </a:moveTo>
                <a:cubicBezTo>
                  <a:pt x="536" y="695"/>
                  <a:pt x="536" y="695"/>
                  <a:pt x="536" y="695"/>
                </a:cubicBezTo>
                <a:cubicBezTo>
                  <a:pt x="547" y="664"/>
                  <a:pt x="568" y="644"/>
                  <a:pt x="603" y="644"/>
                </a:cubicBezTo>
                <a:cubicBezTo>
                  <a:pt x="627" y="644"/>
                  <a:pt x="647" y="656"/>
                  <a:pt x="660" y="674"/>
                </a:cubicBezTo>
                <a:cubicBezTo>
                  <a:pt x="664" y="681"/>
                  <a:pt x="666" y="686"/>
                  <a:pt x="669" y="695"/>
                </a:cubicBezTo>
                <a:cubicBezTo>
                  <a:pt x="681" y="693"/>
                  <a:pt x="681" y="693"/>
                  <a:pt x="681" y="693"/>
                </a:cubicBezTo>
                <a:cubicBezTo>
                  <a:pt x="671" y="644"/>
                  <a:pt x="604" y="608"/>
                  <a:pt x="551" y="650"/>
                </a:cubicBezTo>
                <a:cubicBezTo>
                  <a:pt x="542" y="658"/>
                  <a:pt x="527" y="676"/>
                  <a:pt x="524" y="693"/>
                </a:cubicBezTo>
                <a:close/>
                <a:moveTo>
                  <a:pt x="355" y="693"/>
                </a:moveTo>
                <a:cubicBezTo>
                  <a:pt x="367" y="695"/>
                  <a:pt x="367" y="695"/>
                  <a:pt x="367" y="695"/>
                </a:cubicBezTo>
                <a:cubicBezTo>
                  <a:pt x="373" y="678"/>
                  <a:pt x="378" y="669"/>
                  <a:pt x="389" y="660"/>
                </a:cubicBezTo>
                <a:cubicBezTo>
                  <a:pt x="413" y="639"/>
                  <a:pt x="450" y="638"/>
                  <a:pt x="476" y="659"/>
                </a:cubicBezTo>
                <a:cubicBezTo>
                  <a:pt x="484" y="665"/>
                  <a:pt x="496" y="680"/>
                  <a:pt x="499" y="694"/>
                </a:cubicBezTo>
                <a:cubicBezTo>
                  <a:pt x="511" y="693"/>
                  <a:pt x="511" y="693"/>
                  <a:pt x="511" y="693"/>
                </a:cubicBezTo>
                <a:cubicBezTo>
                  <a:pt x="509" y="677"/>
                  <a:pt x="493" y="657"/>
                  <a:pt x="484" y="650"/>
                </a:cubicBezTo>
                <a:cubicBezTo>
                  <a:pt x="471" y="640"/>
                  <a:pt x="455" y="632"/>
                  <a:pt x="433" y="632"/>
                </a:cubicBezTo>
                <a:cubicBezTo>
                  <a:pt x="396" y="632"/>
                  <a:pt x="361" y="660"/>
                  <a:pt x="355" y="693"/>
                </a:cubicBezTo>
                <a:close/>
                <a:moveTo>
                  <a:pt x="185" y="693"/>
                </a:moveTo>
                <a:cubicBezTo>
                  <a:pt x="197" y="694"/>
                  <a:pt x="197" y="694"/>
                  <a:pt x="197" y="694"/>
                </a:cubicBezTo>
                <a:cubicBezTo>
                  <a:pt x="203" y="681"/>
                  <a:pt x="206" y="670"/>
                  <a:pt x="220" y="659"/>
                </a:cubicBezTo>
                <a:cubicBezTo>
                  <a:pt x="231" y="651"/>
                  <a:pt x="244" y="644"/>
                  <a:pt x="263" y="644"/>
                </a:cubicBezTo>
                <a:cubicBezTo>
                  <a:pt x="294" y="644"/>
                  <a:pt x="324" y="667"/>
                  <a:pt x="329" y="694"/>
                </a:cubicBezTo>
                <a:cubicBezTo>
                  <a:pt x="337" y="694"/>
                  <a:pt x="338" y="693"/>
                  <a:pt x="340" y="693"/>
                </a:cubicBezTo>
                <a:cubicBezTo>
                  <a:pt x="341" y="692"/>
                  <a:pt x="341" y="692"/>
                  <a:pt x="341" y="692"/>
                </a:cubicBezTo>
                <a:cubicBezTo>
                  <a:pt x="336" y="659"/>
                  <a:pt x="300" y="631"/>
                  <a:pt x="262" y="632"/>
                </a:cubicBezTo>
                <a:cubicBezTo>
                  <a:pt x="224" y="632"/>
                  <a:pt x="191" y="661"/>
                  <a:pt x="185" y="693"/>
                </a:cubicBezTo>
                <a:close/>
                <a:moveTo>
                  <a:pt x="16" y="693"/>
                </a:moveTo>
                <a:cubicBezTo>
                  <a:pt x="27" y="694"/>
                  <a:pt x="27" y="694"/>
                  <a:pt x="27" y="694"/>
                </a:cubicBezTo>
                <a:cubicBezTo>
                  <a:pt x="30" y="690"/>
                  <a:pt x="30" y="685"/>
                  <a:pt x="36" y="675"/>
                </a:cubicBezTo>
                <a:cubicBezTo>
                  <a:pt x="67" y="627"/>
                  <a:pt x="141" y="638"/>
                  <a:pt x="158" y="689"/>
                </a:cubicBezTo>
                <a:cubicBezTo>
                  <a:pt x="159" y="692"/>
                  <a:pt x="159" y="692"/>
                  <a:pt x="159" y="692"/>
                </a:cubicBezTo>
                <a:cubicBezTo>
                  <a:pt x="160" y="694"/>
                  <a:pt x="160" y="694"/>
                  <a:pt x="160" y="694"/>
                </a:cubicBezTo>
                <a:cubicBezTo>
                  <a:pt x="172" y="693"/>
                  <a:pt x="172" y="693"/>
                  <a:pt x="172" y="693"/>
                </a:cubicBezTo>
                <a:cubicBezTo>
                  <a:pt x="167" y="662"/>
                  <a:pt x="132" y="632"/>
                  <a:pt x="94" y="632"/>
                </a:cubicBezTo>
                <a:cubicBezTo>
                  <a:pt x="56" y="631"/>
                  <a:pt x="20" y="661"/>
                  <a:pt x="16" y="693"/>
                </a:cubicBezTo>
                <a:close/>
                <a:moveTo>
                  <a:pt x="651" y="637"/>
                </a:moveTo>
                <a:cubicBezTo>
                  <a:pt x="659" y="646"/>
                  <a:pt x="674" y="650"/>
                  <a:pt x="687" y="684"/>
                </a:cubicBezTo>
                <a:cubicBezTo>
                  <a:pt x="690" y="680"/>
                  <a:pt x="692" y="672"/>
                  <a:pt x="702" y="658"/>
                </a:cubicBezTo>
                <a:cubicBezTo>
                  <a:pt x="706" y="653"/>
                  <a:pt x="717" y="641"/>
                  <a:pt x="723" y="638"/>
                </a:cubicBezTo>
                <a:cubicBezTo>
                  <a:pt x="719" y="607"/>
                  <a:pt x="663" y="599"/>
                  <a:pt x="651" y="637"/>
                </a:cubicBezTo>
                <a:close/>
                <a:moveTo>
                  <a:pt x="482" y="637"/>
                </a:moveTo>
                <a:cubicBezTo>
                  <a:pt x="486" y="642"/>
                  <a:pt x="494" y="646"/>
                  <a:pt x="503" y="657"/>
                </a:cubicBezTo>
                <a:cubicBezTo>
                  <a:pt x="509" y="665"/>
                  <a:pt x="514" y="673"/>
                  <a:pt x="517" y="684"/>
                </a:cubicBezTo>
                <a:cubicBezTo>
                  <a:pt x="525" y="676"/>
                  <a:pt x="520" y="663"/>
                  <a:pt x="554" y="638"/>
                </a:cubicBezTo>
                <a:cubicBezTo>
                  <a:pt x="548" y="607"/>
                  <a:pt x="494" y="598"/>
                  <a:pt x="482" y="637"/>
                </a:cubicBezTo>
                <a:close/>
                <a:moveTo>
                  <a:pt x="312" y="639"/>
                </a:moveTo>
                <a:cubicBezTo>
                  <a:pt x="319" y="641"/>
                  <a:pt x="330" y="653"/>
                  <a:pt x="334" y="658"/>
                </a:cubicBezTo>
                <a:cubicBezTo>
                  <a:pt x="343" y="670"/>
                  <a:pt x="345" y="681"/>
                  <a:pt x="348" y="684"/>
                </a:cubicBezTo>
                <a:cubicBezTo>
                  <a:pt x="352" y="674"/>
                  <a:pt x="357" y="665"/>
                  <a:pt x="363" y="658"/>
                </a:cubicBezTo>
                <a:cubicBezTo>
                  <a:pt x="372" y="646"/>
                  <a:pt x="380" y="642"/>
                  <a:pt x="384" y="637"/>
                </a:cubicBezTo>
                <a:cubicBezTo>
                  <a:pt x="372" y="598"/>
                  <a:pt x="316" y="608"/>
                  <a:pt x="312" y="639"/>
                </a:cubicBezTo>
                <a:close/>
                <a:moveTo>
                  <a:pt x="143" y="638"/>
                </a:moveTo>
                <a:cubicBezTo>
                  <a:pt x="153" y="642"/>
                  <a:pt x="166" y="660"/>
                  <a:pt x="172" y="670"/>
                </a:cubicBezTo>
                <a:cubicBezTo>
                  <a:pt x="174" y="675"/>
                  <a:pt x="176" y="681"/>
                  <a:pt x="179" y="684"/>
                </a:cubicBezTo>
                <a:cubicBezTo>
                  <a:pt x="182" y="674"/>
                  <a:pt x="187" y="665"/>
                  <a:pt x="193" y="658"/>
                </a:cubicBezTo>
                <a:cubicBezTo>
                  <a:pt x="202" y="647"/>
                  <a:pt x="212" y="640"/>
                  <a:pt x="214" y="637"/>
                </a:cubicBezTo>
                <a:cubicBezTo>
                  <a:pt x="203" y="598"/>
                  <a:pt x="146" y="608"/>
                  <a:pt x="143" y="638"/>
                </a:cubicBezTo>
                <a:close/>
                <a:moveTo>
                  <a:pt x="631" y="628"/>
                </a:moveTo>
                <a:cubicBezTo>
                  <a:pt x="644" y="633"/>
                  <a:pt x="644" y="633"/>
                  <a:pt x="644" y="633"/>
                </a:cubicBezTo>
                <a:cubicBezTo>
                  <a:pt x="648" y="628"/>
                  <a:pt x="648" y="621"/>
                  <a:pt x="659" y="612"/>
                </a:cubicBezTo>
                <a:cubicBezTo>
                  <a:pt x="685" y="593"/>
                  <a:pt x="722" y="606"/>
                  <a:pt x="730" y="633"/>
                </a:cubicBezTo>
                <a:cubicBezTo>
                  <a:pt x="743" y="628"/>
                  <a:pt x="743" y="628"/>
                  <a:pt x="743" y="628"/>
                </a:cubicBezTo>
                <a:cubicBezTo>
                  <a:pt x="735" y="596"/>
                  <a:pt x="686" y="575"/>
                  <a:pt x="652" y="600"/>
                </a:cubicBezTo>
                <a:cubicBezTo>
                  <a:pt x="645" y="605"/>
                  <a:pt x="633" y="617"/>
                  <a:pt x="631" y="628"/>
                </a:cubicBezTo>
                <a:close/>
                <a:moveTo>
                  <a:pt x="462" y="628"/>
                </a:moveTo>
                <a:cubicBezTo>
                  <a:pt x="474" y="633"/>
                  <a:pt x="474" y="633"/>
                  <a:pt x="474" y="633"/>
                </a:cubicBezTo>
                <a:cubicBezTo>
                  <a:pt x="478" y="629"/>
                  <a:pt x="479" y="620"/>
                  <a:pt x="490" y="612"/>
                </a:cubicBezTo>
                <a:cubicBezTo>
                  <a:pt x="515" y="594"/>
                  <a:pt x="546" y="604"/>
                  <a:pt x="558" y="627"/>
                </a:cubicBezTo>
                <a:cubicBezTo>
                  <a:pt x="559" y="628"/>
                  <a:pt x="559" y="629"/>
                  <a:pt x="560" y="630"/>
                </a:cubicBezTo>
                <a:cubicBezTo>
                  <a:pt x="561" y="632"/>
                  <a:pt x="560" y="631"/>
                  <a:pt x="562" y="633"/>
                </a:cubicBezTo>
                <a:cubicBezTo>
                  <a:pt x="566" y="631"/>
                  <a:pt x="570" y="629"/>
                  <a:pt x="574" y="628"/>
                </a:cubicBezTo>
                <a:cubicBezTo>
                  <a:pt x="571" y="617"/>
                  <a:pt x="561" y="606"/>
                  <a:pt x="554" y="601"/>
                </a:cubicBezTo>
                <a:cubicBezTo>
                  <a:pt x="515" y="571"/>
                  <a:pt x="467" y="602"/>
                  <a:pt x="462" y="628"/>
                </a:cubicBezTo>
                <a:close/>
                <a:moveTo>
                  <a:pt x="292" y="628"/>
                </a:moveTo>
                <a:cubicBezTo>
                  <a:pt x="295" y="629"/>
                  <a:pt x="302" y="633"/>
                  <a:pt x="305" y="633"/>
                </a:cubicBezTo>
                <a:cubicBezTo>
                  <a:pt x="313" y="608"/>
                  <a:pt x="347" y="592"/>
                  <a:pt x="376" y="612"/>
                </a:cubicBezTo>
                <a:cubicBezTo>
                  <a:pt x="379" y="614"/>
                  <a:pt x="383" y="618"/>
                  <a:pt x="385" y="622"/>
                </a:cubicBezTo>
                <a:cubicBezTo>
                  <a:pt x="388" y="625"/>
                  <a:pt x="390" y="630"/>
                  <a:pt x="392" y="633"/>
                </a:cubicBezTo>
                <a:cubicBezTo>
                  <a:pt x="404" y="628"/>
                  <a:pt x="404" y="628"/>
                  <a:pt x="404" y="628"/>
                </a:cubicBezTo>
                <a:cubicBezTo>
                  <a:pt x="403" y="618"/>
                  <a:pt x="392" y="607"/>
                  <a:pt x="384" y="601"/>
                </a:cubicBezTo>
                <a:cubicBezTo>
                  <a:pt x="350" y="575"/>
                  <a:pt x="301" y="595"/>
                  <a:pt x="292" y="628"/>
                </a:cubicBezTo>
                <a:close/>
                <a:moveTo>
                  <a:pt x="123" y="628"/>
                </a:moveTo>
                <a:cubicBezTo>
                  <a:pt x="135" y="633"/>
                  <a:pt x="135" y="633"/>
                  <a:pt x="135" y="633"/>
                </a:cubicBezTo>
                <a:cubicBezTo>
                  <a:pt x="145" y="601"/>
                  <a:pt x="192" y="590"/>
                  <a:pt x="216" y="621"/>
                </a:cubicBezTo>
                <a:cubicBezTo>
                  <a:pt x="219" y="625"/>
                  <a:pt x="220" y="629"/>
                  <a:pt x="222" y="633"/>
                </a:cubicBezTo>
                <a:cubicBezTo>
                  <a:pt x="234" y="628"/>
                  <a:pt x="234" y="628"/>
                  <a:pt x="234" y="628"/>
                </a:cubicBezTo>
                <a:cubicBezTo>
                  <a:pt x="233" y="617"/>
                  <a:pt x="221" y="605"/>
                  <a:pt x="214" y="601"/>
                </a:cubicBezTo>
                <a:cubicBezTo>
                  <a:pt x="194" y="585"/>
                  <a:pt x="164" y="585"/>
                  <a:pt x="143" y="600"/>
                </a:cubicBezTo>
                <a:cubicBezTo>
                  <a:pt x="137" y="605"/>
                  <a:pt x="125" y="617"/>
                  <a:pt x="123" y="628"/>
                </a:cubicBezTo>
                <a:close/>
                <a:moveTo>
                  <a:pt x="611" y="623"/>
                </a:moveTo>
                <a:cubicBezTo>
                  <a:pt x="623" y="625"/>
                  <a:pt x="623" y="625"/>
                  <a:pt x="623" y="625"/>
                </a:cubicBezTo>
                <a:cubicBezTo>
                  <a:pt x="629" y="616"/>
                  <a:pt x="630" y="606"/>
                  <a:pt x="646" y="594"/>
                </a:cubicBezTo>
                <a:cubicBezTo>
                  <a:pt x="688" y="564"/>
                  <a:pt x="740" y="589"/>
                  <a:pt x="751" y="625"/>
                </a:cubicBezTo>
                <a:cubicBezTo>
                  <a:pt x="763" y="624"/>
                  <a:pt x="763" y="624"/>
                  <a:pt x="763" y="624"/>
                </a:cubicBezTo>
                <a:cubicBezTo>
                  <a:pt x="764" y="614"/>
                  <a:pt x="746" y="593"/>
                  <a:pt x="737" y="586"/>
                </a:cubicBezTo>
                <a:cubicBezTo>
                  <a:pt x="703" y="558"/>
                  <a:pt x="649" y="564"/>
                  <a:pt x="622" y="601"/>
                </a:cubicBezTo>
                <a:cubicBezTo>
                  <a:pt x="619" y="606"/>
                  <a:pt x="612" y="616"/>
                  <a:pt x="611" y="623"/>
                </a:cubicBezTo>
                <a:close/>
                <a:moveTo>
                  <a:pt x="442" y="624"/>
                </a:moveTo>
                <a:cubicBezTo>
                  <a:pt x="454" y="625"/>
                  <a:pt x="454" y="625"/>
                  <a:pt x="454" y="625"/>
                </a:cubicBezTo>
                <a:cubicBezTo>
                  <a:pt x="461" y="602"/>
                  <a:pt x="487" y="581"/>
                  <a:pt x="517" y="581"/>
                </a:cubicBezTo>
                <a:cubicBezTo>
                  <a:pt x="548" y="580"/>
                  <a:pt x="575" y="602"/>
                  <a:pt x="582" y="625"/>
                </a:cubicBezTo>
                <a:cubicBezTo>
                  <a:pt x="594" y="624"/>
                  <a:pt x="594" y="624"/>
                  <a:pt x="594" y="624"/>
                </a:cubicBezTo>
                <a:cubicBezTo>
                  <a:pt x="595" y="614"/>
                  <a:pt x="577" y="593"/>
                  <a:pt x="567" y="585"/>
                </a:cubicBezTo>
                <a:cubicBezTo>
                  <a:pt x="531" y="557"/>
                  <a:pt x="478" y="565"/>
                  <a:pt x="452" y="602"/>
                </a:cubicBezTo>
                <a:cubicBezTo>
                  <a:pt x="450" y="605"/>
                  <a:pt x="441" y="618"/>
                  <a:pt x="442" y="624"/>
                </a:cubicBezTo>
                <a:close/>
                <a:moveTo>
                  <a:pt x="272" y="624"/>
                </a:moveTo>
                <a:cubicBezTo>
                  <a:pt x="284" y="625"/>
                  <a:pt x="284" y="625"/>
                  <a:pt x="284" y="625"/>
                </a:cubicBezTo>
                <a:cubicBezTo>
                  <a:pt x="297" y="581"/>
                  <a:pt x="366" y="561"/>
                  <a:pt x="403" y="608"/>
                </a:cubicBezTo>
                <a:cubicBezTo>
                  <a:pt x="409" y="616"/>
                  <a:pt x="410" y="622"/>
                  <a:pt x="413" y="625"/>
                </a:cubicBezTo>
                <a:cubicBezTo>
                  <a:pt x="424" y="624"/>
                  <a:pt x="424" y="624"/>
                  <a:pt x="424" y="624"/>
                </a:cubicBezTo>
                <a:cubicBezTo>
                  <a:pt x="425" y="615"/>
                  <a:pt x="407" y="593"/>
                  <a:pt x="398" y="585"/>
                </a:cubicBezTo>
                <a:cubicBezTo>
                  <a:pt x="385" y="576"/>
                  <a:pt x="370" y="568"/>
                  <a:pt x="348" y="568"/>
                </a:cubicBezTo>
                <a:cubicBezTo>
                  <a:pt x="320" y="568"/>
                  <a:pt x="298" y="582"/>
                  <a:pt x="283" y="602"/>
                </a:cubicBezTo>
                <a:cubicBezTo>
                  <a:pt x="280" y="605"/>
                  <a:pt x="272" y="619"/>
                  <a:pt x="272" y="624"/>
                </a:cubicBezTo>
                <a:close/>
                <a:moveTo>
                  <a:pt x="103" y="624"/>
                </a:moveTo>
                <a:cubicBezTo>
                  <a:pt x="114" y="625"/>
                  <a:pt x="114" y="625"/>
                  <a:pt x="114" y="625"/>
                </a:cubicBezTo>
                <a:cubicBezTo>
                  <a:pt x="128" y="581"/>
                  <a:pt x="196" y="560"/>
                  <a:pt x="233" y="607"/>
                </a:cubicBezTo>
                <a:cubicBezTo>
                  <a:pt x="238" y="614"/>
                  <a:pt x="239" y="619"/>
                  <a:pt x="243" y="625"/>
                </a:cubicBezTo>
                <a:cubicBezTo>
                  <a:pt x="255" y="624"/>
                  <a:pt x="255" y="624"/>
                  <a:pt x="255" y="624"/>
                </a:cubicBezTo>
                <a:cubicBezTo>
                  <a:pt x="253" y="611"/>
                  <a:pt x="237" y="592"/>
                  <a:pt x="228" y="585"/>
                </a:cubicBezTo>
                <a:cubicBezTo>
                  <a:pt x="191" y="557"/>
                  <a:pt x="139" y="565"/>
                  <a:pt x="113" y="602"/>
                </a:cubicBezTo>
                <a:cubicBezTo>
                  <a:pt x="110" y="606"/>
                  <a:pt x="102" y="618"/>
                  <a:pt x="103" y="624"/>
                </a:cubicBezTo>
                <a:close/>
                <a:moveTo>
                  <a:pt x="57" y="574"/>
                </a:moveTo>
                <a:cubicBezTo>
                  <a:pt x="69" y="584"/>
                  <a:pt x="76" y="587"/>
                  <a:pt x="86" y="605"/>
                </a:cubicBezTo>
                <a:cubicBezTo>
                  <a:pt x="88" y="609"/>
                  <a:pt x="91" y="617"/>
                  <a:pt x="93" y="617"/>
                </a:cubicBezTo>
                <a:cubicBezTo>
                  <a:pt x="97" y="617"/>
                  <a:pt x="96" y="616"/>
                  <a:pt x="98" y="612"/>
                </a:cubicBezTo>
                <a:cubicBezTo>
                  <a:pt x="101" y="605"/>
                  <a:pt x="105" y="599"/>
                  <a:pt x="109" y="593"/>
                </a:cubicBezTo>
                <a:cubicBezTo>
                  <a:pt x="117" y="583"/>
                  <a:pt x="122" y="580"/>
                  <a:pt x="131" y="574"/>
                </a:cubicBezTo>
                <a:cubicBezTo>
                  <a:pt x="130" y="557"/>
                  <a:pt x="112" y="542"/>
                  <a:pt x="94" y="542"/>
                </a:cubicBezTo>
                <a:cubicBezTo>
                  <a:pt x="76" y="541"/>
                  <a:pt x="57" y="557"/>
                  <a:pt x="57" y="574"/>
                </a:cubicBezTo>
                <a:close/>
                <a:moveTo>
                  <a:pt x="226" y="574"/>
                </a:moveTo>
                <a:cubicBezTo>
                  <a:pt x="230" y="577"/>
                  <a:pt x="234" y="580"/>
                  <a:pt x="238" y="583"/>
                </a:cubicBezTo>
                <a:cubicBezTo>
                  <a:pt x="242" y="586"/>
                  <a:pt x="244" y="589"/>
                  <a:pt x="247" y="593"/>
                </a:cubicBezTo>
                <a:cubicBezTo>
                  <a:pt x="256" y="602"/>
                  <a:pt x="261" y="617"/>
                  <a:pt x="263" y="617"/>
                </a:cubicBezTo>
                <a:cubicBezTo>
                  <a:pt x="267" y="616"/>
                  <a:pt x="269" y="608"/>
                  <a:pt x="271" y="605"/>
                </a:cubicBezTo>
                <a:cubicBezTo>
                  <a:pt x="277" y="594"/>
                  <a:pt x="289" y="580"/>
                  <a:pt x="301" y="574"/>
                </a:cubicBezTo>
                <a:cubicBezTo>
                  <a:pt x="297" y="545"/>
                  <a:pt x="262" y="531"/>
                  <a:pt x="239" y="551"/>
                </a:cubicBezTo>
                <a:cubicBezTo>
                  <a:pt x="234" y="555"/>
                  <a:pt x="226" y="564"/>
                  <a:pt x="226" y="574"/>
                </a:cubicBezTo>
                <a:close/>
                <a:moveTo>
                  <a:pt x="205" y="564"/>
                </a:moveTo>
                <a:cubicBezTo>
                  <a:pt x="218" y="569"/>
                  <a:pt x="218" y="569"/>
                  <a:pt x="218" y="569"/>
                </a:cubicBezTo>
                <a:cubicBezTo>
                  <a:pt x="220" y="566"/>
                  <a:pt x="227" y="534"/>
                  <a:pt x="262" y="533"/>
                </a:cubicBezTo>
                <a:cubicBezTo>
                  <a:pt x="275" y="533"/>
                  <a:pt x="285" y="538"/>
                  <a:pt x="292" y="544"/>
                </a:cubicBezTo>
                <a:cubicBezTo>
                  <a:pt x="302" y="552"/>
                  <a:pt x="303" y="555"/>
                  <a:pt x="308" y="569"/>
                </a:cubicBezTo>
                <a:cubicBezTo>
                  <a:pt x="321" y="564"/>
                  <a:pt x="321" y="564"/>
                  <a:pt x="321" y="564"/>
                </a:cubicBezTo>
                <a:cubicBezTo>
                  <a:pt x="320" y="541"/>
                  <a:pt x="273" y="497"/>
                  <a:pt x="226" y="533"/>
                </a:cubicBezTo>
                <a:cubicBezTo>
                  <a:pt x="218" y="538"/>
                  <a:pt x="207" y="551"/>
                  <a:pt x="205" y="564"/>
                </a:cubicBezTo>
                <a:close/>
                <a:moveTo>
                  <a:pt x="36" y="564"/>
                </a:moveTo>
                <a:cubicBezTo>
                  <a:pt x="48" y="569"/>
                  <a:pt x="48" y="569"/>
                  <a:pt x="48" y="569"/>
                </a:cubicBezTo>
                <a:cubicBezTo>
                  <a:pt x="50" y="566"/>
                  <a:pt x="58" y="534"/>
                  <a:pt x="93" y="533"/>
                </a:cubicBezTo>
                <a:cubicBezTo>
                  <a:pt x="106" y="533"/>
                  <a:pt x="116" y="538"/>
                  <a:pt x="123" y="544"/>
                </a:cubicBezTo>
                <a:cubicBezTo>
                  <a:pt x="132" y="551"/>
                  <a:pt x="134" y="556"/>
                  <a:pt x="139" y="569"/>
                </a:cubicBezTo>
                <a:cubicBezTo>
                  <a:pt x="142" y="568"/>
                  <a:pt x="150" y="565"/>
                  <a:pt x="152" y="563"/>
                </a:cubicBezTo>
                <a:cubicBezTo>
                  <a:pt x="141" y="523"/>
                  <a:pt x="91" y="505"/>
                  <a:pt x="56" y="533"/>
                </a:cubicBezTo>
                <a:cubicBezTo>
                  <a:pt x="49" y="538"/>
                  <a:pt x="37" y="551"/>
                  <a:pt x="36" y="564"/>
                </a:cubicBezTo>
                <a:close/>
                <a:moveTo>
                  <a:pt x="186" y="560"/>
                </a:moveTo>
                <a:cubicBezTo>
                  <a:pt x="197" y="562"/>
                  <a:pt x="197" y="562"/>
                  <a:pt x="197" y="562"/>
                </a:cubicBezTo>
                <a:cubicBezTo>
                  <a:pt x="204" y="546"/>
                  <a:pt x="203" y="541"/>
                  <a:pt x="220" y="526"/>
                </a:cubicBezTo>
                <a:cubicBezTo>
                  <a:pt x="257" y="495"/>
                  <a:pt x="319" y="515"/>
                  <a:pt x="329" y="562"/>
                </a:cubicBezTo>
                <a:cubicBezTo>
                  <a:pt x="341" y="560"/>
                  <a:pt x="341" y="560"/>
                  <a:pt x="341" y="560"/>
                </a:cubicBezTo>
                <a:cubicBezTo>
                  <a:pt x="341" y="552"/>
                  <a:pt x="334" y="541"/>
                  <a:pt x="331" y="536"/>
                </a:cubicBezTo>
                <a:cubicBezTo>
                  <a:pt x="304" y="495"/>
                  <a:pt x="250" y="487"/>
                  <a:pt x="212" y="517"/>
                </a:cubicBezTo>
                <a:cubicBezTo>
                  <a:pt x="206" y="522"/>
                  <a:pt x="199" y="529"/>
                  <a:pt x="196" y="536"/>
                </a:cubicBezTo>
                <a:cubicBezTo>
                  <a:pt x="193" y="540"/>
                  <a:pt x="185" y="554"/>
                  <a:pt x="186" y="560"/>
                </a:cubicBezTo>
                <a:close/>
                <a:moveTo>
                  <a:pt x="16" y="560"/>
                </a:moveTo>
                <a:cubicBezTo>
                  <a:pt x="27" y="562"/>
                  <a:pt x="27" y="562"/>
                  <a:pt x="27" y="562"/>
                </a:cubicBezTo>
                <a:cubicBezTo>
                  <a:pt x="30" y="556"/>
                  <a:pt x="30" y="552"/>
                  <a:pt x="36" y="542"/>
                </a:cubicBezTo>
                <a:cubicBezTo>
                  <a:pt x="40" y="536"/>
                  <a:pt x="45" y="531"/>
                  <a:pt x="50" y="526"/>
                </a:cubicBezTo>
                <a:cubicBezTo>
                  <a:pt x="90" y="493"/>
                  <a:pt x="150" y="518"/>
                  <a:pt x="160" y="562"/>
                </a:cubicBezTo>
                <a:cubicBezTo>
                  <a:pt x="172" y="560"/>
                  <a:pt x="172" y="560"/>
                  <a:pt x="172" y="560"/>
                </a:cubicBezTo>
                <a:cubicBezTo>
                  <a:pt x="172" y="548"/>
                  <a:pt x="156" y="526"/>
                  <a:pt x="145" y="518"/>
                </a:cubicBezTo>
                <a:cubicBezTo>
                  <a:pt x="107" y="486"/>
                  <a:pt x="53" y="495"/>
                  <a:pt x="26" y="535"/>
                </a:cubicBezTo>
                <a:cubicBezTo>
                  <a:pt x="23" y="540"/>
                  <a:pt x="16" y="553"/>
                  <a:pt x="16" y="560"/>
                </a:cubicBezTo>
                <a:close/>
                <a:moveTo>
                  <a:pt x="143" y="505"/>
                </a:moveTo>
                <a:cubicBezTo>
                  <a:pt x="155" y="515"/>
                  <a:pt x="163" y="521"/>
                  <a:pt x="172" y="537"/>
                </a:cubicBezTo>
                <a:cubicBezTo>
                  <a:pt x="173" y="539"/>
                  <a:pt x="174" y="542"/>
                  <a:pt x="175" y="544"/>
                </a:cubicBezTo>
                <a:cubicBezTo>
                  <a:pt x="176" y="545"/>
                  <a:pt x="176" y="547"/>
                  <a:pt x="177" y="548"/>
                </a:cubicBezTo>
                <a:cubicBezTo>
                  <a:pt x="177" y="550"/>
                  <a:pt x="177" y="548"/>
                  <a:pt x="178" y="550"/>
                </a:cubicBezTo>
                <a:cubicBezTo>
                  <a:pt x="178" y="551"/>
                  <a:pt x="178" y="551"/>
                  <a:pt x="179" y="551"/>
                </a:cubicBezTo>
                <a:cubicBezTo>
                  <a:pt x="182" y="539"/>
                  <a:pt x="193" y="522"/>
                  <a:pt x="203" y="514"/>
                </a:cubicBezTo>
                <a:cubicBezTo>
                  <a:pt x="206" y="511"/>
                  <a:pt x="211" y="508"/>
                  <a:pt x="214" y="505"/>
                </a:cubicBezTo>
                <a:cubicBezTo>
                  <a:pt x="213" y="498"/>
                  <a:pt x="206" y="490"/>
                  <a:pt x="202" y="487"/>
                </a:cubicBezTo>
                <a:cubicBezTo>
                  <a:pt x="181" y="468"/>
                  <a:pt x="146" y="484"/>
                  <a:pt x="143" y="505"/>
                </a:cubicBezTo>
                <a:close/>
                <a:moveTo>
                  <a:pt x="122" y="495"/>
                </a:moveTo>
                <a:cubicBezTo>
                  <a:pt x="135" y="500"/>
                  <a:pt x="135" y="500"/>
                  <a:pt x="135" y="500"/>
                </a:cubicBezTo>
                <a:cubicBezTo>
                  <a:pt x="141" y="485"/>
                  <a:pt x="156" y="470"/>
                  <a:pt x="178" y="470"/>
                </a:cubicBezTo>
                <a:cubicBezTo>
                  <a:pt x="189" y="470"/>
                  <a:pt x="199" y="474"/>
                  <a:pt x="206" y="479"/>
                </a:cubicBezTo>
                <a:cubicBezTo>
                  <a:pt x="210" y="482"/>
                  <a:pt x="212" y="484"/>
                  <a:pt x="215" y="488"/>
                </a:cubicBezTo>
                <a:cubicBezTo>
                  <a:pt x="218" y="492"/>
                  <a:pt x="219" y="496"/>
                  <a:pt x="222" y="500"/>
                </a:cubicBezTo>
                <a:cubicBezTo>
                  <a:pt x="235" y="495"/>
                  <a:pt x="235" y="495"/>
                  <a:pt x="235" y="495"/>
                </a:cubicBezTo>
                <a:cubicBezTo>
                  <a:pt x="233" y="485"/>
                  <a:pt x="221" y="473"/>
                  <a:pt x="215" y="468"/>
                </a:cubicBezTo>
                <a:cubicBezTo>
                  <a:pt x="206" y="461"/>
                  <a:pt x="193" y="456"/>
                  <a:pt x="179" y="456"/>
                </a:cubicBezTo>
                <a:cubicBezTo>
                  <a:pt x="154" y="456"/>
                  <a:pt x="128" y="474"/>
                  <a:pt x="122" y="495"/>
                </a:cubicBezTo>
                <a:close/>
                <a:moveTo>
                  <a:pt x="102" y="491"/>
                </a:moveTo>
                <a:cubicBezTo>
                  <a:pt x="114" y="493"/>
                  <a:pt x="114" y="493"/>
                  <a:pt x="114" y="493"/>
                </a:cubicBezTo>
                <a:cubicBezTo>
                  <a:pt x="133" y="446"/>
                  <a:pt x="186" y="436"/>
                  <a:pt x="220" y="462"/>
                </a:cubicBezTo>
                <a:cubicBezTo>
                  <a:pt x="235" y="474"/>
                  <a:pt x="234" y="478"/>
                  <a:pt x="243" y="493"/>
                </a:cubicBezTo>
                <a:cubicBezTo>
                  <a:pt x="255" y="491"/>
                  <a:pt x="255" y="491"/>
                  <a:pt x="255" y="491"/>
                </a:cubicBezTo>
                <a:cubicBezTo>
                  <a:pt x="251" y="475"/>
                  <a:pt x="237" y="460"/>
                  <a:pt x="228" y="452"/>
                </a:cubicBezTo>
                <a:cubicBezTo>
                  <a:pt x="200" y="430"/>
                  <a:pt x="159" y="430"/>
                  <a:pt x="129" y="452"/>
                </a:cubicBezTo>
                <a:cubicBezTo>
                  <a:pt x="121" y="459"/>
                  <a:pt x="105" y="476"/>
                  <a:pt x="102" y="491"/>
                </a:cubicBezTo>
                <a:close/>
                <a:moveTo>
                  <a:pt x="57" y="441"/>
                </a:moveTo>
                <a:cubicBezTo>
                  <a:pt x="57" y="441"/>
                  <a:pt x="57" y="441"/>
                  <a:pt x="57" y="441"/>
                </a:cubicBezTo>
                <a:cubicBezTo>
                  <a:pt x="59" y="443"/>
                  <a:pt x="59" y="443"/>
                  <a:pt x="59" y="443"/>
                </a:cubicBezTo>
                <a:cubicBezTo>
                  <a:pt x="66" y="448"/>
                  <a:pt x="72" y="452"/>
                  <a:pt x="78" y="460"/>
                </a:cubicBezTo>
                <a:cubicBezTo>
                  <a:pt x="87" y="472"/>
                  <a:pt x="86" y="472"/>
                  <a:pt x="91" y="482"/>
                </a:cubicBezTo>
                <a:cubicBezTo>
                  <a:pt x="96" y="492"/>
                  <a:pt x="96" y="476"/>
                  <a:pt x="110" y="460"/>
                </a:cubicBezTo>
                <a:cubicBezTo>
                  <a:pt x="114" y="455"/>
                  <a:pt x="123" y="445"/>
                  <a:pt x="131" y="441"/>
                </a:cubicBezTo>
                <a:cubicBezTo>
                  <a:pt x="130" y="424"/>
                  <a:pt x="113" y="409"/>
                  <a:pt x="94" y="409"/>
                </a:cubicBezTo>
                <a:cubicBezTo>
                  <a:pt x="75" y="409"/>
                  <a:pt x="59" y="423"/>
                  <a:pt x="57" y="441"/>
                </a:cubicBezTo>
                <a:close/>
                <a:moveTo>
                  <a:pt x="36" y="431"/>
                </a:moveTo>
                <a:cubicBezTo>
                  <a:pt x="49" y="436"/>
                  <a:pt x="49" y="436"/>
                  <a:pt x="49" y="436"/>
                </a:cubicBezTo>
                <a:cubicBezTo>
                  <a:pt x="53" y="418"/>
                  <a:pt x="71" y="401"/>
                  <a:pt x="93" y="401"/>
                </a:cubicBezTo>
                <a:cubicBezTo>
                  <a:pt x="116" y="401"/>
                  <a:pt x="135" y="417"/>
                  <a:pt x="138" y="436"/>
                </a:cubicBezTo>
                <a:cubicBezTo>
                  <a:pt x="152" y="431"/>
                  <a:pt x="152" y="431"/>
                  <a:pt x="152" y="431"/>
                </a:cubicBezTo>
                <a:cubicBezTo>
                  <a:pt x="149" y="418"/>
                  <a:pt x="139" y="405"/>
                  <a:pt x="132" y="400"/>
                </a:cubicBezTo>
                <a:cubicBezTo>
                  <a:pt x="89" y="367"/>
                  <a:pt x="41" y="400"/>
                  <a:pt x="36" y="431"/>
                </a:cubicBezTo>
                <a:close/>
                <a:moveTo>
                  <a:pt x="16" y="428"/>
                </a:moveTo>
                <a:cubicBezTo>
                  <a:pt x="27" y="429"/>
                  <a:pt x="27" y="429"/>
                  <a:pt x="27" y="429"/>
                </a:cubicBezTo>
                <a:cubicBezTo>
                  <a:pt x="35" y="414"/>
                  <a:pt x="33" y="409"/>
                  <a:pt x="50" y="394"/>
                </a:cubicBezTo>
                <a:cubicBezTo>
                  <a:pt x="85" y="364"/>
                  <a:pt x="145" y="377"/>
                  <a:pt x="160" y="429"/>
                </a:cubicBezTo>
                <a:cubicBezTo>
                  <a:pt x="172" y="427"/>
                  <a:pt x="172" y="427"/>
                  <a:pt x="172" y="427"/>
                </a:cubicBezTo>
                <a:cubicBezTo>
                  <a:pt x="169" y="410"/>
                  <a:pt x="155" y="392"/>
                  <a:pt x="146" y="385"/>
                </a:cubicBezTo>
                <a:cubicBezTo>
                  <a:pt x="115" y="360"/>
                  <a:pt x="71" y="360"/>
                  <a:pt x="42" y="384"/>
                </a:cubicBezTo>
                <a:cubicBezTo>
                  <a:pt x="33" y="392"/>
                  <a:pt x="18" y="409"/>
                  <a:pt x="16" y="428"/>
                </a:cubicBezTo>
                <a:close/>
                <a:moveTo>
                  <a:pt x="57" y="308"/>
                </a:moveTo>
                <a:cubicBezTo>
                  <a:pt x="66" y="317"/>
                  <a:pt x="66" y="313"/>
                  <a:pt x="77" y="327"/>
                </a:cubicBezTo>
                <a:cubicBezTo>
                  <a:pt x="88" y="340"/>
                  <a:pt x="89" y="347"/>
                  <a:pt x="93" y="352"/>
                </a:cubicBezTo>
                <a:cubicBezTo>
                  <a:pt x="126" y="353"/>
                  <a:pt x="144" y="312"/>
                  <a:pt x="123" y="290"/>
                </a:cubicBezTo>
                <a:cubicBezTo>
                  <a:pt x="95" y="260"/>
                  <a:pt x="57" y="284"/>
                  <a:pt x="57" y="308"/>
                </a:cubicBezTo>
                <a:close/>
                <a:moveTo>
                  <a:pt x="36" y="299"/>
                </a:moveTo>
                <a:cubicBezTo>
                  <a:pt x="48" y="303"/>
                  <a:pt x="48" y="303"/>
                  <a:pt x="48" y="303"/>
                </a:cubicBezTo>
                <a:cubicBezTo>
                  <a:pt x="51" y="300"/>
                  <a:pt x="53" y="280"/>
                  <a:pt x="78" y="271"/>
                </a:cubicBezTo>
                <a:cubicBezTo>
                  <a:pt x="97" y="264"/>
                  <a:pt x="114" y="270"/>
                  <a:pt x="125" y="281"/>
                </a:cubicBezTo>
                <a:cubicBezTo>
                  <a:pt x="144" y="298"/>
                  <a:pt x="144" y="329"/>
                  <a:pt x="126" y="347"/>
                </a:cubicBezTo>
                <a:cubicBezTo>
                  <a:pt x="120" y="353"/>
                  <a:pt x="116" y="355"/>
                  <a:pt x="107" y="358"/>
                </a:cubicBezTo>
                <a:cubicBezTo>
                  <a:pt x="112" y="360"/>
                  <a:pt x="117" y="361"/>
                  <a:pt x="123" y="363"/>
                </a:cubicBezTo>
                <a:cubicBezTo>
                  <a:pt x="128" y="365"/>
                  <a:pt x="129" y="363"/>
                  <a:pt x="135" y="358"/>
                </a:cubicBezTo>
                <a:cubicBezTo>
                  <a:pt x="159" y="336"/>
                  <a:pt x="160" y="296"/>
                  <a:pt x="136" y="271"/>
                </a:cubicBezTo>
                <a:cubicBezTo>
                  <a:pt x="99" y="234"/>
                  <a:pt x="42" y="262"/>
                  <a:pt x="36" y="299"/>
                </a:cubicBezTo>
                <a:close/>
                <a:moveTo>
                  <a:pt x="16" y="295"/>
                </a:moveTo>
                <a:cubicBezTo>
                  <a:pt x="27" y="296"/>
                  <a:pt x="27" y="296"/>
                  <a:pt x="27" y="296"/>
                </a:cubicBezTo>
                <a:cubicBezTo>
                  <a:pt x="32" y="288"/>
                  <a:pt x="32" y="279"/>
                  <a:pt x="42" y="269"/>
                </a:cubicBezTo>
                <a:cubicBezTo>
                  <a:pt x="49" y="262"/>
                  <a:pt x="55" y="256"/>
                  <a:pt x="66" y="251"/>
                </a:cubicBezTo>
                <a:cubicBezTo>
                  <a:pt x="124" y="225"/>
                  <a:pt x="184" y="288"/>
                  <a:pt x="155" y="345"/>
                </a:cubicBezTo>
                <a:cubicBezTo>
                  <a:pt x="146" y="361"/>
                  <a:pt x="141" y="362"/>
                  <a:pt x="136" y="368"/>
                </a:cubicBezTo>
                <a:cubicBezTo>
                  <a:pt x="146" y="375"/>
                  <a:pt x="146" y="375"/>
                  <a:pt x="146" y="375"/>
                </a:cubicBezTo>
                <a:cubicBezTo>
                  <a:pt x="150" y="373"/>
                  <a:pt x="156" y="366"/>
                  <a:pt x="158" y="363"/>
                </a:cubicBezTo>
                <a:cubicBezTo>
                  <a:pt x="186" y="326"/>
                  <a:pt x="177" y="272"/>
                  <a:pt x="137" y="246"/>
                </a:cubicBezTo>
                <a:cubicBezTo>
                  <a:pt x="116" y="232"/>
                  <a:pt x="84" y="229"/>
                  <a:pt x="59" y="241"/>
                </a:cubicBezTo>
                <a:cubicBezTo>
                  <a:pt x="49" y="246"/>
                  <a:pt x="39" y="253"/>
                  <a:pt x="32" y="262"/>
                </a:cubicBezTo>
                <a:cubicBezTo>
                  <a:pt x="27" y="268"/>
                  <a:pt x="16" y="284"/>
                  <a:pt x="16" y="295"/>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44"/>
          <p:cNvSpPr>
            <a:spLocks noEditPoints="1"/>
          </p:cNvSpPr>
          <p:nvPr/>
        </p:nvSpPr>
        <p:spPr bwMode="auto">
          <a:xfrm>
            <a:off x="3076192" y="6360319"/>
            <a:ext cx="1141413" cy="339725"/>
          </a:xfrm>
          <a:custGeom>
            <a:avLst/>
            <a:gdLst>
              <a:gd name="T0" fmla="*/ 270 w 333"/>
              <a:gd name="T1" fmla="*/ 0 h 99"/>
              <a:gd name="T2" fmla="*/ 7 w 333"/>
              <a:gd name="T3" fmla="*/ 12 h 99"/>
              <a:gd name="T4" fmla="*/ 13 w 333"/>
              <a:gd name="T5" fmla="*/ 6 h 99"/>
              <a:gd name="T6" fmla="*/ 38 w 333"/>
              <a:gd name="T7" fmla="*/ 6 h 99"/>
              <a:gd name="T8" fmla="*/ 45 w 333"/>
              <a:gd name="T9" fmla="*/ 12 h 99"/>
              <a:gd name="T10" fmla="*/ 82 w 333"/>
              <a:gd name="T11" fmla="*/ 0 h 99"/>
              <a:gd name="T12" fmla="*/ 120 w 333"/>
              <a:gd name="T13" fmla="*/ 12 h 99"/>
              <a:gd name="T14" fmla="*/ 113 w 333"/>
              <a:gd name="T15" fmla="*/ 6 h 99"/>
              <a:gd name="T16" fmla="*/ 120 w 333"/>
              <a:gd name="T17" fmla="*/ 0 h 99"/>
              <a:gd name="T18" fmla="*/ 26 w 333"/>
              <a:gd name="T19" fmla="*/ 41 h 99"/>
              <a:gd name="T20" fmla="*/ 32 w 333"/>
              <a:gd name="T21" fmla="*/ 35 h 99"/>
              <a:gd name="T22" fmla="*/ 57 w 333"/>
              <a:gd name="T23" fmla="*/ 35 h 99"/>
              <a:gd name="T24" fmla="*/ 63 w 333"/>
              <a:gd name="T25" fmla="*/ 41 h 99"/>
              <a:gd name="T26" fmla="*/ 101 w 333"/>
              <a:gd name="T27" fmla="*/ 28 h 99"/>
              <a:gd name="T28" fmla="*/ 45 w 333"/>
              <a:gd name="T29" fmla="*/ 70 h 99"/>
              <a:gd name="T30" fmla="*/ 51 w 333"/>
              <a:gd name="T31" fmla="*/ 64 h 99"/>
              <a:gd name="T32" fmla="*/ 76 w 333"/>
              <a:gd name="T33" fmla="*/ 64 h 99"/>
              <a:gd name="T34" fmla="*/ 82 w 333"/>
              <a:gd name="T35" fmla="*/ 70 h 99"/>
              <a:gd name="T36" fmla="*/ 119 w 333"/>
              <a:gd name="T37" fmla="*/ 70 h 99"/>
              <a:gd name="T38" fmla="*/ 120 w 333"/>
              <a:gd name="T39" fmla="*/ 57 h 99"/>
              <a:gd name="T40" fmla="*/ 120 w 333"/>
              <a:gd name="T41" fmla="*/ 70 h 99"/>
              <a:gd name="T42" fmla="*/ 63 w 333"/>
              <a:gd name="T43" fmla="*/ 86 h 99"/>
              <a:gd name="T44" fmla="*/ 101 w 333"/>
              <a:gd name="T45" fmla="*/ 99 h 99"/>
              <a:gd name="T46" fmla="*/ 108 w 333"/>
              <a:gd name="T47" fmla="*/ 92 h 99"/>
              <a:gd name="T48" fmla="*/ 239 w 333"/>
              <a:gd name="T49" fmla="*/ 6 h 99"/>
              <a:gd name="T50" fmla="*/ 232 w 333"/>
              <a:gd name="T51" fmla="*/ 12 h 99"/>
              <a:gd name="T52" fmla="*/ 195 w 333"/>
              <a:gd name="T53" fmla="*/ 0 h 99"/>
              <a:gd name="T54" fmla="*/ 157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6 w 333"/>
              <a:gd name="T71" fmla="*/ 41 h 99"/>
              <a:gd name="T72" fmla="*/ 138 w 333"/>
              <a:gd name="T73" fmla="*/ 28 h 99"/>
              <a:gd name="T74" fmla="*/ 308 w 333"/>
              <a:gd name="T75" fmla="*/ 70 h 99"/>
              <a:gd name="T76" fmla="*/ 302 w 333"/>
              <a:gd name="T77" fmla="*/ 64 h 99"/>
              <a:gd name="T78" fmla="*/ 276 w 333"/>
              <a:gd name="T79" fmla="*/ 64 h 99"/>
              <a:gd name="T80" fmla="*/ 270 w 333"/>
              <a:gd name="T81" fmla="*/ 70 h 99"/>
              <a:gd name="T82" fmla="*/ 232 w 333"/>
              <a:gd name="T83" fmla="*/ 57 h 99"/>
              <a:gd name="T84" fmla="*/ 195 w 333"/>
              <a:gd name="T85" fmla="*/ 70 h 99"/>
              <a:gd name="T86" fmla="*/ 188 w 333"/>
              <a:gd name="T87" fmla="*/ 64 h 99"/>
              <a:gd name="T88" fmla="*/ 163 w 333"/>
              <a:gd name="T89" fmla="*/ 64 h 99"/>
              <a:gd name="T90" fmla="*/ 157 w 333"/>
              <a:gd name="T91" fmla="*/ 70 h 99"/>
              <a:gd name="T92" fmla="*/ 327 w 333"/>
              <a:gd name="T93" fmla="*/ 86 h 99"/>
              <a:gd name="T94" fmla="*/ 289 w 333"/>
              <a:gd name="T95" fmla="*/ 99 h 99"/>
              <a:gd name="T96" fmla="*/ 283 w 333"/>
              <a:gd name="T97" fmla="*/ 92 h 99"/>
              <a:gd name="T98" fmla="*/ 258 w 333"/>
              <a:gd name="T99" fmla="*/ 92 h 99"/>
              <a:gd name="T100" fmla="*/ 251 w 333"/>
              <a:gd name="T101" fmla="*/ 99 h 99"/>
              <a:gd name="T102" fmla="*/ 213 w 333"/>
              <a:gd name="T103" fmla="*/ 86 h 99"/>
              <a:gd name="T104" fmla="*/ 176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4" y="12"/>
                  <a:pt x="276" y="10"/>
                  <a:pt x="276" y="6"/>
                </a:cubicBezTo>
                <a:cubicBezTo>
                  <a:pt x="276" y="3"/>
                  <a:pt x="274" y="0"/>
                  <a:pt x="270" y="0"/>
                </a:cubicBezTo>
                <a:cubicBezTo>
                  <a:pt x="267" y="0"/>
                  <a:pt x="264" y="3"/>
                  <a:pt x="264" y="6"/>
                </a:cubicBezTo>
                <a:cubicBezTo>
                  <a:pt x="264" y="10"/>
                  <a:pt x="267" y="12"/>
                  <a:pt x="270" y="12"/>
                </a:cubicBezTo>
                <a:close/>
                <a:moveTo>
                  <a:pt x="7" y="12"/>
                </a:moveTo>
                <a:cubicBezTo>
                  <a:pt x="3" y="12"/>
                  <a:pt x="0" y="10"/>
                  <a:pt x="0" y="6"/>
                </a:cubicBezTo>
                <a:cubicBezTo>
                  <a:pt x="0" y="3"/>
                  <a:pt x="3" y="0"/>
                  <a:pt x="7" y="0"/>
                </a:cubicBezTo>
                <a:cubicBezTo>
                  <a:pt x="10" y="0"/>
                  <a:pt x="13" y="3"/>
                  <a:pt x="13" y="6"/>
                </a:cubicBezTo>
                <a:cubicBezTo>
                  <a:pt x="13" y="10"/>
                  <a:pt x="10" y="12"/>
                  <a:pt x="7" y="12"/>
                </a:cubicBezTo>
                <a:close/>
                <a:moveTo>
                  <a:pt x="45" y="12"/>
                </a:moveTo>
                <a:cubicBezTo>
                  <a:pt x="41" y="12"/>
                  <a:pt x="38" y="10"/>
                  <a:pt x="38" y="6"/>
                </a:cubicBezTo>
                <a:cubicBezTo>
                  <a:pt x="38" y="3"/>
                  <a:pt x="41" y="0"/>
                  <a:pt x="45" y="0"/>
                </a:cubicBezTo>
                <a:cubicBezTo>
                  <a:pt x="48" y="0"/>
                  <a:pt x="51" y="3"/>
                  <a:pt x="51" y="6"/>
                </a:cubicBezTo>
                <a:cubicBezTo>
                  <a:pt x="51" y="10"/>
                  <a:pt x="48" y="12"/>
                  <a:pt x="45" y="12"/>
                </a:cubicBezTo>
                <a:close/>
                <a:moveTo>
                  <a:pt x="82" y="12"/>
                </a:moveTo>
                <a:cubicBezTo>
                  <a:pt x="79" y="12"/>
                  <a:pt x="76" y="10"/>
                  <a:pt x="76" y="6"/>
                </a:cubicBezTo>
                <a:cubicBezTo>
                  <a:pt x="76" y="3"/>
                  <a:pt x="79" y="0"/>
                  <a:pt x="82" y="0"/>
                </a:cubicBezTo>
                <a:cubicBezTo>
                  <a:pt x="86" y="0"/>
                  <a:pt x="89" y="3"/>
                  <a:pt x="89" y="6"/>
                </a:cubicBezTo>
                <a:cubicBezTo>
                  <a:pt x="89" y="10"/>
                  <a:pt x="86" y="12"/>
                  <a:pt x="82" y="12"/>
                </a:cubicBezTo>
                <a:close/>
                <a:moveTo>
                  <a:pt x="120" y="12"/>
                </a:moveTo>
                <a:cubicBezTo>
                  <a:pt x="120" y="12"/>
                  <a:pt x="120" y="12"/>
                  <a:pt x="120" y="12"/>
                </a:cubicBezTo>
                <a:cubicBezTo>
                  <a:pt x="119" y="12"/>
                  <a:pt x="119" y="12"/>
                  <a:pt x="119" y="12"/>
                </a:cubicBezTo>
                <a:cubicBezTo>
                  <a:pt x="115" y="12"/>
                  <a:pt x="113" y="10"/>
                  <a:pt x="113" y="6"/>
                </a:cubicBezTo>
                <a:cubicBezTo>
                  <a:pt x="113" y="3"/>
                  <a:pt x="115" y="0"/>
                  <a:pt x="119" y="0"/>
                </a:cubicBezTo>
                <a:cubicBezTo>
                  <a:pt x="119" y="0"/>
                  <a:pt x="119" y="0"/>
                  <a:pt x="120" y="0"/>
                </a:cubicBezTo>
                <a:cubicBezTo>
                  <a:pt x="120" y="0"/>
                  <a:pt x="120" y="0"/>
                  <a:pt x="120" y="0"/>
                </a:cubicBezTo>
                <a:cubicBezTo>
                  <a:pt x="124" y="0"/>
                  <a:pt x="126" y="3"/>
                  <a:pt x="126" y="6"/>
                </a:cubicBezTo>
                <a:cubicBezTo>
                  <a:pt x="126" y="10"/>
                  <a:pt x="124" y="12"/>
                  <a:pt x="120" y="12"/>
                </a:cubicBezTo>
                <a:close/>
                <a:moveTo>
                  <a:pt x="26" y="41"/>
                </a:moveTo>
                <a:cubicBezTo>
                  <a:pt x="22" y="41"/>
                  <a:pt x="19" y="38"/>
                  <a:pt x="19" y="35"/>
                </a:cubicBezTo>
                <a:cubicBezTo>
                  <a:pt x="19" y="31"/>
                  <a:pt x="22" y="28"/>
                  <a:pt x="26" y="28"/>
                </a:cubicBezTo>
                <a:cubicBezTo>
                  <a:pt x="29" y="28"/>
                  <a:pt x="32" y="31"/>
                  <a:pt x="32" y="35"/>
                </a:cubicBezTo>
                <a:cubicBezTo>
                  <a:pt x="32" y="38"/>
                  <a:pt x="29" y="41"/>
                  <a:pt x="26" y="41"/>
                </a:cubicBezTo>
                <a:close/>
                <a:moveTo>
                  <a:pt x="63" y="41"/>
                </a:moveTo>
                <a:cubicBezTo>
                  <a:pt x="60" y="41"/>
                  <a:pt x="57" y="38"/>
                  <a:pt x="57" y="35"/>
                </a:cubicBezTo>
                <a:cubicBezTo>
                  <a:pt x="57" y="31"/>
                  <a:pt x="60" y="28"/>
                  <a:pt x="63" y="28"/>
                </a:cubicBezTo>
                <a:cubicBezTo>
                  <a:pt x="67" y="28"/>
                  <a:pt x="70" y="31"/>
                  <a:pt x="70" y="35"/>
                </a:cubicBezTo>
                <a:cubicBezTo>
                  <a:pt x="70" y="38"/>
                  <a:pt x="67" y="41"/>
                  <a:pt x="63" y="41"/>
                </a:cubicBezTo>
                <a:close/>
                <a:moveTo>
                  <a:pt x="101" y="41"/>
                </a:moveTo>
                <a:cubicBezTo>
                  <a:pt x="98" y="41"/>
                  <a:pt x="95" y="38"/>
                  <a:pt x="95" y="35"/>
                </a:cubicBezTo>
                <a:cubicBezTo>
                  <a:pt x="95" y="31"/>
                  <a:pt x="98" y="28"/>
                  <a:pt x="101" y="28"/>
                </a:cubicBezTo>
                <a:cubicBezTo>
                  <a:pt x="105" y="28"/>
                  <a:pt x="108" y="31"/>
                  <a:pt x="108" y="35"/>
                </a:cubicBezTo>
                <a:cubicBezTo>
                  <a:pt x="108" y="38"/>
                  <a:pt x="105" y="41"/>
                  <a:pt x="101" y="41"/>
                </a:cubicBezTo>
                <a:close/>
                <a:moveTo>
                  <a:pt x="45" y="70"/>
                </a:moveTo>
                <a:cubicBezTo>
                  <a:pt x="41" y="70"/>
                  <a:pt x="38" y="67"/>
                  <a:pt x="38" y="64"/>
                </a:cubicBezTo>
                <a:cubicBezTo>
                  <a:pt x="38" y="60"/>
                  <a:pt x="41" y="57"/>
                  <a:pt x="45" y="57"/>
                </a:cubicBezTo>
                <a:cubicBezTo>
                  <a:pt x="48" y="57"/>
                  <a:pt x="51" y="60"/>
                  <a:pt x="51" y="64"/>
                </a:cubicBezTo>
                <a:cubicBezTo>
                  <a:pt x="51" y="67"/>
                  <a:pt x="48" y="70"/>
                  <a:pt x="45" y="70"/>
                </a:cubicBezTo>
                <a:close/>
                <a:moveTo>
                  <a:pt x="82" y="70"/>
                </a:moveTo>
                <a:cubicBezTo>
                  <a:pt x="79" y="70"/>
                  <a:pt x="76" y="67"/>
                  <a:pt x="76" y="64"/>
                </a:cubicBezTo>
                <a:cubicBezTo>
                  <a:pt x="76" y="60"/>
                  <a:pt x="79" y="57"/>
                  <a:pt x="82" y="57"/>
                </a:cubicBezTo>
                <a:cubicBezTo>
                  <a:pt x="86" y="57"/>
                  <a:pt x="89" y="60"/>
                  <a:pt x="89" y="64"/>
                </a:cubicBezTo>
                <a:cubicBezTo>
                  <a:pt x="89" y="67"/>
                  <a:pt x="86" y="70"/>
                  <a:pt x="82" y="70"/>
                </a:cubicBezTo>
                <a:close/>
                <a:moveTo>
                  <a:pt x="120" y="70"/>
                </a:moveTo>
                <a:cubicBezTo>
                  <a:pt x="120" y="70"/>
                  <a:pt x="120" y="70"/>
                  <a:pt x="120" y="70"/>
                </a:cubicBezTo>
                <a:cubicBezTo>
                  <a:pt x="119" y="70"/>
                  <a:pt x="119" y="70"/>
                  <a:pt x="119" y="70"/>
                </a:cubicBezTo>
                <a:cubicBezTo>
                  <a:pt x="115" y="70"/>
                  <a:pt x="113" y="67"/>
                  <a:pt x="113" y="64"/>
                </a:cubicBezTo>
                <a:cubicBezTo>
                  <a:pt x="113" y="60"/>
                  <a:pt x="115" y="57"/>
                  <a:pt x="119" y="57"/>
                </a:cubicBezTo>
                <a:cubicBezTo>
                  <a:pt x="119" y="57"/>
                  <a:pt x="119" y="57"/>
                  <a:pt x="120" y="57"/>
                </a:cubicBezTo>
                <a:cubicBezTo>
                  <a:pt x="120" y="57"/>
                  <a:pt x="120" y="57"/>
                  <a:pt x="120" y="57"/>
                </a:cubicBezTo>
                <a:cubicBezTo>
                  <a:pt x="124" y="57"/>
                  <a:pt x="126" y="60"/>
                  <a:pt x="126" y="64"/>
                </a:cubicBezTo>
                <a:cubicBezTo>
                  <a:pt x="126" y="67"/>
                  <a:pt x="124" y="70"/>
                  <a:pt x="120" y="70"/>
                </a:cubicBezTo>
                <a:close/>
                <a:moveTo>
                  <a:pt x="63" y="99"/>
                </a:moveTo>
                <a:cubicBezTo>
                  <a:pt x="60" y="99"/>
                  <a:pt x="57" y="96"/>
                  <a:pt x="57" y="92"/>
                </a:cubicBezTo>
                <a:cubicBezTo>
                  <a:pt x="57" y="89"/>
                  <a:pt x="60" y="86"/>
                  <a:pt x="63" y="86"/>
                </a:cubicBezTo>
                <a:cubicBezTo>
                  <a:pt x="67" y="86"/>
                  <a:pt x="70" y="89"/>
                  <a:pt x="70" y="92"/>
                </a:cubicBezTo>
                <a:cubicBezTo>
                  <a:pt x="70" y="96"/>
                  <a:pt x="67" y="99"/>
                  <a:pt x="63" y="99"/>
                </a:cubicBezTo>
                <a:close/>
                <a:moveTo>
                  <a:pt x="101" y="99"/>
                </a:moveTo>
                <a:cubicBezTo>
                  <a:pt x="98" y="99"/>
                  <a:pt x="95" y="96"/>
                  <a:pt x="95" y="92"/>
                </a:cubicBezTo>
                <a:cubicBezTo>
                  <a:pt x="95" y="89"/>
                  <a:pt x="98" y="86"/>
                  <a:pt x="101" y="86"/>
                </a:cubicBezTo>
                <a:cubicBezTo>
                  <a:pt x="105" y="86"/>
                  <a:pt x="108" y="89"/>
                  <a:pt x="108" y="92"/>
                </a:cubicBezTo>
                <a:cubicBezTo>
                  <a:pt x="108" y="96"/>
                  <a:pt x="105" y="99"/>
                  <a:pt x="101" y="99"/>
                </a:cubicBezTo>
                <a:close/>
                <a:moveTo>
                  <a:pt x="232" y="12"/>
                </a:moveTo>
                <a:cubicBezTo>
                  <a:pt x="236" y="12"/>
                  <a:pt x="239" y="10"/>
                  <a:pt x="239" y="6"/>
                </a:cubicBezTo>
                <a:cubicBezTo>
                  <a:pt x="239" y="3"/>
                  <a:pt x="236" y="0"/>
                  <a:pt x="232" y="0"/>
                </a:cubicBezTo>
                <a:cubicBezTo>
                  <a:pt x="229" y="0"/>
                  <a:pt x="226" y="3"/>
                  <a:pt x="226" y="6"/>
                </a:cubicBezTo>
                <a:cubicBezTo>
                  <a:pt x="226" y="10"/>
                  <a:pt x="229" y="12"/>
                  <a:pt x="232" y="12"/>
                </a:cubicBezTo>
                <a:close/>
                <a:moveTo>
                  <a:pt x="195" y="12"/>
                </a:moveTo>
                <a:cubicBezTo>
                  <a:pt x="198" y="12"/>
                  <a:pt x="201" y="10"/>
                  <a:pt x="201" y="6"/>
                </a:cubicBezTo>
                <a:cubicBezTo>
                  <a:pt x="201" y="3"/>
                  <a:pt x="198" y="0"/>
                  <a:pt x="195" y="0"/>
                </a:cubicBezTo>
                <a:cubicBezTo>
                  <a:pt x="191" y="0"/>
                  <a:pt x="188" y="3"/>
                  <a:pt x="188" y="6"/>
                </a:cubicBezTo>
                <a:cubicBezTo>
                  <a:pt x="188" y="10"/>
                  <a:pt x="191" y="12"/>
                  <a:pt x="195" y="12"/>
                </a:cubicBezTo>
                <a:close/>
                <a:moveTo>
                  <a:pt x="157" y="12"/>
                </a:moveTo>
                <a:cubicBezTo>
                  <a:pt x="160" y="12"/>
                  <a:pt x="163" y="10"/>
                  <a:pt x="163" y="6"/>
                </a:cubicBezTo>
                <a:cubicBezTo>
                  <a:pt x="163" y="3"/>
                  <a:pt x="160" y="0"/>
                  <a:pt x="157" y="0"/>
                </a:cubicBezTo>
                <a:cubicBezTo>
                  <a:pt x="153" y="0"/>
                  <a:pt x="150" y="3"/>
                  <a:pt x="150" y="6"/>
                </a:cubicBezTo>
                <a:cubicBezTo>
                  <a:pt x="150" y="10"/>
                  <a:pt x="153" y="12"/>
                  <a:pt x="157" y="12"/>
                </a:cubicBezTo>
                <a:close/>
                <a:moveTo>
                  <a:pt x="289" y="41"/>
                </a:moveTo>
                <a:cubicBezTo>
                  <a:pt x="293" y="41"/>
                  <a:pt x="295" y="38"/>
                  <a:pt x="295" y="35"/>
                </a:cubicBezTo>
                <a:cubicBezTo>
                  <a:pt x="295" y="31"/>
                  <a:pt x="293" y="28"/>
                  <a:pt x="289" y="28"/>
                </a:cubicBezTo>
                <a:cubicBezTo>
                  <a:pt x="285" y="28"/>
                  <a:pt x="283" y="31"/>
                  <a:pt x="283" y="35"/>
                </a:cubicBezTo>
                <a:cubicBezTo>
                  <a:pt x="283" y="38"/>
                  <a:pt x="285" y="41"/>
                  <a:pt x="289" y="41"/>
                </a:cubicBezTo>
                <a:close/>
                <a:moveTo>
                  <a:pt x="251" y="41"/>
                </a:moveTo>
                <a:cubicBezTo>
                  <a:pt x="255" y="41"/>
                  <a:pt x="258" y="38"/>
                  <a:pt x="258" y="35"/>
                </a:cubicBezTo>
                <a:cubicBezTo>
                  <a:pt x="258" y="31"/>
                  <a:pt x="255" y="28"/>
                  <a:pt x="251" y="28"/>
                </a:cubicBezTo>
                <a:cubicBezTo>
                  <a:pt x="248" y="28"/>
                  <a:pt x="245" y="31"/>
                  <a:pt x="245" y="35"/>
                </a:cubicBezTo>
                <a:cubicBezTo>
                  <a:pt x="245" y="38"/>
                  <a:pt x="248" y="41"/>
                  <a:pt x="251" y="41"/>
                </a:cubicBezTo>
                <a:close/>
                <a:moveTo>
                  <a:pt x="213" y="41"/>
                </a:moveTo>
                <a:cubicBezTo>
                  <a:pt x="217" y="41"/>
                  <a:pt x="220" y="38"/>
                  <a:pt x="220" y="35"/>
                </a:cubicBezTo>
                <a:cubicBezTo>
                  <a:pt x="220" y="31"/>
                  <a:pt x="217" y="28"/>
                  <a:pt x="213" y="28"/>
                </a:cubicBezTo>
                <a:cubicBezTo>
                  <a:pt x="210" y="28"/>
                  <a:pt x="207" y="31"/>
                  <a:pt x="207" y="35"/>
                </a:cubicBezTo>
                <a:cubicBezTo>
                  <a:pt x="207" y="38"/>
                  <a:pt x="210" y="41"/>
                  <a:pt x="213" y="41"/>
                </a:cubicBezTo>
                <a:close/>
                <a:moveTo>
                  <a:pt x="176" y="41"/>
                </a:moveTo>
                <a:cubicBezTo>
                  <a:pt x="179" y="41"/>
                  <a:pt x="182" y="38"/>
                  <a:pt x="182" y="35"/>
                </a:cubicBezTo>
                <a:cubicBezTo>
                  <a:pt x="182" y="31"/>
                  <a:pt x="179" y="28"/>
                  <a:pt x="176" y="28"/>
                </a:cubicBezTo>
                <a:cubicBezTo>
                  <a:pt x="172" y="28"/>
                  <a:pt x="169" y="31"/>
                  <a:pt x="169" y="35"/>
                </a:cubicBezTo>
                <a:cubicBezTo>
                  <a:pt x="169" y="38"/>
                  <a:pt x="172" y="41"/>
                  <a:pt x="176"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4"/>
                </a:cubicBezTo>
                <a:cubicBezTo>
                  <a:pt x="314" y="60"/>
                  <a:pt x="311" y="57"/>
                  <a:pt x="308" y="57"/>
                </a:cubicBezTo>
                <a:cubicBezTo>
                  <a:pt x="304" y="57"/>
                  <a:pt x="302" y="60"/>
                  <a:pt x="302" y="64"/>
                </a:cubicBezTo>
                <a:cubicBezTo>
                  <a:pt x="302" y="67"/>
                  <a:pt x="304" y="70"/>
                  <a:pt x="308" y="70"/>
                </a:cubicBezTo>
                <a:close/>
                <a:moveTo>
                  <a:pt x="270" y="70"/>
                </a:moveTo>
                <a:cubicBezTo>
                  <a:pt x="274" y="70"/>
                  <a:pt x="276" y="67"/>
                  <a:pt x="276" y="64"/>
                </a:cubicBezTo>
                <a:cubicBezTo>
                  <a:pt x="276" y="60"/>
                  <a:pt x="274" y="57"/>
                  <a:pt x="270" y="57"/>
                </a:cubicBezTo>
                <a:cubicBezTo>
                  <a:pt x="267" y="57"/>
                  <a:pt x="264" y="60"/>
                  <a:pt x="264" y="64"/>
                </a:cubicBezTo>
                <a:cubicBezTo>
                  <a:pt x="264" y="67"/>
                  <a:pt x="267" y="70"/>
                  <a:pt x="270" y="70"/>
                </a:cubicBezTo>
                <a:close/>
                <a:moveTo>
                  <a:pt x="232" y="70"/>
                </a:moveTo>
                <a:cubicBezTo>
                  <a:pt x="236" y="70"/>
                  <a:pt x="239" y="67"/>
                  <a:pt x="239" y="64"/>
                </a:cubicBezTo>
                <a:cubicBezTo>
                  <a:pt x="239" y="60"/>
                  <a:pt x="236" y="57"/>
                  <a:pt x="232" y="57"/>
                </a:cubicBezTo>
                <a:cubicBezTo>
                  <a:pt x="229" y="57"/>
                  <a:pt x="226" y="60"/>
                  <a:pt x="226" y="64"/>
                </a:cubicBezTo>
                <a:cubicBezTo>
                  <a:pt x="226" y="67"/>
                  <a:pt x="229" y="70"/>
                  <a:pt x="232" y="70"/>
                </a:cubicBezTo>
                <a:close/>
                <a:moveTo>
                  <a:pt x="195" y="70"/>
                </a:moveTo>
                <a:cubicBezTo>
                  <a:pt x="198" y="70"/>
                  <a:pt x="201" y="67"/>
                  <a:pt x="201" y="64"/>
                </a:cubicBezTo>
                <a:cubicBezTo>
                  <a:pt x="201" y="60"/>
                  <a:pt x="198" y="57"/>
                  <a:pt x="195" y="57"/>
                </a:cubicBezTo>
                <a:cubicBezTo>
                  <a:pt x="191" y="57"/>
                  <a:pt x="188" y="60"/>
                  <a:pt x="188" y="64"/>
                </a:cubicBezTo>
                <a:cubicBezTo>
                  <a:pt x="188" y="67"/>
                  <a:pt x="191" y="70"/>
                  <a:pt x="195" y="70"/>
                </a:cubicBezTo>
                <a:close/>
                <a:moveTo>
                  <a:pt x="157" y="70"/>
                </a:moveTo>
                <a:cubicBezTo>
                  <a:pt x="160" y="70"/>
                  <a:pt x="163" y="67"/>
                  <a:pt x="163" y="64"/>
                </a:cubicBezTo>
                <a:cubicBezTo>
                  <a:pt x="163" y="60"/>
                  <a:pt x="160" y="57"/>
                  <a:pt x="157" y="57"/>
                </a:cubicBezTo>
                <a:cubicBezTo>
                  <a:pt x="153" y="57"/>
                  <a:pt x="150" y="60"/>
                  <a:pt x="150" y="64"/>
                </a:cubicBezTo>
                <a:cubicBezTo>
                  <a:pt x="150" y="67"/>
                  <a:pt x="153" y="70"/>
                  <a:pt x="157" y="70"/>
                </a:cubicBezTo>
                <a:close/>
                <a:moveTo>
                  <a:pt x="327" y="99"/>
                </a:moveTo>
                <a:cubicBezTo>
                  <a:pt x="330" y="99"/>
                  <a:pt x="333" y="96"/>
                  <a:pt x="333" y="92"/>
                </a:cubicBezTo>
                <a:cubicBezTo>
                  <a:pt x="333" y="89"/>
                  <a:pt x="330" y="86"/>
                  <a:pt x="327" y="86"/>
                </a:cubicBezTo>
                <a:cubicBezTo>
                  <a:pt x="323" y="86"/>
                  <a:pt x="320" y="89"/>
                  <a:pt x="320" y="92"/>
                </a:cubicBezTo>
                <a:cubicBezTo>
                  <a:pt x="320" y="96"/>
                  <a:pt x="323" y="99"/>
                  <a:pt x="327" y="99"/>
                </a:cubicBezTo>
                <a:close/>
                <a:moveTo>
                  <a:pt x="289" y="99"/>
                </a:moveTo>
                <a:cubicBezTo>
                  <a:pt x="293" y="99"/>
                  <a:pt x="295" y="96"/>
                  <a:pt x="295" y="92"/>
                </a:cubicBezTo>
                <a:cubicBezTo>
                  <a:pt x="295" y="89"/>
                  <a:pt x="293" y="86"/>
                  <a:pt x="289" y="86"/>
                </a:cubicBezTo>
                <a:cubicBezTo>
                  <a:pt x="285" y="86"/>
                  <a:pt x="283" y="89"/>
                  <a:pt x="283" y="92"/>
                </a:cubicBezTo>
                <a:cubicBezTo>
                  <a:pt x="283" y="96"/>
                  <a:pt x="285" y="99"/>
                  <a:pt x="289" y="99"/>
                </a:cubicBezTo>
                <a:close/>
                <a:moveTo>
                  <a:pt x="251" y="99"/>
                </a:moveTo>
                <a:cubicBezTo>
                  <a:pt x="255" y="99"/>
                  <a:pt x="258" y="96"/>
                  <a:pt x="258" y="92"/>
                </a:cubicBezTo>
                <a:cubicBezTo>
                  <a:pt x="258" y="89"/>
                  <a:pt x="255" y="86"/>
                  <a:pt x="251" y="86"/>
                </a:cubicBezTo>
                <a:cubicBezTo>
                  <a:pt x="248" y="86"/>
                  <a:pt x="245" y="89"/>
                  <a:pt x="245" y="92"/>
                </a:cubicBezTo>
                <a:cubicBezTo>
                  <a:pt x="245" y="96"/>
                  <a:pt x="248" y="99"/>
                  <a:pt x="251" y="99"/>
                </a:cubicBezTo>
                <a:close/>
                <a:moveTo>
                  <a:pt x="213" y="99"/>
                </a:moveTo>
                <a:cubicBezTo>
                  <a:pt x="217" y="99"/>
                  <a:pt x="220" y="96"/>
                  <a:pt x="220" y="92"/>
                </a:cubicBezTo>
                <a:cubicBezTo>
                  <a:pt x="220" y="89"/>
                  <a:pt x="217" y="86"/>
                  <a:pt x="213" y="86"/>
                </a:cubicBezTo>
                <a:cubicBezTo>
                  <a:pt x="210" y="86"/>
                  <a:pt x="207" y="89"/>
                  <a:pt x="207" y="92"/>
                </a:cubicBezTo>
                <a:cubicBezTo>
                  <a:pt x="207" y="96"/>
                  <a:pt x="210" y="99"/>
                  <a:pt x="213" y="99"/>
                </a:cubicBezTo>
                <a:close/>
                <a:moveTo>
                  <a:pt x="176" y="99"/>
                </a:moveTo>
                <a:cubicBezTo>
                  <a:pt x="179" y="99"/>
                  <a:pt x="182" y="96"/>
                  <a:pt x="182" y="92"/>
                </a:cubicBezTo>
                <a:cubicBezTo>
                  <a:pt x="182" y="89"/>
                  <a:pt x="179" y="86"/>
                  <a:pt x="176" y="86"/>
                </a:cubicBezTo>
                <a:cubicBezTo>
                  <a:pt x="172" y="86"/>
                  <a:pt x="169" y="89"/>
                  <a:pt x="169" y="92"/>
                </a:cubicBezTo>
                <a:cubicBezTo>
                  <a:pt x="169" y="96"/>
                  <a:pt x="172" y="99"/>
                  <a:pt x="176"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45"/>
          <p:cNvSpPr>
            <a:spLocks noEditPoints="1"/>
          </p:cNvSpPr>
          <p:nvPr/>
        </p:nvSpPr>
        <p:spPr bwMode="auto">
          <a:xfrm>
            <a:off x="7431569" y="5744734"/>
            <a:ext cx="610546" cy="1048971"/>
          </a:xfrm>
          <a:custGeom>
            <a:avLst/>
            <a:gdLst>
              <a:gd name="T0" fmla="*/ 221 w 261"/>
              <a:gd name="T1" fmla="*/ 443 h 449"/>
              <a:gd name="T2" fmla="*/ 239 w 261"/>
              <a:gd name="T3" fmla="*/ 436 h 449"/>
              <a:gd name="T4" fmla="*/ 239 w 261"/>
              <a:gd name="T5" fmla="*/ 449 h 449"/>
              <a:gd name="T6" fmla="*/ 151 w 261"/>
              <a:gd name="T7" fmla="*/ 12 h 449"/>
              <a:gd name="T8" fmla="*/ 151 w 261"/>
              <a:gd name="T9" fmla="*/ 0 h 449"/>
              <a:gd name="T10" fmla="*/ 170 w 261"/>
              <a:gd name="T11" fmla="*/ 6 h 449"/>
              <a:gd name="T12" fmla="*/ 151 w 261"/>
              <a:gd name="T13" fmla="*/ 12 h 449"/>
              <a:gd name="T14" fmla="*/ 224 w 261"/>
              <a:gd name="T15" fmla="*/ 318 h 449"/>
              <a:gd name="T16" fmla="*/ 261 w 261"/>
              <a:gd name="T17" fmla="*/ 281 h 449"/>
              <a:gd name="T18" fmla="*/ 224 w 261"/>
              <a:gd name="T19" fmla="*/ 244 h 449"/>
              <a:gd name="T20" fmla="*/ 69 w 261"/>
              <a:gd name="T21" fmla="*/ 244 h 449"/>
              <a:gd name="T22" fmla="*/ 30 w 261"/>
              <a:gd name="T23" fmla="*/ 205 h 449"/>
              <a:gd name="T24" fmla="*/ 69 w 261"/>
              <a:gd name="T25" fmla="*/ 165 h 449"/>
              <a:gd name="T26" fmla="*/ 105 w 261"/>
              <a:gd name="T27" fmla="*/ 165 h 449"/>
              <a:gd name="T28" fmla="*/ 229 w 261"/>
              <a:gd name="T29" fmla="*/ 150 h 449"/>
              <a:gd name="T30" fmla="*/ 229 w 261"/>
              <a:gd name="T31" fmla="*/ 77 h 449"/>
              <a:gd name="T32" fmla="*/ 156 w 261"/>
              <a:gd name="T33" fmla="*/ 61 h 449"/>
              <a:gd name="T34" fmla="*/ 55 w 261"/>
              <a:gd name="T35" fmla="*/ 61 h 449"/>
              <a:gd name="T36" fmla="*/ 30 w 261"/>
              <a:gd name="T37" fmla="*/ 37 h 449"/>
              <a:gd name="T38" fmla="*/ 55 w 261"/>
              <a:gd name="T39" fmla="*/ 12 h 449"/>
              <a:gd name="T40" fmla="*/ 126 w 261"/>
              <a:gd name="T41" fmla="*/ 6 h 449"/>
              <a:gd name="T42" fmla="*/ 55 w 261"/>
              <a:gd name="T43" fmla="*/ 0 h 449"/>
              <a:gd name="T44" fmla="*/ 18 w 261"/>
              <a:gd name="T45" fmla="*/ 37 h 449"/>
              <a:gd name="T46" fmla="*/ 55 w 261"/>
              <a:gd name="T47" fmla="*/ 74 h 449"/>
              <a:gd name="T48" fmla="*/ 156 w 261"/>
              <a:gd name="T49" fmla="*/ 74 h 449"/>
              <a:gd name="T50" fmla="*/ 220 w 261"/>
              <a:gd name="T51" fmla="*/ 85 h 449"/>
              <a:gd name="T52" fmla="*/ 220 w 261"/>
              <a:gd name="T53" fmla="*/ 141 h 449"/>
              <a:gd name="T54" fmla="*/ 105 w 261"/>
              <a:gd name="T55" fmla="*/ 153 h 449"/>
              <a:gd name="T56" fmla="*/ 69 w 261"/>
              <a:gd name="T57" fmla="*/ 153 h 449"/>
              <a:gd name="T58" fmla="*/ 17 w 261"/>
              <a:gd name="T59" fmla="*/ 205 h 449"/>
              <a:gd name="T60" fmla="*/ 69 w 261"/>
              <a:gd name="T61" fmla="*/ 257 h 449"/>
              <a:gd name="T62" fmla="*/ 224 w 261"/>
              <a:gd name="T63" fmla="*/ 257 h 449"/>
              <a:gd name="T64" fmla="*/ 249 w 261"/>
              <a:gd name="T65" fmla="*/ 281 h 449"/>
              <a:gd name="T66" fmla="*/ 224 w 261"/>
              <a:gd name="T67" fmla="*/ 306 h 449"/>
              <a:gd name="T68" fmla="*/ 72 w 261"/>
              <a:gd name="T69" fmla="*/ 306 h 449"/>
              <a:gd name="T70" fmla="*/ 0 w 261"/>
              <a:gd name="T71" fmla="*/ 377 h 449"/>
              <a:gd name="T72" fmla="*/ 72 w 261"/>
              <a:gd name="T73" fmla="*/ 449 h 449"/>
              <a:gd name="T74" fmla="*/ 207 w 261"/>
              <a:gd name="T75" fmla="*/ 443 h 449"/>
              <a:gd name="T76" fmla="*/ 72 w 261"/>
              <a:gd name="T77" fmla="*/ 436 h 449"/>
              <a:gd name="T78" fmla="*/ 12 w 261"/>
              <a:gd name="T79" fmla="*/ 377 h 449"/>
              <a:gd name="T80" fmla="*/ 72 w 261"/>
              <a:gd name="T81" fmla="*/ 31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1" h="449">
                <a:moveTo>
                  <a:pt x="227" y="449"/>
                </a:moveTo>
                <a:cubicBezTo>
                  <a:pt x="224" y="449"/>
                  <a:pt x="221" y="446"/>
                  <a:pt x="221" y="443"/>
                </a:cubicBezTo>
                <a:cubicBezTo>
                  <a:pt x="221" y="439"/>
                  <a:pt x="224" y="436"/>
                  <a:pt x="227" y="436"/>
                </a:cubicBezTo>
                <a:cubicBezTo>
                  <a:pt x="239" y="436"/>
                  <a:pt x="239" y="436"/>
                  <a:pt x="239" y="436"/>
                </a:cubicBezTo>
                <a:cubicBezTo>
                  <a:pt x="243" y="436"/>
                  <a:pt x="245" y="439"/>
                  <a:pt x="245" y="443"/>
                </a:cubicBezTo>
                <a:cubicBezTo>
                  <a:pt x="245" y="446"/>
                  <a:pt x="243" y="449"/>
                  <a:pt x="239" y="449"/>
                </a:cubicBezTo>
                <a:cubicBezTo>
                  <a:pt x="227" y="449"/>
                  <a:pt x="227" y="449"/>
                  <a:pt x="227" y="449"/>
                </a:cubicBezTo>
                <a:close/>
                <a:moveTo>
                  <a:pt x="151" y="12"/>
                </a:moveTo>
                <a:cubicBezTo>
                  <a:pt x="148" y="12"/>
                  <a:pt x="145" y="9"/>
                  <a:pt x="145" y="6"/>
                </a:cubicBezTo>
                <a:cubicBezTo>
                  <a:pt x="145" y="3"/>
                  <a:pt x="148" y="0"/>
                  <a:pt x="151" y="0"/>
                </a:cubicBezTo>
                <a:cubicBezTo>
                  <a:pt x="163" y="0"/>
                  <a:pt x="163" y="0"/>
                  <a:pt x="163" y="0"/>
                </a:cubicBezTo>
                <a:cubicBezTo>
                  <a:pt x="167" y="0"/>
                  <a:pt x="170" y="3"/>
                  <a:pt x="170" y="6"/>
                </a:cubicBezTo>
                <a:cubicBezTo>
                  <a:pt x="170" y="9"/>
                  <a:pt x="167" y="12"/>
                  <a:pt x="163" y="12"/>
                </a:cubicBezTo>
                <a:cubicBezTo>
                  <a:pt x="151" y="12"/>
                  <a:pt x="151" y="12"/>
                  <a:pt x="151" y="12"/>
                </a:cubicBezTo>
                <a:close/>
                <a:moveTo>
                  <a:pt x="123" y="318"/>
                </a:moveTo>
                <a:cubicBezTo>
                  <a:pt x="224" y="318"/>
                  <a:pt x="224" y="318"/>
                  <a:pt x="224" y="318"/>
                </a:cubicBezTo>
                <a:cubicBezTo>
                  <a:pt x="234" y="318"/>
                  <a:pt x="244" y="314"/>
                  <a:pt x="250" y="307"/>
                </a:cubicBezTo>
                <a:cubicBezTo>
                  <a:pt x="257" y="301"/>
                  <a:pt x="261" y="291"/>
                  <a:pt x="261" y="281"/>
                </a:cubicBezTo>
                <a:cubicBezTo>
                  <a:pt x="261" y="271"/>
                  <a:pt x="257" y="262"/>
                  <a:pt x="250" y="255"/>
                </a:cubicBezTo>
                <a:cubicBezTo>
                  <a:pt x="244" y="248"/>
                  <a:pt x="234" y="244"/>
                  <a:pt x="224" y="244"/>
                </a:cubicBezTo>
                <a:cubicBezTo>
                  <a:pt x="159" y="244"/>
                  <a:pt x="159" y="244"/>
                  <a:pt x="159" y="244"/>
                </a:cubicBezTo>
                <a:cubicBezTo>
                  <a:pt x="69" y="244"/>
                  <a:pt x="69" y="244"/>
                  <a:pt x="69" y="244"/>
                </a:cubicBezTo>
                <a:cubicBezTo>
                  <a:pt x="58" y="244"/>
                  <a:pt x="48" y="240"/>
                  <a:pt x="41" y="233"/>
                </a:cubicBezTo>
                <a:cubicBezTo>
                  <a:pt x="34" y="225"/>
                  <a:pt x="30" y="216"/>
                  <a:pt x="30" y="205"/>
                </a:cubicBezTo>
                <a:cubicBezTo>
                  <a:pt x="30" y="194"/>
                  <a:pt x="34" y="184"/>
                  <a:pt x="41" y="177"/>
                </a:cubicBezTo>
                <a:cubicBezTo>
                  <a:pt x="48" y="170"/>
                  <a:pt x="58" y="165"/>
                  <a:pt x="69" y="165"/>
                </a:cubicBezTo>
                <a:cubicBezTo>
                  <a:pt x="102" y="165"/>
                  <a:pt x="102" y="165"/>
                  <a:pt x="102" y="165"/>
                </a:cubicBezTo>
                <a:cubicBezTo>
                  <a:pt x="105" y="165"/>
                  <a:pt x="105" y="165"/>
                  <a:pt x="105" y="165"/>
                </a:cubicBezTo>
                <a:cubicBezTo>
                  <a:pt x="192" y="165"/>
                  <a:pt x="192" y="165"/>
                  <a:pt x="192" y="165"/>
                </a:cubicBezTo>
                <a:cubicBezTo>
                  <a:pt x="206" y="165"/>
                  <a:pt x="219" y="159"/>
                  <a:pt x="229" y="150"/>
                </a:cubicBezTo>
                <a:cubicBezTo>
                  <a:pt x="238" y="141"/>
                  <a:pt x="244" y="128"/>
                  <a:pt x="244" y="113"/>
                </a:cubicBezTo>
                <a:cubicBezTo>
                  <a:pt x="244" y="99"/>
                  <a:pt x="238" y="86"/>
                  <a:pt x="229" y="77"/>
                </a:cubicBezTo>
                <a:cubicBezTo>
                  <a:pt x="219" y="67"/>
                  <a:pt x="206" y="61"/>
                  <a:pt x="192" y="61"/>
                </a:cubicBezTo>
                <a:cubicBezTo>
                  <a:pt x="156" y="61"/>
                  <a:pt x="156" y="61"/>
                  <a:pt x="156" y="61"/>
                </a:cubicBezTo>
                <a:cubicBezTo>
                  <a:pt x="156" y="61"/>
                  <a:pt x="156" y="61"/>
                  <a:pt x="156" y="61"/>
                </a:cubicBezTo>
                <a:cubicBezTo>
                  <a:pt x="55" y="61"/>
                  <a:pt x="55" y="61"/>
                  <a:pt x="55" y="61"/>
                </a:cubicBezTo>
                <a:cubicBezTo>
                  <a:pt x="48" y="61"/>
                  <a:pt x="42" y="59"/>
                  <a:pt x="38" y="54"/>
                </a:cubicBezTo>
                <a:cubicBezTo>
                  <a:pt x="33" y="50"/>
                  <a:pt x="30" y="43"/>
                  <a:pt x="30" y="37"/>
                </a:cubicBezTo>
                <a:cubicBezTo>
                  <a:pt x="30" y="30"/>
                  <a:pt x="33" y="24"/>
                  <a:pt x="38" y="19"/>
                </a:cubicBezTo>
                <a:cubicBezTo>
                  <a:pt x="42" y="15"/>
                  <a:pt x="48" y="12"/>
                  <a:pt x="55" y="12"/>
                </a:cubicBezTo>
                <a:cubicBezTo>
                  <a:pt x="120" y="12"/>
                  <a:pt x="120" y="12"/>
                  <a:pt x="120" y="12"/>
                </a:cubicBezTo>
                <a:cubicBezTo>
                  <a:pt x="123" y="12"/>
                  <a:pt x="126" y="9"/>
                  <a:pt x="126" y="6"/>
                </a:cubicBezTo>
                <a:cubicBezTo>
                  <a:pt x="126" y="3"/>
                  <a:pt x="123" y="0"/>
                  <a:pt x="120" y="0"/>
                </a:cubicBezTo>
                <a:cubicBezTo>
                  <a:pt x="55" y="0"/>
                  <a:pt x="55" y="0"/>
                  <a:pt x="55" y="0"/>
                </a:cubicBezTo>
                <a:cubicBezTo>
                  <a:pt x="45" y="0"/>
                  <a:pt x="35" y="4"/>
                  <a:pt x="29" y="11"/>
                </a:cubicBezTo>
                <a:cubicBezTo>
                  <a:pt x="22" y="17"/>
                  <a:pt x="18" y="27"/>
                  <a:pt x="18" y="37"/>
                </a:cubicBezTo>
                <a:cubicBezTo>
                  <a:pt x="18" y="47"/>
                  <a:pt x="22" y="56"/>
                  <a:pt x="29" y="63"/>
                </a:cubicBezTo>
                <a:cubicBezTo>
                  <a:pt x="35" y="70"/>
                  <a:pt x="45" y="74"/>
                  <a:pt x="55" y="74"/>
                </a:cubicBezTo>
                <a:cubicBezTo>
                  <a:pt x="156" y="74"/>
                  <a:pt x="156" y="74"/>
                  <a:pt x="156" y="74"/>
                </a:cubicBezTo>
                <a:cubicBezTo>
                  <a:pt x="156" y="74"/>
                  <a:pt x="156" y="74"/>
                  <a:pt x="156" y="74"/>
                </a:cubicBezTo>
                <a:cubicBezTo>
                  <a:pt x="192" y="74"/>
                  <a:pt x="192" y="74"/>
                  <a:pt x="192" y="74"/>
                </a:cubicBezTo>
                <a:cubicBezTo>
                  <a:pt x="203" y="74"/>
                  <a:pt x="213" y="78"/>
                  <a:pt x="220" y="85"/>
                </a:cubicBezTo>
                <a:cubicBezTo>
                  <a:pt x="227" y="92"/>
                  <a:pt x="232" y="102"/>
                  <a:pt x="232" y="113"/>
                </a:cubicBezTo>
                <a:cubicBezTo>
                  <a:pt x="232" y="124"/>
                  <a:pt x="227" y="134"/>
                  <a:pt x="220" y="141"/>
                </a:cubicBezTo>
                <a:cubicBezTo>
                  <a:pt x="213" y="148"/>
                  <a:pt x="203" y="153"/>
                  <a:pt x="192" y="153"/>
                </a:cubicBezTo>
                <a:cubicBezTo>
                  <a:pt x="105" y="153"/>
                  <a:pt x="105" y="153"/>
                  <a:pt x="105" y="153"/>
                </a:cubicBezTo>
                <a:cubicBezTo>
                  <a:pt x="102" y="153"/>
                  <a:pt x="102" y="153"/>
                  <a:pt x="102" y="153"/>
                </a:cubicBezTo>
                <a:cubicBezTo>
                  <a:pt x="69" y="153"/>
                  <a:pt x="69" y="153"/>
                  <a:pt x="69" y="153"/>
                </a:cubicBezTo>
                <a:cubicBezTo>
                  <a:pt x="55" y="153"/>
                  <a:pt x="42" y="159"/>
                  <a:pt x="32" y="168"/>
                </a:cubicBezTo>
                <a:cubicBezTo>
                  <a:pt x="23" y="177"/>
                  <a:pt x="17" y="190"/>
                  <a:pt x="17" y="205"/>
                </a:cubicBezTo>
                <a:cubicBezTo>
                  <a:pt x="17" y="219"/>
                  <a:pt x="23" y="232"/>
                  <a:pt x="32" y="241"/>
                </a:cubicBezTo>
                <a:cubicBezTo>
                  <a:pt x="42" y="251"/>
                  <a:pt x="55" y="257"/>
                  <a:pt x="69" y="257"/>
                </a:cubicBezTo>
                <a:cubicBezTo>
                  <a:pt x="159" y="257"/>
                  <a:pt x="159" y="257"/>
                  <a:pt x="159" y="257"/>
                </a:cubicBezTo>
                <a:cubicBezTo>
                  <a:pt x="224" y="257"/>
                  <a:pt x="224" y="257"/>
                  <a:pt x="224" y="257"/>
                </a:cubicBezTo>
                <a:cubicBezTo>
                  <a:pt x="231" y="257"/>
                  <a:pt x="237" y="259"/>
                  <a:pt x="242" y="264"/>
                </a:cubicBezTo>
                <a:cubicBezTo>
                  <a:pt x="246" y="268"/>
                  <a:pt x="249" y="274"/>
                  <a:pt x="249" y="281"/>
                </a:cubicBezTo>
                <a:cubicBezTo>
                  <a:pt x="249" y="288"/>
                  <a:pt x="246" y="294"/>
                  <a:pt x="242" y="299"/>
                </a:cubicBezTo>
                <a:cubicBezTo>
                  <a:pt x="237" y="303"/>
                  <a:pt x="231" y="306"/>
                  <a:pt x="224" y="306"/>
                </a:cubicBezTo>
                <a:cubicBezTo>
                  <a:pt x="123" y="306"/>
                  <a:pt x="123" y="306"/>
                  <a:pt x="123" y="306"/>
                </a:cubicBezTo>
                <a:cubicBezTo>
                  <a:pt x="72" y="306"/>
                  <a:pt x="72" y="306"/>
                  <a:pt x="72" y="306"/>
                </a:cubicBezTo>
                <a:cubicBezTo>
                  <a:pt x="52" y="306"/>
                  <a:pt x="34" y="314"/>
                  <a:pt x="21" y="327"/>
                </a:cubicBezTo>
                <a:cubicBezTo>
                  <a:pt x="8" y="340"/>
                  <a:pt x="0" y="358"/>
                  <a:pt x="0" y="377"/>
                </a:cubicBezTo>
                <a:cubicBezTo>
                  <a:pt x="0" y="397"/>
                  <a:pt x="8" y="415"/>
                  <a:pt x="21" y="428"/>
                </a:cubicBezTo>
                <a:cubicBezTo>
                  <a:pt x="34" y="441"/>
                  <a:pt x="52" y="449"/>
                  <a:pt x="72" y="449"/>
                </a:cubicBezTo>
                <a:cubicBezTo>
                  <a:pt x="201" y="449"/>
                  <a:pt x="201" y="449"/>
                  <a:pt x="201" y="449"/>
                </a:cubicBezTo>
                <a:cubicBezTo>
                  <a:pt x="204" y="449"/>
                  <a:pt x="207" y="446"/>
                  <a:pt x="207" y="443"/>
                </a:cubicBezTo>
                <a:cubicBezTo>
                  <a:pt x="207" y="439"/>
                  <a:pt x="204" y="436"/>
                  <a:pt x="201" y="436"/>
                </a:cubicBezTo>
                <a:cubicBezTo>
                  <a:pt x="72" y="436"/>
                  <a:pt x="72" y="436"/>
                  <a:pt x="72" y="436"/>
                </a:cubicBezTo>
                <a:cubicBezTo>
                  <a:pt x="55" y="436"/>
                  <a:pt x="41" y="430"/>
                  <a:pt x="30" y="419"/>
                </a:cubicBezTo>
                <a:cubicBezTo>
                  <a:pt x="19" y="408"/>
                  <a:pt x="12" y="394"/>
                  <a:pt x="12" y="377"/>
                </a:cubicBezTo>
                <a:cubicBezTo>
                  <a:pt x="12" y="361"/>
                  <a:pt x="19" y="346"/>
                  <a:pt x="30" y="336"/>
                </a:cubicBezTo>
                <a:cubicBezTo>
                  <a:pt x="41" y="325"/>
                  <a:pt x="55" y="318"/>
                  <a:pt x="72" y="318"/>
                </a:cubicBezTo>
                <a:lnTo>
                  <a:pt x="123" y="318"/>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68" name="组合 67"/>
          <p:cNvGrpSpPr/>
          <p:nvPr/>
        </p:nvGrpSpPr>
        <p:grpSpPr>
          <a:xfrm>
            <a:off x="51102" y="63500"/>
            <a:ext cx="2265099" cy="2639094"/>
            <a:chOff x="32052" y="63500"/>
            <a:chExt cx="3403600" cy="3965575"/>
          </a:xfrm>
          <a:solidFill>
            <a:srgbClr val="E8C850"/>
          </a:solidFill>
        </p:grpSpPr>
        <p:sp>
          <p:nvSpPr>
            <p:cNvPr id="50204" name="Oval 9"/>
            <p:cNvSpPr>
              <a:spLocks noChangeArrowheads="1"/>
            </p:cNvSpPr>
            <p:nvPr/>
          </p:nvSpPr>
          <p:spPr bwMode="auto">
            <a:xfrm>
              <a:off x="3308652" y="63500"/>
              <a:ext cx="50800"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6" name="Oval 11"/>
            <p:cNvSpPr>
              <a:spLocks noChangeArrowheads="1"/>
            </p:cNvSpPr>
            <p:nvPr/>
          </p:nvSpPr>
          <p:spPr bwMode="auto">
            <a:xfrm>
              <a:off x="3400727"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8" name="Oval 13"/>
            <p:cNvSpPr>
              <a:spLocks noChangeArrowheads="1"/>
            </p:cNvSpPr>
            <p:nvPr/>
          </p:nvSpPr>
          <p:spPr bwMode="auto">
            <a:xfrm>
              <a:off x="3232452"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1" name="Oval 16"/>
            <p:cNvSpPr>
              <a:spLocks noChangeArrowheads="1"/>
            </p:cNvSpPr>
            <p:nvPr/>
          </p:nvSpPr>
          <p:spPr bwMode="auto">
            <a:xfrm>
              <a:off x="32052" y="3336925"/>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3" name="Oval 18"/>
            <p:cNvSpPr>
              <a:spLocks noChangeArrowheads="1"/>
            </p:cNvSpPr>
            <p:nvPr/>
          </p:nvSpPr>
          <p:spPr bwMode="auto">
            <a:xfrm>
              <a:off x="41577" y="342900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5" name="Oval 20"/>
            <p:cNvSpPr>
              <a:spLocks noChangeArrowheads="1"/>
            </p:cNvSpPr>
            <p:nvPr/>
          </p:nvSpPr>
          <p:spPr bwMode="auto">
            <a:xfrm>
              <a:off x="41577" y="3260725"/>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6" name="Freeform 21"/>
            <p:cNvSpPr>
              <a:spLocks noEditPoints="1"/>
            </p:cNvSpPr>
            <p:nvPr/>
          </p:nvSpPr>
          <p:spPr bwMode="auto">
            <a:xfrm>
              <a:off x="41577" y="69850"/>
              <a:ext cx="3116263" cy="3140075"/>
            </a:xfrm>
            <a:custGeom>
              <a:avLst/>
              <a:gdLst>
                <a:gd name="T0" fmla="*/ 139 w 909"/>
                <a:gd name="T1" fmla="*/ 140 h 916"/>
                <a:gd name="T2" fmla="*/ 173 w 909"/>
                <a:gd name="T3" fmla="*/ 173 h 916"/>
                <a:gd name="T4" fmla="*/ 224 w 909"/>
                <a:gd name="T5" fmla="*/ 178 h 916"/>
                <a:gd name="T6" fmla="*/ 219 w 909"/>
                <a:gd name="T7" fmla="*/ 226 h 916"/>
                <a:gd name="T8" fmla="*/ 171 w 909"/>
                <a:gd name="T9" fmla="*/ 221 h 916"/>
                <a:gd name="T10" fmla="*/ 135 w 909"/>
                <a:gd name="T11" fmla="*/ 183 h 916"/>
                <a:gd name="T12" fmla="*/ 96 w 909"/>
                <a:gd name="T13" fmla="*/ 183 h 916"/>
                <a:gd name="T14" fmla="*/ 91 w 909"/>
                <a:gd name="T15" fmla="*/ 226 h 916"/>
                <a:gd name="T16" fmla="*/ 43 w 909"/>
                <a:gd name="T17" fmla="*/ 221 h 916"/>
                <a:gd name="T18" fmla="*/ 48 w 909"/>
                <a:gd name="T19" fmla="*/ 173 h 916"/>
                <a:gd name="T20" fmla="*/ 87 w 909"/>
                <a:gd name="T21" fmla="*/ 140 h 916"/>
                <a:gd name="T22" fmla="*/ 10 w 909"/>
                <a:gd name="T23" fmla="*/ 178 h 916"/>
                <a:gd name="T24" fmla="*/ 10 w 909"/>
                <a:gd name="T25" fmla="*/ 911 h 916"/>
                <a:gd name="T26" fmla="*/ 0 w 909"/>
                <a:gd name="T27" fmla="*/ 911 h 916"/>
                <a:gd name="T28" fmla="*/ 0 w 909"/>
                <a:gd name="T29" fmla="*/ 178 h 916"/>
                <a:gd name="T30" fmla="*/ 5 w 909"/>
                <a:gd name="T31" fmla="*/ 130 h 916"/>
                <a:gd name="T32" fmla="*/ 87 w 909"/>
                <a:gd name="T33" fmla="*/ 130 h 916"/>
                <a:gd name="T34" fmla="*/ 48 w 909"/>
                <a:gd name="T35" fmla="*/ 96 h 916"/>
                <a:gd name="T36" fmla="*/ 43 w 909"/>
                <a:gd name="T37" fmla="*/ 48 h 916"/>
                <a:gd name="T38" fmla="*/ 91 w 909"/>
                <a:gd name="T39" fmla="*/ 44 h 916"/>
                <a:gd name="T40" fmla="*/ 96 w 909"/>
                <a:gd name="T41" fmla="*/ 87 h 916"/>
                <a:gd name="T42" fmla="*/ 130 w 909"/>
                <a:gd name="T43" fmla="*/ 5 h 916"/>
                <a:gd name="T44" fmla="*/ 135 w 909"/>
                <a:gd name="T45" fmla="*/ 0 h 916"/>
                <a:gd name="T46" fmla="*/ 178 w 909"/>
                <a:gd name="T47" fmla="*/ 0 h 916"/>
                <a:gd name="T48" fmla="*/ 909 w 909"/>
                <a:gd name="T49" fmla="*/ 5 h 916"/>
                <a:gd name="T50" fmla="*/ 178 w 909"/>
                <a:gd name="T51" fmla="*/ 10 h 916"/>
                <a:gd name="T52" fmla="*/ 139 w 909"/>
                <a:gd name="T53" fmla="*/ 10 h 916"/>
                <a:gd name="T54" fmla="*/ 173 w 909"/>
                <a:gd name="T55" fmla="*/ 87 h 916"/>
                <a:gd name="T56" fmla="*/ 178 w 909"/>
                <a:gd name="T57" fmla="*/ 44 h 916"/>
                <a:gd name="T58" fmla="*/ 226 w 909"/>
                <a:gd name="T59" fmla="*/ 48 h 916"/>
                <a:gd name="T60" fmla="*/ 221 w 909"/>
                <a:gd name="T61" fmla="*/ 96 h 916"/>
                <a:gd name="T62" fmla="*/ 183 w 909"/>
                <a:gd name="T63" fmla="*/ 135 h 916"/>
                <a:gd name="T64" fmla="*/ 219 w 909"/>
                <a:gd name="T65" fmla="*/ 173 h 916"/>
                <a:gd name="T66" fmla="*/ 215 w 909"/>
                <a:gd name="T67" fmla="*/ 217 h 916"/>
                <a:gd name="T68" fmla="*/ 181 w 909"/>
                <a:gd name="T69" fmla="*/ 183 h 916"/>
                <a:gd name="T70" fmla="*/ 215 w 909"/>
                <a:gd name="T71" fmla="*/ 217 h 916"/>
                <a:gd name="T72" fmla="*/ 87 w 909"/>
                <a:gd name="T73" fmla="*/ 53 h 916"/>
                <a:gd name="T74" fmla="*/ 53 w 909"/>
                <a:gd name="T75" fmla="*/ 87 h 916"/>
                <a:gd name="T76" fmla="*/ 216 w 909"/>
                <a:gd name="T77" fmla="*/ 53 h 916"/>
                <a:gd name="T78" fmla="*/ 183 w 909"/>
                <a:gd name="T79" fmla="*/ 87 h 916"/>
                <a:gd name="T80" fmla="*/ 216 w 909"/>
                <a:gd name="T81" fmla="*/ 53 h 916"/>
                <a:gd name="T82" fmla="*/ 173 w 909"/>
                <a:gd name="T83" fmla="*/ 96 h 916"/>
                <a:gd name="T84" fmla="*/ 139 w 909"/>
                <a:gd name="T85" fmla="*/ 130 h 916"/>
                <a:gd name="T86" fmla="*/ 53 w 909"/>
                <a:gd name="T87" fmla="*/ 183 h 916"/>
                <a:gd name="T88" fmla="*/ 87 w 909"/>
                <a:gd name="T89" fmla="*/ 217 h 916"/>
                <a:gd name="T90" fmla="*/ 53 w 909"/>
                <a:gd name="T91" fmla="*/ 183 h 916"/>
                <a:gd name="T92" fmla="*/ 96 w 909"/>
                <a:gd name="T93" fmla="*/ 173 h 916"/>
                <a:gd name="T94" fmla="*/ 130 w 909"/>
                <a:gd name="T95" fmla="*/ 140 h 916"/>
                <a:gd name="T96" fmla="*/ 96 w 909"/>
                <a:gd name="T97" fmla="*/ 130 h 916"/>
                <a:gd name="T98" fmla="*/ 130 w 909"/>
                <a:gd name="T99" fmla="*/ 96 h 916"/>
                <a:gd name="T100" fmla="*/ 96 w 909"/>
                <a:gd name="T101" fmla="*/ 13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6">
                  <a:moveTo>
                    <a:pt x="173" y="140"/>
                  </a:moveTo>
                  <a:cubicBezTo>
                    <a:pt x="139" y="140"/>
                    <a:pt x="139" y="140"/>
                    <a:pt x="139" y="140"/>
                  </a:cubicBezTo>
                  <a:cubicBezTo>
                    <a:pt x="139" y="173"/>
                    <a:pt x="139" y="173"/>
                    <a:pt x="139" y="173"/>
                  </a:cubicBezTo>
                  <a:cubicBezTo>
                    <a:pt x="173" y="173"/>
                    <a:pt x="173" y="173"/>
                    <a:pt x="173" y="173"/>
                  </a:cubicBezTo>
                  <a:cubicBezTo>
                    <a:pt x="173" y="140"/>
                    <a:pt x="173" y="140"/>
                    <a:pt x="173" y="140"/>
                  </a:cubicBezTo>
                  <a:close/>
                  <a:moveTo>
                    <a:pt x="224" y="178"/>
                  </a:moveTo>
                  <a:cubicBezTo>
                    <a:pt x="224" y="221"/>
                    <a:pt x="224" y="221"/>
                    <a:pt x="224" y="221"/>
                  </a:cubicBezTo>
                  <a:cubicBezTo>
                    <a:pt x="224" y="224"/>
                    <a:pt x="222" y="226"/>
                    <a:pt x="219" y="226"/>
                  </a:cubicBezTo>
                  <a:cubicBezTo>
                    <a:pt x="176" y="226"/>
                    <a:pt x="176" y="226"/>
                    <a:pt x="176" y="226"/>
                  </a:cubicBezTo>
                  <a:cubicBezTo>
                    <a:pt x="173" y="226"/>
                    <a:pt x="171" y="224"/>
                    <a:pt x="171" y="221"/>
                  </a:cubicBezTo>
                  <a:cubicBezTo>
                    <a:pt x="171" y="183"/>
                    <a:pt x="171" y="183"/>
                    <a:pt x="171" y="183"/>
                  </a:cubicBezTo>
                  <a:cubicBezTo>
                    <a:pt x="135" y="183"/>
                    <a:pt x="135" y="183"/>
                    <a:pt x="135" y="183"/>
                  </a:cubicBezTo>
                  <a:cubicBezTo>
                    <a:pt x="135" y="183"/>
                    <a:pt x="135" y="183"/>
                    <a:pt x="135" y="183"/>
                  </a:cubicBezTo>
                  <a:cubicBezTo>
                    <a:pt x="96" y="183"/>
                    <a:pt x="96" y="183"/>
                    <a:pt x="96" y="183"/>
                  </a:cubicBezTo>
                  <a:cubicBezTo>
                    <a:pt x="96" y="221"/>
                    <a:pt x="96" y="221"/>
                    <a:pt x="96" y="221"/>
                  </a:cubicBezTo>
                  <a:cubicBezTo>
                    <a:pt x="96" y="224"/>
                    <a:pt x="94" y="226"/>
                    <a:pt x="91" y="226"/>
                  </a:cubicBezTo>
                  <a:cubicBezTo>
                    <a:pt x="48" y="226"/>
                    <a:pt x="48" y="226"/>
                    <a:pt x="48" y="226"/>
                  </a:cubicBezTo>
                  <a:cubicBezTo>
                    <a:pt x="45" y="226"/>
                    <a:pt x="43" y="224"/>
                    <a:pt x="43" y="221"/>
                  </a:cubicBezTo>
                  <a:cubicBezTo>
                    <a:pt x="43" y="178"/>
                    <a:pt x="43" y="178"/>
                    <a:pt x="43" y="178"/>
                  </a:cubicBezTo>
                  <a:cubicBezTo>
                    <a:pt x="43" y="175"/>
                    <a:pt x="45" y="173"/>
                    <a:pt x="48" y="173"/>
                  </a:cubicBezTo>
                  <a:cubicBezTo>
                    <a:pt x="87" y="173"/>
                    <a:pt x="87" y="173"/>
                    <a:pt x="87" y="173"/>
                  </a:cubicBezTo>
                  <a:cubicBezTo>
                    <a:pt x="87" y="140"/>
                    <a:pt x="87" y="140"/>
                    <a:pt x="87" y="140"/>
                  </a:cubicBezTo>
                  <a:cubicBezTo>
                    <a:pt x="10" y="140"/>
                    <a:pt x="10" y="140"/>
                    <a:pt x="10" y="140"/>
                  </a:cubicBezTo>
                  <a:cubicBezTo>
                    <a:pt x="10" y="178"/>
                    <a:pt x="10" y="178"/>
                    <a:pt x="10" y="178"/>
                  </a:cubicBezTo>
                  <a:cubicBezTo>
                    <a:pt x="10" y="178"/>
                    <a:pt x="10" y="178"/>
                    <a:pt x="10" y="178"/>
                  </a:cubicBezTo>
                  <a:cubicBezTo>
                    <a:pt x="10" y="911"/>
                    <a:pt x="10" y="911"/>
                    <a:pt x="10" y="911"/>
                  </a:cubicBezTo>
                  <a:cubicBezTo>
                    <a:pt x="10" y="914"/>
                    <a:pt x="8" y="916"/>
                    <a:pt x="5" y="916"/>
                  </a:cubicBezTo>
                  <a:cubicBezTo>
                    <a:pt x="2" y="916"/>
                    <a:pt x="0" y="914"/>
                    <a:pt x="0" y="911"/>
                  </a:cubicBezTo>
                  <a:cubicBezTo>
                    <a:pt x="0" y="178"/>
                    <a:pt x="0" y="178"/>
                    <a:pt x="0" y="178"/>
                  </a:cubicBezTo>
                  <a:cubicBezTo>
                    <a:pt x="0" y="178"/>
                    <a:pt x="0" y="178"/>
                    <a:pt x="0" y="178"/>
                  </a:cubicBezTo>
                  <a:cubicBezTo>
                    <a:pt x="0" y="135"/>
                    <a:pt x="0" y="135"/>
                    <a:pt x="0" y="135"/>
                  </a:cubicBezTo>
                  <a:cubicBezTo>
                    <a:pt x="0" y="132"/>
                    <a:pt x="2" y="130"/>
                    <a:pt x="5" y="130"/>
                  </a:cubicBezTo>
                  <a:cubicBezTo>
                    <a:pt x="5" y="130"/>
                    <a:pt x="5" y="130"/>
                    <a:pt x="5" y="130"/>
                  </a:cubicBezTo>
                  <a:cubicBezTo>
                    <a:pt x="87" y="130"/>
                    <a:pt x="87" y="130"/>
                    <a:pt x="87" y="130"/>
                  </a:cubicBezTo>
                  <a:cubicBezTo>
                    <a:pt x="87" y="96"/>
                    <a:pt x="87" y="96"/>
                    <a:pt x="87" y="96"/>
                  </a:cubicBezTo>
                  <a:cubicBezTo>
                    <a:pt x="48" y="96"/>
                    <a:pt x="48" y="96"/>
                    <a:pt x="48" y="96"/>
                  </a:cubicBezTo>
                  <a:cubicBezTo>
                    <a:pt x="45" y="96"/>
                    <a:pt x="43" y="94"/>
                    <a:pt x="43" y="92"/>
                  </a:cubicBezTo>
                  <a:cubicBezTo>
                    <a:pt x="43" y="48"/>
                    <a:pt x="43" y="48"/>
                    <a:pt x="43" y="48"/>
                  </a:cubicBezTo>
                  <a:cubicBezTo>
                    <a:pt x="43" y="46"/>
                    <a:pt x="45" y="44"/>
                    <a:pt x="48" y="44"/>
                  </a:cubicBezTo>
                  <a:cubicBezTo>
                    <a:pt x="91" y="44"/>
                    <a:pt x="91" y="44"/>
                    <a:pt x="91" y="44"/>
                  </a:cubicBezTo>
                  <a:cubicBezTo>
                    <a:pt x="94" y="44"/>
                    <a:pt x="96" y="46"/>
                    <a:pt x="96" y="48"/>
                  </a:cubicBezTo>
                  <a:cubicBezTo>
                    <a:pt x="96" y="87"/>
                    <a:pt x="96" y="87"/>
                    <a:pt x="96" y="87"/>
                  </a:cubicBezTo>
                  <a:cubicBezTo>
                    <a:pt x="130" y="87"/>
                    <a:pt x="130" y="87"/>
                    <a:pt x="130" y="87"/>
                  </a:cubicBezTo>
                  <a:cubicBezTo>
                    <a:pt x="130" y="5"/>
                    <a:pt x="130" y="5"/>
                    <a:pt x="130" y="5"/>
                  </a:cubicBezTo>
                  <a:cubicBezTo>
                    <a:pt x="130" y="5"/>
                    <a:pt x="130" y="5"/>
                    <a:pt x="130" y="5"/>
                  </a:cubicBezTo>
                  <a:cubicBezTo>
                    <a:pt x="130" y="2"/>
                    <a:pt x="132" y="0"/>
                    <a:pt x="135" y="0"/>
                  </a:cubicBezTo>
                  <a:cubicBezTo>
                    <a:pt x="177" y="0"/>
                    <a:pt x="177" y="0"/>
                    <a:pt x="177" y="0"/>
                  </a:cubicBezTo>
                  <a:cubicBezTo>
                    <a:pt x="178" y="0"/>
                    <a:pt x="178" y="0"/>
                    <a:pt x="178" y="0"/>
                  </a:cubicBezTo>
                  <a:cubicBezTo>
                    <a:pt x="905" y="0"/>
                    <a:pt x="905" y="0"/>
                    <a:pt x="905" y="0"/>
                  </a:cubicBezTo>
                  <a:cubicBezTo>
                    <a:pt x="907" y="0"/>
                    <a:pt x="909" y="2"/>
                    <a:pt x="909" y="5"/>
                  </a:cubicBezTo>
                  <a:cubicBezTo>
                    <a:pt x="909" y="8"/>
                    <a:pt x="907" y="10"/>
                    <a:pt x="905" y="10"/>
                  </a:cubicBezTo>
                  <a:cubicBezTo>
                    <a:pt x="178" y="10"/>
                    <a:pt x="178" y="10"/>
                    <a:pt x="178" y="10"/>
                  </a:cubicBezTo>
                  <a:cubicBezTo>
                    <a:pt x="178" y="10"/>
                    <a:pt x="178" y="10"/>
                    <a:pt x="177" y="10"/>
                  </a:cubicBezTo>
                  <a:cubicBezTo>
                    <a:pt x="139" y="10"/>
                    <a:pt x="139" y="10"/>
                    <a:pt x="139" y="10"/>
                  </a:cubicBezTo>
                  <a:cubicBezTo>
                    <a:pt x="139" y="87"/>
                    <a:pt x="139" y="87"/>
                    <a:pt x="139" y="87"/>
                  </a:cubicBezTo>
                  <a:cubicBezTo>
                    <a:pt x="173" y="87"/>
                    <a:pt x="173" y="87"/>
                    <a:pt x="173" y="87"/>
                  </a:cubicBezTo>
                  <a:cubicBezTo>
                    <a:pt x="173" y="48"/>
                    <a:pt x="173" y="48"/>
                    <a:pt x="173" y="48"/>
                  </a:cubicBezTo>
                  <a:cubicBezTo>
                    <a:pt x="173" y="46"/>
                    <a:pt x="175" y="44"/>
                    <a:pt x="178" y="44"/>
                  </a:cubicBezTo>
                  <a:cubicBezTo>
                    <a:pt x="221" y="44"/>
                    <a:pt x="221" y="44"/>
                    <a:pt x="221" y="44"/>
                  </a:cubicBezTo>
                  <a:cubicBezTo>
                    <a:pt x="224" y="44"/>
                    <a:pt x="226" y="46"/>
                    <a:pt x="226" y="48"/>
                  </a:cubicBezTo>
                  <a:cubicBezTo>
                    <a:pt x="226" y="92"/>
                    <a:pt x="226" y="92"/>
                    <a:pt x="226" y="92"/>
                  </a:cubicBezTo>
                  <a:cubicBezTo>
                    <a:pt x="226" y="94"/>
                    <a:pt x="224" y="96"/>
                    <a:pt x="221" y="96"/>
                  </a:cubicBezTo>
                  <a:cubicBezTo>
                    <a:pt x="183" y="96"/>
                    <a:pt x="183" y="96"/>
                    <a:pt x="183" y="96"/>
                  </a:cubicBezTo>
                  <a:cubicBezTo>
                    <a:pt x="183" y="135"/>
                    <a:pt x="183" y="135"/>
                    <a:pt x="183" y="135"/>
                  </a:cubicBezTo>
                  <a:cubicBezTo>
                    <a:pt x="183" y="173"/>
                    <a:pt x="183" y="173"/>
                    <a:pt x="183" y="173"/>
                  </a:cubicBezTo>
                  <a:cubicBezTo>
                    <a:pt x="219" y="173"/>
                    <a:pt x="219" y="173"/>
                    <a:pt x="219" y="173"/>
                  </a:cubicBezTo>
                  <a:cubicBezTo>
                    <a:pt x="222" y="173"/>
                    <a:pt x="224" y="175"/>
                    <a:pt x="224" y="178"/>
                  </a:cubicBezTo>
                  <a:close/>
                  <a:moveTo>
                    <a:pt x="215" y="217"/>
                  </a:moveTo>
                  <a:cubicBezTo>
                    <a:pt x="215" y="183"/>
                    <a:pt x="215" y="183"/>
                    <a:pt x="215" y="183"/>
                  </a:cubicBezTo>
                  <a:cubicBezTo>
                    <a:pt x="181" y="183"/>
                    <a:pt x="181" y="183"/>
                    <a:pt x="181" y="183"/>
                  </a:cubicBezTo>
                  <a:cubicBezTo>
                    <a:pt x="181" y="217"/>
                    <a:pt x="181" y="217"/>
                    <a:pt x="181" y="217"/>
                  </a:cubicBezTo>
                  <a:cubicBezTo>
                    <a:pt x="215" y="217"/>
                    <a:pt x="215" y="217"/>
                    <a:pt x="215" y="217"/>
                  </a:cubicBezTo>
                  <a:close/>
                  <a:moveTo>
                    <a:pt x="87" y="87"/>
                  </a:moveTo>
                  <a:cubicBezTo>
                    <a:pt x="87" y="53"/>
                    <a:pt x="87" y="53"/>
                    <a:pt x="87" y="53"/>
                  </a:cubicBezTo>
                  <a:cubicBezTo>
                    <a:pt x="53" y="53"/>
                    <a:pt x="53" y="53"/>
                    <a:pt x="53" y="53"/>
                  </a:cubicBezTo>
                  <a:cubicBezTo>
                    <a:pt x="53" y="87"/>
                    <a:pt x="53" y="87"/>
                    <a:pt x="53" y="87"/>
                  </a:cubicBezTo>
                  <a:cubicBezTo>
                    <a:pt x="87" y="87"/>
                    <a:pt x="87" y="87"/>
                    <a:pt x="87" y="87"/>
                  </a:cubicBezTo>
                  <a:close/>
                  <a:moveTo>
                    <a:pt x="216" y="53"/>
                  </a:moveTo>
                  <a:cubicBezTo>
                    <a:pt x="183" y="53"/>
                    <a:pt x="183" y="53"/>
                    <a:pt x="183" y="53"/>
                  </a:cubicBezTo>
                  <a:cubicBezTo>
                    <a:pt x="183" y="87"/>
                    <a:pt x="183" y="87"/>
                    <a:pt x="183" y="87"/>
                  </a:cubicBezTo>
                  <a:cubicBezTo>
                    <a:pt x="216" y="87"/>
                    <a:pt x="216" y="87"/>
                    <a:pt x="216" y="87"/>
                  </a:cubicBezTo>
                  <a:cubicBezTo>
                    <a:pt x="216" y="53"/>
                    <a:pt x="216" y="53"/>
                    <a:pt x="216" y="53"/>
                  </a:cubicBezTo>
                  <a:close/>
                  <a:moveTo>
                    <a:pt x="173" y="130"/>
                  </a:moveTo>
                  <a:cubicBezTo>
                    <a:pt x="173" y="96"/>
                    <a:pt x="173" y="96"/>
                    <a:pt x="173" y="96"/>
                  </a:cubicBezTo>
                  <a:cubicBezTo>
                    <a:pt x="139" y="96"/>
                    <a:pt x="139" y="96"/>
                    <a:pt x="139" y="96"/>
                  </a:cubicBezTo>
                  <a:cubicBezTo>
                    <a:pt x="139" y="130"/>
                    <a:pt x="139" y="130"/>
                    <a:pt x="139" y="130"/>
                  </a:cubicBezTo>
                  <a:cubicBezTo>
                    <a:pt x="173" y="130"/>
                    <a:pt x="173" y="130"/>
                    <a:pt x="173" y="130"/>
                  </a:cubicBezTo>
                  <a:close/>
                  <a:moveTo>
                    <a:pt x="53" y="183"/>
                  </a:moveTo>
                  <a:cubicBezTo>
                    <a:pt x="53" y="217"/>
                    <a:pt x="53" y="217"/>
                    <a:pt x="53" y="217"/>
                  </a:cubicBezTo>
                  <a:cubicBezTo>
                    <a:pt x="87" y="217"/>
                    <a:pt x="87" y="217"/>
                    <a:pt x="87" y="217"/>
                  </a:cubicBezTo>
                  <a:cubicBezTo>
                    <a:pt x="87" y="183"/>
                    <a:pt x="87" y="183"/>
                    <a:pt x="87" y="183"/>
                  </a:cubicBezTo>
                  <a:cubicBezTo>
                    <a:pt x="53" y="183"/>
                    <a:pt x="53" y="183"/>
                    <a:pt x="53" y="183"/>
                  </a:cubicBezTo>
                  <a:close/>
                  <a:moveTo>
                    <a:pt x="96" y="140"/>
                  </a:moveTo>
                  <a:cubicBezTo>
                    <a:pt x="96" y="173"/>
                    <a:pt x="96" y="173"/>
                    <a:pt x="96" y="173"/>
                  </a:cubicBezTo>
                  <a:cubicBezTo>
                    <a:pt x="130" y="173"/>
                    <a:pt x="130" y="173"/>
                    <a:pt x="130" y="173"/>
                  </a:cubicBezTo>
                  <a:cubicBezTo>
                    <a:pt x="130" y="140"/>
                    <a:pt x="130" y="140"/>
                    <a:pt x="130" y="140"/>
                  </a:cubicBezTo>
                  <a:cubicBezTo>
                    <a:pt x="96" y="140"/>
                    <a:pt x="96" y="140"/>
                    <a:pt x="96" y="140"/>
                  </a:cubicBezTo>
                  <a:close/>
                  <a:moveTo>
                    <a:pt x="96" y="130"/>
                  </a:moveTo>
                  <a:cubicBezTo>
                    <a:pt x="130" y="130"/>
                    <a:pt x="130" y="130"/>
                    <a:pt x="130" y="130"/>
                  </a:cubicBezTo>
                  <a:cubicBezTo>
                    <a:pt x="130" y="96"/>
                    <a:pt x="130" y="96"/>
                    <a:pt x="130" y="96"/>
                  </a:cubicBezTo>
                  <a:cubicBezTo>
                    <a:pt x="96" y="96"/>
                    <a:pt x="96" y="96"/>
                    <a:pt x="96" y="96"/>
                  </a:cubicBezTo>
                  <a:lnTo>
                    <a:pt x="96"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3" name="Freeform 37"/>
            <p:cNvSpPr>
              <a:spLocks noEditPoints="1"/>
            </p:cNvSpPr>
            <p:nvPr/>
          </p:nvSpPr>
          <p:spPr bwMode="auto">
            <a:xfrm>
              <a:off x="559102" y="69850"/>
              <a:ext cx="1141413" cy="3959225"/>
            </a:xfrm>
            <a:custGeom>
              <a:avLst/>
              <a:gdLst>
                <a:gd name="T0" fmla="*/ 162 w 333"/>
                <a:gd name="T1" fmla="*/ 5 h 1155"/>
                <a:gd name="T2" fmla="*/ 197 w 333"/>
                <a:gd name="T3" fmla="*/ 289 h 1155"/>
                <a:gd name="T4" fmla="*/ 242 w 333"/>
                <a:gd name="T5" fmla="*/ 324 h 1155"/>
                <a:gd name="T6" fmla="*/ 302 w 333"/>
                <a:gd name="T7" fmla="*/ 693 h 1155"/>
                <a:gd name="T8" fmla="*/ 238 w 333"/>
                <a:gd name="T9" fmla="*/ 760 h 1155"/>
                <a:gd name="T10" fmla="*/ 190 w 333"/>
                <a:gd name="T11" fmla="*/ 819 h 1155"/>
                <a:gd name="T12" fmla="*/ 207 w 333"/>
                <a:gd name="T13" fmla="*/ 870 h 1155"/>
                <a:gd name="T14" fmla="*/ 231 w 333"/>
                <a:gd name="T15" fmla="*/ 901 h 1155"/>
                <a:gd name="T16" fmla="*/ 190 w 333"/>
                <a:gd name="T17" fmla="*/ 934 h 1155"/>
                <a:gd name="T18" fmla="*/ 192 w 333"/>
                <a:gd name="T19" fmla="*/ 1070 h 1155"/>
                <a:gd name="T20" fmla="*/ 179 w 333"/>
                <a:gd name="T21" fmla="*/ 1092 h 1155"/>
                <a:gd name="T22" fmla="*/ 162 w 333"/>
                <a:gd name="T23" fmla="*/ 1095 h 1155"/>
                <a:gd name="T24" fmla="*/ 146 w 333"/>
                <a:gd name="T25" fmla="*/ 1085 h 1155"/>
                <a:gd name="T26" fmla="*/ 142 w 333"/>
                <a:gd name="T27" fmla="*/ 941 h 1155"/>
                <a:gd name="T28" fmla="*/ 143 w 333"/>
                <a:gd name="T29" fmla="*/ 900 h 1155"/>
                <a:gd name="T30" fmla="*/ 82 w 333"/>
                <a:gd name="T31" fmla="*/ 873 h 1155"/>
                <a:gd name="T32" fmla="*/ 143 w 333"/>
                <a:gd name="T33" fmla="*/ 853 h 1155"/>
                <a:gd name="T34" fmla="*/ 162 w 333"/>
                <a:gd name="T35" fmla="*/ 765 h 1155"/>
                <a:gd name="T36" fmla="*/ 91 w 333"/>
                <a:gd name="T37" fmla="*/ 730 h 1155"/>
                <a:gd name="T38" fmla="*/ 31 w 333"/>
                <a:gd name="T39" fmla="*/ 361 h 1155"/>
                <a:gd name="T40" fmla="*/ 95 w 333"/>
                <a:gd name="T41" fmla="*/ 294 h 1155"/>
                <a:gd name="T42" fmla="*/ 178 w 333"/>
                <a:gd name="T43" fmla="*/ 1059 h 1155"/>
                <a:gd name="T44" fmla="*/ 155 w 333"/>
                <a:gd name="T45" fmla="*/ 1081 h 1155"/>
                <a:gd name="T46" fmla="*/ 146 w 333"/>
                <a:gd name="T47" fmla="*/ 289 h 1155"/>
                <a:gd name="T48" fmla="*/ 146 w 333"/>
                <a:gd name="T49" fmla="*/ 289 h 1155"/>
                <a:gd name="T50" fmla="*/ 166 w 333"/>
                <a:gd name="T51" fmla="*/ 923 h 1155"/>
                <a:gd name="T52" fmla="*/ 167 w 333"/>
                <a:gd name="T53" fmla="*/ 802 h 1155"/>
                <a:gd name="T54" fmla="*/ 214 w 333"/>
                <a:gd name="T55" fmla="*/ 877 h 1155"/>
                <a:gd name="T56" fmla="*/ 187 w 333"/>
                <a:gd name="T57" fmla="*/ 863 h 1155"/>
                <a:gd name="T58" fmla="*/ 105 w 333"/>
                <a:gd name="T59" fmla="*/ 890 h 1155"/>
                <a:gd name="T60" fmla="*/ 146 w 333"/>
                <a:gd name="T61" fmla="*/ 890 h 1155"/>
                <a:gd name="T62" fmla="*/ 180 w 333"/>
                <a:gd name="T63" fmla="*/ 856 h 1155"/>
                <a:gd name="T64" fmla="*/ 167 w 333"/>
                <a:gd name="T65" fmla="*/ 911 h 1155"/>
                <a:gd name="T66" fmla="*/ 199 w 333"/>
                <a:gd name="T67" fmla="*/ 383 h 1155"/>
                <a:gd name="T68" fmla="*/ 142 w 333"/>
                <a:gd name="T69" fmla="*/ 345 h 1155"/>
                <a:gd name="T70" fmla="*/ 182 w 333"/>
                <a:gd name="T71" fmla="*/ 714 h 1155"/>
                <a:gd name="T72" fmla="*/ 206 w 333"/>
                <a:gd name="T73" fmla="*/ 411 h 1155"/>
                <a:gd name="T74" fmla="*/ 246 w 333"/>
                <a:gd name="T75" fmla="*/ 692 h 1155"/>
                <a:gd name="T76" fmla="*/ 277 w 333"/>
                <a:gd name="T77" fmla="*/ 635 h 1155"/>
                <a:gd name="T78" fmla="*/ 324 w 333"/>
                <a:gd name="T79" fmla="*/ 618 h 1155"/>
                <a:gd name="T80" fmla="*/ 251 w 333"/>
                <a:gd name="T81" fmla="*/ 357 h 1155"/>
                <a:gd name="T82" fmla="*/ 270 w 333"/>
                <a:gd name="T83" fmla="*/ 419 h 1155"/>
                <a:gd name="T84" fmla="*/ 206 w 333"/>
                <a:gd name="T85" fmla="*/ 363 h 1155"/>
                <a:gd name="T86" fmla="*/ 127 w 333"/>
                <a:gd name="T87" fmla="*/ 363 h 1155"/>
                <a:gd name="T88" fmla="*/ 70 w 333"/>
                <a:gd name="T89" fmla="*/ 387 h 1155"/>
                <a:gd name="T90" fmla="*/ 106 w 333"/>
                <a:gd name="T91" fmla="*/ 339 h 1155"/>
                <a:gd name="T92" fmla="*/ 106 w 333"/>
                <a:gd name="T93" fmla="*/ 714 h 1155"/>
                <a:gd name="T94" fmla="*/ 65 w 333"/>
                <a:gd name="T95" fmla="*/ 649 h 1155"/>
                <a:gd name="T96" fmla="*/ 56 w 333"/>
                <a:gd name="T97" fmla="*/ 416 h 1155"/>
                <a:gd name="T98" fmla="*/ 63 w 333"/>
                <a:gd name="T99" fmla="*/ 419 h 1155"/>
                <a:gd name="T100" fmla="*/ 227 w 333"/>
                <a:gd name="T101" fmla="*/ 724 h 1155"/>
                <a:gd name="T102" fmla="*/ 102 w 333"/>
                <a:gd name="T103" fmla="*/ 726 h 1155"/>
                <a:gd name="T104" fmla="*/ 106 w 333"/>
                <a:gd name="T105" fmla="*/ 755 h 1155"/>
                <a:gd name="T106" fmla="*/ 233 w 333"/>
                <a:gd name="T107" fmla="*/ 749 h 1155"/>
                <a:gd name="T108" fmla="*/ 227 w 333"/>
                <a:gd name="T109" fmla="*/ 299 h 1155"/>
                <a:gd name="T110" fmla="*/ 102 w 333"/>
                <a:gd name="T111" fmla="*/ 300 h 1155"/>
                <a:gd name="T112" fmla="*/ 106 w 333"/>
                <a:gd name="T113" fmla="*/ 330 h 1155"/>
                <a:gd name="T114" fmla="*/ 231 w 333"/>
                <a:gd name="T115" fmla="*/ 328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155">
                  <a:moveTo>
                    <a:pt x="106" y="289"/>
                  </a:moveTo>
                  <a:cubicBezTo>
                    <a:pt x="136" y="289"/>
                    <a:pt x="136" y="289"/>
                    <a:pt x="136" y="289"/>
                  </a:cubicBezTo>
                  <a:cubicBezTo>
                    <a:pt x="137" y="282"/>
                    <a:pt x="141" y="277"/>
                    <a:pt x="145" y="272"/>
                  </a:cubicBezTo>
                  <a:cubicBezTo>
                    <a:pt x="149" y="268"/>
                    <a:pt x="155" y="265"/>
                    <a:pt x="162" y="264"/>
                  </a:cubicBezTo>
                  <a:cubicBezTo>
                    <a:pt x="162" y="5"/>
                    <a:pt x="162" y="5"/>
                    <a:pt x="162" y="5"/>
                  </a:cubicBezTo>
                  <a:cubicBezTo>
                    <a:pt x="162" y="2"/>
                    <a:pt x="164" y="0"/>
                    <a:pt x="167" y="0"/>
                  </a:cubicBezTo>
                  <a:cubicBezTo>
                    <a:pt x="169" y="0"/>
                    <a:pt x="171" y="2"/>
                    <a:pt x="171" y="5"/>
                  </a:cubicBezTo>
                  <a:cubicBezTo>
                    <a:pt x="171" y="264"/>
                    <a:pt x="171" y="264"/>
                    <a:pt x="171" y="264"/>
                  </a:cubicBezTo>
                  <a:cubicBezTo>
                    <a:pt x="178" y="265"/>
                    <a:pt x="184" y="268"/>
                    <a:pt x="188" y="272"/>
                  </a:cubicBezTo>
                  <a:cubicBezTo>
                    <a:pt x="193" y="277"/>
                    <a:pt x="196" y="282"/>
                    <a:pt x="197" y="289"/>
                  </a:cubicBezTo>
                  <a:cubicBezTo>
                    <a:pt x="227" y="289"/>
                    <a:pt x="227" y="289"/>
                    <a:pt x="227" y="289"/>
                  </a:cubicBezTo>
                  <a:cubicBezTo>
                    <a:pt x="231" y="289"/>
                    <a:pt x="235" y="291"/>
                    <a:pt x="238" y="294"/>
                  </a:cubicBezTo>
                  <a:cubicBezTo>
                    <a:pt x="238" y="294"/>
                    <a:pt x="238" y="294"/>
                    <a:pt x="238" y="294"/>
                  </a:cubicBezTo>
                  <a:cubicBezTo>
                    <a:pt x="241" y="296"/>
                    <a:pt x="242" y="300"/>
                    <a:pt x="242" y="304"/>
                  </a:cubicBezTo>
                  <a:cubicBezTo>
                    <a:pt x="242" y="324"/>
                    <a:pt x="242" y="324"/>
                    <a:pt x="242" y="324"/>
                  </a:cubicBezTo>
                  <a:cubicBezTo>
                    <a:pt x="242" y="326"/>
                    <a:pt x="242" y="328"/>
                    <a:pt x="241" y="330"/>
                  </a:cubicBezTo>
                  <a:cubicBezTo>
                    <a:pt x="265" y="334"/>
                    <a:pt x="286" y="345"/>
                    <a:pt x="302" y="361"/>
                  </a:cubicBezTo>
                  <a:cubicBezTo>
                    <a:pt x="321" y="380"/>
                    <a:pt x="333" y="406"/>
                    <a:pt x="333" y="436"/>
                  </a:cubicBezTo>
                  <a:cubicBezTo>
                    <a:pt x="333" y="618"/>
                    <a:pt x="333" y="618"/>
                    <a:pt x="333" y="618"/>
                  </a:cubicBezTo>
                  <a:cubicBezTo>
                    <a:pt x="333" y="647"/>
                    <a:pt x="321" y="674"/>
                    <a:pt x="302" y="693"/>
                  </a:cubicBezTo>
                  <a:cubicBezTo>
                    <a:pt x="286" y="709"/>
                    <a:pt x="265" y="720"/>
                    <a:pt x="241" y="723"/>
                  </a:cubicBezTo>
                  <a:cubicBezTo>
                    <a:pt x="242" y="725"/>
                    <a:pt x="242" y="727"/>
                    <a:pt x="242" y="730"/>
                  </a:cubicBezTo>
                  <a:cubicBezTo>
                    <a:pt x="242" y="749"/>
                    <a:pt x="242" y="749"/>
                    <a:pt x="242" y="749"/>
                  </a:cubicBezTo>
                  <a:cubicBezTo>
                    <a:pt x="242" y="753"/>
                    <a:pt x="241" y="757"/>
                    <a:pt x="238" y="760"/>
                  </a:cubicBezTo>
                  <a:cubicBezTo>
                    <a:pt x="238" y="760"/>
                    <a:pt x="238" y="760"/>
                    <a:pt x="238" y="760"/>
                  </a:cubicBezTo>
                  <a:cubicBezTo>
                    <a:pt x="235" y="763"/>
                    <a:pt x="231" y="765"/>
                    <a:pt x="227" y="765"/>
                  </a:cubicBezTo>
                  <a:cubicBezTo>
                    <a:pt x="171" y="765"/>
                    <a:pt x="171" y="765"/>
                    <a:pt x="171" y="765"/>
                  </a:cubicBezTo>
                  <a:cubicBezTo>
                    <a:pt x="171" y="793"/>
                    <a:pt x="171" y="793"/>
                    <a:pt x="171" y="793"/>
                  </a:cubicBezTo>
                  <a:cubicBezTo>
                    <a:pt x="190" y="812"/>
                    <a:pt x="190" y="812"/>
                    <a:pt x="190" y="812"/>
                  </a:cubicBezTo>
                  <a:cubicBezTo>
                    <a:pt x="192" y="814"/>
                    <a:pt x="192" y="817"/>
                    <a:pt x="190" y="819"/>
                  </a:cubicBezTo>
                  <a:cubicBezTo>
                    <a:pt x="173" y="836"/>
                    <a:pt x="173" y="836"/>
                    <a:pt x="173" y="836"/>
                  </a:cubicBezTo>
                  <a:cubicBezTo>
                    <a:pt x="190" y="853"/>
                    <a:pt x="190" y="853"/>
                    <a:pt x="190" y="853"/>
                  </a:cubicBezTo>
                  <a:cubicBezTo>
                    <a:pt x="190" y="853"/>
                    <a:pt x="190" y="853"/>
                    <a:pt x="190" y="853"/>
                  </a:cubicBezTo>
                  <a:cubicBezTo>
                    <a:pt x="190" y="853"/>
                    <a:pt x="190" y="853"/>
                    <a:pt x="190" y="853"/>
                  </a:cubicBezTo>
                  <a:cubicBezTo>
                    <a:pt x="207" y="870"/>
                    <a:pt x="207" y="870"/>
                    <a:pt x="207" y="870"/>
                  </a:cubicBezTo>
                  <a:cubicBezTo>
                    <a:pt x="224" y="853"/>
                    <a:pt x="224" y="853"/>
                    <a:pt x="224" y="853"/>
                  </a:cubicBezTo>
                  <a:cubicBezTo>
                    <a:pt x="226" y="851"/>
                    <a:pt x="229" y="851"/>
                    <a:pt x="231" y="853"/>
                  </a:cubicBezTo>
                  <a:cubicBezTo>
                    <a:pt x="252" y="873"/>
                    <a:pt x="252" y="873"/>
                    <a:pt x="252" y="873"/>
                  </a:cubicBezTo>
                  <a:cubicBezTo>
                    <a:pt x="253" y="875"/>
                    <a:pt x="253" y="878"/>
                    <a:pt x="252" y="880"/>
                  </a:cubicBezTo>
                  <a:cubicBezTo>
                    <a:pt x="231" y="901"/>
                    <a:pt x="231" y="901"/>
                    <a:pt x="231" y="901"/>
                  </a:cubicBezTo>
                  <a:cubicBezTo>
                    <a:pt x="229" y="902"/>
                    <a:pt x="226" y="902"/>
                    <a:pt x="224" y="901"/>
                  </a:cubicBezTo>
                  <a:cubicBezTo>
                    <a:pt x="207" y="884"/>
                    <a:pt x="207" y="884"/>
                    <a:pt x="207" y="884"/>
                  </a:cubicBezTo>
                  <a:cubicBezTo>
                    <a:pt x="190" y="901"/>
                    <a:pt x="190" y="901"/>
                    <a:pt x="190" y="901"/>
                  </a:cubicBezTo>
                  <a:cubicBezTo>
                    <a:pt x="173" y="918"/>
                    <a:pt x="173" y="918"/>
                    <a:pt x="173" y="918"/>
                  </a:cubicBezTo>
                  <a:cubicBezTo>
                    <a:pt x="190" y="934"/>
                    <a:pt x="190" y="934"/>
                    <a:pt x="190" y="934"/>
                  </a:cubicBezTo>
                  <a:cubicBezTo>
                    <a:pt x="191" y="936"/>
                    <a:pt x="191" y="939"/>
                    <a:pt x="190" y="941"/>
                  </a:cubicBezTo>
                  <a:cubicBezTo>
                    <a:pt x="171" y="959"/>
                    <a:pt x="171" y="959"/>
                    <a:pt x="171" y="959"/>
                  </a:cubicBezTo>
                  <a:cubicBezTo>
                    <a:pt x="171" y="1045"/>
                    <a:pt x="171" y="1045"/>
                    <a:pt x="171" y="1045"/>
                  </a:cubicBezTo>
                  <a:cubicBezTo>
                    <a:pt x="176" y="1046"/>
                    <a:pt x="181" y="1049"/>
                    <a:pt x="185" y="1052"/>
                  </a:cubicBezTo>
                  <a:cubicBezTo>
                    <a:pt x="189" y="1057"/>
                    <a:pt x="192" y="1063"/>
                    <a:pt x="192" y="1070"/>
                  </a:cubicBezTo>
                  <a:cubicBezTo>
                    <a:pt x="192" y="1076"/>
                    <a:pt x="190" y="1081"/>
                    <a:pt x="187" y="1085"/>
                  </a:cubicBezTo>
                  <a:cubicBezTo>
                    <a:pt x="198" y="1127"/>
                    <a:pt x="198" y="1127"/>
                    <a:pt x="198" y="1127"/>
                  </a:cubicBezTo>
                  <a:cubicBezTo>
                    <a:pt x="199" y="1130"/>
                    <a:pt x="197" y="1133"/>
                    <a:pt x="195" y="1133"/>
                  </a:cubicBezTo>
                  <a:cubicBezTo>
                    <a:pt x="192" y="1134"/>
                    <a:pt x="189" y="1132"/>
                    <a:pt x="189" y="1130"/>
                  </a:cubicBezTo>
                  <a:cubicBezTo>
                    <a:pt x="179" y="1092"/>
                    <a:pt x="179" y="1092"/>
                    <a:pt x="179" y="1092"/>
                  </a:cubicBezTo>
                  <a:cubicBezTo>
                    <a:pt x="176" y="1094"/>
                    <a:pt x="174" y="1095"/>
                    <a:pt x="171" y="1095"/>
                  </a:cubicBezTo>
                  <a:cubicBezTo>
                    <a:pt x="171" y="1150"/>
                    <a:pt x="171" y="1150"/>
                    <a:pt x="171" y="1150"/>
                  </a:cubicBezTo>
                  <a:cubicBezTo>
                    <a:pt x="171" y="1153"/>
                    <a:pt x="169" y="1155"/>
                    <a:pt x="167" y="1155"/>
                  </a:cubicBezTo>
                  <a:cubicBezTo>
                    <a:pt x="164" y="1155"/>
                    <a:pt x="162" y="1153"/>
                    <a:pt x="162" y="1150"/>
                  </a:cubicBezTo>
                  <a:cubicBezTo>
                    <a:pt x="162" y="1095"/>
                    <a:pt x="162" y="1095"/>
                    <a:pt x="162" y="1095"/>
                  </a:cubicBezTo>
                  <a:cubicBezTo>
                    <a:pt x="159" y="1095"/>
                    <a:pt x="157" y="1094"/>
                    <a:pt x="154" y="1092"/>
                  </a:cubicBezTo>
                  <a:cubicBezTo>
                    <a:pt x="144" y="1130"/>
                    <a:pt x="144" y="1130"/>
                    <a:pt x="144" y="1130"/>
                  </a:cubicBezTo>
                  <a:cubicBezTo>
                    <a:pt x="144" y="1132"/>
                    <a:pt x="141" y="1134"/>
                    <a:pt x="139" y="1133"/>
                  </a:cubicBezTo>
                  <a:cubicBezTo>
                    <a:pt x="136" y="1133"/>
                    <a:pt x="134" y="1130"/>
                    <a:pt x="135" y="1127"/>
                  </a:cubicBezTo>
                  <a:cubicBezTo>
                    <a:pt x="146" y="1085"/>
                    <a:pt x="146" y="1085"/>
                    <a:pt x="146" y="1085"/>
                  </a:cubicBezTo>
                  <a:cubicBezTo>
                    <a:pt x="143" y="1081"/>
                    <a:pt x="141" y="1076"/>
                    <a:pt x="141" y="1070"/>
                  </a:cubicBezTo>
                  <a:cubicBezTo>
                    <a:pt x="141" y="1063"/>
                    <a:pt x="144" y="1057"/>
                    <a:pt x="149" y="1052"/>
                  </a:cubicBezTo>
                  <a:cubicBezTo>
                    <a:pt x="152" y="1049"/>
                    <a:pt x="157" y="1046"/>
                    <a:pt x="162" y="1045"/>
                  </a:cubicBezTo>
                  <a:cubicBezTo>
                    <a:pt x="162" y="960"/>
                    <a:pt x="162" y="960"/>
                    <a:pt x="162" y="960"/>
                  </a:cubicBezTo>
                  <a:cubicBezTo>
                    <a:pt x="142" y="941"/>
                    <a:pt x="142" y="941"/>
                    <a:pt x="142" y="941"/>
                  </a:cubicBezTo>
                  <a:cubicBezTo>
                    <a:pt x="140" y="939"/>
                    <a:pt x="140" y="936"/>
                    <a:pt x="142" y="934"/>
                  </a:cubicBezTo>
                  <a:cubicBezTo>
                    <a:pt x="159" y="917"/>
                    <a:pt x="159" y="917"/>
                    <a:pt x="159" y="917"/>
                  </a:cubicBezTo>
                  <a:cubicBezTo>
                    <a:pt x="143" y="901"/>
                    <a:pt x="143" y="901"/>
                    <a:pt x="143" y="901"/>
                  </a:cubicBezTo>
                  <a:cubicBezTo>
                    <a:pt x="143" y="901"/>
                    <a:pt x="143" y="901"/>
                    <a:pt x="143" y="901"/>
                  </a:cubicBezTo>
                  <a:cubicBezTo>
                    <a:pt x="143" y="900"/>
                    <a:pt x="143" y="900"/>
                    <a:pt x="143" y="900"/>
                  </a:cubicBezTo>
                  <a:cubicBezTo>
                    <a:pt x="126" y="884"/>
                    <a:pt x="126" y="884"/>
                    <a:pt x="126" y="884"/>
                  </a:cubicBezTo>
                  <a:cubicBezTo>
                    <a:pt x="109" y="901"/>
                    <a:pt x="109" y="901"/>
                    <a:pt x="109" y="901"/>
                  </a:cubicBezTo>
                  <a:cubicBezTo>
                    <a:pt x="107" y="902"/>
                    <a:pt x="104" y="902"/>
                    <a:pt x="102" y="901"/>
                  </a:cubicBezTo>
                  <a:cubicBezTo>
                    <a:pt x="82" y="880"/>
                    <a:pt x="82" y="880"/>
                    <a:pt x="82" y="880"/>
                  </a:cubicBezTo>
                  <a:cubicBezTo>
                    <a:pt x="80" y="878"/>
                    <a:pt x="80" y="875"/>
                    <a:pt x="82" y="873"/>
                  </a:cubicBezTo>
                  <a:cubicBezTo>
                    <a:pt x="102" y="853"/>
                    <a:pt x="102" y="853"/>
                    <a:pt x="102" y="853"/>
                  </a:cubicBezTo>
                  <a:cubicBezTo>
                    <a:pt x="104" y="851"/>
                    <a:pt x="107" y="851"/>
                    <a:pt x="109" y="853"/>
                  </a:cubicBezTo>
                  <a:cubicBezTo>
                    <a:pt x="126" y="870"/>
                    <a:pt x="126" y="870"/>
                    <a:pt x="126" y="870"/>
                  </a:cubicBezTo>
                  <a:cubicBezTo>
                    <a:pt x="143" y="853"/>
                    <a:pt x="143" y="853"/>
                    <a:pt x="143" y="853"/>
                  </a:cubicBezTo>
                  <a:cubicBezTo>
                    <a:pt x="143" y="853"/>
                    <a:pt x="143" y="853"/>
                    <a:pt x="143" y="853"/>
                  </a:cubicBezTo>
                  <a:cubicBezTo>
                    <a:pt x="160" y="836"/>
                    <a:pt x="160" y="836"/>
                    <a:pt x="160" y="836"/>
                  </a:cubicBezTo>
                  <a:cubicBezTo>
                    <a:pt x="143" y="819"/>
                    <a:pt x="143" y="819"/>
                    <a:pt x="143" y="819"/>
                  </a:cubicBezTo>
                  <a:cubicBezTo>
                    <a:pt x="141" y="817"/>
                    <a:pt x="141" y="814"/>
                    <a:pt x="143" y="812"/>
                  </a:cubicBezTo>
                  <a:cubicBezTo>
                    <a:pt x="162" y="793"/>
                    <a:pt x="162" y="793"/>
                    <a:pt x="162" y="793"/>
                  </a:cubicBezTo>
                  <a:cubicBezTo>
                    <a:pt x="162" y="765"/>
                    <a:pt x="162" y="765"/>
                    <a:pt x="162" y="765"/>
                  </a:cubicBezTo>
                  <a:cubicBezTo>
                    <a:pt x="106" y="765"/>
                    <a:pt x="106" y="765"/>
                    <a:pt x="106" y="765"/>
                  </a:cubicBezTo>
                  <a:cubicBezTo>
                    <a:pt x="102" y="765"/>
                    <a:pt x="98" y="763"/>
                    <a:pt x="95" y="760"/>
                  </a:cubicBezTo>
                  <a:cubicBezTo>
                    <a:pt x="95" y="760"/>
                    <a:pt x="95" y="760"/>
                    <a:pt x="95" y="760"/>
                  </a:cubicBezTo>
                  <a:cubicBezTo>
                    <a:pt x="92" y="757"/>
                    <a:pt x="91" y="753"/>
                    <a:pt x="91" y="749"/>
                  </a:cubicBezTo>
                  <a:cubicBezTo>
                    <a:pt x="91" y="730"/>
                    <a:pt x="91" y="730"/>
                    <a:pt x="91" y="730"/>
                  </a:cubicBezTo>
                  <a:cubicBezTo>
                    <a:pt x="91" y="727"/>
                    <a:pt x="91" y="725"/>
                    <a:pt x="92" y="723"/>
                  </a:cubicBezTo>
                  <a:cubicBezTo>
                    <a:pt x="69" y="720"/>
                    <a:pt x="47" y="709"/>
                    <a:pt x="31" y="693"/>
                  </a:cubicBezTo>
                  <a:cubicBezTo>
                    <a:pt x="12" y="674"/>
                    <a:pt x="0" y="647"/>
                    <a:pt x="0" y="618"/>
                  </a:cubicBezTo>
                  <a:cubicBezTo>
                    <a:pt x="0" y="436"/>
                    <a:pt x="0" y="436"/>
                    <a:pt x="0" y="436"/>
                  </a:cubicBezTo>
                  <a:cubicBezTo>
                    <a:pt x="0" y="406"/>
                    <a:pt x="12" y="380"/>
                    <a:pt x="31" y="361"/>
                  </a:cubicBezTo>
                  <a:cubicBezTo>
                    <a:pt x="47" y="345"/>
                    <a:pt x="69" y="334"/>
                    <a:pt x="92" y="330"/>
                  </a:cubicBezTo>
                  <a:cubicBezTo>
                    <a:pt x="91" y="328"/>
                    <a:pt x="91" y="326"/>
                    <a:pt x="91" y="324"/>
                  </a:cubicBezTo>
                  <a:cubicBezTo>
                    <a:pt x="91" y="304"/>
                    <a:pt x="91" y="304"/>
                    <a:pt x="91" y="304"/>
                  </a:cubicBezTo>
                  <a:cubicBezTo>
                    <a:pt x="91" y="300"/>
                    <a:pt x="92" y="296"/>
                    <a:pt x="95" y="294"/>
                  </a:cubicBezTo>
                  <a:cubicBezTo>
                    <a:pt x="95" y="294"/>
                    <a:pt x="95" y="294"/>
                    <a:pt x="95" y="294"/>
                  </a:cubicBezTo>
                  <a:cubicBezTo>
                    <a:pt x="98" y="291"/>
                    <a:pt x="102" y="289"/>
                    <a:pt x="106" y="289"/>
                  </a:cubicBezTo>
                  <a:close/>
                  <a:moveTo>
                    <a:pt x="178" y="1081"/>
                  </a:moveTo>
                  <a:cubicBezTo>
                    <a:pt x="178" y="1081"/>
                    <a:pt x="178" y="1081"/>
                    <a:pt x="178" y="1081"/>
                  </a:cubicBezTo>
                  <a:cubicBezTo>
                    <a:pt x="181" y="1078"/>
                    <a:pt x="182" y="1074"/>
                    <a:pt x="182" y="1070"/>
                  </a:cubicBezTo>
                  <a:cubicBezTo>
                    <a:pt x="182" y="1066"/>
                    <a:pt x="181" y="1062"/>
                    <a:pt x="178" y="1059"/>
                  </a:cubicBezTo>
                  <a:cubicBezTo>
                    <a:pt x="175" y="1056"/>
                    <a:pt x="171" y="1054"/>
                    <a:pt x="167" y="1054"/>
                  </a:cubicBezTo>
                  <a:cubicBezTo>
                    <a:pt x="162" y="1054"/>
                    <a:pt x="158" y="1056"/>
                    <a:pt x="155" y="1059"/>
                  </a:cubicBezTo>
                  <a:cubicBezTo>
                    <a:pt x="152" y="1062"/>
                    <a:pt x="151" y="1066"/>
                    <a:pt x="151" y="1070"/>
                  </a:cubicBezTo>
                  <a:cubicBezTo>
                    <a:pt x="151" y="1074"/>
                    <a:pt x="152" y="1078"/>
                    <a:pt x="155" y="1081"/>
                  </a:cubicBezTo>
                  <a:cubicBezTo>
                    <a:pt x="155" y="1081"/>
                    <a:pt x="155" y="1081"/>
                    <a:pt x="155" y="1081"/>
                  </a:cubicBezTo>
                  <a:cubicBezTo>
                    <a:pt x="155" y="1081"/>
                    <a:pt x="155" y="1081"/>
                    <a:pt x="155" y="1081"/>
                  </a:cubicBezTo>
                  <a:cubicBezTo>
                    <a:pt x="158" y="1084"/>
                    <a:pt x="162" y="1086"/>
                    <a:pt x="167" y="1086"/>
                  </a:cubicBezTo>
                  <a:cubicBezTo>
                    <a:pt x="171" y="1086"/>
                    <a:pt x="175" y="1084"/>
                    <a:pt x="178" y="1081"/>
                  </a:cubicBezTo>
                  <a:cubicBezTo>
                    <a:pt x="178" y="1081"/>
                    <a:pt x="178" y="1081"/>
                    <a:pt x="178" y="1081"/>
                  </a:cubicBezTo>
                  <a:close/>
                  <a:moveTo>
                    <a:pt x="146" y="289"/>
                  </a:moveTo>
                  <a:cubicBezTo>
                    <a:pt x="187" y="289"/>
                    <a:pt x="187" y="289"/>
                    <a:pt x="187" y="289"/>
                  </a:cubicBezTo>
                  <a:cubicBezTo>
                    <a:pt x="186" y="285"/>
                    <a:pt x="184" y="282"/>
                    <a:pt x="181" y="279"/>
                  </a:cubicBezTo>
                  <a:cubicBezTo>
                    <a:pt x="178" y="275"/>
                    <a:pt x="172" y="273"/>
                    <a:pt x="167" y="273"/>
                  </a:cubicBezTo>
                  <a:cubicBezTo>
                    <a:pt x="161" y="273"/>
                    <a:pt x="156" y="275"/>
                    <a:pt x="152" y="279"/>
                  </a:cubicBezTo>
                  <a:cubicBezTo>
                    <a:pt x="149" y="282"/>
                    <a:pt x="147" y="285"/>
                    <a:pt x="146" y="289"/>
                  </a:cubicBezTo>
                  <a:close/>
                  <a:moveTo>
                    <a:pt x="164" y="949"/>
                  </a:moveTo>
                  <a:cubicBezTo>
                    <a:pt x="165" y="948"/>
                    <a:pt x="166" y="948"/>
                    <a:pt x="167" y="948"/>
                  </a:cubicBezTo>
                  <a:cubicBezTo>
                    <a:pt x="167" y="948"/>
                    <a:pt x="168" y="948"/>
                    <a:pt x="168" y="948"/>
                  </a:cubicBezTo>
                  <a:cubicBezTo>
                    <a:pt x="179" y="937"/>
                    <a:pt x="179" y="937"/>
                    <a:pt x="179" y="937"/>
                  </a:cubicBezTo>
                  <a:cubicBezTo>
                    <a:pt x="166" y="923"/>
                    <a:pt x="166" y="923"/>
                    <a:pt x="166" y="923"/>
                  </a:cubicBezTo>
                  <a:cubicBezTo>
                    <a:pt x="152" y="937"/>
                    <a:pt x="152" y="937"/>
                    <a:pt x="152" y="937"/>
                  </a:cubicBezTo>
                  <a:cubicBezTo>
                    <a:pt x="164" y="949"/>
                    <a:pt x="164" y="949"/>
                    <a:pt x="164" y="949"/>
                  </a:cubicBezTo>
                  <a:close/>
                  <a:moveTo>
                    <a:pt x="167" y="829"/>
                  </a:moveTo>
                  <a:cubicBezTo>
                    <a:pt x="180" y="816"/>
                    <a:pt x="180" y="816"/>
                    <a:pt x="180" y="816"/>
                  </a:cubicBezTo>
                  <a:cubicBezTo>
                    <a:pt x="167" y="802"/>
                    <a:pt x="167" y="802"/>
                    <a:pt x="167" y="802"/>
                  </a:cubicBezTo>
                  <a:cubicBezTo>
                    <a:pt x="153" y="816"/>
                    <a:pt x="153" y="816"/>
                    <a:pt x="153" y="816"/>
                  </a:cubicBezTo>
                  <a:cubicBezTo>
                    <a:pt x="167" y="829"/>
                    <a:pt x="167" y="829"/>
                    <a:pt x="167" y="829"/>
                  </a:cubicBezTo>
                  <a:close/>
                  <a:moveTo>
                    <a:pt x="241" y="877"/>
                  </a:moveTo>
                  <a:cubicBezTo>
                    <a:pt x="228" y="863"/>
                    <a:pt x="228" y="863"/>
                    <a:pt x="228" y="863"/>
                  </a:cubicBezTo>
                  <a:cubicBezTo>
                    <a:pt x="214" y="877"/>
                    <a:pt x="214" y="877"/>
                    <a:pt x="214" y="877"/>
                  </a:cubicBezTo>
                  <a:cubicBezTo>
                    <a:pt x="228" y="890"/>
                    <a:pt x="228" y="890"/>
                    <a:pt x="228" y="890"/>
                  </a:cubicBezTo>
                  <a:cubicBezTo>
                    <a:pt x="241" y="877"/>
                    <a:pt x="241" y="877"/>
                    <a:pt x="241" y="877"/>
                  </a:cubicBezTo>
                  <a:close/>
                  <a:moveTo>
                    <a:pt x="187" y="890"/>
                  </a:moveTo>
                  <a:cubicBezTo>
                    <a:pt x="201" y="877"/>
                    <a:pt x="201" y="877"/>
                    <a:pt x="201" y="877"/>
                  </a:cubicBezTo>
                  <a:cubicBezTo>
                    <a:pt x="187" y="863"/>
                    <a:pt x="187" y="863"/>
                    <a:pt x="187" y="863"/>
                  </a:cubicBezTo>
                  <a:cubicBezTo>
                    <a:pt x="173" y="877"/>
                    <a:pt x="173" y="877"/>
                    <a:pt x="173" y="877"/>
                  </a:cubicBezTo>
                  <a:cubicBezTo>
                    <a:pt x="187" y="890"/>
                    <a:pt x="187" y="890"/>
                    <a:pt x="187" y="890"/>
                  </a:cubicBezTo>
                  <a:close/>
                  <a:moveTo>
                    <a:pt x="105" y="863"/>
                  </a:moveTo>
                  <a:cubicBezTo>
                    <a:pt x="92" y="877"/>
                    <a:pt x="92" y="877"/>
                    <a:pt x="92" y="877"/>
                  </a:cubicBezTo>
                  <a:cubicBezTo>
                    <a:pt x="105" y="890"/>
                    <a:pt x="105" y="890"/>
                    <a:pt x="105" y="890"/>
                  </a:cubicBezTo>
                  <a:cubicBezTo>
                    <a:pt x="119" y="877"/>
                    <a:pt x="119" y="877"/>
                    <a:pt x="119" y="877"/>
                  </a:cubicBezTo>
                  <a:cubicBezTo>
                    <a:pt x="105" y="863"/>
                    <a:pt x="105" y="863"/>
                    <a:pt x="105" y="863"/>
                  </a:cubicBezTo>
                  <a:close/>
                  <a:moveTo>
                    <a:pt x="146" y="863"/>
                  </a:moveTo>
                  <a:cubicBezTo>
                    <a:pt x="132" y="877"/>
                    <a:pt x="132" y="877"/>
                    <a:pt x="132" y="877"/>
                  </a:cubicBezTo>
                  <a:cubicBezTo>
                    <a:pt x="146" y="890"/>
                    <a:pt x="146" y="890"/>
                    <a:pt x="146" y="890"/>
                  </a:cubicBezTo>
                  <a:cubicBezTo>
                    <a:pt x="160" y="877"/>
                    <a:pt x="160" y="877"/>
                    <a:pt x="160" y="877"/>
                  </a:cubicBezTo>
                  <a:cubicBezTo>
                    <a:pt x="146" y="863"/>
                    <a:pt x="146" y="863"/>
                    <a:pt x="146" y="863"/>
                  </a:cubicBezTo>
                  <a:close/>
                  <a:moveTo>
                    <a:pt x="153" y="856"/>
                  </a:moveTo>
                  <a:cubicBezTo>
                    <a:pt x="167" y="870"/>
                    <a:pt x="167" y="870"/>
                    <a:pt x="167" y="870"/>
                  </a:cubicBezTo>
                  <a:cubicBezTo>
                    <a:pt x="180" y="856"/>
                    <a:pt x="180" y="856"/>
                    <a:pt x="180" y="856"/>
                  </a:cubicBezTo>
                  <a:cubicBezTo>
                    <a:pt x="167" y="843"/>
                    <a:pt x="167" y="843"/>
                    <a:pt x="167" y="843"/>
                  </a:cubicBezTo>
                  <a:cubicBezTo>
                    <a:pt x="153" y="856"/>
                    <a:pt x="153" y="856"/>
                    <a:pt x="153" y="856"/>
                  </a:cubicBezTo>
                  <a:close/>
                  <a:moveTo>
                    <a:pt x="167" y="884"/>
                  </a:moveTo>
                  <a:cubicBezTo>
                    <a:pt x="153" y="897"/>
                    <a:pt x="153" y="897"/>
                    <a:pt x="153" y="897"/>
                  </a:cubicBezTo>
                  <a:cubicBezTo>
                    <a:pt x="167" y="911"/>
                    <a:pt x="167" y="911"/>
                    <a:pt x="167" y="911"/>
                  </a:cubicBezTo>
                  <a:cubicBezTo>
                    <a:pt x="180" y="897"/>
                    <a:pt x="180" y="897"/>
                    <a:pt x="180" y="897"/>
                  </a:cubicBezTo>
                  <a:cubicBezTo>
                    <a:pt x="167" y="884"/>
                    <a:pt x="167" y="884"/>
                    <a:pt x="167" y="884"/>
                  </a:cubicBezTo>
                  <a:close/>
                  <a:moveTo>
                    <a:pt x="206" y="383"/>
                  </a:moveTo>
                  <a:cubicBezTo>
                    <a:pt x="206" y="385"/>
                    <a:pt x="204" y="387"/>
                    <a:pt x="202" y="387"/>
                  </a:cubicBezTo>
                  <a:cubicBezTo>
                    <a:pt x="200" y="387"/>
                    <a:pt x="199" y="385"/>
                    <a:pt x="199" y="383"/>
                  </a:cubicBezTo>
                  <a:cubicBezTo>
                    <a:pt x="199" y="363"/>
                    <a:pt x="199" y="363"/>
                    <a:pt x="199" y="363"/>
                  </a:cubicBezTo>
                  <a:cubicBezTo>
                    <a:pt x="199" y="356"/>
                    <a:pt x="196" y="350"/>
                    <a:pt x="191" y="345"/>
                  </a:cubicBezTo>
                  <a:cubicBezTo>
                    <a:pt x="189" y="342"/>
                    <a:pt x="185" y="340"/>
                    <a:pt x="182" y="339"/>
                  </a:cubicBezTo>
                  <a:cubicBezTo>
                    <a:pt x="152" y="339"/>
                    <a:pt x="152" y="339"/>
                    <a:pt x="152" y="339"/>
                  </a:cubicBezTo>
                  <a:cubicBezTo>
                    <a:pt x="148" y="340"/>
                    <a:pt x="144" y="342"/>
                    <a:pt x="142" y="345"/>
                  </a:cubicBezTo>
                  <a:cubicBezTo>
                    <a:pt x="137" y="350"/>
                    <a:pt x="134" y="356"/>
                    <a:pt x="134" y="363"/>
                  </a:cubicBezTo>
                  <a:cubicBezTo>
                    <a:pt x="134" y="691"/>
                    <a:pt x="134" y="691"/>
                    <a:pt x="134" y="691"/>
                  </a:cubicBezTo>
                  <a:cubicBezTo>
                    <a:pt x="134" y="698"/>
                    <a:pt x="137" y="704"/>
                    <a:pt x="142" y="708"/>
                  </a:cubicBezTo>
                  <a:cubicBezTo>
                    <a:pt x="144" y="711"/>
                    <a:pt x="148" y="713"/>
                    <a:pt x="152" y="714"/>
                  </a:cubicBezTo>
                  <a:cubicBezTo>
                    <a:pt x="182" y="714"/>
                    <a:pt x="182" y="714"/>
                    <a:pt x="182" y="714"/>
                  </a:cubicBezTo>
                  <a:cubicBezTo>
                    <a:pt x="185" y="713"/>
                    <a:pt x="189" y="711"/>
                    <a:pt x="191" y="708"/>
                  </a:cubicBezTo>
                  <a:cubicBezTo>
                    <a:pt x="196" y="704"/>
                    <a:pt x="199" y="698"/>
                    <a:pt x="199" y="691"/>
                  </a:cubicBezTo>
                  <a:cubicBezTo>
                    <a:pt x="199" y="411"/>
                    <a:pt x="199" y="411"/>
                    <a:pt x="199" y="411"/>
                  </a:cubicBezTo>
                  <a:cubicBezTo>
                    <a:pt x="199" y="409"/>
                    <a:pt x="200" y="407"/>
                    <a:pt x="202" y="407"/>
                  </a:cubicBezTo>
                  <a:cubicBezTo>
                    <a:pt x="204" y="407"/>
                    <a:pt x="206" y="409"/>
                    <a:pt x="206" y="411"/>
                  </a:cubicBezTo>
                  <a:cubicBezTo>
                    <a:pt x="206" y="691"/>
                    <a:pt x="206" y="691"/>
                    <a:pt x="206" y="691"/>
                  </a:cubicBezTo>
                  <a:cubicBezTo>
                    <a:pt x="206" y="700"/>
                    <a:pt x="202" y="708"/>
                    <a:pt x="197" y="713"/>
                  </a:cubicBezTo>
                  <a:cubicBezTo>
                    <a:pt x="196" y="714"/>
                    <a:pt x="196" y="714"/>
                    <a:pt x="195" y="714"/>
                  </a:cubicBezTo>
                  <a:cubicBezTo>
                    <a:pt x="203" y="714"/>
                    <a:pt x="203" y="714"/>
                    <a:pt x="203" y="714"/>
                  </a:cubicBezTo>
                  <a:cubicBezTo>
                    <a:pt x="219" y="712"/>
                    <a:pt x="235" y="703"/>
                    <a:pt x="246" y="692"/>
                  </a:cubicBezTo>
                  <a:cubicBezTo>
                    <a:pt x="261" y="677"/>
                    <a:pt x="270" y="657"/>
                    <a:pt x="270" y="635"/>
                  </a:cubicBezTo>
                  <a:cubicBezTo>
                    <a:pt x="270" y="634"/>
                    <a:pt x="270" y="634"/>
                    <a:pt x="270" y="634"/>
                  </a:cubicBezTo>
                  <a:cubicBezTo>
                    <a:pt x="270" y="632"/>
                    <a:pt x="271" y="630"/>
                    <a:pt x="273" y="630"/>
                  </a:cubicBezTo>
                  <a:cubicBezTo>
                    <a:pt x="275" y="630"/>
                    <a:pt x="277" y="632"/>
                    <a:pt x="277" y="634"/>
                  </a:cubicBezTo>
                  <a:cubicBezTo>
                    <a:pt x="277" y="635"/>
                    <a:pt x="277" y="635"/>
                    <a:pt x="277" y="635"/>
                  </a:cubicBezTo>
                  <a:cubicBezTo>
                    <a:pt x="277" y="659"/>
                    <a:pt x="267" y="681"/>
                    <a:pt x="251" y="697"/>
                  </a:cubicBezTo>
                  <a:cubicBezTo>
                    <a:pt x="244" y="704"/>
                    <a:pt x="236" y="710"/>
                    <a:pt x="226" y="714"/>
                  </a:cubicBezTo>
                  <a:cubicBezTo>
                    <a:pt x="227" y="714"/>
                    <a:pt x="227" y="714"/>
                    <a:pt x="227" y="714"/>
                  </a:cubicBezTo>
                  <a:cubicBezTo>
                    <a:pt x="254" y="714"/>
                    <a:pt x="278" y="704"/>
                    <a:pt x="295" y="686"/>
                  </a:cubicBezTo>
                  <a:cubicBezTo>
                    <a:pt x="313" y="669"/>
                    <a:pt x="324" y="644"/>
                    <a:pt x="324" y="618"/>
                  </a:cubicBezTo>
                  <a:cubicBezTo>
                    <a:pt x="324" y="436"/>
                    <a:pt x="324" y="436"/>
                    <a:pt x="324" y="436"/>
                  </a:cubicBezTo>
                  <a:cubicBezTo>
                    <a:pt x="324" y="409"/>
                    <a:pt x="313" y="385"/>
                    <a:pt x="295" y="367"/>
                  </a:cubicBezTo>
                  <a:cubicBezTo>
                    <a:pt x="278" y="350"/>
                    <a:pt x="254" y="339"/>
                    <a:pt x="227" y="339"/>
                  </a:cubicBezTo>
                  <a:cubicBezTo>
                    <a:pt x="226" y="339"/>
                    <a:pt x="226" y="339"/>
                    <a:pt x="226" y="339"/>
                  </a:cubicBezTo>
                  <a:cubicBezTo>
                    <a:pt x="236" y="343"/>
                    <a:pt x="244" y="349"/>
                    <a:pt x="251" y="357"/>
                  </a:cubicBezTo>
                  <a:cubicBezTo>
                    <a:pt x="267" y="373"/>
                    <a:pt x="277" y="395"/>
                    <a:pt x="277" y="419"/>
                  </a:cubicBezTo>
                  <a:cubicBezTo>
                    <a:pt x="277" y="606"/>
                    <a:pt x="277" y="606"/>
                    <a:pt x="277" y="606"/>
                  </a:cubicBezTo>
                  <a:cubicBezTo>
                    <a:pt x="277" y="608"/>
                    <a:pt x="275" y="610"/>
                    <a:pt x="273" y="610"/>
                  </a:cubicBezTo>
                  <a:cubicBezTo>
                    <a:pt x="271" y="610"/>
                    <a:pt x="270" y="608"/>
                    <a:pt x="270" y="606"/>
                  </a:cubicBezTo>
                  <a:cubicBezTo>
                    <a:pt x="270" y="419"/>
                    <a:pt x="270" y="419"/>
                    <a:pt x="270" y="419"/>
                  </a:cubicBezTo>
                  <a:cubicBezTo>
                    <a:pt x="270" y="397"/>
                    <a:pt x="261" y="376"/>
                    <a:pt x="246" y="362"/>
                  </a:cubicBezTo>
                  <a:cubicBezTo>
                    <a:pt x="235" y="350"/>
                    <a:pt x="219" y="342"/>
                    <a:pt x="203" y="339"/>
                  </a:cubicBezTo>
                  <a:cubicBezTo>
                    <a:pt x="195" y="339"/>
                    <a:pt x="195" y="339"/>
                    <a:pt x="195" y="339"/>
                  </a:cubicBezTo>
                  <a:cubicBezTo>
                    <a:pt x="196" y="339"/>
                    <a:pt x="196" y="340"/>
                    <a:pt x="197" y="340"/>
                  </a:cubicBezTo>
                  <a:cubicBezTo>
                    <a:pt x="202" y="346"/>
                    <a:pt x="206" y="354"/>
                    <a:pt x="206" y="363"/>
                  </a:cubicBezTo>
                  <a:cubicBezTo>
                    <a:pt x="206" y="383"/>
                    <a:pt x="206" y="383"/>
                    <a:pt x="206" y="383"/>
                  </a:cubicBezTo>
                  <a:close/>
                  <a:moveTo>
                    <a:pt x="138" y="714"/>
                  </a:moveTo>
                  <a:cubicBezTo>
                    <a:pt x="137" y="714"/>
                    <a:pt x="137" y="714"/>
                    <a:pt x="137" y="713"/>
                  </a:cubicBezTo>
                  <a:cubicBezTo>
                    <a:pt x="131" y="708"/>
                    <a:pt x="127" y="700"/>
                    <a:pt x="127" y="691"/>
                  </a:cubicBezTo>
                  <a:cubicBezTo>
                    <a:pt x="127" y="363"/>
                    <a:pt x="127" y="363"/>
                    <a:pt x="127" y="363"/>
                  </a:cubicBezTo>
                  <a:cubicBezTo>
                    <a:pt x="127" y="354"/>
                    <a:pt x="131" y="346"/>
                    <a:pt x="137" y="340"/>
                  </a:cubicBezTo>
                  <a:cubicBezTo>
                    <a:pt x="137" y="340"/>
                    <a:pt x="137" y="339"/>
                    <a:pt x="138" y="339"/>
                  </a:cubicBezTo>
                  <a:cubicBezTo>
                    <a:pt x="130" y="339"/>
                    <a:pt x="130" y="339"/>
                    <a:pt x="130" y="339"/>
                  </a:cubicBezTo>
                  <a:cubicBezTo>
                    <a:pt x="119" y="341"/>
                    <a:pt x="109" y="345"/>
                    <a:pt x="100" y="351"/>
                  </a:cubicBezTo>
                  <a:cubicBezTo>
                    <a:pt x="87" y="360"/>
                    <a:pt x="76" y="372"/>
                    <a:pt x="70" y="387"/>
                  </a:cubicBezTo>
                  <a:cubicBezTo>
                    <a:pt x="69" y="389"/>
                    <a:pt x="67" y="390"/>
                    <a:pt x="65" y="389"/>
                  </a:cubicBezTo>
                  <a:cubicBezTo>
                    <a:pt x="63" y="388"/>
                    <a:pt x="63" y="386"/>
                    <a:pt x="63" y="384"/>
                  </a:cubicBezTo>
                  <a:cubicBezTo>
                    <a:pt x="70" y="368"/>
                    <a:pt x="82" y="355"/>
                    <a:pt x="96" y="345"/>
                  </a:cubicBezTo>
                  <a:cubicBezTo>
                    <a:pt x="99" y="343"/>
                    <a:pt x="103" y="341"/>
                    <a:pt x="107" y="339"/>
                  </a:cubicBezTo>
                  <a:cubicBezTo>
                    <a:pt x="106" y="339"/>
                    <a:pt x="106" y="339"/>
                    <a:pt x="106" y="339"/>
                  </a:cubicBezTo>
                  <a:cubicBezTo>
                    <a:pt x="80" y="339"/>
                    <a:pt x="55" y="350"/>
                    <a:pt x="38" y="367"/>
                  </a:cubicBezTo>
                  <a:cubicBezTo>
                    <a:pt x="20" y="385"/>
                    <a:pt x="9" y="409"/>
                    <a:pt x="9" y="436"/>
                  </a:cubicBezTo>
                  <a:cubicBezTo>
                    <a:pt x="9" y="618"/>
                    <a:pt x="9" y="618"/>
                    <a:pt x="9" y="618"/>
                  </a:cubicBezTo>
                  <a:cubicBezTo>
                    <a:pt x="9" y="644"/>
                    <a:pt x="20" y="669"/>
                    <a:pt x="38" y="686"/>
                  </a:cubicBezTo>
                  <a:cubicBezTo>
                    <a:pt x="55" y="704"/>
                    <a:pt x="80" y="714"/>
                    <a:pt x="106" y="714"/>
                  </a:cubicBezTo>
                  <a:cubicBezTo>
                    <a:pt x="107" y="714"/>
                    <a:pt x="107" y="714"/>
                    <a:pt x="107" y="714"/>
                  </a:cubicBezTo>
                  <a:cubicBezTo>
                    <a:pt x="100" y="711"/>
                    <a:pt x="94" y="707"/>
                    <a:pt x="88" y="702"/>
                  </a:cubicBezTo>
                  <a:cubicBezTo>
                    <a:pt x="73" y="689"/>
                    <a:pt x="61" y="671"/>
                    <a:pt x="58" y="651"/>
                  </a:cubicBezTo>
                  <a:cubicBezTo>
                    <a:pt x="57" y="649"/>
                    <a:pt x="59" y="647"/>
                    <a:pt x="60" y="647"/>
                  </a:cubicBezTo>
                  <a:cubicBezTo>
                    <a:pt x="62" y="646"/>
                    <a:pt x="64" y="648"/>
                    <a:pt x="65" y="649"/>
                  </a:cubicBezTo>
                  <a:cubicBezTo>
                    <a:pt x="68" y="668"/>
                    <a:pt x="78" y="685"/>
                    <a:pt x="93" y="697"/>
                  </a:cubicBezTo>
                  <a:cubicBezTo>
                    <a:pt x="103" y="706"/>
                    <a:pt x="116" y="712"/>
                    <a:pt x="130" y="714"/>
                  </a:cubicBezTo>
                  <a:cubicBezTo>
                    <a:pt x="138" y="714"/>
                    <a:pt x="138" y="714"/>
                    <a:pt x="138" y="714"/>
                  </a:cubicBezTo>
                  <a:close/>
                  <a:moveTo>
                    <a:pt x="56" y="413"/>
                  </a:moveTo>
                  <a:cubicBezTo>
                    <a:pt x="56" y="414"/>
                    <a:pt x="56" y="415"/>
                    <a:pt x="56" y="416"/>
                  </a:cubicBezTo>
                  <a:cubicBezTo>
                    <a:pt x="56" y="417"/>
                    <a:pt x="56" y="418"/>
                    <a:pt x="56" y="419"/>
                  </a:cubicBezTo>
                  <a:cubicBezTo>
                    <a:pt x="56" y="623"/>
                    <a:pt x="56" y="623"/>
                    <a:pt x="56" y="623"/>
                  </a:cubicBezTo>
                  <a:cubicBezTo>
                    <a:pt x="56" y="625"/>
                    <a:pt x="58" y="626"/>
                    <a:pt x="60" y="626"/>
                  </a:cubicBezTo>
                  <a:cubicBezTo>
                    <a:pt x="62" y="626"/>
                    <a:pt x="63" y="625"/>
                    <a:pt x="63" y="623"/>
                  </a:cubicBezTo>
                  <a:cubicBezTo>
                    <a:pt x="63" y="419"/>
                    <a:pt x="63" y="419"/>
                    <a:pt x="63" y="419"/>
                  </a:cubicBezTo>
                  <a:cubicBezTo>
                    <a:pt x="63" y="418"/>
                    <a:pt x="63" y="417"/>
                    <a:pt x="63" y="416"/>
                  </a:cubicBezTo>
                  <a:cubicBezTo>
                    <a:pt x="63" y="415"/>
                    <a:pt x="63" y="414"/>
                    <a:pt x="63" y="413"/>
                  </a:cubicBezTo>
                  <a:cubicBezTo>
                    <a:pt x="64" y="411"/>
                    <a:pt x="62" y="410"/>
                    <a:pt x="60" y="409"/>
                  </a:cubicBezTo>
                  <a:cubicBezTo>
                    <a:pt x="58" y="409"/>
                    <a:pt x="56" y="411"/>
                    <a:pt x="56" y="413"/>
                  </a:cubicBezTo>
                  <a:close/>
                  <a:moveTo>
                    <a:pt x="227" y="724"/>
                  </a:moveTo>
                  <a:cubicBezTo>
                    <a:pt x="227" y="724"/>
                    <a:pt x="227" y="724"/>
                    <a:pt x="227" y="724"/>
                  </a:cubicBezTo>
                  <a:cubicBezTo>
                    <a:pt x="106" y="724"/>
                    <a:pt x="106" y="724"/>
                    <a:pt x="106" y="724"/>
                  </a:cubicBezTo>
                  <a:cubicBezTo>
                    <a:pt x="106" y="724"/>
                    <a:pt x="106" y="724"/>
                    <a:pt x="106" y="724"/>
                  </a:cubicBezTo>
                  <a:cubicBezTo>
                    <a:pt x="104" y="724"/>
                    <a:pt x="103" y="725"/>
                    <a:pt x="102" y="726"/>
                  </a:cubicBezTo>
                  <a:cubicBezTo>
                    <a:pt x="102" y="726"/>
                    <a:pt x="102" y="726"/>
                    <a:pt x="102" y="726"/>
                  </a:cubicBezTo>
                  <a:cubicBezTo>
                    <a:pt x="101" y="727"/>
                    <a:pt x="100" y="728"/>
                    <a:pt x="100" y="730"/>
                  </a:cubicBezTo>
                  <a:cubicBezTo>
                    <a:pt x="100" y="749"/>
                    <a:pt x="100" y="749"/>
                    <a:pt x="100" y="749"/>
                  </a:cubicBezTo>
                  <a:cubicBezTo>
                    <a:pt x="100" y="751"/>
                    <a:pt x="101" y="752"/>
                    <a:pt x="102" y="753"/>
                  </a:cubicBezTo>
                  <a:cubicBezTo>
                    <a:pt x="102" y="753"/>
                    <a:pt x="102" y="753"/>
                    <a:pt x="102" y="753"/>
                  </a:cubicBezTo>
                  <a:cubicBezTo>
                    <a:pt x="103" y="754"/>
                    <a:pt x="104" y="755"/>
                    <a:pt x="106" y="755"/>
                  </a:cubicBezTo>
                  <a:cubicBezTo>
                    <a:pt x="167" y="755"/>
                    <a:pt x="167" y="755"/>
                    <a:pt x="167" y="755"/>
                  </a:cubicBezTo>
                  <a:cubicBezTo>
                    <a:pt x="227" y="755"/>
                    <a:pt x="227" y="755"/>
                    <a:pt x="227" y="755"/>
                  </a:cubicBezTo>
                  <a:cubicBezTo>
                    <a:pt x="229" y="755"/>
                    <a:pt x="230" y="754"/>
                    <a:pt x="231" y="753"/>
                  </a:cubicBezTo>
                  <a:cubicBezTo>
                    <a:pt x="231" y="753"/>
                    <a:pt x="231" y="753"/>
                    <a:pt x="231" y="753"/>
                  </a:cubicBezTo>
                  <a:cubicBezTo>
                    <a:pt x="232" y="752"/>
                    <a:pt x="233" y="751"/>
                    <a:pt x="233" y="749"/>
                  </a:cubicBezTo>
                  <a:cubicBezTo>
                    <a:pt x="233" y="730"/>
                    <a:pt x="233" y="730"/>
                    <a:pt x="233" y="730"/>
                  </a:cubicBezTo>
                  <a:cubicBezTo>
                    <a:pt x="233" y="728"/>
                    <a:pt x="232" y="727"/>
                    <a:pt x="231" y="726"/>
                  </a:cubicBezTo>
                  <a:cubicBezTo>
                    <a:pt x="231" y="726"/>
                    <a:pt x="231" y="726"/>
                    <a:pt x="231" y="726"/>
                  </a:cubicBezTo>
                  <a:cubicBezTo>
                    <a:pt x="230" y="725"/>
                    <a:pt x="229" y="724"/>
                    <a:pt x="227" y="724"/>
                  </a:cubicBezTo>
                  <a:close/>
                  <a:moveTo>
                    <a:pt x="227" y="299"/>
                  </a:moveTo>
                  <a:cubicBezTo>
                    <a:pt x="192" y="299"/>
                    <a:pt x="192" y="299"/>
                    <a:pt x="192" y="299"/>
                  </a:cubicBezTo>
                  <a:cubicBezTo>
                    <a:pt x="141" y="299"/>
                    <a:pt x="141" y="299"/>
                    <a:pt x="141" y="299"/>
                  </a:cubicBezTo>
                  <a:cubicBezTo>
                    <a:pt x="106" y="299"/>
                    <a:pt x="106" y="299"/>
                    <a:pt x="106" y="299"/>
                  </a:cubicBezTo>
                  <a:cubicBezTo>
                    <a:pt x="104" y="299"/>
                    <a:pt x="103" y="299"/>
                    <a:pt x="102" y="300"/>
                  </a:cubicBezTo>
                  <a:cubicBezTo>
                    <a:pt x="102" y="300"/>
                    <a:pt x="102" y="300"/>
                    <a:pt x="102" y="300"/>
                  </a:cubicBezTo>
                  <a:cubicBezTo>
                    <a:pt x="101" y="301"/>
                    <a:pt x="100" y="303"/>
                    <a:pt x="100" y="304"/>
                  </a:cubicBezTo>
                  <a:cubicBezTo>
                    <a:pt x="100" y="324"/>
                    <a:pt x="100" y="324"/>
                    <a:pt x="100" y="324"/>
                  </a:cubicBezTo>
                  <a:cubicBezTo>
                    <a:pt x="100" y="325"/>
                    <a:pt x="101" y="327"/>
                    <a:pt x="102" y="328"/>
                  </a:cubicBezTo>
                  <a:cubicBezTo>
                    <a:pt x="102" y="328"/>
                    <a:pt x="102" y="328"/>
                    <a:pt x="102" y="328"/>
                  </a:cubicBezTo>
                  <a:cubicBezTo>
                    <a:pt x="103" y="329"/>
                    <a:pt x="104" y="330"/>
                    <a:pt x="106" y="330"/>
                  </a:cubicBezTo>
                  <a:cubicBezTo>
                    <a:pt x="106" y="330"/>
                    <a:pt x="106" y="330"/>
                    <a:pt x="106" y="330"/>
                  </a:cubicBezTo>
                  <a:cubicBezTo>
                    <a:pt x="227" y="330"/>
                    <a:pt x="227" y="330"/>
                    <a:pt x="227" y="330"/>
                  </a:cubicBezTo>
                  <a:cubicBezTo>
                    <a:pt x="227" y="330"/>
                    <a:pt x="227" y="330"/>
                    <a:pt x="227" y="330"/>
                  </a:cubicBezTo>
                  <a:cubicBezTo>
                    <a:pt x="229" y="330"/>
                    <a:pt x="230" y="329"/>
                    <a:pt x="231" y="328"/>
                  </a:cubicBezTo>
                  <a:cubicBezTo>
                    <a:pt x="231" y="328"/>
                    <a:pt x="231" y="328"/>
                    <a:pt x="231" y="328"/>
                  </a:cubicBezTo>
                  <a:cubicBezTo>
                    <a:pt x="232" y="327"/>
                    <a:pt x="233" y="325"/>
                    <a:pt x="233" y="324"/>
                  </a:cubicBezTo>
                  <a:cubicBezTo>
                    <a:pt x="233" y="304"/>
                    <a:pt x="233" y="304"/>
                    <a:pt x="233" y="304"/>
                  </a:cubicBezTo>
                  <a:cubicBezTo>
                    <a:pt x="233" y="303"/>
                    <a:pt x="232" y="301"/>
                    <a:pt x="231" y="300"/>
                  </a:cubicBezTo>
                  <a:cubicBezTo>
                    <a:pt x="230" y="299"/>
                    <a:pt x="229" y="299"/>
                    <a:pt x="227"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4" name="Oval 38"/>
            <p:cNvSpPr>
              <a:spLocks noChangeArrowheads="1"/>
            </p:cNvSpPr>
            <p:nvPr/>
          </p:nvSpPr>
          <p:spPr bwMode="auto">
            <a:xfrm>
              <a:off x="1079802" y="512763"/>
              <a:ext cx="100013"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5" name="Oval 39"/>
            <p:cNvSpPr>
              <a:spLocks noChangeArrowheads="1"/>
            </p:cNvSpPr>
            <p:nvPr/>
          </p:nvSpPr>
          <p:spPr bwMode="auto">
            <a:xfrm>
              <a:off x="1097265" y="660400"/>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6" name="Oval 40"/>
            <p:cNvSpPr>
              <a:spLocks noChangeArrowheads="1"/>
            </p:cNvSpPr>
            <p:nvPr/>
          </p:nvSpPr>
          <p:spPr bwMode="auto">
            <a:xfrm>
              <a:off x="1097265" y="398463"/>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46"/>
            <p:cNvSpPr>
              <a:spLocks noEditPoints="1"/>
            </p:cNvSpPr>
            <p:nvPr/>
          </p:nvSpPr>
          <p:spPr bwMode="auto">
            <a:xfrm>
              <a:off x="195565" y="1039813"/>
              <a:ext cx="144463" cy="881063"/>
            </a:xfrm>
            <a:custGeom>
              <a:avLst/>
              <a:gdLst>
                <a:gd name="T0" fmla="*/ 7 w 42"/>
                <a:gd name="T1" fmla="*/ 0 h 257"/>
                <a:gd name="T2" fmla="*/ 7 w 42"/>
                <a:gd name="T3" fmla="*/ 13 h 257"/>
                <a:gd name="T4" fmla="*/ 13 w 42"/>
                <a:gd name="T5" fmla="*/ 44 h 257"/>
                <a:gd name="T6" fmla="*/ 13 w 42"/>
                <a:gd name="T7" fmla="*/ 43 h 257"/>
                <a:gd name="T8" fmla="*/ 0 w 42"/>
                <a:gd name="T9" fmla="*/ 43 h 257"/>
                <a:gd name="T10" fmla="*/ 0 w 42"/>
                <a:gd name="T11" fmla="*/ 44 h 257"/>
                <a:gd name="T12" fmla="*/ 13 w 42"/>
                <a:gd name="T13" fmla="*/ 44 h 257"/>
                <a:gd name="T14" fmla="*/ 36 w 42"/>
                <a:gd name="T15" fmla="*/ 19 h 257"/>
                <a:gd name="T16" fmla="*/ 36 w 42"/>
                <a:gd name="T17" fmla="*/ 31 h 257"/>
                <a:gd name="T18" fmla="*/ 13 w 42"/>
                <a:gd name="T19" fmla="*/ 232 h 257"/>
                <a:gd name="T20" fmla="*/ 0 w 42"/>
                <a:gd name="T21" fmla="*/ 232 h 257"/>
                <a:gd name="T22" fmla="*/ 13 w 42"/>
                <a:gd name="T23" fmla="*/ 232 h 257"/>
                <a:gd name="T24" fmla="*/ 7 w 42"/>
                <a:gd name="T25" fmla="*/ 200 h 257"/>
                <a:gd name="T26" fmla="*/ 7 w 42"/>
                <a:gd name="T27" fmla="*/ 188 h 257"/>
                <a:gd name="T28" fmla="*/ 13 w 42"/>
                <a:gd name="T29" fmla="*/ 156 h 257"/>
                <a:gd name="T30" fmla="*/ 0 w 42"/>
                <a:gd name="T31" fmla="*/ 156 h 257"/>
                <a:gd name="T32" fmla="*/ 13 w 42"/>
                <a:gd name="T33" fmla="*/ 156 h 257"/>
                <a:gd name="T34" fmla="*/ 7 w 42"/>
                <a:gd name="T35" fmla="*/ 125 h 257"/>
                <a:gd name="T36" fmla="*/ 7 w 42"/>
                <a:gd name="T37" fmla="*/ 112 h 257"/>
                <a:gd name="T38" fmla="*/ 13 w 42"/>
                <a:gd name="T39" fmla="*/ 81 h 257"/>
                <a:gd name="T40" fmla="*/ 0 w 42"/>
                <a:gd name="T41" fmla="*/ 81 h 257"/>
                <a:gd name="T42" fmla="*/ 13 w 42"/>
                <a:gd name="T43" fmla="*/ 81 h 257"/>
                <a:gd name="T44" fmla="*/ 36 w 42"/>
                <a:gd name="T45" fmla="*/ 257 h 257"/>
                <a:gd name="T46" fmla="*/ 36 w 42"/>
                <a:gd name="T47" fmla="*/ 244 h 257"/>
                <a:gd name="T48" fmla="*/ 42 w 42"/>
                <a:gd name="T49" fmla="*/ 213 h 257"/>
                <a:gd name="T50" fmla="*/ 29 w 42"/>
                <a:gd name="T51" fmla="*/ 213 h 257"/>
                <a:gd name="T52" fmla="*/ 42 w 42"/>
                <a:gd name="T53" fmla="*/ 213 h 257"/>
                <a:gd name="T54" fmla="*/ 36 w 42"/>
                <a:gd name="T55" fmla="*/ 181 h 257"/>
                <a:gd name="T56" fmla="*/ 36 w 42"/>
                <a:gd name="T57" fmla="*/ 169 h 257"/>
                <a:gd name="T58" fmla="*/ 42 w 42"/>
                <a:gd name="T59" fmla="*/ 137 h 257"/>
                <a:gd name="T60" fmla="*/ 29 w 42"/>
                <a:gd name="T61" fmla="*/ 137 h 257"/>
                <a:gd name="T62" fmla="*/ 42 w 42"/>
                <a:gd name="T63" fmla="*/ 137 h 257"/>
                <a:gd name="T64" fmla="*/ 36 w 42"/>
                <a:gd name="T65" fmla="*/ 106 h 257"/>
                <a:gd name="T66" fmla="*/ 36 w 42"/>
                <a:gd name="T67" fmla="*/ 93 h 257"/>
                <a:gd name="T68" fmla="*/ 42 w 42"/>
                <a:gd name="T69" fmla="*/ 62 h 257"/>
                <a:gd name="T70" fmla="*/ 29 w 42"/>
                <a:gd name="T71" fmla="*/ 62 h 257"/>
                <a:gd name="T72" fmla="*/ 42 w 42"/>
                <a:gd name="T73" fmla="*/ 6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13" y="6"/>
                  </a:moveTo>
                  <a:cubicBezTo>
                    <a:pt x="13" y="3"/>
                    <a:pt x="10" y="0"/>
                    <a:pt x="7" y="0"/>
                  </a:cubicBezTo>
                  <a:cubicBezTo>
                    <a:pt x="3" y="0"/>
                    <a:pt x="0" y="3"/>
                    <a:pt x="0" y="6"/>
                  </a:cubicBezTo>
                  <a:cubicBezTo>
                    <a:pt x="0" y="10"/>
                    <a:pt x="3" y="13"/>
                    <a:pt x="7" y="13"/>
                  </a:cubicBezTo>
                  <a:cubicBezTo>
                    <a:pt x="10" y="13"/>
                    <a:pt x="13" y="10"/>
                    <a:pt x="13" y="6"/>
                  </a:cubicBezTo>
                  <a:close/>
                  <a:moveTo>
                    <a:pt x="13" y="44"/>
                  </a:moveTo>
                  <a:cubicBezTo>
                    <a:pt x="13" y="44"/>
                    <a:pt x="13" y="44"/>
                    <a:pt x="13" y="43"/>
                  </a:cubicBezTo>
                  <a:cubicBezTo>
                    <a:pt x="13" y="43"/>
                    <a:pt x="13" y="43"/>
                    <a:pt x="13" y="43"/>
                  </a:cubicBezTo>
                  <a:cubicBezTo>
                    <a:pt x="13" y="39"/>
                    <a:pt x="10" y="36"/>
                    <a:pt x="7" y="36"/>
                  </a:cubicBezTo>
                  <a:cubicBezTo>
                    <a:pt x="3" y="36"/>
                    <a:pt x="0" y="39"/>
                    <a:pt x="0" y="43"/>
                  </a:cubicBezTo>
                  <a:cubicBezTo>
                    <a:pt x="0" y="43"/>
                    <a:pt x="0" y="43"/>
                    <a:pt x="1" y="43"/>
                  </a:cubicBezTo>
                  <a:cubicBezTo>
                    <a:pt x="0" y="44"/>
                    <a:pt x="0" y="44"/>
                    <a:pt x="0" y="44"/>
                  </a:cubicBezTo>
                  <a:cubicBezTo>
                    <a:pt x="0" y="48"/>
                    <a:pt x="3" y="50"/>
                    <a:pt x="7" y="50"/>
                  </a:cubicBezTo>
                  <a:cubicBezTo>
                    <a:pt x="10" y="50"/>
                    <a:pt x="13" y="48"/>
                    <a:pt x="13" y="44"/>
                  </a:cubicBezTo>
                  <a:close/>
                  <a:moveTo>
                    <a:pt x="42" y="25"/>
                  </a:moveTo>
                  <a:cubicBezTo>
                    <a:pt x="42" y="22"/>
                    <a:pt x="39" y="19"/>
                    <a:pt x="36" y="19"/>
                  </a:cubicBezTo>
                  <a:cubicBezTo>
                    <a:pt x="32" y="19"/>
                    <a:pt x="29" y="22"/>
                    <a:pt x="29" y="25"/>
                  </a:cubicBezTo>
                  <a:cubicBezTo>
                    <a:pt x="29" y="29"/>
                    <a:pt x="32" y="31"/>
                    <a:pt x="36" y="31"/>
                  </a:cubicBezTo>
                  <a:cubicBezTo>
                    <a:pt x="39" y="31"/>
                    <a:pt x="42" y="29"/>
                    <a:pt x="42" y="25"/>
                  </a:cubicBezTo>
                  <a:close/>
                  <a:moveTo>
                    <a:pt x="13" y="232"/>
                  </a:moveTo>
                  <a:cubicBezTo>
                    <a:pt x="13" y="235"/>
                    <a:pt x="10" y="238"/>
                    <a:pt x="7" y="238"/>
                  </a:cubicBezTo>
                  <a:cubicBezTo>
                    <a:pt x="3" y="238"/>
                    <a:pt x="0" y="235"/>
                    <a:pt x="0" y="232"/>
                  </a:cubicBezTo>
                  <a:cubicBezTo>
                    <a:pt x="0" y="228"/>
                    <a:pt x="3" y="225"/>
                    <a:pt x="7" y="225"/>
                  </a:cubicBezTo>
                  <a:cubicBezTo>
                    <a:pt x="10" y="225"/>
                    <a:pt x="13" y="228"/>
                    <a:pt x="13" y="232"/>
                  </a:cubicBezTo>
                  <a:close/>
                  <a:moveTo>
                    <a:pt x="13" y="194"/>
                  </a:moveTo>
                  <a:cubicBezTo>
                    <a:pt x="13" y="197"/>
                    <a:pt x="10" y="200"/>
                    <a:pt x="7" y="200"/>
                  </a:cubicBezTo>
                  <a:cubicBezTo>
                    <a:pt x="3" y="200"/>
                    <a:pt x="0" y="197"/>
                    <a:pt x="0" y="194"/>
                  </a:cubicBezTo>
                  <a:cubicBezTo>
                    <a:pt x="0" y="190"/>
                    <a:pt x="3" y="188"/>
                    <a:pt x="7" y="188"/>
                  </a:cubicBezTo>
                  <a:cubicBezTo>
                    <a:pt x="10" y="188"/>
                    <a:pt x="13" y="190"/>
                    <a:pt x="13" y="194"/>
                  </a:cubicBezTo>
                  <a:close/>
                  <a:moveTo>
                    <a:pt x="13" y="156"/>
                  </a:moveTo>
                  <a:cubicBezTo>
                    <a:pt x="13" y="160"/>
                    <a:pt x="10" y="163"/>
                    <a:pt x="7" y="163"/>
                  </a:cubicBezTo>
                  <a:cubicBezTo>
                    <a:pt x="3" y="163"/>
                    <a:pt x="0" y="160"/>
                    <a:pt x="0" y="156"/>
                  </a:cubicBezTo>
                  <a:cubicBezTo>
                    <a:pt x="0" y="153"/>
                    <a:pt x="3" y="150"/>
                    <a:pt x="7" y="150"/>
                  </a:cubicBezTo>
                  <a:cubicBezTo>
                    <a:pt x="10" y="150"/>
                    <a:pt x="13" y="153"/>
                    <a:pt x="13" y="156"/>
                  </a:cubicBezTo>
                  <a:close/>
                  <a:moveTo>
                    <a:pt x="13" y="118"/>
                  </a:moveTo>
                  <a:cubicBezTo>
                    <a:pt x="13" y="122"/>
                    <a:pt x="10" y="125"/>
                    <a:pt x="7" y="125"/>
                  </a:cubicBezTo>
                  <a:cubicBezTo>
                    <a:pt x="3" y="125"/>
                    <a:pt x="0" y="122"/>
                    <a:pt x="0" y="118"/>
                  </a:cubicBezTo>
                  <a:cubicBezTo>
                    <a:pt x="0" y="115"/>
                    <a:pt x="3" y="112"/>
                    <a:pt x="7" y="112"/>
                  </a:cubicBezTo>
                  <a:cubicBezTo>
                    <a:pt x="10" y="112"/>
                    <a:pt x="13" y="115"/>
                    <a:pt x="13" y="118"/>
                  </a:cubicBezTo>
                  <a:close/>
                  <a:moveTo>
                    <a:pt x="13" y="81"/>
                  </a:moveTo>
                  <a:cubicBezTo>
                    <a:pt x="13" y="84"/>
                    <a:pt x="10" y="87"/>
                    <a:pt x="7" y="87"/>
                  </a:cubicBezTo>
                  <a:cubicBezTo>
                    <a:pt x="3" y="87"/>
                    <a:pt x="0" y="84"/>
                    <a:pt x="0" y="81"/>
                  </a:cubicBezTo>
                  <a:cubicBezTo>
                    <a:pt x="0" y="77"/>
                    <a:pt x="3" y="74"/>
                    <a:pt x="7" y="74"/>
                  </a:cubicBezTo>
                  <a:cubicBezTo>
                    <a:pt x="10" y="74"/>
                    <a:pt x="13" y="77"/>
                    <a:pt x="13" y="81"/>
                  </a:cubicBezTo>
                  <a:close/>
                  <a:moveTo>
                    <a:pt x="42" y="251"/>
                  </a:moveTo>
                  <a:cubicBezTo>
                    <a:pt x="42" y="254"/>
                    <a:pt x="39" y="257"/>
                    <a:pt x="36" y="257"/>
                  </a:cubicBezTo>
                  <a:cubicBezTo>
                    <a:pt x="32" y="257"/>
                    <a:pt x="29" y="254"/>
                    <a:pt x="29" y="251"/>
                  </a:cubicBezTo>
                  <a:cubicBezTo>
                    <a:pt x="29" y="247"/>
                    <a:pt x="32" y="244"/>
                    <a:pt x="36" y="244"/>
                  </a:cubicBezTo>
                  <a:cubicBezTo>
                    <a:pt x="39" y="244"/>
                    <a:pt x="42" y="247"/>
                    <a:pt x="42" y="251"/>
                  </a:cubicBezTo>
                  <a:close/>
                  <a:moveTo>
                    <a:pt x="42" y="213"/>
                  </a:moveTo>
                  <a:cubicBezTo>
                    <a:pt x="42" y="216"/>
                    <a:pt x="39" y="219"/>
                    <a:pt x="36" y="219"/>
                  </a:cubicBezTo>
                  <a:cubicBezTo>
                    <a:pt x="32" y="219"/>
                    <a:pt x="29" y="216"/>
                    <a:pt x="29" y="213"/>
                  </a:cubicBezTo>
                  <a:cubicBezTo>
                    <a:pt x="29" y="209"/>
                    <a:pt x="32" y="207"/>
                    <a:pt x="36" y="207"/>
                  </a:cubicBezTo>
                  <a:cubicBezTo>
                    <a:pt x="39" y="207"/>
                    <a:pt x="42" y="209"/>
                    <a:pt x="42" y="213"/>
                  </a:cubicBezTo>
                  <a:close/>
                  <a:moveTo>
                    <a:pt x="42" y="175"/>
                  </a:moveTo>
                  <a:cubicBezTo>
                    <a:pt x="42" y="179"/>
                    <a:pt x="39" y="181"/>
                    <a:pt x="36" y="181"/>
                  </a:cubicBezTo>
                  <a:cubicBezTo>
                    <a:pt x="32" y="181"/>
                    <a:pt x="29" y="179"/>
                    <a:pt x="29" y="175"/>
                  </a:cubicBezTo>
                  <a:cubicBezTo>
                    <a:pt x="29" y="172"/>
                    <a:pt x="32" y="169"/>
                    <a:pt x="36" y="169"/>
                  </a:cubicBezTo>
                  <a:cubicBezTo>
                    <a:pt x="39" y="169"/>
                    <a:pt x="42" y="172"/>
                    <a:pt x="42" y="175"/>
                  </a:cubicBezTo>
                  <a:close/>
                  <a:moveTo>
                    <a:pt x="42" y="137"/>
                  </a:moveTo>
                  <a:cubicBezTo>
                    <a:pt x="42" y="141"/>
                    <a:pt x="39" y="144"/>
                    <a:pt x="36" y="144"/>
                  </a:cubicBezTo>
                  <a:cubicBezTo>
                    <a:pt x="32" y="144"/>
                    <a:pt x="29" y="141"/>
                    <a:pt x="29" y="137"/>
                  </a:cubicBezTo>
                  <a:cubicBezTo>
                    <a:pt x="29" y="134"/>
                    <a:pt x="32" y="131"/>
                    <a:pt x="36" y="131"/>
                  </a:cubicBezTo>
                  <a:cubicBezTo>
                    <a:pt x="39" y="131"/>
                    <a:pt x="42" y="134"/>
                    <a:pt x="42" y="137"/>
                  </a:cubicBezTo>
                  <a:close/>
                  <a:moveTo>
                    <a:pt x="42" y="100"/>
                  </a:moveTo>
                  <a:cubicBezTo>
                    <a:pt x="42" y="103"/>
                    <a:pt x="39" y="106"/>
                    <a:pt x="36" y="106"/>
                  </a:cubicBezTo>
                  <a:cubicBezTo>
                    <a:pt x="32" y="106"/>
                    <a:pt x="29" y="103"/>
                    <a:pt x="29" y="100"/>
                  </a:cubicBezTo>
                  <a:cubicBezTo>
                    <a:pt x="29" y="96"/>
                    <a:pt x="32" y="93"/>
                    <a:pt x="36" y="93"/>
                  </a:cubicBezTo>
                  <a:cubicBezTo>
                    <a:pt x="39" y="93"/>
                    <a:pt x="42" y="96"/>
                    <a:pt x="42" y="100"/>
                  </a:cubicBezTo>
                  <a:close/>
                  <a:moveTo>
                    <a:pt x="42" y="62"/>
                  </a:moveTo>
                  <a:cubicBezTo>
                    <a:pt x="42" y="65"/>
                    <a:pt x="39" y="68"/>
                    <a:pt x="36" y="68"/>
                  </a:cubicBezTo>
                  <a:cubicBezTo>
                    <a:pt x="32" y="68"/>
                    <a:pt x="29" y="65"/>
                    <a:pt x="29" y="62"/>
                  </a:cubicBezTo>
                  <a:cubicBezTo>
                    <a:pt x="29" y="58"/>
                    <a:pt x="32" y="55"/>
                    <a:pt x="36" y="55"/>
                  </a:cubicBezTo>
                  <a:cubicBezTo>
                    <a:pt x="39" y="55"/>
                    <a:pt x="42" y="58"/>
                    <a:pt x="4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47"/>
          <p:cNvSpPr>
            <a:spLocks noEditPoints="1"/>
          </p:cNvSpPr>
          <p:nvPr/>
        </p:nvSpPr>
        <p:spPr bwMode="auto">
          <a:xfrm>
            <a:off x="11802697" y="4029075"/>
            <a:ext cx="144463" cy="881063"/>
          </a:xfrm>
          <a:custGeom>
            <a:avLst/>
            <a:gdLst>
              <a:gd name="T0" fmla="*/ 35 w 42"/>
              <a:gd name="T1" fmla="*/ 0 h 257"/>
              <a:gd name="T2" fmla="*/ 35 w 42"/>
              <a:gd name="T3" fmla="*/ 12 h 257"/>
              <a:gd name="T4" fmla="*/ 29 w 42"/>
              <a:gd name="T5" fmla="*/ 44 h 257"/>
              <a:gd name="T6" fmla="*/ 29 w 42"/>
              <a:gd name="T7" fmla="*/ 42 h 257"/>
              <a:gd name="T8" fmla="*/ 42 w 42"/>
              <a:gd name="T9" fmla="*/ 42 h 257"/>
              <a:gd name="T10" fmla="*/ 42 w 42"/>
              <a:gd name="T11" fmla="*/ 44 h 257"/>
              <a:gd name="T12" fmla="*/ 29 w 42"/>
              <a:gd name="T13" fmla="*/ 44 h 257"/>
              <a:gd name="T14" fmla="*/ 6 w 42"/>
              <a:gd name="T15" fmla="*/ 18 h 257"/>
              <a:gd name="T16" fmla="*/ 6 w 42"/>
              <a:gd name="T17" fmla="*/ 31 h 257"/>
              <a:gd name="T18" fmla="*/ 29 w 42"/>
              <a:gd name="T19" fmla="*/ 231 h 257"/>
              <a:gd name="T20" fmla="*/ 42 w 42"/>
              <a:gd name="T21" fmla="*/ 231 h 257"/>
              <a:gd name="T22" fmla="*/ 29 w 42"/>
              <a:gd name="T23" fmla="*/ 231 h 257"/>
              <a:gd name="T24" fmla="*/ 35 w 42"/>
              <a:gd name="T25" fmla="*/ 200 h 257"/>
              <a:gd name="T26" fmla="*/ 35 w 42"/>
              <a:gd name="T27" fmla="*/ 187 h 257"/>
              <a:gd name="T28" fmla="*/ 29 w 42"/>
              <a:gd name="T29" fmla="*/ 156 h 257"/>
              <a:gd name="T30" fmla="*/ 42 w 42"/>
              <a:gd name="T31" fmla="*/ 156 h 257"/>
              <a:gd name="T32" fmla="*/ 29 w 42"/>
              <a:gd name="T33" fmla="*/ 156 h 257"/>
              <a:gd name="T34" fmla="*/ 35 w 42"/>
              <a:gd name="T35" fmla="*/ 124 h 257"/>
              <a:gd name="T36" fmla="*/ 35 w 42"/>
              <a:gd name="T37" fmla="*/ 112 h 257"/>
              <a:gd name="T38" fmla="*/ 29 w 42"/>
              <a:gd name="T39" fmla="*/ 80 h 257"/>
              <a:gd name="T40" fmla="*/ 42 w 42"/>
              <a:gd name="T41" fmla="*/ 80 h 257"/>
              <a:gd name="T42" fmla="*/ 29 w 42"/>
              <a:gd name="T43" fmla="*/ 80 h 257"/>
              <a:gd name="T44" fmla="*/ 6 w 42"/>
              <a:gd name="T45" fmla="*/ 257 h 257"/>
              <a:gd name="T46" fmla="*/ 6 w 42"/>
              <a:gd name="T47" fmla="*/ 244 h 257"/>
              <a:gd name="T48" fmla="*/ 0 w 42"/>
              <a:gd name="T49" fmla="*/ 213 h 257"/>
              <a:gd name="T50" fmla="*/ 13 w 42"/>
              <a:gd name="T51" fmla="*/ 213 h 257"/>
              <a:gd name="T52" fmla="*/ 0 w 42"/>
              <a:gd name="T53" fmla="*/ 213 h 257"/>
              <a:gd name="T54" fmla="*/ 6 w 42"/>
              <a:gd name="T55" fmla="*/ 181 h 257"/>
              <a:gd name="T56" fmla="*/ 6 w 42"/>
              <a:gd name="T57" fmla="*/ 168 h 257"/>
              <a:gd name="T58" fmla="*/ 0 w 42"/>
              <a:gd name="T59" fmla="*/ 137 h 257"/>
              <a:gd name="T60" fmla="*/ 13 w 42"/>
              <a:gd name="T61" fmla="*/ 137 h 257"/>
              <a:gd name="T62" fmla="*/ 0 w 42"/>
              <a:gd name="T63" fmla="*/ 137 h 257"/>
              <a:gd name="T64" fmla="*/ 6 w 42"/>
              <a:gd name="T65" fmla="*/ 106 h 257"/>
              <a:gd name="T66" fmla="*/ 6 w 42"/>
              <a:gd name="T67" fmla="*/ 93 h 257"/>
              <a:gd name="T68" fmla="*/ 0 w 42"/>
              <a:gd name="T69" fmla="*/ 61 h 257"/>
              <a:gd name="T70" fmla="*/ 13 w 42"/>
              <a:gd name="T71" fmla="*/ 61 h 257"/>
              <a:gd name="T72" fmla="*/ 0 w 42"/>
              <a:gd name="T73" fmla="*/ 6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29" y="6"/>
                </a:moveTo>
                <a:cubicBezTo>
                  <a:pt x="29" y="2"/>
                  <a:pt x="32" y="0"/>
                  <a:pt x="35" y="0"/>
                </a:cubicBezTo>
                <a:cubicBezTo>
                  <a:pt x="39" y="0"/>
                  <a:pt x="42" y="2"/>
                  <a:pt x="42" y="6"/>
                </a:cubicBezTo>
                <a:cubicBezTo>
                  <a:pt x="42" y="9"/>
                  <a:pt x="39" y="12"/>
                  <a:pt x="35" y="12"/>
                </a:cubicBezTo>
                <a:cubicBezTo>
                  <a:pt x="32" y="12"/>
                  <a:pt x="29" y="9"/>
                  <a:pt x="29" y="6"/>
                </a:cubicBezTo>
                <a:close/>
                <a:moveTo>
                  <a:pt x="29" y="44"/>
                </a:moveTo>
                <a:cubicBezTo>
                  <a:pt x="29" y="43"/>
                  <a:pt x="29" y="43"/>
                  <a:pt x="29" y="43"/>
                </a:cubicBezTo>
                <a:cubicBezTo>
                  <a:pt x="29" y="43"/>
                  <a:pt x="29" y="43"/>
                  <a:pt x="29" y="42"/>
                </a:cubicBezTo>
                <a:cubicBezTo>
                  <a:pt x="29" y="39"/>
                  <a:pt x="32" y="36"/>
                  <a:pt x="35" y="36"/>
                </a:cubicBezTo>
                <a:cubicBezTo>
                  <a:pt x="39" y="36"/>
                  <a:pt x="42" y="39"/>
                  <a:pt x="42" y="42"/>
                </a:cubicBezTo>
                <a:cubicBezTo>
                  <a:pt x="42" y="43"/>
                  <a:pt x="42" y="43"/>
                  <a:pt x="42" y="43"/>
                </a:cubicBezTo>
                <a:cubicBezTo>
                  <a:pt x="42" y="43"/>
                  <a:pt x="42" y="43"/>
                  <a:pt x="42" y="44"/>
                </a:cubicBezTo>
                <a:cubicBezTo>
                  <a:pt x="42" y="47"/>
                  <a:pt x="39" y="50"/>
                  <a:pt x="35" y="50"/>
                </a:cubicBezTo>
                <a:cubicBezTo>
                  <a:pt x="32" y="50"/>
                  <a:pt x="29" y="47"/>
                  <a:pt x="29" y="44"/>
                </a:cubicBezTo>
                <a:close/>
                <a:moveTo>
                  <a:pt x="0" y="25"/>
                </a:moveTo>
                <a:cubicBezTo>
                  <a:pt x="0" y="21"/>
                  <a:pt x="3" y="18"/>
                  <a:pt x="6" y="18"/>
                </a:cubicBezTo>
                <a:cubicBezTo>
                  <a:pt x="10" y="18"/>
                  <a:pt x="13" y="21"/>
                  <a:pt x="13" y="25"/>
                </a:cubicBezTo>
                <a:cubicBezTo>
                  <a:pt x="13" y="28"/>
                  <a:pt x="10" y="31"/>
                  <a:pt x="6" y="31"/>
                </a:cubicBezTo>
                <a:cubicBezTo>
                  <a:pt x="3" y="31"/>
                  <a:pt x="0" y="28"/>
                  <a:pt x="0" y="25"/>
                </a:cubicBezTo>
                <a:close/>
                <a:moveTo>
                  <a:pt x="29" y="231"/>
                </a:moveTo>
                <a:cubicBezTo>
                  <a:pt x="29" y="235"/>
                  <a:pt x="32" y="238"/>
                  <a:pt x="35" y="238"/>
                </a:cubicBezTo>
                <a:cubicBezTo>
                  <a:pt x="39" y="238"/>
                  <a:pt x="42" y="235"/>
                  <a:pt x="42" y="231"/>
                </a:cubicBezTo>
                <a:cubicBezTo>
                  <a:pt x="42" y="228"/>
                  <a:pt x="39" y="225"/>
                  <a:pt x="35" y="225"/>
                </a:cubicBezTo>
                <a:cubicBezTo>
                  <a:pt x="32" y="225"/>
                  <a:pt x="29" y="228"/>
                  <a:pt x="29" y="231"/>
                </a:cubicBezTo>
                <a:close/>
                <a:moveTo>
                  <a:pt x="29" y="194"/>
                </a:moveTo>
                <a:cubicBezTo>
                  <a:pt x="29" y="197"/>
                  <a:pt x="32" y="200"/>
                  <a:pt x="35" y="200"/>
                </a:cubicBezTo>
                <a:cubicBezTo>
                  <a:pt x="39" y="200"/>
                  <a:pt x="42" y="197"/>
                  <a:pt x="42" y="194"/>
                </a:cubicBezTo>
                <a:cubicBezTo>
                  <a:pt x="42" y="190"/>
                  <a:pt x="39" y="187"/>
                  <a:pt x="35" y="187"/>
                </a:cubicBezTo>
                <a:cubicBezTo>
                  <a:pt x="32" y="187"/>
                  <a:pt x="29" y="190"/>
                  <a:pt x="29" y="194"/>
                </a:cubicBezTo>
                <a:close/>
                <a:moveTo>
                  <a:pt x="29" y="156"/>
                </a:moveTo>
                <a:cubicBezTo>
                  <a:pt x="29" y="159"/>
                  <a:pt x="32" y="162"/>
                  <a:pt x="35" y="162"/>
                </a:cubicBezTo>
                <a:cubicBezTo>
                  <a:pt x="39" y="162"/>
                  <a:pt x="42" y="159"/>
                  <a:pt x="42" y="156"/>
                </a:cubicBezTo>
                <a:cubicBezTo>
                  <a:pt x="42" y="152"/>
                  <a:pt x="39" y="149"/>
                  <a:pt x="35" y="149"/>
                </a:cubicBezTo>
                <a:cubicBezTo>
                  <a:pt x="32" y="149"/>
                  <a:pt x="29" y="152"/>
                  <a:pt x="29" y="156"/>
                </a:cubicBezTo>
                <a:close/>
                <a:moveTo>
                  <a:pt x="29" y="118"/>
                </a:moveTo>
                <a:cubicBezTo>
                  <a:pt x="29" y="122"/>
                  <a:pt x="32" y="124"/>
                  <a:pt x="35" y="124"/>
                </a:cubicBezTo>
                <a:cubicBezTo>
                  <a:pt x="39" y="124"/>
                  <a:pt x="42" y="122"/>
                  <a:pt x="42" y="118"/>
                </a:cubicBezTo>
                <a:cubicBezTo>
                  <a:pt x="42" y="115"/>
                  <a:pt x="39" y="112"/>
                  <a:pt x="35" y="112"/>
                </a:cubicBezTo>
                <a:cubicBezTo>
                  <a:pt x="32" y="112"/>
                  <a:pt x="29" y="115"/>
                  <a:pt x="29" y="118"/>
                </a:cubicBezTo>
                <a:close/>
                <a:moveTo>
                  <a:pt x="29" y="80"/>
                </a:moveTo>
                <a:cubicBezTo>
                  <a:pt x="29" y="84"/>
                  <a:pt x="32" y="87"/>
                  <a:pt x="35" y="87"/>
                </a:cubicBezTo>
                <a:cubicBezTo>
                  <a:pt x="39" y="87"/>
                  <a:pt x="42" y="84"/>
                  <a:pt x="42" y="80"/>
                </a:cubicBezTo>
                <a:cubicBezTo>
                  <a:pt x="42" y="77"/>
                  <a:pt x="39" y="74"/>
                  <a:pt x="35" y="74"/>
                </a:cubicBezTo>
                <a:cubicBezTo>
                  <a:pt x="32" y="74"/>
                  <a:pt x="29" y="77"/>
                  <a:pt x="29" y="80"/>
                </a:cubicBezTo>
                <a:close/>
                <a:moveTo>
                  <a:pt x="0" y="250"/>
                </a:moveTo>
                <a:cubicBezTo>
                  <a:pt x="0" y="254"/>
                  <a:pt x="3" y="257"/>
                  <a:pt x="6" y="257"/>
                </a:cubicBezTo>
                <a:cubicBezTo>
                  <a:pt x="10" y="257"/>
                  <a:pt x="13" y="254"/>
                  <a:pt x="13" y="250"/>
                </a:cubicBezTo>
                <a:cubicBezTo>
                  <a:pt x="13" y="247"/>
                  <a:pt x="10" y="244"/>
                  <a:pt x="6" y="244"/>
                </a:cubicBezTo>
                <a:cubicBezTo>
                  <a:pt x="3" y="244"/>
                  <a:pt x="0" y="247"/>
                  <a:pt x="0" y="250"/>
                </a:cubicBezTo>
                <a:close/>
                <a:moveTo>
                  <a:pt x="0" y="213"/>
                </a:moveTo>
                <a:cubicBezTo>
                  <a:pt x="0" y="216"/>
                  <a:pt x="3" y="219"/>
                  <a:pt x="6" y="219"/>
                </a:cubicBezTo>
                <a:cubicBezTo>
                  <a:pt x="10" y="219"/>
                  <a:pt x="13" y="216"/>
                  <a:pt x="13" y="213"/>
                </a:cubicBezTo>
                <a:cubicBezTo>
                  <a:pt x="13" y="209"/>
                  <a:pt x="10" y="206"/>
                  <a:pt x="6" y="206"/>
                </a:cubicBezTo>
                <a:cubicBezTo>
                  <a:pt x="3" y="206"/>
                  <a:pt x="0" y="209"/>
                  <a:pt x="0" y="213"/>
                </a:cubicBezTo>
                <a:close/>
                <a:moveTo>
                  <a:pt x="0" y="175"/>
                </a:moveTo>
                <a:cubicBezTo>
                  <a:pt x="0" y="178"/>
                  <a:pt x="3" y="181"/>
                  <a:pt x="6" y="181"/>
                </a:cubicBezTo>
                <a:cubicBezTo>
                  <a:pt x="10" y="181"/>
                  <a:pt x="13" y="178"/>
                  <a:pt x="13" y="175"/>
                </a:cubicBezTo>
                <a:cubicBezTo>
                  <a:pt x="13" y="171"/>
                  <a:pt x="10" y="168"/>
                  <a:pt x="6" y="168"/>
                </a:cubicBezTo>
                <a:cubicBezTo>
                  <a:pt x="3" y="168"/>
                  <a:pt x="0" y="171"/>
                  <a:pt x="0" y="175"/>
                </a:cubicBezTo>
                <a:close/>
                <a:moveTo>
                  <a:pt x="0" y="137"/>
                </a:moveTo>
                <a:cubicBezTo>
                  <a:pt x="0" y="140"/>
                  <a:pt x="3" y="143"/>
                  <a:pt x="6" y="143"/>
                </a:cubicBezTo>
                <a:cubicBezTo>
                  <a:pt x="10" y="143"/>
                  <a:pt x="13" y="140"/>
                  <a:pt x="13" y="137"/>
                </a:cubicBezTo>
                <a:cubicBezTo>
                  <a:pt x="13" y="133"/>
                  <a:pt x="10" y="131"/>
                  <a:pt x="6" y="131"/>
                </a:cubicBezTo>
                <a:cubicBezTo>
                  <a:pt x="3" y="131"/>
                  <a:pt x="0" y="133"/>
                  <a:pt x="0" y="137"/>
                </a:cubicBezTo>
                <a:close/>
                <a:moveTo>
                  <a:pt x="0" y="99"/>
                </a:moveTo>
                <a:cubicBezTo>
                  <a:pt x="0" y="103"/>
                  <a:pt x="3" y="106"/>
                  <a:pt x="6" y="106"/>
                </a:cubicBezTo>
                <a:cubicBezTo>
                  <a:pt x="10" y="106"/>
                  <a:pt x="13" y="103"/>
                  <a:pt x="13" y="99"/>
                </a:cubicBezTo>
                <a:cubicBezTo>
                  <a:pt x="13" y="96"/>
                  <a:pt x="10" y="93"/>
                  <a:pt x="6" y="93"/>
                </a:cubicBezTo>
                <a:cubicBezTo>
                  <a:pt x="3" y="93"/>
                  <a:pt x="0" y="96"/>
                  <a:pt x="0" y="99"/>
                </a:cubicBezTo>
                <a:close/>
                <a:moveTo>
                  <a:pt x="0" y="61"/>
                </a:moveTo>
                <a:cubicBezTo>
                  <a:pt x="0" y="65"/>
                  <a:pt x="3" y="68"/>
                  <a:pt x="6" y="68"/>
                </a:cubicBezTo>
                <a:cubicBezTo>
                  <a:pt x="10" y="68"/>
                  <a:pt x="13" y="65"/>
                  <a:pt x="13" y="61"/>
                </a:cubicBezTo>
                <a:cubicBezTo>
                  <a:pt x="13" y="58"/>
                  <a:pt x="10" y="55"/>
                  <a:pt x="6" y="55"/>
                </a:cubicBezTo>
                <a:cubicBezTo>
                  <a:pt x="3" y="55"/>
                  <a:pt x="0" y="58"/>
                  <a:pt x="0" y="61"/>
                </a:cubicBezTo>
                <a:close/>
              </a:path>
            </a:pathLst>
          </a:custGeom>
          <a:solidFill>
            <a:srgbClr val="B6976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椭圆 34"/>
          <p:cNvSpPr/>
          <p:nvPr/>
        </p:nvSpPr>
        <p:spPr>
          <a:xfrm>
            <a:off x="4891284" y="973247"/>
            <a:ext cx="2447635" cy="2447635"/>
          </a:xfrm>
          <a:prstGeom prst="ellipse">
            <a:avLst/>
          </a:prstGeom>
          <a:solidFill>
            <a:srgbClr val="E8C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6" name="文本框 9"/>
          <p:cNvSpPr txBox="1"/>
          <p:nvPr/>
        </p:nvSpPr>
        <p:spPr>
          <a:xfrm>
            <a:off x="5019646" y="4406285"/>
            <a:ext cx="1223816" cy="215265"/>
          </a:xfrm>
          <a:prstGeom prst="rect">
            <a:avLst/>
          </a:prstGeom>
          <a:noFill/>
        </p:spPr>
        <p:txBody>
          <a:bodyPr wrap="square" lIns="0" tIns="0" rIns="0" bIns="0" rtlCol="0">
            <a:spAutoFit/>
          </a:bodyPr>
          <a:lstStyle/>
          <a:p>
            <a:pPr marL="0" lvl="1"/>
            <a:r>
              <a:rPr lang="zh-CN" altLang="en-US" sz="1400" dirty="0" smtClean="0">
                <a:solidFill>
                  <a:schemeClr val="bg1"/>
                </a:solidFill>
                <a:cs typeface="+mn-ea"/>
                <a:sym typeface="+mn-lt"/>
              </a:rPr>
              <a:t>公司介绍</a:t>
            </a:r>
            <a:endParaRPr lang="zh-CN" altLang="en-US" sz="1400" dirty="0">
              <a:solidFill>
                <a:schemeClr val="bg1"/>
              </a:solidFill>
              <a:cs typeface="+mn-ea"/>
              <a:sym typeface="+mn-lt"/>
            </a:endParaRPr>
          </a:p>
        </p:txBody>
      </p:sp>
      <p:grpSp>
        <p:nvGrpSpPr>
          <p:cNvPr id="37" name="组合 36"/>
          <p:cNvGrpSpPr/>
          <p:nvPr/>
        </p:nvGrpSpPr>
        <p:grpSpPr>
          <a:xfrm>
            <a:off x="4807161" y="4437694"/>
            <a:ext cx="168507" cy="168507"/>
            <a:chOff x="5005199" y="3717032"/>
            <a:chExt cx="168551" cy="168551"/>
          </a:xfrm>
        </p:grpSpPr>
        <p:sp>
          <p:nvSpPr>
            <p:cNvPr id="38" name="椭圆 37"/>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40" name="文本框 9"/>
          <p:cNvSpPr txBox="1"/>
          <p:nvPr/>
        </p:nvSpPr>
        <p:spPr>
          <a:xfrm>
            <a:off x="6671915" y="4406285"/>
            <a:ext cx="1223816" cy="215265"/>
          </a:xfrm>
          <a:prstGeom prst="rect">
            <a:avLst/>
          </a:prstGeom>
          <a:noFill/>
        </p:spPr>
        <p:txBody>
          <a:bodyPr wrap="square" lIns="0" tIns="0" rIns="0" bIns="0" rtlCol="0">
            <a:spAutoFit/>
          </a:bodyPr>
          <a:lstStyle/>
          <a:p>
            <a:pPr marL="0" lvl="1"/>
            <a:r>
              <a:rPr lang="zh-CN" altLang="en-US" sz="1400" dirty="0" smtClean="0">
                <a:solidFill>
                  <a:schemeClr val="bg1"/>
                </a:solidFill>
                <a:cs typeface="+mn-ea"/>
                <a:sym typeface="+mn-lt"/>
              </a:rPr>
              <a:t>团队介绍</a:t>
            </a:r>
            <a:endParaRPr lang="zh-CN" altLang="en-US" sz="1400" dirty="0">
              <a:solidFill>
                <a:schemeClr val="bg1"/>
              </a:solidFill>
              <a:cs typeface="+mn-ea"/>
              <a:sym typeface="+mn-lt"/>
            </a:endParaRPr>
          </a:p>
        </p:txBody>
      </p:sp>
      <p:grpSp>
        <p:nvGrpSpPr>
          <p:cNvPr id="41" name="组合 40"/>
          <p:cNvGrpSpPr/>
          <p:nvPr/>
        </p:nvGrpSpPr>
        <p:grpSpPr>
          <a:xfrm>
            <a:off x="6459430" y="4437694"/>
            <a:ext cx="168507" cy="168507"/>
            <a:chOff x="5005199" y="3717032"/>
            <a:chExt cx="168551" cy="168551"/>
          </a:xfrm>
        </p:grpSpPr>
        <p:sp>
          <p:nvSpPr>
            <p:cNvPr id="42" name="椭圆 41"/>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3" name="等腰三角形 4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44" name="文本框 9"/>
          <p:cNvSpPr txBox="1"/>
          <p:nvPr/>
        </p:nvSpPr>
        <p:spPr>
          <a:xfrm>
            <a:off x="5019646" y="4797376"/>
            <a:ext cx="1223816" cy="215265"/>
          </a:xfrm>
          <a:prstGeom prst="rect">
            <a:avLst/>
          </a:prstGeom>
          <a:noFill/>
        </p:spPr>
        <p:txBody>
          <a:bodyPr wrap="square" lIns="0" tIns="0" rIns="0" bIns="0" rtlCol="0">
            <a:spAutoFit/>
          </a:bodyPr>
          <a:lstStyle/>
          <a:p>
            <a:pPr marL="0" lvl="1"/>
            <a:r>
              <a:rPr lang="zh-CN" altLang="en-US" sz="1400" dirty="0" smtClean="0">
                <a:solidFill>
                  <a:schemeClr val="bg1"/>
                </a:solidFill>
                <a:cs typeface="+mn-ea"/>
                <a:sym typeface="+mn-lt"/>
              </a:rPr>
              <a:t>核心成员</a:t>
            </a:r>
            <a:endParaRPr lang="zh-CN" altLang="en-US" sz="1400" dirty="0">
              <a:solidFill>
                <a:schemeClr val="bg1"/>
              </a:solidFill>
              <a:cs typeface="+mn-ea"/>
              <a:sym typeface="+mn-lt"/>
            </a:endParaRPr>
          </a:p>
        </p:txBody>
      </p:sp>
      <p:grpSp>
        <p:nvGrpSpPr>
          <p:cNvPr id="45" name="组合 44"/>
          <p:cNvGrpSpPr/>
          <p:nvPr/>
        </p:nvGrpSpPr>
        <p:grpSpPr>
          <a:xfrm>
            <a:off x="4807161" y="4828785"/>
            <a:ext cx="168507" cy="168507"/>
            <a:chOff x="5005199" y="3717032"/>
            <a:chExt cx="168551" cy="168551"/>
          </a:xfrm>
        </p:grpSpPr>
        <p:sp>
          <p:nvSpPr>
            <p:cNvPr id="46" name="椭圆 4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48" name="文本框 9"/>
          <p:cNvSpPr txBox="1"/>
          <p:nvPr/>
        </p:nvSpPr>
        <p:spPr>
          <a:xfrm>
            <a:off x="6671915" y="4796796"/>
            <a:ext cx="1223816" cy="215265"/>
          </a:xfrm>
          <a:prstGeom prst="rect">
            <a:avLst/>
          </a:prstGeom>
          <a:noFill/>
        </p:spPr>
        <p:txBody>
          <a:bodyPr wrap="square" lIns="0" tIns="0" rIns="0" bIns="0" rtlCol="0">
            <a:spAutoFit/>
          </a:bodyPr>
          <a:lstStyle/>
          <a:p>
            <a:pPr marL="0" lvl="1"/>
            <a:r>
              <a:rPr lang="zh-CN" altLang="en-US" sz="1400" dirty="0" smtClean="0">
                <a:solidFill>
                  <a:schemeClr val="bg1"/>
                </a:solidFill>
                <a:cs typeface="+mn-ea"/>
                <a:sym typeface="+mn-lt"/>
              </a:rPr>
              <a:t>组织结构</a:t>
            </a:r>
            <a:endParaRPr lang="zh-CN" altLang="en-US" sz="1400" dirty="0">
              <a:solidFill>
                <a:schemeClr val="bg1"/>
              </a:solidFill>
              <a:cs typeface="+mn-ea"/>
              <a:sym typeface="+mn-lt"/>
            </a:endParaRPr>
          </a:p>
        </p:txBody>
      </p:sp>
      <p:grpSp>
        <p:nvGrpSpPr>
          <p:cNvPr id="49" name="组合 48"/>
          <p:cNvGrpSpPr/>
          <p:nvPr/>
        </p:nvGrpSpPr>
        <p:grpSpPr>
          <a:xfrm>
            <a:off x="6459430" y="4828205"/>
            <a:ext cx="168507" cy="168507"/>
            <a:chOff x="5005199" y="3717032"/>
            <a:chExt cx="168551" cy="168551"/>
          </a:xfrm>
        </p:grpSpPr>
        <p:sp>
          <p:nvSpPr>
            <p:cNvPr id="50" name="椭圆 49"/>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1" name="等腰三角形 5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52" name="标题 4"/>
          <p:cNvSpPr txBox="1"/>
          <p:nvPr/>
        </p:nvSpPr>
        <p:spPr>
          <a:xfrm>
            <a:off x="4982923" y="3545429"/>
            <a:ext cx="2375645"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lvl="1" algn="ctr"/>
            <a:r>
              <a:rPr lang="zh-CN" altLang="en-US" sz="2000" b="1" dirty="0">
                <a:solidFill>
                  <a:schemeClr val="bg1"/>
                </a:solidFill>
                <a:cs typeface="+mn-ea"/>
                <a:sym typeface="+mn-lt"/>
              </a:rPr>
              <a:t>年度工作概述</a:t>
            </a:r>
            <a:endParaRPr lang="en-US" altLang="zh-CN" sz="2000" b="1" dirty="0">
              <a:solidFill>
                <a:schemeClr val="bg1"/>
              </a:solidFill>
              <a:cs typeface="+mn-ea"/>
              <a:sym typeface="+mn-lt"/>
            </a:endParaRPr>
          </a:p>
        </p:txBody>
      </p:sp>
      <p:sp>
        <p:nvSpPr>
          <p:cNvPr id="53" name="标题 4"/>
          <p:cNvSpPr txBox="1"/>
          <p:nvPr/>
        </p:nvSpPr>
        <p:spPr>
          <a:xfrm>
            <a:off x="4915266" y="2414795"/>
            <a:ext cx="2375645"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a:solidFill>
                  <a:prstClr val="white"/>
                </a:solidFill>
                <a:cs typeface="+mn-ea"/>
                <a:sym typeface="+mn-lt"/>
              </a:rPr>
              <a:t>第一章</a:t>
            </a:r>
            <a:endParaRPr lang="zh-CN" altLang="en-US" sz="3600" b="1" dirty="0" smtClean="0">
              <a:solidFill>
                <a:prstClr val="white"/>
              </a:solidFill>
              <a:cs typeface="+mn-ea"/>
              <a:sym typeface="+mn-lt"/>
            </a:endParaRPr>
          </a:p>
        </p:txBody>
      </p:sp>
      <p:sp>
        <p:nvSpPr>
          <p:cNvPr id="54" name="KSO_Shape"/>
          <p:cNvSpPr/>
          <p:nvPr/>
        </p:nvSpPr>
        <p:spPr bwMode="auto">
          <a:xfrm>
            <a:off x="5785406" y="1849038"/>
            <a:ext cx="659390" cy="45278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55" name="椭圆 54"/>
          <p:cNvSpPr/>
          <p:nvPr/>
        </p:nvSpPr>
        <p:spPr>
          <a:xfrm>
            <a:off x="4995013" y="1076976"/>
            <a:ext cx="2240178" cy="2240178"/>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cxnSp>
        <p:nvCxnSpPr>
          <p:cNvPr id="56" name="直接连接符 55"/>
          <p:cNvCxnSpPr/>
          <p:nvPr/>
        </p:nvCxnSpPr>
        <p:spPr>
          <a:xfrm>
            <a:off x="4932414" y="4163662"/>
            <a:ext cx="2476661"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7" name="文本框 9"/>
          <p:cNvSpPr txBox="1"/>
          <p:nvPr/>
        </p:nvSpPr>
        <p:spPr>
          <a:xfrm>
            <a:off x="5012678" y="5157322"/>
            <a:ext cx="1223816" cy="215265"/>
          </a:xfrm>
          <a:prstGeom prst="rect">
            <a:avLst/>
          </a:prstGeom>
          <a:noFill/>
        </p:spPr>
        <p:txBody>
          <a:bodyPr wrap="square" lIns="0" tIns="0" rIns="0" bIns="0" rtlCol="0">
            <a:spAutoFit/>
          </a:bodyPr>
          <a:lstStyle/>
          <a:p>
            <a:pPr marL="0" lvl="1"/>
            <a:r>
              <a:rPr lang="zh-CN" altLang="en-US" sz="1400" dirty="0">
                <a:solidFill>
                  <a:schemeClr val="bg1"/>
                </a:solidFill>
                <a:cs typeface="+mn-ea"/>
                <a:sym typeface="+mn-lt"/>
              </a:rPr>
              <a:t>大事件</a:t>
            </a:r>
          </a:p>
        </p:txBody>
      </p:sp>
      <p:grpSp>
        <p:nvGrpSpPr>
          <p:cNvPr id="58" name="组合 57"/>
          <p:cNvGrpSpPr/>
          <p:nvPr/>
        </p:nvGrpSpPr>
        <p:grpSpPr>
          <a:xfrm>
            <a:off x="4800193" y="5188731"/>
            <a:ext cx="168507" cy="168507"/>
            <a:chOff x="5005199" y="3717032"/>
            <a:chExt cx="168551" cy="168551"/>
          </a:xfrm>
        </p:grpSpPr>
        <p:sp>
          <p:nvSpPr>
            <p:cNvPr id="59" name="椭圆 58"/>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0" name="等腰三角形 5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Tree>
    <p:extLst>
      <p:ext uri="{BB962C8B-B14F-4D97-AF65-F5344CB8AC3E}">
        <p14:creationId xmlns:p14="http://schemas.microsoft.com/office/powerpoint/2010/main" val="3310435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p:cTn id="13" dur="500" fill="hold"/>
                                        <p:tgtEl>
                                          <p:spTgt spid="55"/>
                                        </p:tgtEl>
                                        <p:attrNameLst>
                                          <p:attrName>ppt_w</p:attrName>
                                        </p:attrNameLst>
                                      </p:cBhvr>
                                      <p:tavLst>
                                        <p:tav tm="0">
                                          <p:val>
                                            <p:fltVal val="0"/>
                                          </p:val>
                                        </p:tav>
                                        <p:tav tm="100000">
                                          <p:val>
                                            <p:strVal val="#ppt_w"/>
                                          </p:val>
                                        </p:tav>
                                      </p:tavLst>
                                    </p:anim>
                                    <p:anim calcmode="lin" valueType="num">
                                      <p:cBhvr>
                                        <p:cTn id="14" dur="500" fill="hold"/>
                                        <p:tgtEl>
                                          <p:spTgt spid="55"/>
                                        </p:tgtEl>
                                        <p:attrNameLst>
                                          <p:attrName>ppt_h</p:attrName>
                                        </p:attrNameLst>
                                      </p:cBhvr>
                                      <p:tavLst>
                                        <p:tav tm="0">
                                          <p:val>
                                            <p:fltVal val="0"/>
                                          </p:val>
                                        </p:tav>
                                        <p:tav tm="100000">
                                          <p:val>
                                            <p:strVal val="#ppt_h"/>
                                          </p:val>
                                        </p:tav>
                                      </p:tavLst>
                                    </p:anim>
                                    <p:animEffect transition="in" filter="fade">
                                      <p:cBhvr>
                                        <p:cTn id="15" dur="500"/>
                                        <p:tgtEl>
                                          <p:spTgt spid="55"/>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53"/>
                                        </p:tgtEl>
                                        <p:attrNameLst>
                                          <p:attrName>style.visibility</p:attrName>
                                        </p:attrNameLst>
                                      </p:cBhvr>
                                      <p:to>
                                        <p:strVal val="visible"/>
                                      </p:to>
                                    </p:set>
                                    <p:anim calcmode="lin" valueType="num">
                                      <p:cBhvr>
                                        <p:cTn id="18" dur="500" fill="hold"/>
                                        <p:tgtEl>
                                          <p:spTgt spid="53"/>
                                        </p:tgtEl>
                                        <p:attrNameLst>
                                          <p:attrName>ppt_w</p:attrName>
                                        </p:attrNameLst>
                                      </p:cBhvr>
                                      <p:tavLst>
                                        <p:tav tm="0">
                                          <p:val>
                                            <p:fltVal val="0"/>
                                          </p:val>
                                        </p:tav>
                                        <p:tav tm="100000">
                                          <p:val>
                                            <p:strVal val="#ppt_w"/>
                                          </p:val>
                                        </p:tav>
                                      </p:tavLst>
                                    </p:anim>
                                    <p:anim calcmode="lin" valueType="num">
                                      <p:cBhvr>
                                        <p:cTn id="19" dur="500" fill="hold"/>
                                        <p:tgtEl>
                                          <p:spTgt spid="53"/>
                                        </p:tgtEl>
                                        <p:attrNameLst>
                                          <p:attrName>ppt_h</p:attrName>
                                        </p:attrNameLst>
                                      </p:cBhvr>
                                      <p:tavLst>
                                        <p:tav tm="0">
                                          <p:val>
                                            <p:fltVal val="0"/>
                                          </p:val>
                                        </p:tav>
                                        <p:tav tm="100000">
                                          <p:val>
                                            <p:strVal val="#ppt_h"/>
                                          </p:val>
                                        </p:tav>
                                      </p:tavLst>
                                    </p:anim>
                                    <p:animEffect transition="in" filter="fade">
                                      <p:cBhvr>
                                        <p:cTn id="20" dur="500"/>
                                        <p:tgtEl>
                                          <p:spTgt spid="53"/>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anim calcmode="lin" valueType="num">
                                      <p:cBhvr>
                                        <p:cTn id="26" dur="500" fill="hold"/>
                                        <p:tgtEl>
                                          <p:spTgt spid="54"/>
                                        </p:tgtEl>
                                        <p:attrNameLst>
                                          <p:attrName>ppt_x</p:attrName>
                                        </p:attrNameLst>
                                      </p:cBhvr>
                                      <p:tavLst>
                                        <p:tav tm="0">
                                          <p:val>
                                            <p:fltVal val="0.5"/>
                                          </p:val>
                                        </p:tav>
                                        <p:tav tm="100000">
                                          <p:val>
                                            <p:strVal val="#ppt_x"/>
                                          </p:val>
                                        </p:tav>
                                      </p:tavLst>
                                    </p:anim>
                                    <p:anim calcmode="lin" valueType="num">
                                      <p:cBhvr>
                                        <p:cTn id="27" dur="500" fill="hold"/>
                                        <p:tgtEl>
                                          <p:spTgt spid="54"/>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2"/>
                                        </p:tgtEl>
                                        <p:attrNameLst>
                                          <p:attrName>style.visibility</p:attrName>
                                        </p:attrNameLst>
                                      </p:cBhvr>
                                      <p:to>
                                        <p:strVal val="visible"/>
                                      </p:to>
                                    </p:set>
                                    <p:anim calcmode="lin" valueType="num">
                                      <p:cBhvr>
                                        <p:cTn id="30" dur="500" fill="hold"/>
                                        <p:tgtEl>
                                          <p:spTgt spid="52"/>
                                        </p:tgtEl>
                                        <p:attrNameLst>
                                          <p:attrName>ppt_w</p:attrName>
                                        </p:attrNameLst>
                                      </p:cBhvr>
                                      <p:tavLst>
                                        <p:tav tm="0">
                                          <p:val>
                                            <p:fltVal val="0"/>
                                          </p:val>
                                        </p:tav>
                                        <p:tav tm="100000">
                                          <p:val>
                                            <p:strVal val="#ppt_w"/>
                                          </p:val>
                                        </p:tav>
                                      </p:tavLst>
                                    </p:anim>
                                    <p:anim calcmode="lin" valueType="num">
                                      <p:cBhvr>
                                        <p:cTn id="31" dur="500" fill="hold"/>
                                        <p:tgtEl>
                                          <p:spTgt spid="52"/>
                                        </p:tgtEl>
                                        <p:attrNameLst>
                                          <p:attrName>ppt_h</p:attrName>
                                        </p:attrNameLst>
                                      </p:cBhvr>
                                      <p:tavLst>
                                        <p:tav tm="0">
                                          <p:val>
                                            <p:fltVal val="0"/>
                                          </p:val>
                                        </p:tav>
                                        <p:tav tm="100000">
                                          <p:val>
                                            <p:strVal val="#ppt_h"/>
                                          </p:val>
                                        </p:tav>
                                      </p:tavLst>
                                    </p:anim>
                                    <p:animEffect transition="in" filter="fade">
                                      <p:cBhvr>
                                        <p:cTn id="32" dur="500"/>
                                        <p:tgtEl>
                                          <p:spTgt spid="52"/>
                                        </p:tgtEl>
                                      </p:cBhvr>
                                    </p:animEffect>
                                  </p:childTnLst>
                                </p:cTn>
                              </p:par>
                              <p:par>
                                <p:cTn id="33" presetID="16" presetClass="entr" presetSubtype="21" fill="hold" nodeType="withEffect">
                                  <p:stCondLst>
                                    <p:cond delay="2000"/>
                                  </p:stCondLst>
                                  <p:childTnLst>
                                    <p:set>
                                      <p:cBhvr>
                                        <p:cTn id="34" dur="1" fill="hold">
                                          <p:stCondLst>
                                            <p:cond delay="0"/>
                                          </p:stCondLst>
                                        </p:cTn>
                                        <p:tgtEl>
                                          <p:spTgt spid="56"/>
                                        </p:tgtEl>
                                        <p:attrNameLst>
                                          <p:attrName>style.visibility</p:attrName>
                                        </p:attrNameLst>
                                      </p:cBhvr>
                                      <p:to>
                                        <p:strVal val="visible"/>
                                      </p:to>
                                    </p:set>
                                    <p:animEffect transition="in" filter="barn(inVertical)">
                                      <p:cBhvr>
                                        <p:cTn id="3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52" grpId="0"/>
      <p:bldP spid="53" grpId="0"/>
      <p:bldP spid="54" grpId="0" bldLvl="0" animBg="1"/>
      <p:bldP spid="5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5"/>
          <p:cNvSpPr>
            <a:spLocks noEditPoints="1"/>
          </p:cNvSpPr>
          <p:nvPr/>
        </p:nvSpPr>
        <p:spPr bwMode="auto">
          <a:xfrm>
            <a:off x="2146331" y="99848"/>
            <a:ext cx="504025" cy="718885"/>
          </a:xfrm>
          <a:custGeom>
            <a:avLst/>
            <a:gdLst>
              <a:gd name="T0" fmla="*/ 227 w 261"/>
              <a:gd name="T1" fmla="*/ 372 h 372"/>
              <a:gd name="T2" fmla="*/ 221 w 261"/>
              <a:gd name="T3" fmla="*/ 366 h 372"/>
              <a:gd name="T4" fmla="*/ 227 w 261"/>
              <a:gd name="T5" fmla="*/ 359 h 372"/>
              <a:gd name="T6" fmla="*/ 239 w 261"/>
              <a:gd name="T7" fmla="*/ 359 h 372"/>
              <a:gd name="T8" fmla="*/ 245 w 261"/>
              <a:gd name="T9" fmla="*/ 366 h 372"/>
              <a:gd name="T10" fmla="*/ 239 w 261"/>
              <a:gd name="T11" fmla="*/ 372 h 372"/>
              <a:gd name="T12" fmla="*/ 227 w 261"/>
              <a:gd name="T13" fmla="*/ 372 h 372"/>
              <a:gd name="T14" fmla="*/ 208 w 261"/>
              <a:gd name="T15" fmla="*/ 0 h 372"/>
              <a:gd name="T16" fmla="*/ 220 w 261"/>
              <a:gd name="T17" fmla="*/ 8 h 372"/>
              <a:gd name="T18" fmla="*/ 232 w 261"/>
              <a:gd name="T19" fmla="*/ 36 h 372"/>
              <a:gd name="T20" fmla="*/ 220 w 261"/>
              <a:gd name="T21" fmla="*/ 64 h 372"/>
              <a:gd name="T22" fmla="*/ 192 w 261"/>
              <a:gd name="T23" fmla="*/ 76 h 372"/>
              <a:gd name="T24" fmla="*/ 105 w 261"/>
              <a:gd name="T25" fmla="*/ 76 h 372"/>
              <a:gd name="T26" fmla="*/ 102 w 261"/>
              <a:gd name="T27" fmla="*/ 76 h 372"/>
              <a:gd name="T28" fmla="*/ 69 w 261"/>
              <a:gd name="T29" fmla="*/ 76 h 372"/>
              <a:gd name="T30" fmla="*/ 32 w 261"/>
              <a:gd name="T31" fmla="*/ 91 h 372"/>
              <a:gd name="T32" fmla="*/ 17 w 261"/>
              <a:gd name="T33" fmla="*/ 128 h 372"/>
              <a:gd name="T34" fmla="*/ 32 w 261"/>
              <a:gd name="T35" fmla="*/ 164 h 372"/>
              <a:gd name="T36" fmla="*/ 69 w 261"/>
              <a:gd name="T37" fmla="*/ 179 h 372"/>
              <a:gd name="T38" fmla="*/ 159 w 261"/>
              <a:gd name="T39" fmla="*/ 179 h 372"/>
              <a:gd name="T40" fmla="*/ 224 w 261"/>
              <a:gd name="T41" fmla="*/ 179 h 372"/>
              <a:gd name="T42" fmla="*/ 241 w 261"/>
              <a:gd name="T43" fmla="*/ 187 h 372"/>
              <a:gd name="T44" fmla="*/ 249 w 261"/>
              <a:gd name="T45" fmla="*/ 204 h 372"/>
              <a:gd name="T46" fmla="*/ 241 w 261"/>
              <a:gd name="T47" fmla="*/ 221 h 372"/>
              <a:gd name="T48" fmla="*/ 224 w 261"/>
              <a:gd name="T49" fmla="*/ 229 h 372"/>
              <a:gd name="T50" fmla="*/ 123 w 261"/>
              <a:gd name="T51" fmla="*/ 229 h 372"/>
              <a:gd name="T52" fmla="*/ 72 w 261"/>
              <a:gd name="T53" fmla="*/ 229 h 372"/>
              <a:gd name="T54" fmla="*/ 21 w 261"/>
              <a:gd name="T55" fmla="*/ 250 h 372"/>
              <a:gd name="T56" fmla="*/ 0 w 261"/>
              <a:gd name="T57" fmla="*/ 300 h 372"/>
              <a:gd name="T58" fmla="*/ 21 w 261"/>
              <a:gd name="T59" fmla="*/ 351 h 372"/>
              <a:gd name="T60" fmla="*/ 72 w 261"/>
              <a:gd name="T61" fmla="*/ 372 h 372"/>
              <a:gd name="T62" fmla="*/ 201 w 261"/>
              <a:gd name="T63" fmla="*/ 372 h 372"/>
              <a:gd name="T64" fmla="*/ 207 w 261"/>
              <a:gd name="T65" fmla="*/ 366 h 372"/>
              <a:gd name="T66" fmla="*/ 201 w 261"/>
              <a:gd name="T67" fmla="*/ 359 h 372"/>
              <a:gd name="T68" fmla="*/ 72 w 261"/>
              <a:gd name="T69" fmla="*/ 359 h 372"/>
              <a:gd name="T70" fmla="*/ 30 w 261"/>
              <a:gd name="T71" fmla="*/ 342 h 372"/>
              <a:gd name="T72" fmla="*/ 12 w 261"/>
              <a:gd name="T73" fmla="*/ 300 h 372"/>
              <a:gd name="T74" fmla="*/ 30 w 261"/>
              <a:gd name="T75" fmla="*/ 258 h 372"/>
              <a:gd name="T76" fmla="*/ 72 w 261"/>
              <a:gd name="T77" fmla="*/ 241 h 372"/>
              <a:gd name="T78" fmla="*/ 123 w 261"/>
              <a:gd name="T79" fmla="*/ 241 h 372"/>
              <a:gd name="T80" fmla="*/ 224 w 261"/>
              <a:gd name="T81" fmla="*/ 241 h 372"/>
              <a:gd name="T82" fmla="*/ 250 w 261"/>
              <a:gd name="T83" fmla="*/ 230 h 372"/>
              <a:gd name="T84" fmla="*/ 261 w 261"/>
              <a:gd name="T85" fmla="*/ 204 h 372"/>
              <a:gd name="T86" fmla="*/ 250 w 261"/>
              <a:gd name="T87" fmla="*/ 178 h 372"/>
              <a:gd name="T88" fmla="*/ 224 w 261"/>
              <a:gd name="T89" fmla="*/ 167 h 372"/>
              <a:gd name="T90" fmla="*/ 159 w 261"/>
              <a:gd name="T91" fmla="*/ 167 h 372"/>
              <a:gd name="T92" fmla="*/ 69 w 261"/>
              <a:gd name="T93" fmla="*/ 167 h 372"/>
              <a:gd name="T94" fmla="*/ 41 w 261"/>
              <a:gd name="T95" fmla="*/ 155 h 372"/>
              <a:gd name="T96" fmla="*/ 30 w 261"/>
              <a:gd name="T97" fmla="*/ 128 h 372"/>
              <a:gd name="T98" fmla="*/ 41 w 261"/>
              <a:gd name="T99" fmla="*/ 100 h 372"/>
              <a:gd name="T100" fmla="*/ 69 w 261"/>
              <a:gd name="T101" fmla="*/ 88 h 372"/>
              <a:gd name="T102" fmla="*/ 102 w 261"/>
              <a:gd name="T103" fmla="*/ 88 h 372"/>
              <a:gd name="T104" fmla="*/ 105 w 261"/>
              <a:gd name="T105" fmla="*/ 88 h 372"/>
              <a:gd name="T106" fmla="*/ 192 w 261"/>
              <a:gd name="T107" fmla="*/ 88 h 372"/>
              <a:gd name="T108" fmla="*/ 229 w 261"/>
              <a:gd name="T109" fmla="*/ 73 h 372"/>
              <a:gd name="T110" fmla="*/ 244 w 261"/>
              <a:gd name="T111" fmla="*/ 36 h 372"/>
              <a:gd name="T112" fmla="*/ 229 w 261"/>
              <a:gd name="T113" fmla="*/ 0 h 372"/>
              <a:gd name="T114" fmla="*/ 208 w 261"/>
              <a:gd name="T11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1" h="372">
                <a:moveTo>
                  <a:pt x="227" y="372"/>
                </a:moveTo>
                <a:cubicBezTo>
                  <a:pt x="224" y="372"/>
                  <a:pt x="221" y="369"/>
                  <a:pt x="221" y="366"/>
                </a:cubicBezTo>
                <a:cubicBezTo>
                  <a:pt x="221" y="362"/>
                  <a:pt x="224" y="359"/>
                  <a:pt x="227" y="359"/>
                </a:cubicBezTo>
                <a:cubicBezTo>
                  <a:pt x="239" y="359"/>
                  <a:pt x="239" y="359"/>
                  <a:pt x="239" y="359"/>
                </a:cubicBezTo>
                <a:cubicBezTo>
                  <a:pt x="243" y="359"/>
                  <a:pt x="245" y="362"/>
                  <a:pt x="245" y="366"/>
                </a:cubicBezTo>
                <a:cubicBezTo>
                  <a:pt x="245" y="369"/>
                  <a:pt x="243" y="372"/>
                  <a:pt x="239" y="372"/>
                </a:cubicBezTo>
                <a:cubicBezTo>
                  <a:pt x="227" y="372"/>
                  <a:pt x="227" y="372"/>
                  <a:pt x="227" y="372"/>
                </a:cubicBezTo>
                <a:close/>
                <a:moveTo>
                  <a:pt x="208" y="0"/>
                </a:moveTo>
                <a:cubicBezTo>
                  <a:pt x="212" y="2"/>
                  <a:pt x="216" y="5"/>
                  <a:pt x="220" y="8"/>
                </a:cubicBezTo>
                <a:cubicBezTo>
                  <a:pt x="227" y="15"/>
                  <a:pt x="232" y="25"/>
                  <a:pt x="232" y="36"/>
                </a:cubicBezTo>
                <a:cubicBezTo>
                  <a:pt x="232" y="47"/>
                  <a:pt x="227" y="57"/>
                  <a:pt x="220" y="64"/>
                </a:cubicBezTo>
                <a:cubicBezTo>
                  <a:pt x="213" y="71"/>
                  <a:pt x="203" y="76"/>
                  <a:pt x="192" y="76"/>
                </a:cubicBezTo>
                <a:cubicBezTo>
                  <a:pt x="105" y="76"/>
                  <a:pt x="105" y="76"/>
                  <a:pt x="105" y="76"/>
                </a:cubicBezTo>
                <a:cubicBezTo>
                  <a:pt x="102" y="76"/>
                  <a:pt x="102" y="76"/>
                  <a:pt x="102" y="76"/>
                </a:cubicBezTo>
                <a:cubicBezTo>
                  <a:pt x="69" y="76"/>
                  <a:pt x="69" y="76"/>
                  <a:pt x="69" y="76"/>
                </a:cubicBezTo>
                <a:cubicBezTo>
                  <a:pt x="55" y="76"/>
                  <a:pt x="42" y="81"/>
                  <a:pt x="32" y="91"/>
                </a:cubicBezTo>
                <a:cubicBezTo>
                  <a:pt x="23" y="100"/>
                  <a:pt x="17" y="113"/>
                  <a:pt x="17" y="128"/>
                </a:cubicBezTo>
                <a:cubicBezTo>
                  <a:pt x="17" y="142"/>
                  <a:pt x="23" y="155"/>
                  <a:pt x="32" y="164"/>
                </a:cubicBezTo>
                <a:cubicBezTo>
                  <a:pt x="42" y="174"/>
                  <a:pt x="55" y="179"/>
                  <a:pt x="69" y="179"/>
                </a:cubicBezTo>
                <a:cubicBezTo>
                  <a:pt x="159" y="179"/>
                  <a:pt x="159" y="179"/>
                  <a:pt x="159" y="179"/>
                </a:cubicBezTo>
                <a:cubicBezTo>
                  <a:pt x="224" y="179"/>
                  <a:pt x="224" y="179"/>
                  <a:pt x="224" y="179"/>
                </a:cubicBezTo>
                <a:cubicBezTo>
                  <a:pt x="231" y="179"/>
                  <a:pt x="237" y="182"/>
                  <a:pt x="241" y="187"/>
                </a:cubicBezTo>
                <a:cubicBezTo>
                  <a:pt x="246" y="191"/>
                  <a:pt x="249" y="197"/>
                  <a:pt x="249" y="204"/>
                </a:cubicBezTo>
                <a:cubicBezTo>
                  <a:pt x="249" y="211"/>
                  <a:pt x="246" y="217"/>
                  <a:pt x="241" y="221"/>
                </a:cubicBezTo>
                <a:cubicBezTo>
                  <a:pt x="237" y="226"/>
                  <a:pt x="231" y="229"/>
                  <a:pt x="224" y="229"/>
                </a:cubicBezTo>
                <a:cubicBezTo>
                  <a:pt x="123" y="229"/>
                  <a:pt x="123" y="229"/>
                  <a:pt x="123" y="229"/>
                </a:cubicBezTo>
                <a:cubicBezTo>
                  <a:pt x="72" y="229"/>
                  <a:pt x="72" y="229"/>
                  <a:pt x="72" y="229"/>
                </a:cubicBezTo>
                <a:cubicBezTo>
                  <a:pt x="52" y="229"/>
                  <a:pt x="34" y="237"/>
                  <a:pt x="21" y="250"/>
                </a:cubicBezTo>
                <a:cubicBezTo>
                  <a:pt x="8" y="263"/>
                  <a:pt x="0" y="281"/>
                  <a:pt x="0" y="300"/>
                </a:cubicBezTo>
                <a:cubicBezTo>
                  <a:pt x="0" y="320"/>
                  <a:pt x="8" y="338"/>
                  <a:pt x="21" y="351"/>
                </a:cubicBezTo>
                <a:cubicBezTo>
                  <a:pt x="34" y="364"/>
                  <a:pt x="52" y="372"/>
                  <a:pt x="72" y="372"/>
                </a:cubicBezTo>
                <a:cubicBezTo>
                  <a:pt x="201" y="372"/>
                  <a:pt x="201" y="372"/>
                  <a:pt x="201" y="372"/>
                </a:cubicBezTo>
                <a:cubicBezTo>
                  <a:pt x="204" y="372"/>
                  <a:pt x="207" y="369"/>
                  <a:pt x="207" y="366"/>
                </a:cubicBezTo>
                <a:cubicBezTo>
                  <a:pt x="207" y="362"/>
                  <a:pt x="204" y="359"/>
                  <a:pt x="201" y="359"/>
                </a:cubicBezTo>
                <a:cubicBezTo>
                  <a:pt x="72" y="359"/>
                  <a:pt x="72" y="359"/>
                  <a:pt x="72" y="359"/>
                </a:cubicBezTo>
                <a:cubicBezTo>
                  <a:pt x="55" y="359"/>
                  <a:pt x="41" y="353"/>
                  <a:pt x="30" y="342"/>
                </a:cubicBezTo>
                <a:cubicBezTo>
                  <a:pt x="19" y="331"/>
                  <a:pt x="12" y="316"/>
                  <a:pt x="12" y="300"/>
                </a:cubicBezTo>
                <a:cubicBezTo>
                  <a:pt x="12" y="284"/>
                  <a:pt x="19" y="269"/>
                  <a:pt x="30" y="258"/>
                </a:cubicBezTo>
                <a:cubicBezTo>
                  <a:pt x="41" y="248"/>
                  <a:pt x="55" y="241"/>
                  <a:pt x="72" y="241"/>
                </a:cubicBezTo>
                <a:cubicBezTo>
                  <a:pt x="123" y="241"/>
                  <a:pt x="123" y="241"/>
                  <a:pt x="123" y="241"/>
                </a:cubicBezTo>
                <a:cubicBezTo>
                  <a:pt x="224" y="241"/>
                  <a:pt x="224" y="241"/>
                  <a:pt x="224" y="241"/>
                </a:cubicBezTo>
                <a:cubicBezTo>
                  <a:pt x="234" y="241"/>
                  <a:pt x="244" y="237"/>
                  <a:pt x="250" y="230"/>
                </a:cubicBezTo>
                <a:cubicBezTo>
                  <a:pt x="257" y="223"/>
                  <a:pt x="261" y="214"/>
                  <a:pt x="261" y="204"/>
                </a:cubicBezTo>
                <a:cubicBezTo>
                  <a:pt x="261" y="194"/>
                  <a:pt x="257" y="185"/>
                  <a:pt x="250" y="178"/>
                </a:cubicBezTo>
                <a:cubicBezTo>
                  <a:pt x="244" y="171"/>
                  <a:pt x="234" y="167"/>
                  <a:pt x="224" y="167"/>
                </a:cubicBezTo>
                <a:cubicBezTo>
                  <a:pt x="159" y="167"/>
                  <a:pt x="159" y="167"/>
                  <a:pt x="159" y="167"/>
                </a:cubicBezTo>
                <a:cubicBezTo>
                  <a:pt x="69" y="167"/>
                  <a:pt x="69" y="167"/>
                  <a:pt x="69" y="167"/>
                </a:cubicBezTo>
                <a:cubicBezTo>
                  <a:pt x="58" y="167"/>
                  <a:pt x="48" y="163"/>
                  <a:pt x="41" y="155"/>
                </a:cubicBezTo>
                <a:cubicBezTo>
                  <a:pt x="34" y="148"/>
                  <a:pt x="30" y="138"/>
                  <a:pt x="30" y="128"/>
                </a:cubicBezTo>
                <a:cubicBezTo>
                  <a:pt x="30" y="117"/>
                  <a:pt x="34" y="107"/>
                  <a:pt x="41" y="100"/>
                </a:cubicBezTo>
                <a:cubicBezTo>
                  <a:pt x="48" y="92"/>
                  <a:pt x="58" y="88"/>
                  <a:pt x="69" y="88"/>
                </a:cubicBezTo>
                <a:cubicBezTo>
                  <a:pt x="102" y="88"/>
                  <a:pt x="102" y="88"/>
                  <a:pt x="102" y="88"/>
                </a:cubicBezTo>
                <a:cubicBezTo>
                  <a:pt x="105" y="88"/>
                  <a:pt x="105" y="88"/>
                  <a:pt x="105" y="88"/>
                </a:cubicBezTo>
                <a:cubicBezTo>
                  <a:pt x="192" y="88"/>
                  <a:pt x="192" y="88"/>
                  <a:pt x="192" y="88"/>
                </a:cubicBezTo>
                <a:cubicBezTo>
                  <a:pt x="206" y="88"/>
                  <a:pt x="219" y="82"/>
                  <a:pt x="229" y="73"/>
                </a:cubicBezTo>
                <a:cubicBezTo>
                  <a:pt x="238" y="63"/>
                  <a:pt x="244" y="50"/>
                  <a:pt x="244" y="36"/>
                </a:cubicBezTo>
                <a:cubicBezTo>
                  <a:pt x="244" y="22"/>
                  <a:pt x="238" y="9"/>
                  <a:pt x="229" y="0"/>
                </a:cubicBezTo>
                <a:lnTo>
                  <a:pt x="208" y="0"/>
                </a:lnTo>
                <a:close/>
              </a:path>
            </a:pathLst>
          </a:custGeom>
          <a:solidFill>
            <a:srgbClr val="E8C85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6"/>
          <p:cNvSpPr>
            <a:spLocks/>
          </p:cNvSpPr>
          <p:nvPr/>
        </p:nvSpPr>
        <p:spPr bwMode="auto">
          <a:xfrm>
            <a:off x="-5323" y="3037705"/>
            <a:ext cx="1175043" cy="991370"/>
          </a:xfrm>
          <a:custGeom>
            <a:avLst/>
            <a:gdLst>
              <a:gd name="T0" fmla="*/ 0 w 231"/>
              <a:gd name="T1" fmla="*/ 193 h 195"/>
              <a:gd name="T2" fmla="*/ 0 w 231"/>
              <a:gd name="T3" fmla="*/ 142 h 195"/>
              <a:gd name="T4" fmla="*/ 9 w 231"/>
              <a:gd name="T5" fmla="*/ 141 h 195"/>
              <a:gd name="T6" fmla="*/ 11 w 231"/>
              <a:gd name="T7" fmla="*/ 141 h 195"/>
              <a:gd name="T8" fmla="*/ 38 w 231"/>
              <a:gd name="T9" fmla="*/ 114 h 195"/>
              <a:gd name="T10" fmla="*/ 38 w 231"/>
              <a:gd name="T11" fmla="*/ 114 h 195"/>
              <a:gd name="T12" fmla="*/ 11 w 231"/>
              <a:gd name="T13" fmla="*/ 86 h 195"/>
              <a:gd name="T14" fmla="*/ 0 w 231"/>
              <a:gd name="T15" fmla="*/ 86 h 195"/>
              <a:gd name="T16" fmla="*/ 0 w 231"/>
              <a:gd name="T17" fmla="*/ 0 h 195"/>
              <a:gd name="T18" fmla="*/ 123 w 231"/>
              <a:gd name="T19" fmla="*/ 0 h 195"/>
              <a:gd name="T20" fmla="*/ 166 w 231"/>
              <a:gd name="T21" fmla="*/ 43 h 195"/>
              <a:gd name="T22" fmla="*/ 166 w 231"/>
              <a:gd name="T23" fmla="*/ 43 h 195"/>
              <a:gd name="T24" fmla="*/ 123 w 231"/>
              <a:gd name="T25" fmla="*/ 86 h 195"/>
              <a:gd name="T26" fmla="*/ 113 w 231"/>
              <a:gd name="T27" fmla="*/ 86 h 195"/>
              <a:gd name="T28" fmla="*/ 86 w 231"/>
              <a:gd name="T29" fmla="*/ 114 h 195"/>
              <a:gd name="T30" fmla="*/ 86 w 231"/>
              <a:gd name="T31" fmla="*/ 114 h 195"/>
              <a:gd name="T32" fmla="*/ 113 w 231"/>
              <a:gd name="T33" fmla="*/ 141 h 195"/>
              <a:gd name="T34" fmla="*/ 204 w 231"/>
              <a:gd name="T35" fmla="*/ 141 h 195"/>
              <a:gd name="T36" fmla="*/ 231 w 231"/>
              <a:gd name="T37" fmla="*/ 168 h 195"/>
              <a:gd name="T38" fmla="*/ 231 w 231"/>
              <a:gd name="T39" fmla="*/ 168 h 195"/>
              <a:gd name="T40" fmla="*/ 204 w 231"/>
              <a:gd name="T41" fmla="*/ 195 h 195"/>
              <a:gd name="T42" fmla="*/ 9 w 231"/>
              <a:gd name="T43" fmla="*/ 195 h 195"/>
              <a:gd name="T44" fmla="*/ 0 w 231"/>
              <a:gd name="T45" fmla="*/ 19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1" h="195">
                <a:moveTo>
                  <a:pt x="0" y="193"/>
                </a:moveTo>
                <a:cubicBezTo>
                  <a:pt x="0" y="142"/>
                  <a:pt x="0" y="142"/>
                  <a:pt x="0" y="142"/>
                </a:cubicBezTo>
                <a:cubicBezTo>
                  <a:pt x="2" y="141"/>
                  <a:pt x="6" y="141"/>
                  <a:pt x="9" y="141"/>
                </a:cubicBezTo>
                <a:cubicBezTo>
                  <a:pt x="11" y="141"/>
                  <a:pt x="11" y="141"/>
                  <a:pt x="11" y="141"/>
                </a:cubicBezTo>
                <a:cubicBezTo>
                  <a:pt x="26" y="141"/>
                  <a:pt x="38" y="129"/>
                  <a:pt x="38" y="114"/>
                </a:cubicBezTo>
                <a:cubicBezTo>
                  <a:pt x="38" y="114"/>
                  <a:pt x="38" y="114"/>
                  <a:pt x="38" y="114"/>
                </a:cubicBezTo>
                <a:cubicBezTo>
                  <a:pt x="38" y="99"/>
                  <a:pt x="26" y="86"/>
                  <a:pt x="11" y="86"/>
                </a:cubicBezTo>
                <a:cubicBezTo>
                  <a:pt x="0" y="86"/>
                  <a:pt x="0" y="86"/>
                  <a:pt x="0" y="86"/>
                </a:cubicBezTo>
                <a:cubicBezTo>
                  <a:pt x="0" y="0"/>
                  <a:pt x="0" y="0"/>
                  <a:pt x="0" y="0"/>
                </a:cubicBezTo>
                <a:cubicBezTo>
                  <a:pt x="123" y="0"/>
                  <a:pt x="123" y="0"/>
                  <a:pt x="123" y="0"/>
                </a:cubicBezTo>
                <a:cubicBezTo>
                  <a:pt x="147" y="0"/>
                  <a:pt x="166" y="19"/>
                  <a:pt x="166" y="43"/>
                </a:cubicBezTo>
                <a:cubicBezTo>
                  <a:pt x="166" y="43"/>
                  <a:pt x="166" y="43"/>
                  <a:pt x="166" y="43"/>
                </a:cubicBezTo>
                <a:cubicBezTo>
                  <a:pt x="166" y="67"/>
                  <a:pt x="147" y="86"/>
                  <a:pt x="123" y="86"/>
                </a:cubicBezTo>
                <a:cubicBezTo>
                  <a:pt x="113" y="86"/>
                  <a:pt x="113" y="86"/>
                  <a:pt x="113" y="86"/>
                </a:cubicBezTo>
                <a:cubicBezTo>
                  <a:pt x="98" y="86"/>
                  <a:pt x="86" y="99"/>
                  <a:pt x="86" y="114"/>
                </a:cubicBezTo>
                <a:cubicBezTo>
                  <a:pt x="86" y="114"/>
                  <a:pt x="86" y="114"/>
                  <a:pt x="86" y="114"/>
                </a:cubicBezTo>
                <a:cubicBezTo>
                  <a:pt x="86" y="129"/>
                  <a:pt x="98" y="141"/>
                  <a:pt x="113" y="141"/>
                </a:cubicBezTo>
                <a:cubicBezTo>
                  <a:pt x="204" y="141"/>
                  <a:pt x="204" y="141"/>
                  <a:pt x="204" y="141"/>
                </a:cubicBezTo>
                <a:cubicBezTo>
                  <a:pt x="219" y="141"/>
                  <a:pt x="231" y="153"/>
                  <a:pt x="231" y="168"/>
                </a:cubicBezTo>
                <a:cubicBezTo>
                  <a:pt x="231" y="168"/>
                  <a:pt x="231" y="168"/>
                  <a:pt x="231" y="168"/>
                </a:cubicBezTo>
                <a:cubicBezTo>
                  <a:pt x="231" y="183"/>
                  <a:pt x="219" y="195"/>
                  <a:pt x="204" y="195"/>
                </a:cubicBezTo>
                <a:cubicBezTo>
                  <a:pt x="9" y="195"/>
                  <a:pt x="9" y="195"/>
                  <a:pt x="9" y="195"/>
                </a:cubicBezTo>
                <a:cubicBezTo>
                  <a:pt x="6" y="195"/>
                  <a:pt x="2" y="194"/>
                  <a:pt x="0" y="193"/>
                </a:cubicBez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7"/>
          <p:cNvSpPr>
            <a:spLocks/>
          </p:cNvSpPr>
          <p:nvPr/>
        </p:nvSpPr>
        <p:spPr bwMode="auto">
          <a:xfrm>
            <a:off x="11400266" y="5005386"/>
            <a:ext cx="804863" cy="569913"/>
          </a:xfrm>
          <a:custGeom>
            <a:avLst/>
            <a:gdLst>
              <a:gd name="T0" fmla="*/ 235 w 235"/>
              <a:gd name="T1" fmla="*/ 166 h 166"/>
              <a:gd name="T2" fmla="*/ 235 w 235"/>
              <a:gd name="T3" fmla="*/ 0 h 166"/>
              <a:gd name="T4" fmla="*/ 86 w 235"/>
              <a:gd name="T5" fmla="*/ 0 h 166"/>
              <a:gd name="T6" fmla="*/ 59 w 235"/>
              <a:gd name="T7" fmla="*/ 27 h 166"/>
              <a:gd name="T8" fmla="*/ 59 w 235"/>
              <a:gd name="T9" fmla="*/ 27 h 166"/>
              <a:gd name="T10" fmla="*/ 86 w 235"/>
              <a:gd name="T11" fmla="*/ 55 h 166"/>
              <a:gd name="T12" fmla="*/ 118 w 235"/>
              <a:gd name="T13" fmla="*/ 55 h 166"/>
              <a:gd name="T14" fmla="*/ 145 w 235"/>
              <a:gd name="T15" fmla="*/ 83 h 166"/>
              <a:gd name="T16" fmla="*/ 145 w 235"/>
              <a:gd name="T17" fmla="*/ 83 h 166"/>
              <a:gd name="T18" fmla="*/ 118 w 235"/>
              <a:gd name="T19" fmla="*/ 111 h 166"/>
              <a:gd name="T20" fmla="*/ 27 w 235"/>
              <a:gd name="T21" fmla="*/ 111 h 166"/>
              <a:gd name="T22" fmla="*/ 0 w 235"/>
              <a:gd name="T23" fmla="*/ 138 h 166"/>
              <a:gd name="T24" fmla="*/ 0 w 235"/>
              <a:gd name="T25" fmla="*/ 138 h 166"/>
              <a:gd name="T26" fmla="*/ 27 w 235"/>
              <a:gd name="T27" fmla="*/ 166 h 166"/>
              <a:gd name="T28" fmla="*/ 235 w 235"/>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166">
                <a:moveTo>
                  <a:pt x="235" y="166"/>
                </a:moveTo>
                <a:cubicBezTo>
                  <a:pt x="235" y="0"/>
                  <a:pt x="235" y="0"/>
                  <a:pt x="235" y="0"/>
                </a:cubicBezTo>
                <a:cubicBezTo>
                  <a:pt x="86" y="0"/>
                  <a:pt x="86" y="0"/>
                  <a:pt x="86" y="0"/>
                </a:cubicBezTo>
                <a:cubicBezTo>
                  <a:pt x="71" y="0"/>
                  <a:pt x="59" y="12"/>
                  <a:pt x="59" y="27"/>
                </a:cubicBezTo>
                <a:cubicBezTo>
                  <a:pt x="59" y="27"/>
                  <a:pt x="59" y="27"/>
                  <a:pt x="59" y="27"/>
                </a:cubicBezTo>
                <a:cubicBezTo>
                  <a:pt x="59" y="43"/>
                  <a:pt x="71" y="55"/>
                  <a:pt x="86" y="55"/>
                </a:cubicBezTo>
                <a:cubicBezTo>
                  <a:pt x="118" y="55"/>
                  <a:pt x="118" y="55"/>
                  <a:pt x="118" y="55"/>
                </a:cubicBezTo>
                <a:cubicBezTo>
                  <a:pt x="133" y="55"/>
                  <a:pt x="145" y="68"/>
                  <a:pt x="145" y="83"/>
                </a:cubicBezTo>
                <a:cubicBezTo>
                  <a:pt x="145" y="83"/>
                  <a:pt x="145" y="83"/>
                  <a:pt x="145" y="83"/>
                </a:cubicBezTo>
                <a:cubicBezTo>
                  <a:pt x="145" y="98"/>
                  <a:pt x="133" y="111"/>
                  <a:pt x="118" y="111"/>
                </a:cubicBezTo>
                <a:cubicBezTo>
                  <a:pt x="27" y="111"/>
                  <a:pt x="27" y="111"/>
                  <a:pt x="27" y="111"/>
                </a:cubicBezTo>
                <a:cubicBezTo>
                  <a:pt x="12" y="111"/>
                  <a:pt x="0" y="123"/>
                  <a:pt x="0" y="138"/>
                </a:cubicBezTo>
                <a:cubicBezTo>
                  <a:pt x="0" y="138"/>
                  <a:pt x="0" y="138"/>
                  <a:pt x="0" y="138"/>
                </a:cubicBezTo>
                <a:cubicBezTo>
                  <a:pt x="0" y="154"/>
                  <a:pt x="12" y="166"/>
                  <a:pt x="27" y="166"/>
                </a:cubicBezTo>
                <a:lnTo>
                  <a:pt x="235" y="166"/>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184" name="Freeform 8"/>
          <p:cNvSpPr>
            <a:spLocks noEditPoints="1"/>
          </p:cNvSpPr>
          <p:nvPr/>
        </p:nvSpPr>
        <p:spPr bwMode="auto">
          <a:xfrm>
            <a:off x="9656674" y="5094556"/>
            <a:ext cx="1404671" cy="1605488"/>
          </a:xfrm>
          <a:custGeom>
            <a:avLst/>
            <a:gdLst>
              <a:gd name="T0" fmla="*/ 267 w 622"/>
              <a:gd name="T1" fmla="*/ 64 h 711"/>
              <a:gd name="T2" fmla="*/ 125 w 622"/>
              <a:gd name="T3" fmla="*/ 173 h 711"/>
              <a:gd name="T4" fmla="*/ 125 w 622"/>
              <a:gd name="T5" fmla="*/ 174 h 711"/>
              <a:gd name="T6" fmla="*/ 221 w 622"/>
              <a:gd name="T7" fmla="*/ 194 h 711"/>
              <a:gd name="T8" fmla="*/ 133 w 622"/>
              <a:gd name="T9" fmla="*/ 227 h 711"/>
              <a:gd name="T10" fmla="*/ 357 w 622"/>
              <a:gd name="T11" fmla="*/ 244 h 711"/>
              <a:gd name="T12" fmla="*/ 355 w 622"/>
              <a:gd name="T13" fmla="*/ 200 h 711"/>
              <a:gd name="T14" fmla="*/ 264 w 622"/>
              <a:gd name="T15" fmla="*/ 175 h 711"/>
              <a:gd name="T16" fmla="*/ 377 w 622"/>
              <a:gd name="T17" fmla="*/ 146 h 711"/>
              <a:gd name="T18" fmla="*/ 294 w 622"/>
              <a:gd name="T19" fmla="*/ 124 h 711"/>
              <a:gd name="T20" fmla="*/ 268 w 622"/>
              <a:gd name="T21" fmla="*/ 89 h 711"/>
              <a:gd name="T22" fmla="*/ 477 w 622"/>
              <a:gd name="T23" fmla="*/ 99 h 711"/>
              <a:gd name="T24" fmla="*/ 388 w 622"/>
              <a:gd name="T25" fmla="*/ 296 h 711"/>
              <a:gd name="T26" fmla="*/ 54 w 622"/>
              <a:gd name="T27" fmla="*/ 154 h 711"/>
              <a:gd name="T28" fmla="*/ 113 w 622"/>
              <a:gd name="T29" fmla="*/ 104 h 711"/>
              <a:gd name="T30" fmla="*/ 206 w 622"/>
              <a:gd name="T31" fmla="*/ 2 h 711"/>
              <a:gd name="T32" fmla="*/ 9 w 622"/>
              <a:gd name="T33" fmla="*/ 364 h 711"/>
              <a:gd name="T34" fmla="*/ 25 w 622"/>
              <a:gd name="T35" fmla="*/ 582 h 711"/>
              <a:gd name="T36" fmla="*/ 40 w 622"/>
              <a:gd name="T37" fmla="*/ 666 h 711"/>
              <a:gd name="T38" fmla="*/ 178 w 622"/>
              <a:gd name="T39" fmla="*/ 567 h 711"/>
              <a:gd name="T40" fmla="*/ 96 w 622"/>
              <a:gd name="T41" fmla="*/ 575 h 711"/>
              <a:gd name="T42" fmla="*/ 102 w 622"/>
              <a:gd name="T43" fmla="*/ 403 h 711"/>
              <a:gd name="T44" fmla="*/ 29 w 622"/>
              <a:gd name="T45" fmla="*/ 344 h 711"/>
              <a:gd name="T46" fmla="*/ 168 w 622"/>
              <a:gd name="T47" fmla="*/ 509 h 711"/>
              <a:gd name="T48" fmla="*/ 160 w 622"/>
              <a:gd name="T49" fmla="*/ 467 h 711"/>
              <a:gd name="T50" fmla="*/ 99 w 622"/>
              <a:gd name="T51" fmla="*/ 482 h 711"/>
              <a:gd name="T52" fmla="*/ 159 w 622"/>
              <a:gd name="T53" fmla="*/ 422 h 711"/>
              <a:gd name="T54" fmla="*/ 181 w 622"/>
              <a:gd name="T55" fmla="*/ 391 h 711"/>
              <a:gd name="T56" fmla="*/ 111 w 622"/>
              <a:gd name="T57" fmla="*/ 389 h 711"/>
              <a:gd name="T58" fmla="*/ 183 w 622"/>
              <a:gd name="T59" fmla="*/ 357 h 711"/>
              <a:gd name="T60" fmla="*/ 179 w 622"/>
              <a:gd name="T61" fmla="*/ 610 h 711"/>
              <a:gd name="T62" fmla="*/ 234 w 622"/>
              <a:gd name="T63" fmla="*/ 663 h 711"/>
              <a:gd name="T64" fmla="*/ 345 w 622"/>
              <a:gd name="T65" fmla="*/ 548 h 711"/>
              <a:gd name="T66" fmla="*/ 263 w 622"/>
              <a:gd name="T67" fmla="*/ 557 h 711"/>
              <a:gd name="T68" fmla="*/ 276 w 622"/>
              <a:gd name="T69" fmla="*/ 366 h 711"/>
              <a:gd name="T70" fmla="*/ 273 w 622"/>
              <a:gd name="T71" fmla="*/ 451 h 711"/>
              <a:gd name="T72" fmla="*/ 366 w 622"/>
              <a:gd name="T73" fmla="*/ 464 h 711"/>
              <a:gd name="T74" fmla="*/ 282 w 622"/>
              <a:gd name="T75" fmla="*/ 433 h 711"/>
              <a:gd name="T76" fmla="*/ 280 w 622"/>
              <a:gd name="T77" fmla="*/ 354 h 711"/>
              <a:gd name="T78" fmla="*/ 354 w 622"/>
              <a:gd name="T79" fmla="*/ 393 h 711"/>
              <a:gd name="T80" fmla="*/ 348 w 622"/>
              <a:gd name="T81" fmla="*/ 353 h 711"/>
              <a:gd name="T82" fmla="*/ 376 w 622"/>
              <a:gd name="T83" fmla="*/ 318 h 711"/>
              <a:gd name="T84" fmla="*/ 370 w 622"/>
              <a:gd name="T85" fmla="*/ 351 h 711"/>
              <a:gd name="T86" fmla="*/ 611 w 622"/>
              <a:gd name="T87" fmla="*/ 689 h 711"/>
              <a:gd name="T88" fmla="*/ 587 w 622"/>
              <a:gd name="T89" fmla="*/ 534 h 711"/>
              <a:gd name="T90" fmla="*/ 538 w 622"/>
              <a:gd name="T91" fmla="*/ 619 h 711"/>
              <a:gd name="T92" fmla="*/ 433 w 622"/>
              <a:gd name="T93" fmla="*/ 33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2" h="711">
                <a:moveTo>
                  <a:pt x="217" y="5"/>
                </a:moveTo>
                <a:cubicBezTo>
                  <a:pt x="217" y="5"/>
                  <a:pt x="275" y="46"/>
                  <a:pt x="275" y="49"/>
                </a:cubicBezTo>
                <a:cubicBezTo>
                  <a:pt x="275" y="52"/>
                  <a:pt x="275" y="61"/>
                  <a:pt x="267" y="64"/>
                </a:cubicBezTo>
                <a:cubicBezTo>
                  <a:pt x="259" y="67"/>
                  <a:pt x="134" y="124"/>
                  <a:pt x="125" y="129"/>
                </a:cubicBezTo>
                <a:cubicBezTo>
                  <a:pt x="117" y="135"/>
                  <a:pt x="121" y="146"/>
                  <a:pt x="121" y="146"/>
                </a:cubicBezTo>
                <a:cubicBezTo>
                  <a:pt x="122" y="151"/>
                  <a:pt x="124" y="161"/>
                  <a:pt x="125" y="173"/>
                </a:cubicBezTo>
                <a:cubicBezTo>
                  <a:pt x="125" y="173"/>
                  <a:pt x="125" y="173"/>
                  <a:pt x="125" y="173"/>
                </a:cubicBezTo>
                <a:cubicBezTo>
                  <a:pt x="125" y="173"/>
                  <a:pt x="125" y="173"/>
                  <a:pt x="125" y="173"/>
                </a:cubicBezTo>
                <a:cubicBezTo>
                  <a:pt x="125" y="174"/>
                  <a:pt x="125" y="174"/>
                  <a:pt x="125" y="174"/>
                </a:cubicBezTo>
                <a:cubicBezTo>
                  <a:pt x="126" y="176"/>
                  <a:pt x="128" y="183"/>
                  <a:pt x="139" y="182"/>
                </a:cubicBezTo>
                <a:cubicBezTo>
                  <a:pt x="151" y="180"/>
                  <a:pt x="204" y="173"/>
                  <a:pt x="212" y="173"/>
                </a:cubicBezTo>
                <a:cubicBezTo>
                  <a:pt x="220" y="172"/>
                  <a:pt x="220" y="185"/>
                  <a:pt x="221" y="194"/>
                </a:cubicBezTo>
                <a:cubicBezTo>
                  <a:pt x="223" y="202"/>
                  <a:pt x="215" y="205"/>
                  <a:pt x="189" y="209"/>
                </a:cubicBezTo>
                <a:cubicBezTo>
                  <a:pt x="164" y="213"/>
                  <a:pt x="151" y="214"/>
                  <a:pt x="144" y="216"/>
                </a:cubicBezTo>
                <a:cubicBezTo>
                  <a:pt x="137" y="217"/>
                  <a:pt x="132" y="223"/>
                  <a:pt x="133" y="227"/>
                </a:cubicBezTo>
                <a:cubicBezTo>
                  <a:pt x="135" y="244"/>
                  <a:pt x="136" y="257"/>
                  <a:pt x="137" y="259"/>
                </a:cubicBezTo>
                <a:cubicBezTo>
                  <a:pt x="138" y="267"/>
                  <a:pt x="147" y="265"/>
                  <a:pt x="147" y="265"/>
                </a:cubicBezTo>
                <a:cubicBezTo>
                  <a:pt x="236" y="245"/>
                  <a:pt x="351" y="246"/>
                  <a:pt x="357" y="244"/>
                </a:cubicBezTo>
                <a:cubicBezTo>
                  <a:pt x="363" y="243"/>
                  <a:pt x="364" y="237"/>
                  <a:pt x="364" y="237"/>
                </a:cubicBezTo>
                <a:cubicBezTo>
                  <a:pt x="364" y="237"/>
                  <a:pt x="365" y="227"/>
                  <a:pt x="367" y="212"/>
                </a:cubicBezTo>
                <a:cubicBezTo>
                  <a:pt x="369" y="200"/>
                  <a:pt x="360" y="200"/>
                  <a:pt x="355" y="200"/>
                </a:cubicBezTo>
                <a:cubicBezTo>
                  <a:pt x="350" y="200"/>
                  <a:pt x="286" y="200"/>
                  <a:pt x="281" y="200"/>
                </a:cubicBezTo>
                <a:cubicBezTo>
                  <a:pt x="275" y="201"/>
                  <a:pt x="271" y="199"/>
                  <a:pt x="270" y="196"/>
                </a:cubicBezTo>
                <a:cubicBezTo>
                  <a:pt x="269" y="192"/>
                  <a:pt x="265" y="178"/>
                  <a:pt x="264" y="175"/>
                </a:cubicBezTo>
                <a:cubicBezTo>
                  <a:pt x="263" y="171"/>
                  <a:pt x="266" y="169"/>
                  <a:pt x="266" y="169"/>
                </a:cubicBezTo>
                <a:cubicBezTo>
                  <a:pt x="281" y="167"/>
                  <a:pt x="351" y="161"/>
                  <a:pt x="363" y="158"/>
                </a:cubicBezTo>
                <a:cubicBezTo>
                  <a:pt x="375" y="154"/>
                  <a:pt x="377" y="146"/>
                  <a:pt x="377" y="146"/>
                </a:cubicBezTo>
                <a:cubicBezTo>
                  <a:pt x="380" y="125"/>
                  <a:pt x="383" y="107"/>
                  <a:pt x="383" y="105"/>
                </a:cubicBezTo>
                <a:cubicBezTo>
                  <a:pt x="383" y="100"/>
                  <a:pt x="380" y="101"/>
                  <a:pt x="380" y="101"/>
                </a:cubicBezTo>
                <a:cubicBezTo>
                  <a:pt x="375" y="103"/>
                  <a:pt x="300" y="123"/>
                  <a:pt x="294" y="124"/>
                </a:cubicBezTo>
                <a:cubicBezTo>
                  <a:pt x="288" y="126"/>
                  <a:pt x="280" y="125"/>
                  <a:pt x="277" y="121"/>
                </a:cubicBezTo>
                <a:cubicBezTo>
                  <a:pt x="275" y="118"/>
                  <a:pt x="263" y="101"/>
                  <a:pt x="263" y="96"/>
                </a:cubicBezTo>
                <a:cubicBezTo>
                  <a:pt x="263" y="91"/>
                  <a:pt x="268" y="89"/>
                  <a:pt x="268" y="89"/>
                </a:cubicBezTo>
                <a:cubicBezTo>
                  <a:pt x="286" y="87"/>
                  <a:pt x="368" y="59"/>
                  <a:pt x="377" y="56"/>
                </a:cubicBezTo>
                <a:cubicBezTo>
                  <a:pt x="387" y="53"/>
                  <a:pt x="399" y="57"/>
                  <a:pt x="399" y="57"/>
                </a:cubicBezTo>
                <a:cubicBezTo>
                  <a:pt x="421" y="67"/>
                  <a:pt x="465" y="86"/>
                  <a:pt x="477" y="99"/>
                </a:cubicBezTo>
                <a:cubicBezTo>
                  <a:pt x="488" y="111"/>
                  <a:pt x="479" y="127"/>
                  <a:pt x="479" y="127"/>
                </a:cubicBezTo>
                <a:cubicBezTo>
                  <a:pt x="449" y="166"/>
                  <a:pt x="418" y="276"/>
                  <a:pt x="411" y="286"/>
                </a:cubicBezTo>
                <a:cubicBezTo>
                  <a:pt x="403" y="295"/>
                  <a:pt x="388" y="296"/>
                  <a:pt x="388" y="296"/>
                </a:cubicBezTo>
                <a:cubicBezTo>
                  <a:pt x="291" y="281"/>
                  <a:pt x="143" y="311"/>
                  <a:pt x="118" y="314"/>
                </a:cubicBezTo>
                <a:cubicBezTo>
                  <a:pt x="94" y="317"/>
                  <a:pt x="88" y="311"/>
                  <a:pt x="85" y="300"/>
                </a:cubicBezTo>
                <a:cubicBezTo>
                  <a:pt x="82" y="288"/>
                  <a:pt x="64" y="178"/>
                  <a:pt x="54" y="154"/>
                </a:cubicBezTo>
                <a:cubicBezTo>
                  <a:pt x="44" y="129"/>
                  <a:pt x="25" y="125"/>
                  <a:pt x="28" y="120"/>
                </a:cubicBezTo>
                <a:cubicBezTo>
                  <a:pt x="31" y="116"/>
                  <a:pt x="38" y="100"/>
                  <a:pt x="46" y="101"/>
                </a:cubicBezTo>
                <a:cubicBezTo>
                  <a:pt x="54" y="101"/>
                  <a:pt x="108" y="108"/>
                  <a:pt x="113" y="104"/>
                </a:cubicBezTo>
                <a:cubicBezTo>
                  <a:pt x="118" y="101"/>
                  <a:pt x="183" y="49"/>
                  <a:pt x="183" y="44"/>
                </a:cubicBezTo>
                <a:cubicBezTo>
                  <a:pt x="183" y="39"/>
                  <a:pt x="177" y="17"/>
                  <a:pt x="181" y="14"/>
                </a:cubicBezTo>
                <a:cubicBezTo>
                  <a:pt x="184" y="11"/>
                  <a:pt x="206" y="2"/>
                  <a:pt x="206" y="2"/>
                </a:cubicBezTo>
                <a:cubicBezTo>
                  <a:pt x="212" y="0"/>
                  <a:pt x="217" y="5"/>
                  <a:pt x="217" y="5"/>
                </a:cubicBezTo>
                <a:close/>
                <a:moveTo>
                  <a:pt x="29" y="344"/>
                </a:moveTo>
                <a:cubicBezTo>
                  <a:pt x="29" y="344"/>
                  <a:pt x="11" y="358"/>
                  <a:pt x="9" y="364"/>
                </a:cubicBezTo>
                <a:cubicBezTo>
                  <a:pt x="6" y="369"/>
                  <a:pt x="9" y="376"/>
                  <a:pt x="10" y="378"/>
                </a:cubicBezTo>
                <a:cubicBezTo>
                  <a:pt x="11" y="379"/>
                  <a:pt x="21" y="383"/>
                  <a:pt x="25" y="390"/>
                </a:cubicBezTo>
                <a:cubicBezTo>
                  <a:pt x="28" y="396"/>
                  <a:pt x="27" y="574"/>
                  <a:pt x="25" y="582"/>
                </a:cubicBezTo>
                <a:cubicBezTo>
                  <a:pt x="24" y="589"/>
                  <a:pt x="9" y="611"/>
                  <a:pt x="6" y="616"/>
                </a:cubicBezTo>
                <a:cubicBezTo>
                  <a:pt x="2" y="621"/>
                  <a:pt x="0" y="629"/>
                  <a:pt x="2" y="632"/>
                </a:cubicBezTo>
                <a:cubicBezTo>
                  <a:pt x="4" y="636"/>
                  <a:pt x="36" y="664"/>
                  <a:pt x="40" y="666"/>
                </a:cubicBezTo>
                <a:cubicBezTo>
                  <a:pt x="44" y="668"/>
                  <a:pt x="53" y="671"/>
                  <a:pt x="61" y="666"/>
                </a:cubicBezTo>
                <a:cubicBezTo>
                  <a:pt x="68" y="661"/>
                  <a:pt x="126" y="591"/>
                  <a:pt x="175" y="572"/>
                </a:cubicBezTo>
                <a:cubicBezTo>
                  <a:pt x="175" y="572"/>
                  <a:pt x="178" y="571"/>
                  <a:pt x="178" y="567"/>
                </a:cubicBezTo>
                <a:cubicBezTo>
                  <a:pt x="179" y="563"/>
                  <a:pt x="174" y="559"/>
                  <a:pt x="171" y="558"/>
                </a:cubicBezTo>
                <a:cubicBezTo>
                  <a:pt x="168" y="556"/>
                  <a:pt x="163" y="557"/>
                  <a:pt x="158" y="558"/>
                </a:cubicBezTo>
                <a:cubicBezTo>
                  <a:pt x="153" y="559"/>
                  <a:pt x="114" y="570"/>
                  <a:pt x="96" y="575"/>
                </a:cubicBezTo>
                <a:cubicBezTo>
                  <a:pt x="96" y="575"/>
                  <a:pt x="90" y="577"/>
                  <a:pt x="90" y="566"/>
                </a:cubicBezTo>
                <a:cubicBezTo>
                  <a:pt x="90" y="555"/>
                  <a:pt x="90" y="426"/>
                  <a:pt x="90" y="418"/>
                </a:cubicBezTo>
                <a:cubicBezTo>
                  <a:pt x="90" y="410"/>
                  <a:pt x="100" y="404"/>
                  <a:pt x="102" y="403"/>
                </a:cubicBezTo>
                <a:cubicBezTo>
                  <a:pt x="104" y="401"/>
                  <a:pt x="103" y="391"/>
                  <a:pt x="103" y="387"/>
                </a:cubicBezTo>
                <a:cubicBezTo>
                  <a:pt x="102" y="382"/>
                  <a:pt x="98" y="380"/>
                  <a:pt x="40" y="345"/>
                </a:cubicBezTo>
                <a:cubicBezTo>
                  <a:pt x="40" y="345"/>
                  <a:pt x="33" y="341"/>
                  <a:pt x="29" y="344"/>
                </a:cubicBezTo>
                <a:close/>
                <a:moveTo>
                  <a:pt x="99" y="482"/>
                </a:moveTo>
                <a:cubicBezTo>
                  <a:pt x="99" y="482"/>
                  <a:pt x="136" y="489"/>
                  <a:pt x="159" y="508"/>
                </a:cubicBezTo>
                <a:cubicBezTo>
                  <a:pt x="159" y="508"/>
                  <a:pt x="164" y="511"/>
                  <a:pt x="168" y="509"/>
                </a:cubicBezTo>
                <a:cubicBezTo>
                  <a:pt x="172" y="506"/>
                  <a:pt x="182" y="497"/>
                  <a:pt x="184" y="494"/>
                </a:cubicBezTo>
                <a:cubicBezTo>
                  <a:pt x="185" y="490"/>
                  <a:pt x="186" y="491"/>
                  <a:pt x="182" y="476"/>
                </a:cubicBezTo>
                <a:cubicBezTo>
                  <a:pt x="177" y="462"/>
                  <a:pt x="168" y="464"/>
                  <a:pt x="160" y="467"/>
                </a:cubicBezTo>
                <a:cubicBezTo>
                  <a:pt x="152" y="470"/>
                  <a:pt x="113" y="467"/>
                  <a:pt x="107" y="467"/>
                </a:cubicBezTo>
                <a:cubicBezTo>
                  <a:pt x="101" y="467"/>
                  <a:pt x="97" y="476"/>
                  <a:pt x="97" y="477"/>
                </a:cubicBezTo>
                <a:cubicBezTo>
                  <a:pt x="96" y="479"/>
                  <a:pt x="97" y="482"/>
                  <a:pt x="99" y="482"/>
                </a:cubicBezTo>
                <a:close/>
                <a:moveTo>
                  <a:pt x="111" y="389"/>
                </a:moveTo>
                <a:cubicBezTo>
                  <a:pt x="110" y="391"/>
                  <a:pt x="110" y="400"/>
                  <a:pt x="115" y="402"/>
                </a:cubicBezTo>
                <a:cubicBezTo>
                  <a:pt x="121" y="404"/>
                  <a:pt x="153" y="416"/>
                  <a:pt x="159" y="422"/>
                </a:cubicBezTo>
                <a:cubicBezTo>
                  <a:pt x="164" y="428"/>
                  <a:pt x="170" y="433"/>
                  <a:pt x="180" y="423"/>
                </a:cubicBezTo>
                <a:cubicBezTo>
                  <a:pt x="190" y="413"/>
                  <a:pt x="189" y="413"/>
                  <a:pt x="188" y="410"/>
                </a:cubicBezTo>
                <a:cubicBezTo>
                  <a:pt x="188" y="406"/>
                  <a:pt x="184" y="395"/>
                  <a:pt x="181" y="391"/>
                </a:cubicBezTo>
                <a:cubicBezTo>
                  <a:pt x="179" y="388"/>
                  <a:pt x="174" y="388"/>
                  <a:pt x="174" y="388"/>
                </a:cubicBezTo>
                <a:cubicBezTo>
                  <a:pt x="147" y="395"/>
                  <a:pt x="115" y="386"/>
                  <a:pt x="115" y="386"/>
                </a:cubicBezTo>
                <a:cubicBezTo>
                  <a:pt x="112" y="386"/>
                  <a:pt x="111" y="388"/>
                  <a:pt x="111" y="389"/>
                </a:cubicBezTo>
                <a:close/>
                <a:moveTo>
                  <a:pt x="203" y="321"/>
                </a:moveTo>
                <a:cubicBezTo>
                  <a:pt x="203" y="321"/>
                  <a:pt x="185" y="336"/>
                  <a:pt x="182" y="342"/>
                </a:cubicBezTo>
                <a:cubicBezTo>
                  <a:pt x="180" y="347"/>
                  <a:pt x="183" y="355"/>
                  <a:pt x="183" y="357"/>
                </a:cubicBezTo>
                <a:cubicBezTo>
                  <a:pt x="184" y="358"/>
                  <a:pt x="195" y="363"/>
                  <a:pt x="198" y="370"/>
                </a:cubicBezTo>
                <a:cubicBezTo>
                  <a:pt x="201" y="377"/>
                  <a:pt x="200" y="565"/>
                  <a:pt x="199" y="573"/>
                </a:cubicBezTo>
                <a:cubicBezTo>
                  <a:pt x="198" y="581"/>
                  <a:pt x="183" y="605"/>
                  <a:pt x="179" y="610"/>
                </a:cubicBezTo>
                <a:cubicBezTo>
                  <a:pt x="175" y="615"/>
                  <a:pt x="174" y="623"/>
                  <a:pt x="175" y="627"/>
                </a:cubicBezTo>
                <a:cubicBezTo>
                  <a:pt x="177" y="631"/>
                  <a:pt x="210" y="661"/>
                  <a:pt x="214" y="663"/>
                </a:cubicBezTo>
                <a:cubicBezTo>
                  <a:pt x="217" y="665"/>
                  <a:pt x="226" y="669"/>
                  <a:pt x="234" y="663"/>
                </a:cubicBezTo>
                <a:cubicBezTo>
                  <a:pt x="242" y="658"/>
                  <a:pt x="299" y="583"/>
                  <a:pt x="348" y="563"/>
                </a:cubicBezTo>
                <a:cubicBezTo>
                  <a:pt x="348" y="563"/>
                  <a:pt x="351" y="562"/>
                  <a:pt x="352" y="558"/>
                </a:cubicBezTo>
                <a:cubicBezTo>
                  <a:pt x="352" y="554"/>
                  <a:pt x="347" y="550"/>
                  <a:pt x="345" y="548"/>
                </a:cubicBezTo>
                <a:cubicBezTo>
                  <a:pt x="342" y="546"/>
                  <a:pt x="337" y="547"/>
                  <a:pt x="332" y="548"/>
                </a:cubicBezTo>
                <a:cubicBezTo>
                  <a:pt x="326" y="549"/>
                  <a:pt x="287" y="561"/>
                  <a:pt x="269" y="566"/>
                </a:cubicBezTo>
                <a:cubicBezTo>
                  <a:pt x="269" y="566"/>
                  <a:pt x="263" y="569"/>
                  <a:pt x="263" y="557"/>
                </a:cubicBezTo>
                <a:cubicBezTo>
                  <a:pt x="263" y="545"/>
                  <a:pt x="263" y="408"/>
                  <a:pt x="263" y="400"/>
                </a:cubicBezTo>
                <a:cubicBezTo>
                  <a:pt x="263" y="391"/>
                  <a:pt x="273" y="385"/>
                  <a:pt x="275" y="383"/>
                </a:cubicBezTo>
                <a:cubicBezTo>
                  <a:pt x="278" y="381"/>
                  <a:pt x="277" y="371"/>
                  <a:pt x="276" y="366"/>
                </a:cubicBezTo>
                <a:cubicBezTo>
                  <a:pt x="275" y="361"/>
                  <a:pt x="271" y="360"/>
                  <a:pt x="214" y="321"/>
                </a:cubicBezTo>
                <a:cubicBezTo>
                  <a:pt x="214" y="321"/>
                  <a:pt x="207" y="318"/>
                  <a:pt x="203" y="321"/>
                </a:cubicBezTo>
                <a:close/>
                <a:moveTo>
                  <a:pt x="273" y="451"/>
                </a:moveTo>
                <a:cubicBezTo>
                  <a:pt x="273" y="451"/>
                  <a:pt x="313" y="459"/>
                  <a:pt x="339" y="481"/>
                </a:cubicBezTo>
                <a:cubicBezTo>
                  <a:pt x="339" y="481"/>
                  <a:pt x="345" y="484"/>
                  <a:pt x="349" y="481"/>
                </a:cubicBezTo>
                <a:cubicBezTo>
                  <a:pt x="353" y="479"/>
                  <a:pt x="364" y="468"/>
                  <a:pt x="366" y="464"/>
                </a:cubicBezTo>
                <a:cubicBezTo>
                  <a:pt x="368" y="460"/>
                  <a:pt x="369" y="461"/>
                  <a:pt x="364" y="444"/>
                </a:cubicBezTo>
                <a:cubicBezTo>
                  <a:pt x="358" y="427"/>
                  <a:pt x="349" y="429"/>
                  <a:pt x="340" y="433"/>
                </a:cubicBezTo>
                <a:cubicBezTo>
                  <a:pt x="331" y="437"/>
                  <a:pt x="289" y="433"/>
                  <a:pt x="282" y="433"/>
                </a:cubicBezTo>
                <a:cubicBezTo>
                  <a:pt x="275" y="432"/>
                  <a:pt x="270" y="443"/>
                  <a:pt x="270" y="445"/>
                </a:cubicBezTo>
                <a:cubicBezTo>
                  <a:pt x="270" y="447"/>
                  <a:pt x="270" y="450"/>
                  <a:pt x="273" y="451"/>
                </a:cubicBezTo>
                <a:close/>
                <a:moveTo>
                  <a:pt x="280" y="354"/>
                </a:moveTo>
                <a:cubicBezTo>
                  <a:pt x="279" y="356"/>
                  <a:pt x="279" y="366"/>
                  <a:pt x="285" y="369"/>
                </a:cubicBezTo>
                <a:cubicBezTo>
                  <a:pt x="290" y="371"/>
                  <a:pt x="325" y="385"/>
                  <a:pt x="331" y="392"/>
                </a:cubicBezTo>
                <a:cubicBezTo>
                  <a:pt x="337" y="399"/>
                  <a:pt x="344" y="404"/>
                  <a:pt x="354" y="393"/>
                </a:cubicBezTo>
                <a:cubicBezTo>
                  <a:pt x="364" y="381"/>
                  <a:pt x="363" y="381"/>
                  <a:pt x="363" y="377"/>
                </a:cubicBezTo>
                <a:cubicBezTo>
                  <a:pt x="363" y="374"/>
                  <a:pt x="358" y="361"/>
                  <a:pt x="355" y="357"/>
                </a:cubicBezTo>
                <a:cubicBezTo>
                  <a:pt x="353" y="353"/>
                  <a:pt x="348" y="353"/>
                  <a:pt x="348" y="353"/>
                </a:cubicBezTo>
                <a:cubicBezTo>
                  <a:pt x="319" y="360"/>
                  <a:pt x="284" y="351"/>
                  <a:pt x="284" y="351"/>
                </a:cubicBezTo>
                <a:cubicBezTo>
                  <a:pt x="282" y="350"/>
                  <a:pt x="280" y="353"/>
                  <a:pt x="280" y="354"/>
                </a:cubicBezTo>
                <a:close/>
                <a:moveTo>
                  <a:pt x="376" y="318"/>
                </a:moveTo>
                <a:cubicBezTo>
                  <a:pt x="376" y="318"/>
                  <a:pt x="363" y="324"/>
                  <a:pt x="361" y="326"/>
                </a:cubicBezTo>
                <a:cubicBezTo>
                  <a:pt x="359" y="327"/>
                  <a:pt x="358" y="333"/>
                  <a:pt x="359" y="336"/>
                </a:cubicBezTo>
                <a:cubicBezTo>
                  <a:pt x="360" y="339"/>
                  <a:pt x="370" y="341"/>
                  <a:pt x="370" y="351"/>
                </a:cubicBezTo>
                <a:cubicBezTo>
                  <a:pt x="370" y="361"/>
                  <a:pt x="388" y="498"/>
                  <a:pt x="401" y="559"/>
                </a:cubicBezTo>
                <a:cubicBezTo>
                  <a:pt x="415" y="620"/>
                  <a:pt x="500" y="678"/>
                  <a:pt x="526" y="695"/>
                </a:cubicBezTo>
                <a:cubicBezTo>
                  <a:pt x="552" y="711"/>
                  <a:pt x="600" y="698"/>
                  <a:pt x="611" y="689"/>
                </a:cubicBezTo>
                <a:cubicBezTo>
                  <a:pt x="622" y="680"/>
                  <a:pt x="612" y="653"/>
                  <a:pt x="607" y="624"/>
                </a:cubicBezTo>
                <a:cubicBezTo>
                  <a:pt x="601" y="595"/>
                  <a:pt x="598" y="544"/>
                  <a:pt x="597" y="542"/>
                </a:cubicBezTo>
                <a:cubicBezTo>
                  <a:pt x="596" y="539"/>
                  <a:pt x="591" y="535"/>
                  <a:pt x="587" y="534"/>
                </a:cubicBezTo>
                <a:cubicBezTo>
                  <a:pt x="583" y="534"/>
                  <a:pt x="575" y="537"/>
                  <a:pt x="573" y="541"/>
                </a:cubicBezTo>
                <a:cubicBezTo>
                  <a:pt x="571" y="544"/>
                  <a:pt x="563" y="601"/>
                  <a:pt x="562" y="608"/>
                </a:cubicBezTo>
                <a:cubicBezTo>
                  <a:pt x="561" y="614"/>
                  <a:pt x="544" y="618"/>
                  <a:pt x="538" y="619"/>
                </a:cubicBezTo>
                <a:cubicBezTo>
                  <a:pt x="532" y="620"/>
                  <a:pt x="478" y="563"/>
                  <a:pt x="465" y="544"/>
                </a:cubicBezTo>
                <a:cubicBezTo>
                  <a:pt x="452" y="524"/>
                  <a:pt x="448" y="417"/>
                  <a:pt x="444" y="348"/>
                </a:cubicBezTo>
                <a:cubicBezTo>
                  <a:pt x="444" y="348"/>
                  <a:pt x="445" y="337"/>
                  <a:pt x="433" y="332"/>
                </a:cubicBezTo>
                <a:cubicBezTo>
                  <a:pt x="420" y="328"/>
                  <a:pt x="388" y="318"/>
                  <a:pt x="388" y="318"/>
                </a:cubicBezTo>
                <a:cubicBezTo>
                  <a:pt x="388" y="318"/>
                  <a:pt x="380" y="315"/>
                  <a:pt x="376" y="31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7" name="Freeform 22"/>
          <p:cNvSpPr>
            <a:spLocks noEditPoints="1"/>
          </p:cNvSpPr>
          <p:nvPr/>
        </p:nvSpPr>
        <p:spPr bwMode="auto">
          <a:xfrm>
            <a:off x="9049611" y="3670435"/>
            <a:ext cx="3116263" cy="3135313"/>
          </a:xfrm>
          <a:custGeom>
            <a:avLst/>
            <a:gdLst>
              <a:gd name="T0" fmla="*/ 770 w 909"/>
              <a:gd name="T1" fmla="*/ 776 h 915"/>
              <a:gd name="T2" fmla="*/ 736 w 909"/>
              <a:gd name="T3" fmla="*/ 742 h 915"/>
              <a:gd name="T4" fmla="*/ 685 w 909"/>
              <a:gd name="T5" fmla="*/ 737 h 915"/>
              <a:gd name="T6" fmla="*/ 690 w 909"/>
              <a:gd name="T7" fmla="*/ 689 h 915"/>
              <a:gd name="T8" fmla="*/ 738 w 909"/>
              <a:gd name="T9" fmla="*/ 694 h 915"/>
              <a:gd name="T10" fmla="*/ 775 w 909"/>
              <a:gd name="T11" fmla="*/ 733 h 915"/>
              <a:gd name="T12" fmla="*/ 813 w 909"/>
              <a:gd name="T13" fmla="*/ 733 h 915"/>
              <a:gd name="T14" fmla="*/ 818 w 909"/>
              <a:gd name="T15" fmla="*/ 689 h 915"/>
              <a:gd name="T16" fmla="*/ 866 w 909"/>
              <a:gd name="T17" fmla="*/ 694 h 915"/>
              <a:gd name="T18" fmla="*/ 861 w 909"/>
              <a:gd name="T19" fmla="*/ 742 h 915"/>
              <a:gd name="T20" fmla="*/ 823 w 909"/>
              <a:gd name="T21" fmla="*/ 776 h 915"/>
              <a:gd name="T22" fmla="*/ 900 w 909"/>
              <a:gd name="T23" fmla="*/ 738 h 915"/>
              <a:gd name="T24" fmla="*/ 899 w 909"/>
              <a:gd name="T25" fmla="*/ 4 h 915"/>
              <a:gd name="T26" fmla="*/ 909 w 909"/>
              <a:gd name="T27" fmla="*/ 4 h 915"/>
              <a:gd name="T28" fmla="*/ 909 w 909"/>
              <a:gd name="T29" fmla="*/ 738 h 915"/>
              <a:gd name="T30" fmla="*/ 904 w 909"/>
              <a:gd name="T31" fmla="*/ 785 h 915"/>
              <a:gd name="T32" fmla="*/ 823 w 909"/>
              <a:gd name="T33" fmla="*/ 785 h 915"/>
              <a:gd name="T34" fmla="*/ 861 w 909"/>
              <a:gd name="T35" fmla="*/ 819 h 915"/>
              <a:gd name="T36" fmla="*/ 866 w 909"/>
              <a:gd name="T37" fmla="*/ 867 h 915"/>
              <a:gd name="T38" fmla="*/ 818 w 909"/>
              <a:gd name="T39" fmla="*/ 872 h 915"/>
              <a:gd name="T40" fmla="*/ 813 w 909"/>
              <a:gd name="T41" fmla="*/ 829 h 915"/>
              <a:gd name="T42" fmla="*/ 779 w 909"/>
              <a:gd name="T43" fmla="*/ 910 h 915"/>
              <a:gd name="T44" fmla="*/ 775 w 909"/>
              <a:gd name="T45" fmla="*/ 915 h 915"/>
              <a:gd name="T46" fmla="*/ 731 w 909"/>
              <a:gd name="T47" fmla="*/ 915 h 915"/>
              <a:gd name="T48" fmla="*/ 0 w 909"/>
              <a:gd name="T49" fmla="*/ 910 h 915"/>
              <a:gd name="T50" fmla="*/ 731 w 909"/>
              <a:gd name="T51" fmla="*/ 906 h 915"/>
              <a:gd name="T52" fmla="*/ 770 w 909"/>
              <a:gd name="T53" fmla="*/ 906 h 915"/>
              <a:gd name="T54" fmla="*/ 736 w 909"/>
              <a:gd name="T55" fmla="*/ 829 h 915"/>
              <a:gd name="T56" fmla="*/ 731 w 909"/>
              <a:gd name="T57" fmla="*/ 872 h 915"/>
              <a:gd name="T58" fmla="*/ 683 w 909"/>
              <a:gd name="T59" fmla="*/ 867 h 915"/>
              <a:gd name="T60" fmla="*/ 688 w 909"/>
              <a:gd name="T61" fmla="*/ 819 h 915"/>
              <a:gd name="T62" fmla="*/ 726 w 909"/>
              <a:gd name="T63" fmla="*/ 781 h 915"/>
              <a:gd name="T64" fmla="*/ 690 w 909"/>
              <a:gd name="T65" fmla="*/ 742 h 915"/>
              <a:gd name="T66" fmla="*/ 695 w 909"/>
              <a:gd name="T67" fmla="*/ 699 h 915"/>
              <a:gd name="T68" fmla="*/ 728 w 909"/>
              <a:gd name="T69" fmla="*/ 733 h 915"/>
              <a:gd name="T70" fmla="*/ 695 w 909"/>
              <a:gd name="T71" fmla="*/ 699 h 915"/>
              <a:gd name="T72" fmla="*/ 823 w 909"/>
              <a:gd name="T73" fmla="*/ 862 h 915"/>
              <a:gd name="T74" fmla="*/ 856 w 909"/>
              <a:gd name="T75" fmla="*/ 829 h 915"/>
              <a:gd name="T76" fmla="*/ 693 w 909"/>
              <a:gd name="T77" fmla="*/ 862 h 915"/>
              <a:gd name="T78" fmla="*/ 726 w 909"/>
              <a:gd name="T79" fmla="*/ 829 h 915"/>
              <a:gd name="T80" fmla="*/ 693 w 909"/>
              <a:gd name="T81" fmla="*/ 862 h 915"/>
              <a:gd name="T82" fmla="*/ 736 w 909"/>
              <a:gd name="T83" fmla="*/ 819 h 915"/>
              <a:gd name="T84" fmla="*/ 770 w 909"/>
              <a:gd name="T85" fmla="*/ 785 h 915"/>
              <a:gd name="T86" fmla="*/ 856 w 909"/>
              <a:gd name="T87" fmla="*/ 733 h 915"/>
              <a:gd name="T88" fmla="*/ 823 w 909"/>
              <a:gd name="T89" fmla="*/ 699 h 915"/>
              <a:gd name="T90" fmla="*/ 856 w 909"/>
              <a:gd name="T91" fmla="*/ 733 h 915"/>
              <a:gd name="T92" fmla="*/ 813 w 909"/>
              <a:gd name="T93" fmla="*/ 742 h 915"/>
              <a:gd name="T94" fmla="*/ 779 w 909"/>
              <a:gd name="T95" fmla="*/ 776 h 915"/>
              <a:gd name="T96" fmla="*/ 813 w 909"/>
              <a:gd name="T97" fmla="*/ 785 h 915"/>
              <a:gd name="T98" fmla="*/ 779 w 909"/>
              <a:gd name="T99" fmla="*/ 819 h 915"/>
              <a:gd name="T100" fmla="*/ 813 w 909"/>
              <a:gd name="T101" fmla="*/ 78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5">
                <a:moveTo>
                  <a:pt x="736" y="776"/>
                </a:moveTo>
                <a:cubicBezTo>
                  <a:pt x="770" y="776"/>
                  <a:pt x="770" y="776"/>
                  <a:pt x="770" y="776"/>
                </a:cubicBezTo>
                <a:cubicBezTo>
                  <a:pt x="770" y="742"/>
                  <a:pt x="770" y="742"/>
                  <a:pt x="770" y="742"/>
                </a:cubicBezTo>
                <a:cubicBezTo>
                  <a:pt x="736" y="742"/>
                  <a:pt x="736" y="742"/>
                  <a:pt x="736" y="742"/>
                </a:cubicBezTo>
                <a:cubicBezTo>
                  <a:pt x="736" y="776"/>
                  <a:pt x="736" y="776"/>
                  <a:pt x="736" y="776"/>
                </a:cubicBezTo>
                <a:close/>
                <a:moveTo>
                  <a:pt x="685" y="737"/>
                </a:moveTo>
                <a:cubicBezTo>
                  <a:pt x="685" y="694"/>
                  <a:pt x="685" y="694"/>
                  <a:pt x="685" y="694"/>
                </a:cubicBezTo>
                <a:cubicBezTo>
                  <a:pt x="685" y="692"/>
                  <a:pt x="687" y="689"/>
                  <a:pt x="690" y="689"/>
                </a:cubicBezTo>
                <a:cubicBezTo>
                  <a:pt x="733" y="689"/>
                  <a:pt x="733" y="689"/>
                  <a:pt x="733" y="689"/>
                </a:cubicBezTo>
                <a:cubicBezTo>
                  <a:pt x="736" y="689"/>
                  <a:pt x="738" y="692"/>
                  <a:pt x="738" y="694"/>
                </a:cubicBezTo>
                <a:cubicBezTo>
                  <a:pt x="738" y="733"/>
                  <a:pt x="738" y="733"/>
                  <a:pt x="738" y="733"/>
                </a:cubicBezTo>
                <a:cubicBezTo>
                  <a:pt x="775" y="733"/>
                  <a:pt x="775" y="733"/>
                  <a:pt x="775" y="733"/>
                </a:cubicBezTo>
                <a:cubicBezTo>
                  <a:pt x="775" y="733"/>
                  <a:pt x="775" y="733"/>
                  <a:pt x="775" y="733"/>
                </a:cubicBezTo>
                <a:cubicBezTo>
                  <a:pt x="813" y="733"/>
                  <a:pt x="813" y="733"/>
                  <a:pt x="813" y="733"/>
                </a:cubicBezTo>
                <a:cubicBezTo>
                  <a:pt x="813" y="694"/>
                  <a:pt x="813" y="694"/>
                  <a:pt x="813" y="694"/>
                </a:cubicBezTo>
                <a:cubicBezTo>
                  <a:pt x="813" y="692"/>
                  <a:pt x="815" y="689"/>
                  <a:pt x="818" y="689"/>
                </a:cubicBezTo>
                <a:cubicBezTo>
                  <a:pt x="861" y="689"/>
                  <a:pt x="861" y="689"/>
                  <a:pt x="861" y="689"/>
                </a:cubicBezTo>
                <a:cubicBezTo>
                  <a:pt x="864" y="689"/>
                  <a:pt x="866" y="692"/>
                  <a:pt x="866" y="694"/>
                </a:cubicBezTo>
                <a:cubicBezTo>
                  <a:pt x="866" y="737"/>
                  <a:pt x="866" y="737"/>
                  <a:pt x="866" y="737"/>
                </a:cubicBezTo>
                <a:cubicBezTo>
                  <a:pt x="866" y="740"/>
                  <a:pt x="864" y="742"/>
                  <a:pt x="861" y="742"/>
                </a:cubicBezTo>
                <a:cubicBezTo>
                  <a:pt x="823" y="742"/>
                  <a:pt x="823" y="742"/>
                  <a:pt x="823" y="742"/>
                </a:cubicBezTo>
                <a:cubicBezTo>
                  <a:pt x="823" y="776"/>
                  <a:pt x="823" y="776"/>
                  <a:pt x="823" y="776"/>
                </a:cubicBezTo>
                <a:cubicBezTo>
                  <a:pt x="900" y="776"/>
                  <a:pt x="900" y="776"/>
                  <a:pt x="900" y="776"/>
                </a:cubicBezTo>
                <a:cubicBezTo>
                  <a:pt x="900" y="738"/>
                  <a:pt x="900" y="738"/>
                  <a:pt x="900" y="738"/>
                </a:cubicBezTo>
                <a:cubicBezTo>
                  <a:pt x="899" y="738"/>
                  <a:pt x="899" y="738"/>
                  <a:pt x="899" y="737"/>
                </a:cubicBezTo>
                <a:cubicBezTo>
                  <a:pt x="899" y="4"/>
                  <a:pt x="899" y="4"/>
                  <a:pt x="899" y="4"/>
                </a:cubicBezTo>
                <a:cubicBezTo>
                  <a:pt x="899" y="2"/>
                  <a:pt x="902" y="0"/>
                  <a:pt x="904" y="0"/>
                </a:cubicBezTo>
                <a:cubicBezTo>
                  <a:pt x="907" y="0"/>
                  <a:pt x="909" y="2"/>
                  <a:pt x="909" y="4"/>
                </a:cubicBezTo>
                <a:cubicBezTo>
                  <a:pt x="909" y="737"/>
                  <a:pt x="909" y="737"/>
                  <a:pt x="909" y="737"/>
                </a:cubicBezTo>
                <a:cubicBezTo>
                  <a:pt x="909" y="738"/>
                  <a:pt x="909" y="738"/>
                  <a:pt x="909" y="738"/>
                </a:cubicBezTo>
                <a:cubicBezTo>
                  <a:pt x="909" y="781"/>
                  <a:pt x="909" y="781"/>
                  <a:pt x="909" y="781"/>
                </a:cubicBezTo>
                <a:cubicBezTo>
                  <a:pt x="909" y="783"/>
                  <a:pt x="907" y="785"/>
                  <a:pt x="904" y="785"/>
                </a:cubicBezTo>
                <a:cubicBezTo>
                  <a:pt x="904" y="785"/>
                  <a:pt x="904" y="785"/>
                  <a:pt x="904" y="785"/>
                </a:cubicBezTo>
                <a:cubicBezTo>
                  <a:pt x="823" y="785"/>
                  <a:pt x="823" y="785"/>
                  <a:pt x="823" y="785"/>
                </a:cubicBezTo>
                <a:cubicBezTo>
                  <a:pt x="823" y="819"/>
                  <a:pt x="823" y="819"/>
                  <a:pt x="823" y="819"/>
                </a:cubicBezTo>
                <a:cubicBezTo>
                  <a:pt x="861" y="819"/>
                  <a:pt x="861" y="819"/>
                  <a:pt x="861" y="819"/>
                </a:cubicBezTo>
                <a:cubicBezTo>
                  <a:pt x="864" y="819"/>
                  <a:pt x="866" y="821"/>
                  <a:pt x="866" y="824"/>
                </a:cubicBezTo>
                <a:cubicBezTo>
                  <a:pt x="866" y="867"/>
                  <a:pt x="866" y="867"/>
                  <a:pt x="866" y="867"/>
                </a:cubicBezTo>
                <a:cubicBezTo>
                  <a:pt x="866" y="870"/>
                  <a:pt x="864" y="872"/>
                  <a:pt x="861" y="872"/>
                </a:cubicBezTo>
                <a:cubicBezTo>
                  <a:pt x="818" y="872"/>
                  <a:pt x="818" y="872"/>
                  <a:pt x="818" y="872"/>
                </a:cubicBezTo>
                <a:cubicBezTo>
                  <a:pt x="815" y="872"/>
                  <a:pt x="813" y="870"/>
                  <a:pt x="813" y="867"/>
                </a:cubicBezTo>
                <a:cubicBezTo>
                  <a:pt x="813" y="829"/>
                  <a:pt x="813" y="829"/>
                  <a:pt x="813" y="829"/>
                </a:cubicBezTo>
                <a:cubicBezTo>
                  <a:pt x="779" y="829"/>
                  <a:pt x="779" y="829"/>
                  <a:pt x="779" y="829"/>
                </a:cubicBezTo>
                <a:cubicBezTo>
                  <a:pt x="779" y="910"/>
                  <a:pt x="779" y="910"/>
                  <a:pt x="779" y="910"/>
                </a:cubicBezTo>
                <a:cubicBezTo>
                  <a:pt x="779" y="910"/>
                  <a:pt x="779" y="910"/>
                  <a:pt x="779" y="910"/>
                </a:cubicBezTo>
                <a:cubicBezTo>
                  <a:pt x="779" y="913"/>
                  <a:pt x="777" y="915"/>
                  <a:pt x="775" y="915"/>
                </a:cubicBezTo>
                <a:cubicBezTo>
                  <a:pt x="732" y="915"/>
                  <a:pt x="732" y="915"/>
                  <a:pt x="732" y="915"/>
                </a:cubicBezTo>
                <a:cubicBezTo>
                  <a:pt x="732" y="915"/>
                  <a:pt x="731" y="915"/>
                  <a:pt x="731" y="915"/>
                </a:cubicBezTo>
                <a:cubicBezTo>
                  <a:pt x="5" y="915"/>
                  <a:pt x="5" y="915"/>
                  <a:pt x="5" y="915"/>
                </a:cubicBezTo>
                <a:cubicBezTo>
                  <a:pt x="2" y="915"/>
                  <a:pt x="0" y="913"/>
                  <a:pt x="0" y="910"/>
                </a:cubicBezTo>
                <a:cubicBezTo>
                  <a:pt x="0" y="908"/>
                  <a:pt x="2" y="906"/>
                  <a:pt x="5" y="906"/>
                </a:cubicBezTo>
                <a:cubicBezTo>
                  <a:pt x="731" y="906"/>
                  <a:pt x="731" y="906"/>
                  <a:pt x="731" y="906"/>
                </a:cubicBezTo>
                <a:cubicBezTo>
                  <a:pt x="731" y="906"/>
                  <a:pt x="732" y="906"/>
                  <a:pt x="732" y="906"/>
                </a:cubicBezTo>
                <a:cubicBezTo>
                  <a:pt x="770" y="906"/>
                  <a:pt x="770" y="906"/>
                  <a:pt x="770" y="906"/>
                </a:cubicBezTo>
                <a:cubicBezTo>
                  <a:pt x="770" y="829"/>
                  <a:pt x="770" y="829"/>
                  <a:pt x="770" y="829"/>
                </a:cubicBezTo>
                <a:cubicBezTo>
                  <a:pt x="736" y="829"/>
                  <a:pt x="736" y="829"/>
                  <a:pt x="736" y="829"/>
                </a:cubicBezTo>
                <a:cubicBezTo>
                  <a:pt x="736" y="867"/>
                  <a:pt x="736" y="867"/>
                  <a:pt x="736" y="867"/>
                </a:cubicBezTo>
                <a:cubicBezTo>
                  <a:pt x="736" y="870"/>
                  <a:pt x="734" y="872"/>
                  <a:pt x="731" y="872"/>
                </a:cubicBezTo>
                <a:cubicBezTo>
                  <a:pt x="688" y="872"/>
                  <a:pt x="688" y="872"/>
                  <a:pt x="688" y="872"/>
                </a:cubicBezTo>
                <a:cubicBezTo>
                  <a:pt x="685" y="872"/>
                  <a:pt x="683" y="870"/>
                  <a:pt x="683" y="867"/>
                </a:cubicBezTo>
                <a:cubicBezTo>
                  <a:pt x="683" y="824"/>
                  <a:pt x="683" y="824"/>
                  <a:pt x="683" y="824"/>
                </a:cubicBezTo>
                <a:cubicBezTo>
                  <a:pt x="683" y="821"/>
                  <a:pt x="685" y="819"/>
                  <a:pt x="688" y="819"/>
                </a:cubicBezTo>
                <a:cubicBezTo>
                  <a:pt x="726" y="819"/>
                  <a:pt x="726" y="819"/>
                  <a:pt x="726" y="819"/>
                </a:cubicBezTo>
                <a:cubicBezTo>
                  <a:pt x="726" y="781"/>
                  <a:pt x="726" y="781"/>
                  <a:pt x="726" y="781"/>
                </a:cubicBezTo>
                <a:cubicBezTo>
                  <a:pt x="726" y="742"/>
                  <a:pt x="726" y="742"/>
                  <a:pt x="726" y="742"/>
                </a:cubicBezTo>
                <a:cubicBezTo>
                  <a:pt x="690" y="742"/>
                  <a:pt x="690" y="742"/>
                  <a:pt x="690" y="742"/>
                </a:cubicBezTo>
                <a:cubicBezTo>
                  <a:pt x="687" y="742"/>
                  <a:pt x="685" y="740"/>
                  <a:pt x="685" y="737"/>
                </a:cubicBezTo>
                <a:close/>
                <a:moveTo>
                  <a:pt x="695" y="699"/>
                </a:moveTo>
                <a:cubicBezTo>
                  <a:pt x="695" y="733"/>
                  <a:pt x="695" y="733"/>
                  <a:pt x="695" y="733"/>
                </a:cubicBezTo>
                <a:cubicBezTo>
                  <a:pt x="728" y="733"/>
                  <a:pt x="728" y="733"/>
                  <a:pt x="728" y="733"/>
                </a:cubicBezTo>
                <a:cubicBezTo>
                  <a:pt x="728" y="699"/>
                  <a:pt x="728" y="699"/>
                  <a:pt x="728" y="699"/>
                </a:cubicBezTo>
                <a:cubicBezTo>
                  <a:pt x="695" y="699"/>
                  <a:pt x="695" y="699"/>
                  <a:pt x="695" y="699"/>
                </a:cubicBezTo>
                <a:close/>
                <a:moveTo>
                  <a:pt x="823" y="829"/>
                </a:moveTo>
                <a:cubicBezTo>
                  <a:pt x="823" y="862"/>
                  <a:pt x="823" y="862"/>
                  <a:pt x="823" y="862"/>
                </a:cubicBezTo>
                <a:cubicBezTo>
                  <a:pt x="856" y="862"/>
                  <a:pt x="856" y="862"/>
                  <a:pt x="856" y="862"/>
                </a:cubicBezTo>
                <a:cubicBezTo>
                  <a:pt x="856" y="829"/>
                  <a:pt x="856" y="829"/>
                  <a:pt x="856" y="829"/>
                </a:cubicBezTo>
                <a:cubicBezTo>
                  <a:pt x="823" y="829"/>
                  <a:pt x="823" y="829"/>
                  <a:pt x="823" y="829"/>
                </a:cubicBezTo>
                <a:close/>
                <a:moveTo>
                  <a:pt x="693" y="862"/>
                </a:moveTo>
                <a:cubicBezTo>
                  <a:pt x="726" y="862"/>
                  <a:pt x="726" y="862"/>
                  <a:pt x="726" y="862"/>
                </a:cubicBezTo>
                <a:cubicBezTo>
                  <a:pt x="726" y="829"/>
                  <a:pt x="726" y="829"/>
                  <a:pt x="726" y="829"/>
                </a:cubicBezTo>
                <a:cubicBezTo>
                  <a:pt x="693" y="829"/>
                  <a:pt x="693" y="829"/>
                  <a:pt x="693" y="829"/>
                </a:cubicBezTo>
                <a:cubicBezTo>
                  <a:pt x="693" y="862"/>
                  <a:pt x="693" y="862"/>
                  <a:pt x="693" y="862"/>
                </a:cubicBezTo>
                <a:close/>
                <a:moveTo>
                  <a:pt x="736" y="785"/>
                </a:moveTo>
                <a:cubicBezTo>
                  <a:pt x="736" y="819"/>
                  <a:pt x="736" y="819"/>
                  <a:pt x="736" y="819"/>
                </a:cubicBezTo>
                <a:cubicBezTo>
                  <a:pt x="770" y="819"/>
                  <a:pt x="770" y="819"/>
                  <a:pt x="770" y="819"/>
                </a:cubicBezTo>
                <a:cubicBezTo>
                  <a:pt x="770" y="785"/>
                  <a:pt x="770" y="785"/>
                  <a:pt x="770" y="785"/>
                </a:cubicBezTo>
                <a:cubicBezTo>
                  <a:pt x="736" y="785"/>
                  <a:pt x="736" y="785"/>
                  <a:pt x="736" y="785"/>
                </a:cubicBezTo>
                <a:close/>
                <a:moveTo>
                  <a:pt x="856" y="733"/>
                </a:moveTo>
                <a:cubicBezTo>
                  <a:pt x="856" y="699"/>
                  <a:pt x="856" y="699"/>
                  <a:pt x="856" y="699"/>
                </a:cubicBezTo>
                <a:cubicBezTo>
                  <a:pt x="823" y="699"/>
                  <a:pt x="823" y="699"/>
                  <a:pt x="823" y="699"/>
                </a:cubicBezTo>
                <a:cubicBezTo>
                  <a:pt x="823" y="733"/>
                  <a:pt x="823" y="733"/>
                  <a:pt x="823" y="733"/>
                </a:cubicBezTo>
                <a:cubicBezTo>
                  <a:pt x="856" y="733"/>
                  <a:pt x="856" y="733"/>
                  <a:pt x="856" y="733"/>
                </a:cubicBezTo>
                <a:close/>
                <a:moveTo>
                  <a:pt x="813" y="776"/>
                </a:moveTo>
                <a:cubicBezTo>
                  <a:pt x="813" y="742"/>
                  <a:pt x="813" y="742"/>
                  <a:pt x="813" y="742"/>
                </a:cubicBezTo>
                <a:cubicBezTo>
                  <a:pt x="779" y="742"/>
                  <a:pt x="779" y="742"/>
                  <a:pt x="779" y="742"/>
                </a:cubicBezTo>
                <a:cubicBezTo>
                  <a:pt x="779" y="776"/>
                  <a:pt x="779" y="776"/>
                  <a:pt x="779" y="776"/>
                </a:cubicBezTo>
                <a:cubicBezTo>
                  <a:pt x="813" y="776"/>
                  <a:pt x="813" y="776"/>
                  <a:pt x="813" y="776"/>
                </a:cubicBezTo>
                <a:close/>
                <a:moveTo>
                  <a:pt x="813" y="785"/>
                </a:moveTo>
                <a:cubicBezTo>
                  <a:pt x="779" y="785"/>
                  <a:pt x="779" y="785"/>
                  <a:pt x="779" y="785"/>
                </a:cubicBezTo>
                <a:cubicBezTo>
                  <a:pt x="779" y="819"/>
                  <a:pt x="779" y="819"/>
                  <a:pt x="779" y="819"/>
                </a:cubicBezTo>
                <a:cubicBezTo>
                  <a:pt x="813" y="819"/>
                  <a:pt x="813" y="819"/>
                  <a:pt x="813" y="819"/>
                </a:cubicBezTo>
                <a:lnTo>
                  <a:pt x="813" y="785"/>
                </a:ln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9" name="组合 68"/>
          <p:cNvGrpSpPr/>
          <p:nvPr/>
        </p:nvGrpSpPr>
        <p:grpSpPr>
          <a:xfrm>
            <a:off x="10548240" y="-7030"/>
            <a:ext cx="1141413" cy="4302125"/>
            <a:chOff x="5995988" y="1493838"/>
            <a:chExt cx="1141413" cy="4302125"/>
          </a:xfrm>
          <a:solidFill>
            <a:srgbClr val="E8C850"/>
          </a:solidFill>
        </p:grpSpPr>
        <p:sp>
          <p:nvSpPr>
            <p:cNvPr id="50225" name="Freeform 30"/>
            <p:cNvSpPr>
              <a:spLocks noEditPoints="1"/>
            </p:cNvSpPr>
            <p:nvPr/>
          </p:nvSpPr>
          <p:spPr bwMode="auto">
            <a:xfrm>
              <a:off x="5995988" y="1493838"/>
              <a:ext cx="1141413" cy="4302125"/>
            </a:xfrm>
            <a:custGeom>
              <a:avLst/>
              <a:gdLst>
                <a:gd name="T0" fmla="*/ 178 w 333"/>
                <a:gd name="T1" fmla="*/ 1181 h 1255"/>
                <a:gd name="T2" fmla="*/ 167 w 333"/>
                <a:gd name="T3" fmla="*/ 1154 h 1255"/>
                <a:gd name="T4" fmla="*/ 171 w 333"/>
                <a:gd name="T5" fmla="*/ 1251 h 1255"/>
                <a:gd name="T6" fmla="*/ 144 w 333"/>
                <a:gd name="T7" fmla="*/ 1230 h 1255"/>
                <a:gd name="T8" fmla="*/ 149 w 333"/>
                <a:gd name="T9" fmla="*/ 1152 h 1255"/>
                <a:gd name="T10" fmla="*/ 159 w 333"/>
                <a:gd name="T11" fmla="*/ 1017 h 1255"/>
                <a:gd name="T12" fmla="*/ 109 w 333"/>
                <a:gd name="T13" fmla="*/ 1001 h 1255"/>
                <a:gd name="T14" fmla="*/ 109 w 333"/>
                <a:gd name="T15" fmla="*/ 953 h 1255"/>
                <a:gd name="T16" fmla="*/ 143 w 333"/>
                <a:gd name="T17" fmla="*/ 919 h 1255"/>
                <a:gd name="T18" fmla="*/ 95 w 333"/>
                <a:gd name="T19" fmla="*/ 860 h 1255"/>
                <a:gd name="T20" fmla="*/ 0 w 333"/>
                <a:gd name="T21" fmla="*/ 718 h 1255"/>
                <a:gd name="T22" fmla="*/ 91 w 333"/>
                <a:gd name="T23" fmla="*/ 533 h 1255"/>
                <a:gd name="T24" fmla="*/ 145 w 333"/>
                <a:gd name="T25" fmla="*/ 501 h 1255"/>
                <a:gd name="T26" fmla="*/ 171 w 333"/>
                <a:gd name="T27" fmla="*/ 492 h 1255"/>
                <a:gd name="T28" fmla="*/ 238 w 333"/>
                <a:gd name="T29" fmla="*/ 522 h 1255"/>
                <a:gd name="T30" fmla="*/ 333 w 333"/>
                <a:gd name="T31" fmla="*/ 664 h 1255"/>
                <a:gd name="T32" fmla="*/ 243 w 333"/>
                <a:gd name="T33" fmla="*/ 849 h 1255"/>
                <a:gd name="T34" fmla="*/ 171 w 333"/>
                <a:gd name="T35" fmla="*/ 893 h 1255"/>
                <a:gd name="T36" fmla="*/ 190 w 333"/>
                <a:gd name="T37" fmla="*/ 953 h 1255"/>
                <a:gd name="T38" fmla="*/ 252 w 333"/>
                <a:gd name="T39" fmla="*/ 973 h 1255"/>
                <a:gd name="T40" fmla="*/ 190 w 333"/>
                <a:gd name="T41" fmla="*/ 1001 h 1255"/>
                <a:gd name="T42" fmla="*/ 171 w 333"/>
                <a:gd name="T43" fmla="*/ 1145 h 1255"/>
                <a:gd name="T44" fmla="*/ 195 w 333"/>
                <a:gd name="T45" fmla="*/ 1233 h 1255"/>
                <a:gd name="T46" fmla="*/ 182 w 333"/>
                <a:gd name="T47" fmla="*/ 507 h 1255"/>
                <a:gd name="T48" fmla="*/ 164 w 333"/>
                <a:gd name="T49" fmla="*/ 1049 h 1255"/>
                <a:gd name="T50" fmla="*/ 152 w 333"/>
                <a:gd name="T51" fmla="*/ 1037 h 1255"/>
                <a:gd name="T52" fmla="*/ 199 w 333"/>
                <a:gd name="T53" fmla="*/ 591 h 1255"/>
                <a:gd name="T54" fmla="*/ 134 w 333"/>
                <a:gd name="T55" fmla="*/ 591 h 1255"/>
                <a:gd name="T56" fmla="*/ 192 w 333"/>
                <a:gd name="T57" fmla="*/ 808 h 1255"/>
                <a:gd name="T58" fmla="*/ 206 w 333"/>
                <a:gd name="T59" fmla="*/ 791 h 1255"/>
                <a:gd name="T60" fmla="*/ 270 w 333"/>
                <a:gd name="T61" fmla="*/ 735 h 1255"/>
                <a:gd name="T62" fmla="*/ 251 w 333"/>
                <a:gd name="T63" fmla="*/ 797 h 1255"/>
                <a:gd name="T64" fmla="*/ 324 w 333"/>
                <a:gd name="T65" fmla="*/ 664 h 1255"/>
                <a:gd name="T66" fmla="*/ 277 w 333"/>
                <a:gd name="T67" fmla="*/ 647 h 1255"/>
                <a:gd name="T68" fmla="*/ 246 w 333"/>
                <a:gd name="T69" fmla="*/ 590 h 1255"/>
                <a:gd name="T70" fmla="*/ 206 w 333"/>
                <a:gd name="T71" fmla="*/ 612 h 1255"/>
                <a:gd name="T72" fmla="*/ 137 w 333"/>
                <a:gd name="T73" fmla="*/ 569 h 1255"/>
                <a:gd name="T74" fmla="*/ 65 w 333"/>
                <a:gd name="T75" fmla="*/ 617 h 1255"/>
                <a:gd name="T76" fmla="*/ 38 w 333"/>
                <a:gd name="T77" fmla="*/ 596 h 1255"/>
                <a:gd name="T78" fmla="*/ 107 w 333"/>
                <a:gd name="T79" fmla="*/ 815 h 1255"/>
                <a:gd name="T80" fmla="*/ 93 w 333"/>
                <a:gd name="T81" fmla="*/ 797 h 1255"/>
                <a:gd name="T82" fmla="*/ 56 w 333"/>
                <a:gd name="T83" fmla="*/ 647 h 1255"/>
                <a:gd name="T84" fmla="*/ 63 w 333"/>
                <a:gd name="T85" fmla="*/ 645 h 1255"/>
                <a:gd name="T86" fmla="*/ 227 w 333"/>
                <a:gd name="T87" fmla="*/ 824 h 1255"/>
                <a:gd name="T88" fmla="*/ 100 w 333"/>
                <a:gd name="T89" fmla="*/ 830 h 1255"/>
                <a:gd name="T90" fmla="*/ 227 w 333"/>
                <a:gd name="T91" fmla="*/ 855 h 1255"/>
                <a:gd name="T92" fmla="*/ 231 w 333"/>
                <a:gd name="T93" fmla="*/ 826 h 1255"/>
                <a:gd name="T94" fmla="*/ 141 w 333"/>
                <a:gd name="T95" fmla="*/ 527 h 1255"/>
                <a:gd name="T96" fmla="*/ 100 w 333"/>
                <a:gd name="T97" fmla="*/ 552 h 1255"/>
                <a:gd name="T98" fmla="*/ 227 w 333"/>
                <a:gd name="T99" fmla="*/ 558 h 1255"/>
                <a:gd name="T100" fmla="*/ 233 w 333"/>
                <a:gd name="T101" fmla="*/ 533 h 1255"/>
                <a:gd name="T102" fmla="*/ 167 w 333"/>
                <a:gd name="T103" fmla="*/ 902 h 1255"/>
                <a:gd name="T104" fmla="*/ 214 w 333"/>
                <a:gd name="T105" fmla="*/ 977 h 1255"/>
                <a:gd name="T106" fmla="*/ 187 w 333"/>
                <a:gd name="T107" fmla="*/ 963 h 1255"/>
                <a:gd name="T108" fmla="*/ 105 w 333"/>
                <a:gd name="T109" fmla="*/ 991 h 1255"/>
                <a:gd name="T110" fmla="*/ 146 w 333"/>
                <a:gd name="T111" fmla="*/ 991 h 1255"/>
                <a:gd name="T112" fmla="*/ 180 w 333"/>
                <a:gd name="T113" fmla="*/ 956 h 1255"/>
                <a:gd name="T114" fmla="*/ 167 w 333"/>
                <a:gd name="T115" fmla="*/ 1011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255">
                  <a:moveTo>
                    <a:pt x="155" y="1181"/>
                  </a:moveTo>
                  <a:cubicBezTo>
                    <a:pt x="155" y="1181"/>
                    <a:pt x="155" y="1181"/>
                    <a:pt x="155" y="1181"/>
                  </a:cubicBezTo>
                  <a:cubicBezTo>
                    <a:pt x="155" y="1181"/>
                    <a:pt x="155" y="1181"/>
                    <a:pt x="155" y="1181"/>
                  </a:cubicBezTo>
                  <a:cubicBezTo>
                    <a:pt x="158" y="1184"/>
                    <a:pt x="162" y="1186"/>
                    <a:pt x="167" y="1186"/>
                  </a:cubicBezTo>
                  <a:cubicBezTo>
                    <a:pt x="171" y="1186"/>
                    <a:pt x="175" y="1184"/>
                    <a:pt x="178" y="1181"/>
                  </a:cubicBezTo>
                  <a:cubicBezTo>
                    <a:pt x="178" y="1181"/>
                    <a:pt x="178" y="1181"/>
                    <a:pt x="178" y="1181"/>
                  </a:cubicBezTo>
                  <a:cubicBezTo>
                    <a:pt x="178" y="1181"/>
                    <a:pt x="178" y="1181"/>
                    <a:pt x="178" y="1181"/>
                  </a:cubicBezTo>
                  <a:cubicBezTo>
                    <a:pt x="181" y="1178"/>
                    <a:pt x="183" y="1174"/>
                    <a:pt x="183" y="1170"/>
                  </a:cubicBezTo>
                  <a:cubicBezTo>
                    <a:pt x="183" y="1166"/>
                    <a:pt x="181" y="1162"/>
                    <a:pt x="178" y="1159"/>
                  </a:cubicBezTo>
                  <a:cubicBezTo>
                    <a:pt x="175" y="1156"/>
                    <a:pt x="171" y="1154"/>
                    <a:pt x="167" y="1154"/>
                  </a:cubicBezTo>
                  <a:cubicBezTo>
                    <a:pt x="162" y="1154"/>
                    <a:pt x="158" y="1156"/>
                    <a:pt x="155" y="1159"/>
                  </a:cubicBezTo>
                  <a:cubicBezTo>
                    <a:pt x="153" y="1162"/>
                    <a:pt x="151" y="1166"/>
                    <a:pt x="151" y="1170"/>
                  </a:cubicBezTo>
                  <a:cubicBezTo>
                    <a:pt x="151" y="1174"/>
                    <a:pt x="152" y="1178"/>
                    <a:pt x="155" y="1181"/>
                  </a:cubicBezTo>
                  <a:close/>
                  <a:moveTo>
                    <a:pt x="171" y="1195"/>
                  </a:moveTo>
                  <a:cubicBezTo>
                    <a:pt x="171" y="1251"/>
                    <a:pt x="171" y="1251"/>
                    <a:pt x="171" y="1251"/>
                  </a:cubicBezTo>
                  <a:cubicBezTo>
                    <a:pt x="171" y="1253"/>
                    <a:pt x="169" y="1255"/>
                    <a:pt x="167" y="1255"/>
                  </a:cubicBezTo>
                  <a:cubicBezTo>
                    <a:pt x="164" y="1255"/>
                    <a:pt x="162" y="1253"/>
                    <a:pt x="162" y="1251"/>
                  </a:cubicBezTo>
                  <a:cubicBezTo>
                    <a:pt x="162" y="1195"/>
                    <a:pt x="162" y="1195"/>
                    <a:pt x="162" y="1195"/>
                  </a:cubicBezTo>
                  <a:cubicBezTo>
                    <a:pt x="159" y="1195"/>
                    <a:pt x="157" y="1194"/>
                    <a:pt x="154" y="1192"/>
                  </a:cubicBezTo>
                  <a:cubicBezTo>
                    <a:pt x="144" y="1230"/>
                    <a:pt x="144" y="1230"/>
                    <a:pt x="144" y="1230"/>
                  </a:cubicBezTo>
                  <a:cubicBezTo>
                    <a:pt x="144" y="1233"/>
                    <a:pt x="141" y="1234"/>
                    <a:pt x="139" y="1233"/>
                  </a:cubicBezTo>
                  <a:cubicBezTo>
                    <a:pt x="136" y="1233"/>
                    <a:pt x="135" y="1230"/>
                    <a:pt x="135" y="1228"/>
                  </a:cubicBezTo>
                  <a:cubicBezTo>
                    <a:pt x="146" y="1186"/>
                    <a:pt x="146" y="1186"/>
                    <a:pt x="146" y="1186"/>
                  </a:cubicBezTo>
                  <a:cubicBezTo>
                    <a:pt x="143" y="1181"/>
                    <a:pt x="141" y="1176"/>
                    <a:pt x="141" y="1170"/>
                  </a:cubicBezTo>
                  <a:cubicBezTo>
                    <a:pt x="141" y="1163"/>
                    <a:pt x="144" y="1157"/>
                    <a:pt x="149" y="1152"/>
                  </a:cubicBezTo>
                  <a:cubicBezTo>
                    <a:pt x="152" y="1149"/>
                    <a:pt x="157" y="1146"/>
                    <a:pt x="162" y="1145"/>
                  </a:cubicBezTo>
                  <a:cubicBezTo>
                    <a:pt x="162" y="1060"/>
                    <a:pt x="162" y="1060"/>
                    <a:pt x="162" y="1060"/>
                  </a:cubicBezTo>
                  <a:cubicBezTo>
                    <a:pt x="142" y="1041"/>
                    <a:pt x="142" y="1041"/>
                    <a:pt x="142" y="1041"/>
                  </a:cubicBezTo>
                  <a:cubicBezTo>
                    <a:pt x="140" y="1039"/>
                    <a:pt x="140" y="1036"/>
                    <a:pt x="142" y="1034"/>
                  </a:cubicBezTo>
                  <a:cubicBezTo>
                    <a:pt x="159" y="1017"/>
                    <a:pt x="159" y="1017"/>
                    <a:pt x="159" y="1017"/>
                  </a:cubicBezTo>
                  <a:cubicBezTo>
                    <a:pt x="143" y="1001"/>
                    <a:pt x="143" y="1001"/>
                    <a:pt x="143" y="1001"/>
                  </a:cubicBezTo>
                  <a:cubicBezTo>
                    <a:pt x="143" y="1001"/>
                    <a:pt x="143" y="1001"/>
                    <a:pt x="143" y="1001"/>
                  </a:cubicBezTo>
                  <a:cubicBezTo>
                    <a:pt x="143" y="1001"/>
                    <a:pt x="143" y="1001"/>
                    <a:pt x="143" y="1001"/>
                  </a:cubicBezTo>
                  <a:cubicBezTo>
                    <a:pt x="126" y="984"/>
                    <a:pt x="126" y="984"/>
                    <a:pt x="126" y="984"/>
                  </a:cubicBezTo>
                  <a:cubicBezTo>
                    <a:pt x="109" y="1001"/>
                    <a:pt x="109" y="1001"/>
                    <a:pt x="109" y="1001"/>
                  </a:cubicBezTo>
                  <a:cubicBezTo>
                    <a:pt x="107" y="1002"/>
                    <a:pt x="104" y="1002"/>
                    <a:pt x="102" y="1001"/>
                  </a:cubicBezTo>
                  <a:cubicBezTo>
                    <a:pt x="82" y="980"/>
                    <a:pt x="82" y="980"/>
                    <a:pt x="82" y="980"/>
                  </a:cubicBezTo>
                  <a:cubicBezTo>
                    <a:pt x="80" y="978"/>
                    <a:pt x="80" y="975"/>
                    <a:pt x="82" y="973"/>
                  </a:cubicBezTo>
                  <a:cubicBezTo>
                    <a:pt x="102" y="953"/>
                    <a:pt x="102" y="953"/>
                    <a:pt x="102" y="953"/>
                  </a:cubicBezTo>
                  <a:cubicBezTo>
                    <a:pt x="104" y="951"/>
                    <a:pt x="107" y="951"/>
                    <a:pt x="109" y="953"/>
                  </a:cubicBezTo>
                  <a:cubicBezTo>
                    <a:pt x="126" y="970"/>
                    <a:pt x="126" y="970"/>
                    <a:pt x="126" y="970"/>
                  </a:cubicBezTo>
                  <a:cubicBezTo>
                    <a:pt x="143" y="953"/>
                    <a:pt x="143" y="953"/>
                    <a:pt x="143" y="953"/>
                  </a:cubicBezTo>
                  <a:cubicBezTo>
                    <a:pt x="143" y="953"/>
                    <a:pt x="143" y="953"/>
                    <a:pt x="143" y="953"/>
                  </a:cubicBezTo>
                  <a:cubicBezTo>
                    <a:pt x="160" y="936"/>
                    <a:pt x="160" y="936"/>
                    <a:pt x="160" y="936"/>
                  </a:cubicBezTo>
                  <a:cubicBezTo>
                    <a:pt x="143" y="919"/>
                    <a:pt x="143" y="919"/>
                    <a:pt x="143" y="919"/>
                  </a:cubicBezTo>
                  <a:cubicBezTo>
                    <a:pt x="141" y="917"/>
                    <a:pt x="141" y="914"/>
                    <a:pt x="143" y="912"/>
                  </a:cubicBezTo>
                  <a:cubicBezTo>
                    <a:pt x="162" y="893"/>
                    <a:pt x="162" y="893"/>
                    <a:pt x="162" y="893"/>
                  </a:cubicBezTo>
                  <a:cubicBezTo>
                    <a:pt x="162" y="865"/>
                    <a:pt x="162" y="865"/>
                    <a:pt x="162" y="865"/>
                  </a:cubicBezTo>
                  <a:cubicBezTo>
                    <a:pt x="106" y="865"/>
                    <a:pt x="106" y="865"/>
                    <a:pt x="106" y="865"/>
                  </a:cubicBezTo>
                  <a:cubicBezTo>
                    <a:pt x="102" y="865"/>
                    <a:pt x="98" y="863"/>
                    <a:pt x="95" y="860"/>
                  </a:cubicBezTo>
                  <a:cubicBezTo>
                    <a:pt x="92" y="857"/>
                    <a:pt x="91" y="853"/>
                    <a:pt x="91" y="849"/>
                  </a:cubicBezTo>
                  <a:cubicBezTo>
                    <a:pt x="91" y="830"/>
                    <a:pt x="91" y="830"/>
                    <a:pt x="91" y="830"/>
                  </a:cubicBezTo>
                  <a:cubicBezTo>
                    <a:pt x="91" y="828"/>
                    <a:pt x="91" y="825"/>
                    <a:pt x="92" y="823"/>
                  </a:cubicBezTo>
                  <a:cubicBezTo>
                    <a:pt x="69" y="820"/>
                    <a:pt x="47" y="809"/>
                    <a:pt x="31" y="793"/>
                  </a:cubicBezTo>
                  <a:cubicBezTo>
                    <a:pt x="12" y="774"/>
                    <a:pt x="0" y="747"/>
                    <a:pt x="0" y="718"/>
                  </a:cubicBezTo>
                  <a:cubicBezTo>
                    <a:pt x="0" y="664"/>
                    <a:pt x="0" y="664"/>
                    <a:pt x="0" y="664"/>
                  </a:cubicBezTo>
                  <a:cubicBezTo>
                    <a:pt x="0" y="635"/>
                    <a:pt x="12" y="609"/>
                    <a:pt x="31" y="589"/>
                  </a:cubicBezTo>
                  <a:cubicBezTo>
                    <a:pt x="47" y="573"/>
                    <a:pt x="69" y="562"/>
                    <a:pt x="92" y="559"/>
                  </a:cubicBezTo>
                  <a:cubicBezTo>
                    <a:pt x="91" y="557"/>
                    <a:pt x="91" y="555"/>
                    <a:pt x="91" y="552"/>
                  </a:cubicBezTo>
                  <a:cubicBezTo>
                    <a:pt x="91" y="533"/>
                    <a:pt x="91" y="533"/>
                    <a:pt x="91" y="533"/>
                  </a:cubicBezTo>
                  <a:cubicBezTo>
                    <a:pt x="91" y="529"/>
                    <a:pt x="92" y="525"/>
                    <a:pt x="95" y="522"/>
                  </a:cubicBezTo>
                  <a:cubicBezTo>
                    <a:pt x="95" y="522"/>
                    <a:pt x="95" y="522"/>
                    <a:pt x="95" y="522"/>
                  </a:cubicBezTo>
                  <a:cubicBezTo>
                    <a:pt x="98" y="519"/>
                    <a:pt x="102" y="518"/>
                    <a:pt x="106" y="518"/>
                  </a:cubicBezTo>
                  <a:cubicBezTo>
                    <a:pt x="136" y="518"/>
                    <a:pt x="136" y="518"/>
                    <a:pt x="136" y="518"/>
                  </a:cubicBezTo>
                  <a:cubicBezTo>
                    <a:pt x="138" y="511"/>
                    <a:pt x="141" y="505"/>
                    <a:pt x="145" y="501"/>
                  </a:cubicBezTo>
                  <a:cubicBezTo>
                    <a:pt x="150" y="496"/>
                    <a:pt x="155" y="493"/>
                    <a:pt x="162" y="492"/>
                  </a:cubicBezTo>
                  <a:cubicBezTo>
                    <a:pt x="162" y="4"/>
                    <a:pt x="162" y="4"/>
                    <a:pt x="162" y="4"/>
                  </a:cubicBezTo>
                  <a:cubicBezTo>
                    <a:pt x="162" y="2"/>
                    <a:pt x="164" y="0"/>
                    <a:pt x="167" y="0"/>
                  </a:cubicBezTo>
                  <a:cubicBezTo>
                    <a:pt x="169" y="0"/>
                    <a:pt x="171" y="2"/>
                    <a:pt x="171" y="4"/>
                  </a:cubicBezTo>
                  <a:cubicBezTo>
                    <a:pt x="171" y="492"/>
                    <a:pt x="171" y="492"/>
                    <a:pt x="171" y="492"/>
                  </a:cubicBezTo>
                  <a:cubicBezTo>
                    <a:pt x="178" y="493"/>
                    <a:pt x="184" y="496"/>
                    <a:pt x="188" y="501"/>
                  </a:cubicBezTo>
                  <a:cubicBezTo>
                    <a:pt x="193" y="505"/>
                    <a:pt x="196" y="511"/>
                    <a:pt x="197" y="518"/>
                  </a:cubicBezTo>
                  <a:cubicBezTo>
                    <a:pt x="227" y="518"/>
                    <a:pt x="227" y="518"/>
                    <a:pt x="227" y="518"/>
                  </a:cubicBezTo>
                  <a:cubicBezTo>
                    <a:pt x="231" y="518"/>
                    <a:pt x="235" y="519"/>
                    <a:pt x="238" y="522"/>
                  </a:cubicBezTo>
                  <a:cubicBezTo>
                    <a:pt x="238" y="522"/>
                    <a:pt x="238" y="522"/>
                    <a:pt x="238" y="522"/>
                  </a:cubicBezTo>
                  <a:cubicBezTo>
                    <a:pt x="241" y="525"/>
                    <a:pt x="243" y="529"/>
                    <a:pt x="243" y="533"/>
                  </a:cubicBezTo>
                  <a:cubicBezTo>
                    <a:pt x="243" y="552"/>
                    <a:pt x="243" y="552"/>
                    <a:pt x="243" y="552"/>
                  </a:cubicBezTo>
                  <a:cubicBezTo>
                    <a:pt x="243" y="555"/>
                    <a:pt x="242" y="557"/>
                    <a:pt x="241" y="559"/>
                  </a:cubicBezTo>
                  <a:cubicBezTo>
                    <a:pt x="265" y="562"/>
                    <a:pt x="286" y="573"/>
                    <a:pt x="302" y="589"/>
                  </a:cubicBezTo>
                  <a:cubicBezTo>
                    <a:pt x="321" y="609"/>
                    <a:pt x="333" y="635"/>
                    <a:pt x="333" y="664"/>
                  </a:cubicBezTo>
                  <a:cubicBezTo>
                    <a:pt x="333" y="718"/>
                    <a:pt x="333" y="718"/>
                    <a:pt x="333" y="718"/>
                  </a:cubicBezTo>
                  <a:cubicBezTo>
                    <a:pt x="333" y="747"/>
                    <a:pt x="321" y="774"/>
                    <a:pt x="302" y="793"/>
                  </a:cubicBezTo>
                  <a:cubicBezTo>
                    <a:pt x="286" y="809"/>
                    <a:pt x="265" y="820"/>
                    <a:pt x="241" y="823"/>
                  </a:cubicBezTo>
                  <a:cubicBezTo>
                    <a:pt x="242" y="825"/>
                    <a:pt x="243" y="828"/>
                    <a:pt x="243" y="830"/>
                  </a:cubicBezTo>
                  <a:cubicBezTo>
                    <a:pt x="243" y="849"/>
                    <a:pt x="243" y="849"/>
                    <a:pt x="243" y="849"/>
                  </a:cubicBezTo>
                  <a:cubicBezTo>
                    <a:pt x="243" y="853"/>
                    <a:pt x="241" y="857"/>
                    <a:pt x="238" y="860"/>
                  </a:cubicBezTo>
                  <a:cubicBezTo>
                    <a:pt x="238" y="860"/>
                    <a:pt x="238" y="860"/>
                    <a:pt x="238" y="860"/>
                  </a:cubicBezTo>
                  <a:cubicBezTo>
                    <a:pt x="235" y="863"/>
                    <a:pt x="231" y="865"/>
                    <a:pt x="227" y="865"/>
                  </a:cubicBezTo>
                  <a:cubicBezTo>
                    <a:pt x="171" y="865"/>
                    <a:pt x="171" y="865"/>
                    <a:pt x="171" y="865"/>
                  </a:cubicBezTo>
                  <a:cubicBezTo>
                    <a:pt x="171" y="893"/>
                    <a:pt x="171" y="893"/>
                    <a:pt x="171" y="893"/>
                  </a:cubicBezTo>
                  <a:cubicBezTo>
                    <a:pt x="190" y="912"/>
                    <a:pt x="190" y="912"/>
                    <a:pt x="190" y="912"/>
                  </a:cubicBezTo>
                  <a:cubicBezTo>
                    <a:pt x="192" y="914"/>
                    <a:pt x="192" y="917"/>
                    <a:pt x="190" y="919"/>
                  </a:cubicBezTo>
                  <a:cubicBezTo>
                    <a:pt x="173" y="936"/>
                    <a:pt x="173" y="936"/>
                    <a:pt x="173" y="936"/>
                  </a:cubicBezTo>
                  <a:cubicBezTo>
                    <a:pt x="190" y="953"/>
                    <a:pt x="190" y="953"/>
                    <a:pt x="190" y="953"/>
                  </a:cubicBezTo>
                  <a:cubicBezTo>
                    <a:pt x="190" y="953"/>
                    <a:pt x="190" y="953"/>
                    <a:pt x="190" y="953"/>
                  </a:cubicBezTo>
                  <a:cubicBezTo>
                    <a:pt x="190" y="953"/>
                    <a:pt x="190" y="953"/>
                    <a:pt x="190" y="953"/>
                  </a:cubicBezTo>
                  <a:cubicBezTo>
                    <a:pt x="207" y="970"/>
                    <a:pt x="207" y="970"/>
                    <a:pt x="207" y="970"/>
                  </a:cubicBezTo>
                  <a:cubicBezTo>
                    <a:pt x="225" y="953"/>
                    <a:pt x="225" y="953"/>
                    <a:pt x="225" y="953"/>
                  </a:cubicBezTo>
                  <a:cubicBezTo>
                    <a:pt x="226" y="951"/>
                    <a:pt x="229" y="951"/>
                    <a:pt x="231" y="953"/>
                  </a:cubicBezTo>
                  <a:cubicBezTo>
                    <a:pt x="252" y="973"/>
                    <a:pt x="252" y="973"/>
                    <a:pt x="252" y="973"/>
                  </a:cubicBezTo>
                  <a:cubicBezTo>
                    <a:pt x="254" y="975"/>
                    <a:pt x="254" y="978"/>
                    <a:pt x="252" y="980"/>
                  </a:cubicBezTo>
                  <a:cubicBezTo>
                    <a:pt x="231" y="1001"/>
                    <a:pt x="231" y="1001"/>
                    <a:pt x="231" y="1001"/>
                  </a:cubicBezTo>
                  <a:cubicBezTo>
                    <a:pt x="229" y="1002"/>
                    <a:pt x="226" y="1002"/>
                    <a:pt x="225" y="1001"/>
                  </a:cubicBezTo>
                  <a:cubicBezTo>
                    <a:pt x="207" y="984"/>
                    <a:pt x="207" y="984"/>
                    <a:pt x="207" y="984"/>
                  </a:cubicBezTo>
                  <a:cubicBezTo>
                    <a:pt x="190" y="1001"/>
                    <a:pt x="190" y="1001"/>
                    <a:pt x="190" y="1001"/>
                  </a:cubicBezTo>
                  <a:cubicBezTo>
                    <a:pt x="173" y="1018"/>
                    <a:pt x="173" y="1018"/>
                    <a:pt x="173" y="1018"/>
                  </a:cubicBezTo>
                  <a:cubicBezTo>
                    <a:pt x="190" y="1034"/>
                    <a:pt x="190" y="1034"/>
                    <a:pt x="190" y="1034"/>
                  </a:cubicBezTo>
                  <a:cubicBezTo>
                    <a:pt x="191" y="1036"/>
                    <a:pt x="191" y="1039"/>
                    <a:pt x="190" y="1041"/>
                  </a:cubicBezTo>
                  <a:cubicBezTo>
                    <a:pt x="171" y="1059"/>
                    <a:pt x="171" y="1059"/>
                    <a:pt x="171" y="1059"/>
                  </a:cubicBezTo>
                  <a:cubicBezTo>
                    <a:pt x="171" y="1145"/>
                    <a:pt x="171" y="1145"/>
                    <a:pt x="171" y="1145"/>
                  </a:cubicBezTo>
                  <a:cubicBezTo>
                    <a:pt x="177" y="1146"/>
                    <a:pt x="181" y="1149"/>
                    <a:pt x="185" y="1152"/>
                  </a:cubicBezTo>
                  <a:cubicBezTo>
                    <a:pt x="189" y="1157"/>
                    <a:pt x="192" y="1163"/>
                    <a:pt x="192" y="1170"/>
                  </a:cubicBezTo>
                  <a:cubicBezTo>
                    <a:pt x="192" y="1176"/>
                    <a:pt x="190" y="1181"/>
                    <a:pt x="187" y="1186"/>
                  </a:cubicBezTo>
                  <a:cubicBezTo>
                    <a:pt x="198" y="1228"/>
                    <a:pt x="198" y="1228"/>
                    <a:pt x="198" y="1228"/>
                  </a:cubicBezTo>
                  <a:cubicBezTo>
                    <a:pt x="199" y="1230"/>
                    <a:pt x="197" y="1233"/>
                    <a:pt x="195" y="1233"/>
                  </a:cubicBezTo>
                  <a:cubicBezTo>
                    <a:pt x="192" y="1234"/>
                    <a:pt x="190" y="1233"/>
                    <a:pt x="189" y="1230"/>
                  </a:cubicBezTo>
                  <a:cubicBezTo>
                    <a:pt x="179" y="1192"/>
                    <a:pt x="179" y="1192"/>
                    <a:pt x="179" y="1192"/>
                  </a:cubicBezTo>
                  <a:cubicBezTo>
                    <a:pt x="177" y="1194"/>
                    <a:pt x="174" y="1195"/>
                    <a:pt x="171" y="1195"/>
                  </a:cubicBezTo>
                  <a:close/>
                  <a:moveTo>
                    <a:pt x="187" y="518"/>
                  </a:moveTo>
                  <a:cubicBezTo>
                    <a:pt x="186" y="514"/>
                    <a:pt x="184" y="510"/>
                    <a:pt x="182" y="507"/>
                  </a:cubicBezTo>
                  <a:cubicBezTo>
                    <a:pt x="178" y="504"/>
                    <a:pt x="172" y="501"/>
                    <a:pt x="167" y="501"/>
                  </a:cubicBezTo>
                  <a:cubicBezTo>
                    <a:pt x="161" y="501"/>
                    <a:pt x="156" y="504"/>
                    <a:pt x="152" y="507"/>
                  </a:cubicBezTo>
                  <a:cubicBezTo>
                    <a:pt x="149" y="510"/>
                    <a:pt x="147" y="514"/>
                    <a:pt x="146" y="518"/>
                  </a:cubicBezTo>
                  <a:cubicBezTo>
                    <a:pt x="187" y="518"/>
                    <a:pt x="187" y="518"/>
                    <a:pt x="187" y="518"/>
                  </a:cubicBezTo>
                  <a:close/>
                  <a:moveTo>
                    <a:pt x="164" y="1049"/>
                  </a:moveTo>
                  <a:cubicBezTo>
                    <a:pt x="165" y="1049"/>
                    <a:pt x="166" y="1048"/>
                    <a:pt x="167" y="1048"/>
                  </a:cubicBezTo>
                  <a:cubicBezTo>
                    <a:pt x="167" y="1048"/>
                    <a:pt x="168" y="1048"/>
                    <a:pt x="168" y="1049"/>
                  </a:cubicBezTo>
                  <a:cubicBezTo>
                    <a:pt x="179" y="1037"/>
                    <a:pt x="179" y="1037"/>
                    <a:pt x="179" y="1037"/>
                  </a:cubicBezTo>
                  <a:cubicBezTo>
                    <a:pt x="166" y="1024"/>
                    <a:pt x="166" y="1024"/>
                    <a:pt x="166" y="1024"/>
                  </a:cubicBezTo>
                  <a:cubicBezTo>
                    <a:pt x="152" y="1037"/>
                    <a:pt x="152" y="1037"/>
                    <a:pt x="152" y="1037"/>
                  </a:cubicBezTo>
                  <a:cubicBezTo>
                    <a:pt x="164" y="1049"/>
                    <a:pt x="164" y="1049"/>
                    <a:pt x="164" y="1049"/>
                  </a:cubicBezTo>
                  <a:close/>
                  <a:moveTo>
                    <a:pt x="206" y="612"/>
                  </a:moveTo>
                  <a:cubicBezTo>
                    <a:pt x="206" y="614"/>
                    <a:pt x="204" y="616"/>
                    <a:pt x="202" y="616"/>
                  </a:cubicBezTo>
                  <a:cubicBezTo>
                    <a:pt x="200" y="616"/>
                    <a:pt x="199" y="614"/>
                    <a:pt x="199" y="612"/>
                  </a:cubicBezTo>
                  <a:cubicBezTo>
                    <a:pt x="199" y="591"/>
                    <a:pt x="199" y="591"/>
                    <a:pt x="199" y="591"/>
                  </a:cubicBezTo>
                  <a:cubicBezTo>
                    <a:pt x="199" y="584"/>
                    <a:pt x="196" y="578"/>
                    <a:pt x="192" y="574"/>
                  </a:cubicBezTo>
                  <a:cubicBezTo>
                    <a:pt x="189" y="571"/>
                    <a:pt x="185" y="569"/>
                    <a:pt x="182" y="568"/>
                  </a:cubicBezTo>
                  <a:cubicBezTo>
                    <a:pt x="152" y="568"/>
                    <a:pt x="152" y="568"/>
                    <a:pt x="152" y="568"/>
                  </a:cubicBezTo>
                  <a:cubicBezTo>
                    <a:pt x="148" y="569"/>
                    <a:pt x="144" y="571"/>
                    <a:pt x="142" y="574"/>
                  </a:cubicBezTo>
                  <a:cubicBezTo>
                    <a:pt x="137" y="578"/>
                    <a:pt x="134" y="584"/>
                    <a:pt x="134" y="591"/>
                  </a:cubicBezTo>
                  <a:cubicBezTo>
                    <a:pt x="134" y="791"/>
                    <a:pt x="134" y="791"/>
                    <a:pt x="134" y="791"/>
                  </a:cubicBezTo>
                  <a:cubicBezTo>
                    <a:pt x="134" y="798"/>
                    <a:pt x="137" y="804"/>
                    <a:pt x="142" y="808"/>
                  </a:cubicBezTo>
                  <a:cubicBezTo>
                    <a:pt x="144" y="811"/>
                    <a:pt x="148" y="813"/>
                    <a:pt x="152" y="815"/>
                  </a:cubicBezTo>
                  <a:cubicBezTo>
                    <a:pt x="182" y="815"/>
                    <a:pt x="182" y="815"/>
                    <a:pt x="182" y="815"/>
                  </a:cubicBezTo>
                  <a:cubicBezTo>
                    <a:pt x="185" y="813"/>
                    <a:pt x="189" y="811"/>
                    <a:pt x="192" y="808"/>
                  </a:cubicBezTo>
                  <a:cubicBezTo>
                    <a:pt x="196" y="804"/>
                    <a:pt x="199" y="798"/>
                    <a:pt x="199" y="791"/>
                  </a:cubicBezTo>
                  <a:cubicBezTo>
                    <a:pt x="199" y="640"/>
                    <a:pt x="199" y="640"/>
                    <a:pt x="199" y="640"/>
                  </a:cubicBezTo>
                  <a:cubicBezTo>
                    <a:pt x="199" y="638"/>
                    <a:pt x="200" y="636"/>
                    <a:pt x="202" y="636"/>
                  </a:cubicBezTo>
                  <a:cubicBezTo>
                    <a:pt x="204" y="636"/>
                    <a:pt x="206" y="638"/>
                    <a:pt x="206" y="640"/>
                  </a:cubicBezTo>
                  <a:cubicBezTo>
                    <a:pt x="206" y="791"/>
                    <a:pt x="206" y="791"/>
                    <a:pt x="206" y="791"/>
                  </a:cubicBezTo>
                  <a:cubicBezTo>
                    <a:pt x="206" y="800"/>
                    <a:pt x="202" y="808"/>
                    <a:pt x="197" y="814"/>
                  </a:cubicBezTo>
                  <a:cubicBezTo>
                    <a:pt x="196" y="814"/>
                    <a:pt x="196" y="814"/>
                    <a:pt x="196" y="815"/>
                  </a:cubicBezTo>
                  <a:cubicBezTo>
                    <a:pt x="203" y="815"/>
                    <a:pt x="203" y="815"/>
                    <a:pt x="203" y="815"/>
                  </a:cubicBezTo>
                  <a:cubicBezTo>
                    <a:pt x="220" y="812"/>
                    <a:pt x="235" y="803"/>
                    <a:pt x="246" y="792"/>
                  </a:cubicBezTo>
                  <a:cubicBezTo>
                    <a:pt x="261" y="777"/>
                    <a:pt x="270" y="757"/>
                    <a:pt x="270" y="735"/>
                  </a:cubicBezTo>
                  <a:cubicBezTo>
                    <a:pt x="270" y="734"/>
                    <a:pt x="270" y="734"/>
                    <a:pt x="270" y="734"/>
                  </a:cubicBezTo>
                  <a:cubicBezTo>
                    <a:pt x="270" y="732"/>
                    <a:pt x="272" y="730"/>
                    <a:pt x="274" y="730"/>
                  </a:cubicBezTo>
                  <a:cubicBezTo>
                    <a:pt x="276" y="730"/>
                    <a:pt x="277" y="732"/>
                    <a:pt x="277" y="734"/>
                  </a:cubicBezTo>
                  <a:cubicBezTo>
                    <a:pt x="277" y="735"/>
                    <a:pt x="277" y="735"/>
                    <a:pt x="277" y="735"/>
                  </a:cubicBezTo>
                  <a:cubicBezTo>
                    <a:pt x="277" y="759"/>
                    <a:pt x="267" y="781"/>
                    <a:pt x="251" y="797"/>
                  </a:cubicBezTo>
                  <a:cubicBezTo>
                    <a:pt x="244" y="804"/>
                    <a:pt x="236" y="810"/>
                    <a:pt x="226" y="815"/>
                  </a:cubicBezTo>
                  <a:cubicBezTo>
                    <a:pt x="227" y="815"/>
                    <a:pt x="227" y="815"/>
                    <a:pt x="227" y="815"/>
                  </a:cubicBezTo>
                  <a:cubicBezTo>
                    <a:pt x="254" y="815"/>
                    <a:pt x="278" y="804"/>
                    <a:pt x="295" y="786"/>
                  </a:cubicBezTo>
                  <a:cubicBezTo>
                    <a:pt x="313" y="769"/>
                    <a:pt x="324" y="744"/>
                    <a:pt x="324" y="718"/>
                  </a:cubicBezTo>
                  <a:cubicBezTo>
                    <a:pt x="324" y="664"/>
                    <a:pt x="324" y="664"/>
                    <a:pt x="324" y="664"/>
                  </a:cubicBezTo>
                  <a:cubicBezTo>
                    <a:pt x="324" y="638"/>
                    <a:pt x="313" y="614"/>
                    <a:pt x="295" y="596"/>
                  </a:cubicBezTo>
                  <a:cubicBezTo>
                    <a:pt x="278" y="579"/>
                    <a:pt x="254" y="568"/>
                    <a:pt x="227" y="568"/>
                  </a:cubicBezTo>
                  <a:cubicBezTo>
                    <a:pt x="226" y="568"/>
                    <a:pt x="226" y="568"/>
                    <a:pt x="226" y="568"/>
                  </a:cubicBezTo>
                  <a:cubicBezTo>
                    <a:pt x="236" y="572"/>
                    <a:pt x="244" y="578"/>
                    <a:pt x="251" y="585"/>
                  </a:cubicBezTo>
                  <a:cubicBezTo>
                    <a:pt x="267" y="601"/>
                    <a:pt x="277" y="623"/>
                    <a:pt x="277" y="647"/>
                  </a:cubicBezTo>
                  <a:cubicBezTo>
                    <a:pt x="277" y="706"/>
                    <a:pt x="277" y="706"/>
                    <a:pt x="277" y="706"/>
                  </a:cubicBezTo>
                  <a:cubicBezTo>
                    <a:pt x="277" y="708"/>
                    <a:pt x="276" y="710"/>
                    <a:pt x="274" y="710"/>
                  </a:cubicBezTo>
                  <a:cubicBezTo>
                    <a:pt x="272" y="710"/>
                    <a:pt x="270" y="708"/>
                    <a:pt x="270" y="706"/>
                  </a:cubicBezTo>
                  <a:cubicBezTo>
                    <a:pt x="270" y="647"/>
                    <a:pt x="270" y="647"/>
                    <a:pt x="270" y="647"/>
                  </a:cubicBezTo>
                  <a:cubicBezTo>
                    <a:pt x="270" y="625"/>
                    <a:pt x="261" y="605"/>
                    <a:pt x="246" y="590"/>
                  </a:cubicBezTo>
                  <a:cubicBezTo>
                    <a:pt x="235" y="579"/>
                    <a:pt x="220" y="571"/>
                    <a:pt x="203" y="568"/>
                  </a:cubicBezTo>
                  <a:cubicBezTo>
                    <a:pt x="196" y="568"/>
                    <a:pt x="196" y="568"/>
                    <a:pt x="196" y="568"/>
                  </a:cubicBezTo>
                  <a:cubicBezTo>
                    <a:pt x="196" y="568"/>
                    <a:pt x="196" y="568"/>
                    <a:pt x="197" y="569"/>
                  </a:cubicBezTo>
                  <a:cubicBezTo>
                    <a:pt x="202" y="574"/>
                    <a:pt x="206" y="582"/>
                    <a:pt x="206" y="591"/>
                  </a:cubicBezTo>
                  <a:cubicBezTo>
                    <a:pt x="206" y="612"/>
                    <a:pt x="206" y="612"/>
                    <a:pt x="206" y="612"/>
                  </a:cubicBezTo>
                  <a:close/>
                  <a:moveTo>
                    <a:pt x="138" y="815"/>
                  </a:moveTo>
                  <a:cubicBezTo>
                    <a:pt x="137" y="814"/>
                    <a:pt x="137" y="814"/>
                    <a:pt x="137" y="814"/>
                  </a:cubicBezTo>
                  <a:cubicBezTo>
                    <a:pt x="131" y="808"/>
                    <a:pt x="127" y="800"/>
                    <a:pt x="127" y="791"/>
                  </a:cubicBezTo>
                  <a:cubicBezTo>
                    <a:pt x="127" y="591"/>
                    <a:pt x="127" y="591"/>
                    <a:pt x="127" y="591"/>
                  </a:cubicBezTo>
                  <a:cubicBezTo>
                    <a:pt x="127" y="582"/>
                    <a:pt x="131" y="574"/>
                    <a:pt x="137" y="569"/>
                  </a:cubicBezTo>
                  <a:cubicBezTo>
                    <a:pt x="137" y="568"/>
                    <a:pt x="137" y="568"/>
                    <a:pt x="138" y="568"/>
                  </a:cubicBezTo>
                  <a:cubicBezTo>
                    <a:pt x="130" y="568"/>
                    <a:pt x="130" y="568"/>
                    <a:pt x="130" y="568"/>
                  </a:cubicBezTo>
                  <a:cubicBezTo>
                    <a:pt x="119" y="570"/>
                    <a:pt x="109" y="574"/>
                    <a:pt x="100" y="580"/>
                  </a:cubicBezTo>
                  <a:cubicBezTo>
                    <a:pt x="87" y="588"/>
                    <a:pt x="76" y="601"/>
                    <a:pt x="70" y="616"/>
                  </a:cubicBezTo>
                  <a:cubicBezTo>
                    <a:pt x="69" y="617"/>
                    <a:pt x="67" y="618"/>
                    <a:pt x="65" y="617"/>
                  </a:cubicBezTo>
                  <a:cubicBezTo>
                    <a:pt x="63" y="617"/>
                    <a:pt x="63" y="615"/>
                    <a:pt x="63" y="613"/>
                  </a:cubicBezTo>
                  <a:cubicBezTo>
                    <a:pt x="70" y="597"/>
                    <a:pt x="82" y="583"/>
                    <a:pt x="96" y="574"/>
                  </a:cubicBezTo>
                  <a:cubicBezTo>
                    <a:pt x="100" y="572"/>
                    <a:pt x="103" y="569"/>
                    <a:pt x="107" y="568"/>
                  </a:cubicBezTo>
                  <a:cubicBezTo>
                    <a:pt x="106" y="568"/>
                    <a:pt x="106" y="568"/>
                    <a:pt x="106" y="568"/>
                  </a:cubicBezTo>
                  <a:cubicBezTo>
                    <a:pt x="80" y="568"/>
                    <a:pt x="55" y="579"/>
                    <a:pt x="38" y="596"/>
                  </a:cubicBezTo>
                  <a:cubicBezTo>
                    <a:pt x="20" y="614"/>
                    <a:pt x="10" y="638"/>
                    <a:pt x="10" y="664"/>
                  </a:cubicBezTo>
                  <a:cubicBezTo>
                    <a:pt x="10" y="718"/>
                    <a:pt x="10" y="718"/>
                    <a:pt x="10" y="718"/>
                  </a:cubicBezTo>
                  <a:cubicBezTo>
                    <a:pt x="10" y="744"/>
                    <a:pt x="20" y="769"/>
                    <a:pt x="38" y="786"/>
                  </a:cubicBezTo>
                  <a:cubicBezTo>
                    <a:pt x="55" y="804"/>
                    <a:pt x="80" y="815"/>
                    <a:pt x="106" y="815"/>
                  </a:cubicBezTo>
                  <a:cubicBezTo>
                    <a:pt x="107" y="815"/>
                    <a:pt x="107" y="815"/>
                    <a:pt x="107" y="815"/>
                  </a:cubicBezTo>
                  <a:cubicBezTo>
                    <a:pt x="100" y="811"/>
                    <a:pt x="94" y="807"/>
                    <a:pt x="88" y="802"/>
                  </a:cubicBezTo>
                  <a:cubicBezTo>
                    <a:pt x="73" y="790"/>
                    <a:pt x="62" y="771"/>
                    <a:pt x="58" y="751"/>
                  </a:cubicBezTo>
                  <a:cubicBezTo>
                    <a:pt x="57" y="749"/>
                    <a:pt x="59" y="747"/>
                    <a:pt x="61" y="747"/>
                  </a:cubicBezTo>
                  <a:cubicBezTo>
                    <a:pt x="62" y="746"/>
                    <a:pt x="64" y="748"/>
                    <a:pt x="65" y="750"/>
                  </a:cubicBezTo>
                  <a:cubicBezTo>
                    <a:pt x="68" y="768"/>
                    <a:pt x="78" y="785"/>
                    <a:pt x="93" y="797"/>
                  </a:cubicBezTo>
                  <a:cubicBezTo>
                    <a:pt x="103" y="806"/>
                    <a:pt x="116" y="812"/>
                    <a:pt x="130" y="815"/>
                  </a:cubicBezTo>
                  <a:cubicBezTo>
                    <a:pt x="138" y="815"/>
                    <a:pt x="138" y="815"/>
                    <a:pt x="138" y="815"/>
                  </a:cubicBezTo>
                  <a:close/>
                  <a:moveTo>
                    <a:pt x="56" y="641"/>
                  </a:moveTo>
                  <a:cubicBezTo>
                    <a:pt x="56" y="642"/>
                    <a:pt x="56" y="643"/>
                    <a:pt x="56" y="644"/>
                  </a:cubicBezTo>
                  <a:cubicBezTo>
                    <a:pt x="56" y="646"/>
                    <a:pt x="56" y="647"/>
                    <a:pt x="56" y="647"/>
                  </a:cubicBezTo>
                  <a:cubicBezTo>
                    <a:pt x="56" y="723"/>
                    <a:pt x="56" y="723"/>
                    <a:pt x="56" y="723"/>
                  </a:cubicBezTo>
                  <a:cubicBezTo>
                    <a:pt x="56" y="725"/>
                    <a:pt x="58" y="726"/>
                    <a:pt x="60" y="726"/>
                  </a:cubicBezTo>
                  <a:cubicBezTo>
                    <a:pt x="62" y="726"/>
                    <a:pt x="63" y="725"/>
                    <a:pt x="63" y="723"/>
                  </a:cubicBezTo>
                  <a:cubicBezTo>
                    <a:pt x="63" y="647"/>
                    <a:pt x="63" y="647"/>
                    <a:pt x="63" y="647"/>
                  </a:cubicBezTo>
                  <a:cubicBezTo>
                    <a:pt x="63" y="646"/>
                    <a:pt x="63" y="645"/>
                    <a:pt x="63" y="645"/>
                  </a:cubicBezTo>
                  <a:cubicBezTo>
                    <a:pt x="63" y="644"/>
                    <a:pt x="63" y="643"/>
                    <a:pt x="64" y="642"/>
                  </a:cubicBezTo>
                  <a:cubicBezTo>
                    <a:pt x="64" y="640"/>
                    <a:pt x="62" y="638"/>
                    <a:pt x="60" y="638"/>
                  </a:cubicBezTo>
                  <a:cubicBezTo>
                    <a:pt x="58" y="638"/>
                    <a:pt x="57" y="639"/>
                    <a:pt x="56" y="641"/>
                  </a:cubicBezTo>
                  <a:close/>
                  <a:moveTo>
                    <a:pt x="227" y="824"/>
                  </a:moveTo>
                  <a:cubicBezTo>
                    <a:pt x="227" y="824"/>
                    <a:pt x="227" y="824"/>
                    <a:pt x="227" y="824"/>
                  </a:cubicBezTo>
                  <a:cubicBezTo>
                    <a:pt x="106" y="824"/>
                    <a:pt x="106" y="824"/>
                    <a:pt x="106" y="824"/>
                  </a:cubicBezTo>
                  <a:cubicBezTo>
                    <a:pt x="106" y="824"/>
                    <a:pt x="106" y="824"/>
                    <a:pt x="106" y="824"/>
                  </a:cubicBezTo>
                  <a:cubicBezTo>
                    <a:pt x="105" y="824"/>
                    <a:pt x="103" y="825"/>
                    <a:pt x="102" y="826"/>
                  </a:cubicBezTo>
                  <a:cubicBezTo>
                    <a:pt x="102" y="826"/>
                    <a:pt x="102" y="826"/>
                    <a:pt x="102" y="826"/>
                  </a:cubicBezTo>
                  <a:cubicBezTo>
                    <a:pt x="101" y="827"/>
                    <a:pt x="100" y="828"/>
                    <a:pt x="100" y="830"/>
                  </a:cubicBezTo>
                  <a:cubicBezTo>
                    <a:pt x="100" y="849"/>
                    <a:pt x="100" y="849"/>
                    <a:pt x="100" y="849"/>
                  </a:cubicBezTo>
                  <a:cubicBezTo>
                    <a:pt x="100" y="851"/>
                    <a:pt x="101" y="852"/>
                    <a:pt x="102" y="853"/>
                  </a:cubicBezTo>
                  <a:cubicBezTo>
                    <a:pt x="103" y="854"/>
                    <a:pt x="105" y="855"/>
                    <a:pt x="106" y="855"/>
                  </a:cubicBezTo>
                  <a:cubicBezTo>
                    <a:pt x="167" y="855"/>
                    <a:pt x="167" y="855"/>
                    <a:pt x="167" y="855"/>
                  </a:cubicBezTo>
                  <a:cubicBezTo>
                    <a:pt x="227" y="855"/>
                    <a:pt x="227" y="855"/>
                    <a:pt x="227" y="855"/>
                  </a:cubicBezTo>
                  <a:cubicBezTo>
                    <a:pt x="229" y="855"/>
                    <a:pt x="230" y="854"/>
                    <a:pt x="231" y="854"/>
                  </a:cubicBezTo>
                  <a:cubicBezTo>
                    <a:pt x="231" y="853"/>
                    <a:pt x="231" y="853"/>
                    <a:pt x="231" y="853"/>
                  </a:cubicBezTo>
                  <a:cubicBezTo>
                    <a:pt x="232" y="852"/>
                    <a:pt x="233" y="851"/>
                    <a:pt x="233" y="849"/>
                  </a:cubicBezTo>
                  <a:cubicBezTo>
                    <a:pt x="233" y="830"/>
                    <a:pt x="233" y="830"/>
                    <a:pt x="233" y="830"/>
                  </a:cubicBezTo>
                  <a:cubicBezTo>
                    <a:pt x="233" y="828"/>
                    <a:pt x="232" y="827"/>
                    <a:pt x="231" y="826"/>
                  </a:cubicBezTo>
                  <a:cubicBezTo>
                    <a:pt x="231" y="826"/>
                    <a:pt x="231" y="826"/>
                    <a:pt x="231" y="826"/>
                  </a:cubicBezTo>
                  <a:cubicBezTo>
                    <a:pt x="230" y="825"/>
                    <a:pt x="229" y="824"/>
                    <a:pt x="227" y="824"/>
                  </a:cubicBezTo>
                  <a:close/>
                  <a:moveTo>
                    <a:pt x="227" y="527"/>
                  </a:moveTo>
                  <a:cubicBezTo>
                    <a:pt x="192" y="527"/>
                    <a:pt x="192" y="527"/>
                    <a:pt x="192" y="527"/>
                  </a:cubicBezTo>
                  <a:cubicBezTo>
                    <a:pt x="141" y="527"/>
                    <a:pt x="141" y="527"/>
                    <a:pt x="141" y="527"/>
                  </a:cubicBezTo>
                  <a:cubicBezTo>
                    <a:pt x="106" y="527"/>
                    <a:pt x="106" y="527"/>
                    <a:pt x="106" y="527"/>
                  </a:cubicBezTo>
                  <a:cubicBezTo>
                    <a:pt x="105" y="527"/>
                    <a:pt x="103" y="528"/>
                    <a:pt x="102" y="529"/>
                  </a:cubicBezTo>
                  <a:cubicBezTo>
                    <a:pt x="102" y="529"/>
                    <a:pt x="102" y="529"/>
                    <a:pt x="102" y="529"/>
                  </a:cubicBezTo>
                  <a:cubicBezTo>
                    <a:pt x="101" y="530"/>
                    <a:pt x="100" y="531"/>
                    <a:pt x="100" y="533"/>
                  </a:cubicBezTo>
                  <a:cubicBezTo>
                    <a:pt x="100" y="552"/>
                    <a:pt x="100" y="552"/>
                    <a:pt x="100" y="552"/>
                  </a:cubicBezTo>
                  <a:cubicBezTo>
                    <a:pt x="100" y="554"/>
                    <a:pt x="101" y="555"/>
                    <a:pt x="102" y="556"/>
                  </a:cubicBezTo>
                  <a:cubicBezTo>
                    <a:pt x="102" y="556"/>
                    <a:pt x="102" y="556"/>
                    <a:pt x="102" y="556"/>
                  </a:cubicBezTo>
                  <a:cubicBezTo>
                    <a:pt x="103" y="557"/>
                    <a:pt x="105" y="558"/>
                    <a:pt x="106" y="558"/>
                  </a:cubicBezTo>
                  <a:cubicBezTo>
                    <a:pt x="106" y="558"/>
                    <a:pt x="106" y="558"/>
                    <a:pt x="106" y="558"/>
                  </a:cubicBezTo>
                  <a:cubicBezTo>
                    <a:pt x="227" y="558"/>
                    <a:pt x="227" y="558"/>
                    <a:pt x="227" y="558"/>
                  </a:cubicBezTo>
                  <a:cubicBezTo>
                    <a:pt x="227" y="558"/>
                    <a:pt x="227" y="558"/>
                    <a:pt x="227" y="558"/>
                  </a:cubicBezTo>
                  <a:cubicBezTo>
                    <a:pt x="229" y="558"/>
                    <a:pt x="230" y="558"/>
                    <a:pt x="231" y="557"/>
                  </a:cubicBezTo>
                  <a:cubicBezTo>
                    <a:pt x="231" y="556"/>
                    <a:pt x="231" y="556"/>
                    <a:pt x="231" y="556"/>
                  </a:cubicBezTo>
                  <a:cubicBezTo>
                    <a:pt x="232" y="555"/>
                    <a:pt x="233" y="554"/>
                    <a:pt x="233" y="552"/>
                  </a:cubicBezTo>
                  <a:cubicBezTo>
                    <a:pt x="233" y="533"/>
                    <a:pt x="233" y="533"/>
                    <a:pt x="233" y="533"/>
                  </a:cubicBezTo>
                  <a:cubicBezTo>
                    <a:pt x="233" y="531"/>
                    <a:pt x="232" y="530"/>
                    <a:pt x="231" y="529"/>
                  </a:cubicBezTo>
                  <a:cubicBezTo>
                    <a:pt x="230" y="528"/>
                    <a:pt x="229" y="527"/>
                    <a:pt x="227" y="527"/>
                  </a:cubicBezTo>
                  <a:close/>
                  <a:moveTo>
                    <a:pt x="167" y="929"/>
                  </a:moveTo>
                  <a:cubicBezTo>
                    <a:pt x="180" y="916"/>
                    <a:pt x="180" y="916"/>
                    <a:pt x="180" y="916"/>
                  </a:cubicBezTo>
                  <a:cubicBezTo>
                    <a:pt x="167" y="902"/>
                    <a:pt x="167" y="902"/>
                    <a:pt x="167" y="902"/>
                  </a:cubicBezTo>
                  <a:cubicBezTo>
                    <a:pt x="153" y="916"/>
                    <a:pt x="153" y="916"/>
                    <a:pt x="153" y="916"/>
                  </a:cubicBezTo>
                  <a:cubicBezTo>
                    <a:pt x="167" y="929"/>
                    <a:pt x="167" y="929"/>
                    <a:pt x="167" y="929"/>
                  </a:cubicBezTo>
                  <a:close/>
                  <a:moveTo>
                    <a:pt x="242" y="977"/>
                  </a:moveTo>
                  <a:cubicBezTo>
                    <a:pt x="228" y="963"/>
                    <a:pt x="228" y="963"/>
                    <a:pt x="228" y="963"/>
                  </a:cubicBezTo>
                  <a:cubicBezTo>
                    <a:pt x="214" y="977"/>
                    <a:pt x="214" y="977"/>
                    <a:pt x="214" y="977"/>
                  </a:cubicBezTo>
                  <a:cubicBezTo>
                    <a:pt x="228" y="991"/>
                    <a:pt x="228" y="991"/>
                    <a:pt x="228" y="991"/>
                  </a:cubicBezTo>
                  <a:cubicBezTo>
                    <a:pt x="242" y="977"/>
                    <a:pt x="242" y="977"/>
                    <a:pt x="242" y="977"/>
                  </a:cubicBezTo>
                  <a:close/>
                  <a:moveTo>
                    <a:pt x="187" y="991"/>
                  </a:moveTo>
                  <a:cubicBezTo>
                    <a:pt x="201" y="977"/>
                    <a:pt x="201" y="977"/>
                    <a:pt x="201" y="977"/>
                  </a:cubicBezTo>
                  <a:cubicBezTo>
                    <a:pt x="187" y="963"/>
                    <a:pt x="187" y="963"/>
                    <a:pt x="187" y="963"/>
                  </a:cubicBezTo>
                  <a:cubicBezTo>
                    <a:pt x="173" y="977"/>
                    <a:pt x="173" y="977"/>
                    <a:pt x="173" y="977"/>
                  </a:cubicBezTo>
                  <a:cubicBezTo>
                    <a:pt x="187" y="991"/>
                    <a:pt x="187" y="991"/>
                    <a:pt x="187" y="991"/>
                  </a:cubicBezTo>
                  <a:close/>
                  <a:moveTo>
                    <a:pt x="105" y="963"/>
                  </a:moveTo>
                  <a:cubicBezTo>
                    <a:pt x="92" y="977"/>
                    <a:pt x="92" y="977"/>
                    <a:pt x="92" y="977"/>
                  </a:cubicBezTo>
                  <a:cubicBezTo>
                    <a:pt x="105" y="991"/>
                    <a:pt x="105" y="991"/>
                    <a:pt x="105" y="991"/>
                  </a:cubicBezTo>
                  <a:cubicBezTo>
                    <a:pt x="119" y="977"/>
                    <a:pt x="119" y="977"/>
                    <a:pt x="119" y="977"/>
                  </a:cubicBezTo>
                  <a:cubicBezTo>
                    <a:pt x="105" y="963"/>
                    <a:pt x="105" y="963"/>
                    <a:pt x="105" y="963"/>
                  </a:cubicBezTo>
                  <a:close/>
                  <a:moveTo>
                    <a:pt x="146" y="963"/>
                  </a:moveTo>
                  <a:cubicBezTo>
                    <a:pt x="133" y="977"/>
                    <a:pt x="133" y="977"/>
                    <a:pt x="133" y="977"/>
                  </a:cubicBezTo>
                  <a:cubicBezTo>
                    <a:pt x="146" y="991"/>
                    <a:pt x="146" y="991"/>
                    <a:pt x="146" y="991"/>
                  </a:cubicBezTo>
                  <a:cubicBezTo>
                    <a:pt x="160" y="977"/>
                    <a:pt x="160" y="977"/>
                    <a:pt x="160" y="977"/>
                  </a:cubicBezTo>
                  <a:cubicBezTo>
                    <a:pt x="146" y="963"/>
                    <a:pt x="146" y="963"/>
                    <a:pt x="146" y="963"/>
                  </a:cubicBezTo>
                  <a:close/>
                  <a:moveTo>
                    <a:pt x="153" y="956"/>
                  </a:moveTo>
                  <a:cubicBezTo>
                    <a:pt x="167" y="970"/>
                    <a:pt x="167" y="970"/>
                    <a:pt x="167" y="970"/>
                  </a:cubicBezTo>
                  <a:cubicBezTo>
                    <a:pt x="180" y="956"/>
                    <a:pt x="180" y="956"/>
                    <a:pt x="180" y="956"/>
                  </a:cubicBezTo>
                  <a:cubicBezTo>
                    <a:pt x="167" y="943"/>
                    <a:pt x="167" y="943"/>
                    <a:pt x="167" y="943"/>
                  </a:cubicBezTo>
                  <a:cubicBezTo>
                    <a:pt x="153" y="956"/>
                    <a:pt x="153" y="956"/>
                    <a:pt x="153" y="956"/>
                  </a:cubicBezTo>
                  <a:close/>
                  <a:moveTo>
                    <a:pt x="167" y="984"/>
                  </a:moveTo>
                  <a:cubicBezTo>
                    <a:pt x="153" y="997"/>
                    <a:pt x="153" y="997"/>
                    <a:pt x="153" y="997"/>
                  </a:cubicBezTo>
                  <a:cubicBezTo>
                    <a:pt x="167" y="1011"/>
                    <a:pt x="167" y="1011"/>
                    <a:pt x="167" y="1011"/>
                  </a:cubicBezTo>
                  <a:cubicBezTo>
                    <a:pt x="180" y="997"/>
                    <a:pt x="180" y="997"/>
                    <a:pt x="180" y="997"/>
                  </a:cubicBezTo>
                  <a:lnTo>
                    <a:pt x="167" y="9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6" name="Oval 31"/>
            <p:cNvSpPr>
              <a:spLocks noChangeArrowheads="1"/>
            </p:cNvSpPr>
            <p:nvPr/>
          </p:nvSpPr>
          <p:spPr bwMode="auto">
            <a:xfrm>
              <a:off x="6518276" y="1949450"/>
              <a:ext cx="98425" cy="1000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7" name="Oval 32"/>
            <p:cNvSpPr>
              <a:spLocks noChangeArrowheads="1"/>
            </p:cNvSpPr>
            <p:nvPr/>
          </p:nvSpPr>
          <p:spPr bwMode="auto">
            <a:xfrm>
              <a:off x="6534151" y="209708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8" name="Oval 33"/>
            <p:cNvSpPr>
              <a:spLocks noChangeArrowheads="1"/>
            </p:cNvSpPr>
            <p:nvPr/>
          </p:nvSpPr>
          <p:spPr bwMode="auto">
            <a:xfrm>
              <a:off x="6534151" y="183991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0" name="Oval 34"/>
            <p:cNvSpPr>
              <a:spLocks noChangeArrowheads="1"/>
            </p:cNvSpPr>
            <p:nvPr/>
          </p:nvSpPr>
          <p:spPr bwMode="auto">
            <a:xfrm>
              <a:off x="6518276" y="2720975"/>
              <a:ext cx="98425"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1" name="Oval 35"/>
            <p:cNvSpPr>
              <a:spLocks noChangeArrowheads="1"/>
            </p:cNvSpPr>
            <p:nvPr/>
          </p:nvSpPr>
          <p:spPr bwMode="auto">
            <a:xfrm>
              <a:off x="6534151" y="286543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2" name="Oval 36"/>
            <p:cNvSpPr>
              <a:spLocks noChangeArrowheads="1"/>
            </p:cNvSpPr>
            <p:nvPr/>
          </p:nvSpPr>
          <p:spPr bwMode="auto">
            <a:xfrm>
              <a:off x="6534151" y="260826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0237" name="Freeform 41"/>
          <p:cNvSpPr>
            <a:spLocks noEditPoints="1"/>
          </p:cNvSpPr>
          <p:nvPr/>
        </p:nvSpPr>
        <p:spPr bwMode="auto">
          <a:xfrm>
            <a:off x="8180265" y="160450"/>
            <a:ext cx="1141413" cy="338138"/>
          </a:xfrm>
          <a:custGeom>
            <a:avLst/>
            <a:gdLst>
              <a:gd name="T0" fmla="*/ 270 w 333"/>
              <a:gd name="T1" fmla="*/ 0 h 99"/>
              <a:gd name="T2" fmla="*/ 6 w 333"/>
              <a:gd name="T3" fmla="*/ 12 h 99"/>
              <a:gd name="T4" fmla="*/ 13 w 333"/>
              <a:gd name="T5" fmla="*/ 6 h 99"/>
              <a:gd name="T6" fmla="*/ 38 w 333"/>
              <a:gd name="T7" fmla="*/ 6 h 99"/>
              <a:gd name="T8" fmla="*/ 44 w 333"/>
              <a:gd name="T9" fmla="*/ 12 h 99"/>
              <a:gd name="T10" fmla="*/ 82 w 333"/>
              <a:gd name="T11" fmla="*/ 0 h 99"/>
              <a:gd name="T12" fmla="*/ 120 w 333"/>
              <a:gd name="T13" fmla="*/ 12 h 99"/>
              <a:gd name="T14" fmla="*/ 112 w 333"/>
              <a:gd name="T15" fmla="*/ 6 h 99"/>
              <a:gd name="T16" fmla="*/ 120 w 333"/>
              <a:gd name="T17" fmla="*/ 0 h 99"/>
              <a:gd name="T18" fmla="*/ 25 w 333"/>
              <a:gd name="T19" fmla="*/ 41 h 99"/>
              <a:gd name="T20" fmla="*/ 32 w 333"/>
              <a:gd name="T21" fmla="*/ 35 h 99"/>
              <a:gd name="T22" fmla="*/ 57 w 333"/>
              <a:gd name="T23" fmla="*/ 35 h 99"/>
              <a:gd name="T24" fmla="*/ 63 w 333"/>
              <a:gd name="T25" fmla="*/ 41 h 99"/>
              <a:gd name="T26" fmla="*/ 101 w 333"/>
              <a:gd name="T27" fmla="*/ 28 h 99"/>
              <a:gd name="T28" fmla="*/ 44 w 333"/>
              <a:gd name="T29" fmla="*/ 70 h 99"/>
              <a:gd name="T30" fmla="*/ 51 w 333"/>
              <a:gd name="T31" fmla="*/ 63 h 99"/>
              <a:gd name="T32" fmla="*/ 76 w 333"/>
              <a:gd name="T33" fmla="*/ 63 h 99"/>
              <a:gd name="T34" fmla="*/ 82 w 333"/>
              <a:gd name="T35" fmla="*/ 70 h 99"/>
              <a:gd name="T36" fmla="*/ 119 w 333"/>
              <a:gd name="T37" fmla="*/ 70 h 99"/>
              <a:gd name="T38" fmla="*/ 119 w 333"/>
              <a:gd name="T39" fmla="*/ 57 h 99"/>
              <a:gd name="T40" fmla="*/ 120 w 333"/>
              <a:gd name="T41" fmla="*/ 70 h 99"/>
              <a:gd name="T42" fmla="*/ 63 w 333"/>
              <a:gd name="T43" fmla="*/ 86 h 99"/>
              <a:gd name="T44" fmla="*/ 101 w 333"/>
              <a:gd name="T45" fmla="*/ 99 h 99"/>
              <a:gd name="T46" fmla="*/ 107 w 333"/>
              <a:gd name="T47" fmla="*/ 92 h 99"/>
              <a:gd name="T48" fmla="*/ 238 w 333"/>
              <a:gd name="T49" fmla="*/ 6 h 99"/>
              <a:gd name="T50" fmla="*/ 232 w 333"/>
              <a:gd name="T51" fmla="*/ 12 h 99"/>
              <a:gd name="T52" fmla="*/ 194 w 333"/>
              <a:gd name="T53" fmla="*/ 0 h 99"/>
              <a:gd name="T54" fmla="*/ 156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5 w 333"/>
              <a:gd name="T71" fmla="*/ 41 h 99"/>
              <a:gd name="T72" fmla="*/ 138 w 333"/>
              <a:gd name="T73" fmla="*/ 28 h 99"/>
              <a:gd name="T74" fmla="*/ 308 w 333"/>
              <a:gd name="T75" fmla="*/ 70 h 99"/>
              <a:gd name="T76" fmla="*/ 301 w 333"/>
              <a:gd name="T77" fmla="*/ 63 h 99"/>
              <a:gd name="T78" fmla="*/ 276 w 333"/>
              <a:gd name="T79" fmla="*/ 63 h 99"/>
              <a:gd name="T80" fmla="*/ 270 w 333"/>
              <a:gd name="T81" fmla="*/ 70 h 99"/>
              <a:gd name="T82" fmla="*/ 232 w 333"/>
              <a:gd name="T83" fmla="*/ 57 h 99"/>
              <a:gd name="T84" fmla="*/ 194 w 333"/>
              <a:gd name="T85" fmla="*/ 70 h 99"/>
              <a:gd name="T86" fmla="*/ 188 w 333"/>
              <a:gd name="T87" fmla="*/ 63 h 99"/>
              <a:gd name="T88" fmla="*/ 163 w 333"/>
              <a:gd name="T89" fmla="*/ 63 h 99"/>
              <a:gd name="T90" fmla="*/ 156 w 333"/>
              <a:gd name="T91" fmla="*/ 70 h 99"/>
              <a:gd name="T92" fmla="*/ 326 w 333"/>
              <a:gd name="T93" fmla="*/ 86 h 99"/>
              <a:gd name="T94" fmla="*/ 289 w 333"/>
              <a:gd name="T95" fmla="*/ 99 h 99"/>
              <a:gd name="T96" fmla="*/ 282 w 333"/>
              <a:gd name="T97" fmla="*/ 92 h 99"/>
              <a:gd name="T98" fmla="*/ 257 w 333"/>
              <a:gd name="T99" fmla="*/ 92 h 99"/>
              <a:gd name="T100" fmla="*/ 251 w 333"/>
              <a:gd name="T101" fmla="*/ 99 h 99"/>
              <a:gd name="T102" fmla="*/ 213 w 333"/>
              <a:gd name="T103" fmla="*/ 86 h 99"/>
              <a:gd name="T104" fmla="*/ 175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3" y="12"/>
                  <a:pt x="276" y="9"/>
                  <a:pt x="276" y="6"/>
                </a:cubicBezTo>
                <a:cubicBezTo>
                  <a:pt x="276" y="2"/>
                  <a:pt x="273" y="0"/>
                  <a:pt x="270" y="0"/>
                </a:cubicBezTo>
                <a:cubicBezTo>
                  <a:pt x="266" y="0"/>
                  <a:pt x="263" y="2"/>
                  <a:pt x="263" y="6"/>
                </a:cubicBezTo>
                <a:cubicBezTo>
                  <a:pt x="263" y="9"/>
                  <a:pt x="266" y="12"/>
                  <a:pt x="270" y="12"/>
                </a:cubicBezTo>
                <a:close/>
                <a:moveTo>
                  <a:pt x="6" y="12"/>
                </a:moveTo>
                <a:cubicBezTo>
                  <a:pt x="3" y="12"/>
                  <a:pt x="0" y="9"/>
                  <a:pt x="0" y="6"/>
                </a:cubicBezTo>
                <a:cubicBezTo>
                  <a:pt x="0" y="2"/>
                  <a:pt x="3" y="0"/>
                  <a:pt x="6" y="0"/>
                </a:cubicBezTo>
                <a:cubicBezTo>
                  <a:pt x="10" y="0"/>
                  <a:pt x="13" y="2"/>
                  <a:pt x="13" y="6"/>
                </a:cubicBezTo>
                <a:cubicBezTo>
                  <a:pt x="13" y="9"/>
                  <a:pt x="10" y="12"/>
                  <a:pt x="6" y="12"/>
                </a:cubicBezTo>
                <a:close/>
                <a:moveTo>
                  <a:pt x="44" y="12"/>
                </a:moveTo>
                <a:cubicBezTo>
                  <a:pt x="41" y="12"/>
                  <a:pt x="38" y="9"/>
                  <a:pt x="38" y="6"/>
                </a:cubicBezTo>
                <a:cubicBezTo>
                  <a:pt x="38" y="2"/>
                  <a:pt x="41" y="0"/>
                  <a:pt x="44" y="0"/>
                </a:cubicBezTo>
                <a:cubicBezTo>
                  <a:pt x="48" y="0"/>
                  <a:pt x="51" y="2"/>
                  <a:pt x="51" y="6"/>
                </a:cubicBezTo>
                <a:cubicBezTo>
                  <a:pt x="51" y="9"/>
                  <a:pt x="48" y="12"/>
                  <a:pt x="44" y="12"/>
                </a:cubicBezTo>
                <a:close/>
                <a:moveTo>
                  <a:pt x="82" y="12"/>
                </a:moveTo>
                <a:cubicBezTo>
                  <a:pt x="79" y="12"/>
                  <a:pt x="76" y="9"/>
                  <a:pt x="76" y="6"/>
                </a:cubicBezTo>
                <a:cubicBezTo>
                  <a:pt x="76" y="2"/>
                  <a:pt x="79" y="0"/>
                  <a:pt x="82" y="0"/>
                </a:cubicBezTo>
                <a:cubicBezTo>
                  <a:pt x="86" y="0"/>
                  <a:pt x="88" y="2"/>
                  <a:pt x="88" y="6"/>
                </a:cubicBezTo>
                <a:cubicBezTo>
                  <a:pt x="88" y="9"/>
                  <a:pt x="86" y="12"/>
                  <a:pt x="82" y="12"/>
                </a:cubicBezTo>
                <a:close/>
                <a:moveTo>
                  <a:pt x="120" y="12"/>
                </a:moveTo>
                <a:cubicBezTo>
                  <a:pt x="120" y="12"/>
                  <a:pt x="119" y="12"/>
                  <a:pt x="119" y="12"/>
                </a:cubicBezTo>
                <a:cubicBezTo>
                  <a:pt x="119" y="12"/>
                  <a:pt x="119" y="12"/>
                  <a:pt x="119" y="12"/>
                </a:cubicBezTo>
                <a:cubicBezTo>
                  <a:pt x="115" y="12"/>
                  <a:pt x="112" y="9"/>
                  <a:pt x="112" y="6"/>
                </a:cubicBezTo>
                <a:cubicBezTo>
                  <a:pt x="112" y="2"/>
                  <a:pt x="115" y="0"/>
                  <a:pt x="119" y="0"/>
                </a:cubicBezTo>
                <a:cubicBezTo>
                  <a:pt x="119" y="0"/>
                  <a:pt x="119" y="0"/>
                  <a:pt x="119" y="0"/>
                </a:cubicBezTo>
                <a:cubicBezTo>
                  <a:pt x="119" y="0"/>
                  <a:pt x="120" y="0"/>
                  <a:pt x="120" y="0"/>
                </a:cubicBezTo>
                <a:cubicBezTo>
                  <a:pt x="123" y="0"/>
                  <a:pt x="126" y="2"/>
                  <a:pt x="126" y="6"/>
                </a:cubicBezTo>
                <a:cubicBezTo>
                  <a:pt x="126" y="9"/>
                  <a:pt x="123" y="12"/>
                  <a:pt x="120" y="12"/>
                </a:cubicBezTo>
                <a:close/>
                <a:moveTo>
                  <a:pt x="25" y="41"/>
                </a:moveTo>
                <a:cubicBezTo>
                  <a:pt x="22" y="41"/>
                  <a:pt x="19" y="38"/>
                  <a:pt x="19" y="35"/>
                </a:cubicBezTo>
                <a:cubicBezTo>
                  <a:pt x="19" y="31"/>
                  <a:pt x="22" y="28"/>
                  <a:pt x="25" y="28"/>
                </a:cubicBezTo>
                <a:cubicBezTo>
                  <a:pt x="29" y="28"/>
                  <a:pt x="32" y="31"/>
                  <a:pt x="32" y="35"/>
                </a:cubicBezTo>
                <a:cubicBezTo>
                  <a:pt x="32" y="38"/>
                  <a:pt x="29" y="41"/>
                  <a:pt x="25" y="41"/>
                </a:cubicBezTo>
                <a:close/>
                <a:moveTo>
                  <a:pt x="63" y="41"/>
                </a:moveTo>
                <a:cubicBezTo>
                  <a:pt x="60" y="41"/>
                  <a:pt x="57" y="38"/>
                  <a:pt x="57" y="35"/>
                </a:cubicBezTo>
                <a:cubicBezTo>
                  <a:pt x="57" y="31"/>
                  <a:pt x="60" y="28"/>
                  <a:pt x="63" y="28"/>
                </a:cubicBezTo>
                <a:cubicBezTo>
                  <a:pt x="67" y="28"/>
                  <a:pt x="69" y="31"/>
                  <a:pt x="69" y="35"/>
                </a:cubicBezTo>
                <a:cubicBezTo>
                  <a:pt x="69" y="38"/>
                  <a:pt x="67" y="41"/>
                  <a:pt x="63" y="41"/>
                </a:cubicBezTo>
                <a:close/>
                <a:moveTo>
                  <a:pt x="101" y="41"/>
                </a:moveTo>
                <a:cubicBezTo>
                  <a:pt x="97" y="41"/>
                  <a:pt x="95" y="38"/>
                  <a:pt x="95" y="35"/>
                </a:cubicBezTo>
                <a:cubicBezTo>
                  <a:pt x="95" y="31"/>
                  <a:pt x="97" y="28"/>
                  <a:pt x="101" y="28"/>
                </a:cubicBezTo>
                <a:cubicBezTo>
                  <a:pt x="104" y="28"/>
                  <a:pt x="107" y="31"/>
                  <a:pt x="107" y="35"/>
                </a:cubicBezTo>
                <a:cubicBezTo>
                  <a:pt x="107" y="38"/>
                  <a:pt x="104" y="41"/>
                  <a:pt x="101" y="41"/>
                </a:cubicBezTo>
                <a:close/>
                <a:moveTo>
                  <a:pt x="44" y="70"/>
                </a:moveTo>
                <a:cubicBezTo>
                  <a:pt x="41" y="70"/>
                  <a:pt x="38" y="67"/>
                  <a:pt x="38" y="63"/>
                </a:cubicBezTo>
                <a:cubicBezTo>
                  <a:pt x="38" y="60"/>
                  <a:pt x="41" y="57"/>
                  <a:pt x="44" y="57"/>
                </a:cubicBezTo>
                <a:cubicBezTo>
                  <a:pt x="48" y="57"/>
                  <a:pt x="51" y="60"/>
                  <a:pt x="51" y="63"/>
                </a:cubicBezTo>
                <a:cubicBezTo>
                  <a:pt x="51" y="67"/>
                  <a:pt x="48" y="70"/>
                  <a:pt x="44" y="70"/>
                </a:cubicBezTo>
                <a:close/>
                <a:moveTo>
                  <a:pt x="82" y="70"/>
                </a:moveTo>
                <a:cubicBezTo>
                  <a:pt x="79" y="70"/>
                  <a:pt x="76" y="67"/>
                  <a:pt x="76" y="63"/>
                </a:cubicBezTo>
                <a:cubicBezTo>
                  <a:pt x="76" y="60"/>
                  <a:pt x="79" y="57"/>
                  <a:pt x="82" y="57"/>
                </a:cubicBezTo>
                <a:cubicBezTo>
                  <a:pt x="86" y="57"/>
                  <a:pt x="88" y="60"/>
                  <a:pt x="88" y="63"/>
                </a:cubicBezTo>
                <a:cubicBezTo>
                  <a:pt x="88" y="67"/>
                  <a:pt x="86" y="70"/>
                  <a:pt x="82" y="70"/>
                </a:cubicBezTo>
                <a:close/>
                <a:moveTo>
                  <a:pt x="120" y="70"/>
                </a:moveTo>
                <a:cubicBezTo>
                  <a:pt x="120" y="70"/>
                  <a:pt x="119" y="70"/>
                  <a:pt x="119" y="70"/>
                </a:cubicBezTo>
                <a:cubicBezTo>
                  <a:pt x="119" y="70"/>
                  <a:pt x="119" y="70"/>
                  <a:pt x="119" y="70"/>
                </a:cubicBezTo>
                <a:cubicBezTo>
                  <a:pt x="115" y="70"/>
                  <a:pt x="112" y="67"/>
                  <a:pt x="112" y="63"/>
                </a:cubicBezTo>
                <a:cubicBezTo>
                  <a:pt x="112" y="60"/>
                  <a:pt x="115" y="57"/>
                  <a:pt x="119" y="57"/>
                </a:cubicBezTo>
                <a:cubicBezTo>
                  <a:pt x="119" y="57"/>
                  <a:pt x="119" y="57"/>
                  <a:pt x="119" y="57"/>
                </a:cubicBezTo>
                <a:cubicBezTo>
                  <a:pt x="119" y="57"/>
                  <a:pt x="120" y="57"/>
                  <a:pt x="120" y="57"/>
                </a:cubicBezTo>
                <a:cubicBezTo>
                  <a:pt x="123" y="57"/>
                  <a:pt x="126" y="60"/>
                  <a:pt x="126" y="63"/>
                </a:cubicBezTo>
                <a:cubicBezTo>
                  <a:pt x="126" y="67"/>
                  <a:pt x="123" y="70"/>
                  <a:pt x="120" y="70"/>
                </a:cubicBezTo>
                <a:close/>
                <a:moveTo>
                  <a:pt x="63" y="99"/>
                </a:moveTo>
                <a:cubicBezTo>
                  <a:pt x="60" y="99"/>
                  <a:pt x="57" y="96"/>
                  <a:pt x="57" y="92"/>
                </a:cubicBezTo>
                <a:cubicBezTo>
                  <a:pt x="57" y="89"/>
                  <a:pt x="60" y="86"/>
                  <a:pt x="63" y="86"/>
                </a:cubicBezTo>
                <a:cubicBezTo>
                  <a:pt x="67" y="86"/>
                  <a:pt x="69" y="89"/>
                  <a:pt x="69" y="92"/>
                </a:cubicBezTo>
                <a:cubicBezTo>
                  <a:pt x="69" y="96"/>
                  <a:pt x="67" y="99"/>
                  <a:pt x="63" y="99"/>
                </a:cubicBezTo>
                <a:close/>
                <a:moveTo>
                  <a:pt x="101" y="99"/>
                </a:moveTo>
                <a:cubicBezTo>
                  <a:pt x="97" y="99"/>
                  <a:pt x="95" y="96"/>
                  <a:pt x="95" y="92"/>
                </a:cubicBezTo>
                <a:cubicBezTo>
                  <a:pt x="95" y="89"/>
                  <a:pt x="97" y="86"/>
                  <a:pt x="101" y="86"/>
                </a:cubicBezTo>
                <a:cubicBezTo>
                  <a:pt x="104" y="86"/>
                  <a:pt x="107" y="89"/>
                  <a:pt x="107" y="92"/>
                </a:cubicBezTo>
                <a:cubicBezTo>
                  <a:pt x="107" y="96"/>
                  <a:pt x="104" y="99"/>
                  <a:pt x="101" y="99"/>
                </a:cubicBezTo>
                <a:close/>
                <a:moveTo>
                  <a:pt x="232" y="12"/>
                </a:moveTo>
                <a:cubicBezTo>
                  <a:pt x="236" y="12"/>
                  <a:pt x="238" y="9"/>
                  <a:pt x="238" y="6"/>
                </a:cubicBezTo>
                <a:cubicBezTo>
                  <a:pt x="238" y="2"/>
                  <a:pt x="236" y="0"/>
                  <a:pt x="232" y="0"/>
                </a:cubicBezTo>
                <a:cubicBezTo>
                  <a:pt x="229" y="0"/>
                  <a:pt x="226" y="2"/>
                  <a:pt x="226" y="6"/>
                </a:cubicBezTo>
                <a:cubicBezTo>
                  <a:pt x="226" y="9"/>
                  <a:pt x="229" y="12"/>
                  <a:pt x="232" y="12"/>
                </a:cubicBezTo>
                <a:close/>
                <a:moveTo>
                  <a:pt x="194" y="12"/>
                </a:moveTo>
                <a:cubicBezTo>
                  <a:pt x="198" y="12"/>
                  <a:pt x="201" y="9"/>
                  <a:pt x="201" y="6"/>
                </a:cubicBezTo>
                <a:cubicBezTo>
                  <a:pt x="201" y="2"/>
                  <a:pt x="198" y="0"/>
                  <a:pt x="194" y="0"/>
                </a:cubicBezTo>
                <a:cubicBezTo>
                  <a:pt x="191" y="0"/>
                  <a:pt x="188" y="2"/>
                  <a:pt x="188" y="6"/>
                </a:cubicBezTo>
                <a:cubicBezTo>
                  <a:pt x="188" y="9"/>
                  <a:pt x="191" y="12"/>
                  <a:pt x="194" y="12"/>
                </a:cubicBezTo>
                <a:close/>
                <a:moveTo>
                  <a:pt x="156" y="12"/>
                </a:moveTo>
                <a:cubicBezTo>
                  <a:pt x="160" y="12"/>
                  <a:pt x="163" y="9"/>
                  <a:pt x="163" y="6"/>
                </a:cubicBezTo>
                <a:cubicBezTo>
                  <a:pt x="163" y="2"/>
                  <a:pt x="160" y="0"/>
                  <a:pt x="156" y="0"/>
                </a:cubicBezTo>
                <a:cubicBezTo>
                  <a:pt x="153" y="0"/>
                  <a:pt x="150" y="2"/>
                  <a:pt x="150" y="6"/>
                </a:cubicBezTo>
                <a:cubicBezTo>
                  <a:pt x="150" y="9"/>
                  <a:pt x="153" y="12"/>
                  <a:pt x="156" y="12"/>
                </a:cubicBezTo>
                <a:close/>
                <a:moveTo>
                  <a:pt x="289" y="41"/>
                </a:moveTo>
                <a:cubicBezTo>
                  <a:pt x="292" y="41"/>
                  <a:pt x="295" y="38"/>
                  <a:pt x="295" y="35"/>
                </a:cubicBezTo>
                <a:cubicBezTo>
                  <a:pt x="295" y="31"/>
                  <a:pt x="292" y="28"/>
                  <a:pt x="289" y="28"/>
                </a:cubicBezTo>
                <a:cubicBezTo>
                  <a:pt x="285" y="28"/>
                  <a:pt x="282" y="31"/>
                  <a:pt x="282" y="35"/>
                </a:cubicBezTo>
                <a:cubicBezTo>
                  <a:pt x="282" y="38"/>
                  <a:pt x="285" y="41"/>
                  <a:pt x="289" y="41"/>
                </a:cubicBezTo>
                <a:close/>
                <a:moveTo>
                  <a:pt x="251" y="41"/>
                </a:moveTo>
                <a:cubicBezTo>
                  <a:pt x="254" y="41"/>
                  <a:pt x="257" y="38"/>
                  <a:pt x="257" y="35"/>
                </a:cubicBezTo>
                <a:cubicBezTo>
                  <a:pt x="257" y="31"/>
                  <a:pt x="254" y="28"/>
                  <a:pt x="251" y="28"/>
                </a:cubicBezTo>
                <a:cubicBezTo>
                  <a:pt x="247" y="28"/>
                  <a:pt x="245" y="31"/>
                  <a:pt x="245" y="35"/>
                </a:cubicBezTo>
                <a:cubicBezTo>
                  <a:pt x="245" y="38"/>
                  <a:pt x="247" y="41"/>
                  <a:pt x="251" y="41"/>
                </a:cubicBezTo>
                <a:close/>
                <a:moveTo>
                  <a:pt x="213" y="41"/>
                </a:moveTo>
                <a:cubicBezTo>
                  <a:pt x="217" y="41"/>
                  <a:pt x="219" y="38"/>
                  <a:pt x="219" y="35"/>
                </a:cubicBezTo>
                <a:cubicBezTo>
                  <a:pt x="219" y="31"/>
                  <a:pt x="217" y="28"/>
                  <a:pt x="213" y="28"/>
                </a:cubicBezTo>
                <a:cubicBezTo>
                  <a:pt x="210" y="28"/>
                  <a:pt x="207" y="31"/>
                  <a:pt x="207" y="35"/>
                </a:cubicBezTo>
                <a:cubicBezTo>
                  <a:pt x="207" y="38"/>
                  <a:pt x="210" y="41"/>
                  <a:pt x="213" y="41"/>
                </a:cubicBezTo>
                <a:close/>
                <a:moveTo>
                  <a:pt x="175" y="41"/>
                </a:moveTo>
                <a:cubicBezTo>
                  <a:pt x="179" y="41"/>
                  <a:pt x="182" y="38"/>
                  <a:pt x="182" y="35"/>
                </a:cubicBezTo>
                <a:cubicBezTo>
                  <a:pt x="182" y="31"/>
                  <a:pt x="179" y="28"/>
                  <a:pt x="175" y="28"/>
                </a:cubicBezTo>
                <a:cubicBezTo>
                  <a:pt x="172" y="28"/>
                  <a:pt x="169" y="31"/>
                  <a:pt x="169" y="35"/>
                </a:cubicBezTo>
                <a:cubicBezTo>
                  <a:pt x="169" y="38"/>
                  <a:pt x="172" y="41"/>
                  <a:pt x="175"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3"/>
                </a:cubicBezTo>
                <a:cubicBezTo>
                  <a:pt x="314" y="60"/>
                  <a:pt x="311" y="57"/>
                  <a:pt x="308" y="57"/>
                </a:cubicBezTo>
                <a:cubicBezTo>
                  <a:pt x="304" y="57"/>
                  <a:pt x="301" y="60"/>
                  <a:pt x="301" y="63"/>
                </a:cubicBezTo>
                <a:cubicBezTo>
                  <a:pt x="301" y="67"/>
                  <a:pt x="304" y="70"/>
                  <a:pt x="308" y="70"/>
                </a:cubicBezTo>
                <a:close/>
                <a:moveTo>
                  <a:pt x="270" y="70"/>
                </a:moveTo>
                <a:cubicBezTo>
                  <a:pt x="273" y="70"/>
                  <a:pt x="276" y="67"/>
                  <a:pt x="276" y="63"/>
                </a:cubicBezTo>
                <a:cubicBezTo>
                  <a:pt x="276" y="60"/>
                  <a:pt x="273" y="57"/>
                  <a:pt x="270" y="57"/>
                </a:cubicBezTo>
                <a:cubicBezTo>
                  <a:pt x="266" y="57"/>
                  <a:pt x="263" y="60"/>
                  <a:pt x="263" y="63"/>
                </a:cubicBezTo>
                <a:cubicBezTo>
                  <a:pt x="263" y="67"/>
                  <a:pt x="266" y="70"/>
                  <a:pt x="270" y="70"/>
                </a:cubicBezTo>
                <a:close/>
                <a:moveTo>
                  <a:pt x="232" y="70"/>
                </a:moveTo>
                <a:cubicBezTo>
                  <a:pt x="236" y="70"/>
                  <a:pt x="238" y="67"/>
                  <a:pt x="238" y="63"/>
                </a:cubicBezTo>
                <a:cubicBezTo>
                  <a:pt x="238" y="60"/>
                  <a:pt x="236" y="57"/>
                  <a:pt x="232" y="57"/>
                </a:cubicBezTo>
                <a:cubicBezTo>
                  <a:pt x="229" y="57"/>
                  <a:pt x="226" y="60"/>
                  <a:pt x="226" y="63"/>
                </a:cubicBezTo>
                <a:cubicBezTo>
                  <a:pt x="226" y="67"/>
                  <a:pt x="229" y="70"/>
                  <a:pt x="232" y="70"/>
                </a:cubicBezTo>
                <a:close/>
                <a:moveTo>
                  <a:pt x="194" y="70"/>
                </a:moveTo>
                <a:cubicBezTo>
                  <a:pt x="198" y="70"/>
                  <a:pt x="201" y="67"/>
                  <a:pt x="201" y="63"/>
                </a:cubicBezTo>
                <a:cubicBezTo>
                  <a:pt x="201" y="60"/>
                  <a:pt x="198" y="57"/>
                  <a:pt x="194" y="57"/>
                </a:cubicBezTo>
                <a:cubicBezTo>
                  <a:pt x="191" y="57"/>
                  <a:pt x="188" y="60"/>
                  <a:pt x="188" y="63"/>
                </a:cubicBezTo>
                <a:cubicBezTo>
                  <a:pt x="188" y="67"/>
                  <a:pt x="191" y="70"/>
                  <a:pt x="194" y="70"/>
                </a:cubicBezTo>
                <a:close/>
                <a:moveTo>
                  <a:pt x="156" y="70"/>
                </a:moveTo>
                <a:cubicBezTo>
                  <a:pt x="160" y="70"/>
                  <a:pt x="163" y="67"/>
                  <a:pt x="163" y="63"/>
                </a:cubicBezTo>
                <a:cubicBezTo>
                  <a:pt x="163" y="60"/>
                  <a:pt x="160" y="57"/>
                  <a:pt x="156" y="57"/>
                </a:cubicBezTo>
                <a:cubicBezTo>
                  <a:pt x="153" y="57"/>
                  <a:pt x="150" y="60"/>
                  <a:pt x="150" y="63"/>
                </a:cubicBezTo>
                <a:cubicBezTo>
                  <a:pt x="150" y="67"/>
                  <a:pt x="153" y="70"/>
                  <a:pt x="156" y="70"/>
                </a:cubicBezTo>
                <a:close/>
                <a:moveTo>
                  <a:pt x="326" y="99"/>
                </a:moveTo>
                <a:cubicBezTo>
                  <a:pt x="330" y="99"/>
                  <a:pt x="333" y="96"/>
                  <a:pt x="333" y="92"/>
                </a:cubicBezTo>
                <a:cubicBezTo>
                  <a:pt x="333" y="89"/>
                  <a:pt x="330" y="86"/>
                  <a:pt x="326" y="86"/>
                </a:cubicBezTo>
                <a:cubicBezTo>
                  <a:pt x="323" y="86"/>
                  <a:pt x="320" y="89"/>
                  <a:pt x="320" y="92"/>
                </a:cubicBezTo>
                <a:cubicBezTo>
                  <a:pt x="320" y="96"/>
                  <a:pt x="323" y="99"/>
                  <a:pt x="326" y="99"/>
                </a:cubicBezTo>
                <a:close/>
                <a:moveTo>
                  <a:pt x="289" y="99"/>
                </a:moveTo>
                <a:cubicBezTo>
                  <a:pt x="292" y="99"/>
                  <a:pt x="295" y="96"/>
                  <a:pt x="295" y="92"/>
                </a:cubicBezTo>
                <a:cubicBezTo>
                  <a:pt x="295" y="89"/>
                  <a:pt x="292" y="86"/>
                  <a:pt x="289" y="86"/>
                </a:cubicBezTo>
                <a:cubicBezTo>
                  <a:pt x="285" y="86"/>
                  <a:pt x="282" y="89"/>
                  <a:pt x="282" y="92"/>
                </a:cubicBezTo>
                <a:cubicBezTo>
                  <a:pt x="282" y="96"/>
                  <a:pt x="285" y="99"/>
                  <a:pt x="289" y="99"/>
                </a:cubicBezTo>
                <a:close/>
                <a:moveTo>
                  <a:pt x="251" y="99"/>
                </a:moveTo>
                <a:cubicBezTo>
                  <a:pt x="254" y="99"/>
                  <a:pt x="257" y="96"/>
                  <a:pt x="257" y="92"/>
                </a:cubicBezTo>
                <a:cubicBezTo>
                  <a:pt x="257" y="89"/>
                  <a:pt x="254" y="86"/>
                  <a:pt x="251" y="86"/>
                </a:cubicBezTo>
                <a:cubicBezTo>
                  <a:pt x="247" y="86"/>
                  <a:pt x="245" y="89"/>
                  <a:pt x="245" y="92"/>
                </a:cubicBezTo>
                <a:cubicBezTo>
                  <a:pt x="245" y="96"/>
                  <a:pt x="247" y="99"/>
                  <a:pt x="251" y="99"/>
                </a:cubicBezTo>
                <a:close/>
                <a:moveTo>
                  <a:pt x="213" y="99"/>
                </a:moveTo>
                <a:cubicBezTo>
                  <a:pt x="217" y="99"/>
                  <a:pt x="219" y="96"/>
                  <a:pt x="219" y="92"/>
                </a:cubicBezTo>
                <a:cubicBezTo>
                  <a:pt x="219" y="89"/>
                  <a:pt x="217" y="86"/>
                  <a:pt x="213" y="86"/>
                </a:cubicBezTo>
                <a:cubicBezTo>
                  <a:pt x="210" y="86"/>
                  <a:pt x="207" y="89"/>
                  <a:pt x="207" y="92"/>
                </a:cubicBezTo>
                <a:cubicBezTo>
                  <a:pt x="207" y="96"/>
                  <a:pt x="210" y="99"/>
                  <a:pt x="213" y="99"/>
                </a:cubicBezTo>
                <a:close/>
                <a:moveTo>
                  <a:pt x="175" y="99"/>
                </a:moveTo>
                <a:cubicBezTo>
                  <a:pt x="179" y="99"/>
                  <a:pt x="182" y="96"/>
                  <a:pt x="182" y="92"/>
                </a:cubicBezTo>
                <a:cubicBezTo>
                  <a:pt x="182" y="89"/>
                  <a:pt x="179" y="86"/>
                  <a:pt x="175" y="86"/>
                </a:cubicBezTo>
                <a:cubicBezTo>
                  <a:pt x="172" y="86"/>
                  <a:pt x="169" y="89"/>
                  <a:pt x="169" y="92"/>
                </a:cubicBezTo>
                <a:cubicBezTo>
                  <a:pt x="169" y="96"/>
                  <a:pt x="172" y="99"/>
                  <a:pt x="175"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8" name="Freeform 42"/>
          <p:cNvSpPr>
            <a:spLocks noEditPoints="1"/>
          </p:cNvSpPr>
          <p:nvPr/>
        </p:nvSpPr>
        <p:spPr bwMode="auto">
          <a:xfrm>
            <a:off x="9792934" y="-7030"/>
            <a:ext cx="2391084" cy="2447016"/>
          </a:xfrm>
          <a:custGeom>
            <a:avLst/>
            <a:gdLst>
              <a:gd name="T0" fmla="*/ 56 w 871"/>
              <a:gd name="T1" fmla="*/ 4 h 892"/>
              <a:gd name="T2" fmla="*/ 258 w 871"/>
              <a:gd name="T3" fmla="*/ 3 h 892"/>
              <a:gd name="T4" fmla="*/ 457 w 871"/>
              <a:gd name="T5" fmla="*/ 2 h 892"/>
              <a:gd name="T6" fmla="*/ 616 w 871"/>
              <a:gd name="T7" fmla="*/ 3 h 892"/>
              <a:gd name="T8" fmla="*/ 785 w 871"/>
              <a:gd name="T9" fmla="*/ 3 h 892"/>
              <a:gd name="T10" fmla="*/ 862 w 871"/>
              <a:gd name="T11" fmla="*/ 157 h 892"/>
              <a:gd name="T12" fmla="*/ 871 w 871"/>
              <a:gd name="T13" fmla="*/ 199 h 892"/>
              <a:gd name="T14" fmla="*/ 871 w 871"/>
              <a:gd name="T15" fmla="*/ 303 h 892"/>
              <a:gd name="T16" fmla="*/ 861 w 871"/>
              <a:gd name="T17" fmla="*/ 341 h 892"/>
              <a:gd name="T18" fmla="*/ 871 w 871"/>
              <a:gd name="T19" fmla="*/ 456 h 892"/>
              <a:gd name="T20" fmla="*/ 818 w 871"/>
              <a:gd name="T21" fmla="*/ 525 h 892"/>
              <a:gd name="T22" fmla="*/ 871 w 871"/>
              <a:gd name="T23" fmla="*/ 626 h 892"/>
              <a:gd name="T24" fmla="*/ 871 w 871"/>
              <a:gd name="T25" fmla="*/ 701 h 892"/>
              <a:gd name="T26" fmla="*/ 871 w 871"/>
              <a:gd name="T27" fmla="*/ 820 h 892"/>
              <a:gd name="T28" fmla="*/ 819 w 871"/>
              <a:gd name="T29" fmla="*/ 720 h 892"/>
              <a:gd name="T30" fmla="*/ 785 w 871"/>
              <a:gd name="T31" fmla="*/ 727 h 892"/>
              <a:gd name="T32" fmla="*/ 467 w 871"/>
              <a:gd name="T33" fmla="*/ 314 h 892"/>
              <a:gd name="T34" fmla="*/ 181 w 871"/>
              <a:gd name="T35" fmla="*/ 333 h 892"/>
              <a:gd name="T36" fmla="*/ 13 w 871"/>
              <a:gd name="T37" fmla="*/ 20 h 892"/>
              <a:gd name="T38" fmla="*/ 182 w 871"/>
              <a:gd name="T39" fmla="*/ 16 h 892"/>
              <a:gd name="T40" fmla="*/ 522 w 871"/>
              <a:gd name="T41" fmla="*/ 38 h 892"/>
              <a:gd name="T42" fmla="*/ 721 w 871"/>
              <a:gd name="T43" fmla="*/ 2 h 892"/>
              <a:gd name="T44" fmla="*/ 69 w 871"/>
              <a:gd name="T45" fmla="*/ 72 h 892"/>
              <a:gd name="T46" fmla="*/ 644 w 871"/>
              <a:gd name="T47" fmla="*/ 53 h 892"/>
              <a:gd name="T48" fmla="*/ 326 w 871"/>
              <a:gd name="T49" fmla="*/ 63 h 892"/>
              <a:gd name="T50" fmla="*/ 379 w 871"/>
              <a:gd name="T51" fmla="*/ 63 h 892"/>
              <a:gd name="T52" fmla="*/ 777 w 871"/>
              <a:gd name="T53" fmla="*/ 94 h 892"/>
              <a:gd name="T54" fmla="*/ 515 w 871"/>
              <a:gd name="T55" fmla="*/ 67 h 892"/>
              <a:gd name="T56" fmla="*/ 555 w 871"/>
              <a:gd name="T57" fmla="*/ 109 h 892"/>
              <a:gd name="T58" fmla="*/ 388 w 871"/>
              <a:gd name="T59" fmla="*/ 122 h 892"/>
              <a:gd name="T60" fmla="*/ 558 w 871"/>
              <a:gd name="T61" fmla="*/ 122 h 892"/>
              <a:gd name="T62" fmla="*/ 227 w 871"/>
              <a:gd name="T63" fmla="*/ 127 h 892"/>
              <a:gd name="T64" fmla="*/ 296 w 871"/>
              <a:gd name="T65" fmla="*/ 132 h 892"/>
              <a:gd name="T66" fmla="*/ 655 w 871"/>
              <a:gd name="T67" fmla="*/ 139 h 892"/>
              <a:gd name="T68" fmla="*/ 247 w 871"/>
              <a:gd name="T69" fmla="*/ 134 h 892"/>
              <a:gd name="T70" fmla="*/ 276 w 871"/>
              <a:gd name="T71" fmla="*/ 136 h 892"/>
              <a:gd name="T72" fmla="*/ 135 w 871"/>
              <a:gd name="T73" fmla="*/ 186 h 892"/>
              <a:gd name="T74" fmla="*/ 305 w 871"/>
              <a:gd name="T75" fmla="*/ 186 h 892"/>
              <a:gd name="T76" fmla="*/ 606 w 871"/>
              <a:gd name="T77" fmla="*/ 218 h 892"/>
              <a:gd name="T78" fmla="*/ 84 w 871"/>
              <a:gd name="T79" fmla="*/ 136 h 892"/>
              <a:gd name="T80" fmla="*/ 495 w 871"/>
              <a:gd name="T81" fmla="*/ 196 h 892"/>
              <a:gd name="T82" fmla="*/ 549 w 871"/>
              <a:gd name="T83" fmla="*/ 196 h 892"/>
              <a:gd name="T84" fmla="*/ 45 w 871"/>
              <a:gd name="T85" fmla="*/ 137 h 892"/>
              <a:gd name="T86" fmla="*/ 319 w 871"/>
              <a:gd name="T87" fmla="*/ 242 h 892"/>
              <a:gd name="T88" fmla="*/ 650 w 871"/>
              <a:gd name="T89" fmla="*/ 233 h 892"/>
              <a:gd name="T90" fmla="*/ 698 w 871"/>
              <a:gd name="T91" fmla="*/ 200 h 892"/>
              <a:gd name="T92" fmla="*/ 558 w 871"/>
              <a:gd name="T93" fmla="*/ 254 h 892"/>
              <a:gd name="T94" fmla="*/ 227 w 871"/>
              <a:gd name="T95" fmla="*/ 260 h 892"/>
              <a:gd name="T96" fmla="*/ 316 w 871"/>
              <a:gd name="T97" fmla="*/ 292 h 892"/>
              <a:gd name="T98" fmla="*/ 648 w 871"/>
              <a:gd name="T99" fmla="*/ 260 h 892"/>
              <a:gd name="T100" fmla="*/ 428 w 871"/>
              <a:gd name="T101" fmla="*/ 269 h 892"/>
              <a:gd name="T102" fmla="*/ 472 w 871"/>
              <a:gd name="T103" fmla="*/ 307 h 892"/>
              <a:gd name="T104" fmla="*/ 784 w 871"/>
              <a:gd name="T105" fmla="*/ 288 h 892"/>
              <a:gd name="T106" fmla="*/ 632 w 871"/>
              <a:gd name="T107" fmla="*/ 342 h 892"/>
              <a:gd name="T108" fmla="*/ 747 w 871"/>
              <a:gd name="T109" fmla="*/ 349 h 892"/>
              <a:gd name="T110" fmla="*/ 685 w 871"/>
              <a:gd name="T111" fmla="*/ 332 h 892"/>
              <a:gd name="T112" fmla="*/ 693 w 871"/>
              <a:gd name="T113" fmla="*/ 345 h 892"/>
              <a:gd name="T114" fmla="*/ 636 w 871"/>
              <a:gd name="T115" fmla="*/ 397 h 892"/>
              <a:gd name="T116" fmla="*/ 813 w 871"/>
              <a:gd name="T117" fmla="*/ 452 h 892"/>
              <a:gd name="T118" fmla="*/ 738 w 871"/>
              <a:gd name="T119" fmla="*/ 492 h 892"/>
              <a:gd name="T120" fmla="*/ 748 w 871"/>
              <a:gd name="T121" fmla="*/ 603 h 892"/>
              <a:gd name="T122" fmla="*/ 843 w 871"/>
              <a:gd name="T123" fmla="*/ 5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1" h="892">
                <a:moveTo>
                  <a:pt x="21" y="2"/>
                </a:moveTo>
                <a:cubicBezTo>
                  <a:pt x="32" y="2"/>
                  <a:pt x="32" y="2"/>
                  <a:pt x="32" y="2"/>
                </a:cubicBezTo>
                <a:cubicBezTo>
                  <a:pt x="6" y="39"/>
                  <a:pt x="15" y="90"/>
                  <a:pt x="55" y="116"/>
                </a:cubicBezTo>
                <a:cubicBezTo>
                  <a:pt x="88" y="137"/>
                  <a:pt x="135" y="130"/>
                  <a:pt x="160" y="99"/>
                </a:cubicBezTo>
                <a:cubicBezTo>
                  <a:pt x="164" y="94"/>
                  <a:pt x="176" y="76"/>
                  <a:pt x="176" y="67"/>
                </a:cubicBezTo>
                <a:cubicBezTo>
                  <a:pt x="164" y="65"/>
                  <a:pt x="164" y="65"/>
                  <a:pt x="164" y="65"/>
                </a:cubicBezTo>
                <a:cubicBezTo>
                  <a:pt x="154" y="107"/>
                  <a:pt x="102" y="133"/>
                  <a:pt x="60" y="104"/>
                </a:cubicBezTo>
                <a:cubicBezTo>
                  <a:pt x="45" y="95"/>
                  <a:pt x="31" y="76"/>
                  <a:pt x="30" y="51"/>
                </a:cubicBezTo>
                <a:cubicBezTo>
                  <a:pt x="29" y="38"/>
                  <a:pt x="32" y="26"/>
                  <a:pt x="37" y="16"/>
                </a:cubicBezTo>
                <a:cubicBezTo>
                  <a:pt x="40" y="11"/>
                  <a:pt x="42" y="7"/>
                  <a:pt x="46" y="4"/>
                </a:cubicBezTo>
                <a:cubicBezTo>
                  <a:pt x="46" y="3"/>
                  <a:pt x="47" y="2"/>
                  <a:pt x="47" y="2"/>
                </a:cubicBezTo>
                <a:cubicBezTo>
                  <a:pt x="59" y="2"/>
                  <a:pt x="59" y="2"/>
                  <a:pt x="59" y="2"/>
                </a:cubicBezTo>
                <a:cubicBezTo>
                  <a:pt x="58" y="2"/>
                  <a:pt x="57" y="3"/>
                  <a:pt x="56" y="4"/>
                </a:cubicBezTo>
                <a:cubicBezTo>
                  <a:pt x="32" y="26"/>
                  <a:pt x="32" y="67"/>
                  <a:pt x="55" y="90"/>
                </a:cubicBezTo>
                <a:cubicBezTo>
                  <a:pt x="67" y="103"/>
                  <a:pt x="91" y="113"/>
                  <a:pt x="116" y="105"/>
                </a:cubicBezTo>
                <a:cubicBezTo>
                  <a:pt x="135" y="99"/>
                  <a:pt x="153" y="81"/>
                  <a:pt x="156" y="63"/>
                </a:cubicBezTo>
                <a:cubicBezTo>
                  <a:pt x="143" y="58"/>
                  <a:pt x="143" y="58"/>
                  <a:pt x="143" y="58"/>
                </a:cubicBezTo>
                <a:cubicBezTo>
                  <a:pt x="137" y="91"/>
                  <a:pt x="92" y="107"/>
                  <a:pt x="66" y="81"/>
                </a:cubicBezTo>
                <a:cubicBezTo>
                  <a:pt x="44" y="58"/>
                  <a:pt x="49" y="24"/>
                  <a:pt x="74" y="8"/>
                </a:cubicBezTo>
                <a:cubicBezTo>
                  <a:pt x="78" y="6"/>
                  <a:pt x="82" y="5"/>
                  <a:pt x="85" y="3"/>
                </a:cubicBezTo>
                <a:cubicBezTo>
                  <a:pt x="83" y="3"/>
                  <a:pt x="81" y="2"/>
                  <a:pt x="79" y="2"/>
                </a:cubicBezTo>
                <a:cubicBezTo>
                  <a:pt x="118" y="2"/>
                  <a:pt x="118" y="2"/>
                  <a:pt x="118" y="2"/>
                </a:cubicBezTo>
                <a:cubicBezTo>
                  <a:pt x="106" y="4"/>
                  <a:pt x="106" y="4"/>
                  <a:pt x="106" y="4"/>
                </a:cubicBezTo>
                <a:cubicBezTo>
                  <a:pt x="117" y="46"/>
                  <a:pt x="180" y="80"/>
                  <a:pt x="232" y="42"/>
                </a:cubicBezTo>
                <a:cubicBezTo>
                  <a:pt x="238" y="38"/>
                  <a:pt x="244" y="31"/>
                  <a:pt x="248" y="25"/>
                </a:cubicBezTo>
                <a:cubicBezTo>
                  <a:pt x="251" y="22"/>
                  <a:pt x="260" y="9"/>
                  <a:pt x="258" y="3"/>
                </a:cubicBezTo>
                <a:cubicBezTo>
                  <a:pt x="248" y="2"/>
                  <a:pt x="248" y="2"/>
                  <a:pt x="248" y="2"/>
                </a:cubicBezTo>
                <a:cubicBezTo>
                  <a:pt x="297" y="2"/>
                  <a:pt x="297" y="2"/>
                  <a:pt x="297" y="2"/>
                </a:cubicBezTo>
                <a:cubicBezTo>
                  <a:pt x="308" y="33"/>
                  <a:pt x="355" y="52"/>
                  <a:pt x="388" y="27"/>
                </a:cubicBezTo>
                <a:cubicBezTo>
                  <a:pt x="395" y="21"/>
                  <a:pt x="404" y="12"/>
                  <a:pt x="408" y="2"/>
                </a:cubicBezTo>
                <a:cubicBezTo>
                  <a:pt x="417" y="2"/>
                  <a:pt x="417" y="2"/>
                  <a:pt x="417" y="2"/>
                </a:cubicBezTo>
                <a:cubicBezTo>
                  <a:pt x="415" y="5"/>
                  <a:pt x="413" y="12"/>
                  <a:pt x="407" y="19"/>
                </a:cubicBezTo>
                <a:cubicBezTo>
                  <a:pt x="373" y="65"/>
                  <a:pt x="303" y="49"/>
                  <a:pt x="288" y="2"/>
                </a:cubicBezTo>
                <a:cubicBezTo>
                  <a:pt x="277" y="3"/>
                  <a:pt x="277" y="3"/>
                  <a:pt x="277" y="3"/>
                </a:cubicBezTo>
                <a:cubicBezTo>
                  <a:pt x="275" y="13"/>
                  <a:pt x="302" y="58"/>
                  <a:pt x="352" y="59"/>
                </a:cubicBezTo>
                <a:cubicBezTo>
                  <a:pt x="380" y="59"/>
                  <a:pt x="403" y="45"/>
                  <a:pt x="418" y="25"/>
                </a:cubicBezTo>
                <a:cubicBezTo>
                  <a:pt x="420" y="22"/>
                  <a:pt x="429" y="8"/>
                  <a:pt x="428" y="3"/>
                </a:cubicBezTo>
                <a:cubicBezTo>
                  <a:pt x="418" y="2"/>
                  <a:pt x="418" y="2"/>
                  <a:pt x="418" y="2"/>
                </a:cubicBezTo>
                <a:cubicBezTo>
                  <a:pt x="457" y="2"/>
                  <a:pt x="457" y="2"/>
                  <a:pt x="457" y="2"/>
                </a:cubicBezTo>
                <a:cubicBezTo>
                  <a:pt x="446" y="3"/>
                  <a:pt x="446" y="3"/>
                  <a:pt x="446" y="3"/>
                </a:cubicBezTo>
                <a:cubicBezTo>
                  <a:pt x="445" y="8"/>
                  <a:pt x="454" y="21"/>
                  <a:pt x="456" y="25"/>
                </a:cubicBezTo>
                <a:cubicBezTo>
                  <a:pt x="491" y="72"/>
                  <a:pt x="557" y="68"/>
                  <a:pt x="588" y="25"/>
                </a:cubicBezTo>
                <a:cubicBezTo>
                  <a:pt x="590" y="21"/>
                  <a:pt x="599" y="8"/>
                  <a:pt x="598" y="3"/>
                </a:cubicBezTo>
                <a:cubicBezTo>
                  <a:pt x="587" y="2"/>
                  <a:pt x="587" y="2"/>
                  <a:pt x="587" y="2"/>
                </a:cubicBezTo>
                <a:cubicBezTo>
                  <a:pt x="636" y="2"/>
                  <a:pt x="636" y="2"/>
                  <a:pt x="636" y="2"/>
                </a:cubicBezTo>
                <a:cubicBezTo>
                  <a:pt x="640" y="12"/>
                  <a:pt x="649" y="22"/>
                  <a:pt x="656" y="26"/>
                </a:cubicBezTo>
                <a:cubicBezTo>
                  <a:pt x="665" y="33"/>
                  <a:pt x="676" y="38"/>
                  <a:pt x="691" y="38"/>
                </a:cubicBezTo>
                <a:cubicBezTo>
                  <a:pt x="718" y="38"/>
                  <a:pt x="739" y="21"/>
                  <a:pt x="747" y="2"/>
                </a:cubicBezTo>
                <a:cubicBezTo>
                  <a:pt x="756" y="2"/>
                  <a:pt x="756" y="2"/>
                  <a:pt x="756" y="2"/>
                </a:cubicBezTo>
                <a:cubicBezTo>
                  <a:pt x="741" y="47"/>
                  <a:pt x="673" y="66"/>
                  <a:pt x="637" y="20"/>
                </a:cubicBezTo>
                <a:cubicBezTo>
                  <a:pt x="632" y="14"/>
                  <a:pt x="631" y="8"/>
                  <a:pt x="627" y="2"/>
                </a:cubicBezTo>
                <a:cubicBezTo>
                  <a:pt x="616" y="3"/>
                  <a:pt x="616" y="3"/>
                  <a:pt x="616" y="3"/>
                </a:cubicBezTo>
                <a:cubicBezTo>
                  <a:pt x="616" y="17"/>
                  <a:pt x="636" y="37"/>
                  <a:pt x="643" y="42"/>
                </a:cubicBezTo>
                <a:cubicBezTo>
                  <a:pt x="655" y="52"/>
                  <a:pt x="672" y="59"/>
                  <a:pt x="691" y="59"/>
                </a:cubicBezTo>
                <a:cubicBezTo>
                  <a:pt x="711" y="59"/>
                  <a:pt x="729" y="51"/>
                  <a:pt x="740" y="42"/>
                </a:cubicBezTo>
                <a:cubicBezTo>
                  <a:pt x="752" y="34"/>
                  <a:pt x="765" y="17"/>
                  <a:pt x="768" y="3"/>
                </a:cubicBezTo>
                <a:cubicBezTo>
                  <a:pt x="757" y="2"/>
                  <a:pt x="757" y="2"/>
                  <a:pt x="757" y="2"/>
                </a:cubicBezTo>
                <a:cubicBezTo>
                  <a:pt x="806" y="2"/>
                  <a:pt x="806" y="2"/>
                  <a:pt x="806" y="2"/>
                </a:cubicBezTo>
                <a:cubicBezTo>
                  <a:pt x="809" y="11"/>
                  <a:pt x="820" y="22"/>
                  <a:pt x="825" y="26"/>
                </a:cubicBezTo>
                <a:cubicBezTo>
                  <a:pt x="838" y="36"/>
                  <a:pt x="855" y="40"/>
                  <a:pt x="871" y="38"/>
                </a:cubicBezTo>
                <a:cubicBezTo>
                  <a:pt x="871" y="46"/>
                  <a:pt x="871" y="46"/>
                  <a:pt x="871" y="46"/>
                </a:cubicBezTo>
                <a:cubicBezTo>
                  <a:pt x="867" y="46"/>
                  <a:pt x="864" y="47"/>
                  <a:pt x="861" y="47"/>
                </a:cubicBezTo>
                <a:cubicBezTo>
                  <a:pt x="837" y="47"/>
                  <a:pt x="820" y="36"/>
                  <a:pt x="807" y="20"/>
                </a:cubicBezTo>
                <a:cubicBezTo>
                  <a:pt x="802" y="14"/>
                  <a:pt x="801" y="9"/>
                  <a:pt x="797" y="2"/>
                </a:cubicBezTo>
                <a:cubicBezTo>
                  <a:pt x="785" y="3"/>
                  <a:pt x="785" y="3"/>
                  <a:pt x="785" y="3"/>
                </a:cubicBezTo>
                <a:cubicBezTo>
                  <a:pt x="792" y="34"/>
                  <a:pt x="827" y="59"/>
                  <a:pt x="861" y="59"/>
                </a:cubicBezTo>
                <a:cubicBezTo>
                  <a:pt x="864" y="59"/>
                  <a:pt x="867" y="59"/>
                  <a:pt x="871" y="58"/>
                </a:cubicBezTo>
                <a:cubicBezTo>
                  <a:pt x="871" y="67"/>
                  <a:pt x="871" y="67"/>
                  <a:pt x="871" y="67"/>
                </a:cubicBezTo>
                <a:cubicBezTo>
                  <a:pt x="868" y="67"/>
                  <a:pt x="868" y="67"/>
                  <a:pt x="868" y="67"/>
                </a:cubicBezTo>
                <a:cubicBezTo>
                  <a:pt x="868" y="69"/>
                  <a:pt x="869" y="73"/>
                  <a:pt x="871" y="76"/>
                </a:cubicBezTo>
                <a:cubicBezTo>
                  <a:pt x="871" y="95"/>
                  <a:pt x="871" y="95"/>
                  <a:pt x="871" y="95"/>
                </a:cubicBezTo>
                <a:cubicBezTo>
                  <a:pt x="870" y="93"/>
                  <a:pt x="869" y="91"/>
                  <a:pt x="868" y="89"/>
                </a:cubicBezTo>
                <a:cubicBezTo>
                  <a:pt x="866" y="86"/>
                  <a:pt x="863" y="78"/>
                  <a:pt x="861" y="75"/>
                </a:cubicBezTo>
                <a:cubicBezTo>
                  <a:pt x="855" y="86"/>
                  <a:pt x="853" y="98"/>
                  <a:pt x="837" y="113"/>
                </a:cubicBezTo>
                <a:cubicBezTo>
                  <a:pt x="826" y="122"/>
                  <a:pt x="826" y="122"/>
                  <a:pt x="826" y="122"/>
                </a:cubicBezTo>
                <a:cubicBezTo>
                  <a:pt x="828" y="138"/>
                  <a:pt x="850" y="153"/>
                  <a:pt x="871" y="148"/>
                </a:cubicBezTo>
                <a:cubicBezTo>
                  <a:pt x="871" y="156"/>
                  <a:pt x="871" y="156"/>
                  <a:pt x="871" y="156"/>
                </a:cubicBezTo>
                <a:cubicBezTo>
                  <a:pt x="868" y="157"/>
                  <a:pt x="865" y="157"/>
                  <a:pt x="862" y="157"/>
                </a:cubicBezTo>
                <a:cubicBezTo>
                  <a:pt x="847" y="157"/>
                  <a:pt x="833" y="150"/>
                  <a:pt x="825" y="139"/>
                </a:cubicBezTo>
                <a:cubicBezTo>
                  <a:pt x="822" y="135"/>
                  <a:pt x="820" y="131"/>
                  <a:pt x="818" y="127"/>
                </a:cubicBezTo>
                <a:cubicBezTo>
                  <a:pt x="805" y="132"/>
                  <a:pt x="805" y="132"/>
                  <a:pt x="805" y="132"/>
                </a:cubicBezTo>
                <a:cubicBezTo>
                  <a:pt x="808" y="143"/>
                  <a:pt x="818" y="154"/>
                  <a:pt x="825" y="159"/>
                </a:cubicBezTo>
                <a:cubicBezTo>
                  <a:pt x="838" y="169"/>
                  <a:pt x="855" y="173"/>
                  <a:pt x="871" y="170"/>
                </a:cubicBezTo>
                <a:cubicBezTo>
                  <a:pt x="871" y="179"/>
                  <a:pt x="871" y="179"/>
                  <a:pt x="871" y="179"/>
                </a:cubicBezTo>
                <a:cubicBezTo>
                  <a:pt x="868" y="179"/>
                  <a:pt x="864" y="179"/>
                  <a:pt x="861" y="179"/>
                </a:cubicBezTo>
                <a:cubicBezTo>
                  <a:pt x="830" y="179"/>
                  <a:pt x="809" y="161"/>
                  <a:pt x="797" y="134"/>
                </a:cubicBezTo>
                <a:cubicBezTo>
                  <a:pt x="785" y="136"/>
                  <a:pt x="785" y="136"/>
                  <a:pt x="785" y="136"/>
                </a:cubicBezTo>
                <a:cubicBezTo>
                  <a:pt x="786" y="144"/>
                  <a:pt x="792" y="152"/>
                  <a:pt x="796" y="158"/>
                </a:cubicBezTo>
                <a:cubicBezTo>
                  <a:pt x="801" y="165"/>
                  <a:pt x="806" y="170"/>
                  <a:pt x="812" y="175"/>
                </a:cubicBezTo>
                <a:cubicBezTo>
                  <a:pt x="829" y="188"/>
                  <a:pt x="850" y="193"/>
                  <a:pt x="871" y="191"/>
                </a:cubicBezTo>
                <a:cubicBezTo>
                  <a:pt x="871" y="199"/>
                  <a:pt x="871" y="199"/>
                  <a:pt x="871" y="199"/>
                </a:cubicBezTo>
                <a:cubicBezTo>
                  <a:pt x="868" y="200"/>
                  <a:pt x="868" y="200"/>
                  <a:pt x="868" y="200"/>
                </a:cubicBezTo>
                <a:cubicBezTo>
                  <a:pt x="868" y="203"/>
                  <a:pt x="869" y="206"/>
                  <a:pt x="871" y="210"/>
                </a:cubicBezTo>
                <a:cubicBezTo>
                  <a:pt x="871" y="227"/>
                  <a:pt x="871" y="227"/>
                  <a:pt x="871" y="227"/>
                </a:cubicBezTo>
                <a:cubicBezTo>
                  <a:pt x="865" y="219"/>
                  <a:pt x="864" y="213"/>
                  <a:pt x="861" y="208"/>
                </a:cubicBezTo>
                <a:cubicBezTo>
                  <a:pt x="856" y="216"/>
                  <a:pt x="857" y="222"/>
                  <a:pt x="847" y="235"/>
                </a:cubicBezTo>
                <a:cubicBezTo>
                  <a:pt x="836" y="249"/>
                  <a:pt x="828" y="252"/>
                  <a:pt x="825" y="255"/>
                </a:cubicBezTo>
                <a:cubicBezTo>
                  <a:pt x="831" y="277"/>
                  <a:pt x="853" y="284"/>
                  <a:pt x="871" y="280"/>
                </a:cubicBezTo>
                <a:cubicBezTo>
                  <a:pt x="871" y="289"/>
                  <a:pt x="871" y="289"/>
                  <a:pt x="871" y="289"/>
                </a:cubicBezTo>
                <a:cubicBezTo>
                  <a:pt x="854" y="292"/>
                  <a:pt x="836" y="287"/>
                  <a:pt x="824" y="271"/>
                </a:cubicBezTo>
                <a:cubicBezTo>
                  <a:pt x="822" y="268"/>
                  <a:pt x="820" y="263"/>
                  <a:pt x="818" y="260"/>
                </a:cubicBezTo>
                <a:cubicBezTo>
                  <a:pt x="814" y="260"/>
                  <a:pt x="809" y="263"/>
                  <a:pt x="805" y="265"/>
                </a:cubicBezTo>
                <a:cubicBezTo>
                  <a:pt x="807" y="275"/>
                  <a:pt x="819" y="288"/>
                  <a:pt x="825" y="292"/>
                </a:cubicBezTo>
                <a:cubicBezTo>
                  <a:pt x="839" y="302"/>
                  <a:pt x="855" y="305"/>
                  <a:pt x="871" y="303"/>
                </a:cubicBezTo>
                <a:cubicBezTo>
                  <a:pt x="871" y="311"/>
                  <a:pt x="871" y="311"/>
                  <a:pt x="871" y="311"/>
                </a:cubicBezTo>
                <a:cubicBezTo>
                  <a:pt x="854" y="314"/>
                  <a:pt x="836" y="310"/>
                  <a:pt x="820" y="299"/>
                </a:cubicBezTo>
                <a:cubicBezTo>
                  <a:pt x="814" y="294"/>
                  <a:pt x="811" y="291"/>
                  <a:pt x="807" y="285"/>
                </a:cubicBezTo>
                <a:cubicBezTo>
                  <a:pt x="802" y="279"/>
                  <a:pt x="801" y="275"/>
                  <a:pt x="797" y="267"/>
                </a:cubicBezTo>
                <a:cubicBezTo>
                  <a:pt x="785" y="269"/>
                  <a:pt x="785" y="269"/>
                  <a:pt x="785" y="269"/>
                </a:cubicBezTo>
                <a:cubicBezTo>
                  <a:pt x="789" y="285"/>
                  <a:pt x="803" y="301"/>
                  <a:pt x="812" y="308"/>
                </a:cubicBezTo>
                <a:cubicBezTo>
                  <a:pt x="829" y="321"/>
                  <a:pt x="850" y="326"/>
                  <a:pt x="871" y="324"/>
                </a:cubicBezTo>
                <a:cubicBezTo>
                  <a:pt x="871" y="332"/>
                  <a:pt x="871" y="332"/>
                  <a:pt x="871" y="332"/>
                </a:cubicBezTo>
                <a:cubicBezTo>
                  <a:pt x="868" y="332"/>
                  <a:pt x="868" y="332"/>
                  <a:pt x="868" y="332"/>
                </a:cubicBezTo>
                <a:cubicBezTo>
                  <a:pt x="868" y="335"/>
                  <a:pt x="869" y="339"/>
                  <a:pt x="871" y="343"/>
                </a:cubicBezTo>
                <a:cubicBezTo>
                  <a:pt x="871" y="360"/>
                  <a:pt x="871" y="360"/>
                  <a:pt x="871" y="360"/>
                </a:cubicBezTo>
                <a:cubicBezTo>
                  <a:pt x="870" y="359"/>
                  <a:pt x="869" y="357"/>
                  <a:pt x="868" y="355"/>
                </a:cubicBezTo>
                <a:cubicBezTo>
                  <a:pt x="866" y="351"/>
                  <a:pt x="863" y="343"/>
                  <a:pt x="861" y="341"/>
                </a:cubicBezTo>
                <a:cubicBezTo>
                  <a:pt x="856" y="350"/>
                  <a:pt x="859" y="352"/>
                  <a:pt x="847" y="367"/>
                </a:cubicBezTo>
                <a:cubicBezTo>
                  <a:pt x="837" y="380"/>
                  <a:pt x="831" y="382"/>
                  <a:pt x="825" y="388"/>
                </a:cubicBezTo>
                <a:cubicBezTo>
                  <a:pt x="828" y="403"/>
                  <a:pt x="850" y="418"/>
                  <a:pt x="871" y="413"/>
                </a:cubicBezTo>
                <a:cubicBezTo>
                  <a:pt x="871" y="422"/>
                  <a:pt x="871" y="422"/>
                  <a:pt x="871" y="422"/>
                </a:cubicBezTo>
                <a:cubicBezTo>
                  <a:pt x="853" y="425"/>
                  <a:pt x="835" y="418"/>
                  <a:pt x="825" y="405"/>
                </a:cubicBezTo>
                <a:cubicBezTo>
                  <a:pt x="822" y="400"/>
                  <a:pt x="820" y="397"/>
                  <a:pt x="818" y="392"/>
                </a:cubicBezTo>
                <a:cubicBezTo>
                  <a:pt x="805" y="397"/>
                  <a:pt x="805" y="397"/>
                  <a:pt x="805" y="397"/>
                </a:cubicBezTo>
                <a:cubicBezTo>
                  <a:pt x="810" y="419"/>
                  <a:pt x="839" y="441"/>
                  <a:pt x="871" y="436"/>
                </a:cubicBezTo>
                <a:cubicBezTo>
                  <a:pt x="871" y="444"/>
                  <a:pt x="871" y="444"/>
                  <a:pt x="871" y="444"/>
                </a:cubicBezTo>
                <a:cubicBezTo>
                  <a:pt x="847" y="447"/>
                  <a:pt x="823" y="439"/>
                  <a:pt x="807" y="418"/>
                </a:cubicBezTo>
                <a:cubicBezTo>
                  <a:pt x="802" y="411"/>
                  <a:pt x="801" y="407"/>
                  <a:pt x="797" y="400"/>
                </a:cubicBezTo>
                <a:cubicBezTo>
                  <a:pt x="785" y="402"/>
                  <a:pt x="785" y="402"/>
                  <a:pt x="785" y="402"/>
                </a:cubicBezTo>
                <a:cubicBezTo>
                  <a:pt x="795" y="437"/>
                  <a:pt x="833" y="461"/>
                  <a:pt x="871" y="456"/>
                </a:cubicBezTo>
                <a:cubicBezTo>
                  <a:pt x="871" y="465"/>
                  <a:pt x="871" y="465"/>
                  <a:pt x="871" y="465"/>
                </a:cubicBezTo>
                <a:cubicBezTo>
                  <a:pt x="868" y="465"/>
                  <a:pt x="868" y="465"/>
                  <a:pt x="868" y="465"/>
                </a:cubicBezTo>
                <a:cubicBezTo>
                  <a:pt x="868" y="468"/>
                  <a:pt x="869" y="472"/>
                  <a:pt x="871" y="475"/>
                </a:cubicBezTo>
                <a:cubicBezTo>
                  <a:pt x="871" y="493"/>
                  <a:pt x="871" y="493"/>
                  <a:pt x="871" y="493"/>
                </a:cubicBezTo>
                <a:cubicBezTo>
                  <a:pt x="869" y="491"/>
                  <a:pt x="869" y="490"/>
                  <a:pt x="868" y="488"/>
                </a:cubicBezTo>
                <a:cubicBezTo>
                  <a:pt x="865" y="484"/>
                  <a:pt x="864" y="478"/>
                  <a:pt x="861" y="474"/>
                </a:cubicBezTo>
                <a:cubicBezTo>
                  <a:pt x="859" y="477"/>
                  <a:pt x="857" y="484"/>
                  <a:pt x="855" y="488"/>
                </a:cubicBezTo>
                <a:cubicBezTo>
                  <a:pt x="849" y="498"/>
                  <a:pt x="835" y="516"/>
                  <a:pt x="825" y="520"/>
                </a:cubicBezTo>
                <a:cubicBezTo>
                  <a:pt x="828" y="534"/>
                  <a:pt x="844" y="547"/>
                  <a:pt x="861" y="547"/>
                </a:cubicBezTo>
                <a:cubicBezTo>
                  <a:pt x="864" y="547"/>
                  <a:pt x="868" y="546"/>
                  <a:pt x="871" y="546"/>
                </a:cubicBezTo>
                <a:cubicBezTo>
                  <a:pt x="871" y="554"/>
                  <a:pt x="871" y="554"/>
                  <a:pt x="871" y="554"/>
                </a:cubicBezTo>
                <a:cubicBezTo>
                  <a:pt x="855" y="557"/>
                  <a:pt x="837" y="553"/>
                  <a:pt x="824" y="537"/>
                </a:cubicBezTo>
                <a:cubicBezTo>
                  <a:pt x="821" y="533"/>
                  <a:pt x="820" y="529"/>
                  <a:pt x="818" y="525"/>
                </a:cubicBezTo>
                <a:cubicBezTo>
                  <a:pt x="805" y="530"/>
                  <a:pt x="805" y="530"/>
                  <a:pt x="805" y="530"/>
                </a:cubicBezTo>
                <a:cubicBezTo>
                  <a:pt x="808" y="541"/>
                  <a:pt x="819" y="552"/>
                  <a:pt x="825" y="557"/>
                </a:cubicBezTo>
                <a:cubicBezTo>
                  <a:pt x="840" y="568"/>
                  <a:pt x="856" y="571"/>
                  <a:pt x="871" y="568"/>
                </a:cubicBezTo>
                <a:cubicBezTo>
                  <a:pt x="871" y="577"/>
                  <a:pt x="871" y="577"/>
                  <a:pt x="871" y="577"/>
                </a:cubicBezTo>
                <a:cubicBezTo>
                  <a:pt x="847" y="580"/>
                  <a:pt x="823" y="571"/>
                  <a:pt x="807" y="551"/>
                </a:cubicBezTo>
                <a:cubicBezTo>
                  <a:pt x="802" y="545"/>
                  <a:pt x="801" y="540"/>
                  <a:pt x="797" y="533"/>
                </a:cubicBezTo>
                <a:cubicBezTo>
                  <a:pt x="785" y="534"/>
                  <a:pt x="785" y="534"/>
                  <a:pt x="785" y="534"/>
                </a:cubicBezTo>
                <a:cubicBezTo>
                  <a:pt x="786" y="545"/>
                  <a:pt x="802" y="565"/>
                  <a:pt x="812" y="573"/>
                </a:cubicBezTo>
                <a:cubicBezTo>
                  <a:pt x="829" y="586"/>
                  <a:pt x="850" y="591"/>
                  <a:pt x="871" y="589"/>
                </a:cubicBezTo>
                <a:cubicBezTo>
                  <a:pt x="871" y="597"/>
                  <a:pt x="871" y="597"/>
                  <a:pt x="871" y="597"/>
                </a:cubicBezTo>
                <a:cubicBezTo>
                  <a:pt x="868" y="598"/>
                  <a:pt x="868" y="598"/>
                  <a:pt x="868" y="598"/>
                </a:cubicBezTo>
                <a:cubicBezTo>
                  <a:pt x="868" y="601"/>
                  <a:pt x="869" y="604"/>
                  <a:pt x="871" y="608"/>
                </a:cubicBezTo>
                <a:cubicBezTo>
                  <a:pt x="871" y="626"/>
                  <a:pt x="871" y="626"/>
                  <a:pt x="871" y="626"/>
                </a:cubicBezTo>
                <a:cubicBezTo>
                  <a:pt x="870" y="624"/>
                  <a:pt x="869" y="622"/>
                  <a:pt x="868" y="621"/>
                </a:cubicBezTo>
                <a:cubicBezTo>
                  <a:pt x="866" y="617"/>
                  <a:pt x="862" y="608"/>
                  <a:pt x="861" y="607"/>
                </a:cubicBezTo>
                <a:cubicBezTo>
                  <a:pt x="859" y="610"/>
                  <a:pt x="857" y="616"/>
                  <a:pt x="855" y="620"/>
                </a:cubicBezTo>
                <a:cubicBezTo>
                  <a:pt x="852" y="625"/>
                  <a:pt x="850" y="629"/>
                  <a:pt x="847" y="633"/>
                </a:cubicBezTo>
                <a:cubicBezTo>
                  <a:pt x="838" y="645"/>
                  <a:pt x="829" y="650"/>
                  <a:pt x="825" y="653"/>
                </a:cubicBezTo>
                <a:cubicBezTo>
                  <a:pt x="828" y="667"/>
                  <a:pt x="844" y="680"/>
                  <a:pt x="861" y="680"/>
                </a:cubicBezTo>
                <a:cubicBezTo>
                  <a:pt x="864" y="680"/>
                  <a:pt x="867" y="679"/>
                  <a:pt x="871" y="678"/>
                </a:cubicBezTo>
                <a:cubicBezTo>
                  <a:pt x="871" y="687"/>
                  <a:pt x="871" y="687"/>
                  <a:pt x="871" y="687"/>
                </a:cubicBezTo>
                <a:cubicBezTo>
                  <a:pt x="868" y="688"/>
                  <a:pt x="864" y="688"/>
                  <a:pt x="861" y="688"/>
                </a:cubicBezTo>
                <a:cubicBezTo>
                  <a:pt x="839" y="688"/>
                  <a:pt x="827" y="676"/>
                  <a:pt x="818" y="658"/>
                </a:cubicBezTo>
                <a:cubicBezTo>
                  <a:pt x="805" y="663"/>
                  <a:pt x="805" y="663"/>
                  <a:pt x="805" y="663"/>
                </a:cubicBezTo>
                <a:cubicBezTo>
                  <a:pt x="809" y="683"/>
                  <a:pt x="836" y="702"/>
                  <a:pt x="861" y="702"/>
                </a:cubicBezTo>
                <a:cubicBezTo>
                  <a:pt x="864" y="702"/>
                  <a:pt x="868" y="702"/>
                  <a:pt x="871" y="701"/>
                </a:cubicBezTo>
                <a:cubicBezTo>
                  <a:pt x="871" y="710"/>
                  <a:pt x="871" y="710"/>
                  <a:pt x="871" y="710"/>
                </a:cubicBezTo>
                <a:cubicBezTo>
                  <a:pt x="841" y="714"/>
                  <a:pt x="809" y="699"/>
                  <a:pt x="797" y="665"/>
                </a:cubicBezTo>
                <a:cubicBezTo>
                  <a:pt x="785" y="667"/>
                  <a:pt x="785" y="667"/>
                  <a:pt x="785" y="667"/>
                </a:cubicBezTo>
                <a:cubicBezTo>
                  <a:pt x="795" y="703"/>
                  <a:pt x="833" y="726"/>
                  <a:pt x="871" y="722"/>
                </a:cubicBezTo>
                <a:cubicBezTo>
                  <a:pt x="871" y="730"/>
                  <a:pt x="871" y="730"/>
                  <a:pt x="871" y="730"/>
                </a:cubicBezTo>
                <a:cubicBezTo>
                  <a:pt x="868" y="731"/>
                  <a:pt x="868" y="731"/>
                  <a:pt x="868" y="731"/>
                </a:cubicBezTo>
                <a:cubicBezTo>
                  <a:pt x="868" y="734"/>
                  <a:pt x="869" y="737"/>
                  <a:pt x="871" y="740"/>
                </a:cubicBezTo>
                <a:cubicBezTo>
                  <a:pt x="871" y="758"/>
                  <a:pt x="871" y="758"/>
                  <a:pt x="871" y="758"/>
                </a:cubicBezTo>
                <a:cubicBezTo>
                  <a:pt x="866" y="751"/>
                  <a:pt x="863" y="743"/>
                  <a:pt x="861" y="737"/>
                </a:cubicBezTo>
                <a:cubicBezTo>
                  <a:pt x="833" y="735"/>
                  <a:pt x="811" y="771"/>
                  <a:pt x="831" y="798"/>
                </a:cubicBezTo>
                <a:cubicBezTo>
                  <a:pt x="838" y="806"/>
                  <a:pt x="852" y="815"/>
                  <a:pt x="869" y="812"/>
                </a:cubicBezTo>
                <a:cubicBezTo>
                  <a:pt x="869" y="811"/>
                  <a:pt x="870" y="811"/>
                  <a:pt x="871" y="811"/>
                </a:cubicBezTo>
                <a:cubicBezTo>
                  <a:pt x="871" y="820"/>
                  <a:pt x="871" y="820"/>
                  <a:pt x="871" y="820"/>
                </a:cubicBezTo>
                <a:cubicBezTo>
                  <a:pt x="822" y="830"/>
                  <a:pt x="792" y="764"/>
                  <a:pt x="837" y="735"/>
                </a:cubicBezTo>
                <a:cubicBezTo>
                  <a:pt x="842" y="732"/>
                  <a:pt x="841" y="733"/>
                  <a:pt x="845" y="732"/>
                </a:cubicBezTo>
                <a:cubicBezTo>
                  <a:pt x="845" y="731"/>
                  <a:pt x="845" y="731"/>
                  <a:pt x="845" y="731"/>
                </a:cubicBezTo>
                <a:cubicBezTo>
                  <a:pt x="848" y="730"/>
                  <a:pt x="848" y="730"/>
                  <a:pt x="848" y="730"/>
                </a:cubicBezTo>
                <a:cubicBezTo>
                  <a:pt x="842" y="729"/>
                  <a:pt x="837" y="728"/>
                  <a:pt x="832" y="726"/>
                </a:cubicBezTo>
                <a:cubicBezTo>
                  <a:pt x="826" y="724"/>
                  <a:pt x="824" y="727"/>
                  <a:pt x="820" y="731"/>
                </a:cubicBezTo>
                <a:cubicBezTo>
                  <a:pt x="793" y="758"/>
                  <a:pt x="798" y="796"/>
                  <a:pt x="817" y="815"/>
                </a:cubicBezTo>
                <a:cubicBezTo>
                  <a:pt x="834" y="833"/>
                  <a:pt x="854" y="837"/>
                  <a:pt x="871" y="834"/>
                </a:cubicBezTo>
                <a:cubicBezTo>
                  <a:pt x="871" y="842"/>
                  <a:pt x="871" y="842"/>
                  <a:pt x="871" y="842"/>
                </a:cubicBezTo>
                <a:cubicBezTo>
                  <a:pt x="854" y="845"/>
                  <a:pt x="836" y="840"/>
                  <a:pt x="821" y="830"/>
                </a:cubicBezTo>
                <a:cubicBezTo>
                  <a:pt x="795" y="812"/>
                  <a:pt x="784" y="774"/>
                  <a:pt x="800" y="743"/>
                </a:cubicBezTo>
                <a:cubicBezTo>
                  <a:pt x="808" y="728"/>
                  <a:pt x="815" y="725"/>
                  <a:pt x="818" y="722"/>
                </a:cubicBezTo>
                <a:cubicBezTo>
                  <a:pt x="819" y="720"/>
                  <a:pt x="817" y="723"/>
                  <a:pt x="819" y="720"/>
                </a:cubicBezTo>
                <a:cubicBezTo>
                  <a:pt x="815" y="718"/>
                  <a:pt x="813" y="716"/>
                  <a:pt x="809" y="714"/>
                </a:cubicBezTo>
                <a:cubicBezTo>
                  <a:pt x="802" y="717"/>
                  <a:pt x="792" y="732"/>
                  <a:pt x="788" y="740"/>
                </a:cubicBezTo>
                <a:cubicBezTo>
                  <a:pt x="783" y="752"/>
                  <a:pt x="780" y="767"/>
                  <a:pt x="781" y="781"/>
                </a:cubicBezTo>
                <a:cubicBezTo>
                  <a:pt x="785" y="829"/>
                  <a:pt x="828" y="859"/>
                  <a:pt x="871" y="855"/>
                </a:cubicBezTo>
                <a:cubicBezTo>
                  <a:pt x="871" y="863"/>
                  <a:pt x="871" y="863"/>
                  <a:pt x="871" y="863"/>
                </a:cubicBezTo>
                <a:cubicBezTo>
                  <a:pt x="868" y="863"/>
                  <a:pt x="868" y="863"/>
                  <a:pt x="868" y="863"/>
                </a:cubicBezTo>
                <a:cubicBezTo>
                  <a:pt x="868" y="866"/>
                  <a:pt x="869" y="870"/>
                  <a:pt x="871" y="874"/>
                </a:cubicBezTo>
                <a:cubicBezTo>
                  <a:pt x="871" y="892"/>
                  <a:pt x="871" y="892"/>
                  <a:pt x="871" y="892"/>
                </a:cubicBezTo>
                <a:cubicBezTo>
                  <a:pt x="870" y="892"/>
                  <a:pt x="870" y="891"/>
                  <a:pt x="869" y="890"/>
                </a:cubicBezTo>
                <a:cubicBezTo>
                  <a:pt x="863" y="880"/>
                  <a:pt x="860" y="866"/>
                  <a:pt x="858" y="863"/>
                </a:cubicBezTo>
                <a:cubicBezTo>
                  <a:pt x="819" y="862"/>
                  <a:pt x="791" y="838"/>
                  <a:pt x="779" y="809"/>
                </a:cubicBezTo>
                <a:cubicBezTo>
                  <a:pt x="772" y="791"/>
                  <a:pt x="770" y="771"/>
                  <a:pt x="775" y="751"/>
                </a:cubicBezTo>
                <a:cubicBezTo>
                  <a:pt x="778" y="741"/>
                  <a:pt x="780" y="736"/>
                  <a:pt x="785" y="727"/>
                </a:cubicBezTo>
                <a:cubicBezTo>
                  <a:pt x="790" y="720"/>
                  <a:pt x="795" y="715"/>
                  <a:pt x="801" y="708"/>
                </a:cubicBezTo>
                <a:cubicBezTo>
                  <a:pt x="794" y="699"/>
                  <a:pt x="794" y="703"/>
                  <a:pt x="786" y="690"/>
                </a:cubicBezTo>
                <a:cubicBezTo>
                  <a:pt x="782" y="683"/>
                  <a:pt x="778" y="676"/>
                  <a:pt x="776" y="668"/>
                </a:cubicBezTo>
                <a:cubicBezTo>
                  <a:pt x="747" y="667"/>
                  <a:pt x="724" y="656"/>
                  <a:pt x="707" y="635"/>
                </a:cubicBezTo>
                <a:cubicBezTo>
                  <a:pt x="702" y="629"/>
                  <a:pt x="698" y="622"/>
                  <a:pt x="694" y="614"/>
                </a:cubicBezTo>
                <a:cubicBezTo>
                  <a:pt x="682" y="587"/>
                  <a:pt x="686" y="557"/>
                  <a:pt x="700" y="532"/>
                </a:cubicBezTo>
                <a:cubicBezTo>
                  <a:pt x="704" y="526"/>
                  <a:pt x="711" y="517"/>
                  <a:pt x="716" y="513"/>
                </a:cubicBezTo>
                <a:cubicBezTo>
                  <a:pt x="714" y="507"/>
                  <a:pt x="702" y="502"/>
                  <a:pt x="693" y="479"/>
                </a:cubicBezTo>
                <a:cubicBezTo>
                  <a:pt x="692" y="476"/>
                  <a:pt x="692" y="474"/>
                  <a:pt x="691" y="472"/>
                </a:cubicBezTo>
                <a:cubicBezTo>
                  <a:pt x="689" y="465"/>
                  <a:pt x="690" y="466"/>
                  <a:pt x="688" y="465"/>
                </a:cubicBezTo>
                <a:cubicBezTo>
                  <a:pt x="648" y="465"/>
                  <a:pt x="615" y="434"/>
                  <a:pt x="606" y="402"/>
                </a:cubicBezTo>
                <a:cubicBezTo>
                  <a:pt x="565" y="402"/>
                  <a:pt x="528" y="373"/>
                  <a:pt x="520" y="333"/>
                </a:cubicBezTo>
                <a:cubicBezTo>
                  <a:pt x="499" y="333"/>
                  <a:pt x="481" y="325"/>
                  <a:pt x="467" y="314"/>
                </a:cubicBezTo>
                <a:cubicBezTo>
                  <a:pt x="456" y="305"/>
                  <a:pt x="445" y="292"/>
                  <a:pt x="440" y="279"/>
                </a:cubicBezTo>
                <a:cubicBezTo>
                  <a:pt x="440" y="278"/>
                  <a:pt x="439" y="276"/>
                  <a:pt x="439" y="276"/>
                </a:cubicBezTo>
                <a:cubicBezTo>
                  <a:pt x="437" y="272"/>
                  <a:pt x="439" y="274"/>
                  <a:pt x="436" y="273"/>
                </a:cubicBezTo>
                <a:cubicBezTo>
                  <a:pt x="436" y="280"/>
                  <a:pt x="428" y="292"/>
                  <a:pt x="424" y="296"/>
                </a:cubicBezTo>
                <a:cubicBezTo>
                  <a:pt x="421" y="300"/>
                  <a:pt x="420" y="302"/>
                  <a:pt x="417" y="306"/>
                </a:cubicBezTo>
                <a:cubicBezTo>
                  <a:pt x="409" y="314"/>
                  <a:pt x="394" y="323"/>
                  <a:pt x="384" y="327"/>
                </a:cubicBezTo>
                <a:cubicBezTo>
                  <a:pt x="349" y="341"/>
                  <a:pt x="308" y="329"/>
                  <a:pt x="285" y="302"/>
                </a:cubicBezTo>
                <a:cubicBezTo>
                  <a:pt x="280" y="297"/>
                  <a:pt x="269" y="280"/>
                  <a:pt x="268" y="273"/>
                </a:cubicBezTo>
                <a:cubicBezTo>
                  <a:pt x="267" y="273"/>
                  <a:pt x="267" y="273"/>
                  <a:pt x="267" y="273"/>
                </a:cubicBezTo>
                <a:cubicBezTo>
                  <a:pt x="266" y="280"/>
                  <a:pt x="259" y="291"/>
                  <a:pt x="255" y="297"/>
                </a:cubicBezTo>
                <a:cubicBezTo>
                  <a:pt x="249" y="304"/>
                  <a:pt x="249" y="304"/>
                  <a:pt x="249" y="304"/>
                </a:cubicBezTo>
                <a:cubicBezTo>
                  <a:pt x="245" y="308"/>
                  <a:pt x="242" y="311"/>
                  <a:pt x="237" y="315"/>
                </a:cubicBezTo>
                <a:cubicBezTo>
                  <a:pt x="222" y="326"/>
                  <a:pt x="204" y="333"/>
                  <a:pt x="181" y="333"/>
                </a:cubicBezTo>
                <a:cubicBezTo>
                  <a:pt x="170" y="333"/>
                  <a:pt x="160" y="331"/>
                  <a:pt x="151" y="327"/>
                </a:cubicBezTo>
                <a:cubicBezTo>
                  <a:pt x="126" y="317"/>
                  <a:pt x="104" y="297"/>
                  <a:pt x="98" y="270"/>
                </a:cubicBezTo>
                <a:cubicBezTo>
                  <a:pt x="91" y="269"/>
                  <a:pt x="85" y="269"/>
                  <a:pt x="79" y="268"/>
                </a:cubicBezTo>
                <a:cubicBezTo>
                  <a:pt x="74" y="266"/>
                  <a:pt x="68" y="265"/>
                  <a:pt x="63" y="263"/>
                </a:cubicBezTo>
                <a:cubicBezTo>
                  <a:pt x="59" y="261"/>
                  <a:pt x="54" y="258"/>
                  <a:pt x="50" y="256"/>
                </a:cubicBezTo>
                <a:cubicBezTo>
                  <a:pt x="10" y="228"/>
                  <a:pt x="13" y="199"/>
                  <a:pt x="9" y="191"/>
                </a:cubicBezTo>
                <a:cubicBezTo>
                  <a:pt x="9" y="170"/>
                  <a:pt x="9" y="170"/>
                  <a:pt x="9" y="170"/>
                </a:cubicBezTo>
                <a:cubicBezTo>
                  <a:pt x="13" y="161"/>
                  <a:pt x="7" y="156"/>
                  <a:pt x="27" y="126"/>
                </a:cubicBezTo>
                <a:cubicBezTo>
                  <a:pt x="31" y="121"/>
                  <a:pt x="35" y="118"/>
                  <a:pt x="38" y="114"/>
                </a:cubicBezTo>
                <a:cubicBezTo>
                  <a:pt x="24" y="97"/>
                  <a:pt x="24" y="97"/>
                  <a:pt x="24" y="97"/>
                </a:cubicBezTo>
                <a:cubicBezTo>
                  <a:pt x="11" y="79"/>
                  <a:pt x="11" y="63"/>
                  <a:pt x="9" y="58"/>
                </a:cubicBezTo>
                <a:cubicBezTo>
                  <a:pt x="9" y="37"/>
                  <a:pt x="9" y="37"/>
                  <a:pt x="9" y="37"/>
                </a:cubicBezTo>
                <a:cubicBezTo>
                  <a:pt x="10" y="35"/>
                  <a:pt x="12" y="23"/>
                  <a:pt x="13" y="20"/>
                </a:cubicBezTo>
                <a:cubicBezTo>
                  <a:pt x="16" y="12"/>
                  <a:pt x="18" y="6"/>
                  <a:pt x="21" y="2"/>
                </a:cubicBezTo>
                <a:close/>
                <a:moveTo>
                  <a:pt x="119" y="2"/>
                </a:moveTo>
                <a:cubicBezTo>
                  <a:pt x="131" y="42"/>
                  <a:pt x="186" y="62"/>
                  <a:pt x="224" y="33"/>
                </a:cubicBezTo>
                <a:cubicBezTo>
                  <a:pt x="241" y="20"/>
                  <a:pt x="241" y="12"/>
                  <a:pt x="247" y="2"/>
                </a:cubicBezTo>
                <a:cubicBezTo>
                  <a:pt x="238" y="2"/>
                  <a:pt x="238" y="2"/>
                  <a:pt x="238" y="2"/>
                </a:cubicBezTo>
                <a:cubicBezTo>
                  <a:pt x="235" y="12"/>
                  <a:pt x="225" y="22"/>
                  <a:pt x="218" y="27"/>
                </a:cubicBezTo>
                <a:cubicBezTo>
                  <a:pt x="183" y="52"/>
                  <a:pt x="138" y="31"/>
                  <a:pt x="127" y="2"/>
                </a:cubicBezTo>
                <a:cubicBezTo>
                  <a:pt x="119" y="2"/>
                  <a:pt x="119" y="2"/>
                  <a:pt x="119" y="2"/>
                </a:cubicBezTo>
                <a:close/>
                <a:moveTo>
                  <a:pt x="143" y="2"/>
                </a:moveTo>
                <a:cubicBezTo>
                  <a:pt x="157" y="25"/>
                  <a:pt x="189" y="32"/>
                  <a:pt x="211" y="15"/>
                </a:cubicBezTo>
                <a:cubicBezTo>
                  <a:pt x="217" y="10"/>
                  <a:pt x="220" y="6"/>
                  <a:pt x="222" y="2"/>
                </a:cubicBezTo>
                <a:cubicBezTo>
                  <a:pt x="212" y="2"/>
                  <a:pt x="212" y="2"/>
                  <a:pt x="212" y="2"/>
                </a:cubicBezTo>
                <a:cubicBezTo>
                  <a:pt x="206" y="10"/>
                  <a:pt x="195" y="16"/>
                  <a:pt x="182" y="16"/>
                </a:cubicBezTo>
                <a:cubicBezTo>
                  <a:pt x="171" y="16"/>
                  <a:pt x="160" y="10"/>
                  <a:pt x="153" y="2"/>
                </a:cubicBezTo>
                <a:cubicBezTo>
                  <a:pt x="143" y="2"/>
                  <a:pt x="143" y="2"/>
                  <a:pt x="143" y="2"/>
                </a:cubicBezTo>
                <a:close/>
                <a:moveTo>
                  <a:pt x="313" y="2"/>
                </a:moveTo>
                <a:cubicBezTo>
                  <a:pt x="320" y="14"/>
                  <a:pt x="334" y="24"/>
                  <a:pt x="353" y="24"/>
                </a:cubicBezTo>
                <a:cubicBezTo>
                  <a:pt x="376" y="24"/>
                  <a:pt x="386" y="11"/>
                  <a:pt x="392" y="2"/>
                </a:cubicBezTo>
                <a:cubicBezTo>
                  <a:pt x="382" y="2"/>
                  <a:pt x="382" y="2"/>
                  <a:pt x="382" y="2"/>
                </a:cubicBezTo>
                <a:cubicBezTo>
                  <a:pt x="368" y="20"/>
                  <a:pt x="337" y="20"/>
                  <a:pt x="323" y="2"/>
                </a:cubicBezTo>
                <a:cubicBezTo>
                  <a:pt x="313" y="2"/>
                  <a:pt x="313" y="2"/>
                  <a:pt x="313" y="2"/>
                </a:cubicBezTo>
                <a:close/>
                <a:moveTo>
                  <a:pt x="457" y="2"/>
                </a:moveTo>
                <a:cubicBezTo>
                  <a:pt x="460" y="5"/>
                  <a:pt x="461" y="12"/>
                  <a:pt x="467" y="20"/>
                </a:cubicBezTo>
                <a:cubicBezTo>
                  <a:pt x="503" y="65"/>
                  <a:pt x="572" y="48"/>
                  <a:pt x="586" y="2"/>
                </a:cubicBezTo>
                <a:cubicBezTo>
                  <a:pt x="577" y="2"/>
                  <a:pt x="577" y="2"/>
                  <a:pt x="577" y="2"/>
                </a:cubicBezTo>
                <a:cubicBezTo>
                  <a:pt x="570" y="21"/>
                  <a:pt x="548" y="38"/>
                  <a:pt x="522" y="38"/>
                </a:cubicBezTo>
                <a:cubicBezTo>
                  <a:pt x="497" y="38"/>
                  <a:pt x="473" y="21"/>
                  <a:pt x="467" y="2"/>
                </a:cubicBezTo>
                <a:cubicBezTo>
                  <a:pt x="457" y="2"/>
                  <a:pt x="457" y="2"/>
                  <a:pt x="457" y="2"/>
                </a:cubicBezTo>
                <a:close/>
                <a:moveTo>
                  <a:pt x="483" y="2"/>
                </a:moveTo>
                <a:cubicBezTo>
                  <a:pt x="484" y="3"/>
                  <a:pt x="484" y="5"/>
                  <a:pt x="485" y="6"/>
                </a:cubicBezTo>
                <a:cubicBezTo>
                  <a:pt x="504" y="32"/>
                  <a:pt x="546" y="30"/>
                  <a:pt x="562" y="2"/>
                </a:cubicBezTo>
                <a:cubicBezTo>
                  <a:pt x="552" y="2"/>
                  <a:pt x="552" y="2"/>
                  <a:pt x="552" y="2"/>
                </a:cubicBezTo>
                <a:cubicBezTo>
                  <a:pt x="545" y="10"/>
                  <a:pt x="533" y="16"/>
                  <a:pt x="522" y="16"/>
                </a:cubicBezTo>
                <a:cubicBezTo>
                  <a:pt x="509" y="16"/>
                  <a:pt x="499" y="10"/>
                  <a:pt x="492" y="2"/>
                </a:cubicBezTo>
                <a:cubicBezTo>
                  <a:pt x="483" y="2"/>
                  <a:pt x="483" y="2"/>
                  <a:pt x="483" y="2"/>
                </a:cubicBezTo>
                <a:close/>
                <a:moveTo>
                  <a:pt x="652" y="2"/>
                </a:moveTo>
                <a:cubicBezTo>
                  <a:pt x="653" y="3"/>
                  <a:pt x="654" y="5"/>
                  <a:pt x="655" y="6"/>
                </a:cubicBezTo>
                <a:cubicBezTo>
                  <a:pt x="675" y="33"/>
                  <a:pt x="716" y="28"/>
                  <a:pt x="731" y="2"/>
                </a:cubicBezTo>
                <a:cubicBezTo>
                  <a:pt x="721" y="2"/>
                  <a:pt x="721" y="2"/>
                  <a:pt x="721" y="2"/>
                </a:cubicBezTo>
                <a:cubicBezTo>
                  <a:pt x="714" y="10"/>
                  <a:pt x="703" y="16"/>
                  <a:pt x="691" y="16"/>
                </a:cubicBezTo>
                <a:cubicBezTo>
                  <a:pt x="679" y="16"/>
                  <a:pt x="669" y="10"/>
                  <a:pt x="662" y="2"/>
                </a:cubicBezTo>
                <a:cubicBezTo>
                  <a:pt x="652" y="2"/>
                  <a:pt x="652" y="2"/>
                  <a:pt x="652" y="2"/>
                </a:cubicBezTo>
                <a:close/>
                <a:moveTo>
                  <a:pt x="822" y="2"/>
                </a:moveTo>
                <a:cubicBezTo>
                  <a:pt x="823" y="3"/>
                  <a:pt x="823" y="4"/>
                  <a:pt x="824" y="6"/>
                </a:cubicBezTo>
                <a:cubicBezTo>
                  <a:pt x="836" y="21"/>
                  <a:pt x="854" y="27"/>
                  <a:pt x="871" y="23"/>
                </a:cubicBezTo>
                <a:cubicBezTo>
                  <a:pt x="871" y="15"/>
                  <a:pt x="871" y="15"/>
                  <a:pt x="871" y="15"/>
                </a:cubicBezTo>
                <a:cubicBezTo>
                  <a:pt x="856" y="18"/>
                  <a:pt x="840" y="13"/>
                  <a:pt x="831" y="2"/>
                </a:cubicBezTo>
                <a:cubicBezTo>
                  <a:pt x="822" y="2"/>
                  <a:pt x="822" y="2"/>
                  <a:pt x="822" y="2"/>
                </a:cubicBezTo>
                <a:close/>
                <a:moveTo>
                  <a:pt x="135" y="53"/>
                </a:moveTo>
                <a:cubicBezTo>
                  <a:pt x="128" y="50"/>
                  <a:pt x="119" y="40"/>
                  <a:pt x="114" y="35"/>
                </a:cubicBezTo>
                <a:cubicBezTo>
                  <a:pt x="108" y="28"/>
                  <a:pt x="104" y="19"/>
                  <a:pt x="100" y="10"/>
                </a:cubicBezTo>
                <a:cubicBezTo>
                  <a:pt x="66" y="10"/>
                  <a:pt x="48" y="46"/>
                  <a:pt x="69" y="72"/>
                </a:cubicBezTo>
                <a:cubicBezTo>
                  <a:pt x="89" y="97"/>
                  <a:pt x="132" y="85"/>
                  <a:pt x="135" y="53"/>
                </a:cubicBezTo>
                <a:close/>
                <a:moveTo>
                  <a:pt x="305" y="53"/>
                </a:moveTo>
                <a:cubicBezTo>
                  <a:pt x="293" y="47"/>
                  <a:pt x="277" y="29"/>
                  <a:pt x="272" y="16"/>
                </a:cubicBezTo>
                <a:cubicBezTo>
                  <a:pt x="265" y="0"/>
                  <a:pt x="267" y="17"/>
                  <a:pt x="252" y="34"/>
                </a:cubicBezTo>
                <a:cubicBezTo>
                  <a:pt x="241" y="47"/>
                  <a:pt x="242" y="44"/>
                  <a:pt x="231" y="53"/>
                </a:cubicBezTo>
                <a:cubicBezTo>
                  <a:pt x="230" y="70"/>
                  <a:pt x="250" y="85"/>
                  <a:pt x="267" y="85"/>
                </a:cubicBezTo>
                <a:cubicBezTo>
                  <a:pt x="287" y="85"/>
                  <a:pt x="303" y="71"/>
                  <a:pt x="305" y="53"/>
                </a:cubicBezTo>
                <a:close/>
                <a:moveTo>
                  <a:pt x="474" y="53"/>
                </a:moveTo>
                <a:cubicBezTo>
                  <a:pt x="462" y="46"/>
                  <a:pt x="447" y="29"/>
                  <a:pt x="441" y="16"/>
                </a:cubicBezTo>
                <a:cubicBezTo>
                  <a:pt x="435" y="0"/>
                  <a:pt x="436" y="16"/>
                  <a:pt x="421" y="34"/>
                </a:cubicBezTo>
                <a:cubicBezTo>
                  <a:pt x="416" y="40"/>
                  <a:pt x="408" y="49"/>
                  <a:pt x="400" y="53"/>
                </a:cubicBezTo>
                <a:cubicBezTo>
                  <a:pt x="405" y="96"/>
                  <a:pt x="469" y="96"/>
                  <a:pt x="474" y="53"/>
                </a:cubicBezTo>
                <a:close/>
                <a:moveTo>
                  <a:pt x="644" y="53"/>
                </a:moveTo>
                <a:cubicBezTo>
                  <a:pt x="640" y="50"/>
                  <a:pt x="636" y="47"/>
                  <a:pt x="632" y="44"/>
                </a:cubicBezTo>
                <a:cubicBezTo>
                  <a:pt x="624" y="38"/>
                  <a:pt x="616" y="26"/>
                  <a:pt x="611" y="16"/>
                </a:cubicBezTo>
                <a:cubicBezTo>
                  <a:pt x="604" y="1"/>
                  <a:pt x="606" y="14"/>
                  <a:pt x="591" y="34"/>
                </a:cubicBezTo>
                <a:cubicBezTo>
                  <a:pt x="587" y="39"/>
                  <a:pt x="576" y="50"/>
                  <a:pt x="570" y="53"/>
                </a:cubicBezTo>
                <a:cubicBezTo>
                  <a:pt x="572" y="71"/>
                  <a:pt x="587" y="85"/>
                  <a:pt x="606" y="85"/>
                </a:cubicBezTo>
                <a:cubicBezTo>
                  <a:pt x="626" y="86"/>
                  <a:pt x="644" y="69"/>
                  <a:pt x="644" y="53"/>
                </a:cubicBezTo>
                <a:close/>
                <a:moveTo>
                  <a:pt x="813" y="53"/>
                </a:moveTo>
                <a:cubicBezTo>
                  <a:pt x="799" y="42"/>
                  <a:pt x="789" y="34"/>
                  <a:pt x="781" y="16"/>
                </a:cubicBezTo>
                <a:cubicBezTo>
                  <a:pt x="774" y="1"/>
                  <a:pt x="776" y="14"/>
                  <a:pt x="761" y="34"/>
                </a:cubicBezTo>
                <a:cubicBezTo>
                  <a:pt x="757" y="39"/>
                  <a:pt x="745" y="50"/>
                  <a:pt x="739" y="53"/>
                </a:cubicBezTo>
                <a:cubicBezTo>
                  <a:pt x="742" y="80"/>
                  <a:pt x="777" y="97"/>
                  <a:pt x="801" y="76"/>
                </a:cubicBezTo>
                <a:cubicBezTo>
                  <a:pt x="806" y="72"/>
                  <a:pt x="814" y="63"/>
                  <a:pt x="813" y="53"/>
                </a:cubicBezTo>
                <a:close/>
                <a:moveTo>
                  <a:pt x="326" y="63"/>
                </a:moveTo>
                <a:cubicBezTo>
                  <a:pt x="313" y="58"/>
                  <a:pt x="313" y="58"/>
                  <a:pt x="313" y="58"/>
                </a:cubicBezTo>
                <a:cubicBezTo>
                  <a:pt x="307" y="72"/>
                  <a:pt x="307" y="75"/>
                  <a:pt x="297" y="83"/>
                </a:cubicBezTo>
                <a:cubicBezTo>
                  <a:pt x="276" y="101"/>
                  <a:pt x="244" y="96"/>
                  <a:pt x="229" y="72"/>
                </a:cubicBezTo>
                <a:cubicBezTo>
                  <a:pt x="226" y="68"/>
                  <a:pt x="225" y="62"/>
                  <a:pt x="222" y="58"/>
                </a:cubicBezTo>
                <a:cubicBezTo>
                  <a:pt x="210" y="63"/>
                  <a:pt x="210" y="63"/>
                  <a:pt x="210" y="63"/>
                </a:cubicBezTo>
                <a:cubicBezTo>
                  <a:pt x="213" y="86"/>
                  <a:pt x="239" y="108"/>
                  <a:pt x="267" y="108"/>
                </a:cubicBezTo>
                <a:cubicBezTo>
                  <a:pt x="296" y="108"/>
                  <a:pt x="321" y="86"/>
                  <a:pt x="326" y="63"/>
                </a:cubicBezTo>
                <a:close/>
                <a:moveTo>
                  <a:pt x="495" y="63"/>
                </a:moveTo>
                <a:cubicBezTo>
                  <a:pt x="483" y="58"/>
                  <a:pt x="483" y="58"/>
                  <a:pt x="483" y="58"/>
                </a:cubicBezTo>
                <a:cubicBezTo>
                  <a:pt x="480" y="63"/>
                  <a:pt x="479" y="67"/>
                  <a:pt x="476" y="72"/>
                </a:cubicBezTo>
                <a:cubicBezTo>
                  <a:pt x="457" y="104"/>
                  <a:pt x="409" y="99"/>
                  <a:pt x="395" y="65"/>
                </a:cubicBezTo>
                <a:cubicBezTo>
                  <a:pt x="394" y="63"/>
                  <a:pt x="393" y="60"/>
                  <a:pt x="392" y="58"/>
                </a:cubicBezTo>
                <a:cubicBezTo>
                  <a:pt x="379" y="63"/>
                  <a:pt x="379" y="63"/>
                  <a:pt x="379" y="63"/>
                </a:cubicBezTo>
                <a:cubicBezTo>
                  <a:pt x="384" y="87"/>
                  <a:pt x="409" y="108"/>
                  <a:pt x="437" y="108"/>
                </a:cubicBezTo>
                <a:cubicBezTo>
                  <a:pt x="466" y="108"/>
                  <a:pt x="490" y="87"/>
                  <a:pt x="495" y="63"/>
                </a:cubicBezTo>
                <a:close/>
                <a:moveTo>
                  <a:pt x="665" y="63"/>
                </a:moveTo>
                <a:cubicBezTo>
                  <a:pt x="652" y="58"/>
                  <a:pt x="652" y="58"/>
                  <a:pt x="652" y="58"/>
                </a:cubicBezTo>
                <a:cubicBezTo>
                  <a:pt x="650" y="62"/>
                  <a:pt x="649" y="68"/>
                  <a:pt x="646" y="72"/>
                </a:cubicBezTo>
                <a:cubicBezTo>
                  <a:pt x="632" y="95"/>
                  <a:pt x="599" y="101"/>
                  <a:pt x="577" y="83"/>
                </a:cubicBezTo>
                <a:cubicBezTo>
                  <a:pt x="566" y="74"/>
                  <a:pt x="566" y="69"/>
                  <a:pt x="562" y="58"/>
                </a:cubicBezTo>
                <a:cubicBezTo>
                  <a:pt x="549" y="63"/>
                  <a:pt x="549" y="63"/>
                  <a:pt x="549" y="63"/>
                </a:cubicBezTo>
                <a:cubicBezTo>
                  <a:pt x="554" y="96"/>
                  <a:pt x="605" y="126"/>
                  <a:pt x="645" y="94"/>
                </a:cubicBezTo>
                <a:cubicBezTo>
                  <a:pt x="652" y="89"/>
                  <a:pt x="663" y="76"/>
                  <a:pt x="665" y="63"/>
                </a:cubicBezTo>
                <a:close/>
                <a:moveTo>
                  <a:pt x="834" y="63"/>
                </a:moveTo>
                <a:cubicBezTo>
                  <a:pt x="822" y="58"/>
                  <a:pt x="822" y="58"/>
                  <a:pt x="822" y="58"/>
                </a:cubicBezTo>
                <a:cubicBezTo>
                  <a:pt x="820" y="61"/>
                  <a:pt x="812" y="93"/>
                  <a:pt x="777" y="94"/>
                </a:cubicBezTo>
                <a:cubicBezTo>
                  <a:pt x="754" y="94"/>
                  <a:pt x="735" y="77"/>
                  <a:pt x="732" y="58"/>
                </a:cubicBezTo>
                <a:cubicBezTo>
                  <a:pt x="719" y="63"/>
                  <a:pt x="719" y="63"/>
                  <a:pt x="719" y="63"/>
                </a:cubicBezTo>
                <a:cubicBezTo>
                  <a:pt x="723" y="95"/>
                  <a:pt x="772" y="126"/>
                  <a:pt x="814" y="95"/>
                </a:cubicBezTo>
                <a:cubicBezTo>
                  <a:pt x="821" y="89"/>
                  <a:pt x="833" y="77"/>
                  <a:pt x="834" y="63"/>
                </a:cubicBezTo>
                <a:close/>
                <a:moveTo>
                  <a:pt x="345" y="67"/>
                </a:moveTo>
                <a:cubicBezTo>
                  <a:pt x="334" y="65"/>
                  <a:pt x="334" y="65"/>
                  <a:pt x="334" y="65"/>
                </a:cubicBezTo>
                <a:cubicBezTo>
                  <a:pt x="327" y="93"/>
                  <a:pt x="301" y="116"/>
                  <a:pt x="267" y="116"/>
                </a:cubicBezTo>
                <a:cubicBezTo>
                  <a:pt x="234" y="116"/>
                  <a:pt x="208" y="92"/>
                  <a:pt x="202" y="65"/>
                </a:cubicBezTo>
                <a:cubicBezTo>
                  <a:pt x="190" y="67"/>
                  <a:pt x="190" y="67"/>
                  <a:pt x="190" y="67"/>
                </a:cubicBezTo>
                <a:cubicBezTo>
                  <a:pt x="190" y="80"/>
                  <a:pt x="205" y="100"/>
                  <a:pt x="216" y="109"/>
                </a:cubicBezTo>
                <a:cubicBezTo>
                  <a:pt x="249" y="139"/>
                  <a:pt x="307" y="134"/>
                  <a:pt x="335" y="91"/>
                </a:cubicBezTo>
                <a:cubicBezTo>
                  <a:pt x="338" y="87"/>
                  <a:pt x="346" y="74"/>
                  <a:pt x="345" y="67"/>
                </a:cubicBezTo>
                <a:close/>
                <a:moveTo>
                  <a:pt x="515" y="67"/>
                </a:moveTo>
                <a:cubicBezTo>
                  <a:pt x="503" y="65"/>
                  <a:pt x="503" y="65"/>
                  <a:pt x="503" y="65"/>
                </a:cubicBezTo>
                <a:cubicBezTo>
                  <a:pt x="497" y="92"/>
                  <a:pt x="471" y="116"/>
                  <a:pt x="437" y="116"/>
                </a:cubicBezTo>
                <a:cubicBezTo>
                  <a:pt x="404" y="116"/>
                  <a:pt x="377" y="92"/>
                  <a:pt x="371" y="65"/>
                </a:cubicBezTo>
                <a:cubicBezTo>
                  <a:pt x="359" y="67"/>
                  <a:pt x="359" y="67"/>
                  <a:pt x="359" y="67"/>
                </a:cubicBezTo>
                <a:cubicBezTo>
                  <a:pt x="359" y="73"/>
                  <a:pt x="366" y="86"/>
                  <a:pt x="369" y="91"/>
                </a:cubicBezTo>
                <a:cubicBezTo>
                  <a:pt x="401" y="140"/>
                  <a:pt x="473" y="141"/>
                  <a:pt x="505" y="91"/>
                </a:cubicBezTo>
                <a:cubicBezTo>
                  <a:pt x="508" y="87"/>
                  <a:pt x="515" y="73"/>
                  <a:pt x="515" y="67"/>
                </a:cubicBezTo>
                <a:close/>
                <a:moveTo>
                  <a:pt x="685" y="67"/>
                </a:moveTo>
                <a:cubicBezTo>
                  <a:pt x="673" y="65"/>
                  <a:pt x="673" y="65"/>
                  <a:pt x="673" y="65"/>
                </a:cubicBezTo>
                <a:cubicBezTo>
                  <a:pt x="669" y="74"/>
                  <a:pt x="671" y="74"/>
                  <a:pt x="664" y="85"/>
                </a:cubicBezTo>
                <a:cubicBezTo>
                  <a:pt x="632" y="135"/>
                  <a:pt x="554" y="121"/>
                  <a:pt x="541" y="65"/>
                </a:cubicBezTo>
                <a:cubicBezTo>
                  <a:pt x="529" y="67"/>
                  <a:pt x="529" y="67"/>
                  <a:pt x="529" y="67"/>
                </a:cubicBezTo>
                <a:cubicBezTo>
                  <a:pt x="529" y="79"/>
                  <a:pt x="545" y="101"/>
                  <a:pt x="555" y="109"/>
                </a:cubicBezTo>
                <a:cubicBezTo>
                  <a:pt x="595" y="142"/>
                  <a:pt x="650" y="130"/>
                  <a:pt x="675" y="91"/>
                </a:cubicBezTo>
                <a:cubicBezTo>
                  <a:pt x="678" y="86"/>
                  <a:pt x="685" y="74"/>
                  <a:pt x="685" y="67"/>
                </a:cubicBezTo>
                <a:close/>
                <a:moveTo>
                  <a:pt x="854" y="67"/>
                </a:moveTo>
                <a:cubicBezTo>
                  <a:pt x="843" y="65"/>
                  <a:pt x="843" y="65"/>
                  <a:pt x="843" y="65"/>
                </a:cubicBezTo>
                <a:cubicBezTo>
                  <a:pt x="838" y="75"/>
                  <a:pt x="838" y="86"/>
                  <a:pt x="820" y="101"/>
                </a:cubicBezTo>
                <a:cubicBezTo>
                  <a:pt x="795" y="121"/>
                  <a:pt x="760" y="121"/>
                  <a:pt x="733" y="101"/>
                </a:cubicBezTo>
                <a:cubicBezTo>
                  <a:pt x="725" y="94"/>
                  <a:pt x="713" y="80"/>
                  <a:pt x="710" y="65"/>
                </a:cubicBezTo>
                <a:cubicBezTo>
                  <a:pt x="699" y="67"/>
                  <a:pt x="699" y="67"/>
                  <a:pt x="699" y="67"/>
                </a:cubicBezTo>
                <a:cubicBezTo>
                  <a:pt x="698" y="73"/>
                  <a:pt x="706" y="87"/>
                  <a:pt x="708" y="91"/>
                </a:cubicBezTo>
                <a:cubicBezTo>
                  <a:pt x="722" y="113"/>
                  <a:pt x="747" y="128"/>
                  <a:pt x="776" y="128"/>
                </a:cubicBezTo>
                <a:cubicBezTo>
                  <a:pt x="798" y="128"/>
                  <a:pt x="814" y="120"/>
                  <a:pt x="827" y="110"/>
                </a:cubicBezTo>
                <a:cubicBezTo>
                  <a:pt x="838" y="102"/>
                  <a:pt x="855" y="78"/>
                  <a:pt x="854" y="67"/>
                </a:cubicBezTo>
                <a:close/>
                <a:moveTo>
                  <a:pt x="388" y="122"/>
                </a:moveTo>
                <a:cubicBezTo>
                  <a:pt x="373" y="110"/>
                  <a:pt x="358" y="96"/>
                  <a:pt x="353" y="76"/>
                </a:cubicBezTo>
                <a:cubicBezTo>
                  <a:pt x="348" y="80"/>
                  <a:pt x="352" y="87"/>
                  <a:pt x="328" y="112"/>
                </a:cubicBezTo>
                <a:cubicBezTo>
                  <a:pt x="325" y="116"/>
                  <a:pt x="321" y="119"/>
                  <a:pt x="317" y="122"/>
                </a:cubicBezTo>
                <a:cubicBezTo>
                  <a:pt x="319" y="142"/>
                  <a:pt x="353" y="159"/>
                  <a:pt x="376" y="141"/>
                </a:cubicBezTo>
                <a:cubicBezTo>
                  <a:pt x="380" y="137"/>
                  <a:pt x="387" y="129"/>
                  <a:pt x="388" y="122"/>
                </a:cubicBezTo>
                <a:close/>
                <a:moveTo>
                  <a:pt x="219" y="122"/>
                </a:moveTo>
                <a:cubicBezTo>
                  <a:pt x="205" y="113"/>
                  <a:pt x="189" y="96"/>
                  <a:pt x="183" y="76"/>
                </a:cubicBezTo>
                <a:cubicBezTo>
                  <a:pt x="181" y="78"/>
                  <a:pt x="179" y="85"/>
                  <a:pt x="177" y="89"/>
                </a:cubicBezTo>
                <a:cubicBezTo>
                  <a:pt x="174" y="94"/>
                  <a:pt x="172" y="98"/>
                  <a:pt x="168" y="102"/>
                </a:cubicBezTo>
                <a:cubicBezTo>
                  <a:pt x="160" y="113"/>
                  <a:pt x="154" y="116"/>
                  <a:pt x="147" y="122"/>
                </a:cubicBezTo>
                <a:cubicBezTo>
                  <a:pt x="149" y="136"/>
                  <a:pt x="166" y="149"/>
                  <a:pt x="183" y="149"/>
                </a:cubicBezTo>
                <a:cubicBezTo>
                  <a:pt x="200" y="149"/>
                  <a:pt x="216" y="136"/>
                  <a:pt x="219" y="122"/>
                </a:cubicBezTo>
                <a:close/>
                <a:moveTo>
                  <a:pt x="558" y="122"/>
                </a:moveTo>
                <a:cubicBezTo>
                  <a:pt x="545" y="111"/>
                  <a:pt x="537" y="105"/>
                  <a:pt x="528" y="89"/>
                </a:cubicBezTo>
                <a:cubicBezTo>
                  <a:pt x="526" y="85"/>
                  <a:pt x="524" y="79"/>
                  <a:pt x="522" y="75"/>
                </a:cubicBezTo>
                <a:cubicBezTo>
                  <a:pt x="512" y="99"/>
                  <a:pt x="504" y="110"/>
                  <a:pt x="486" y="122"/>
                </a:cubicBezTo>
                <a:cubicBezTo>
                  <a:pt x="490" y="142"/>
                  <a:pt x="519" y="159"/>
                  <a:pt x="545" y="141"/>
                </a:cubicBezTo>
                <a:cubicBezTo>
                  <a:pt x="549" y="138"/>
                  <a:pt x="557" y="130"/>
                  <a:pt x="558" y="122"/>
                </a:cubicBezTo>
                <a:close/>
                <a:moveTo>
                  <a:pt x="727" y="122"/>
                </a:moveTo>
                <a:cubicBezTo>
                  <a:pt x="723" y="118"/>
                  <a:pt x="720" y="117"/>
                  <a:pt x="716" y="113"/>
                </a:cubicBezTo>
                <a:cubicBezTo>
                  <a:pt x="694" y="91"/>
                  <a:pt x="696" y="80"/>
                  <a:pt x="691" y="76"/>
                </a:cubicBezTo>
                <a:cubicBezTo>
                  <a:pt x="686" y="95"/>
                  <a:pt x="669" y="114"/>
                  <a:pt x="656" y="122"/>
                </a:cubicBezTo>
                <a:cubicBezTo>
                  <a:pt x="659" y="141"/>
                  <a:pt x="689" y="159"/>
                  <a:pt x="715" y="141"/>
                </a:cubicBezTo>
                <a:cubicBezTo>
                  <a:pt x="719" y="138"/>
                  <a:pt x="726" y="130"/>
                  <a:pt x="727" y="122"/>
                </a:cubicBezTo>
                <a:close/>
                <a:moveTo>
                  <a:pt x="239" y="132"/>
                </a:moveTo>
                <a:cubicBezTo>
                  <a:pt x="227" y="127"/>
                  <a:pt x="227" y="127"/>
                  <a:pt x="227" y="127"/>
                </a:cubicBezTo>
                <a:cubicBezTo>
                  <a:pt x="221" y="133"/>
                  <a:pt x="214" y="157"/>
                  <a:pt x="183" y="157"/>
                </a:cubicBezTo>
                <a:cubicBezTo>
                  <a:pt x="160" y="157"/>
                  <a:pt x="147" y="143"/>
                  <a:pt x="139" y="127"/>
                </a:cubicBezTo>
                <a:cubicBezTo>
                  <a:pt x="127" y="132"/>
                  <a:pt x="127" y="132"/>
                  <a:pt x="127" y="132"/>
                </a:cubicBezTo>
                <a:cubicBezTo>
                  <a:pt x="140" y="169"/>
                  <a:pt x="186" y="183"/>
                  <a:pt x="219" y="159"/>
                </a:cubicBezTo>
                <a:cubicBezTo>
                  <a:pt x="225" y="154"/>
                  <a:pt x="237" y="142"/>
                  <a:pt x="239" y="132"/>
                </a:cubicBezTo>
                <a:close/>
                <a:moveTo>
                  <a:pt x="408" y="132"/>
                </a:moveTo>
                <a:cubicBezTo>
                  <a:pt x="407" y="131"/>
                  <a:pt x="399" y="128"/>
                  <a:pt x="396" y="127"/>
                </a:cubicBezTo>
                <a:cubicBezTo>
                  <a:pt x="394" y="129"/>
                  <a:pt x="392" y="135"/>
                  <a:pt x="390" y="138"/>
                </a:cubicBezTo>
                <a:cubicBezTo>
                  <a:pt x="387" y="142"/>
                  <a:pt x="384" y="145"/>
                  <a:pt x="381" y="147"/>
                </a:cubicBezTo>
                <a:cubicBezTo>
                  <a:pt x="374" y="153"/>
                  <a:pt x="364" y="157"/>
                  <a:pt x="353" y="157"/>
                </a:cubicBezTo>
                <a:cubicBezTo>
                  <a:pt x="342" y="157"/>
                  <a:pt x="332" y="153"/>
                  <a:pt x="325" y="148"/>
                </a:cubicBezTo>
                <a:cubicBezTo>
                  <a:pt x="318" y="143"/>
                  <a:pt x="314" y="137"/>
                  <a:pt x="309" y="127"/>
                </a:cubicBezTo>
                <a:cubicBezTo>
                  <a:pt x="306" y="128"/>
                  <a:pt x="298" y="130"/>
                  <a:pt x="296" y="132"/>
                </a:cubicBezTo>
                <a:cubicBezTo>
                  <a:pt x="303" y="152"/>
                  <a:pt x="325" y="171"/>
                  <a:pt x="352" y="171"/>
                </a:cubicBezTo>
                <a:cubicBezTo>
                  <a:pt x="379" y="171"/>
                  <a:pt x="402" y="152"/>
                  <a:pt x="408" y="132"/>
                </a:cubicBezTo>
                <a:close/>
                <a:moveTo>
                  <a:pt x="578" y="132"/>
                </a:moveTo>
                <a:cubicBezTo>
                  <a:pt x="565" y="127"/>
                  <a:pt x="565" y="127"/>
                  <a:pt x="565" y="127"/>
                </a:cubicBezTo>
                <a:cubicBezTo>
                  <a:pt x="550" y="163"/>
                  <a:pt x="507" y="166"/>
                  <a:pt x="485" y="138"/>
                </a:cubicBezTo>
                <a:cubicBezTo>
                  <a:pt x="483" y="135"/>
                  <a:pt x="480" y="129"/>
                  <a:pt x="478" y="127"/>
                </a:cubicBezTo>
                <a:cubicBezTo>
                  <a:pt x="466" y="132"/>
                  <a:pt x="466" y="132"/>
                  <a:pt x="466" y="132"/>
                </a:cubicBezTo>
                <a:cubicBezTo>
                  <a:pt x="470" y="152"/>
                  <a:pt x="496" y="171"/>
                  <a:pt x="522" y="171"/>
                </a:cubicBezTo>
                <a:cubicBezTo>
                  <a:pt x="549" y="171"/>
                  <a:pt x="571" y="152"/>
                  <a:pt x="578" y="132"/>
                </a:cubicBezTo>
                <a:close/>
                <a:moveTo>
                  <a:pt x="748" y="132"/>
                </a:moveTo>
                <a:cubicBezTo>
                  <a:pt x="735" y="127"/>
                  <a:pt x="735" y="127"/>
                  <a:pt x="735" y="127"/>
                </a:cubicBezTo>
                <a:cubicBezTo>
                  <a:pt x="727" y="145"/>
                  <a:pt x="714" y="157"/>
                  <a:pt x="692" y="157"/>
                </a:cubicBezTo>
                <a:cubicBezTo>
                  <a:pt x="677" y="157"/>
                  <a:pt x="664" y="150"/>
                  <a:pt x="655" y="139"/>
                </a:cubicBezTo>
                <a:cubicBezTo>
                  <a:pt x="652" y="135"/>
                  <a:pt x="651" y="130"/>
                  <a:pt x="648" y="127"/>
                </a:cubicBezTo>
                <a:cubicBezTo>
                  <a:pt x="636" y="132"/>
                  <a:pt x="636" y="132"/>
                  <a:pt x="636" y="132"/>
                </a:cubicBezTo>
                <a:cubicBezTo>
                  <a:pt x="651" y="180"/>
                  <a:pt x="727" y="187"/>
                  <a:pt x="748" y="132"/>
                </a:cubicBezTo>
                <a:close/>
                <a:moveTo>
                  <a:pt x="598" y="136"/>
                </a:moveTo>
                <a:cubicBezTo>
                  <a:pt x="587" y="134"/>
                  <a:pt x="587" y="134"/>
                  <a:pt x="587" y="134"/>
                </a:cubicBezTo>
                <a:cubicBezTo>
                  <a:pt x="585" y="137"/>
                  <a:pt x="584" y="140"/>
                  <a:pt x="583" y="143"/>
                </a:cubicBezTo>
                <a:cubicBezTo>
                  <a:pt x="559" y="189"/>
                  <a:pt x="484" y="197"/>
                  <a:pt x="458" y="135"/>
                </a:cubicBezTo>
                <a:cubicBezTo>
                  <a:pt x="446" y="136"/>
                  <a:pt x="446" y="136"/>
                  <a:pt x="446" y="136"/>
                </a:cubicBezTo>
                <a:cubicBezTo>
                  <a:pt x="447" y="149"/>
                  <a:pt x="462" y="167"/>
                  <a:pt x="473" y="175"/>
                </a:cubicBezTo>
                <a:cubicBezTo>
                  <a:pt x="501" y="197"/>
                  <a:pt x="543" y="197"/>
                  <a:pt x="571" y="175"/>
                </a:cubicBezTo>
                <a:cubicBezTo>
                  <a:pt x="579" y="169"/>
                  <a:pt x="596" y="151"/>
                  <a:pt x="598" y="136"/>
                </a:cubicBezTo>
                <a:close/>
                <a:moveTo>
                  <a:pt x="259" y="136"/>
                </a:moveTo>
                <a:cubicBezTo>
                  <a:pt x="247" y="134"/>
                  <a:pt x="247" y="134"/>
                  <a:pt x="247" y="134"/>
                </a:cubicBezTo>
                <a:cubicBezTo>
                  <a:pt x="245" y="138"/>
                  <a:pt x="245" y="142"/>
                  <a:pt x="238" y="152"/>
                </a:cubicBezTo>
                <a:cubicBezTo>
                  <a:pt x="205" y="195"/>
                  <a:pt x="138" y="186"/>
                  <a:pt x="118" y="134"/>
                </a:cubicBezTo>
                <a:cubicBezTo>
                  <a:pt x="107" y="136"/>
                  <a:pt x="107" y="136"/>
                  <a:pt x="107" y="136"/>
                </a:cubicBezTo>
                <a:cubicBezTo>
                  <a:pt x="109" y="151"/>
                  <a:pt x="125" y="169"/>
                  <a:pt x="133" y="174"/>
                </a:cubicBezTo>
                <a:cubicBezTo>
                  <a:pt x="173" y="203"/>
                  <a:pt x="222" y="194"/>
                  <a:pt x="248" y="158"/>
                </a:cubicBezTo>
                <a:cubicBezTo>
                  <a:pt x="251" y="154"/>
                  <a:pt x="258" y="143"/>
                  <a:pt x="259" y="136"/>
                </a:cubicBezTo>
                <a:close/>
                <a:moveTo>
                  <a:pt x="429" y="136"/>
                </a:moveTo>
                <a:cubicBezTo>
                  <a:pt x="417" y="134"/>
                  <a:pt x="417" y="134"/>
                  <a:pt x="417" y="134"/>
                </a:cubicBezTo>
                <a:cubicBezTo>
                  <a:pt x="410" y="149"/>
                  <a:pt x="404" y="157"/>
                  <a:pt x="394" y="166"/>
                </a:cubicBezTo>
                <a:cubicBezTo>
                  <a:pt x="384" y="173"/>
                  <a:pt x="369" y="179"/>
                  <a:pt x="353" y="179"/>
                </a:cubicBezTo>
                <a:cubicBezTo>
                  <a:pt x="336" y="179"/>
                  <a:pt x="322" y="174"/>
                  <a:pt x="312" y="166"/>
                </a:cubicBezTo>
                <a:cubicBezTo>
                  <a:pt x="304" y="161"/>
                  <a:pt x="291" y="147"/>
                  <a:pt x="289" y="135"/>
                </a:cubicBezTo>
                <a:cubicBezTo>
                  <a:pt x="276" y="136"/>
                  <a:pt x="276" y="136"/>
                  <a:pt x="276" y="136"/>
                </a:cubicBezTo>
                <a:cubicBezTo>
                  <a:pt x="278" y="151"/>
                  <a:pt x="295" y="168"/>
                  <a:pt x="303" y="175"/>
                </a:cubicBezTo>
                <a:cubicBezTo>
                  <a:pt x="315" y="184"/>
                  <a:pt x="332" y="191"/>
                  <a:pt x="352" y="192"/>
                </a:cubicBezTo>
                <a:cubicBezTo>
                  <a:pt x="372" y="192"/>
                  <a:pt x="389" y="184"/>
                  <a:pt x="401" y="175"/>
                </a:cubicBezTo>
                <a:cubicBezTo>
                  <a:pt x="410" y="169"/>
                  <a:pt x="426" y="151"/>
                  <a:pt x="429" y="136"/>
                </a:cubicBezTo>
                <a:close/>
                <a:moveTo>
                  <a:pt x="768" y="136"/>
                </a:moveTo>
                <a:cubicBezTo>
                  <a:pt x="756" y="134"/>
                  <a:pt x="756" y="134"/>
                  <a:pt x="756" y="134"/>
                </a:cubicBezTo>
                <a:cubicBezTo>
                  <a:pt x="732" y="193"/>
                  <a:pt x="658" y="192"/>
                  <a:pt x="631" y="144"/>
                </a:cubicBezTo>
                <a:cubicBezTo>
                  <a:pt x="630" y="141"/>
                  <a:pt x="629" y="137"/>
                  <a:pt x="627" y="135"/>
                </a:cubicBezTo>
                <a:cubicBezTo>
                  <a:pt x="615" y="136"/>
                  <a:pt x="615" y="136"/>
                  <a:pt x="615" y="136"/>
                </a:cubicBezTo>
                <a:cubicBezTo>
                  <a:pt x="617" y="149"/>
                  <a:pt x="632" y="167"/>
                  <a:pt x="642" y="175"/>
                </a:cubicBezTo>
                <a:cubicBezTo>
                  <a:pt x="671" y="197"/>
                  <a:pt x="712" y="197"/>
                  <a:pt x="741" y="175"/>
                </a:cubicBezTo>
                <a:cubicBezTo>
                  <a:pt x="749" y="169"/>
                  <a:pt x="766" y="151"/>
                  <a:pt x="768" y="136"/>
                </a:cubicBezTo>
                <a:close/>
                <a:moveTo>
                  <a:pt x="135" y="186"/>
                </a:moveTo>
                <a:cubicBezTo>
                  <a:pt x="128" y="179"/>
                  <a:pt x="125" y="181"/>
                  <a:pt x="115" y="168"/>
                </a:cubicBezTo>
                <a:cubicBezTo>
                  <a:pt x="104" y="155"/>
                  <a:pt x="106" y="153"/>
                  <a:pt x="99" y="143"/>
                </a:cubicBezTo>
                <a:cubicBezTo>
                  <a:pt x="68" y="139"/>
                  <a:pt x="48" y="181"/>
                  <a:pt x="69" y="205"/>
                </a:cubicBezTo>
                <a:cubicBezTo>
                  <a:pt x="78" y="214"/>
                  <a:pt x="92" y="222"/>
                  <a:pt x="109" y="216"/>
                </a:cubicBezTo>
                <a:cubicBezTo>
                  <a:pt x="122" y="213"/>
                  <a:pt x="133" y="201"/>
                  <a:pt x="135" y="186"/>
                </a:cubicBezTo>
                <a:close/>
                <a:moveTo>
                  <a:pt x="305" y="186"/>
                </a:moveTo>
                <a:cubicBezTo>
                  <a:pt x="303" y="184"/>
                  <a:pt x="296" y="180"/>
                  <a:pt x="294" y="178"/>
                </a:cubicBezTo>
                <a:cubicBezTo>
                  <a:pt x="287" y="172"/>
                  <a:pt x="280" y="163"/>
                  <a:pt x="276" y="156"/>
                </a:cubicBezTo>
                <a:cubicBezTo>
                  <a:pt x="270" y="146"/>
                  <a:pt x="269" y="135"/>
                  <a:pt x="263" y="148"/>
                </a:cubicBezTo>
                <a:cubicBezTo>
                  <a:pt x="258" y="161"/>
                  <a:pt x="251" y="169"/>
                  <a:pt x="242" y="177"/>
                </a:cubicBezTo>
                <a:cubicBezTo>
                  <a:pt x="238" y="181"/>
                  <a:pt x="233" y="183"/>
                  <a:pt x="230" y="186"/>
                </a:cubicBezTo>
                <a:cubicBezTo>
                  <a:pt x="232" y="203"/>
                  <a:pt x="248" y="218"/>
                  <a:pt x="267" y="218"/>
                </a:cubicBezTo>
                <a:cubicBezTo>
                  <a:pt x="287" y="218"/>
                  <a:pt x="303" y="203"/>
                  <a:pt x="305" y="186"/>
                </a:cubicBezTo>
                <a:close/>
                <a:moveTo>
                  <a:pt x="474" y="186"/>
                </a:moveTo>
                <a:cubicBezTo>
                  <a:pt x="460" y="177"/>
                  <a:pt x="449" y="164"/>
                  <a:pt x="442" y="149"/>
                </a:cubicBezTo>
                <a:cubicBezTo>
                  <a:pt x="440" y="144"/>
                  <a:pt x="440" y="143"/>
                  <a:pt x="437" y="143"/>
                </a:cubicBezTo>
                <a:cubicBezTo>
                  <a:pt x="435" y="143"/>
                  <a:pt x="429" y="158"/>
                  <a:pt x="421" y="167"/>
                </a:cubicBezTo>
                <a:cubicBezTo>
                  <a:pt x="415" y="174"/>
                  <a:pt x="409" y="180"/>
                  <a:pt x="400" y="186"/>
                </a:cubicBezTo>
                <a:cubicBezTo>
                  <a:pt x="401" y="203"/>
                  <a:pt x="419" y="218"/>
                  <a:pt x="437" y="218"/>
                </a:cubicBezTo>
                <a:cubicBezTo>
                  <a:pt x="457" y="218"/>
                  <a:pt x="474" y="202"/>
                  <a:pt x="474" y="186"/>
                </a:cubicBezTo>
                <a:close/>
                <a:moveTo>
                  <a:pt x="644" y="186"/>
                </a:moveTo>
                <a:cubicBezTo>
                  <a:pt x="641" y="184"/>
                  <a:pt x="636" y="181"/>
                  <a:pt x="633" y="177"/>
                </a:cubicBezTo>
                <a:cubicBezTo>
                  <a:pt x="624" y="169"/>
                  <a:pt x="621" y="167"/>
                  <a:pt x="615" y="155"/>
                </a:cubicBezTo>
                <a:cubicBezTo>
                  <a:pt x="609" y="146"/>
                  <a:pt x="608" y="135"/>
                  <a:pt x="603" y="148"/>
                </a:cubicBezTo>
                <a:cubicBezTo>
                  <a:pt x="597" y="162"/>
                  <a:pt x="583" y="178"/>
                  <a:pt x="570" y="186"/>
                </a:cubicBezTo>
                <a:cubicBezTo>
                  <a:pt x="570" y="203"/>
                  <a:pt x="588" y="218"/>
                  <a:pt x="606" y="218"/>
                </a:cubicBezTo>
                <a:cubicBezTo>
                  <a:pt x="625" y="219"/>
                  <a:pt x="642" y="204"/>
                  <a:pt x="644" y="186"/>
                </a:cubicBezTo>
                <a:close/>
                <a:moveTo>
                  <a:pt x="814" y="186"/>
                </a:moveTo>
                <a:cubicBezTo>
                  <a:pt x="807" y="179"/>
                  <a:pt x="791" y="172"/>
                  <a:pt x="781" y="149"/>
                </a:cubicBezTo>
                <a:cubicBezTo>
                  <a:pt x="778" y="143"/>
                  <a:pt x="777" y="138"/>
                  <a:pt x="772" y="148"/>
                </a:cubicBezTo>
                <a:cubicBezTo>
                  <a:pt x="762" y="172"/>
                  <a:pt x="748" y="177"/>
                  <a:pt x="739" y="186"/>
                </a:cubicBezTo>
                <a:cubicBezTo>
                  <a:pt x="741" y="204"/>
                  <a:pt x="757" y="218"/>
                  <a:pt x="776" y="218"/>
                </a:cubicBezTo>
                <a:cubicBezTo>
                  <a:pt x="795" y="218"/>
                  <a:pt x="811" y="204"/>
                  <a:pt x="814" y="186"/>
                </a:cubicBezTo>
                <a:close/>
                <a:moveTo>
                  <a:pt x="156" y="196"/>
                </a:moveTo>
                <a:cubicBezTo>
                  <a:pt x="143" y="191"/>
                  <a:pt x="143" y="191"/>
                  <a:pt x="143" y="191"/>
                </a:cubicBezTo>
                <a:cubicBezTo>
                  <a:pt x="135" y="224"/>
                  <a:pt x="93" y="239"/>
                  <a:pt x="66" y="214"/>
                </a:cubicBezTo>
                <a:cubicBezTo>
                  <a:pt x="56" y="204"/>
                  <a:pt x="48" y="187"/>
                  <a:pt x="54" y="168"/>
                </a:cubicBezTo>
                <a:cubicBezTo>
                  <a:pt x="57" y="156"/>
                  <a:pt x="65" y="146"/>
                  <a:pt x="74" y="141"/>
                </a:cubicBezTo>
                <a:cubicBezTo>
                  <a:pt x="78" y="139"/>
                  <a:pt x="81" y="138"/>
                  <a:pt x="84" y="136"/>
                </a:cubicBezTo>
                <a:cubicBezTo>
                  <a:pt x="83" y="135"/>
                  <a:pt x="72" y="133"/>
                  <a:pt x="69" y="132"/>
                </a:cubicBezTo>
                <a:cubicBezTo>
                  <a:pt x="66" y="130"/>
                  <a:pt x="65" y="130"/>
                  <a:pt x="62" y="132"/>
                </a:cubicBezTo>
                <a:cubicBezTo>
                  <a:pt x="53" y="138"/>
                  <a:pt x="44" y="150"/>
                  <a:pt x="41" y="162"/>
                </a:cubicBezTo>
                <a:cubicBezTo>
                  <a:pt x="22" y="222"/>
                  <a:pt x="96" y="268"/>
                  <a:pt x="141" y="222"/>
                </a:cubicBezTo>
                <a:cubicBezTo>
                  <a:pt x="146" y="218"/>
                  <a:pt x="154" y="205"/>
                  <a:pt x="156" y="196"/>
                </a:cubicBezTo>
                <a:close/>
                <a:moveTo>
                  <a:pt x="325" y="196"/>
                </a:moveTo>
                <a:cubicBezTo>
                  <a:pt x="313" y="191"/>
                  <a:pt x="313" y="191"/>
                  <a:pt x="313" y="191"/>
                </a:cubicBezTo>
                <a:cubicBezTo>
                  <a:pt x="304" y="225"/>
                  <a:pt x="265" y="237"/>
                  <a:pt x="238" y="216"/>
                </a:cubicBezTo>
                <a:cubicBezTo>
                  <a:pt x="226" y="206"/>
                  <a:pt x="226" y="197"/>
                  <a:pt x="222" y="191"/>
                </a:cubicBezTo>
                <a:cubicBezTo>
                  <a:pt x="210" y="196"/>
                  <a:pt x="210" y="196"/>
                  <a:pt x="210" y="196"/>
                </a:cubicBezTo>
                <a:cubicBezTo>
                  <a:pt x="214" y="227"/>
                  <a:pt x="264" y="260"/>
                  <a:pt x="305" y="227"/>
                </a:cubicBezTo>
                <a:cubicBezTo>
                  <a:pt x="313" y="221"/>
                  <a:pt x="323" y="210"/>
                  <a:pt x="325" y="196"/>
                </a:cubicBezTo>
                <a:close/>
                <a:moveTo>
                  <a:pt x="495" y="196"/>
                </a:moveTo>
                <a:cubicBezTo>
                  <a:pt x="483" y="191"/>
                  <a:pt x="483" y="191"/>
                  <a:pt x="483" y="191"/>
                </a:cubicBezTo>
                <a:cubicBezTo>
                  <a:pt x="480" y="196"/>
                  <a:pt x="480" y="200"/>
                  <a:pt x="476" y="205"/>
                </a:cubicBezTo>
                <a:cubicBezTo>
                  <a:pt x="468" y="218"/>
                  <a:pt x="455" y="226"/>
                  <a:pt x="437" y="226"/>
                </a:cubicBezTo>
                <a:cubicBezTo>
                  <a:pt x="424" y="226"/>
                  <a:pt x="416" y="222"/>
                  <a:pt x="408" y="216"/>
                </a:cubicBezTo>
                <a:cubicBezTo>
                  <a:pt x="397" y="208"/>
                  <a:pt x="396" y="198"/>
                  <a:pt x="392" y="191"/>
                </a:cubicBezTo>
                <a:cubicBezTo>
                  <a:pt x="379" y="196"/>
                  <a:pt x="379" y="196"/>
                  <a:pt x="379" y="196"/>
                </a:cubicBezTo>
                <a:cubicBezTo>
                  <a:pt x="384" y="230"/>
                  <a:pt x="437" y="258"/>
                  <a:pt x="475" y="227"/>
                </a:cubicBezTo>
                <a:cubicBezTo>
                  <a:pt x="482" y="222"/>
                  <a:pt x="493" y="209"/>
                  <a:pt x="495" y="196"/>
                </a:cubicBezTo>
                <a:close/>
                <a:moveTo>
                  <a:pt x="665" y="196"/>
                </a:moveTo>
                <a:cubicBezTo>
                  <a:pt x="652" y="191"/>
                  <a:pt x="652" y="191"/>
                  <a:pt x="652" y="191"/>
                </a:cubicBezTo>
                <a:cubicBezTo>
                  <a:pt x="649" y="196"/>
                  <a:pt x="649" y="205"/>
                  <a:pt x="637" y="215"/>
                </a:cubicBezTo>
                <a:cubicBezTo>
                  <a:pt x="610" y="238"/>
                  <a:pt x="570" y="225"/>
                  <a:pt x="562" y="191"/>
                </a:cubicBezTo>
                <a:cubicBezTo>
                  <a:pt x="549" y="196"/>
                  <a:pt x="549" y="196"/>
                  <a:pt x="549" y="196"/>
                </a:cubicBezTo>
                <a:cubicBezTo>
                  <a:pt x="555" y="232"/>
                  <a:pt x="608" y="257"/>
                  <a:pt x="644" y="227"/>
                </a:cubicBezTo>
                <a:cubicBezTo>
                  <a:pt x="651" y="222"/>
                  <a:pt x="663" y="209"/>
                  <a:pt x="665" y="196"/>
                </a:cubicBezTo>
                <a:close/>
                <a:moveTo>
                  <a:pt x="834" y="196"/>
                </a:moveTo>
                <a:cubicBezTo>
                  <a:pt x="822" y="191"/>
                  <a:pt x="822" y="191"/>
                  <a:pt x="822" y="191"/>
                </a:cubicBezTo>
                <a:cubicBezTo>
                  <a:pt x="820" y="193"/>
                  <a:pt x="812" y="226"/>
                  <a:pt x="777" y="226"/>
                </a:cubicBezTo>
                <a:cubicBezTo>
                  <a:pt x="754" y="227"/>
                  <a:pt x="735" y="210"/>
                  <a:pt x="732" y="191"/>
                </a:cubicBezTo>
                <a:cubicBezTo>
                  <a:pt x="718" y="196"/>
                  <a:pt x="718" y="196"/>
                  <a:pt x="718" y="196"/>
                </a:cubicBezTo>
                <a:cubicBezTo>
                  <a:pt x="722" y="219"/>
                  <a:pt x="748" y="240"/>
                  <a:pt x="776" y="241"/>
                </a:cubicBezTo>
                <a:cubicBezTo>
                  <a:pt x="804" y="241"/>
                  <a:pt x="831" y="218"/>
                  <a:pt x="834" y="196"/>
                </a:cubicBezTo>
                <a:close/>
                <a:moveTo>
                  <a:pt x="176" y="200"/>
                </a:moveTo>
                <a:cubicBezTo>
                  <a:pt x="165" y="198"/>
                  <a:pt x="165" y="198"/>
                  <a:pt x="165" y="198"/>
                </a:cubicBezTo>
                <a:cubicBezTo>
                  <a:pt x="160" y="206"/>
                  <a:pt x="156" y="230"/>
                  <a:pt x="126" y="243"/>
                </a:cubicBezTo>
                <a:cubicBezTo>
                  <a:pt x="60" y="272"/>
                  <a:pt x="0" y="194"/>
                  <a:pt x="45" y="137"/>
                </a:cubicBezTo>
                <a:cubicBezTo>
                  <a:pt x="49" y="132"/>
                  <a:pt x="52" y="130"/>
                  <a:pt x="55" y="126"/>
                </a:cubicBezTo>
                <a:cubicBezTo>
                  <a:pt x="45" y="120"/>
                  <a:pt x="45" y="120"/>
                  <a:pt x="45" y="120"/>
                </a:cubicBezTo>
                <a:cubicBezTo>
                  <a:pt x="39" y="123"/>
                  <a:pt x="29" y="137"/>
                  <a:pt x="25" y="147"/>
                </a:cubicBezTo>
                <a:cubicBezTo>
                  <a:pt x="19" y="158"/>
                  <a:pt x="16" y="173"/>
                  <a:pt x="18" y="188"/>
                </a:cubicBezTo>
                <a:cubicBezTo>
                  <a:pt x="20" y="217"/>
                  <a:pt x="38" y="238"/>
                  <a:pt x="55" y="249"/>
                </a:cubicBezTo>
                <a:cubicBezTo>
                  <a:pt x="107" y="282"/>
                  <a:pt x="170" y="243"/>
                  <a:pt x="176" y="200"/>
                </a:cubicBezTo>
                <a:close/>
                <a:moveTo>
                  <a:pt x="346" y="200"/>
                </a:moveTo>
                <a:cubicBezTo>
                  <a:pt x="334" y="198"/>
                  <a:pt x="334" y="198"/>
                  <a:pt x="334" y="198"/>
                </a:cubicBezTo>
                <a:cubicBezTo>
                  <a:pt x="323" y="228"/>
                  <a:pt x="302" y="249"/>
                  <a:pt x="267" y="249"/>
                </a:cubicBezTo>
                <a:cubicBezTo>
                  <a:pt x="243" y="249"/>
                  <a:pt x="223" y="236"/>
                  <a:pt x="211" y="218"/>
                </a:cubicBezTo>
                <a:cubicBezTo>
                  <a:pt x="206" y="211"/>
                  <a:pt x="205" y="206"/>
                  <a:pt x="201" y="198"/>
                </a:cubicBezTo>
                <a:cubicBezTo>
                  <a:pt x="189" y="200"/>
                  <a:pt x="189" y="200"/>
                  <a:pt x="189" y="200"/>
                </a:cubicBezTo>
                <a:cubicBezTo>
                  <a:pt x="199" y="249"/>
                  <a:pt x="266" y="284"/>
                  <a:pt x="319" y="242"/>
                </a:cubicBezTo>
                <a:cubicBezTo>
                  <a:pt x="329" y="235"/>
                  <a:pt x="343" y="217"/>
                  <a:pt x="346" y="200"/>
                </a:cubicBezTo>
                <a:close/>
                <a:moveTo>
                  <a:pt x="515" y="200"/>
                </a:moveTo>
                <a:cubicBezTo>
                  <a:pt x="504" y="198"/>
                  <a:pt x="504" y="198"/>
                  <a:pt x="504" y="198"/>
                </a:cubicBezTo>
                <a:cubicBezTo>
                  <a:pt x="497" y="215"/>
                  <a:pt x="492" y="223"/>
                  <a:pt x="481" y="233"/>
                </a:cubicBezTo>
                <a:cubicBezTo>
                  <a:pt x="457" y="254"/>
                  <a:pt x="420" y="254"/>
                  <a:pt x="394" y="234"/>
                </a:cubicBezTo>
                <a:cubicBezTo>
                  <a:pt x="386" y="227"/>
                  <a:pt x="374" y="213"/>
                  <a:pt x="371" y="198"/>
                </a:cubicBezTo>
                <a:cubicBezTo>
                  <a:pt x="359" y="200"/>
                  <a:pt x="359" y="200"/>
                  <a:pt x="359" y="200"/>
                </a:cubicBezTo>
                <a:cubicBezTo>
                  <a:pt x="361" y="216"/>
                  <a:pt x="377" y="236"/>
                  <a:pt x="386" y="242"/>
                </a:cubicBezTo>
                <a:cubicBezTo>
                  <a:pt x="399" y="253"/>
                  <a:pt x="415" y="261"/>
                  <a:pt x="437" y="261"/>
                </a:cubicBezTo>
                <a:cubicBezTo>
                  <a:pt x="474" y="261"/>
                  <a:pt x="510" y="233"/>
                  <a:pt x="515" y="200"/>
                </a:cubicBezTo>
                <a:close/>
                <a:moveTo>
                  <a:pt x="685" y="200"/>
                </a:moveTo>
                <a:cubicBezTo>
                  <a:pt x="673" y="198"/>
                  <a:pt x="673" y="198"/>
                  <a:pt x="673" y="198"/>
                </a:cubicBezTo>
                <a:cubicBezTo>
                  <a:pt x="667" y="211"/>
                  <a:pt x="665" y="223"/>
                  <a:pt x="650" y="233"/>
                </a:cubicBezTo>
                <a:cubicBezTo>
                  <a:pt x="639" y="242"/>
                  <a:pt x="626" y="249"/>
                  <a:pt x="607" y="249"/>
                </a:cubicBezTo>
                <a:cubicBezTo>
                  <a:pt x="576" y="249"/>
                  <a:pt x="546" y="225"/>
                  <a:pt x="541" y="198"/>
                </a:cubicBezTo>
                <a:cubicBezTo>
                  <a:pt x="533" y="199"/>
                  <a:pt x="532" y="199"/>
                  <a:pt x="530" y="200"/>
                </a:cubicBezTo>
                <a:cubicBezTo>
                  <a:pt x="529" y="200"/>
                  <a:pt x="529" y="200"/>
                  <a:pt x="529" y="200"/>
                </a:cubicBezTo>
                <a:cubicBezTo>
                  <a:pt x="535" y="233"/>
                  <a:pt x="570" y="261"/>
                  <a:pt x="608" y="261"/>
                </a:cubicBezTo>
                <a:cubicBezTo>
                  <a:pt x="646" y="261"/>
                  <a:pt x="679" y="232"/>
                  <a:pt x="685" y="200"/>
                </a:cubicBezTo>
                <a:close/>
                <a:moveTo>
                  <a:pt x="854" y="199"/>
                </a:moveTo>
                <a:cubicBezTo>
                  <a:pt x="843" y="198"/>
                  <a:pt x="843" y="198"/>
                  <a:pt x="843" y="198"/>
                </a:cubicBezTo>
                <a:cubicBezTo>
                  <a:pt x="840" y="203"/>
                  <a:pt x="840" y="208"/>
                  <a:pt x="834" y="218"/>
                </a:cubicBezTo>
                <a:cubicBezTo>
                  <a:pt x="803" y="266"/>
                  <a:pt x="729" y="255"/>
                  <a:pt x="712" y="204"/>
                </a:cubicBezTo>
                <a:cubicBezTo>
                  <a:pt x="711" y="200"/>
                  <a:pt x="711" y="200"/>
                  <a:pt x="711" y="200"/>
                </a:cubicBezTo>
                <a:cubicBezTo>
                  <a:pt x="710" y="198"/>
                  <a:pt x="710" y="199"/>
                  <a:pt x="710" y="198"/>
                </a:cubicBezTo>
                <a:cubicBezTo>
                  <a:pt x="698" y="200"/>
                  <a:pt x="698" y="200"/>
                  <a:pt x="698" y="200"/>
                </a:cubicBezTo>
                <a:cubicBezTo>
                  <a:pt x="703" y="231"/>
                  <a:pt x="738" y="261"/>
                  <a:pt x="776" y="261"/>
                </a:cubicBezTo>
                <a:cubicBezTo>
                  <a:pt x="814" y="261"/>
                  <a:pt x="850" y="231"/>
                  <a:pt x="854" y="199"/>
                </a:cubicBezTo>
                <a:close/>
                <a:moveTo>
                  <a:pt x="219" y="255"/>
                </a:moveTo>
                <a:cubicBezTo>
                  <a:pt x="211" y="246"/>
                  <a:pt x="196" y="242"/>
                  <a:pt x="183" y="208"/>
                </a:cubicBezTo>
                <a:cubicBezTo>
                  <a:pt x="180" y="212"/>
                  <a:pt x="179" y="221"/>
                  <a:pt x="168" y="235"/>
                </a:cubicBezTo>
                <a:cubicBezTo>
                  <a:pt x="164" y="240"/>
                  <a:pt x="153" y="252"/>
                  <a:pt x="147" y="254"/>
                </a:cubicBezTo>
                <a:cubicBezTo>
                  <a:pt x="151" y="285"/>
                  <a:pt x="207" y="294"/>
                  <a:pt x="219" y="255"/>
                </a:cubicBezTo>
                <a:close/>
                <a:moveTo>
                  <a:pt x="388" y="255"/>
                </a:moveTo>
                <a:cubicBezTo>
                  <a:pt x="384" y="250"/>
                  <a:pt x="376" y="247"/>
                  <a:pt x="367" y="235"/>
                </a:cubicBezTo>
                <a:cubicBezTo>
                  <a:pt x="361" y="228"/>
                  <a:pt x="356" y="219"/>
                  <a:pt x="353" y="208"/>
                </a:cubicBezTo>
                <a:cubicBezTo>
                  <a:pt x="346" y="217"/>
                  <a:pt x="350" y="230"/>
                  <a:pt x="316" y="255"/>
                </a:cubicBezTo>
                <a:cubicBezTo>
                  <a:pt x="322" y="285"/>
                  <a:pt x="376" y="294"/>
                  <a:pt x="388" y="255"/>
                </a:cubicBezTo>
                <a:close/>
                <a:moveTo>
                  <a:pt x="558" y="254"/>
                </a:moveTo>
                <a:cubicBezTo>
                  <a:pt x="551" y="252"/>
                  <a:pt x="541" y="240"/>
                  <a:pt x="536" y="235"/>
                </a:cubicBezTo>
                <a:cubicBezTo>
                  <a:pt x="527" y="223"/>
                  <a:pt x="525" y="212"/>
                  <a:pt x="522" y="208"/>
                </a:cubicBezTo>
                <a:cubicBezTo>
                  <a:pt x="518" y="219"/>
                  <a:pt x="513" y="227"/>
                  <a:pt x="507" y="235"/>
                </a:cubicBezTo>
                <a:cubicBezTo>
                  <a:pt x="499" y="247"/>
                  <a:pt x="490" y="251"/>
                  <a:pt x="486" y="255"/>
                </a:cubicBezTo>
                <a:cubicBezTo>
                  <a:pt x="499" y="295"/>
                  <a:pt x="554" y="284"/>
                  <a:pt x="558" y="254"/>
                </a:cubicBezTo>
                <a:close/>
                <a:moveTo>
                  <a:pt x="727" y="254"/>
                </a:moveTo>
                <a:cubicBezTo>
                  <a:pt x="717" y="250"/>
                  <a:pt x="704" y="233"/>
                  <a:pt x="698" y="222"/>
                </a:cubicBezTo>
                <a:cubicBezTo>
                  <a:pt x="696" y="218"/>
                  <a:pt x="694" y="212"/>
                  <a:pt x="691" y="208"/>
                </a:cubicBezTo>
                <a:cubicBezTo>
                  <a:pt x="688" y="218"/>
                  <a:pt x="683" y="227"/>
                  <a:pt x="677" y="235"/>
                </a:cubicBezTo>
                <a:cubicBezTo>
                  <a:pt x="668" y="246"/>
                  <a:pt x="658" y="252"/>
                  <a:pt x="656" y="255"/>
                </a:cubicBezTo>
                <a:cubicBezTo>
                  <a:pt x="667" y="294"/>
                  <a:pt x="724" y="285"/>
                  <a:pt x="727" y="254"/>
                </a:cubicBezTo>
                <a:close/>
                <a:moveTo>
                  <a:pt x="239" y="265"/>
                </a:moveTo>
                <a:cubicBezTo>
                  <a:pt x="227" y="260"/>
                  <a:pt x="227" y="260"/>
                  <a:pt x="227" y="260"/>
                </a:cubicBezTo>
                <a:cubicBezTo>
                  <a:pt x="223" y="265"/>
                  <a:pt x="222" y="272"/>
                  <a:pt x="211" y="280"/>
                </a:cubicBezTo>
                <a:cubicBezTo>
                  <a:pt x="185" y="300"/>
                  <a:pt x="148" y="287"/>
                  <a:pt x="140" y="259"/>
                </a:cubicBezTo>
                <a:cubicBezTo>
                  <a:pt x="127" y="265"/>
                  <a:pt x="127" y="265"/>
                  <a:pt x="127" y="265"/>
                </a:cubicBezTo>
                <a:cubicBezTo>
                  <a:pt x="136" y="297"/>
                  <a:pt x="184" y="318"/>
                  <a:pt x="218" y="292"/>
                </a:cubicBezTo>
                <a:cubicBezTo>
                  <a:pt x="225" y="287"/>
                  <a:pt x="237" y="275"/>
                  <a:pt x="239" y="265"/>
                </a:cubicBezTo>
                <a:close/>
                <a:moveTo>
                  <a:pt x="408" y="265"/>
                </a:moveTo>
                <a:cubicBezTo>
                  <a:pt x="396" y="260"/>
                  <a:pt x="396" y="260"/>
                  <a:pt x="396" y="260"/>
                </a:cubicBezTo>
                <a:cubicBezTo>
                  <a:pt x="393" y="264"/>
                  <a:pt x="391" y="273"/>
                  <a:pt x="380" y="280"/>
                </a:cubicBezTo>
                <a:cubicBezTo>
                  <a:pt x="355" y="298"/>
                  <a:pt x="324" y="289"/>
                  <a:pt x="312" y="266"/>
                </a:cubicBezTo>
                <a:cubicBezTo>
                  <a:pt x="311" y="265"/>
                  <a:pt x="311" y="264"/>
                  <a:pt x="311" y="263"/>
                </a:cubicBezTo>
                <a:cubicBezTo>
                  <a:pt x="309" y="260"/>
                  <a:pt x="310" y="261"/>
                  <a:pt x="308" y="260"/>
                </a:cubicBezTo>
                <a:cubicBezTo>
                  <a:pt x="304" y="261"/>
                  <a:pt x="300" y="263"/>
                  <a:pt x="296" y="265"/>
                </a:cubicBezTo>
                <a:cubicBezTo>
                  <a:pt x="299" y="276"/>
                  <a:pt x="309" y="286"/>
                  <a:pt x="316" y="292"/>
                </a:cubicBezTo>
                <a:cubicBezTo>
                  <a:pt x="355" y="321"/>
                  <a:pt x="403" y="291"/>
                  <a:pt x="408" y="265"/>
                </a:cubicBezTo>
                <a:close/>
                <a:moveTo>
                  <a:pt x="578" y="265"/>
                </a:moveTo>
                <a:cubicBezTo>
                  <a:pt x="576" y="264"/>
                  <a:pt x="568" y="260"/>
                  <a:pt x="565" y="259"/>
                </a:cubicBezTo>
                <a:cubicBezTo>
                  <a:pt x="557" y="285"/>
                  <a:pt x="523" y="301"/>
                  <a:pt x="494" y="280"/>
                </a:cubicBezTo>
                <a:cubicBezTo>
                  <a:pt x="491" y="278"/>
                  <a:pt x="487" y="274"/>
                  <a:pt x="485" y="271"/>
                </a:cubicBezTo>
                <a:cubicBezTo>
                  <a:pt x="483" y="268"/>
                  <a:pt x="481" y="262"/>
                  <a:pt x="478" y="260"/>
                </a:cubicBezTo>
                <a:cubicBezTo>
                  <a:pt x="466" y="265"/>
                  <a:pt x="466" y="265"/>
                  <a:pt x="466" y="265"/>
                </a:cubicBezTo>
                <a:cubicBezTo>
                  <a:pt x="468" y="275"/>
                  <a:pt x="479" y="286"/>
                  <a:pt x="486" y="292"/>
                </a:cubicBezTo>
                <a:cubicBezTo>
                  <a:pt x="520" y="318"/>
                  <a:pt x="569" y="298"/>
                  <a:pt x="578" y="265"/>
                </a:cubicBezTo>
                <a:close/>
                <a:moveTo>
                  <a:pt x="747" y="265"/>
                </a:moveTo>
                <a:cubicBezTo>
                  <a:pt x="735" y="259"/>
                  <a:pt x="735" y="259"/>
                  <a:pt x="735" y="259"/>
                </a:cubicBezTo>
                <a:cubicBezTo>
                  <a:pt x="725" y="291"/>
                  <a:pt x="678" y="302"/>
                  <a:pt x="655" y="271"/>
                </a:cubicBezTo>
                <a:cubicBezTo>
                  <a:pt x="652" y="267"/>
                  <a:pt x="650" y="263"/>
                  <a:pt x="648" y="260"/>
                </a:cubicBezTo>
                <a:cubicBezTo>
                  <a:pt x="636" y="265"/>
                  <a:pt x="636" y="265"/>
                  <a:pt x="636" y="265"/>
                </a:cubicBezTo>
                <a:cubicBezTo>
                  <a:pt x="637" y="275"/>
                  <a:pt x="649" y="287"/>
                  <a:pt x="656" y="292"/>
                </a:cubicBezTo>
                <a:cubicBezTo>
                  <a:pt x="676" y="307"/>
                  <a:pt x="706" y="308"/>
                  <a:pt x="727" y="292"/>
                </a:cubicBezTo>
                <a:cubicBezTo>
                  <a:pt x="733" y="288"/>
                  <a:pt x="746" y="275"/>
                  <a:pt x="747" y="265"/>
                </a:cubicBezTo>
                <a:close/>
                <a:moveTo>
                  <a:pt x="259" y="269"/>
                </a:moveTo>
                <a:cubicBezTo>
                  <a:pt x="247" y="267"/>
                  <a:pt x="247" y="267"/>
                  <a:pt x="247" y="267"/>
                </a:cubicBezTo>
                <a:cubicBezTo>
                  <a:pt x="242" y="276"/>
                  <a:pt x="240" y="287"/>
                  <a:pt x="224" y="298"/>
                </a:cubicBezTo>
                <a:cubicBezTo>
                  <a:pt x="182" y="329"/>
                  <a:pt x="130" y="304"/>
                  <a:pt x="119" y="267"/>
                </a:cubicBezTo>
                <a:cubicBezTo>
                  <a:pt x="107" y="269"/>
                  <a:pt x="107" y="269"/>
                  <a:pt x="107" y="269"/>
                </a:cubicBezTo>
                <a:cubicBezTo>
                  <a:pt x="106" y="278"/>
                  <a:pt x="124" y="300"/>
                  <a:pt x="133" y="307"/>
                </a:cubicBezTo>
                <a:cubicBezTo>
                  <a:pt x="168" y="335"/>
                  <a:pt x="221" y="328"/>
                  <a:pt x="248" y="291"/>
                </a:cubicBezTo>
                <a:cubicBezTo>
                  <a:pt x="251" y="287"/>
                  <a:pt x="258" y="276"/>
                  <a:pt x="259" y="269"/>
                </a:cubicBezTo>
                <a:close/>
                <a:moveTo>
                  <a:pt x="428" y="269"/>
                </a:moveTo>
                <a:cubicBezTo>
                  <a:pt x="416" y="267"/>
                  <a:pt x="416" y="267"/>
                  <a:pt x="416" y="267"/>
                </a:cubicBezTo>
                <a:cubicBezTo>
                  <a:pt x="410" y="290"/>
                  <a:pt x="383" y="312"/>
                  <a:pt x="353" y="312"/>
                </a:cubicBezTo>
                <a:cubicBezTo>
                  <a:pt x="322" y="312"/>
                  <a:pt x="295" y="291"/>
                  <a:pt x="288" y="267"/>
                </a:cubicBezTo>
                <a:cubicBezTo>
                  <a:pt x="277" y="269"/>
                  <a:pt x="277" y="269"/>
                  <a:pt x="277" y="269"/>
                </a:cubicBezTo>
                <a:cubicBezTo>
                  <a:pt x="276" y="279"/>
                  <a:pt x="293" y="300"/>
                  <a:pt x="303" y="307"/>
                </a:cubicBezTo>
                <a:cubicBezTo>
                  <a:pt x="339" y="336"/>
                  <a:pt x="392" y="327"/>
                  <a:pt x="418" y="291"/>
                </a:cubicBezTo>
                <a:cubicBezTo>
                  <a:pt x="420" y="287"/>
                  <a:pt x="429" y="274"/>
                  <a:pt x="428" y="269"/>
                </a:cubicBezTo>
                <a:close/>
                <a:moveTo>
                  <a:pt x="598" y="269"/>
                </a:moveTo>
                <a:cubicBezTo>
                  <a:pt x="586" y="267"/>
                  <a:pt x="586" y="267"/>
                  <a:pt x="586" y="267"/>
                </a:cubicBezTo>
                <a:cubicBezTo>
                  <a:pt x="573" y="312"/>
                  <a:pt x="504" y="332"/>
                  <a:pt x="467" y="285"/>
                </a:cubicBezTo>
                <a:cubicBezTo>
                  <a:pt x="461" y="276"/>
                  <a:pt x="460" y="271"/>
                  <a:pt x="457" y="267"/>
                </a:cubicBezTo>
                <a:cubicBezTo>
                  <a:pt x="446" y="269"/>
                  <a:pt x="446" y="269"/>
                  <a:pt x="446" y="269"/>
                </a:cubicBezTo>
                <a:cubicBezTo>
                  <a:pt x="445" y="278"/>
                  <a:pt x="463" y="300"/>
                  <a:pt x="472" y="307"/>
                </a:cubicBezTo>
                <a:cubicBezTo>
                  <a:pt x="485" y="317"/>
                  <a:pt x="500" y="324"/>
                  <a:pt x="522" y="324"/>
                </a:cubicBezTo>
                <a:cubicBezTo>
                  <a:pt x="550" y="324"/>
                  <a:pt x="572" y="311"/>
                  <a:pt x="588" y="291"/>
                </a:cubicBezTo>
                <a:cubicBezTo>
                  <a:pt x="590" y="287"/>
                  <a:pt x="598" y="274"/>
                  <a:pt x="598" y="269"/>
                </a:cubicBezTo>
                <a:close/>
                <a:moveTo>
                  <a:pt x="768" y="269"/>
                </a:moveTo>
                <a:cubicBezTo>
                  <a:pt x="756" y="267"/>
                  <a:pt x="756" y="267"/>
                  <a:pt x="756" y="267"/>
                </a:cubicBezTo>
                <a:cubicBezTo>
                  <a:pt x="742" y="312"/>
                  <a:pt x="674" y="332"/>
                  <a:pt x="637" y="285"/>
                </a:cubicBezTo>
                <a:cubicBezTo>
                  <a:pt x="632" y="279"/>
                  <a:pt x="631" y="274"/>
                  <a:pt x="627" y="267"/>
                </a:cubicBezTo>
                <a:cubicBezTo>
                  <a:pt x="616" y="269"/>
                  <a:pt x="616" y="269"/>
                  <a:pt x="616" y="269"/>
                </a:cubicBezTo>
                <a:cubicBezTo>
                  <a:pt x="617" y="281"/>
                  <a:pt x="633" y="300"/>
                  <a:pt x="643" y="308"/>
                </a:cubicBezTo>
                <a:cubicBezTo>
                  <a:pt x="680" y="336"/>
                  <a:pt x="731" y="327"/>
                  <a:pt x="757" y="291"/>
                </a:cubicBezTo>
                <a:cubicBezTo>
                  <a:pt x="760" y="287"/>
                  <a:pt x="768" y="274"/>
                  <a:pt x="768" y="269"/>
                </a:cubicBezTo>
                <a:close/>
                <a:moveTo>
                  <a:pt x="813" y="319"/>
                </a:moveTo>
                <a:cubicBezTo>
                  <a:pt x="801" y="309"/>
                  <a:pt x="794" y="306"/>
                  <a:pt x="784" y="288"/>
                </a:cubicBezTo>
                <a:cubicBezTo>
                  <a:pt x="782" y="284"/>
                  <a:pt x="779" y="276"/>
                  <a:pt x="777" y="275"/>
                </a:cubicBezTo>
                <a:cubicBezTo>
                  <a:pt x="773" y="276"/>
                  <a:pt x="774" y="277"/>
                  <a:pt x="772" y="281"/>
                </a:cubicBezTo>
                <a:cubicBezTo>
                  <a:pt x="769" y="288"/>
                  <a:pt x="765" y="294"/>
                  <a:pt x="761" y="299"/>
                </a:cubicBezTo>
                <a:cubicBezTo>
                  <a:pt x="753" y="309"/>
                  <a:pt x="748" y="312"/>
                  <a:pt x="739" y="319"/>
                </a:cubicBezTo>
                <a:cubicBezTo>
                  <a:pt x="740" y="335"/>
                  <a:pt x="758" y="351"/>
                  <a:pt x="776" y="351"/>
                </a:cubicBezTo>
                <a:cubicBezTo>
                  <a:pt x="794" y="351"/>
                  <a:pt x="813" y="336"/>
                  <a:pt x="813" y="319"/>
                </a:cubicBezTo>
                <a:close/>
                <a:moveTo>
                  <a:pt x="644" y="319"/>
                </a:moveTo>
                <a:cubicBezTo>
                  <a:pt x="640" y="316"/>
                  <a:pt x="636" y="313"/>
                  <a:pt x="632" y="310"/>
                </a:cubicBezTo>
                <a:cubicBezTo>
                  <a:pt x="628" y="307"/>
                  <a:pt x="626" y="304"/>
                  <a:pt x="623" y="300"/>
                </a:cubicBezTo>
                <a:cubicBezTo>
                  <a:pt x="615" y="290"/>
                  <a:pt x="609" y="275"/>
                  <a:pt x="607" y="275"/>
                </a:cubicBezTo>
                <a:cubicBezTo>
                  <a:pt x="603" y="276"/>
                  <a:pt x="601" y="284"/>
                  <a:pt x="599" y="288"/>
                </a:cubicBezTo>
                <a:cubicBezTo>
                  <a:pt x="593" y="299"/>
                  <a:pt x="581" y="313"/>
                  <a:pt x="570" y="319"/>
                </a:cubicBezTo>
                <a:cubicBezTo>
                  <a:pt x="573" y="348"/>
                  <a:pt x="608" y="361"/>
                  <a:pt x="632" y="342"/>
                </a:cubicBezTo>
                <a:cubicBezTo>
                  <a:pt x="636" y="338"/>
                  <a:pt x="644" y="328"/>
                  <a:pt x="644" y="319"/>
                </a:cubicBezTo>
                <a:close/>
                <a:moveTo>
                  <a:pt x="665" y="328"/>
                </a:moveTo>
                <a:cubicBezTo>
                  <a:pt x="652" y="324"/>
                  <a:pt x="652" y="324"/>
                  <a:pt x="652" y="324"/>
                </a:cubicBezTo>
                <a:cubicBezTo>
                  <a:pt x="650" y="327"/>
                  <a:pt x="643" y="358"/>
                  <a:pt x="608" y="359"/>
                </a:cubicBezTo>
                <a:cubicBezTo>
                  <a:pt x="595" y="359"/>
                  <a:pt x="585" y="355"/>
                  <a:pt x="578" y="349"/>
                </a:cubicBezTo>
                <a:cubicBezTo>
                  <a:pt x="568" y="341"/>
                  <a:pt x="568" y="338"/>
                  <a:pt x="562" y="324"/>
                </a:cubicBezTo>
                <a:cubicBezTo>
                  <a:pt x="549" y="328"/>
                  <a:pt x="549" y="328"/>
                  <a:pt x="549" y="328"/>
                </a:cubicBezTo>
                <a:cubicBezTo>
                  <a:pt x="550" y="352"/>
                  <a:pt x="597" y="396"/>
                  <a:pt x="645" y="360"/>
                </a:cubicBezTo>
                <a:cubicBezTo>
                  <a:pt x="652" y="354"/>
                  <a:pt x="663" y="341"/>
                  <a:pt x="665" y="328"/>
                </a:cubicBezTo>
                <a:close/>
                <a:moveTo>
                  <a:pt x="834" y="328"/>
                </a:moveTo>
                <a:cubicBezTo>
                  <a:pt x="822" y="324"/>
                  <a:pt x="822" y="324"/>
                  <a:pt x="822" y="324"/>
                </a:cubicBezTo>
                <a:cubicBezTo>
                  <a:pt x="820" y="327"/>
                  <a:pt x="813" y="359"/>
                  <a:pt x="777" y="359"/>
                </a:cubicBezTo>
                <a:cubicBezTo>
                  <a:pt x="764" y="359"/>
                  <a:pt x="754" y="355"/>
                  <a:pt x="747" y="349"/>
                </a:cubicBezTo>
                <a:cubicBezTo>
                  <a:pt x="738" y="341"/>
                  <a:pt x="736" y="337"/>
                  <a:pt x="731" y="323"/>
                </a:cubicBezTo>
                <a:cubicBezTo>
                  <a:pt x="728" y="325"/>
                  <a:pt x="720" y="327"/>
                  <a:pt x="719" y="329"/>
                </a:cubicBezTo>
                <a:cubicBezTo>
                  <a:pt x="729" y="369"/>
                  <a:pt x="780" y="388"/>
                  <a:pt x="814" y="360"/>
                </a:cubicBezTo>
                <a:cubicBezTo>
                  <a:pt x="821" y="355"/>
                  <a:pt x="833" y="342"/>
                  <a:pt x="834" y="328"/>
                </a:cubicBezTo>
                <a:close/>
                <a:moveTo>
                  <a:pt x="685" y="332"/>
                </a:moveTo>
                <a:cubicBezTo>
                  <a:pt x="673" y="331"/>
                  <a:pt x="673" y="331"/>
                  <a:pt x="673" y="331"/>
                </a:cubicBezTo>
                <a:cubicBezTo>
                  <a:pt x="666" y="346"/>
                  <a:pt x="667" y="352"/>
                  <a:pt x="650" y="366"/>
                </a:cubicBezTo>
                <a:cubicBezTo>
                  <a:pt x="613" y="398"/>
                  <a:pt x="551" y="377"/>
                  <a:pt x="541" y="331"/>
                </a:cubicBezTo>
                <a:cubicBezTo>
                  <a:pt x="529" y="332"/>
                  <a:pt x="529" y="332"/>
                  <a:pt x="529" y="332"/>
                </a:cubicBezTo>
                <a:cubicBezTo>
                  <a:pt x="529" y="340"/>
                  <a:pt x="536" y="352"/>
                  <a:pt x="539" y="357"/>
                </a:cubicBezTo>
                <a:cubicBezTo>
                  <a:pt x="566" y="397"/>
                  <a:pt x="620" y="406"/>
                  <a:pt x="658" y="375"/>
                </a:cubicBezTo>
                <a:cubicBezTo>
                  <a:pt x="664" y="371"/>
                  <a:pt x="671" y="363"/>
                  <a:pt x="675" y="357"/>
                </a:cubicBezTo>
                <a:cubicBezTo>
                  <a:pt x="678" y="352"/>
                  <a:pt x="685" y="339"/>
                  <a:pt x="685" y="332"/>
                </a:cubicBezTo>
                <a:close/>
                <a:moveTo>
                  <a:pt x="854" y="332"/>
                </a:moveTo>
                <a:cubicBezTo>
                  <a:pt x="843" y="331"/>
                  <a:pt x="843" y="331"/>
                  <a:pt x="843" y="331"/>
                </a:cubicBezTo>
                <a:cubicBezTo>
                  <a:pt x="840" y="337"/>
                  <a:pt x="840" y="340"/>
                  <a:pt x="834" y="351"/>
                </a:cubicBezTo>
                <a:cubicBezTo>
                  <a:pt x="830" y="356"/>
                  <a:pt x="825" y="362"/>
                  <a:pt x="820" y="366"/>
                </a:cubicBezTo>
                <a:cubicBezTo>
                  <a:pt x="780" y="399"/>
                  <a:pt x="720" y="375"/>
                  <a:pt x="710" y="331"/>
                </a:cubicBezTo>
                <a:cubicBezTo>
                  <a:pt x="699" y="332"/>
                  <a:pt x="699" y="332"/>
                  <a:pt x="699" y="332"/>
                </a:cubicBezTo>
                <a:cubicBezTo>
                  <a:pt x="698" y="345"/>
                  <a:pt x="714" y="366"/>
                  <a:pt x="725" y="375"/>
                </a:cubicBezTo>
                <a:cubicBezTo>
                  <a:pt x="763" y="406"/>
                  <a:pt x="817" y="397"/>
                  <a:pt x="844" y="357"/>
                </a:cubicBezTo>
                <a:cubicBezTo>
                  <a:pt x="847" y="352"/>
                  <a:pt x="855" y="339"/>
                  <a:pt x="854" y="332"/>
                </a:cubicBezTo>
                <a:close/>
                <a:moveTo>
                  <a:pt x="727" y="388"/>
                </a:moveTo>
                <a:cubicBezTo>
                  <a:pt x="715" y="377"/>
                  <a:pt x="707" y="372"/>
                  <a:pt x="698" y="356"/>
                </a:cubicBezTo>
                <a:cubicBezTo>
                  <a:pt x="697" y="353"/>
                  <a:pt x="696" y="351"/>
                  <a:pt x="695" y="348"/>
                </a:cubicBezTo>
                <a:cubicBezTo>
                  <a:pt x="694" y="347"/>
                  <a:pt x="694" y="346"/>
                  <a:pt x="693" y="345"/>
                </a:cubicBezTo>
                <a:cubicBezTo>
                  <a:pt x="693" y="343"/>
                  <a:pt x="693" y="344"/>
                  <a:pt x="692" y="343"/>
                </a:cubicBezTo>
                <a:cubicBezTo>
                  <a:pt x="692" y="342"/>
                  <a:pt x="692" y="342"/>
                  <a:pt x="691" y="341"/>
                </a:cubicBezTo>
                <a:cubicBezTo>
                  <a:pt x="688" y="354"/>
                  <a:pt x="677" y="370"/>
                  <a:pt x="667" y="378"/>
                </a:cubicBezTo>
                <a:cubicBezTo>
                  <a:pt x="664" y="381"/>
                  <a:pt x="659" y="384"/>
                  <a:pt x="656" y="388"/>
                </a:cubicBezTo>
                <a:cubicBezTo>
                  <a:pt x="657" y="395"/>
                  <a:pt x="664" y="402"/>
                  <a:pt x="668" y="406"/>
                </a:cubicBezTo>
                <a:cubicBezTo>
                  <a:pt x="690" y="424"/>
                  <a:pt x="724" y="409"/>
                  <a:pt x="727" y="388"/>
                </a:cubicBezTo>
                <a:close/>
                <a:moveTo>
                  <a:pt x="748" y="397"/>
                </a:moveTo>
                <a:cubicBezTo>
                  <a:pt x="735" y="392"/>
                  <a:pt x="735" y="392"/>
                  <a:pt x="735" y="392"/>
                </a:cubicBezTo>
                <a:cubicBezTo>
                  <a:pt x="729" y="408"/>
                  <a:pt x="714" y="422"/>
                  <a:pt x="692" y="422"/>
                </a:cubicBezTo>
                <a:cubicBezTo>
                  <a:pt x="681" y="423"/>
                  <a:pt x="671" y="419"/>
                  <a:pt x="664" y="414"/>
                </a:cubicBezTo>
                <a:cubicBezTo>
                  <a:pt x="660" y="410"/>
                  <a:pt x="658" y="408"/>
                  <a:pt x="655" y="405"/>
                </a:cubicBezTo>
                <a:cubicBezTo>
                  <a:pt x="652" y="401"/>
                  <a:pt x="651" y="396"/>
                  <a:pt x="648" y="392"/>
                </a:cubicBezTo>
                <a:cubicBezTo>
                  <a:pt x="636" y="397"/>
                  <a:pt x="636" y="397"/>
                  <a:pt x="636" y="397"/>
                </a:cubicBezTo>
                <a:cubicBezTo>
                  <a:pt x="637" y="408"/>
                  <a:pt x="649" y="420"/>
                  <a:pt x="655" y="424"/>
                </a:cubicBezTo>
                <a:cubicBezTo>
                  <a:pt x="664" y="431"/>
                  <a:pt x="677" y="436"/>
                  <a:pt x="691" y="436"/>
                </a:cubicBezTo>
                <a:cubicBezTo>
                  <a:pt x="716" y="437"/>
                  <a:pt x="742" y="419"/>
                  <a:pt x="748" y="397"/>
                </a:cubicBezTo>
                <a:close/>
                <a:moveTo>
                  <a:pt x="768" y="402"/>
                </a:moveTo>
                <a:cubicBezTo>
                  <a:pt x="756" y="400"/>
                  <a:pt x="756" y="400"/>
                  <a:pt x="756" y="400"/>
                </a:cubicBezTo>
                <a:cubicBezTo>
                  <a:pt x="737" y="447"/>
                  <a:pt x="684" y="457"/>
                  <a:pt x="651" y="431"/>
                </a:cubicBezTo>
                <a:cubicBezTo>
                  <a:pt x="635" y="419"/>
                  <a:pt x="636" y="415"/>
                  <a:pt x="627" y="400"/>
                </a:cubicBezTo>
                <a:cubicBezTo>
                  <a:pt x="615" y="402"/>
                  <a:pt x="615" y="402"/>
                  <a:pt x="615" y="402"/>
                </a:cubicBezTo>
                <a:cubicBezTo>
                  <a:pt x="619" y="418"/>
                  <a:pt x="633" y="433"/>
                  <a:pt x="642" y="440"/>
                </a:cubicBezTo>
                <a:cubicBezTo>
                  <a:pt x="670" y="462"/>
                  <a:pt x="711" y="462"/>
                  <a:pt x="741" y="440"/>
                </a:cubicBezTo>
                <a:cubicBezTo>
                  <a:pt x="750" y="434"/>
                  <a:pt x="765" y="417"/>
                  <a:pt x="768" y="402"/>
                </a:cubicBezTo>
                <a:close/>
                <a:moveTo>
                  <a:pt x="814" y="452"/>
                </a:moveTo>
                <a:cubicBezTo>
                  <a:pt x="813" y="452"/>
                  <a:pt x="813" y="452"/>
                  <a:pt x="813" y="452"/>
                </a:cubicBezTo>
                <a:cubicBezTo>
                  <a:pt x="811" y="450"/>
                  <a:pt x="811" y="450"/>
                  <a:pt x="811" y="450"/>
                </a:cubicBezTo>
                <a:cubicBezTo>
                  <a:pt x="804" y="445"/>
                  <a:pt x="799" y="441"/>
                  <a:pt x="792" y="433"/>
                </a:cubicBezTo>
                <a:cubicBezTo>
                  <a:pt x="783" y="420"/>
                  <a:pt x="784" y="421"/>
                  <a:pt x="779" y="411"/>
                </a:cubicBezTo>
                <a:cubicBezTo>
                  <a:pt x="774" y="401"/>
                  <a:pt x="774" y="416"/>
                  <a:pt x="761" y="432"/>
                </a:cubicBezTo>
                <a:cubicBezTo>
                  <a:pt x="756" y="438"/>
                  <a:pt x="747" y="448"/>
                  <a:pt x="739" y="451"/>
                </a:cubicBezTo>
                <a:cubicBezTo>
                  <a:pt x="740" y="468"/>
                  <a:pt x="757" y="483"/>
                  <a:pt x="776" y="484"/>
                </a:cubicBezTo>
                <a:cubicBezTo>
                  <a:pt x="795" y="484"/>
                  <a:pt x="811" y="469"/>
                  <a:pt x="814" y="452"/>
                </a:cubicBezTo>
                <a:close/>
                <a:moveTo>
                  <a:pt x="834" y="462"/>
                </a:moveTo>
                <a:cubicBezTo>
                  <a:pt x="821" y="456"/>
                  <a:pt x="821" y="456"/>
                  <a:pt x="821" y="456"/>
                </a:cubicBezTo>
                <a:cubicBezTo>
                  <a:pt x="818" y="475"/>
                  <a:pt x="799" y="492"/>
                  <a:pt x="777" y="492"/>
                </a:cubicBezTo>
                <a:cubicBezTo>
                  <a:pt x="754" y="492"/>
                  <a:pt x="735" y="475"/>
                  <a:pt x="732" y="456"/>
                </a:cubicBezTo>
                <a:cubicBezTo>
                  <a:pt x="718" y="461"/>
                  <a:pt x="718" y="461"/>
                  <a:pt x="718" y="461"/>
                </a:cubicBezTo>
                <a:cubicBezTo>
                  <a:pt x="721" y="474"/>
                  <a:pt x="732" y="487"/>
                  <a:pt x="738" y="492"/>
                </a:cubicBezTo>
                <a:cubicBezTo>
                  <a:pt x="781" y="525"/>
                  <a:pt x="829" y="493"/>
                  <a:pt x="834" y="462"/>
                </a:cubicBezTo>
                <a:close/>
                <a:moveTo>
                  <a:pt x="854" y="465"/>
                </a:moveTo>
                <a:cubicBezTo>
                  <a:pt x="843" y="464"/>
                  <a:pt x="843" y="464"/>
                  <a:pt x="843" y="464"/>
                </a:cubicBezTo>
                <a:cubicBezTo>
                  <a:pt x="835" y="478"/>
                  <a:pt x="837" y="484"/>
                  <a:pt x="820" y="499"/>
                </a:cubicBezTo>
                <a:cubicBezTo>
                  <a:pt x="785" y="528"/>
                  <a:pt x="726" y="516"/>
                  <a:pt x="710" y="464"/>
                </a:cubicBezTo>
                <a:cubicBezTo>
                  <a:pt x="698" y="465"/>
                  <a:pt x="698" y="465"/>
                  <a:pt x="698" y="465"/>
                </a:cubicBezTo>
                <a:cubicBezTo>
                  <a:pt x="701" y="482"/>
                  <a:pt x="715" y="500"/>
                  <a:pt x="725" y="508"/>
                </a:cubicBezTo>
                <a:cubicBezTo>
                  <a:pt x="755" y="532"/>
                  <a:pt x="799" y="533"/>
                  <a:pt x="828" y="508"/>
                </a:cubicBezTo>
                <a:cubicBezTo>
                  <a:pt x="837" y="500"/>
                  <a:pt x="852" y="483"/>
                  <a:pt x="854" y="465"/>
                </a:cubicBezTo>
                <a:close/>
                <a:moveTo>
                  <a:pt x="813" y="584"/>
                </a:moveTo>
                <a:cubicBezTo>
                  <a:pt x="804" y="576"/>
                  <a:pt x="804" y="579"/>
                  <a:pt x="793" y="566"/>
                </a:cubicBezTo>
                <a:cubicBezTo>
                  <a:pt x="782" y="552"/>
                  <a:pt x="781" y="545"/>
                  <a:pt x="778" y="541"/>
                </a:cubicBezTo>
                <a:cubicBezTo>
                  <a:pt x="745" y="539"/>
                  <a:pt x="726" y="580"/>
                  <a:pt x="748" y="603"/>
                </a:cubicBezTo>
                <a:cubicBezTo>
                  <a:pt x="775" y="632"/>
                  <a:pt x="813" y="608"/>
                  <a:pt x="813" y="584"/>
                </a:cubicBezTo>
                <a:close/>
                <a:moveTo>
                  <a:pt x="834" y="594"/>
                </a:moveTo>
                <a:cubicBezTo>
                  <a:pt x="822" y="589"/>
                  <a:pt x="822" y="589"/>
                  <a:pt x="822" y="589"/>
                </a:cubicBezTo>
                <a:cubicBezTo>
                  <a:pt x="819" y="593"/>
                  <a:pt x="817" y="613"/>
                  <a:pt x="792" y="622"/>
                </a:cubicBezTo>
                <a:cubicBezTo>
                  <a:pt x="773" y="629"/>
                  <a:pt x="756" y="622"/>
                  <a:pt x="745" y="612"/>
                </a:cubicBezTo>
                <a:cubicBezTo>
                  <a:pt x="726" y="595"/>
                  <a:pt x="726" y="563"/>
                  <a:pt x="744" y="546"/>
                </a:cubicBezTo>
                <a:cubicBezTo>
                  <a:pt x="750" y="540"/>
                  <a:pt x="755" y="538"/>
                  <a:pt x="763" y="534"/>
                </a:cubicBezTo>
                <a:cubicBezTo>
                  <a:pt x="758" y="533"/>
                  <a:pt x="753" y="532"/>
                  <a:pt x="748" y="530"/>
                </a:cubicBezTo>
                <a:cubicBezTo>
                  <a:pt x="742" y="528"/>
                  <a:pt x="741" y="529"/>
                  <a:pt x="735" y="535"/>
                </a:cubicBezTo>
                <a:cubicBezTo>
                  <a:pt x="711" y="557"/>
                  <a:pt x="710" y="597"/>
                  <a:pt x="734" y="621"/>
                </a:cubicBezTo>
                <a:cubicBezTo>
                  <a:pt x="771" y="658"/>
                  <a:pt x="828" y="631"/>
                  <a:pt x="834" y="594"/>
                </a:cubicBezTo>
                <a:close/>
                <a:moveTo>
                  <a:pt x="854" y="598"/>
                </a:moveTo>
                <a:cubicBezTo>
                  <a:pt x="843" y="596"/>
                  <a:pt x="843" y="596"/>
                  <a:pt x="843" y="596"/>
                </a:cubicBezTo>
                <a:cubicBezTo>
                  <a:pt x="839" y="604"/>
                  <a:pt x="838" y="613"/>
                  <a:pt x="828" y="623"/>
                </a:cubicBezTo>
                <a:cubicBezTo>
                  <a:pt x="821" y="631"/>
                  <a:pt x="815" y="636"/>
                  <a:pt x="804" y="641"/>
                </a:cubicBezTo>
                <a:cubicBezTo>
                  <a:pt x="746" y="667"/>
                  <a:pt x="686" y="604"/>
                  <a:pt x="715" y="547"/>
                </a:cubicBezTo>
                <a:cubicBezTo>
                  <a:pt x="724" y="531"/>
                  <a:pt x="729" y="531"/>
                  <a:pt x="734" y="524"/>
                </a:cubicBezTo>
                <a:cubicBezTo>
                  <a:pt x="724" y="518"/>
                  <a:pt x="724" y="518"/>
                  <a:pt x="724" y="518"/>
                </a:cubicBezTo>
                <a:cubicBezTo>
                  <a:pt x="720" y="520"/>
                  <a:pt x="715" y="527"/>
                  <a:pt x="712" y="530"/>
                </a:cubicBezTo>
                <a:cubicBezTo>
                  <a:pt x="684" y="567"/>
                  <a:pt x="693" y="620"/>
                  <a:pt x="733" y="647"/>
                </a:cubicBezTo>
                <a:cubicBezTo>
                  <a:pt x="754" y="660"/>
                  <a:pt x="786" y="664"/>
                  <a:pt x="811" y="652"/>
                </a:cubicBezTo>
                <a:cubicBezTo>
                  <a:pt x="821" y="646"/>
                  <a:pt x="831" y="639"/>
                  <a:pt x="838" y="630"/>
                </a:cubicBezTo>
                <a:cubicBezTo>
                  <a:pt x="843" y="624"/>
                  <a:pt x="854" y="608"/>
                  <a:pt x="854" y="59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9" name="Freeform 43"/>
          <p:cNvSpPr>
            <a:spLocks noEditPoints="1"/>
          </p:cNvSpPr>
          <p:nvPr/>
        </p:nvSpPr>
        <p:spPr bwMode="auto">
          <a:xfrm>
            <a:off x="-29898" y="5015530"/>
            <a:ext cx="1772482" cy="1817785"/>
          </a:xfrm>
          <a:custGeom>
            <a:avLst/>
            <a:gdLst>
              <a:gd name="T0" fmla="*/ 814 w 870"/>
              <a:gd name="T1" fmla="*/ 889 h 892"/>
              <a:gd name="T2" fmla="*/ 612 w 870"/>
              <a:gd name="T3" fmla="*/ 889 h 892"/>
              <a:gd name="T4" fmla="*/ 413 w 870"/>
              <a:gd name="T5" fmla="*/ 891 h 892"/>
              <a:gd name="T6" fmla="*/ 254 w 870"/>
              <a:gd name="T7" fmla="*/ 889 h 892"/>
              <a:gd name="T8" fmla="*/ 85 w 870"/>
              <a:gd name="T9" fmla="*/ 889 h 892"/>
              <a:gd name="T10" fmla="*/ 8 w 870"/>
              <a:gd name="T11" fmla="*/ 736 h 892"/>
              <a:gd name="T12" fmla="*/ 0 w 870"/>
              <a:gd name="T13" fmla="*/ 693 h 892"/>
              <a:gd name="T14" fmla="*/ 0 w 870"/>
              <a:gd name="T15" fmla="*/ 589 h 892"/>
              <a:gd name="T16" fmla="*/ 9 w 870"/>
              <a:gd name="T17" fmla="*/ 552 h 892"/>
              <a:gd name="T18" fmla="*/ 0 w 870"/>
              <a:gd name="T19" fmla="*/ 436 h 892"/>
              <a:gd name="T20" fmla="*/ 52 w 870"/>
              <a:gd name="T21" fmla="*/ 367 h 892"/>
              <a:gd name="T22" fmla="*/ 0 w 870"/>
              <a:gd name="T23" fmla="*/ 267 h 892"/>
              <a:gd name="T24" fmla="*/ 0 w 870"/>
              <a:gd name="T25" fmla="*/ 191 h 892"/>
              <a:gd name="T26" fmla="*/ 0 w 870"/>
              <a:gd name="T27" fmla="*/ 73 h 892"/>
              <a:gd name="T28" fmla="*/ 51 w 870"/>
              <a:gd name="T29" fmla="*/ 173 h 892"/>
              <a:gd name="T30" fmla="*/ 85 w 870"/>
              <a:gd name="T31" fmla="*/ 165 h 892"/>
              <a:gd name="T32" fmla="*/ 403 w 870"/>
              <a:gd name="T33" fmla="*/ 579 h 892"/>
              <a:gd name="T34" fmla="*/ 689 w 870"/>
              <a:gd name="T35" fmla="*/ 560 h 892"/>
              <a:gd name="T36" fmla="*/ 857 w 870"/>
              <a:gd name="T37" fmla="*/ 873 h 892"/>
              <a:gd name="T38" fmla="*/ 688 w 870"/>
              <a:gd name="T39" fmla="*/ 877 h 892"/>
              <a:gd name="T40" fmla="*/ 348 w 870"/>
              <a:gd name="T41" fmla="*/ 854 h 892"/>
              <a:gd name="T42" fmla="*/ 149 w 870"/>
              <a:gd name="T43" fmla="*/ 891 h 892"/>
              <a:gd name="T44" fmla="*/ 801 w 870"/>
              <a:gd name="T45" fmla="*/ 820 h 892"/>
              <a:gd name="T46" fmla="*/ 226 w 870"/>
              <a:gd name="T47" fmla="*/ 839 h 892"/>
              <a:gd name="T48" fmla="*/ 545 w 870"/>
              <a:gd name="T49" fmla="*/ 830 h 892"/>
              <a:gd name="T50" fmla="*/ 491 w 870"/>
              <a:gd name="T51" fmla="*/ 829 h 892"/>
              <a:gd name="T52" fmla="*/ 93 w 870"/>
              <a:gd name="T53" fmla="*/ 799 h 892"/>
              <a:gd name="T54" fmla="*/ 355 w 870"/>
              <a:gd name="T55" fmla="*/ 826 h 892"/>
              <a:gd name="T56" fmla="*/ 315 w 870"/>
              <a:gd name="T57" fmla="*/ 783 h 892"/>
              <a:gd name="T58" fmla="*/ 482 w 870"/>
              <a:gd name="T59" fmla="*/ 771 h 892"/>
              <a:gd name="T60" fmla="*/ 312 w 870"/>
              <a:gd name="T61" fmla="*/ 771 h 892"/>
              <a:gd name="T62" fmla="*/ 644 w 870"/>
              <a:gd name="T63" fmla="*/ 766 h 892"/>
              <a:gd name="T64" fmla="*/ 574 w 870"/>
              <a:gd name="T65" fmla="*/ 760 h 892"/>
              <a:gd name="T66" fmla="*/ 215 w 870"/>
              <a:gd name="T67" fmla="*/ 753 h 892"/>
              <a:gd name="T68" fmla="*/ 623 w 870"/>
              <a:gd name="T69" fmla="*/ 758 h 892"/>
              <a:gd name="T70" fmla="*/ 594 w 870"/>
              <a:gd name="T71" fmla="*/ 756 h 892"/>
              <a:gd name="T72" fmla="*/ 735 w 870"/>
              <a:gd name="T73" fmla="*/ 706 h 892"/>
              <a:gd name="T74" fmla="*/ 565 w 870"/>
              <a:gd name="T75" fmla="*/ 706 h 892"/>
              <a:gd name="T76" fmla="*/ 264 w 870"/>
              <a:gd name="T77" fmla="*/ 674 h 892"/>
              <a:gd name="T78" fmla="*/ 786 w 870"/>
              <a:gd name="T79" fmla="*/ 757 h 892"/>
              <a:gd name="T80" fmla="*/ 375 w 870"/>
              <a:gd name="T81" fmla="*/ 697 h 892"/>
              <a:gd name="T82" fmla="*/ 321 w 870"/>
              <a:gd name="T83" fmla="*/ 697 h 892"/>
              <a:gd name="T84" fmla="*/ 825 w 870"/>
              <a:gd name="T85" fmla="*/ 755 h 892"/>
              <a:gd name="T86" fmla="*/ 551 w 870"/>
              <a:gd name="T87" fmla="*/ 650 h 892"/>
              <a:gd name="T88" fmla="*/ 220 w 870"/>
              <a:gd name="T89" fmla="*/ 659 h 892"/>
              <a:gd name="T90" fmla="*/ 172 w 870"/>
              <a:gd name="T91" fmla="*/ 693 h 892"/>
              <a:gd name="T92" fmla="*/ 312 w 870"/>
              <a:gd name="T93" fmla="*/ 639 h 892"/>
              <a:gd name="T94" fmla="*/ 644 w 870"/>
              <a:gd name="T95" fmla="*/ 633 h 892"/>
              <a:gd name="T96" fmla="*/ 554 w 870"/>
              <a:gd name="T97" fmla="*/ 601 h 892"/>
              <a:gd name="T98" fmla="*/ 222 w 870"/>
              <a:gd name="T99" fmla="*/ 633 h 892"/>
              <a:gd name="T100" fmla="*/ 442 w 870"/>
              <a:gd name="T101" fmla="*/ 624 h 892"/>
              <a:gd name="T102" fmla="*/ 398 w 870"/>
              <a:gd name="T103" fmla="*/ 585 h 892"/>
              <a:gd name="T104" fmla="*/ 86 w 870"/>
              <a:gd name="T105" fmla="*/ 605 h 892"/>
              <a:gd name="T106" fmla="*/ 239 w 870"/>
              <a:gd name="T107" fmla="*/ 551 h 892"/>
              <a:gd name="T108" fmla="*/ 123 w 870"/>
              <a:gd name="T109" fmla="*/ 544 h 892"/>
              <a:gd name="T110" fmla="*/ 186 w 870"/>
              <a:gd name="T111" fmla="*/ 560 h 892"/>
              <a:gd name="T112" fmla="*/ 177 w 870"/>
              <a:gd name="T113" fmla="*/ 548 h 892"/>
              <a:gd name="T114" fmla="*/ 235 w 870"/>
              <a:gd name="T115" fmla="*/ 495 h 892"/>
              <a:gd name="T116" fmla="*/ 57 w 870"/>
              <a:gd name="T117" fmla="*/ 441 h 892"/>
              <a:gd name="T118" fmla="*/ 132 w 870"/>
              <a:gd name="T119" fmla="*/ 400 h 892"/>
              <a:gd name="T120" fmla="*/ 123 w 870"/>
              <a:gd name="T121" fmla="*/ 290 h 892"/>
              <a:gd name="T122" fmla="*/ 27 w 870"/>
              <a:gd name="T123" fmla="*/ 2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0" h="892">
                <a:moveTo>
                  <a:pt x="849" y="891"/>
                </a:moveTo>
                <a:cubicBezTo>
                  <a:pt x="838" y="891"/>
                  <a:pt x="838" y="891"/>
                  <a:pt x="838" y="891"/>
                </a:cubicBezTo>
                <a:cubicBezTo>
                  <a:pt x="864" y="854"/>
                  <a:pt x="855" y="802"/>
                  <a:pt x="815" y="777"/>
                </a:cubicBezTo>
                <a:cubicBezTo>
                  <a:pt x="782" y="755"/>
                  <a:pt x="735" y="763"/>
                  <a:pt x="710" y="794"/>
                </a:cubicBezTo>
                <a:cubicBezTo>
                  <a:pt x="706" y="799"/>
                  <a:pt x="694" y="816"/>
                  <a:pt x="694" y="826"/>
                </a:cubicBezTo>
                <a:cubicBezTo>
                  <a:pt x="706" y="827"/>
                  <a:pt x="706" y="827"/>
                  <a:pt x="706" y="827"/>
                </a:cubicBezTo>
                <a:cubicBezTo>
                  <a:pt x="716" y="786"/>
                  <a:pt x="769" y="760"/>
                  <a:pt x="810" y="788"/>
                </a:cubicBezTo>
                <a:cubicBezTo>
                  <a:pt x="825" y="798"/>
                  <a:pt x="839" y="816"/>
                  <a:pt x="841" y="842"/>
                </a:cubicBezTo>
                <a:cubicBezTo>
                  <a:pt x="841" y="855"/>
                  <a:pt x="838" y="866"/>
                  <a:pt x="833" y="876"/>
                </a:cubicBezTo>
                <a:cubicBezTo>
                  <a:pt x="830" y="881"/>
                  <a:pt x="828" y="885"/>
                  <a:pt x="825" y="889"/>
                </a:cubicBezTo>
                <a:cubicBezTo>
                  <a:pt x="824" y="890"/>
                  <a:pt x="823" y="890"/>
                  <a:pt x="823" y="891"/>
                </a:cubicBezTo>
                <a:cubicBezTo>
                  <a:pt x="811" y="891"/>
                  <a:pt x="811" y="891"/>
                  <a:pt x="811" y="891"/>
                </a:cubicBezTo>
                <a:cubicBezTo>
                  <a:pt x="812" y="890"/>
                  <a:pt x="813" y="889"/>
                  <a:pt x="814" y="889"/>
                </a:cubicBezTo>
                <a:cubicBezTo>
                  <a:pt x="838" y="866"/>
                  <a:pt x="838" y="826"/>
                  <a:pt x="815" y="803"/>
                </a:cubicBezTo>
                <a:cubicBezTo>
                  <a:pt x="803" y="790"/>
                  <a:pt x="779" y="780"/>
                  <a:pt x="754" y="788"/>
                </a:cubicBezTo>
                <a:cubicBezTo>
                  <a:pt x="735" y="793"/>
                  <a:pt x="717" y="812"/>
                  <a:pt x="714" y="830"/>
                </a:cubicBezTo>
                <a:cubicBezTo>
                  <a:pt x="727" y="835"/>
                  <a:pt x="727" y="835"/>
                  <a:pt x="727" y="835"/>
                </a:cubicBezTo>
                <a:cubicBezTo>
                  <a:pt x="733" y="802"/>
                  <a:pt x="778" y="786"/>
                  <a:pt x="804" y="812"/>
                </a:cubicBezTo>
                <a:cubicBezTo>
                  <a:pt x="827" y="834"/>
                  <a:pt x="821" y="869"/>
                  <a:pt x="796" y="884"/>
                </a:cubicBezTo>
                <a:cubicBezTo>
                  <a:pt x="793" y="886"/>
                  <a:pt x="788" y="888"/>
                  <a:pt x="785" y="890"/>
                </a:cubicBezTo>
                <a:cubicBezTo>
                  <a:pt x="787" y="890"/>
                  <a:pt x="789" y="890"/>
                  <a:pt x="791" y="891"/>
                </a:cubicBezTo>
                <a:cubicBezTo>
                  <a:pt x="752" y="891"/>
                  <a:pt x="752" y="891"/>
                  <a:pt x="752" y="891"/>
                </a:cubicBezTo>
                <a:cubicBezTo>
                  <a:pt x="764" y="889"/>
                  <a:pt x="764" y="889"/>
                  <a:pt x="764" y="889"/>
                </a:cubicBezTo>
                <a:cubicBezTo>
                  <a:pt x="753" y="846"/>
                  <a:pt x="690" y="812"/>
                  <a:pt x="638" y="850"/>
                </a:cubicBezTo>
                <a:cubicBezTo>
                  <a:pt x="633" y="855"/>
                  <a:pt x="626" y="861"/>
                  <a:pt x="622" y="867"/>
                </a:cubicBezTo>
                <a:cubicBezTo>
                  <a:pt x="619" y="871"/>
                  <a:pt x="610" y="884"/>
                  <a:pt x="612" y="889"/>
                </a:cubicBezTo>
                <a:cubicBezTo>
                  <a:pt x="622" y="891"/>
                  <a:pt x="622" y="891"/>
                  <a:pt x="622" y="891"/>
                </a:cubicBezTo>
                <a:cubicBezTo>
                  <a:pt x="573" y="891"/>
                  <a:pt x="573" y="891"/>
                  <a:pt x="573" y="891"/>
                </a:cubicBezTo>
                <a:cubicBezTo>
                  <a:pt x="562" y="860"/>
                  <a:pt x="515" y="841"/>
                  <a:pt x="482" y="866"/>
                </a:cubicBezTo>
                <a:cubicBezTo>
                  <a:pt x="475" y="871"/>
                  <a:pt x="466" y="880"/>
                  <a:pt x="462" y="891"/>
                </a:cubicBezTo>
                <a:cubicBezTo>
                  <a:pt x="453" y="891"/>
                  <a:pt x="453" y="891"/>
                  <a:pt x="453" y="891"/>
                </a:cubicBezTo>
                <a:cubicBezTo>
                  <a:pt x="455" y="888"/>
                  <a:pt x="457" y="881"/>
                  <a:pt x="463" y="874"/>
                </a:cubicBezTo>
                <a:cubicBezTo>
                  <a:pt x="497" y="827"/>
                  <a:pt x="567" y="844"/>
                  <a:pt x="582" y="891"/>
                </a:cubicBezTo>
                <a:cubicBezTo>
                  <a:pt x="593" y="889"/>
                  <a:pt x="593" y="889"/>
                  <a:pt x="593" y="889"/>
                </a:cubicBezTo>
                <a:cubicBezTo>
                  <a:pt x="595" y="880"/>
                  <a:pt x="568" y="834"/>
                  <a:pt x="518" y="834"/>
                </a:cubicBezTo>
                <a:cubicBezTo>
                  <a:pt x="490" y="834"/>
                  <a:pt x="467" y="847"/>
                  <a:pt x="452" y="867"/>
                </a:cubicBezTo>
                <a:cubicBezTo>
                  <a:pt x="450" y="871"/>
                  <a:pt x="441" y="884"/>
                  <a:pt x="442" y="889"/>
                </a:cubicBezTo>
                <a:cubicBezTo>
                  <a:pt x="453" y="891"/>
                  <a:pt x="453" y="891"/>
                  <a:pt x="453" y="891"/>
                </a:cubicBezTo>
                <a:cubicBezTo>
                  <a:pt x="413" y="891"/>
                  <a:pt x="413" y="891"/>
                  <a:pt x="413" y="891"/>
                </a:cubicBezTo>
                <a:cubicBezTo>
                  <a:pt x="424" y="889"/>
                  <a:pt x="424" y="889"/>
                  <a:pt x="424" y="889"/>
                </a:cubicBezTo>
                <a:cubicBezTo>
                  <a:pt x="425" y="885"/>
                  <a:pt x="417" y="871"/>
                  <a:pt x="414" y="868"/>
                </a:cubicBezTo>
                <a:cubicBezTo>
                  <a:pt x="379" y="821"/>
                  <a:pt x="313" y="824"/>
                  <a:pt x="283" y="867"/>
                </a:cubicBezTo>
                <a:cubicBezTo>
                  <a:pt x="280" y="871"/>
                  <a:pt x="271" y="884"/>
                  <a:pt x="272" y="889"/>
                </a:cubicBezTo>
                <a:cubicBezTo>
                  <a:pt x="283" y="891"/>
                  <a:pt x="283" y="891"/>
                  <a:pt x="283" y="891"/>
                </a:cubicBezTo>
                <a:cubicBezTo>
                  <a:pt x="234" y="891"/>
                  <a:pt x="234" y="891"/>
                  <a:pt x="234" y="891"/>
                </a:cubicBezTo>
                <a:cubicBezTo>
                  <a:pt x="230" y="881"/>
                  <a:pt x="221" y="871"/>
                  <a:pt x="214" y="866"/>
                </a:cubicBezTo>
                <a:cubicBezTo>
                  <a:pt x="205" y="859"/>
                  <a:pt x="194" y="854"/>
                  <a:pt x="179" y="854"/>
                </a:cubicBezTo>
                <a:cubicBezTo>
                  <a:pt x="152" y="854"/>
                  <a:pt x="131" y="872"/>
                  <a:pt x="123" y="891"/>
                </a:cubicBezTo>
                <a:cubicBezTo>
                  <a:pt x="114" y="891"/>
                  <a:pt x="114" y="891"/>
                  <a:pt x="114" y="891"/>
                </a:cubicBezTo>
                <a:cubicBezTo>
                  <a:pt x="129" y="845"/>
                  <a:pt x="197" y="827"/>
                  <a:pt x="233" y="873"/>
                </a:cubicBezTo>
                <a:cubicBezTo>
                  <a:pt x="238" y="879"/>
                  <a:pt x="239" y="885"/>
                  <a:pt x="243" y="891"/>
                </a:cubicBezTo>
                <a:cubicBezTo>
                  <a:pt x="254" y="889"/>
                  <a:pt x="254" y="889"/>
                  <a:pt x="254" y="889"/>
                </a:cubicBezTo>
                <a:cubicBezTo>
                  <a:pt x="254" y="876"/>
                  <a:pt x="234" y="856"/>
                  <a:pt x="228" y="850"/>
                </a:cubicBezTo>
                <a:cubicBezTo>
                  <a:pt x="215" y="841"/>
                  <a:pt x="199" y="834"/>
                  <a:pt x="179" y="834"/>
                </a:cubicBezTo>
                <a:cubicBezTo>
                  <a:pt x="159" y="834"/>
                  <a:pt x="141" y="841"/>
                  <a:pt x="130" y="850"/>
                </a:cubicBezTo>
                <a:cubicBezTo>
                  <a:pt x="118" y="859"/>
                  <a:pt x="105" y="875"/>
                  <a:pt x="102" y="889"/>
                </a:cubicBezTo>
                <a:cubicBezTo>
                  <a:pt x="113" y="891"/>
                  <a:pt x="113" y="891"/>
                  <a:pt x="113" y="891"/>
                </a:cubicBezTo>
                <a:cubicBezTo>
                  <a:pt x="64" y="891"/>
                  <a:pt x="64" y="891"/>
                  <a:pt x="64" y="891"/>
                </a:cubicBezTo>
                <a:cubicBezTo>
                  <a:pt x="61" y="881"/>
                  <a:pt x="50" y="870"/>
                  <a:pt x="45" y="866"/>
                </a:cubicBezTo>
                <a:cubicBezTo>
                  <a:pt x="32" y="856"/>
                  <a:pt x="15" y="853"/>
                  <a:pt x="0" y="855"/>
                </a:cubicBezTo>
                <a:cubicBezTo>
                  <a:pt x="0" y="847"/>
                  <a:pt x="0" y="847"/>
                  <a:pt x="0" y="847"/>
                </a:cubicBezTo>
                <a:cubicBezTo>
                  <a:pt x="3" y="846"/>
                  <a:pt x="6" y="846"/>
                  <a:pt x="9" y="846"/>
                </a:cubicBezTo>
                <a:cubicBezTo>
                  <a:pt x="33" y="846"/>
                  <a:pt x="50" y="857"/>
                  <a:pt x="63" y="873"/>
                </a:cubicBezTo>
                <a:cubicBezTo>
                  <a:pt x="68" y="879"/>
                  <a:pt x="69" y="883"/>
                  <a:pt x="73" y="891"/>
                </a:cubicBezTo>
                <a:cubicBezTo>
                  <a:pt x="85" y="889"/>
                  <a:pt x="85" y="889"/>
                  <a:pt x="85" y="889"/>
                </a:cubicBezTo>
                <a:cubicBezTo>
                  <a:pt x="78" y="859"/>
                  <a:pt x="43" y="834"/>
                  <a:pt x="9" y="834"/>
                </a:cubicBezTo>
                <a:cubicBezTo>
                  <a:pt x="6" y="834"/>
                  <a:pt x="3" y="834"/>
                  <a:pt x="0" y="834"/>
                </a:cubicBezTo>
                <a:cubicBezTo>
                  <a:pt x="0" y="826"/>
                  <a:pt x="0" y="826"/>
                  <a:pt x="0" y="826"/>
                </a:cubicBezTo>
                <a:cubicBezTo>
                  <a:pt x="2" y="826"/>
                  <a:pt x="2" y="826"/>
                  <a:pt x="2" y="826"/>
                </a:cubicBezTo>
                <a:cubicBezTo>
                  <a:pt x="2" y="823"/>
                  <a:pt x="1" y="820"/>
                  <a:pt x="0" y="816"/>
                </a:cubicBezTo>
                <a:cubicBezTo>
                  <a:pt x="0" y="798"/>
                  <a:pt x="0" y="798"/>
                  <a:pt x="0" y="798"/>
                </a:cubicBezTo>
                <a:cubicBezTo>
                  <a:pt x="1" y="799"/>
                  <a:pt x="2" y="801"/>
                  <a:pt x="3" y="803"/>
                </a:cubicBezTo>
                <a:cubicBezTo>
                  <a:pt x="5" y="807"/>
                  <a:pt x="7" y="815"/>
                  <a:pt x="9" y="817"/>
                </a:cubicBezTo>
                <a:cubicBezTo>
                  <a:pt x="15" y="807"/>
                  <a:pt x="17" y="794"/>
                  <a:pt x="33" y="780"/>
                </a:cubicBezTo>
                <a:cubicBezTo>
                  <a:pt x="45" y="771"/>
                  <a:pt x="45" y="771"/>
                  <a:pt x="45" y="771"/>
                </a:cubicBezTo>
                <a:cubicBezTo>
                  <a:pt x="43" y="755"/>
                  <a:pt x="21" y="740"/>
                  <a:pt x="0" y="745"/>
                </a:cubicBezTo>
                <a:cubicBezTo>
                  <a:pt x="0" y="736"/>
                  <a:pt x="0" y="736"/>
                  <a:pt x="0" y="736"/>
                </a:cubicBezTo>
                <a:cubicBezTo>
                  <a:pt x="2" y="736"/>
                  <a:pt x="5" y="736"/>
                  <a:pt x="8" y="736"/>
                </a:cubicBezTo>
                <a:cubicBezTo>
                  <a:pt x="23" y="735"/>
                  <a:pt x="37" y="743"/>
                  <a:pt x="45" y="753"/>
                </a:cubicBezTo>
                <a:cubicBezTo>
                  <a:pt x="48" y="758"/>
                  <a:pt x="50" y="761"/>
                  <a:pt x="52" y="766"/>
                </a:cubicBezTo>
                <a:cubicBezTo>
                  <a:pt x="65" y="761"/>
                  <a:pt x="65" y="761"/>
                  <a:pt x="65" y="761"/>
                </a:cubicBezTo>
                <a:cubicBezTo>
                  <a:pt x="62" y="749"/>
                  <a:pt x="52" y="739"/>
                  <a:pt x="45" y="734"/>
                </a:cubicBezTo>
                <a:cubicBezTo>
                  <a:pt x="32" y="723"/>
                  <a:pt x="15" y="720"/>
                  <a:pt x="0" y="722"/>
                </a:cubicBezTo>
                <a:cubicBezTo>
                  <a:pt x="0" y="714"/>
                  <a:pt x="0" y="714"/>
                  <a:pt x="0" y="714"/>
                </a:cubicBezTo>
                <a:cubicBezTo>
                  <a:pt x="3" y="713"/>
                  <a:pt x="6" y="713"/>
                  <a:pt x="9" y="713"/>
                </a:cubicBezTo>
                <a:cubicBezTo>
                  <a:pt x="40" y="713"/>
                  <a:pt x="61" y="731"/>
                  <a:pt x="73" y="758"/>
                </a:cubicBezTo>
                <a:cubicBezTo>
                  <a:pt x="85" y="756"/>
                  <a:pt x="85" y="756"/>
                  <a:pt x="85" y="756"/>
                </a:cubicBezTo>
                <a:cubicBezTo>
                  <a:pt x="84" y="749"/>
                  <a:pt x="78" y="740"/>
                  <a:pt x="74" y="735"/>
                </a:cubicBezTo>
                <a:cubicBezTo>
                  <a:pt x="69" y="728"/>
                  <a:pt x="64" y="723"/>
                  <a:pt x="58" y="718"/>
                </a:cubicBezTo>
                <a:cubicBezTo>
                  <a:pt x="41" y="705"/>
                  <a:pt x="20" y="699"/>
                  <a:pt x="0" y="702"/>
                </a:cubicBezTo>
                <a:cubicBezTo>
                  <a:pt x="0" y="693"/>
                  <a:pt x="0" y="693"/>
                  <a:pt x="0" y="693"/>
                </a:cubicBezTo>
                <a:cubicBezTo>
                  <a:pt x="2" y="693"/>
                  <a:pt x="2" y="693"/>
                  <a:pt x="2" y="693"/>
                </a:cubicBezTo>
                <a:cubicBezTo>
                  <a:pt x="2" y="690"/>
                  <a:pt x="1" y="686"/>
                  <a:pt x="0" y="683"/>
                </a:cubicBezTo>
                <a:cubicBezTo>
                  <a:pt x="0" y="665"/>
                  <a:pt x="0" y="665"/>
                  <a:pt x="0" y="665"/>
                </a:cubicBezTo>
                <a:cubicBezTo>
                  <a:pt x="5" y="674"/>
                  <a:pt x="6" y="679"/>
                  <a:pt x="9" y="684"/>
                </a:cubicBezTo>
                <a:cubicBezTo>
                  <a:pt x="14" y="676"/>
                  <a:pt x="13" y="671"/>
                  <a:pt x="23" y="658"/>
                </a:cubicBezTo>
                <a:cubicBezTo>
                  <a:pt x="35" y="644"/>
                  <a:pt x="42" y="641"/>
                  <a:pt x="45" y="637"/>
                </a:cubicBezTo>
                <a:cubicBezTo>
                  <a:pt x="39" y="616"/>
                  <a:pt x="18" y="609"/>
                  <a:pt x="0" y="613"/>
                </a:cubicBezTo>
                <a:cubicBezTo>
                  <a:pt x="0" y="604"/>
                  <a:pt x="0" y="604"/>
                  <a:pt x="0" y="604"/>
                </a:cubicBezTo>
                <a:cubicBezTo>
                  <a:pt x="16" y="601"/>
                  <a:pt x="34" y="605"/>
                  <a:pt x="46" y="621"/>
                </a:cubicBezTo>
                <a:cubicBezTo>
                  <a:pt x="49" y="625"/>
                  <a:pt x="50" y="629"/>
                  <a:pt x="52" y="633"/>
                </a:cubicBezTo>
                <a:cubicBezTo>
                  <a:pt x="56" y="632"/>
                  <a:pt x="61" y="630"/>
                  <a:pt x="65" y="628"/>
                </a:cubicBezTo>
                <a:cubicBezTo>
                  <a:pt x="63" y="618"/>
                  <a:pt x="51" y="605"/>
                  <a:pt x="45" y="601"/>
                </a:cubicBezTo>
                <a:cubicBezTo>
                  <a:pt x="31" y="591"/>
                  <a:pt x="15" y="587"/>
                  <a:pt x="0" y="589"/>
                </a:cubicBezTo>
                <a:cubicBezTo>
                  <a:pt x="0" y="581"/>
                  <a:pt x="0" y="581"/>
                  <a:pt x="0" y="581"/>
                </a:cubicBezTo>
                <a:cubicBezTo>
                  <a:pt x="16" y="579"/>
                  <a:pt x="34" y="582"/>
                  <a:pt x="50" y="594"/>
                </a:cubicBezTo>
                <a:cubicBezTo>
                  <a:pt x="56" y="598"/>
                  <a:pt x="59" y="602"/>
                  <a:pt x="63" y="607"/>
                </a:cubicBezTo>
                <a:cubicBezTo>
                  <a:pt x="68" y="613"/>
                  <a:pt x="69" y="618"/>
                  <a:pt x="73" y="625"/>
                </a:cubicBezTo>
                <a:cubicBezTo>
                  <a:pt x="85" y="624"/>
                  <a:pt x="85" y="624"/>
                  <a:pt x="85" y="624"/>
                </a:cubicBezTo>
                <a:cubicBezTo>
                  <a:pt x="82" y="608"/>
                  <a:pt x="67" y="592"/>
                  <a:pt x="58" y="585"/>
                </a:cubicBezTo>
                <a:cubicBezTo>
                  <a:pt x="41" y="572"/>
                  <a:pt x="20" y="566"/>
                  <a:pt x="0" y="569"/>
                </a:cubicBezTo>
                <a:cubicBezTo>
                  <a:pt x="0" y="561"/>
                  <a:pt x="0" y="561"/>
                  <a:pt x="0" y="561"/>
                </a:cubicBezTo>
                <a:cubicBezTo>
                  <a:pt x="2" y="560"/>
                  <a:pt x="2" y="560"/>
                  <a:pt x="2" y="560"/>
                </a:cubicBezTo>
                <a:cubicBezTo>
                  <a:pt x="2" y="557"/>
                  <a:pt x="1" y="554"/>
                  <a:pt x="0" y="550"/>
                </a:cubicBezTo>
                <a:cubicBezTo>
                  <a:pt x="0" y="533"/>
                  <a:pt x="0" y="533"/>
                  <a:pt x="0" y="533"/>
                </a:cubicBezTo>
                <a:cubicBezTo>
                  <a:pt x="1" y="534"/>
                  <a:pt x="1" y="536"/>
                  <a:pt x="3" y="538"/>
                </a:cubicBezTo>
                <a:cubicBezTo>
                  <a:pt x="4" y="541"/>
                  <a:pt x="7" y="549"/>
                  <a:pt x="9" y="552"/>
                </a:cubicBezTo>
                <a:cubicBezTo>
                  <a:pt x="14" y="543"/>
                  <a:pt x="12" y="541"/>
                  <a:pt x="23" y="525"/>
                </a:cubicBezTo>
                <a:cubicBezTo>
                  <a:pt x="33" y="513"/>
                  <a:pt x="39" y="510"/>
                  <a:pt x="45" y="505"/>
                </a:cubicBezTo>
                <a:cubicBezTo>
                  <a:pt x="42" y="489"/>
                  <a:pt x="20" y="474"/>
                  <a:pt x="0" y="480"/>
                </a:cubicBezTo>
                <a:cubicBezTo>
                  <a:pt x="0" y="471"/>
                  <a:pt x="0" y="471"/>
                  <a:pt x="0" y="471"/>
                </a:cubicBezTo>
                <a:cubicBezTo>
                  <a:pt x="17" y="467"/>
                  <a:pt x="35" y="475"/>
                  <a:pt x="45" y="488"/>
                </a:cubicBezTo>
                <a:cubicBezTo>
                  <a:pt x="48" y="492"/>
                  <a:pt x="50" y="496"/>
                  <a:pt x="52" y="500"/>
                </a:cubicBezTo>
                <a:cubicBezTo>
                  <a:pt x="65" y="495"/>
                  <a:pt x="65" y="495"/>
                  <a:pt x="65" y="495"/>
                </a:cubicBezTo>
                <a:cubicBezTo>
                  <a:pt x="61" y="474"/>
                  <a:pt x="31" y="452"/>
                  <a:pt x="0" y="457"/>
                </a:cubicBezTo>
                <a:cubicBezTo>
                  <a:pt x="0" y="449"/>
                  <a:pt x="0" y="449"/>
                  <a:pt x="0" y="449"/>
                </a:cubicBezTo>
                <a:cubicBezTo>
                  <a:pt x="23" y="445"/>
                  <a:pt x="47" y="454"/>
                  <a:pt x="63" y="475"/>
                </a:cubicBezTo>
                <a:cubicBezTo>
                  <a:pt x="68" y="482"/>
                  <a:pt x="69" y="485"/>
                  <a:pt x="73" y="493"/>
                </a:cubicBezTo>
                <a:cubicBezTo>
                  <a:pt x="85" y="491"/>
                  <a:pt x="85" y="491"/>
                  <a:pt x="85" y="491"/>
                </a:cubicBezTo>
                <a:cubicBezTo>
                  <a:pt x="75" y="456"/>
                  <a:pt x="37" y="432"/>
                  <a:pt x="0" y="436"/>
                </a:cubicBezTo>
                <a:cubicBezTo>
                  <a:pt x="0" y="428"/>
                  <a:pt x="0" y="428"/>
                  <a:pt x="0" y="428"/>
                </a:cubicBezTo>
                <a:cubicBezTo>
                  <a:pt x="2" y="427"/>
                  <a:pt x="2" y="427"/>
                  <a:pt x="2" y="427"/>
                </a:cubicBezTo>
                <a:cubicBezTo>
                  <a:pt x="2" y="424"/>
                  <a:pt x="1" y="421"/>
                  <a:pt x="0" y="417"/>
                </a:cubicBezTo>
                <a:cubicBezTo>
                  <a:pt x="0" y="400"/>
                  <a:pt x="0" y="400"/>
                  <a:pt x="0" y="400"/>
                </a:cubicBezTo>
                <a:cubicBezTo>
                  <a:pt x="1" y="401"/>
                  <a:pt x="2" y="403"/>
                  <a:pt x="2" y="404"/>
                </a:cubicBezTo>
                <a:cubicBezTo>
                  <a:pt x="5" y="409"/>
                  <a:pt x="6" y="415"/>
                  <a:pt x="9" y="419"/>
                </a:cubicBezTo>
                <a:cubicBezTo>
                  <a:pt x="11" y="416"/>
                  <a:pt x="13" y="409"/>
                  <a:pt x="15" y="405"/>
                </a:cubicBezTo>
                <a:cubicBezTo>
                  <a:pt x="21" y="394"/>
                  <a:pt x="35" y="377"/>
                  <a:pt x="45" y="373"/>
                </a:cubicBezTo>
                <a:cubicBezTo>
                  <a:pt x="42" y="359"/>
                  <a:pt x="26" y="346"/>
                  <a:pt x="9" y="346"/>
                </a:cubicBezTo>
                <a:cubicBezTo>
                  <a:pt x="6" y="346"/>
                  <a:pt x="3" y="346"/>
                  <a:pt x="0" y="347"/>
                </a:cubicBezTo>
                <a:cubicBezTo>
                  <a:pt x="0" y="339"/>
                  <a:pt x="0" y="339"/>
                  <a:pt x="0" y="339"/>
                </a:cubicBezTo>
                <a:cubicBezTo>
                  <a:pt x="15" y="335"/>
                  <a:pt x="33" y="340"/>
                  <a:pt x="46" y="356"/>
                </a:cubicBezTo>
                <a:cubicBezTo>
                  <a:pt x="49" y="360"/>
                  <a:pt x="50" y="363"/>
                  <a:pt x="52" y="367"/>
                </a:cubicBezTo>
                <a:cubicBezTo>
                  <a:pt x="65" y="362"/>
                  <a:pt x="65" y="362"/>
                  <a:pt x="65" y="362"/>
                </a:cubicBezTo>
                <a:cubicBezTo>
                  <a:pt x="62" y="351"/>
                  <a:pt x="51" y="340"/>
                  <a:pt x="45" y="335"/>
                </a:cubicBezTo>
                <a:cubicBezTo>
                  <a:pt x="30" y="324"/>
                  <a:pt x="14" y="322"/>
                  <a:pt x="0" y="324"/>
                </a:cubicBezTo>
                <a:cubicBezTo>
                  <a:pt x="0" y="316"/>
                  <a:pt x="0" y="316"/>
                  <a:pt x="0" y="316"/>
                </a:cubicBezTo>
                <a:cubicBezTo>
                  <a:pt x="23" y="313"/>
                  <a:pt x="48" y="322"/>
                  <a:pt x="63" y="342"/>
                </a:cubicBezTo>
                <a:cubicBezTo>
                  <a:pt x="68" y="348"/>
                  <a:pt x="69" y="352"/>
                  <a:pt x="73" y="360"/>
                </a:cubicBezTo>
                <a:cubicBezTo>
                  <a:pt x="85" y="358"/>
                  <a:pt x="85" y="358"/>
                  <a:pt x="85" y="358"/>
                </a:cubicBezTo>
                <a:cubicBezTo>
                  <a:pt x="84" y="347"/>
                  <a:pt x="68" y="327"/>
                  <a:pt x="58" y="320"/>
                </a:cubicBezTo>
                <a:cubicBezTo>
                  <a:pt x="41" y="307"/>
                  <a:pt x="20" y="301"/>
                  <a:pt x="0" y="303"/>
                </a:cubicBezTo>
                <a:cubicBezTo>
                  <a:pt x="0" y="295"/>
                  <a:pt x="0" y="295"/>
                  <a:pt x="0" y="295"/>
                </a:cubicBezTo>
                <a:cubicBezTo>
                  <a:pt x="2" y="295"/>
                  <a:pt x="2" y="295"/>
                  <a:pt x="2" y="295"/>
                </a:cubicBezTo>
                <a:cubicBezTo>
                  <a:pt x="2" y="292"/>
                  <a:pt x="1" y="288"/>
                  <a:pt x="0" y="284"/>
                </a:cubicBezTo>
                <a:cubicBezTo>
                  <a:pt x="0" y="267"/>
                  <a:pt x="0" y="267"/>
                  <a:pt x="0" y="267"/>
                </a:cubicBezTo>
                <a:cubicBezTo>
                  <a:pt x="1" y="268"/>
                  <a:pt x="2" y="270"/>
                  <a:pt x="2" y="272"/>
                </a:cubicBezTo>
                <a:cubicBezTo>
                  <a:pt x="4" y="275"/>
                  <a:pt x="8" y="284"/>
                  <a:pt x="9" y="286"/>
                </a:cubicBezTo>
                <a:cubicBezTo>
                  <a:pt x="11" y="282"/>
                  <a:pt x="13" y="277"/>
                  <a:pt x="15" y="272"/>
                </a:cubicBezTo>
                <a:cubicBezTo>
                  <a:pt x="18" y="268"/>
                  <a:pt x="20" y="264"/>
                  <a:pt x="23" y="260"/>
                </a:cubicBezTo>
                <a:cubicBezTo>
                  <a:pt x="33" y="247"/>
                  <a:pt x="41" y="243"/>
                  <a:pt x="45" y="239"/>
                </a:cubicBezTo>
                <a:cubicBezTo>
                  <a:pt x="42" y="226"/>
                  <a:pt x="26" y="213"/>
                  <a:pt x="9" y="213"/>
                </a:cubicBezTo>
                <a:cubicBezTo>
                  <a:pt x="6" y="213"/>
                  <a:pt x="3" y="213"/>
                  <a:pt x="0" y="214"/>
                </a:cubicBezTo>
                <a:cubicBezTo>
                  <a:pt x="0" y="206"/>
                  <a:pt x="0" y="206"/>
                  <a:pt x="0" y="206"/>
                </a:cubicBezTo>
                <a:cubicBezTo>
                  <a:pt x="3" y="205"/>
                  <a:pt x="6" y="205"/>
                  <a:pt x="9" y="205"/>
                </a:cubicBezTo>
                <a:cubicBezTo>
                  <a:pt x="31" y="205"/>
                  <a:pt x="43" y="217"/>
                  <a:pt x="52" y="235"/>
                </a:cubicBezTo>
                <a:cubicBezTo>
                  <a:pt x="65" y="230"/>
                  <a:pt x="65" y="230"/>
                  <a:pt x="65" y="230"/>
                </a:cubicBezTo>
                <a:cubicBezTo>
                  <a:pt x="61" y="210"/>
                  <a:pt x="34" y="191"/>
                  <a:pt x="9" y="191"/>
                </a:cubicBezTo>
                <a:cubicBezTo>
                  <a:pt x="6" y="191"/>
                  <a:pt x="3" y="191"/>
                  <a:pt x="0" y="191"/>
                </a:cubicBezTo>
                <a:cubicBezTo>
                  <a:pt x="0" y="183"/>
                  <a:pt x="0" y="183"/>
                  <a:pt x="0" y="183"/>
                </a:cubicBezTo>
                <a:cubicBezTo>
                  <a:pt x="29" y="179"/>
                  <a:pt x="61" y="194"/>
                  <a:pt x="73" y="227"/>
                </a:cubicBezTo>
                <a:cubicBezTo>
                  <a:pt x="85" y="225"/>
                  <a:pt x="85" y="225"/>
                  <a:pt x="85" y="225"/>
                </a:cubicBezTo>
                <a:cubicBezTo>
                  <a:pt x="75" y="189"/>
                  <a:pt x="37" y="167"/>
                  <a:pt x="0" y="171"/>
                </a:cubicBezTo>
                <a:cubicBezTo>
                  <a:pt x="0" y="162"/>
                  <a:pt x="0" y="162"/>
                  <a:pt x="0" y="162"/>
                </a:cubicBezTo>
                <a:cubicBezTo>
                  <a:pt x="2" y="162"/>
                  <a:pt x="2" y="162"/>
                  <a:pt x="2" y="162"/>
                </a:cubicBezTo>
                <a:cubicBezTo>
                  <a:pt x="2" y="159"/>
                  <a:pt x="1" y="156"/>
                  <a:pt x="0" y="152"/>
                </a:cubicBezTo>
                <a:cubicBezTo>
                  <a:pt x="0" y="135"/>
                  <a:pt x="0" y="135"/>
                  <a:pt x="0" y="135"/>
                </a:cubicBezTo>
                <a:cubicBezTo>
                  <a:pt x="4" y="142"/>
                  <a:pt x="7" y="149"/>
                  <a:pt x="9" y="156"/>
                </a:cubicBezTo>
                <a:cubicBezTo>
                  <a:pt x="37" y="158"/>
                  <a:pt x="59" y="121"/>
                  <a:pt x="39" y="95"/>
                </a:cubicBezTo>
                <a:cubicBezTo>
                  <a:pt x="32" y="86"/>
                  <a:pt x="18" y="78"/>
                  <a:pt x="1" y="81"/>
                </a:cubicBezTo>
                <a:cubicBezTo>
                  <a:pt x="1" y="81"/>
                  <a:pt x="0" y="81"/>
                  <a:pt x="0" y="81"/>
                </a:cubicBezTo>
                <a:cubicBezTo>
                  <a:pt x="0" y="73"/>
                  <a:pt x="0" y="73"/>
                  <a:pt x="0" y="73"/>
                </a:cubicBezTo>
                <a:cubicBezTo>
                  <a:pt x="48" y="63"/>
                  <a:pt x="78" y="128"/>
                  <a:pt x="33" y="157"/>
                </a:cubicBezTo>
                <a:cubicBezTo>
                  <a:pt x="28" y="160"/>
                  <a:pt x="29" y="159"/>
                  <a:pt x="25" y="161"/>
                </a:cubicBezTo>
                <a:cubicBezTo>
                  <a:pt x="25" y="161"/>
                  <a:pt x="25" y="161"/>
                  <a:pt x="25" y="161"/>
                </a:cubicBezTo>
                <a:cubicBezTo>
                  <a:pt x="23" y="163"/>
                  <a:pt x="23" y="163"/>
                  <a:pt x="23" y="163"/>
                </a:cubicBezTo>
                <a:cubicBezTo>
                  <a:pt x="28" y="164"/>
                  <a:pt x="33" y="165"/>
                  <a:pt x="38" y="167"/>
                </a:cubicBezTo>
                <a:cubicBezTo>
                  <a:pt x="44" y="169"/>
                  <a:pt x="47" y="165"/>
                  <a:pt x="50" y="161"/>
                </a:cubicBezTo>
                <a:cubicBezTo>
                  <a:pt x="77" y="135"/>
                  <a:pt x="72" y="96"/>
                  <a:pt x="53" y="77"/>
                </a:cubicBezTo>
                <a:cubicBezTo>
                  <a:pt x="36" y="60"/>
                  <a:pt x="16" y="56"/>
                  <a:pt x="0" y="58"/>
                </a:cubicBezTo>
                <a:cubicBezTo>
                  <a:pt x="0" y="50"/>
                  <a:pt x="0" y="50"/>
                  <a:pt x="0" y="50"/>
                </a:cubicBezTo>
                <a:cubicBezTo>
                  <a:pt x="17" y="48"/>
                  <a:pt x="34" y="52"/>
                  <a:pt x="49" y="63"/>
                </a:cubicBezTo>
                <a:cubicBezTo>
                  <a:pt x="75" y="81"/>
                  <a:pt x="86" y="118"/>
                  <a:pt x="70" y="150"/>
                </a:cubicBezTo>
                <a:cubicBezTo>
                  <a:pt x="62" y="164"/>
                  <a:pt x="55" y="168"/>
                  <a:pt x="53" y="171"/>
                </a:cubicBezTo>
                <a:cubicBezTo>
                  <a:pt x="51" y="173"/>
                  <a:pt x="53" y="170"/>
                  <a:pt x="51" y="173"/>
                </a:cubicBezTo>
                <a:cubicBezTo>
                  <a:pt x="55" y="175"/>
                  <a:pt x="57" y="177"/>
                  <a:pt x="61" y="179"/>
                </a:cubicBezTo>
                <a:cubicBezTo>
                  <a:pt x="68" y="176"/>
                  <a:pt x="78" y="161"/>
                  <a:pt x="82" y="152"/>
                </a:cubicBezTo>
                <a:cubicBezTo>
                  <a:pt x="88" y="141"/>
                  <a:pt x="90" y="126"/>
                  <a:pt x="89" y="111"/>
                </a:cubicBezTo>
                <a:cubicBezTo>
                  <a:pt x="86" y="64"/>
                  <a:pt x="43" y="33"/>
                  <a:pt x="0" y="38"/>
                </a:cubicBezTo>
                <a:cubicBezTo>
                  <a:pt x="0" y="30"/>
                  <a:pt x="0" y="30"/>
                  <a:pt x="0" y="30"/>
                </a:cubicBezTo>
                <a:cubicBezTo>
                  <a:pt x="2" y="29"/>
                  <a:pt x="2" y="29"/>
                  <a:pt x="2" y="29"/>
                </a:cubicBezTo>
                <a:cubicBezTo>
                  <a:pt x="2" y="26"/>
                  <a:pt x="1" y="23"/>
                  <a:pt x="0" y="19"/>
                </a:cubicBezTo>
                <a:cubicBezTo>
                  <a:pt x="0" y="0"/>
                  <a:pt x="0" y="0"/>
                  <a:pt x="0" y="0"/>
                </a:cubicBezTo>
                <a:cubicBezTo>
                  <a:pt x="0" y="1"/>
                  <a:pt x="0" y="2"/>
                  <a:pt x="1" y="2"/>
                </a:cubicBezTo>
                <a:cubicBezTo>
                  <a:pt x="7" y="13"/>
                  <a:pt x="10" y="26"/>
                  <a:pt x="12" y="29"/>
                </a:cubicBezTo>
                <a:cubicBezTo>
                  <a:pt x="51" y="31"/>
                  <a:pt x="79" y="55"/>
                  <a:pt x="91" y="84"/>
                </a:cubicBezTo>
                <a:cubicBezTo>
                  <a:pt x="99" y="101"/>
                  <a:pt x="100" y="122"/>
                  <a:pt x="95" y="142"/>
                </a:cubicBezTo>
                <a:cubicBezTo>
                  <a:pt x="92" y="152"/>
                  <a:pt x="90" y="156"/>
                  <a:pt x="85" y="165"/>
                </a:cubicBezTo>
                <a:cubicBezTo>
                  <a:pt x="80" y="173"/>
                  <a:pt x="75" y="177"/>
                  <a:pt x="70" y="185"/>
                </a:cubicBezTo>
                <a:cubicBezTo>
                  <a:pt x="76" y="193"/>
                  <a:pt x="76" y="190"/>
                  <a:pt x="84" y="203"/>
                </a:cubicBezTo>
                <a:cubicBezTo>
                  <a:pt x="89" y="210"/>
                  <a:pt x="92" y="216"/>
                  <a:pt x="94" y="225"/>
                </a:cubicBezTo>
                <a:cubicBezTo>
                  <a:pt x="123" y="226"/>
                  <a:pt x="146" y="237"/>
                  <a:pt x="163" y="258"/>
                </a:cubicBezTo>
                <a:cubicBezTo>
                  <a:pt x="168" y="264"/>
                  <a:pt x="172" y="271"/>
                  <a:pt x="176" y="279"/>
                </a:cubicBezTo>
                <a:cubicBezTo>
                  <a:pt x="188" y="306"/>
                  <a:pt x="184" y="335"/>
                  <a:pt x="170" y="360"/>
                </a:cubicBezTo>
                <a:cubicBezTo>
                  <a:pt x="167" y="366"/>
                  <a:pt x="159" y="376"/>
                  <a:pt x="154" y="379"/>
                </a:cubicBezTo>
                <a:cubicBezTo>
                  <a:pt x="156" y="385"/>
                  <a:pt x="168" y="391"/>
                  <a:pt x="177" y="414"/>
                </a:cubicBezTo>
                <a:cubicBezTo>
                  <a:pt x="178" y="416"/>
                  <a:pt x="179" y="418"/>
                  <a:pt x="179" y="421"/>
                </a:cubicBezTo>
                <a:cubicBezTo>
                  <a:pt x="181" y="427"/>
                  <a:pt x="180" y="427"/>
                  <a:pt x="182" y="427"/>
                </a:cubicBezTo>
                <a:cubicBezTo>
                  <a:pt x="222" y="427"/>
                  <a:pt x="255" y="458"/>
                  <a:pt x="264" y="490"/>
                </a:cubicBezTo>
                <a:cubicBezTo>
                  <a:pt x="306" y="491"/>
                  <a:pt x="342" y="520"/>
                  <a:pt x="350" y="560"/>
                </a:cubicBezTo>
                <a:cubicBezTo>
                  <a:pt x="371" y="560"/>
                  <a:pt x="389" y="568"/>
                  <a:pt x="403" y="579"/>
                </a:cubicBezTo>
                <a:cubicBezTo>
                  <a:pt x="414" y="588"/>
                  <a:pt x="425" y="600"/>
                  <a:pt x="430" y="614"/>
                </a:cubicBezTo>
                <a:cubicBezTo>
                  <a:pt x="431" y="615"/>
                  <a:pt x="431" y="616"/>
                  <a:pt x="432" y="617"/>
                </a:cubicBezTo>
                <a:cubicBezTo>
                  <a:pt x="433" y="620"/>
                  <a:pt x="431" y="619"/>
                  <a:pt x="434" y="620"/>
                </a:cubicBezTo>
                <a:cubicBezTo>
                  <a:pt x="435" y="613"/>
                  <a:pt x="442" y="601"/>
                  <a:pt x="446" y="596"/>
                </a:cubicBezTo>
                <a:cubicBezTo>
                  <a:pt x="449" y="593"/>
                  <a:pt x="450" y="590"/>
                  <a:pt x="453" y="586"/>
                </a:cubicBezTo>
                <a:cubicBezTo>
                  <a:pt x="461" y="578"/>
                  <a:pt x="476" y="569"/>
                  <a:pt x="486" y="565"/>
                </a:cubicBezTo>
                <a:cubicBezTo>
                  <a:pt x="521" y="551"/>
                  <a:pt x="562" y="564"/>
                  <a:pt x="585" y="590"/>
                </a:cubicBezTo>
                <a:cubicBezTo>
                  <a:pt x="590" y="595"/>
                  <a:pt x="601" y="612"/>
                  <a:pt x="602" y="620"/>
                </a:cubicBezTo>
                <a:cubicBezTo>
                  <a:pt x="603" y="620"/>
                  <a:pt x="603" y="620"/>
                  <a:pt x="603" y="620"/>
                </a:cubicBezTo>
                <a:cubicBezTo>
                  <a:pt x="604" y="612"/>
                  <a:pt x="612" y="601"/>
                  <a:pt x="615" y="596"/>
                </a:cubicBezTo>
                <a:cubicBezTo>
                  <a:pt x="621" y="589"/>
                  <a:pt x="621" y="589"/>
                  <a:pt x="621" y="589"/>
                </a:cubicBezTo>
                <a:cubicBezTo>
                  <a:pt x="625" y="585"/>
                  <a:pt x="628" y="582"/>
                  <a:pt x="634" y="578"/>
                </a:cubicBezTo>
                <a:cubicBezTo>
                  <a:pt x="648" y="566"/>
                  <a:pt x="666" y="560"/>
                  <a:pt x="689" y="560"/>
                </a:cubicBezTo>
                <a:cubicBezTo>
                  <a:pt x="700" y="560"/>
                  <a:pt x="711" y="562"/>
                  <a:pt x="720" y="566"/>
                </a:cubicBezTo>
                <a:cubicBezTo>
                  <a:pt x="744" y="575"/>
                  <a:pt x="766" y="596"/>
                  <a:pt x="773" y="622"/>
                </a:cubicBezTo>
                <a:cubicBezTo>
                  <a:pt x="779" y="624"/>
                  <a:pt x="785" y="623"/>
                  <a:pt x="791" y="625"/>
                </a:cubicBezTo>
                <a:cubicBezTo>
                  <a:pt x="796" y="626"/>
                  <a:pt x="802" y="628"/>
                  <a:pt x="807" y="630"/>
                </a:cubicBezTo>
                <a:cubicBezTo>
                  <a:pt x="811" y="632"/>
                  <a:pt x="817" y="634"/>
                  <a:pt x="821" y="637"/>
                </a:cubicBezTo>
                <a:cubicBezTo>
                  <a:pt x="860" y="665"/>
                  <a:pt x="857" y="693"/>
                  <a:pt x="861" y="702"/>
                </a:cubicBezTo>
                <a:cubicBezTo>
                  <a:pt x="861" y="723"/>
                  <a:pt x="861" y="723"/>
                  <a:pt x="861" y="723"/>
                </a:cubicBezTo>
                <a:cubicBezTo>
                  <a:pt x="857" y="731"/>
                  <a:pt x="863" y="736"/>
                  <a:pt x="843" y="767"/>
                </a:cubicBezTo>
                <a:cubicBezTo>
                  <a:pt x="840" y="772"/>
                  <a:pt x="836" y="774"/>
                  <a:pt x="833" y="778"/>
                </a:cubicBezTo>
                <a:cubicBezTo>
                  <a:pt x="847" y="796"/>
                  <a:pt x="847" y="796"/>
                  <a:pt x="847" y="796"/>
                </a:cubicBezTo>
                <a:cubicBezTo>
                  <a:pt x="859" y="814"/>
                  <a:pt x="859" y="829"/>
                  <a:pt x="861" y="834"/>
                </a:cubicBezTo>
                <a:cubicBezTo>
                  <a:pt x="861" y="856"/>
                  <a:pt x="861" y="856"/>
                  <a:pt x="861" y="856"/>
                </a:cubicBezTo>
                <a:cubicBezTo>
                  <a:pt x="860" y="858"/>
                  <a:pt x="858" y="869"/>
                  <a:pt x="857" y="873"/>
                </a:cubicBezTo>
                <a:cubicBezTo>
                  <a:pt x="854" y="880"/>
                  <a:pt x="852" y="886"/>
                  <a:pt x="849" y="891"/>
                </a:cubicBezTo>
                <a:close/>
                <a:moveTo>
                  <a:pt x="751" y="891"/>
                </a:moveTo>
                <a:cubicBezTo>
                  <a:pt x="739" y="851"/>
                  <a:pt x="684" y="831"/>
                  <a:pt x="646" y="860"/>
                </a:cubicBezTo>
                <a:cubicBezTo>
                  <a:pt x="629" y="873"/>
                  <a:pt x="629" y="880"/>
                  <a:pt x="623" y="891"/>
                </a:cubicBezTo>
                <a:cubicBezTo>
                  <a:pt x="632" y="891"/>
                  <a:pt x="632" y="891"/>
                  <a:pt x="632" y="891"/>
                </a:cubicBezTo>
                <a:cubicBezTo>
                  <a:pt x="636" y="881"/>
                  <a:pt x="645" y="870"/>
                  <a:pt x="652" y="866"/>
                </a:cubicBezTo>
                <a:cubicBezTo>
                  <a:pt x="688" y="840"/>
                  <a:pt x="732" y="861"/>
                  <a:pt x="743" y="891"/>
                </a:cubicBezTo>
                <a:cubicBezTo>
                  <a:pt x="751" y="891"/>
                  <a:pt x="751" y="891"/>
                  <a:pt x="751" y="891"/>
                </a:cubicBezTo>
                <a:close/>
                <a:moveTo>
                  <a:pt x="727" y="891"/>
                </a:moveTo>
                <a:cubicBezTo>
                  <a:pt x="713" y="867"/>
                  <a:pt x="681" y="861"/>
                  <a:pt x="659" y="878"/>
                </a:cubicBezTo>
                <a:cubicBezTo>
                  <a:pt x="653" y="883"/>
                  <a:pt x="650" y="887"/>
                  <a:pt x="648" y="891"/>
                </a:cubicBezTo>
                <a:cubicBezTo>
                  <a:pt x="658" y="891"/>
                  <a:pt x="658" y="891"/>
                  <a:pt x="658" y="891"/>
                </a:cubicBezTo>
                <a:cubicBezTo>
                  <a:pt x="664" y="882"/>
                  <a:pt x="675" y="876"/>
                  <a:pt x="688" y="877"/>
                </a:cubicBezTo>
                <a:cubicBezTo>
                  <a:pt x="699" y="877"/>
                  <a:pt x="710" y="883"/>
                  <a:pt x="717" y="891"/>
                </a:cubicBezTo>
                <a:cubicBezTo>
                  <a:pt x="727" y="891"/>
                  <a:pt x="727" y="891"/>
                  <a:pt x="727" y="891"/>
                </a:cubicBezTo>
                <a:close/>
                <a:moveTo>
                  <a:pt x="557" y="891"/>
                </a:moveTo>
                <a:cubicBezTo>
                  <a:pt x="550" y="878"/>
                  <a:pt x="536" y="868"/>
                  <a:pt x="517" y="868"/>
                </a:cubicBezTo>
                <a:cubicBezTo>
                  <a:pt x="495" y="869"/>
                  <a:pt x="484" y="882"/>
                  <a:pt x="479" y="891"/>
                </a:cubicBezTo>
                <a:cubicBezTo>
                  <a:pt x="488" y="891"/>
                  <a:pt x="488" y="891"/>
                  <a:pt x="488" y="891"/>
                </a:cubicBezTo>
                <a:cubicBezTo>
                  <a:pt x="502" y="872"/>
                  <a:pt x="533" y="872"/>
                  <a:pt x="548" y="891"/>
                </a:cubicBezTo>
                <a:cubicBezTo>
                  <a:pt x="557" y="891"/>
                  <a:pt x="557" y="891"/>
                  <a:pt x="557" y="891"/>
                </a:cubicBezTo>
                <a:close/>
                <a:moveTo>
                  <a:pt x="413" y="891"/>
                </a:moveTo>
                <a:cubicBezTo>
                  <a:pt x="410" y="887"/>
                  <a:pt x="409" y="881"/>
                  <a:pt x="403" y="873"/>
                </a:cubicBezTo>
                <a:cubicBezTo>
                  <a:pt x="367" y="827"/>
                  <a:pt x="299" y="845"/>
                  <a:pt x="284" y="891"/>
                </a:cubicBezTo>
                <a:cubicBezTo>
                  <a:pt x="293" y="891"/>
                  <a:pt x="293" y="891"/>
                  <a:pt x="293" y="891"/>
                </a:cubicBezTo>
                <a:cubicBezTo>
                  <a:pt x="300" y="872"/>
                  <a:pt x="322" y="854"/>
                  <a:pt x="348" y="854"/>
                </a:cubicBezTo>
                <a:cubicBezTo>
                  <a:pt x="373" y="854"/>
                  <a:pt x="397" y="872"/>
                  <a:pt x="403" y="891"/>
                </a:cubicBezTo>
                <a:cubicBezTo>
                  <a:pt x="413" y="891"/>
                  <a:pt x="413" y="891"/>
                  <a:pt x="413" y="891"/>
                </a:cubicBezTo>
                <a:close/>
                <a:moveTo>
                  <a:pt x="387" y="891"/>
                </a:moveTo>
                <a:cubicBezTo>
                  <a:pt x="387" y="889"/>
                  <a:pt x="386" y="888"/>
                  <a:pt x="385" y="887"/>
                </a:cubicBezTo>
                <a:cubicBezTo>
                  <a:pt x="366" y="861"/>
                  <a:pt x="324" y="863"/>
                  <a:pt x="308" y="891"/>
                </a:cubicBezTo>
                <a:cubicBezTo>
                  <a:pt x="318" y="891"/>
                  <a:pt x="318" y="891"/>
                  <a:pt x="318" y="891"/>
                </a:cubicBezTo>
                <a:cubicBezTo>
                  <a:pt x="325" y="883"/>
                  <a:pt x="337" y="877"/>
                  <a:pt x="348" y="877"/>
                </a:cubicBezTo>
                <a:cubicBezTo>
                  <a:pt x="361" y="877"/>
                  <a:pt x="371" y="883"/>
                  <a:pt x="378" y="891"/>
                </a:cubicBezTo>
                <a:cubicBezTo>
                  <a:pt x="387" y="891"/>
                  <a:pt x="387" y="891"/>
                  <a:pt x="387" y="891"/>
                </a:cubicBezTo>
                <a:close/>
                <a:moveTo>
                  <a:pt x="218" y="891"/>
                </a:moveTo>
                <a:cubicBezTo>
                  <a:pt x="217" y="889"/>
                  <a:pt x="216" y="888"/>
                  <a:pt x="215" y="886"/>
                </a:cubicBezTo>
                <a:cubicBezTo>
                  <a:pt x="195" y="860"/>
                  <a:pt x="154" y="864"/>
                  <a:pt x="139" y="891"/>
                </a:cubicBezTo>
                <a:cubicBezTo>
                  <a:pt x="149" y="891"/>
                  <a:pt x="149" y="891"/>
                  <a:pt x="149" y="891"/>
                </a:cubicBezTo>
                <a:cubicBezTo>
                  <a:pt x="156" y="883"/>
                  <a:pt x="167" y="877"/>
                  <a:pt x="179" y="877"/>
                </a:cubicBezTo>
                <a:cubicBezTo>
                  <a:pt x="191" y="877"/>
                  <a:pt x="202" y="883"/>
                  <a:pt x="208" y="891"/>
                </a:cubicBezTo>
                <a:cubicBezTo>
                  <a:pt x="218" y="891"/>
                  <a:pt x="218" y="891"/>
                  <a:pt x="218" y="891"/>
                </a:cubicBezTo>
                <a:close/>
                <a:moveTo>
                  <a:pt x="48" y="891"/>
                </a:moveTo>
                <a:cubicBezTo>
                  <a:pt x="48" y="889"/>
                  <a:pt x="47" y="888"/>
                  <a:pt x="46" y="887"/>
                </a:cubicBezTo>
                <a:cubicBezTo>
                  <a:pt x="34" y="871"/>
                  <a:pt x="16" y="866"/>
                  <a:pt x="0" y="869"/>
                </a:cubicBezTo>
                <a:cubicBezTo>
                  <a:pt x="0" y="878"/>
                  <a:pt x="0" y="878"/>
                  <a:pt x="0" y="878"/>
                </a:cubicBezTo>
                <a:cubicBezTo>
                  <a:pt x="14" y="875"/>
                  <a:pt x="30" y="879"/>
                  <a:pt x="39" y="891"/>
                </a:cubicBezTo>
                <a:cubicBezTo>
                  <a:pt x="48" y="891"/>
                  <a:pt x="48" y="891"/>
                  <a:pt x="48" y="891"/>
                </a:cubicBezTo>
                <a:close/>
                <a:moveTo>
                  <a:pt x="735" y="840"/>
                </a:moveTo>
                <a:cubicBezTo>
                  <a:pt x="742" y="843"/>
                  <a:pt x="751" y="852"/>
                  <a:pt x="756" y="858"/>
                </a:cubicBezTo>
                <a:cubicBezTo>
                  <a:pt x="762" y="865"/>
                  <a:pt x="766" y="873"/>
                  <a:pt x="770" y="883"/>
                </a:cubicBezTo>
                <a:cubicBezTo>
                  <a:pt x="804" y="883"/>
                  <a:pt x="822" y="847"/>
                  <a:pt x="801" y="820"/>
                </a:cubicBezTo>
                <a:cubicBezTo>
                  <a:pt x="781" y="796"/>
                  <a:pt x="738" y="808"/>
                  <a:pt x="735" y="840"/>
                </a:cubicBezTo>
                <a:close/>
                <a:moveTo>
                  <a:pt x="565" y="839"/>
                </a:moveTo>
                <a:cubicBezTo>
                  <a:pt x="577" y="846"/>
                  <a:pt x="593" y="864"/>
                  <a:pt x="598" y="877"/>
                </a:cubicBezTo>
                <a:cubicBezTo>
                  <a:pt x="605" y="892"/>
                  <a:pt x="604" y="876"/>
                  <a:pt x="618" y="858"/>
                </a:cubicBezTo>
                <a:cubicBezTo>
                  <a:pt x="629" y="845"/>
                  <a:pt x="628" y="849"/>
                  <a:pt x="639" y="839"/>
                </a:cubicBezTo>
                <a:cubicBezTo>
                  <a:pt x="640" y="823"/>
                  <a:pt x="621" y="807"/>
                  <a:pt x="603" y="807"/>
                </a:cubicBezTo>
                <a:cubicBezTo>
                  <a:pt x="583" y="807"/>
                  <a:pt x="567" y="822"/>
                  <a:pt x="565" y="839"/>
                </a:cubicBezTo>
                <a:close/>
                <a:moveTo>
                  <a:pt x="396" y="839"/>
                </a:moveTo>
                <a:cubicBezTo>
                  <a:pt x="408" y="846"/>
                  <a:pt x="423" y="863"/>
                  <a:pt x="429" y="877"/>
                </a:cubicBezTo>
                <a:cubicBezTo>
                  <a:pt x="436" y="892"/>
                  <a:pt x="434" y="876"/>
                  <a:pt x="449" y="859"/>
                </a:cubicBezTo>
                <a:cubicBezTo>
                  <a:pt x="454" y="852"/>
                  <a:pt x="462" y="844"/>
                  <a:pt x="470" y="839"/>
                </a:cubicBezTo>
                <a:cubicBezTo>
                  <a:pt x="465" y="797"/>
                  <a:pt x="401" y="797"/>
                  <a:pt x="396" y="839"/>
                </a:cubicBezTo>
                <a:close/>
                <a:moveTo>
                  <a:pt x="226" y="839"/>
                </a:moveTo>
                <a:cubicBezTo>
                  <a:pt x="231" y="843"/>
                  <a:pt x="234" y="845"/>
                  <a:pt x="238" y="848"/>
                </a:cubicBezTo>
                <a:cubicBezTo>
                  <a:pt x="246" y="855"/>
                  <a:pt x="254" y="867"/>
                  <a:pt x="259" y="877"/>
                </a:cubicBezTo>
                <a:cubicBezTo>
                  <a:pt x="266" y="891"/>
                  <a:pt x="264" y="878"/>
                  <a:pt x="279" y="859"/>
                </a:cubicBezTo>
                <a:cubicBezTo>
                  <a:pt x="283" y="853"/>
                  <a:pt x="294" y="843"/>
                  <a:pt x="301" y="840"/>
                </a:cubicBezTo>
                <a:cubicBezTo>
                  <a:pt x="298" y="822"/>
                  <a:pt x="283" y="807"/>
                  <a:pt x="264" y="807"/>
                </a:cubicBezTo>
                <a:cubicBezTo>
                  <a:pt x="244" y="807"/>
                  <a:pt x="226" y="824"/>
                  <a:pt x="226" y="839"/>
                </a:cubicBezTo>
                <a:close/>
                <a:moveTo>
                  <a:pt x="57" y="839"/>
                </a:moveTo>
                <a:cubicBezTo>
                  <a:pt x="72" y="851"/>
                  <a:pt x="81" y="858"/>
                  <a:pt x="89" y="876"/>
                </a:cubicBezTo>
                <a:cubicBezTo>
                  <a:pt x="96" y="891"/>
                  <a:pt x="95" y="878"/>
                  <a:pt x="109" y="859"/>
                </a:cubicBezTo>
                <a:cubicBezTo>
                  <a:pt x="113" y="854"/>
                  <a:pt x="125" y="842"/>
                  <a:pt x="131" y="840"/>
                </a:cubicBezTo>
                <a:cubicBezTo>
                  <a:pt x="128" y="812"/>
                  <a:pt x="93" y="796"/>
                  <a:pt x="69" y="816"/>
                </a:cubicBezTo>
                <a:cubicBezTo>
                  <a:pt x="64" y="820"/>
                  <a:pt x="57" y="830"/>
                  <a:pt x="57" y="839"/>
                </a:cubicBezTo>
                <a:close/>
                <a:moveTo>
                  <a:pt x="545" y="830"/>
                </a:moveTo>
                <a:cubicBezTo>
                  <a:pt x="557" y="834"/>
                  <a:pt x="557" y="834"/>
                  <a:pt x="557" y="834"/>
                </a:cubicBezTo>
                <a:cubicBezTo>
                  <a:pt x="563" y="821"/>
                  <a:pt x="563" y="818"/>
                  <a:pt x="573" y="810"/>
                </a:cubicBezTo>
                <a:cubicBezTo>
                  <a:pt x="594" y="792"/>
                  <a:pt x="626" y="796"/>
                  <a:pt x="642" y="820"/>
                </a:cubicBezTo>
                <a:cubicBezTo>
                  <a:pt x="644" y="825"/>
                  <a:pt x="646" y="830"/>
                  <a:pt x="648" y="834"/>
                </a:cubicBezTo>
                <a:cubicBezTo>
                  <a:pt x="660" y="830"/>
                  <a:pt x="660" y="830"/>
                  <a:pt x="660" y="830"/>
                </a:cubicBezTo>
                <a:cubicBezTo>
                  <a:pt x="657" y="807"/>
                  <a:pt x="631" y="785"/>
                  <a:pt x="603" y="785"/>
                </a:cubicBezTo>
                <a:cubicBezTo>
                  <a:pt x="574" y="785"/>
                  <a:pt x="549" y="806"/>
                  <a:pt x="545" y="830"/>
                </a:cubicBezTo>
                <a:close/>
                <a:moveTo>
                  <a:pt x="375" y="829"/>
                </a:moveTo>
                <a:cubicBezTo>
                  <a:pt x="388" y="834"/>
                  <a:pt x="388" y="834"/>
                  <a:pt x="388" y="834"/>
                </a:cubicBezTo>
                <a:cubicBezTo>
                  <a:pt x="390" y="830"/>
                  <a:pt x="391" y="825"/>
                  <a:pt x="394" y="820"/>
                </a:cubicBezTo>
                <a:cubicBezTo>
                  <a:pt x="414" y="789"/>
                  <a:pt x="461" y="793"/>
                  <a:pt x="476" y="827"/>
                </a:cubicBezTo>
                <a:cubicBezTo>
                  <a:pt x="476" y="829"/>
                  <a:pt x="477" y="832"/>
                  <a:pt x="478" y="834"/>
                </a:cubicBezTo>
                <a:cubicBezTo>
                  <a:pt x="491" y="829"/>
                  <a:pt x="491" y="829"/>
                  <a:pt x="491" y="829"/>
                </a:cubicBezTo>
                <a:cubicBezTo>
                  <a:pt x="486" y="806"/>
                  <a:pt x="462" y="785"/>
                  <a:pt x="433" y="785"/>
                </a:cubicBezTo>
                <a:cubicBezTo>
                  <a:pt x="404" y="785"/>
                  <a:pt x="380" y="806"/>
                  <a:pt x="375" y="829"/>
                </a:cubicBezTo>
                <a:close/>
                <a:moveTo>
                  <a:pt x="205" y="830"/>
                </a:moveTo>
                <a:cubicBezTo>
                  <a:pt x="218" y="834"/>
                  <a:pt x="218" y="834"/>
                  <a:pt x="218" y="834"/>
                </a:cubicBezTo>
                <a:cubicBezTo>
                  <a:pt x="220" y="831"/>
                  <a:pt x="222" y="825"/>
                  <a:pt x="224" y="820"/>
                </a:cubicBezTo>
                <a:cubicBezTo>
                  <a:pt x="238" y="798"/>
                  <a:pt x="271" y="791"/>
                  <a:pt x="293" y="810"/>
                </a:cubicBezTo>
                <a:cubicBezTo>
                  <a:pt x="304" y="819"/>
                  <a:pt x="304" y="824"/>
                  <a:pt x="308" y="834"/>
                </a:cubicBezTo>
                <a:cubicBezTo>
                  <a:pt x="321" y="830"/>
                  <a:pt x="321" y="830"/>
                  <a:pt x="321" y="830"/>
                </a:cubicBezTo>
                <a:cubicBezTo>
                  <a:pt x="316" y="797"/>
                  <a:pt x="265" y="766"/>
                  <a:pt x="225" y="798"/>
                </a:cubicBezTo>
                <a:cubicBezTo>
                  <a:pt x="218" y="804"/>
                  <a:pt x="207" y="817"/>
                  <a:pt x="205" y="830"/>
                </a:cubicBezTo>
                <a:close/>
                <a:moveTo>
                  <a:pt x="36" y="830"/>
                </a:moveTo>
                <a:cubicBezTo>
                  <a:pt x="48" y="834"/>
                  <a:pt x="48" y="834"/>
                  <a:pt x="48" y="834"/>
                </a:cubicBezTo>
                <a:cubicBezTo>
                  <a:pt x="50" y="831"/>
                  <a:pt x="58" y="799"/>
                  <a:pt x="93" y="799"/>
                </a:cubicBezTo>
                <a:cubicBezTo>
                  <a:pt x="116" y="799"/>
                  <a:pt x="135" y="816"/>
                  <a:pt x="138" y="835"/>
                </a:cubicBezTo>
                <a:cubicBezTo>
                  <a:pt x="152" y="830"/>
                  <a:pt x="152" y="830"/>
                  <a:pt x="152" y="830"/>
                </a:cubicBezTo>
                <a:cubicBezTo>
                  <a:pt x="147" y="798"/>
                  <a:pt x="98" y="766"/>
                  <a:pt x="56" y="798"/>
                </a:cubicBezTo>
                <a:cubicBezTo>
                  <a:pt x="49" y="803"/>
                  <a:pt x="38" y="816"/>
                  <a:pt x="36" y="830"/>
                </a:cubicBezTo>
                <a:close/>
                <a:moveTo>
                  <a:pt x="525" y="826"/>
                </a:moveTo>
                <a:cubicBezTo>
                  <a:pt x="536" y="827"/>
                  <a:pt x="536" y="827"/>
                  <a:pt x="536" y="827"/>
                </a:cubicBezTo>
                <a:cubicBezTo>
                  <a:pt x="543" y="800"/>
                  <a:pt x="569" y="776"/>
                  <a:pt x="603" y="777"/>
                </a:cubicBezTo>
                <a:cubicBezTo>
                  <a:pt x="636" y="777"/>
                  <a:pt x="662" y="800"/>
                  <a:pt x="669" y="827"/>
                </a:cubicBezTo>
                <a:cubicBezTo>
                  <a:pt x="680" y="826"/>
                  <a:pt x="680" y="826"/>
                  <a:pt x="680" y="826"/>
                </a:cubicBezTo>
                <a:cubicBezTo>
                  <a:pt x="680" y="812"/>
                  <a:pt x="665" y="792"/>
                  <a:pt x="654" y="783"/>
                </a:cubicBezTo>
                <a:cubicBezTo>
                  <a:pt x="621" y="753"/>
                  <a:pt x="563" y="759"/>
                  <a:pt x="535" y="801"/>
                </a:cubicBezTo>
                <a:cubicBezTo>
                  <a:pt x="532" y="806"/>
                  <a:pt x="524" y="819"/>
                  <a:pt x="525" y="826"/>
                </a:cubicBezTo>
                <a:close/>
                <a:moveTo>
                  <a:pt x="355" y="826"/>
                </a:moveTo>
                <a:cubicBezTo>
                  <a:pt x="367" y="827"/>
                  <a:pt x="367" y="827"/>
                  <a:pt x="367" y="827"/>
                </a:cubicBezTo>
                <a:cubicBezTo>
                  <a:pt x="373" y="800"/>
                  <a:pt x="400" y="777"/>
                  <a:pt x="433" y="777"/>
                </a:cubicBezTo>
                <a:cubicBezTo>
                  <a:pt x="466" y="777"/>
                  <a:pt x="493" y="800"/>
                  <a:pt x="499" y="827"/>
                </a:cubicBezTo>
                <a:cubicBezTo>
                  <a:pt x="511" y="826"/>
                  <a:pt x="511" y="826"/>
                  <a:pt x="511" y="826"/>
                </a:cubicBezTo>
                <a:cubicBezTo>
                  <a:pt x="511" y="820"/>
                  <a:pt x="504" y="806"/>
                  <a:pt x="501" y="802"/>
                </a:cubicBezTo>
                <a:cubicBezTo>
                  <a:pt x="469" y="752"/>
                  <a:pt x="397" y="752"/>
                  <a:pt x="365" y="801"/>
                </a:cubicBezTo>
                <a:cubicBezTo>
                  <a:pt x="362" y="806"/>
                  <a:pt x="355" y="819"/>
                  <a:pt x="355" y="826"/>
                </a:cubicBezTo>
                <a:close/>
                <a:moveTo>
                  <a:pt x="185" y="826"/>
                </a:moveTo>
                <a:cubicBezTo>
                  <a:pt x="197" y="827"/>
                  <a:pt x="197" y="827"/>
                  <a:pt x="197" y="827"/>
                </a:cubicBezTo>
                <a:cubicBezTo>
                  <a:pt x="201" y="819"/>
                  <a:pt x="199" y="818"/>
                  <a:pt x="206" y="807"/>
                </a:cubicBezTo>
                <a:cubicBezTo>
                  <a:pt x="238" y="758"/>
                  <a:pt x="316" y="771"/>
                  <a:pt x="329" y="827"/>
                </a:cubicBezTo>
                <a:cubicBezTo>
                  <a:pt x="341" y="826"/>
                  <a:pt x="341" y="826"/>
                  <a:pt x="341" y="826"/>
                </a:cubicBezTo>
                <a:cubicBezTo>
                  <a:pt x="342" y="813"/>
                  <a:pt x="325" y="792"/>
                  <a:pt x="315" y="783"/>
                </a:cubicBezTo>
                <a:cubicBezTo>
                  <a:pt x="276" y="751"/>
                  <a:pt x="220" y="763"/>
                  <a:pt x="195" y="801"/>
                </a:cubicBezTo>
                <a:cubicBezTo>
                  <a:pt x="192" y="806"/>
                  <a:pt x="186" y="819"/>
                  <a:pt x="185" y="826"/>
                </a:cubicBezTo>
                <a:close/>
                <a:moveTo>
                  <a:pt x="16" y="826"/>
                </a:moveTo>
                <a:cubicBezTo>
                  <a:pt x="27" y="827"/>
                  <a:pt x="27" y="827"/>
                  <a:pt x="27" y="827"/>
                </a:cubicBezTo>
                <a:cubicBezTo>
                  <a:pt x="32" y="818"/>
                  <a:pt x="32" y="807"/>
                  <a:pt x="50" y="792"/>
                </a:cubicBezTo>
                <a:cubicBezTo>
                  <a:pt x="75" y="771"/>
                  <a:pt x="111" y="771"/>
                  <a:pt x="137" y="792"/>
                </a:cubicBezTo>
                <a:cubicBezTo>
                  <a:pt x="145" y="798"/>
                  <a:pt x="157" y="813"/>
                  <a:pt x="160" y="827"/>
                </a:cubicBezTo>
                <a:cubicBezTo>
                  <a:pt x="171" y="826"/>
                  <a:pt x="171" y="826"/>
                  <a:pt x="171" y="826"/>
                </a:cubicBezTo>
                <a:cubicBezTo>
                  <a:pt x="172" y="820"/>
                  <a:pt x="164" y="806"/>
                  <a:pt x="162" y="802"/>
                </a:cubicBezTo>
                <a:cubicBezTo>
                  <a:pt x="148" y="780"/>
                  <a:pt x="123" y="765"/>
                  <a:pt x="94" y="764"/>
                </a:cubicBezTo>
                <a:cubicBezTo>
                  <a:pt x="72" y="764"/>
                  <a:pt x="56" y="772"/>
                  <a:pt x="43" y="782"/>
                </a:cubicBezTo>
                <a:cubicBezTo>
                  <a:pt x="32" y="791"/>
                  <a:pt x="15" y="815"/>
                  <a:pt x="16" y="826"/>
                </a:cubicBezTo>
                <a:close/>
                <a:moveTo>
                  <a:pt x="482" y="771"/>
                </a:moveTo>
                <a:cubicBezTo>
                  <a:pt x="497" y="783"/>
                  <a:pt x="512" y="796"/>
                  <a:pt x="517" y="817"/>
                </a:cubicBezTo>
                <a:cubicBezTo>
                  <a:pt x="522" y="812"/>
                  <a:pt x="518" y="806"/>
                  <a:pt x="542" y="780"/>
                </a:cubicBezTo>
                <a:cubicBezTo>
                  <a:pt x="546" y="776"/>
                  <a:pt x="549" y="774"/>
                  <a:pt x="553" y="771"/>
                </a:cubicBezTo>
                <a:cubicBezTo>
                  <a:pt x="551" y="750"/>
                  <a:pt x="517" y="734"/>
                  <a:pt x="494" y="752"/>
                </a:cubicBezTo>
                <a:cubicBezTo>
                  <a:pt x="490" y="756"/>
                  <a:pt x="483" y="763"/>
                  <a:pt x="482" y="771"/>
                </a:cubicBezTo>
                <a:close/>
                <a:moveTo>
                  <a:pt x="651" y="771"/>
                </a:moveTo>
                <a:cubicBezTo>
                  <a:pt x="665" y="779"/>
                  <a:pt x="681" y="797"/>
                  <a:pt x="687" y="817"/>
                </a:cubicBezTo>
                <a:cubicBezTo>
                  <a:pt x="689" y="814"/>
                  <a:pt x="691" y="808"/>
                  <a:pt x="694" y="803"/>
                </a:cubicBezTo>
                <a:cubicBezTo>
                  <a:pt x="696" y="798"/>
                  <a:pt x="699" y="795"/>
                  <a:pt x="702" y="791"/>
                </a:cubicBezTo>
                <a:cubicBezTo>
                  <a:pt x="710" y="779"/>
                  <a:pt x="716" y="777"/>
                  <a:pt x="723" y="771"/>
                </a:cubicBezTo>
                <a:cubicBezTo>
                  <a:pt x="721" y="757"/>
                  <a:pt x="704" y="744"/>
                  <a:pt x="687" y="744"/>
                </a:cubicBezTo>
                <a:cubicBezTo>
                  <a:pt x="670" y="744"/>
                  <a:pt x="654" y="757"/>
                  <a:pt x="651" y="771"/>
                </a:cubicBezTo>
                <a:close/>
                <a:moveTo>
                  <a:pt x="312" y="771"/>
                </a:moveTo>
                <a:cubicBezTo>
                  <a:pt x="325" y="781"/>
                  <a:pt x="333" y="787"/>
                  <a:pt x="342" y="803"/>
                </a:cubicBezTo>
                <a:cubicBezTo>
                  <a:pt x="344" y="807"/>
                  <a:pt x="346" y="814"/>
                  <a:pt x="348" y="817"/>
                </a:cubicBezTo>
                <a:cubicBezTo>
                  <a:pt x="358" y="793"/>
                  <a:pt x="367" y="782"/>
                  <a:pt x="384" y="771"/>
                </a:cubicBezTo>
                <a:cubicBezTo>
                  <a:pt x="380" y="751"/>
                  <a:pt x="351" y="733"/>
                  <a:pt x="325" y="752"/>
                </a:cubicBezTo>
                <a:cubicBezTo>
                  <a:pt x="321" y="755"/>
                  <a:pt x="313" y="763"/>
                  <a:pt x="312" y="771"/>
                </a:cubicBezTo>
                <a:close/>
                <a:moveTo>
                  <a:pt x="143" y="771"/>
                </a:moveTo>
                <a:cubicBezTo>
                  <a:pt x="147" y="774"/>
                  <a:pt x="150" y="776"/>
                  <a:pt x="154" y="780"/>
                </a:cubicBezTo>
                <a:cubicBezTo>
                  <a:pt x="176" y="802"/>
                  <a:pt x="174" y="812"/>
                  <a:pt x="179" y="817"/>
                </a:cubicBezTo>
                <a:cubicBezTo>
                  <a:pt x="185" y="797"/>
                  <a:pt x="201" y="779"/>
                  <a:pt x="214" y="771"/>
                </a:cubicBezTo>
                <a:cubicBezTo>
                  <a:pt x="211" y="751"/>
                  <a:pt x="181" y="733"/>
                  <a:pt x="156" y="752"/>
                </a:cubicBezTo>
                <a:cubicBezTo>
                  <a:pt x="151" y="755"/>
                  <a:pt x="144" y="763"/>
                  <a:pt x="143" y="771"/>
                </a:cubicBezTo>
                <a:close/>
                <a:moveTo>
                  <a:pt x="631" y="761"/>
                </a:moveTo>
                <a:cubicBezTo>
                  <a:pt x="644" y="766"/>
                  <a:pt x="644" y="766"/>
                  <a:pt x="644" y="766"/>
                </a:cubicBezTo>
                <a:cubicBezTo>
                  <a:pt x="649" y="759"/>
                  <a:pt x="656" y="736"/>
                  <a:pt x="687" y="736"/>
                </a:cubicBezTo>
                <a:cubicBezTo>
                  <a:pt x="710" y="736"/>
                  <a:pt x="723" y="750"/>
                  <a:pt x="731" y="766"/>
                </a:cubicBezTo>
                <a:cubicBezTo>
                  <a:pt x="744" y="760"/>
                  <a:pt x="744" y="760"/>
                  <a:pt x="744" y="760"/>
                </a:cubicBezTo>
                <a:cubicBezTo>
                  <a:pt x="730" y="724"/>
                  <a:pt x="684" y="709"/>
                  <a:pt x="652" y="733"/>
                </a:cubicBezTo>
                <a:cubicBezTo>
                  <a:pt x="645" y="738"/>
                  <a:pt x="634" y="750"/>
                  <a:pt x="631" y="761"/>
                </a:cubicBezTo>
                <a:close/>
                <a:moveTo>
                  <a:pt x="462" y="760"/>
                </a:moveTo>
                <a:cubicBezTo>
                  <a:pt x="463" y="762"/>
                  <a:pt x="471" y="765"/>
                  <a:pt x="474" y="766"/>
                </a:cubicBezTo>
                <a:cubicBezTo>
                  <a:pt x="476" y="764"/>
                  <a:pt x="478" y="757"/>
                  <a:pt x="480" y="755"/>
                </a:cubicBezTo>
                <a:cubicBezTo>
                  <a:pt x="483" y="751"/>
                  <a:pt x="486" y="748"/>
                  <a:pt x="490" y="745"/>
                </a:cubicBezTo>
                <a:cubicBezTo>
                  <a:pt x="496" y="740"/>
                  <a:pt x="506" y="736"/>
                  <a:pt x="517" y="736"/>
                </a:cubicBezTo>
                <a:cubicBezTo>
                  <a:pt x="528" y="736"/>
                  <a:pt x="538" y="739"/>
                  <a:pt x="545" y="745"/>
                </a:cubicBezTo>
                <a:cubicBezTo>
                  <a:pt x="553" y="750"/>
                  <a:pt x="557" y="756"/>
                  <a:pt x="561" y="766"/>
                </a:cubicBezTo>
                <a:cubicBezTo>
                  <a:pt x="564" y="765"/>
                  <a:pt x="572" y="762"/>
                  <a:pt x="574" y="760"/>
                </a:cubicBezTo>
                <a:cubicBezTo>
                  <a:pt x="567" y="740"/>
                  <a:pt x="545" y="722"/>
                  <a:pt x="518" y="722"/>
                </a:cubicBezTo>
                <a:cubicBezTo>
                  <a:pt x="491" y="721"/>
                  <a:pt x="468" y="740"/>
                  <a:pt x="462" y="760"/>
                </a:cubicBezTo>
                <a:close/>
                <a:moveTo>
                  <a:pt x="292" y="760"/>
                </a:moveTo>
                <a:cubicBezTo>
                  <a:pt x="305" y="766"/>
                  <a:pt x="305" y="766"/>
                  <a:pt x="305" y="766"/>
                </a:cubicBezTo>
                <a:cubicBezTo>
                  <a:pt x="320" y="729"/>
                  <a:pt x="363" y="726"/>
                  <a:pt x="385" y="754"/>
                </a:cubicBezTo>
                <a:cubicBezTo>
                  <a:pt x="387" y="757"/>
                  <a:pt x="390" y="763"/>
                  <a:pt x="392" y="766"/>
                </a:cubicBezTo>
                <a:cubicBezTo>
                  <a:pt x="404" y="761"/>
                  <a:pt x="404" y="761"/>
                  <a:pt x="404" y="761"/>
                </a:cubicBezTo>
                <a:cubicBezTo>
                  <a:pt x="400" y="741"/>
                  <a:pt x="374" y="722"/>
                  <a:pt x="348" y="722"/>
                </a:cubicBezTo>
                <a:cubicBezTo>
                  <a:pt x="321" y="721"/>
                  <a:pt x="299" y="740"/>
                  <a:pt x="292" y="760"/>
                </a:cubicBezTo>
                <a:close/>
                <a:moveTo>
                  <a:pt x="122" y="760"/>
                </a:moveTo>
                <a:cubicBezTo>
                  <a:pt x="135" y="766"/>
                  <a:pt x="135" y="766"/>
                  <a:pt x="135" y="766"/>
                </a:cubicBezTo>
                <a:cubicBezTo>
                  <a:pt x="143" y="748"/>
                  <a:pt x="157" y="736"/>
                  <a:pt x="178" y="736"/>
                </a:cubicBezTo>
                <a:cubicBezTo>
                  <a:pt x="193" y="735"/>
                  <a:pt x="206" y="743"/>
                  <a:pt x="215" y="753"/>
                </a:cubicBezTo>
                <a:cubicBezTo>
                  <a:pt x="218" y="758"/>
                  <a:pt x="220" y="762"/>
                  <a:pt x="222" y="766"/>
                </a:cubicBezTo>
                <a:cubicBezTo>
                  <a:pt x="235" y="760"/>
                  <a:pt x="235" y="760"/>
                  <a:pt x="235" y="760"/>
                </a:cubicBezTo>
                <a:cubicBezTo>
                  <a:pt x="219" y="713"/>
                  <a:pt x="143" y="706"/>
                  <a:pt x="122" y="760"/>
                </a:cubicBezTo>
                <a:close/>
                <a:moveTo>
                  <a:pt x="272" y="756"/>
                </a:moveTo>
                <a:cubicBezTo>
                  <a:pt x="283" y="758"/>
                  <a:pt x="283" y="758"/>
                  <a:pt x="283" y="758"/>
                </a:cubicBezTo>
                <a:cubicBezTo>
                  <a:pt x="285" y="756"/>
                  <a:pt x="286" y="752"/>
                  <a:pt x="288" y="750"/>
                </a:cubicBezTo>
                <a:cubicBezTo>
                  <a:pt x="311" y="704"/>
                  <a:pt x="386" y="696"/>
                  <a:pt x="412" y="758"/>
                </a:cubicBezTo>
                <a:cubicBezTo>
                  <a:pt x="424" y="756"/>
                  <a:pt x="424" y="756"/>
                  <a:pt x="424" y="756"/>
                </a:cubicBezTo>
                <a:cubicBezTo>
                  <a:pt x="423" y="744"/>
                  <a:pt x="408" y="726"/>
                  <a:pt x="398" y="718"/>
                </a:cubicBezTo>
                <a:cubicBezTo>
                  <a:pt x="369" y="696"/>
                  <a:pt x="327" y="696"/>
                  <a:pt x="299" y="718"/>
                </a:cubicBezTo>
                <a:cubicBezTo>
                  <a:pt x="291" y="724"/>
                  <a:pt x="274" y="742"/>
                  <a:pt x="272" y="756"/>
                </a:cubicBezTo>
                <a:close/>
                <a:moveTo>
                  <a:pt x="611" y="756"/>
                </a:moveTo>
                <a:cubicBezTo>
                  <a:pt x="623" y="758"/>
                  <a:pt x="623" y="758"/>
                  <a:pt x="623" y="758"/>
                </a:cubicBezTo>
                <a:cubicBezTo>
                  <a:pt x="625" y="755"/>
                  <a:pt x="625" y="750"/>
                  <a:pt x="632" y="741"/>
                </a:cubicBezTo>
                <a:cubicBezTo>
                  <a:pt x="665" y="698"/>
                  <a:pt x="732" y="706"/>
                  <a:pt x="752" y="758"/>
                </a:cubicBezTo>
                <a:cubicBezTo>
                  <a:pt x="764" y="756"/>
                  <a:pt x="764" y="756"/>
                  <a:pt x="764" y="756"/>
                </a:cubicBezTo>
                <a:cubicBezTo>
                  <a:pt x="761" y="742"/>
                  <a:pt x="745" y="724"/>
                  <a:pt x="737" y="718"/>
                </a:cubicBezTo>
                <a:cubicBezTo>
                  <a:pt x="697" y="690"/>
                  <a:pt x="648" y="698"/>
                  <a:pt x="622" y="734"/>
                </a:cubicBezTo>
                <a:cubicBezTo>
                  <a:pt x="619" y="739"/>
                  <a:pt x="612" y="750"/>
                  <a:pt x="611" y="756"/>
                </a:cubicBezTo>
                <a:close/>
                <a:moveTo>
                  <a:pt x="442" y="756"/>
                </a:moveTo>
                <a:cubicBezTo>
                  <a:pt x="453" y="758"/>
                  <a:pt x="453" y="758"/>
                  <a:pt x="453" y="758"/>
                </a:cubicBezTo>
                <a:cubicBezTo>
                  <a:pt x="460" y="743"/>
                  <a:pt x="466" y="735"/>
                  <a:pt x="476" y="727"/>
                </a:cubicBezTo>
                <a:cubicBezTo>
                  <a:pt x="486" y="719"/>
                  <a:pt x="501" y="713"/>
                  <a:pt x="517" y="713"/>
                </a:cubicBezTo>
                <a:cubicBezTo>
                  <a:pt x="534" y="713"/>
                  <a:pt x="548" y="719"/>
                  <a:pt x="558" y="726"/>
                </a:cubicBezTo>
                <a:cubicBezTo>
                  <a:pt x="566" y="732"/>
                  <a:pt x="579" y="745"/>
                  <a:pt x="582" y="758"/>
                </a:cubicBezTo>
                <a:cubicBezTo>
                  <a:pt x="594" y="756"/>
                  <a:pt x="594" y="756"/>
                  <a:pt x="594" y="756"/>
                </a:cubicBezTo>
                <a:cubicBezTo>
                  <a:pt x="592" y="742"/>
                  <a:pt x="575" y="724"/>
                  <a:pt x="567" y="718"/>
                </a:cubicBezTo>
                <a:cubicBezTo>
                  <a:pt x="555" y="709"/>
                  <a:pt x="538" y="701"/>
                  <a:pt x="518" y="701"/>
                </a:cubicBezTo>
                <a:cubicBezTo>
                  <a:pt x="498" y="701"/>
                  <a:pt x="481" y="708"/>
                  <a:pt x="469" y="718"/>
                </a:cubicBezTo>
                <a:cubicBezTo>
                  <a:pt x="461" y="724"/>
                  <a:pt x="444" y="742"/>
                  <a:pt x="442" y="756"/>
                </a:cubicBezTo>
                <a:close/>
                <a:moveTo>
                  <a:pt x="102" y="756"/>
                </a:moveTo>
                <a:cubicBezTo>
                  <a:pt x="114" y="758"/>
                  <a:pt x="114" y="758"/>
                  <a:pt x="114" y="758"/>
                </a:cubicBezTo>
                <a:cubicBezTo>
                  <a:pt x="138" y="699"/>
                  <a:pt x="212" y="701"/>
                  <a:pt x="239" y="749"/>
                </a:cubicBezTo>
                <a:cubicBezTo>
                  <a:pt x="240" y="752"/>
                  <a:pt x="241" y="755"/>
                  <a:pt x="243" y="758"/>
                </a:cubicBezTo>
                <a:cubicBezTo>
                  <a:pt x="255" y="756"/>
                  <a:pt x="255" y="756"/>
                  <a:pt x="255" y="756"/>
                </a:cubicBezTo>
                <a:cubicBezTo>
                  <a:pt x="253" y="744"/>
                  <a:pt x="238" y="726"/>
                  <a:pt x="228" y="718"/>
                </a:cubicBezTo>
                <a:cubicBezTo>
                  <a:pt x="199" y="695"/>
                  <a:pt x="158" y="696"/>
                  <a:pt x="129" y="718"/>
                </a:cubicBezTo>
                <a:cubicBezTo>
                  <a:pt x="121" y="724"/>
                  <a:pt x="105" y="742"/>
                  <a:pt x="102" y="756"/>
                </a:cubicBezTo>
                <a:close/>
                <a:moveTo>
                  <a:pt x="735" y="706"/>
                </a:moveTo>
                <a:cubicBezTo>
                  <a:pt x="742" y="713"/>
                  <a:pt x="745" y="712"/>
                  <a:pt x="756" y="725"/>
                </a:cubicBezTo>
                <a:cubicBezTo>
                  <a:pt x="766" y="738"/>
                  <a:pt x="765" y="740"/>
                  <a:pt x="771" y="750"/>
                </a:cubicBezTo>
                <a:cubicBezTo>
                  <a:pt x="802" y="754"/>
                  <a:pt x="822" y="712"/>
                  <a:pt x="801" y="688"/>
                </a:cubicBezTo>
                <a:cubicBezTo>
                  <a:pt x="793" y="678"/>
                  <a:pt x="778" y="671"/>
                  <a:pt x="761" y="676"/>
                </a:cubicBezTo>
                <a:cubicBezTo>
                  <a:pt x="748" y="680"/>
                  <a:pt x="737" y="691"/>
                  <a:pt x="735" y="706"/>
                </a:cubicBezTo>
                <a:close/>
                <a:moveTo>
                  <a:pt x="565" y="706"/>
                </a:moveTo>
                <a:cubicBezTo>
                  <a:pt x="568" y="709"/>
                  <a:pt x="574" y="713"/>
                  <a:pt x="577" y="715"/>
                </a:cubicBezTo>
                <a:cubicBezTo>
                  <a:pt x="583" y="720"/>
                  <a:pt x="590" y="730"/>
                  <a:pt x="595" y="737"/>
                </a:cubicBezTo>
                <a:cubicBezTo>
                  <a:pt x="600" y="746"/>
                  <a:pt x="601" y="757"/>
                  <a:pt x="607" y="744"/>
                </a:cubicBezTo>
                <a:cubicBezTo>
                  <a:pt x="612" y="732"/>
                  <a:pt x="619" y="724"/>
                  <a:pt x="628" y="715"/>
                </a:cubicBezTo>
                <a:cubicBezTo>
                  <a:pt x="632" y="712"/>
                  <a:pt x="637" y="709"/>
                  <a:pt x="640" y="706"/>
                </a:cubicBezTo>
                <a:cubicBezTo>
                  <a:pt x="638" y="689"/>
                  <a:pt x="622" y="674"/>
                  <a:pt x="603" y="674"/>
                </a:cubicBezTo>
                <a:cubicBezTo>
                  <a:pt x="583" y="674"/>
                  <a:pt x="567" y="689"/>
                  <a:pt x="565" y="706"/>
                </a:cubicBezTo>
                <a:close/>
                <a:moveTo>
                  <a:pt x="396" y="707"/>
                </a:moveTo>
                <a:cubicBezTo>
                  <a:pt x="410" y="716"/>
                  <a:pt x="421" y="728"/>
                  <a:pt x="428" y="744"/>
                </a:cubicBezTo>
                <a:cubicBezTo>
                  <a:pt x="431" y="748"/>
                  <a:pt x="430" y="750"/>
                  <a:pt x="433" y="750"/>
                </a:cubicBezTo>
                <a:cubicBezTo>
                  <a:pt x="435" y="750"/>
                  <a:pt x="441" y="735"/>
                  <a:pt x="449" y="725"/>
                </a:cubicBezTo>
                <a:cubicBezTo>
                  <a:pt x="455" y="718"/>
                  <a:pt x="461" y="712"/>
                  <a:pt x="470" y="707"/>
                </a:cubicBezTo>
                <a:cubicBezTo>
                  <a:pt x="469" y="690"/>
                  <a:pt x="452" y="674"/>
                  <a:pt x="433" y="674"/>
                </a:cubicBezTo>
                <a:cubicBezTo>
                  <a:pt x="414" y="674"/>
                  <a:pt x="396" y="691"/>
                  <a:pt x="396" y="707"/>
                </a:cubicBezTo>
                <a:close/>
                <a:moveTo>
                  <a:pt x="226" y="706"/>
                </a:moveTo>
                <a:cubicBezTo>
                  <a:pt x="229" y="709"/>
                  <a:pt x="234" y="712"/>
                  <a:pt x="237" y="715"/>
                </a:cubicBezTo>
                <a:cubicBezTo>
                  <a:pt x="246" y="724"/>
                  <a:pt x="249" y="726"/>
                  <a:pt x="255" y="737"/>
                </a:cubicBezTo>
                <a:cubicBezTo>
                  <a:pt x="261" y="747"/>
                  <a:pt x="262" y="757"/>
                  <a:pt x="267" y="744"/>
                </a:cubicBezTo>
                <a:cubicBezTo>
                  <a:pt x="273" y="730"/>
                  <a:pt x="288" y="714"/>
                  <a:pt x="300" y="707"/>
                </a:cubicBezTo>
                <a:cubicBezTo>
                  <a:pt x="300" y="690"/>
                  <a:pt x="282" y="675"/>
                  <a:pt x="264" y="674"/>
                </a:cubicBezTo>
                <a:cubicBezTo>
                  <a:pt x="245" y="674"/>
                  <a:pt x="228" y="689"/>
                  <a:pt x="226" y="706"/>
                </a:cubicBezTo>
                <a:close/>
                <a:moveTo>
                  <a:pt x="57" y="706"/>
                </a:moveTo>
                <a:cubicBezTo>
                  <a:pt x="63" y="713"/>
                  <a:pt x="79" y="720"/>
                  <a:pt x="89" y="743"/>
                </a:cubicBezTo>
                <a:cubicBezTo>
                  <a:pt x="92" y="750"/>
                  <a:pt x="93" y="755"/>
                  <a:pt x="98" y="744"/>
                </a:cubicBezTo>
                <a:cubicBezTo>
                  <a:pt x="108" y="720"/>
                  <a:pt x="122" y="715"/>
                  <a:pt x="131" y="706"/>
                </a:cubicBezTo>
                <a:cubicBezTo>
                  <a:pt x="129" y="689"/>
                  <a:pt x="113" y="675"/>
                  <a:pt x="94" y="674"/>
                </a:cubicBezTo>
                <a:cubicBezTo>
                  <a:pt x="75" y="674"/>
                  <a:pt x="59" y="689"/>
                  <a:pt x="57" y="706"/>
                </a:cubicBezTo>
                <a:close/>
                <a:moveTo>
                  <a:pt x="714" y="697"/>
                </a:moveTo>
                <a:cubicBezTo>
                  <a:pt x="727" y="702"/>
                  <a:pt x="727" y="702"/>
                  <a:pt x="727" y="702"/>
                </a:cubicBezTo>
                <a:cubicBezTo>
                  <a:pt x="735" y="668"/>
                  <a:pt x="777" y="654"/>
                  <a:pt x="804" y="679"/>
                </a:cubicBezTo>
                <a:cubicBezTo>
                  <a:pt x="814" y="688"/>
                  <a:pt x="822" y="706"/>
                  <a:pt x="816" y="725"/>
                </a:cubicBezTo>
                <a:cubicBezTo>
                  <a:pt x="813" y="736"/>
                  <a:pt x="805" y="746"/>
                  <a:pt x="796" y="752"/>
                </a:cubicBezTo>
                <a:cubicBezTo>
                  <a:pt x="792" y="754"/>
                  <a:pt x="789" y="755"/>
                  <a:pt x="786" y="757"/>
                </a:cubicBezTo>
                <a:cubicBezTo>
                  <a:pt x="787" y="757"/>
                  <a:pt x="798" y="760"/>
                  <a:pt x="801" y="761"/>
                </a:cubicBezTo>
                <a:cubicBezTo>
                  <a:pt x="805" y="762"/>
                  <a:pt x="806" y="762"/>
                  <a:pt x="808" y="760"/>
                </a:cubicBezTo>
                <a:cubicBezTo>
                  <a:pt x="817" y="754"/>
                  <a:pt x="826" y="742"/>
                  <a:pt x="830" y="730"/>
                </a:cubicBezTo>
                <a:cubicBezTo>
                  <a:pt x="848" y="671"/>
                  <a:pt x="774" y="625"/>
                  <a:pt x="729" y="670"/>
                </a:cubicBezTo>
                <a:cubicBezTo>
                  <a:pt x="724" y="675"/>
                  <a:pt x="716" y="687"/>
                  <a:pt x="714" y="697"/>
                </a:cubicBezTo>
                <a:close/>
                <a:moveTo>
                  <a:pt x="545" y="697"/>
                </a:moveTo>
                <a:cubicBezTo>
                  <a:pt x="558" y="702"/>
                  <a:pt x="558" y="702"/>
                  <a:pt x="558" y="702"/>
                </a:cubicBezTo>
                <a:cubicBezTo>
                  <a:pt x="566" y="667"/>
                  <a:pt x="606" y="655"/>
                  <a:pt x="632" y="677"/>
                </a:cubicBezTo>
                <a:cubicBezTo>
                  <a:pt x="644" y="687"/>
                  <a:pt x="644" y="695"/>
                  <a:pt x="648" y="702"/>
                </a:cubicBezTo>
                <a:cubicBezTo>
                  <a:pt x="660" y="697"/>
                  <a:pt x="660" y="697"/>
                  <a:pt x="660" y="697"/>
                </a:cubicBezTo>
                <a:cubicBezTo>
                  <a:pt x="656" y="665"/>
                  <a:pt x="606" y="633"/>
                  <a:pt x="565" y="665"/>
                </a:cubicBezTo>
                <a:cubicBezTo>
                  <a:pt x="557" y="671"/>
                  <a:pt x="547" y="683"/>
                  <a:pt x="545" y="697"/>
                </a:cubicBezTo>
                <a:close/>
                <a:moveTo>
                  <a:pt x="375" y="697"/>
                </a:moveTo>
                <a:cubicBezTo>
                  <a:pt x="388" y="702"/>
                  <a:pt x="388" y="702"/>
                  <a:pt x="388" y="702"/>
                </a:cubicBezTo>
                <a:cubicBezTo>
                  <a:pt x="390" y="697"/>
                  <a:pt x="391" y="693"/>
                  <a:pt x="394" y="688"/>
                </a:cubicBezTo>
                <a:cubicBezTo>
                  <a:pt x="402" y="675"/>
                  <a:pt x="415" y="666"/>
                  <a:pt x="433" y="666"/>
                </a:cubicBezTo>
                <a:cubicBezTo>
                  <a:pt x="446" y="666"/>
                  <a:pt x="455" y="671"/>
                  <a:pt x="462" y="677"/>
                </a:cubicBezTo>
                <a:cubicBezTo>
                  <a:pt x="473" y="685"/>
                  <a:pt x="474" y="694"/>
                  <a:pt x="478" y="702"/>
                </a:cubicBezTo>
                <a:cubicBezTo>
                  <a:pt x="491" y="697"/>
                  <a:pt x="491" y="697"/>
                  <a:pt x="491" y="697"/>
                </a:cubicBezTo>
                <a:cubicBezTo>
                  <a:pt x="486" y="663"/>
                  <a:pt x="433" y="634"/>
                  <a:pt x="395" y="665"/>
                </a:cubicBezTo>
                <a:cubicBezTo>
                  <a:pt x="389" y="671"/>
                  <a:pt x="377" y="683"/>
                  <a:pt x="375" y="697"/>
                </a:cubicBezTo>
                <a:close/>
                <a:moveTo>
                  <a:pt x="206" y="697"/>
                </a:moveTo>
                <a:cubicBezTo>
                  <a:pt x="218" y="702"/>
                  <a:pt x="218" y="702"/>
                  <a:pt x="218" y="702"/>
                </a:cubicBezTo>
                <a:cubicBezTo>
                  <a:pt x="221" y="696"/>
                  <a:pt x="221" y="687"/>
                  <a:pt x="233" y="677"/>
                </a:cubicBezTo>
                <a:cubicBezTo>
                  <a:pt x="261" y="655"/>
                  <a:pt x="300" y="668"/>
                  <a:pt x="308" y="702"/>
                </a:cubicBezTo>
                <a:cubicBezTo>
                  <a:pt x="321" y="697"/>
                  <a:pt x="321" y="697"/>
                  <a:pt x="321" y="697"/>
                </a:cubicBezTo>
                <a:cubicBezTo>
                  <a:pt x="315" y="661"/>
                  <a:pt x="262" y="635"/>
                  <a:pt x="226" y="665"/>
                </a:cubicBezTo>
                <a:cubicBezTo>
                  <a:pt x="219" y="671"/>
                  <a:pt x="207" y="683"/>
                  <a:pt x="206" y="697"/>
                </a:cubicBezTo>
                <a:close/>
                <a:moveTo>
                  <a:pt x="36" y="697"/>
                </a:moveTo>
                <a:cubicBezTo>
                  <a:pt x="48" y="702"/>
                  <a:pt x="48" y="702"/>
                  <a:pt x="48" y="702"/>
                </a:cubicBezTo>
                <a:cubicBezTo>
                  <a:pt x="50" y="700"/>
                  <a:pt x="58" y="666"/>
                  <a:pt x="93" y="666"/>
                </a:cubicBezTo>
                <a:cubicBezTo>
                  <a:pt x="116" y="666"/>
                  <a:pt x="135" y="683"/>
                  <a:pt x="139" y="702"/>
                </a:cubicBezTo>
                <a:cubicBezTo>
                  <a:pt x="152" y="697"/>
                  <a:pt x="152" y="697"/>
                  <a:pt x="152" y="697"/>
                </a:cubicBezTo>
                <a:cubicBezTo>
                  <a:pt x="148" y="674"/>
                  <a:pt x="122" y="652"/>
                  <a:pt x="94" y="652"/>
                </a:cubicBezTo>
                <a:cubicBezTo>
                  <a:pt x="66" y="652"/>
                  <a:pt x="39" y="674"/>
                  <a:pt x="36" y="697"/>
                </a:cubicBezTo>
                <a:close/>
                <a:moveTo>
                  <a:pt x="694" y="693"/>
                </a:moveTo>
                <a:cubicBezTo>
                  <a:pt x="705" y="694"/>
                  <a:pt x="705" y="694"/>
                  <a:pt x="705" y="694"/>
                </a:cubicBezTo>
                <a:cubicBezTo>
                  <a:pt x="710" y="687"/>
                  <a:pt x="714" y="663"/>
                  <a:pt x="744" y="650"/>
                </a:cubicBezTo>
                <a:cubicBezTo>
                  <a:pt x="810" y="621"/>
                  <a:pt x="870" y="699"/>
                  <a:pt x="825" y="755"/>
                </a:cubicBezTo>
                <a:cubicBezTo>
                  <a:pt x="821" y="760"/>
                  <a:pt x="818" y="762"/>
                  <a:pt x="815" y="766"/>
                </a:cubicBezTo>
                <a:cubicBezTo>
                  <a:pt x="825" y="773"/>
                  <a:pt x="825" y="773"/>
                  <a:pt x="825" y="773"/>
                </a:cubicBezTo>
                <a:cubicBezTo>
                  <a:pt x="831" y="769"/>
                  <a:pt x="841" y="756"/>
                  <a:pt x="845" y="746"/>
                </a:cubicBezTo>
                <a:cubicBezTo>
                  <a:pt x="851" y="734"/>
                  <a:pt x="854" y="719"/>
                  <a:pt x="852" y="704"/>
                </a:cubicBezTo>
                <a:cubicBezTo>
                  <a:pt x="850" y="675"/>
                  <a:pt x="832" y="655"/>
                  <a:pt x="815" y="644"/>
                </a:cubicBezTo>
                <a:cubicBezTo>
                  <a:pt x="763" y="611"/>
                  <a:pt x="700" y="650"/>
                  <a:pt x="694" y="693"/>
                </a:cubicBezTo>
                <a:close/>
                <a:moveTo>
                  <a:pt x="524" y="693"/>
                </a:moveTo>
                <a:cubicBezTo>
                  <a:pt x="536" y="695"/>
                  <a:pt x="536" y="695"/>
                  <a:pt x="536" y="695"/>
                </a:cubicBezTo>
                <a:cubicBezTo>
                  <a:pt x="547" y="664"/>
                  <a:pt x="568" y="644"/>
                  <a:pt x="603" y="644"/>
                </a:cubicBezTo>
                <a:cubicBezTo>
                  <a:pt x="627" y="644"/>
                  <a:pt x="647" y="656"/>
                  <a:pt x="660" y="674"/>
                </a:cubicBezTo>
                <a:cubicBezTo>
                  <a:pt x="664" y="681"/>
                  <a:pt x="666" y="686"/>
                  <a:pt x="669" y="695"/>
                </a:cubicBezTo>
                <a:cubicBezTo>
                  <a:pt x="681" y="693"/>
                  <a:pt x="681" y="693"/>
                  <a:pt x="681" y="693"/>
                </a:cubicBezTo>
                <a:cubicBezTo>
                  <a:pt x="671" y="644"/>
                  <a:pt x="604" y="608"/>
                  <a:pt x="551" y="650"/>
                </a:cubicBezTo>
                <a:cubicBezTo>
                  <a:pt x="542" y="658"/>
                  <a:pt x="527" y="676"/>
                  <a:pt x="524" y="693"/>
                </a:cubicBezTo>
                <a:close/>
                <a:moveTo>
                  <a:pt x="355" y="693"/>
                </a:moveTo>
                <a:cubicBezTo>
                  <a:pt x="367" y="695"/>
                  <a:pt x="367" y="695"/>
                  <a:pt x="367" y="695"/>
                </a:cubicBezTo>
                <a:cubicBezTo>
                  <a:pt x="373" y="678"/>
                  <a:pt x="378" y="669"/>
                  <a:pt x="389" y="660"/>
                </a:cubicBezTo>
                <a:cubicBezTo>
                  <a:pt x="413" y="639"/>
                  <a:pt x="450" y="638"/>
                  <a:pt x="476" y="659"/>
                </a:cubicBezTo>
                <a:cubicBezTo>
                  <a:pt x="484" y="665"/>
                  <a:pt x="496" y="680"/>
                  <a:pt x="499" y="694"/>
                </a:cubicBezTo>
                <a:cubicBezTo>
                  <a:pt x="511" y="693"/>
                  <a:pt x="511" y="693"/>
                  <a:pt x="511" y="693"/>
                </a:cubicBezTo>
                <a:cubicBezTo>
                  <a:pt x="509" y="677"/>
                  <a:pt x="493" y="657"/>
                  <a:pt x="484" y="650"/>
                </a:cubicBezTo>
                <a:cubicBezTo>
                  <a:pt x="471" y="640"/>
                  <a:pt x="455" y="632"/>
                  <a:pt x="433" y="632"/>
                </a:cubicBezTo>
                <a:cubicBezTo>
                  <a:pt x="396" y="632"/>
                  <a:pt x="361" y="660"/>
                  <a:pt x="355" y="693"/>
                </a:cubicBezTo>
                <a:close/>
                <a:moveTo>
                  <a:pt x="185" y="693"/>
                </a:moveTo>
                <a:cubicBezTo>
                  <a:pt x="197" y="694"/>
                  <a:pt x="197" y="694"/>
                  <a:pt x="197" y="694"/>
                </a:cubicBezTo>
                <a:cubicBezTo>
                  <a:pt x="203" y="681"/>
                  <a:pt x="206" y="670"/>
                  <a:pt x="220" y="659"/>
                </a:cubicBezTo>
                <a:cubicBezTo>
                  <a:pt x="231" y="651"/>
                  <a:pt x="244" y="644"/>
                  <a:pt x="263" y="644"/>
                </a:cubicBezTo>
                <a:cubicBezTo>
                  <a:pt x="294" y="644"/>
                  <a:pt x="324" y="667"/>
                  <a:pt x="329" y="694"/>
                </a:cubicBezTo>
                <a:cubicBezTo>
                  <a:pt x="337" y="694"/>
                  <a:pt x="338" y="693"/>
                  <a:pt x="340" y="693"/>
                </a:cubicBezTo>
                <a:cubicBezTo>
                  <a:pt x="341" y="692"/>
                  <a:pt x="341" y="692"/>
                  <a:pt x="341" y="692"/>
                </a:cubicBezTo>
                <a:cubicBezTo>
                  <a:pt x="336" y="659"/>
                  <a:pt x="300" y="631"/>
                  <a:pt x="262" y="632"/>
                </a:cubicBezTo>
                <a:cubicBezTo>
                  <a:pt x="224" y="632"/>
                  <a:pt x="191" y="661"/>
                  <a:pt x="185" y="693"/>
                </a:cubicBezTo>
                <a:close/>
                <a:moveTo>
                  <a:pt x="16" y="693"/>
                </a:moveTo>
                <a:cubicBezTo>
                  <a:pt x="27" y="694"/>
                  <a:pt x="27" y="694"/>
                  <a:pt x="27" y="694"/>
                </a:cubicBezTo>
                <a:cubicBezTo>
                  <a:pt x="30" y="690"/>
                  <a:pt x="30" y="685"/>
                  <a:pt x="36" y="675"/>
                </a:cubicBezTo>
                <a:cubicBezTo>
                  <a:pt x="67" y="627"/>
                  <a:pt x="141" y="638"/>
                  <a:pt x="158" y="689"/>
                </a:cubicBezTo>
                <a:cubicBezTo>
                  <a:pt x="159" y="692"/>
                  <a:pt x="159" y="692"/>
                  <a:pt x="159" y="692"/>
                </a:cubicBezTo>
                <a:cubicBezTo>
                  <a:pt x="160" y="694"/>
                  <a:pt x="160" y="694"/>
                  <a:pt x="160" y="694"/>
                </a:cubicBezTo>
                <a:cubicBezTo>
                  <a:pt x="172" y="693"/>
                  <a:pt x="172" y="693"/>
                  <a:pt x="172" y="693"/>
                </a:cubicBezTo>
                <a:cubicBezTo>
                  <a:pt x="167" y="662"/>
                  <a:pt x="132" y="632"/>
                  <a:pt x="94" y="632"/>
                </a:cubicBezTo>
                <a:cubicBezTo>
                  <a:pt x="56" y="631"/>
                  <a:pt x="20" y="661"/>
                  <a:pt x="16" y="693"/>
                </a:cubicBezTo>
                <a:close/>
                <a:moveTo>
                  <a:pt x="651" y="637"/>
                </a:moveTo>
                <a:cubicBezTo>
                  <a:pt x="659" y="646"/>
                  <a:pt x="674" y="650"/>
                  <a:pt x="687" y="684"/>
                </a:cubicBezTo>
                <a:cubicBezTo>
                  <a:pt x="690" y="680"/>
                  <a:pt x="692" y="672"/>
                  <a:pt x="702" y="658"/>
                </a:cubicBezTo>
                <a:cubicBezTo>
                  <a:pt x="706" y="653"/>
                  <a:pt x="717" y="641"/>
                  <a:pt x="723" y="638"/>
                </a:cubicBezTo>
                <a:cubicBezTo>
                  <a:pt x="719" y="607"/>
                  <a:pt x="663" y="599"/>
                  <a:pt x="651" y="637"/>
                </a:cubicBezTo>
                <a:close/>
                <a:moveTo>
                  <a:pt x="482" y="637"/>
                </a:moveTo>
                <a:cubicBezTo>
                  <a:pt x="486" y="642"/>
                  <a:pt x="494" y="646"/>
                  <a:pt x="503" y="657"/>
                </a:cubicBezTo>
                <a:cubicBezTo>
                  <a:pt x="509" y="665"/>
                  <a:pt x="514" y="673"/>
                  <a:pt x="517" y="684"/>
                </a:cubicBezTo>
                <a:cubicBezTo>
                  <a:pt x="525" y="676"/>
                  <a:pt x="520" y="663"/>
                  <a:pt x="554" y="638"/>
                </a:cubicBezTo>
                <a:cubicBezTo>
                  <a:pt x="548" y="607"/>
                  <a:pt x="494" y="598"/>
                  <a:pt x="482" y="637"/>
                </a:cubicBezTo>
                <a:close/>
                <a:moveTo>
                  <a:pt x="312" y="639"/>
                </a:moveTo>
                <a:cubicBezTo>
                  <a:pt x="319" y="641"/>
                  <a:pt x="330" y="653"/>
                  <a:pt x="334" y="658"/>
                </a:cubicBezTo>
                <a:cubicBezTo>
                  <a:pt x="343" y="670"/>
                  <a:pt x="345" y="681"/>
                  <a:pt x="348" y="684"/>
                </a:cubicBezTo>
                <a:cubicBezTo>
                  <a:pt x="352" y="674"/>
                  <a:pt x="357" y="665"/>
                  <a:pt x="363" y="658"/>
                </a:cubicBezTo>
                <a:cubicBezTo>
                  <a:pt x="372" y="646"/>
                  <a:pt x="380" y="642"/>
                  <a:pt x="384" y="637"/>
                </a:cubicBezTo>
                <a:cubicBezTo>
                  <a:pt x="372" y="598"/>
                  <a:pt x="316" y="608"/>
                  <a:pt x="312" y="639"/>
                </a:cubicBezTo>
                <a:close/>
                <a:moveTo>
                  <a:pt x="143" y="638"/>
                </a:moveTo>
                <a:cubicBezTo>
                  <a:pt x="153" y="642"/>
                  <a:pt x="166" y="660"/>
                  <a:pt x="172" y="670"/>
                </a:cubicBezTo>
                <a:cubicBezTo>
                  <a:pt x="174" y="675"/>
                  <a:pt x="176" y="681"/>
                  <a:pt x="179" y="684"/>
                </a:cubicBezTo>
                <a:cubicBezTo>
                  <a:pt x="182" y="674"/>
                  <a:pt x="187" y="665"/>
                  <a:pt x="193" y="658"/>
                </a:cubicBezTo>
                <a:cubicBezTo>
                  <a:pt x="202" y="647"/>
                  <a:pt x="212" y="640"/>
                  <a:pt x="214" y="637"/>
                </a:cubicBezTo>
                <a:cubicBezTo>
                  <a:pt x="203" y="598"/>
                  <a:pt x="146" y="608"/>
                  <a:pt x="143" y="638"/>
                </a:cubicBezTo>
                <a:close/>
                <a:moveTo>
                  <a:pt x="631" y="628"/>
                </a:moveTo>
                <a:cubicBezTo>
                  <a:pt x="644" y="633"/>
                  <a:pt x="644" y="633"/>
                  <a:pt x="644" y="633"/>
                </a:cubicBezTo>
                <a:cubicBezTo>
                  <a:pt x="648" y="628"/>
                  <a:pt x="648" y="621"/>
                  <a:pt x="659" y="612"/>
                </a:cubicBezTo>
                <a:cubicBezTo>
                  <a:pt x="685" y="593"/>
                  <a:pt x="722" y="606"/>
                  <a:pt x="730" y="633"/>
                </a:cubicBezTo>
                <a:cubicBezTo>
                  <a:pt x="743" y="628"/>
                  <a:pt x="743" y="628"/>
                  <a:pt x="743" y="628"/>
                </a:cubicBezTo>
                <a:cubicBezTo>
                  <a:pt x="735" y="596"/>
                  <a:pt x="686" y="575"/>
                  <a:pt x="652" y="600"/>
                </a:cubicBezTo>
                <a:cubicBezTo>
                  <a:pt x="645" y="605"/>
                  <a:pt x="633" y="617"/>
                  <a:pt x="631" y="628"/>
                </a:cubicBezTo>
                <a:close/>
                <a:moveTo>
                  <a:pt x="462" y="628"/>
                </a:moveTo>
                <a:cubicBezTo>
                  <a:pt x="474" y="633"/>
                  <a:pt x="474" y="633"/>
                  <a:pt x="474" y="633"/>
                </a:cubicBezTo>
                <a:cubicBezTo>
                  <a:pt x="478" y="629"/>
                  <a:pt x="479" y="620"/>
                  <a:pt x="490" y="612"/>
                </a:cubicBezTo>
                <a:cubicBezTo>
                  <a:pt x="515" y="594"/>
                  <a:pt x="546" y="604"/>
                  <a:pt x="558" y="627"/>
                </a:cubicBezTo>
                <a:cubicBezTo>
                  <a:pt x="559" y="628"/>
                  <a:pt x="559" y="629"/>
                  <a:pt x="560" y="630"/>
                </a:cubicBezTo>
                <a:cubicBezTo>
                  <a:pt x="561" y="632"/>
                  <a:pt x="560" y="631"/>
                  <a:pt x="562" y="633"/>
                </a:cubicBezTo>
                <a:cubicBezTo>
                  <a:pt x="566" y="631"/>
                  <a:pt x="570" y="629"/>
                  <a:pt x="574" y="628"/>
                </a:cubicBezTo>
                <a:cubicBezTo>
                  <a:pt x="571" y="617"/>
                  <a:pt x="561" y="606"/>
                  <a:pt x="554" y="601"/>
                </a:cubicBezTo>
                <a:cubicBezTo>
                  <a:pt x="515" y="571"/>
                  <a:pt x="467" y="602"/>
                  <a:pt x="462" y="628"/>
                </a:cubicBezTo>
                <a:close/>
                <a:moveTo>
                  <a:pt x="292" y="628"/>
                </a:moveTo>
                <a:cubicBezTo>
                  <a:pt x="295" y="629"/>
                  <a:pt x="302" y="633"/>
                  <a:pt x="305" y="633"/>
                </a:cubicBezTo>
                <a:cubicBezTo>
                  <a:pt x="313" y="608"/>
                  <a:pt x="347" y="592"/>
                  <a:pt x="376" y="612"/>
                </a:cubicBezTo>
                <a:cubicBezTo>
                  <a:pt x="379" y="614"/>
                  <a:pt x="383" y="618"/>
                  <a:pt x="385" y="622"/>
                </a:cubicBezTo>
                <a:cubicBezTo>
                  <a:pt x="388" y="625"/>
                  <a:pt x="390" y="630"/>
                  <a:pt x="392" y="633"/>
                </a:cubicBezTo>
                <a:cubicBezTo>
                  <a:pt x="404" y="628"/>
                  <a:pt x="404" y="628"/>
                  <a:pt x="404" y="628"/>
                </a:cubicBezTo>
                <a:cubicBezTo>
                  <a:pt x="403" y="618"/>
                  <a:pt x="392" y="607"/>
                  <a:pt x="384" y="601"/>
                </a:cubicBezTo>
                <a:cubicBezTo>
                  <a:pt x="350" y="575"/>
                  <a:pt x="301" y="595"/>
                  <a:pt x="292" y="628"/>
                </a:cubicBezTo>
                <a:close/>
                <a:moveTo>
                  <a:pt x="123" y="628"/>
                </a:moveTo>
                <a:cubicBezTo>
                  <a:pt x="135" y="633"/>
                  <a:pt x="135" y="633"/>
                  <a:pt x="135" y="633"/>
                </a:cubicBezTo>
                <a:cubicBezTo>
                  <a:pt x="145" y="601"/>
                  <a:pt x="192" y="590"/>
                  <a:pt x="216" y="621"/>
                </a:cubicBezTo>
                <a:cubicBezTo>
                  <a:pt x="219" y="625"/>
                  <a:pt x="220" y="629"/>
                  <a:pt x="222" y="633"/>
                </a:cubicBezTo>
                <a:cubicBezTo>
                  <a:pt x="234" y="628"/>
                  <a:pt x="234" y="628"/>
                  <a:pt x="234" y="628"/>
                </a:cubicBezTo>
                <a:cubicBezTo>
                  <a:pt x="233" y="617"/>
                  <a:pt x="221" y="605"/>
                  <a:pt x="214" y="601"/>
                </a:cubicBezTo>
                <a:cubicBezTo>
                  <a:pt x="194" y="585"/>
                  <a:pt x="164" y="585"/>
                  <a:pt x="143" y="600"/>
                </a:cubicBezTo>
                <a:cubicBezTo>
                  <a:pt x="137" y="605"/>
                  <a:pt x="125" y="617"/>
                  <a:pt x="123" y="628"/>
                </a:cubicBezTo>
                <a:close/>
                <a:moveTo>
                  <a:pt x="611" y="623"/>
                </a:moveTo>
                <a:cubicBezTo>
                  <a:pt x="623" y="625"/>
                  <a:pt x="623" y="625"/>
                  <a:pt x="623" y="625"/>
                </a:cubicBezTo>
                <a:cubicBezTo>
                  <a:pt x="629" y="616"/>
                  <a:pt x="630" y="606"/>
                  <a:pt x="646" y="594"/>
                </a:cubicBezTo>
                <a:cubicBezTo>
                  <a:pt x="688" y="564"/>
                  <a:pt x="740" y="589"/>
                  <a:pt x="751" y="625"/>
                </a:cubicBezTo>
                <a:cubicBezTo>
                  <a:pt x="763" y="624"/>
                  <a:pt x="763" y="624"/>
                  <a:pt x="763" y="624"/>
                </a:cubicBezTo>
                <a:cubicBezTo>
                  <a:pt x="764" y="614"/>
                  <a:pt x="746" y="593"/>
                  <a:pt x="737" y="586"/>
                </a:cubicBezTo>
                <a:cubicBezTo>
                  <a:pt x="703" y="558"/>
                  <a:pt x="649" y="564"/>
                  <a:pt x="622" y="601"/>
                </a:cubicBezTo>
                <a:cubicBezTo>
                  <a:pt x="619" y="606"/>
                  <a:pt x="612" y="616"/>
                  <a:pt x="611" y="623"/>
                </a:cubicBezTo>
                <a:close/>
                <a:moveTo>
                  <a:pt x="442" y="624"/>
                </a:moveTo>
                <a:cubicBezTo>
                  <a:pt x="454" y="625"/>
                  <a:pt x="454" y="625"/>
                  <a:pt x="454" y="625"/>
                </a:cubicBezTo>
                <a:cubicBezTo>
                  <a:pt x="461" y="602"/>
                  <a:pt x="487" y="581"/>
                  <a:pt x="517" y="581"/>
                </a:cubicBezTo>
                <a:cubicBezTo>
                  <a:pt x="548" y="580"/>
                  <a:pt x="575" y="602"/>
                  <a:pt x="582" y="625"/>
                </a:cubicBezTo>
                <a:cubicBezTo>
                  <a:pt x="594" y="624"/>
                  <a:pt x="594" y="624"/>
                  <a:pt x="594" y="624"/>
                </a:cubicBezTo>
                <a:cubicBezTo>
                  <a:pt x="595" y="614"/>
                  <a:pt x="577" y="593"/>
                  <a:pt x="567" y="585"/>
                </a:cubicBezTo>
                <a:cubicBezTo>
                  <a:pt x="531" y="557"/>
                  <a:pt x="478" y="565"/>
                  <a:pt x="452" y="602"/>
                </a:cubicBezTo>
                <a:cubicBezTo>
                  <a:pt x="450" y="605"/>
                  <a:pt x="441" y="618"/>
                  <a:pt x="442" y="624"/>
                </a:cubicBezTo>
                <a:close/>
                <a:moveTo>
                  <a:pt x="272" y="624"/>
                </a:moveTo>
                <a:cubicBezTo>
                  <a:pt x="284" y="625"/>
                  <a:pt x="284" y="625"/>
                  <a:pt x="284" y="625"/>
                </a:cubicBezTo>
                <a:cubicBezTo>
                  <a:pt x="297" y="581"/>
                  <a:pt x="366" y="561"/>
                  <a:pt x="403" y="608"/>
                </a:cubicBezTo>
                <a:cubicBezTo>
                  <a:pt x="409" y="616"/>
                  <a:pt x="410" y="622"/>
                  <a:pt x="413" y="625"/>
                </a:cubicBezTo>
                <a:cubicBezTo>
                  <a:pt x="424" y="624"/>
                  <a:pt x="424" y="624"/>
                  <a:pt x="424" y="624"/>
                </a:cubicBezTo>
                <a:cubicBezTo>
                  <a:pt x="425" y="615"/>
                  <a:pt x="407" y="593"/>
                  <a:pt x="398" y="585"/>
                </a:cubicBezTo>
                <a:cubicBezTo>
                  <a:pt x="385" y="576"/>
                  <a:pt x="370" y="568"/>
                  <a:pt x="348" y="568"/>
                </a:cubicBezTo>
                <a:cubicBezTo>
                  <a:pt x="320" y="568"/>
                  <a:pt x="298" y="582"/>
                  <a:pt x="283" y="602"/>
                </a:cubicBezTo>
                <a:cubicBezTo>
                  <a:pt x="280" y="605"/>
                  <a:pt x="272" y="619"/>
                  <a:pt x="272" y="624"/>
                </a:cubicBezTo>
                <a:close/>
                <a:moveTo>
                  <a:pt x="103" y="624"/>
                </a:moveTo>
                <a:cubicBezTo>
                  <a:pt x="114" y="625"/>
                  <a:pt x="114" y="625"/>
                  <a:pt x="114" y="625"/>
                </a:cubicBezTo>
                <a:cubicBezTo>
                  <a:pt x="128" y="581"/>
                  <a:pt x="196" y="560"/>
                  <a:pt x="233" y="607"/>
                </a:cubicBezTo>
                <a:cubicBezTo>
                  <a:pt x="238" y="614"/>
                  <a:pt x="239" y="619"/>
                  <a:pt x="243" y="625"/>
                </a:cubicBezTo>
                <a:cubicBezTo>
                  <a:pt x="255" y="624"/>
                  <a:pt x="255" y="624"/>
                  <a:pt x="255" y="624"/>
                </a:cubicBezTo>
                <a:cubicBezTo>
                  <a:pt x="253" y="611"/>
                  <a:pt x="237" y="592"/>
                  <a:pt x="228" y="585"/>
                </a:cubicBezTo>
                <a:cubicBezTo>
                  <a:pt x="191" y="557"/>
                  <a:pt x="139" y="565"/>
                  <a:pt x="113" y="602"/>
                </a:cubicBezTo>
                <a:cubicBezTo>
                  <a:pt x="110" y="606"/>
                  <a:pt x="102" y="618"/>
                  <a:pt x="103" y="624"/>
                </a:cubicBezTo>
                <a:close/>
                <a:moveTo>
                  <a:pt x="57" y="574"/>
                </a:moveTo>
                <a:cubicBezTo>
                  <a:pt x="69" y="584"/>
                  <a:pt x="76" y="587"/>
                  <a:pt x="86" y="605"/>
                </a:cubicBezTo>
                <a:cubicBezTo>
                  <a:pt x="88" y="609"/>
                  <a:pt x="91" y="617"/>
                  <a:pt x="93" y="617"/>
                </a:cubicBezTo>
                <a:cubicBezTo>
                  <a:pt x="97" y="617"/>
                  <a:pt x="96" y="616"/>
                  <a:pt x="98" y="612"/>
                </a:cubicBezTo>
                <a:cubicBezTo>
                  <a:pt x="101" y="605"/>
                  <a:pt x="105" y="599"/>
                  <a:pt x="109" y="593"/>
                </a:cubicBezTo>
                <a:cubicBezTo>
                  <a:pt x="117" y="583"/>
                  <a:pt x="122" y="580"/>
                  <a:pt x="131" y="574"/>
                </a:cubicBezTo>
                <a:cubicBezTo>
                  <a:pt x="130" y="557"/>
                  <a:pt x="112" y="542"/>
                  <a:pt x="94" y="542"/>
                </a:cubicBezTo>
                <a:cubicBezTo>
                  <a:pt x="76" y="541"/>
                  <a:pt x="57" y="557"/>
                  <a:pt x="57" y="574"/>
                </a:cubicBezTo>
                <a:close/>
                <a:moveTo>
                  <a:pt x="226" y="574"/>
                </a:moveTo>
                <a:cubicBezTo>
                  <a:pt x="230" y="577"/>
                  <a:pt x="234" y="580"/>
                  <a:pt x="238" y="583"/>
                </a:cubicBezTo>
                <a:cubicBezTo>
                  <a:pt x="242" y="586"/>
                  <a:pt x="244" y="589"/>
                  <a:pt x="247" y="593"/>
                </a:cubicBezTo>
                <a:cubicBezTo>
                  <a:pt x="256" y="602"/>
                  <a:pt x="261" y="617"/>
                  <a:pt x="263" y="617"/>
                </a:cubicBezTo>
                <a:cubicBezTo>
                  <a:pt x="267" y="616"/>
                  <a:pt x="269" y="608"/>
                  <a:pt x="271" y="605"/>
                </a:cubicBezTo>
                <a:cubicBezTo>
                  <a:pt x="277" y="594"/>
                  <a:pt x="289" y="580"/>
                  <a:pt x="301" y="574"/>
                </a:cubicBezTo>
                <a:cubicBezTo>
                  <a:pt x="297" y="545"/>
                  <a:pt x="262" y="531"/>
                  <a:pt x="239" y="551"/>
                </a:cubicBezTo>
                <a:cubicBezTo>
                  <a:pt x="234" y="555"/>
                  <a:pt x="226" y="564"/>
                  <a:pt x="226" y="574"/>
                </a:cubicBezTo>
                <a:close/>
                <a:moveTo>
                  <a:pt x="205" y="564"/>
                </a:moveTo>
                <a:cubicBezTo>
                  <a:pt x="218" y="569"/>
                  <a:pt x="218" y="569"/>
                  <a:pt x="218" y="569"/>
                </a:cubicBezTo>
                <a:cubicBezTo>
                  <a:pt x="220" y="566"/>
                  <a:pt x="227" y="534"/>
                  <a:pt x="262" y="533"/>
                </a:cubicBezTo>
                <a:cubicBezTo>
                  <a:pt x="275" y="533"/>
                  <a:pt x="285" y="538"/>
                  <a:pt x="292" y="544"/>
                </a:cubicBezTo>
                <a:cubicBezTo>
                  <a:pt x="302" y="552"/>
                  <a:pt x="303" y="555"/>
                  <a:pt x="308" y="569"/>
                </a:cubicBezTo>
                <a:cubicBezTo>
                  <a:pt x="321" y="564"/>
                  <a:pt x="321" y="564"/>
                  <a:pt x="321" y="564"/>
                </a:cubicBezTo>
                <a:cubicBezTo>
                  <a:pt x="320" y="541"/>
                  <a:pt x="273" y="497"/>
                  <a:pt x="226" y="533"/>
                </a:cubicBezTo>
                <a:cubicBezTo>
                  <a:pt x="218" y="538"/>
                  <a:pt x="207" y="551"/>
                  <a:pt x="205" y="564"/>
                </a:cubicBezTo>
                <a:close/>
                <a:moveTo>
                  <a:pt x="36" y="564"/>
                </a:moveTo>
                <a:cubicBezTo>
                  <a:pt x="48" y="569"/>
                  <a:pt x="48" y="569"/>
                  <a:pt x="48" y="569"/>
                </a:cubicBezTo>
                <a:cubicBezTo>
                  <a:pt x="50" y="566"/>
                  <a:pt x="58" y="534"/>
                  <a:pt x="93" y="533"/>
                </a:cubicBezTo>
                <a:cubicBezTo>
                  <a:pt x="106" y="533"/>
                  <a:pt x="116" y="538"/>
                  <a:pt x="123" y="544"/>
                </a:cubicBezTo>
                <a:cubicBezTo>
                  <a:pt x="132" y="551"/>
                  <a:pt x="134" y="556"/>
                  <a:pt x="139" y="569"/>
                </a:cubicBezTo>
                <a:cubicBezTo>
                  <a:pt x="142" y="568"/>
                  <a:pt x="150" y="565"/>
                  <a:pt x="152" y="563"/>
                </a:cubicBezTo>
                <a:cubicBezTo>
                  <a:pt x="141" y="523"/>
                  <a:pt x="91" y="505"/>
                  <a:pt x="56" y="533"/>
                </a:cubicBezTo>
                <a:cubicBezTo>
                  <a:pt x="49" y="538"/>
                  <a:pt x="37" y="551"/>
                  <a:pt x="36" y="564"/>
                </a:cubicBezTo>
                <a:close/>
                <a:moveTo>
                  <a:pt x="186" y="560"/>
                </a:moveTo>
                <a:cubicBezTo>
                  <a:pt x="197" y="562"/>
                  <a:pt x="197" y="562"/>
                  <a:pt x="197" y="562"/>
                </a:cubicBezTo>
                <a:cubicBezTo>
                  <a:pt x="204" y="546"/>
                  <a:pt x="203" y="541"/>
                  <a:pt x="220" y="526"/>
                </a:cubicBezTo>
                <a:cubicBezTo>
                  <a:pt x="257" y="495"/>
                  <a:pt x="319" y="515"/>
                  <a:pt x="329" y="562"/>
                </a:cubicBezTo>
                <a:cubicBezTo>
                  <a:pt x="341" y="560"/>
                  <a:pt x="341" y="560"/>
                  <a:pt x="341" y="560"/>
                </a:cubicBezTo>
                <a:cubicBezTo>
                  <a:pt x="341" y="552"/>
                  <a:pt x="334" y="541"/>
                  <a:pt x="331" y="536"/>
                </a:cubicBezTo>
                <a:cubicBezTo>
                  <a:pt x="304" y="495"/>
                  <a:pt x="250" y="487"/>
                  <a:pt x="212" y="517"/>
                </a:cubicBezTo>
                <a:cubicBezTo>
                  <a:pt x="206" y="522"/>
                  <a:pt x="199" y="529"/>
                  <a:pt x="196" y="536"/>
                </a:cubicBezTo>
                <a:cubicBezTo>
                  <a:pt x="193" y="540"/>
                  <a:pt x="185" y="554"/>
                  <a:pt x="186" y="560"/>
                </a:cubicBezTo>
                <a:close/>
                <a:moveTo>
                  <a:pt x="16" y="560"/>
                </a:moveTo>
                <a:cubicBezTo>
                  <a:pt x="27" y="562"/>
                  <a:pt x="27" y="562"/>
                  <a:pt x="27" y="562"/>
                </a:cubicBezTo>
                <a:cubicBezTo>
                  <a:pt x="30" y="556"/>
                  <a:pt x="30" y="552"/>
                  <a:pt x="36" y="542"/>
                </a:cubicBezTo>
                <a:cubicBezTo>
                  <a:pt x="40" y="536"/>
                  <a:pt x="45" y="531"/>
                  <a:pt x="50" y="526"/>
                </a:cubicBezTo>
                <a:cubicBezTo>
                  <a:pt x="90" y="493"/>
                  <a:pt x="150" y="518"/>
                  <a:pt x="160" y="562"/>
                </a:cubicBezTo>
                <a:cubicBezTo>
                  <a:pt x="172" y="560"/>
                  <a:pt x="172" y="560"/>
                  <a:pt x="172" y="560"/>
                </a:cubicBezTo>
                <a:cubicBezTo>
                  <a:pt x="172" y="548"/>
                  <a:pt x="156" y="526"/>
                  <a:pt x="145" y="518"/>
                </a:cubicBezTo>
                <a:cubicBezTo>
                  <a:pt x="107" y="486"/>
                  <a:pt x="53" y="495"/>
                  <a:pt x="26" y="535"/>
                </a:cubicBezTo>
                <a:cubicBezTo>
                  <a:pt x="23" y="540"/>
                  <a:pt x="16" y="553"/>
                  <a:pt x="16" y="560"/>
                </a:cubicBezTo>
                <a:close/>
                <a:moveTo>
                  <a:pt x="143" y="505"/>
                </a:moveTo>
                <a:cubicBezTo>
                  <a:pt x="155" y="515"/>
                  <a:pt x="163" y="521"/>
                  <a:pt x="172" y="537"/>
                </a:cubicBezTo>
                <a:cubicBezTo>
                  <a:pt x="173" y="539"/>
                  <a:pt x="174" y="542"/>
                  <a:pt x="175" y="544"/>
                </a:cubicBezTo>
                <a:cubicBezTo>
                  <a:pt x="176" y="545"/>
                  <a:pt x="176" y="547"/>
                  <a:pt x="177" y="548"/>
                </a:cubicBezTo>
                <a:cubicBezTo>
                  <a:pt x="177" y="550"/>
                  <a:pt x="177" y="548"/>
                  <a:pt x="178" y="550"/>
                </a:cubicBezTo>
                <a:cubicBezTo>
                  <a:pt x="178" y="551"/>
                  <a:pt x="178" y="551"/>
                  <a:pt x="179" y="551"/>
                </a:cubicBezTo>
                <a:cubicBezTo>
                  <a:pt x="182" y="539"/>
                  <a:pt x="193" y="522"/>
                  <a:pt x="203" y="514"/>
                </a:cubicBezTo>
                <a:cubicBezTo>
                  <a:pt x="206" y="511"/>
                  <a:pt x="211" y="508"/>
                  <a:pt x="214" y="505"/>
                </a:cubicBezTo>
                <a:cubicBezTo>
                  <a:pt x="213" y="498"/>
                  <a:pt x="206" y="490"/>
                  <a:pt x="202" y="487"/>
                </a:cubicBezTo>
                <a:cubicBezTo>
                  <a:pt x="181" y="468"/>
                  <a:pt x="146" y="484"/>
                  <a:pt x="143" y="505"/>
                </a:cubicBezTo>
                <a:close/>
                <a:moveTo>
                  <a:pt x="122" y="495"/>
                </a:moveTo>
                <a:cubicBezTo>
                  <a:pt x="135" y="500"/>
                  <a:pt x="135" y="500"/>
                  <a:pt x="135" y="500"/>
                </a:cubicBezTo>
                <a:cubicBezTo>
                  <a:pt x="141" y="485"/>
                  <a:pt x="156" y="470"/>
                  <a:pt x="178" y="470"/>
                </a:cubicBezTo>
                <a:cubicBezTo>
                  <a:pt x="189" y="470"/>
                  <a:pt x="199" y="474"/>
                  <a:pt x="206" y="479"/>
                </a:cubicBezTo>
                <a:cubicBezTo>
                  <a:pt x="210" y="482"/>
                  <a:pt x="212" y="484"/>
                  <a:pt x="215" y="488"/>
                </a:cubicBezTo>
                <a:cubicBezTo>
                  <a:pt x="218" y="492"/>
                  <a:pt x="219" y="496"/>
                  <a:pt x="222" y="500"/>
                </a:cubicBezTo>
                <a:cubicBezTo>
                  <a:pt x="235" y="495"/>
                  <a:pt x="235" y="495"/>
                  <a:pt x="235" y="495"/>
                </a:cubicBezTo>
                <a:cubicBezTo>
                  <a:pt x="233" y="485"/>
                  <a:pt x="221" y="473"/>
                  <a:pt x="215" y="468"/>
                </a:cubicBezTo>
                <a:cubicBezTo>
                  <a:pt x="206" y="461"/>
                  <a:pt x="193" y="456"/>
                  <a:pt x="179" y="456"/>
                </a:cubicBezTo>
                <a:cubicBezTo>
                  <a:pt x="154" y="456"/>
                  <a:pt x="128" y="474"/>
                  <a:pt x="122" y="495"/>
                </a:cubicBezTo>
                <a:close/>
                <a:moveTo>
                  <a:pt x="102" y="491"/>
                </a:moveTo>
                <a:cubicBezTo>
                  <a:pt x="114" y="493"/>
                  <a:pt x="114" y="493"/>
                  <a:pt x="114" y="493"/>
                </a:cubicBezTo>
                <a:cubicBezTo>
                  <a:pt x="133" y="446"/>
                  <a:pt x="186" y="436"/>
                  <a:pt x="220" y="462"/>
                </a:cubicBezTo>
                <a:cubicBezTo>
                  <a:pt x="235" y="474"/>
                  <a:pt x="234" y="478"/>
                  <a:pt x="243" y="493"/>
                </a:cubicBezTo>
                <a:cubicBezTo>
                  <a:pt x="255" y="491"/>
                  <a:pt x="255" y="491"/>
                  <a:pt x="255" y="491"/>
                </a:cubicBezTo>
                <a:cubicBezTo>
                  <a:pt x="251" y="475"/>
                  <a:pt x="237" y="460"/>
                  <a:pt x="228" y="452"/>
                </a:cubicBezTo>
                <a:cubicBezTo>
                  <a:pt x="200" y="430"/>
                  <a:pt x="159" y="430"/>
                  <a:pt x="129" y="452"/>
                </a:cubicBezTo>
                <a:cubicBezTo>
                  <a:pt x="121" y="459"/>
                  <a:pt x="105" y="476"/>
                  <a:pt x="102" y="491"/>
                </a:cubicBezTo>
                <a:close/>
                <a:moveTo>
                  <a:pt x="57" y="441"/>
                </a:moveTo>
                <a:cubicBezTo>
                  <a:pt x="57" y="441"/>
                  <a:pt x="57" y="441"/>
                  <a:pt x="57" y="441"/>
                </a:cubicBezTo>
                <a:cubicBezTo>
                  <a:pt x="59" y="443"/>
                  <a:pt x="59" y="443"/>
                  <a:pt x="59" y="443"/>
                </a:cubicBezTo>
                <a:cubicBezTo>
                  <a:pt x="66" y="448"/>
                  <a:pt x="72" y="452"/>
                  <a:pt x="78" y="460"/>
                </a:cubicBezTo>
                <a:cubicBezTo>
                  <a:pt x="87" y="472"/>
                  <a:pt x="86" y="472"/>
                  <a:pt x="91" y="482"/>
                </a:cubicBezTo>
                <a:cubicBezTo>
                  <a:pt x="96" y="492"/>
                  <a:pt x="96" y="476"/>
                  <a:pt x="110" y="460"/>
                </a:cubicBezTo>
                <a:cubicBezTo>
                  <a:pt x="114" y="455"/>
                  <a:pt x="123" y="445"/>
                  <a:pt x="131" y="441"/>
                </a:cubicBezTo>
                <a:cubicBezTo>
                  <a:pt x="130" y="424"/>
                  <a:pt x="113" y="409"/>
                  <a:pt x="94" y="409"/>
                </a:cubicBezTo>
                <a:cubicBezTo>
                  <a:pt x="75" y="409"/>
                  <a:pt x="59" y="423"/>
                  <a:pt x="57" y="441"/>
                </a:cubicBezTo>
                <a:close/>
                <a:moveTo>
                  <a:pt x="36" y="431"/>
                </a:moveTo>
                <a:cubicBezTo>
                  <a:pt x="49" y="436"/>
                  <a:pt x="49" y="436"/>
                  <a:pt x="49" y="436"/>
                </a:cubicBezTo>
                <a:cubicBezTo>
                  <a:pt x="53" y="418"/>
                  <a:pt x="71" y="401"/>
                  <a:pt x="93" y="401"/>
                </a:cubicBezTo>
                <a:cubicBezTo>
                  <a:pt x="116" y="401"/>
                  <a:pt x="135" y="417"/>
                  <a:pt x="138" y="436"/>
                </a:cubicBezTo>
                <a:cubicBezTo>
                  <a:pt x="152" y="431"/>
                  <a:pt x="152" y="431"/>
                  <a:pt x="152" y="431"/>
                </a:cubicBezTo>
                <a:cubicBezTo>
                  <a:pt x="149" y="418"/>
                  <a:pt x="139" y="405"/>
                  <a:pt x="132" y="400"/>
                </a:cubicBezTo>
                <a:cubicBezTo>
                  <a:pt x="89" y="367"/>
                  <a:pt x="41" y="400"/>
                  <a:pt x="36" y="431"/>
                </a:cubicBezTo>
                <a:close/>
                <a:moveTo>
                  <a:pt x="16" y="428"/>
                </a:moveTo>
                <a:cubicBezTo>
                  <a:pt x="27" y="429"/>
                  <a:pt x="27" y="429"/>
                  <a:pt x="27" y="429"/>
                </a:cubicBezTo>
                <a:cubicBezTo>
                  <a:pt x="35" y="414"/>
                  <a:pt x="33" y="409"/>
                  <a:pt x="50" y="394"/>
                </a:cubicBezTo>
                <a:cubicBezTo>
                  <a:pt x="85" y="364"/>
                  <a:pt x="145" y="377"/>
                  <a:pt x="160" y="429"/>
                </a:cubicBezTo>
                <a:cubicBezTo>
                  <a:pt x="172" y="427"/>
                  <a:pt x="172" y="427"/>
                  <a:pt x="172" y="427"/>
                </a:cubicBezTo>
                <a:cubicBezTo>
                  <a:pt x="169" y="410"/>
                  <a:pt x="155" y="392"/>
                  <a:pt x="146" y="385"/>
                </a:cubicBezTo>
                <a:cubicBezTo>
                  <a:pt x="115" y="360"/>
                  <a:pt x="71" y="360"/>
                  <a:pt x="42" y="384"/>
                </a:cubicBezTo>
                <a:cubicBezTo>
                  <a:pt x="33" y="392"/>
                  <a:pt x="18" y="409"/>
                  <a:pt x="16" y="428"/>
                </a:cubicBezTo>
                <a:close/>
                <a:moveTo>
                  <a:pt x="57" y="308"/>
                </a:moveTo>
                <a:cubicBezTo>
                  <a:pt x="66" y="317"/>
                  <a:pt x="66" y="313"/>
                  <a:pt x="77" y="327"/>
                </a:cubicBezTo>
                <a:cubicBezTo>
                  <a:pt x="88" y="340"/>
                  <a:pt x="89" y="347"/>
                  <a:pt x="93" y="352"/>
                </a:cubicBezTo>
                <a:cubicBezTo>
                  <a:pt x="126" y="353"/>
                  <a:pt x="144" y="312"/>
                  <a:pt x="123" y="290"/>
                </a:cubicBezTo>
                <a:cubicBezTo>
                  <a:pt x="95" y="260"/>
                  <a:pt x="57" y="284"/>
                  <a:pt x="57" y="308"/>
                </a:cubicBezTo>
                <a:close/>
                <a:moveTo>
                  <a:pt x="36" y="299"/>
                </a:moveTo>
                <a:cubicBezTo>
                  <a:pt x="48" y="303"/>
                  <a:pt x="48" y="303"/>
                  <a:pt x="48" y="303"/>
                </a:cubicBezTo>
                <a:cubicBezTo>
                  <a:pt x="51" y="300"/>
                  <a:pt x="53" y="280"/>
                  <a:pt x="78" y="271"/>
                </a:cubicBezTo>
                <a:cubicBezTo>
                  <a:pt x="97" y="264"/>
                  <a:pt x="114" y="270"/>
                  <a:pt x="125" y="281"/>
                </a:cubicBezTo>
                <a:cubicBezTo>
                  <a:pt x="144" y="298"/>
                  <a:pt x="144" y="329"/>
                  <a:pt x="126" y="347"/>
                </a:cubicBezTo>
                <a:cubicBezTo>
                  <a:pt x="120" y="353"/>
                  <a:pt x="116" y="355"/>
                  <a:pt x="107" y="358"/>
                </a:cubicBezTo>
                <a:cubicBezTo>
                  <a:pt x="112" y="360"/>
                  <a:pt x="117" y="361"/>
                  <a:pt x="123" y="363"/>
                </a:cubicBezTo>
                <a:cubicBezTo>
                  <a:pt x="128" y="365"/>
                  <a:pt x="129" y="363"/>
                  <a:pt x="135" y="358"/>
                </a:cubicBezTo>
                <a:cubicBezTo>
                  <a:pt x="159" y="336"/>
                  <a:pt x="160" y="296"/>
                  <a:pt x="136" y="271"/>
                </a:cubicBezTo>
                <a:cubicBezTo>
                  <a:pt x="99" y="234"/>
                  <a:pt x="42" y="262"/>
                  <a:pt x="36" y="299"/>
                </a:cubicBezTo>
                <a:close/>
                <a:moveTo>
                  <a:pt x="16" y="295"/>
                </a:moveTo>
                <a:cubicBezTo>
                  <a:pt x="27" y="296"/>
                  <a:pt x="27" y="296"/>
                  <a:pt x="27" y="296"/>
                </a:cubicBezTo>
                <a:cubicBezTo>
                  <a:pt x="32" y="288"/>
                  <a:pt x="32" y="279"/>
                  <a:pt x="42" y="269"/>
                </a:cubicBezTo>
                <a:cubicBezTo>
                  <a:pt x="49" y="262"/>
                  <a:pt x="55" y="256"/>
                  <a:pt x="66" y="251"/>
                </a:cubicBezTo>
                <a:cubicBezTo>
                  <a:pt x="124" y="225"/>
                  <a:pt x="184" y="288"/>
                  <a:pt x="155" y="345"/>
                </a:cubicBezTo>
                <a:cubicBezTo>
                  <a:pt x="146" y="361"/>
                  <a:pt x="141" y="362"/>
                  <a:pt x="136" y="368"/>
                </a:cubicBezTo>
                <a:cubicBezTo>
                  <a:pt x="146" y="375"/>
                  <a:pt x="146" y="375"/>
                  <a:pt x="146" y="375"/>
                </a:cubicBezTo>
                <a:cubicBezTo>
                  <a:pt x="150" y="373"/>
                  <a:pt x="156" y="366"/>
                  <a:pt x="158" y="363"/>
                </a:cubicBezTo>
                <a:cubicBezTo>
                  <a:pt x="186" y="326"/>
                  <a:pt x="177" y="272"/>
                  <a:pt x="137" y="246"/>
                </a:cubicBezTo>
                <a:cubicBezTo>
                  <a:pt x="116" y="232"/>
                  <a:pt x="84" y="229"/>
                  <a:pt x="59" y="241"/>
                </a:cubicBezTo>
                <a:cubicBezTo>
                  <a:pt x="49" y="246"/>
                  <a:pt x="39" y="253"/>
                  <a:pt x="32" y="262"/>
                </a:cubicBezTo>
                <a:cubicBezTo>
                  <a:pt x="27" y="268"/>
                  <a:pt x="16" y="284"/>
                  <a:pt x="16" y="295"/>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44"/>
          <p:cNvSpPr>
            <a:spLocks noEditPoints="1"/>
          </p:cNvSpPr>
          <p:nvPr/>
        </p:nvSpPr>
        <p:spPr bwMode="auto">
          <a:xfrm>
            <a:off x="3076192" y="6360319"/>
            <a:ext cx="1141413" cy="339725"/>
          </a:xfrm>
          <a:custGeom>
            <a:avLst/>
            <a:gdLst>
              <a:gd name="T0" fmla="*/ 270 w 333"/>
              <a:gd name="T1" fmla="*/ 0 h 99"/>
              <a:gd name="T2" fmla="*/ 7 w 333"/>
              <a:gd name="T3" fmla="*/ 12 h 99"/>
              <a:gd name="T4" fmla="*/ 13 w 333"/>
              <a:gd name="T5" fmla="*/ 6 h 99"/>
              <a:gd name="T6" fmla="*/ 38 w 333"/>
              <a:gd name="T7" fmla="*/ 6 h 99"/>
              <a:gd name="T8" fmla="*/ 45 w 333"/>
              <a:gd name="T9" fmla="*/ 12 h 99"/>
              <a:gd name="T10" fmla="*/ 82 w 333"/>
              <a:gd name="T11" fmla="*/ 0 h 99"/>
              <a:gd name="T12" fmla="*/ 120 w 333"/>
              <a:gd name="T13" fmla="*/ 12 h 99"/>
              <a:gd name="T14" fmla="*/ 113 w 333"/>
              <a:gd name="T15" fmla="*/ 6 h 99"/>
              <a:gd name="T16" fmla="*/ 120 w 333"/>
              <a:gd name="T17" fmla="*/ 0 h 99"/>
              <a:gd name="T18" fmla="*/ 26 w 333"/>
              <a:gd name="T19" fmla="*/ 41 h 99"/>
              <a:gd name="T20" fmla="*/ 32 w 333"/>
              <a:gd name="T21" fmla="*/ 35 h 99"/>
              <a:gd name="T22" fmla="*/ 57 w 333"/>
              <a:gd name="T23" fmla="*/ 35 h 99"/>
              <a:gd name="T24" fmla="*/ 63 w 333"/>
              <a:gd name="T25" fmla="*/ 41 h 99"/>
              <a:gd name="T26" fmla="*/ 101 w 333"/>
              <a:gd name="T27" fmla="*/ 28 h 99"/>
              <a:gd name="T28" fmla="*/ 45 w 333"/>
              <a:gd name="T29" fmla="*/ 70 h 99"/>
              <a:gd name="T30" fmla="*/ 51 w 333"/>
              <a:gd name="T31" fmla="*/ 64 h 99"/>
              <a:gd name="T32" fmla="*/ 76 w 333"/>
              <a:gd name="T33" fmla="*/ 64 h 99"/>
              <a:gd name="T34" fmla="*/ 82 w 333"/>
              <a:gd name="T35" fmla="*/ 70 h 99"/>
              <a:gd name="T36" fmla="*/ 119 w 333"/>
              <a:gd name="T37" fmla="*/ 70 h 99"/>
              <a:gd name="T38" fmla="*/ 120 w 333"/>
              <a:gd name="T39" fmla="*/ 57 h 99"/>
              <a:gd name="T40" fmla="*/ 120 w 333"/>
              <a:gd name="T41" fmla="*/ 70 h 99"/>
              <a:gd name="T42" fmla="*/ 63 w 333"/>
              <a:gd name="T43" fmla="*/ 86 h 99"/>
              <a:gd name="T44" fmla="*/ 101 w 333"/>
              <a:gd name="T45" fmla="*/ 99 h 99"/>
              <a:gd name="T46" fmla="*/ 108 w 333"/>
              <a:gd name="T47" fmla="*/ 92 h 99"/>
              <a:gd name="T48" fmla="*/ 239 w 333"/>
              <a:gd name="T49" fmla="*/ 6 h 99"/>
              <a:gd name="T50" fmla="*/ 232 w 333"/>
              <a:gd name="T51" fmla="*/ 12 h 99"/>
              <a:gd name="T52" fmla="*/ 195 w 333"/>
              <a:gd name="T53" fmla="*/ 0 h 99"/>
              <a:gd name="T54" fmla="*/ 157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6 w 333"/>
              <a:gd name="T71" fmla="*/ 41 h 99"/>
              <a:gd name="T72" fmla="*/ 138 w 333"/>
              <a:gd name="T73" fmla="*/ 28 h 99"/>
              <a:gd name="T74" fmla="*/ 308 w 333"/>
              <a:gd name="T75" fmla="*/ 70 h 99"/>
              <a:gd name="T76" fmla="*/ 302 w 333"/>
              <a:gd name="T77" fmla="*/ 64 h 99"/>
              <a:gd name="T78" fmla="*/ 276 w 333"/>
              <a:gd name="T79" fmla="*/ 64 h 99"/>
              <a:gd name="T80" fmla="*/ 270 w 333"/>
              <a:gd name="T81" fmla="*/ 70 h 99"/>
              <a:gd name="T82" fmla="*/ 232 w 333"/>
              <a:gd name="T83" fmla="*/ 57 h 99"/>
              <a:gd name="T84" fmla="*/ 195 w 333"/>
              <a:gd name="T85" fmla="*/ 70 h 99"/>
              <a:gd name="T86" fmla="*/ 188 w 333"/>
              <a:gd name="T87" fmla="*/ 64 h 99"/>
              <a:gd name="T88" fmla="*/ 163 w 333"/>
              <a:gd name="T89" fmla="*/ 64 h 99"/>
              <a:gd name="T90" fmla="*/ 157 w 333"/>
              <a:gd name="T91" fmla="*/ 70 h 99"/>
              <a:gd name="T92" fmla="*/ 327 w 333"/>
              <a:gd name="T93" fmla="*/ 86 h 99"/>
              <a:gd name="T94" fmla="*/ 289 w 333"/>
              <a:gd name="T95" fmla="*/ 99 h 99"/>
              <a:gd name="T96" fmla="*/ 283 w 333"/>
              <a:gd name="T97" fmla="*/ 92 h 99"/>
              <a:gd name="T98" fmla="*/ 258 w 333"/>
              <a:gd name="T99" fmla="*/ 92 h 99"/>
              <a:gd name="T100" fmla="*/ 251 w 333"/>
              <a:gd name="T101" fmla="*/ 99 h 99"/>
              <a:gd name="T102" fmla="*/ 213 w 333"/>
              <a:gd name="T103" fmla="*/ 86 h 99"/>
              <a:gd name="T104" fmla="*/ 176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4" y="12"/>
                  <a:pt x="276" y="10"/>
                  <a:pt x="276" y="6"/>
                </a:cubicBezTo>
                <a:cubicBezTo>
                  <a:pt x="276" y="3"/>
                  <a:pt x="274" y="0"/>
                  <a:pt x="270" y="0"/>
                </a:cubicBezTo>
                <a:cubicBezTo>
                  <a:pt x="267" y="0"/>
                  <a:pt x="264" y="3"/>
                  <a:pt x="264" y="6"/>
                </a:cubicBezTo>
                <a:cubicBezTo>
                  <a:pt x="264" y="10"/>
                  <a:pt x="267" y="12"/>
                  <a:pt x="270" y="12"/>
                </a:cubicBezTo>
                <a:close/>
                <a:moveTo>
                  <a:pt x="7" y="12"/>
                </a:moveTo>
                <a:cubicBezTo>
                  <a:pt x="3" y="12"/>
                  <a:pt x="0" y="10"/>
                  <a:pt x="0" y="6"/>
                </a:cubicBezTo>
                <a:cubicBezTo>
                  <a:pt x="0" y="3"/>
                  <a:pt x="3" y="0"/>
                  <a:pt x="7" y="0"/>
                </a:cubicBezTo>
                <a:cubicBezTo>
                  <a:pt x="10" y="0"/>
                  <a:pt x="13" y="3"/>
                  <a:pt x="13" y="6"/>
                </a:cubicBezTo>
                <a:cubicBezTo>
                  <a:pt x="13" y="10"/>
                  <a:pt x="10" y="12"/>
                  <a:pt x="7" y="12"/>
                </a:cubicBezTo>
                <a:close/>
                <a:moveTo>
                  <a:pt x="45" y="12"/>
                </a:moveTo>
                <a:cubicBezTo>
                  <a:pt x="41" y="12"/>
                  <a:pt x="38" y="10"/>
                  <a:pt x="38" y="6"/>
                </a:cubicBezTo>
                <a:cubicBezTo>
                  <a:pt x="38" y="3"/>
                  <a:pt x="41" y="0"/>
                  <a:pt x="45" y="0"/>
                </a:cubicBezTo>
                <a:cubicBezTo>
                  <a:pt x="48" y="0"/>
                  <a:pt x="51" y="3"/>
                  <a:pt x="51" y="6"/>
                </a:cubicBezTo>
                <a:cubicBezTo>
                  <a:pt x="51" y="10"/>
                  <a:pt x="48" y="12"/>
                  <a:pt x="45" y="12"/>
                </a:cubicBezTo>
                <a:close/>
                <a:moveTo>
                  <a:pt x="82" y="12"/>
                </a:moveTo>
                <a:cubicBezTo>
                  <a:pt x="79" y="12"/>
                  <a:pt x="76" y="10"/>
                  <a:pt x="76" y="6"/>
                </a:cubicBezTo>
                <a:cubicBezTo>
                  <a:pt x="76" y="3"/>
                  <a:pt x="79" y="0"/>
                  <a:pt x="82" y="0"/>
                </a:cubicBezTo>
                <a:cubicBezTo>
                  <a:pt x="86" y="0"/>
                  <a:pt x="89" y="3"/>
                  <a:pt x="89" y="6"/>
                </a:cubicBezTo>
                <a:cubicBezTo>
                  <a:pt x="89" y="10"/>
                  <a:pt x="86" y="12"/>
                  <a:pt x="82" y="12"/>
                </a:cubicBezTo>
                <a:close/>
                <a:moveTo>
                  <a:pt x="120" y="12"/>
                </a:moveTo>
                <a:cubicBezTo>
                  <a:pt x="120" y="12"/>
                  <a:pt x="120" y="12"/>
                  <a:pt x="120" y="12"/>
                </a:cubicBezTo>
                <a:cubicBezTo>
                  <a:pt x="119" y="12"/>
                  <a:pt x="119" y="12"/>
                  <a:pt x="119" y="12"/>
                </a:cubicBezTo>
                <a:cubicBezTo>
                  <a:pt x="115" y="12"/>
                  <a:pt x="113" y="10"/>
                  <a:pt x="113" y="6"/>
                </a:cubicBezTo>
                <a:cubicBezTo>
                  <a:pt x="113" y="3"/>
                  <a:pt x="115" y="0"/>
                  <a:pt x="119" y="0"/>
                </a:cubicBezTo>
                <a:cubicBezTo>
                  <a:pt x="119" y="0"/>
                  <a:pt x="119" y="0"/>
                  <a:pt x="120" y="0"/>
                </a:cubicBezTo>
                <a:cubicBezTo>
                  <a:pt x="120" y="0"/>
                  <a:pt x="120" y="0"/>
                  <a:pt x="120" y="0"/>
                </a:cubicBezTo>
                <a:cubicBezTo>
                  <a:pt x="124" y="0"/>
                  <a:pt x="126" y="3"/>
                  <a:pt x="126" y="6"/>
                </a:cubicBezTo>
                <a:cubicBezTo>
                  <a:pt x="126" y="10"/>
                  <a:pt x="124" y="12"/>
                  <a:pt x="120" y="12"/>
                </a:cubicBezTo>
                <a:close/>
                <a:moveTo>
                  <a:pt x="26" y="41"/>
                </a:moveTo>
                <a:cubicBezTo>
                  <a:pt x="22" y="41"/>
                  <a:pt x="19" y="38"/>
                  <a:pt x="19" y="35"/>
                </a:cubicBezTo>
                <a:cubicBezTo>
                  <a:pt x="19" y="31"/>
                  <a:pt x="22" y="28"/>
                  <a:pt x="26" y="28"/>
                </a:cubicBezTo>
                <a:cubicBezTo>
                  <a:pt x="29" y="28"/>
                  <a:pt x="32" y="31"/>
                  <a:pt x="32" y="35"/>
                </a:cubicBezTo>
                <a:cubicBezTo>
                  <a:pt x="32" y="38"/>
                  <a:pt x="29" y="41"/>
                  <a:pt x="26" y="41"/>
                </a:cubicBezTo>
                <a:close/>
                <a:moveTo>
                  <a:pt x="63" y="41"/>
                </a:moveTo>
                <a:cubicBezTo>
                  <a:pt x="60" y="41"/>
                  <a:pt x="57" y="38"/>
                  <a:pt x="57" y="35"/>
                </a:cubicBezTo>
                <a:cubicBezTo>
                  <a:pt x="57" y="31"/>
                  <a:pt x="60" y="28"/>
                  <a:pt x="63" y="28"/>
                </a:cubicBezTo>
                <a:cubicBezTo>
                  <a:pt x="67" y="28"/>
                  <a:pt x="70" y="31"/>
                  <a:pt x="70" y="35"/>
                </a:cubicBezTo>
                <a:cubicBezTo>
                  <a:pt x="70" y="38"/>
                  <a:pt x="67" y="41"/>
                  <a:pt x="63" y="41"/>
                </a:cubicBezTo>
                <a:close/>
                <a:moveTo>
                  <a:pt x="101" y="41"/>
                </a:moveTo>
                <a:cubicBezTo>
                  <a:pt x="98" y="41"/>
                  <a:pt x="95" y="38"/>
                  <a:pt x="95" y="35"/>
                </a:cubicBezTo>
                <a:cubicBezTo>
                  <a:pt x="95" y="31"/>
                  <a:pt x="98" y="28"/>
                  <a:pt x="101" y="28"/>
                </a:cubicBezTo>
                <a:cubicBezTo>
                  <a:pt x="105" y="28"/>
                  <a:pt x="108" y="31"/>
                  <a:pt x="108" y="35"/>
                </a:cubicBezTo>
                <a:cubicBezTo>
                  <a:pt x="108" y="38"/>
                  <a:pt x="105" y="41"/>
                  <a:pt x="101" y="41"/>
                </a:cubicBezTo>
                <a:close/>
                <a:moveTo>
                  <a:pt x="45" y="70"/>
                </a:moveTo>
                <a:cubicBezTo>
                  <a:pt x="41" y="70"/>
                  <a:pt x="38" y="67"/>
                  <a:pt x="38" y="64"/>
                </a:cubicBezTo>
                <a:cubicBezTo>
                  <a:pt x="38" y="60"/>
                  <a:pt x="41" y="57"/>
                  <a:pt x="45" y="57"/>
                </a:cubicBezTo>
                <a:cubicBezTo>
                  <a:pt x="48" y="57"/>
                  <a:pt x="51" y="60"/>
                  <a:pt x="51" y="64"/>
                </a:cubicBezTo>
                <a:cubicBezTo>
                  <a:pt x="51" y="67"/>
                  <a:pt x="48" y="70"/>
                  <a:pt x="45" y="70"/>
                </a:cubicBezTo>
                <a:close/>
                <a:moveTo>
                  <a:pt x="82" y="70"/>
                </a:moveTo>
                <a:cubicBezTo>
                  <a:pt x="79" y="70"/>
                  <a:pt x="76" y="67"/>
                  <a:pt x="76" y="64"/>
                </a:cubicBezTo>
                <a:cubicBezTo>
                  <a:pt x="76" y="60"/>
                  <a:pt x="79" y="57"/>
                  <a:pt x="82" y="57"/>
                </a:cubicBezTo>
                <a:cubicBezTo>
                  <a:pt x="86" y="57"/>
                  <a:pt x="89" y="60"/>
                  <a:pt x="89" y="64"/>
                </a:cubicBezTo>
                <a:cubicBezTo>
                  <a:pt x="89" y="67"/>
                  <a:pt x="86" y="70"/>
                  <a:pt x="82" y="70"/>
                </a:cubicBezTo>
                <a:close/>
                <a:moveTo>
                  <a:pt x="120" y="70"/>
                </a:moveTo>
                <a:cubicBezTo>
                  <a:pt x="120" y="70"/>
                  <a:pt x="120" y="70"/>
                  <a:pt x="120" y="70"/>
                </a:cubicBezTo>
                <a:cubicBezTo>
                  <a:pt x="119" y="70"/>
                  <a:pt x="119" y="70"/>
                  <a:pt x="119" y="70"/>
                </a:cubicBezTo>
                <a:cubicBezTo>
                  <a:pt x="115" y="70"/>
                  <a:pt x="113" y="67"/>
                  <a:pt x="113" y="64"/>
                </a:cubicBezTo>
                <a:cubicBezTo>
                  <a:pt x="113" y="60"/>
                  <a:pt x="115" y="57"/>
                  <a:pt x="119" y="57"/>
                </a:cubicBezTo>
                <a:cubicBezTo>
                  <a:pt x="119" y="57"/>
                  <a:pt x="119" y="57"/>
                  <a:pt x="120" y="57"/>
                </a:cubicBezTo>
                <a:cubicBezTo>
                  <a:pt x="120" y="57"/>
                  <a:pt x="120" y="57"/>
                  <a:pt x="120" y="57"/>
                </a:cubicBezTo>
                <a:cubicBezTo>
                  <a:pt x="124" y="57"/>
                  <a:pt x="126" y="60"/>
                  <a:pt x="126" y="64"/>
                </a:cubicBezTo>
                <a:cubicBezTo>
                  <a:pt x="126" y="67"/>
                  <a:pt x="124" y="70"/>
                  <a:pt x="120" y="70"/>
                </a:cubicBezTo>
                <a:close/>
                <a:moveTo>
                  <a:pt x="63" y="99"/>
                </a:moveTo>
                <a:cubicBezTo>
                  <a:pt x="60" y="99"/>
                  <a:pt x="57" y="96"/>
                  <a:pt x="57" y="92"/>
                </a:cubicBezTo>
                <a:cubicBezTo>
                  <a:pt x="57" y="89"/>
                  <a:pt x="60" y="86"/>
                  <a:pt x="63" y="86"/>
                </a:cubicBezTo>
                <a:cubicBezTo>
                  <a:pt x="67" y="86"/>
                  <a:pt x="70" y="89"/>
                  <a:pt x="70" y="92"/>
                </a:cubicBezTo>
                <a:cubicBezTo>
                  <a:pt x="70" y="96"/>
                  <a:pt x="67" y="99"/>
                  <a:pt x="63" y="99"/>
                </a:cubicBezTo>
                <a:close/>
                <a:moveTo>
                  <a:pt x="101" y="99"/>
                </a:moveTo>
                <a:cubicBezTo>
                  <a:pt x="98" y="99"/>
                  <a:pt x="95" y="96"/>
                  <a:pt x="95" y="92"/>
                </a:cubicBezTo>
                <a:cubicBezTo>
                  <a:pt x="95" y="89"/>
                  <a:pt x="98" y="86"/>
                  <a:pt x="101" y="86"/>
                </a:cubicBezTo>
                <a:cubicBezTo>
                  <a:pt x="105" y="86"/>
                  <a:pt x="108" y="89"/>
                  <a:pt x="108" y="92"/>
                </a:cubicBezTo>
                <a:cubicBezTo>
                  <a:pt x="108" y="96"/>
                  <a:pt x="105" y="99"/>
                  <a:pt x="101" y="99"/>
                </a:cubicBezTo>
                <a:close/>
                <a:moveTo>
                  <a:pt x="232" y="12"/>
                </a:moveTo>
                <a:cubicBezTo>
                  <a:pt x="236" y="12"/>
                  <a:pt x="239" y="10"/>
                  <a:pt x="239" y="6"/>
                </a:cubicBezTo>
                <a:cubicBezTo>
                  <a:pt x="239" y="3"/>
                  <a:pt x="236" y="0"/>
                  <a:pt x="232" y="0"/>
                </a:cubicBezTo>
                <a:cubicBezTo>
                  <a:pt x="229" y="0"/>
                  <a:pt x="226" y="3"/>
                  <a:pt x="226" y="6"/>
                </a:cubicBezTo>
                <a:cubicBezTo>
                  <a:pt x="226" y="10"/>
                  <a:pt x="229" y="12"/>
                  <a:pt x="232" y="12"/>
                </a:cubicBezTo>
                <a:close/>
                <a:moveTo>
                  <a:pt x="195" y="12"/>
                </a:moveTo>
                <a:cubicBezTo>
                  <a:pt x="198" y="12"/>
                  <a:pt x="201" y="10"/>
                  <a:pt x="201" y="6"/>
                </a:cubicBezTo>
                <a:cubicBezTo>
                  <a:pt x="201" y="3"/>
                  <a:pt x="198" y="0"/>
                  <a:pt x="195" y="0"/>
                </a:cubicBezTo>
                <a:cubicBezTo>
                  <a:pt x="191" y="0"/>
                  <a:pt x="188" y="3"/>
                  <a:pt x="188" y="6"/>
                </a:cubicBezTo>
                <a:cubicBezTo>
                  <a:pt x="188" y="10"/>
                  <a:pt x="191" y="12"/>
                  <a:pt x="195" y="12"/>
                </a:cubicBezTo>
                <a:close/>
                <a:moveTo>
                  <a:pt x="157" y="12"/>
                </a:moveTo>
                <a:cubicBezTo>
                  <a:pt x="160" y="12"/>
                  <a:pt x="163" y="10"/>
                  <a:pt x="163" y="6"/>
                </a:cubicBezTo>
                <a:cubicBezTo>
                  <a:pt x="163" y="3"/>
                  <a:pt x="160" y="0"/>
                  <a:pt x="157" y="0"/>
                </a:cubicBezTo>
                <a:cubicBezTo>
                  <a:pt x="153" y="0"/>
                  <a:pt x="150" y="3"/>
                  <a:pt x="150" y="6"/>
                </a:cubicBezTo>
                <a:cubicBezTo>
                  <a:pt x="150" y="10"/>
                  <a:pt x="153" y="12"/>
                  <a:pt x="157" y="12"/>
                </a:cubicBezTo>
                <a:close/>
                <a:moveTo>
                  <a:pt x="289" y="41"/>
                </a:moveTo>
                <a:cubicBezTo>
                  <a:pt x="293" y="41"/>
                  <a:pt x="295" y="38"/>
                  <a:pt x="295" y="35"/>
                </a:cubicBezTo>
                <a:cubicBezTo>
                  <a:pt x="295" y="31"/>
                  <a:pt x="293" y="28"/>
                  <a:pt x="289" y="28"/>
                </a:cubicBezTo>
                <a:cubicBezTo>
                  <a:pt x="285" y="28"/>
                  <a:pt x="283" y="31"/>
                  <a:pt x="283" y="35"/>
                </a:cubicBezTo>
                <a:cubicBezTo>
                  <a:pt x="283" y="38"/>
                  <a:pt x="285" y="41"/>
                  <a:pt x="289" y="41"/>
                </a:cubicBezTo>
                <a:close/>
                <a:moveTo>
                  <a:pt x="251" y="41"/>
                </a:moveTo>
                <a:cubicBezTo>
                  <a:pt x="255" y="41"/>
                  <a:pt x="258" y="38"/>
                  <a:pt x="258" y="35"/>
                </a:cubicBezTo>
                <a:cubicBezTo>
                  <a:pt x="258" y="31"/>
                  <a:pt x="255" y="28"/>
                  <a:pt x="251" y="28"/>
                </a:cubicBezTo>
                <a:cubicBezTo>
                  <a:pt x="248" y="28"/>
                  <a:pt x="245" y="31"/>
                  <a:pt x="245" y="35"/>
                </a:cubicBezTo>
                <a:cubicBezTo>
                  <a:pt x="245" y="38"/>
                  <a:pt x="248" y="41"/>
                  <a:pt x="251" y="41"/>
                </a:cubicBezTo>
                <a:close/>
                <a:moveTo>
                  <a:pt x="213" y="41"/>
                </a:moveTo>
                <a:cubicBezTo>
                  <a:pt x="217" y="41"/>
                  <a:pt x="220" y="38"/>
                  <a:pt x="220" y="35"/>
                </a:cubicBezTo>
                <a:cubicBezTo>
                  <a:pt x="220" y="31"/>
                  <a:pt x="217" y="28"/>
                  <a:pt x="213" y="28"/>
                </a:cubicBezTo>
                <a:cubicBezTo>
                  <a:pt x="210" y="28"/>
                  <a:pt x="207" y="31"/>
                  <a:pt x="207" y="35"/>
                </a:cubicBezTo>
                <a:cubicBezTo>
                  <a:pt x="207" y="38"/>
                  <a:pt x="210" y="41"/>
                  <a:pt x="213" y="41"/>
                </a:cubicBezTo>
                <a:close/>
                <a:moveTo>
                  <a:pt x="176" y="41"/>
                </a:moveTo>
                <a:cubicBezTo>
                  <a:pt x="179" y="41"/>
                  <a:pt x="182" y="38"/>
                  <a:pt x="182" y="35"/>
                </a:cubicBezTo>
                <a:cubicBezTo>
                  <a:pt x="182" y="31"/>
                  <a:pt x="179" y="28"/>
                  <a:pt x="176" y="28"/>
                </a:cubicBezTo>
                <a:cubicBezTo>
                  <a:pt x="172" y="28"/>
                  <a:pt x="169" y="31"/>
                  <a:pt x="169" y="35"/>
                </a:cubicBezTo>
                <a:cubicBezTo>
                  <a:pt x="169" y="38"/>
                  <a:pt x="172" y="41"/>
                  <a:pt x="176"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4"/>
                </a:cubicBezTo>
                <a:cubicBezTo>
                  <a:pt x="314" y="60"/>
                  <a:pt x="311" y="57"/>
                  <a:pt x="308" y="57"/>
                </a:cubicBezTo>
                <a:cubicBezTo>
                  <a:pt x="304" y="57"/>
                  <a:pt x="302" y="60"/>
                  <a:pt x="302" y="64"/>
                </a:cubicBezTo>
                <a:cubicBezTo>
                  <a:pt x="302" y="67"/>
                  <a:pt x="304" y="70"/>
                  <a:pt x="308" y="70"/>
                </a:cubicBezTo>
                <a:close/>
                <a:moveTo>
                  <a:pt x="270" y="70"/>
                </a:moveTo>
                <a:cubicBezTo>
                  <a:pt x="274" y="70"/>
                  <a:pt x="276" y="67"/>
                  <a:pt x="276" y="64"/>
                </a:cubicBezTo>
                <a:cubicBezTo>
                  <a:pt x="276" y="60"/>
                  <a:pt x="274" y="57"/>
                  <a:pt x="270" y="57"/>
                </a:cubicBezTo>
                <a:cubicBezTo>
                  <a:pt x="267" y="57"/>
                  <a:pt x="264" y="60"/>
                  <a:pt x="264" y="64"/>
                </a:cubicBezTo>
                <a:cubicBezTo>
                  <a:pt x="264" y="67"/>
                  <a:pt x="267" y="70"/>
                  <a:pt x="270" y="70"/>
                </a:cubicBezTo>
                <a:close/>
                <a:moveTo>
                  <a:pt x="232" y="70"/>
                </a:moveTo>
                <a:cubicBezTo>
                  <a:pt x="236" y="70"/>
                  <a:pt x="239" y="67"/>
                  <a:pt x="239" y="64"/>
                </a:cubicBezTo>
                <a:cubicBezTo>
                  <a:pt x="239" y="60"/>
                  <a:pt x="236" y="57"/>
                  <a:pt x="232" y="57"/>
                </a:cubicBezTo>
                <a:cubicBezTo>
                  <a:pt x="229" y="57"/>
                  <a:pt x="226" y="60"/>
                  <a:pt x="226" y="64"/>
                </a:cubicBezTo>
                <a:cubicBezTo>
                  <a:pt x="226" y="67"/>
                  <a:pt x="229" y="70"/>
                  <a:pt x="232" y="70"/>
                </a:cubicBezTo>
                <a:close/>
                <a:moveTo>
                  <a:pt x="195" y="70"/>
                </a:moveTo>
                <a:cubicBezTo>
                  <a:pt x="198" y="70"/>
                  <a:pt x="201" y="67"/>
                  <a:pt x="201" y="64"/>
                </a:cubicBezTo>
                <a:cubicBezTo>
                  <a:pt x="201" y="60"/>
                  <a:pt x="198" y="57"/>
                  <a:pt x="195" y="57"/>
                </a:cubicBezTo>
                <a:cubicBezTo>
                  <a:pt x="191" y="57"/>
                  <a:pt x="188" y="60"/>
                  <a:pt x="188" y="64"/>
                </a:cubicBezTo>
                <a:cubicBezTo>
                  <a:pt x="188" y="67"/>
                  <a:pt x="191" y="70"/>
                  <a:pt x="195" y="70"/>
                </a:cubicBezTo>
                <a:close/>
                <a:moveTo>
                  <a:pt x="157" y="70"/>
                </a:moveTo>
                <a:cubicBezTo>
                  <a:pt x="160" y="70"/>
                  <a:pt x="163" y="67"/>
                  <a:pt x="163" y="64"/>
                </a:cubicBezTo>
                <a:cubicBezTo>
                  <a:pt x="163" y="60"/>
                  <a:pt x="160" y="57"/>
                  <a:pt x="157" y="57"/>
                </a:cubicBezTo>
                <a:cubicBezTo>
                  <a:pt x="153" y="57"/>
                  <a:pt x="150" y="60"/>
                  <a:pt x="150" y="64"/>
                </a:cubicBezTo>
                <a:cubicBezTo>
                  <a:pt x="150" y="67"/>
                  <a:pt x="153" y="70"/>
                  <a:pt x="157" y="70"/>
                </a:cubicBezTo>
                <a:close/>
                <a:moveTo>
                  <a:pt x="327" y="99"/>
                </a:moveTo>
                <a:cubicBezTo>
                  <a:pt x="330" y="99"/>
                  <a:pt x="333" y="96"/>
                  <a:pt x="333" y="92"/>
                </a:cubicBezTo>
                <a:cubicBezTo>
                  <a:pt x="333" y="89"/>
                  <a:pt x="330" y="86"/>
                  <a:pt x="327" y="86"/>
                </a:cubicBezTo>
                <a:cubicBezTo>
                  <a:pt x="323" y="86"/>
                  <a:pt x="320" y="89"/>
                  <a:pt x="320" y="92"/>
                </a:cubicBezTo>
                <a:cubicBezTo>
                  <a:pt x="320" y="96"/>
                  <a:pt x="323" y="99"/>
                  <a:pt x="327" y="99"/>
                </a:cubicBezTo>
                <a:close/>
                <a:moveTo>
                  <a:pt x="289" y="99"/>
                </a:moveTo>
                <a:cubicBezTo>
                  <a:pt x="293" y="99"/>
                  <a:pt x="295" y="96"/>
                  <a:pt x="295" y="92"/>
                </a:cubicBezTo>
                <a:cubicBezTo>
                  <a:pt x="295" y="89"/>
                  <a:pt x="293" y="86"/>
                  <a:pt x="289" y="86"/>
                </a:cubicBezTo>
                <a:cubicBezTo>
                  <a:pt x="285" y="86"/>
                  <a:pt x="283" y="89"/>
                  <a:pt x="283" y="92"/>
                </a:cubicBezTo>
                <a:cubicBezTo>
                  <a:pt x="283" y="96"/>
                  <a:pt x="285" y="99"/>
                  <a:pt x="289" y="99"/>
                </a:cubicBezTo>
                <a:close/>
                <a:moveTo>
                  <a:pt x="251" y="99"/>
                </a:moveTo>
                <a:cubicBezTo>
                  <a:pt x="255" y="99"/>
                  <a:pt x="258" y="96"/>
                  <a:pt x="258" y="92"/>
                </a:cubicBezTo>
                <a:cubicBezTo>
                  <a:pt x="258" y="89"/>
                  <a:pt x="255" y="86"/>
                  <a:pt x="251" y="86"/>
                </a:cubicBezTo>
                <a:cubicBezTo>
                  <a:pt x="248" y="86"/>
                  <a:pt x="245" y="89"/>
                  <a:pt x="245" y="92"/>
                </a:cubicBezTo>
                <a:cubicBezTo>
                  <a:pt x="245" y="96"/>
                  <a:pt x="248" y="99"/>
                  <a:pt x="251" y="99"/>
                </a:cubicBezTo>
                <a:close/>
                <a:moveTo>
                  <a:pt x="213" y="99"/>
                </a:moveTo>
                <a:cubicBezTo>
                  <a:pt x="217" y="99"/>
                  <a:pt x="220" y="96"/>
                  <a:pt x="220" y="92"/>
                </a:cubicBezTo>
                <a:cubicBezTo>
                  <a:pt x="220" y="89"/>
                  <a:pt x="217" y="86"/>
                  <a:pt x="213" y="86"/>
                </a:cubicBezTo>
                <a:cubicBezTo>
                  <a:pt x="210" y="86"/>
                  <a:pt x="207" y="89"/>
                  <a:pt x="207" y="92"/>
                </a:cubicBezTo>
                <a:cubicBezTo>
                  <a:pt x="207" y="96"/>
                  <a:pt x="210" y="99"/>
                  <a:pt x="213" y="99"/>
                </a:cubicBezTo>
                <a:close/>
                <a:moveTo>
                  <a:pt x="176" y="99"/>
                </a:moveTo>
                <a:cubicBezTo>
                  <a:pt x="179" y="99"/>
                  <a:pt x="182" y="96"/>
                  <a:pt x="182" y="92"/>
                </a:cubicBezTo>
                <a:cubicBezTo>
                  <a:pt x="182" y="89"/>
                  <a:pt x="179" y="86"/>
                  <a:pt x="176" y="86"/>
                </a:cubicBezTo>
                <a:cubicBezTo>
                  <a:pt x="172" y="86"/>
                  <a:pt x="169" y="89"/>
                  <a:pt x="169" y="92"/>
                </a:cubicBezTo>
                <a:cubicBezTo>
                  <a:pt x="169" y="96"/>
                  <a:pt x="172" y="99"/>
                  <a:pt x="176"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45"/>
          <p:cNvSpPr>
            <a:spLocks noEditPoints="1"/>
          </p:cNvSpPr>
          <p:nvPr/>
        </p:nvSpPr>
        <p:spPr bwMode="auto">
          <a:xfrm>
            <a:off x="7431569" y="5744734"/>
            <a:ext cx="610546" cy="1048971"/>
          </a:xfrm>
          <a:custGeom>
            <a:avLst/>
            <a:gdLst>
              <a:gd name="T0" fmla="*/ 221 w 261"/>
              <a:gd name="T1" fmla="*/ 443 h 449"/>
              <a:gd name="T2" fmla="*/ 239 w 261"/>
              <a:gd name="T3" fmla="*/ 436 h 449"/>
              <a:gd name="T4" fmla="*/ 239 w 261"/>
              <a:gd name="T5" fmla="*/ 449 h 449"/>
              <a:gd name="T6" fmla="*/ 151 w 261"/>
              <a:gd name="T7" fmla="*/ 12 h 449"/>
              <a:gd name="T8" fmla="*/ 151 w 261"/>
              <a:gd name="T9" fmla="*/ 0 h 449"/>
              <a:gd name="T10" fmla="*/ 170 w 261"/>
              <a:gd name="T11" fmla="*/ 6 h 449"/>
              <a:gd name="T12" fmla="*/ 151 w 261"/>
              <a:gd name="T13" fmla="*/ 12 h 449"/>
              <a:gd name="T14" fmla="*/ 224 w 261"/>
              <a:gd name="T15" fmla="*/ 318 h 449"/>
              <a:gd name="T16" fmla="*/ 261 w 261"/>
              <a:gd name="T17" fmla="*/ 281 h 449"/>
              <a:gd name="T18" fmla="*/ 224 w 261"/>
              <a:gd name="T19" fmla="*/ 244 h 449"/>
              <a:gd name="T20" fmla="*/ 69 w 261"/>
              <a:gd name="T21" fmla="*/ 244 h 449"/>
              <a:gd name="T22" fmla="*/ 30 w 261"/>
              <a:gd name="T23" fmla="*/ 205 h 449"/>
              <a:gd name="T24" fmla="*/ 69 w 261"/>
              <a:gd name="T25" fmla="*/ 165 h 449"/>
              <a:gd name="T26" fmla="*/ 105 w 261"/>
              <a:gd name="T27" fmla="*/ 165 h 449"/>
              <a:gd name="T28" fmla="*/ 229 w 261"/>
              <a:gd name="T29" fmla="*/ 150 h 449"/>
              <a:gd name="T30" fmla="*/ 229 w 261"/>
              <a:gd name="T31" fmla="*/ 77 h 449"/>
              <a:gd name="T32" fmla="*/ 156 w 261"/>
              <a:gd name="T33" fmla="*/ 61 h 449"/>
              <a:gd name="T34" fmla="*/ 55 w 261"/>
              <a:gd name="T35" fmla="*/ 61 h 449"/>
              <a:gd name="T36" fmla="*/ 30 w 261"/>
              <a:gd name="T37" fmla="*/ 37 h 449"/>
              <a:gd name="T38" fmla="*/ 55 w 261"/>
              <a:gd name="T39" fmla="*/ 12 h 449"/>
              <a:gd name="T40" fmla="*/ 126 w 261"/>
              <a:gd name="T41" fmla="*/ 6 h 449"/>
              <a:gd name="T42" fmla="*/ 55 w 261"/>
              <a:gd name="T43" fmla="*/ 0 h 449"/>
              <a:gd name="T44" fmla="*/ 18 w 261"/>
              <a:gd name="T45" fmla="*/ 37 h 449"/>
              <a:gd name="T46" fmla="*/ 55 w 261"/>
              <a:gd name="T47" fmla="*/ 74 h 449"/>
              <a:gd name="T48" fmla="*/ 156 w 261"/>
              <a:gd name="T49" fmla="*/ 74 h 449"/>
              <a:gd name="T50" fmla="*/ 220 w 261"/>
              <a:gd name="T51" fmla="*/ 85 h 449"/>
              <a:gd name="T52" fmla="*/ 220 w 261"/>
              <a:gd name="T53" fmla="*/ 141 h 449"/>
              <a:gd name="T54" fmla="*/ 105 w 261"/>
              <a:gd name="T55" fmla="*/ 153 h 449"/>
              <a:gd name="T56" fmla="*/ 69 w 261"/>
              <a:gd name="T57" fmla="*/ 153 h 449"/>
              <a:gd name="T58" fmla="*/ 17 w 261"/>
              <a:gd name="T59" fmla="*/ 205 h 449"/>
              <a:gd name="T60" fmla="*/ 69 w 261"/>
              <a:gd name="T61" fmla="*/ 257 h 449"/>
              <a:gd name="T62" fmla="*/ 224 w 261"/>
              <a:gd name="T63" fmla="*/ 257 h 449"/>
              <a:gd name="T64" fmla="*/ 249 w 261"/>
              <a:gd name="T65" fmla="*/ 281 h 449"/>
              <a:gd name="T66" fmla="*/ 224 w 261"/>
              <a:gd name="T67" fmla="*/ 306 h 449"/>
              <a:gd name="T68" fmla="*/ 72 w 261"/>
              <a:gd name="T69" fmla="*/ 306 h 449"/>
              <a:gd name="T70" fmla="*/ 0 w 261"/>
              <a:gd name="T71" fmla="*/ 377 h 449"/>
              <a:gd name="T72" fmla="*/ 72 w 261"/>
              <a:gd name="T73" fmla="*/ 449 h 449"/>
              <a:gd name="T74" fmla="*/ 207 w 261"/>
              <a:gd name="T75" fmla="*/ 443 h 449"/>
              <a:gd name="T76" fmla="*/ 72 w 261"/>
              <a:gd name="T77" fmla="*/ 436 h 449"/>
              <a:gd name="T78" fmla="*/ 12 w 261"/>
              <a:gd name="T79" fmla="*/ 377 h 449"/>
              <a:gd name="T80" fmla="*/ 72 w 261"/>
              <a:gd name="T81" fmla="*/ 31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1" h="449">
                <a:moveTo>
                  <a:pt x="227" y="449"/>
                </a:moveTo>
                <a:cubicBezTo>
                  <a:pt x="224" y="449"/>
                  <a:pt x="221" y="446"/>
                  <a:pt x="221" y="443"/>
                </a:cubicBezTo>
                <a:cubicBezTo>
                  <a:pt x="221" y="439"/>
                  <a:pt x="224" y="436"/>
                  <a:pt x="227" y="436"/>
                </a:cubicBezTo>
                <a:cubicBezTo>
                  <a:pt x="239" y="436"/>
                  <a:pt x="239" y="436"/>
                  <a:pt x="239" y="436"/>
                </a:cubicBezTo>
                <a:cubicBezTo>
                  <a:pt x="243" y="436"/>
                  <a:pt x="245" y="439"/>
                  <a:pt x="245" y="443"/>
                </a:cubicBezTo>
                <a:cubicBezTo>
                  <a:pt x="245" y="446"/>
                  <a:pt x="243" y="449"/>
                  <a:pt x="239" y="449"/>
                </a:cubicBezTo>
                <a:cubicBezTo>
                  <a:pt x="227" y="449"/>
                  <a:pt x="227" y="449"/>
                  <a:pt x="227" y="449"/>
                </a:cubicBezTo>
                <a:close/>
                <a:moveTo>
                  <a:pt x="151" y="12"/>
                </a:moveTo>
                <a:cubicBezTo>
                  <a:pt x="148" y="12"/>
                  <a:pt x="145" y="9"/>
                  <a:pt x="145" y="6"/>
                </a:cubicBezTo>
                <a:cubicBezTo>
                  <a:pt x="145" y="3"/>
                  <a:pt x="148" y="0"/>
                  <a:pt x="151" y="0"/>
                </a:cubicBezTo>
                <a:cubicBezTo>
                  <a:pt x="163" y="0"/>
                  <a:pt x="163" y="0"/>
                  <a:pt x="163" y="0"/>
                </a:cubicBezTo>
                <a:cubicBezTo>
                  <a:pt x="167" y="0"/>
                  <a:pt x="170" y="3"/>
                  <a:pt x="170" y="6"/>
                </a:cubicBezTo>
                <a:cubicBezTo>
                  <a:pt x="170" y="9"/>
                  <a:pt x="167" y="12"/>
                  <a:pt x="163" y="12"/>
                </a:cubicBezTo>
                <a:cubicBezTo>
                  <a:pt x="151" y="12"/>
                  <a:pt x="151" y="12"/>
                  <a:pt x="151" y="12"/>
                </a:cubicBezTo>
                <a:close/>
                <a:moveTo>
                  <a:pt x="123" y="318"/>
                </a:moveTo>
                <a:cubicBezTo>
                  <a:pt x="224" y="318"/>
                  <a:pt x="224" y="318"/>
                  <a:pt x="224" y="318"/>
                </a:cubicBezTo>
                <a:cubicBezTo>
                  <a:pt x="234" y="318"/>
                  <a:pt x="244" y="314"/>
                  <a:pt x="250" y="307"/>
                </a:cubicBezTo>
                <a:cubicBezTo>
                  <a:pt x="257" y="301"/>
                  <a:pt x="261" y="291"/>
                  <a:pt x="261" y="281"/>
                </a:cubicBezTo>
                <a:cubicBezTo>
                  <a:pt x="261" y="271"/>
                  <a:pt x="257" y="262"/>
                  <a:pt x="250" y="255"/>
                </a:cubicBezTo>
                <a:cubicBezTo>
                  <a:pt x="244" y="248"/>
                  <a:pt x="234" y="244"/>
                  <a:pt x="224" y="244"/>
                </a:cubicBezTo>
                <a:cubicBezTo>
                  <a:pt x="159" y="244"/>
                  <a:pt x="159" y="244"/>
                  <a:pt x="159" y="244"/>
                </a:cubicBezTo>
                <a:cubicBezTo>
                  <a:pt x="69" y="244"/>
                  <a:pt x="69" y="244"/>
                  <a:pt x="69" y="244"/>
                </a:cubicBezTo>
                <a:cubicBezTo>
                  <a:pt x="58" y="244"/>
                  <a:pt x="48" y="240"/>
                  <a:pt x="41" y="233"/>
                </a:cubicBezTo>
                <a:cubicBezTo>
                  <a:pt x="34" y="225"/>
                  <a:pt x="30" y="216"/>
                  <a:pt x="30" y="205"/>
                </a:cubicBezTo>
                <a:cubicBezTo>
                  <a:pt x="30" y="194"/>
                  <a:pt x="34" y="184"/>
                  <a:pt x="41" y="177"/>
                </a:cubicBezTo>
                <a:cubicBezTo>
                  <a:pt x="48" y="170"/>
                  <a:pt x="58" y="165"/>
                  <a:pt x="69" y="165"/>
                </a:cubicBezTo>
                <a:cubicBezTo>
                  <a:pt x="102" y="165"/>
                  <a:pt x="102" y="165"/>
                  <a:pt x="102" y="165"/>
                </a:cubicBezTo>
                <a:cubicBezTo>
                  <a:pt x="105" y="165"/>
                  <a:pt x="105" y="165"/>
                  <a:pt x="105" y="165"/>
                </a:cubicBezTo>
                <a:cubicBezTo>
                  <a:pt x="192" y="165"/>
                  <a:pt x="192" y="165"/>
                  <a:pt x="192" y="165"/>
                </a:cubicBezTo>
                <a:cubicBezTo>
                  <a:pt x="206" y="165"/>
                  <a:pt x="219" y="159"/>
                  <a:pt x="229" y="150"/>
                </a:cubicBezTo>
                <a:cubicBezTo>
                  <a:pt x="238" y="141"/>
                  <a:pt x="244" y="128"/>
                  <a:pt x="244" y="113"/>
                </a:cubicBezTo>
                <a:cubicBezTo>
                  <a:pt x="244" y="99"/>
                  <a:pt x="238" y="86"/>
                  <a:pt x="229" y="77"/>
                </a:cubicBezTo>
                <a:cubicBezTo>
                  <a:pt x="219" y="67"/>
                  <a:pt x="206" y="61"/>
                  <a:pt x="192" y="61"/>
                </a:cubicBezTo>
                <a:cubicBezTo>
                  <a:pt x="156" y="61"/>
                  <a:pt x="156" y="61"/>
                  <a:pt x="156" y="61"/>
                </a:cubicBezTo>
                <a:cubicBezTo>
                  <a:pt x="156" y="61"/>
                  <a:pt x="156" y="61"/>
                  <a:pt x="156" y="61"/>
                </a:cubicBezTo>
                <a:cubicBezTo>
                  <a:pt x="55" y="61"/>
                  <a:pt x="55" y="61"/>
                  <a:pt x="55" y="61"/>
                </a:cubicBezTo>
                <a:cubicBezTo>
                  <a:pt x="48" y="61"/>
                  <a:pt x="42" y="59"/>
                  <a:pt x="38" y="54"/>
                </a:cubicBezTo>
                <a:cubicBezTo>
                  <a:pt x="33" y="50"/>
                  <a:pt x="30" y="43"/>
                  <a:pt x="30" y="37"/>
                </a:cubicBezTo>
                <a:cubicBezTo>
                  <a:pt x="30" y="30"/>
                  <a:pt x="33" y="24"/>
                  <a:pt x="38" y="19"/>
                </a:cubicBezTo>
                <a:cubicBezTo>
                  <a:pt x="42" y="15"/>
                  <a:pt x="48" y="12"/>
                  <a:pt x="55" y="12"/>
                </a:cubicBezTo>
                <a:cubicBezTo>
                  <a:pt x="120" y="12"/>
                  <a:pt x="120" y="12"/>
                  <a:pt x="120" y="12"/>
                </a:cubicBezTo>
                <a:cubicBezTo>
                  <a:pt x="123" y="12"/>
                  <a:pt x="126" y="9"/>
                  <a:pt x="126" y="6"/>
                </a:cubicBezTo>
                <a:cubicBezTo>
                  <a:pt x="126" y="3"/>
                  <a:pt x="123" y="0"/>
                  <a:pt x="120" y="0"/>
                </a:cubicBezTo>
                <a:cubicBezTo>
                  <a:pt x="55" y="0"/>
                  <a:pt x="55" y="0"/>
                  <a:pt x="55" y="0"/>
                </a:cubicBezTo>
                <a:cubicBezTo>
                  <a:pt x="45" y="0"/>
                  <a:pt x="35" y="4"/>
                  <a:pt x="29" y="11"/>
                </a:cubicBezTo>
                <a:cubicBezTo>
                  <a:pt x="22" y="17"/>
                  <a:pt x="18" y="27"/>
                  <a:pt x="18" y="37"/>
                </a:cubicBezTo>
                <a:cubicBezTo>
                  <a:pt x="18" y="47"/>
                  <a:pt x="22" y="56"/>
                  <a:pt x="29" y="63"/>
                </a:cubicBezTo>
                <a:cubicBezTo>
                  <a:pt x="35" y="70"/>
                  <a:pt x="45" y="74"/>
                  <a:pt x="55" y="74"/>
                </a:cubicBezTo>
                <a:cubicBezTo>
                  <a:pt x="156" y="74"/>
                  <a:pt x="156" y="74"/>
                  <a:pt x="156" y="74"/>
                </a:cubicBezTo>
                <a:cubicBezTo>
                  <a:pt x="156" y="74"/>
                  <a:pt x="156" y="74"/>
                  <a:pt x="156" y="74"/>
                </a:cubicBezTo>
                <a:cubicBezTo>
                  <a:pt x="192" y="74"/>
                  <a:pt x="192" y="74"/>
                  <a:pt x="192" y="74"/>
                </a:cubicBezTo>
                <a:cubicBezTo>
                  <a:pt x="203" y="74"/>
                  <a:pt x="213" y="78"/>
                  <a:pt x="220" y="85"/>
                </a:cubicBezTo>
                <a:cubicBezTo>
                  <a:pt x="227" y="92"/>
                  <a:pt x="232" y="102"/>
                  <a:pt x="232" y="113"/>
                </a:cubicBezTo>
                <a:cubicBezTo>
                  <a:pt x="232" y="124"/>
                  <a:pt x="227" y="134"/>
                  <a:pt x="220" y="141"/>
                </a:cubicBezTo>
                <a:cubicBezTo>
                  <a:pt x="213" y="148"/>
                  <a:pt x="203" y="153"/>
                  <a:pt x="192" y="153"/>
                </a:cubicBezTo>
                <a:cubicBezTo>
                  <a:pt x="105" y="153"/>
                  <a:pt x="105" y="153"/>
                  <a:pt x="105" y="153"/>
                </a:cubicBezTo>
                <a:cubicBezTo>
                  <a:pt x="102" y="153"/>
                  <a:pt x="102" y="153"/>
                  <a:pt x="102" y="153"/>
                </a:cubicBezTo>
                <a:cubicBezTo>
                  <a:pt x="69" y="153"/>
                  <a:pt x="69" y="153"/>
                  <a:pt x="69" y="153"/>
                </a:cubicBezTo>
                <a:cubicBezTo>
                  <a:pt x="55" y="153"/>
                  <a:pt x="42" y="159"/>
                  <a:pt x="32" y="168"/>
                </a:cubicBezTo>
                <a:cubicBezTo>
                  <a:pt x="23" y="177"/>
                  <a:pt x="17" y="190"/>
                  <a:pt x="17" y="205"/>
                </a:cubicBezTo>
                <a:cubicBezTo>
                  <a:pt x="17" y="219"/>
                  <a:pt x="23" y="232"/>
                  <a:pt x="32" y="241"/>
                </a:cubicBezTo>
                <a:cubicBezTo>
                  <a:pt x="42" y="251"/>
                  <a:pt x="55" y="257"/>
                  <a:pt x="69" y="257"/>
                </a:cubicBezTo>
                <a:cubicBezTo>
                  <a:pt x="159" y="257"/>
                  <a:pt x="159" y="257"/>
                  <a:pt x="159" y="257"/>
                </a:cubicBezTo>
                <a:cubicBezTo>
                  <a:pt x="224" y="257"/>
                  <a:pt x="224" y="257"/>
                  <a:pt x="224" y="257"/>
                </a:cubicBezTo>
                <a:cubicBezTo>
                  <a:pt x="231" y="257"/>
                  <a:pt x="237" y="259"/>
                  <a:pt x="242" y="264"/>
                </a:cubicBezTo>
                <a:cubicBezTo>
                  <a:pt x="246" y="268"/>
                  <a:pt x="249" y="274"/>
                  <a:pt x="249" y="281"/>
                </a:cubicBezTo>
                <a:cubicBezTo>
                  <a:pt x="249" y="288"/>
                  <a:pt x="246" y="294"/>
                  <a:pt x="242" y="299"/>
                </a:cubicBezTo>
                <a:cubicBezTo>
                  <a:pt x="237" y="303"/>
                  <a:pt x="231" y="306"/>
                  <a:pt x="224" y="306"/>
                </a:cubicBezTo>
                <a:cubicBezTo>
                  <a:pt x="123" y="306"/>
                  <a:pt x="123" y="306"/>
                  <a:pt x="123" y="306"/>
                </a:cubicBezTo>
                <a:cubicBezTo>
                  <a:pt x="72" y="306"/>
                  <a:pt x="72" y="306"/>
                  <a:pt x="72" y="306"/>
                </a:cubicBezTo>
                <a:cubicBezTo>
                  <a:pt x="52" y="306"/>
                  <a:pt x="34" y="314"/>
                  <a:pt x="21" y="327"/>
                </a:cubicBezTo>
                <a:cubicBezTo>
                  <a:pt x="8" y="340"/>
                  <a:pt x="0" y="358"/>
                  <a:pt x="0" y="377"/>
                </a:cubicBezTo>
                <a:cubicBezTo>
                  <a:pt x="0" y="397"/>
                  <a:pt x="8" y="415"/>
                  <a:pt x="21" y="428"/>
                </a:cubicBezTo>
                <a:cubicBezTo>
                  <a:pt x="34" y="441"/>
                  <a:pt x="52" y="449"/>
                  <a:pt x="72" y="449"/>
                </a:cubicBezTo>
                <a:cubicBezTo>
                  <a:pt x="201" y="449"/>
                  <a:pt x="201" y="449"/>
                  <a:pt x="201" y="449"/>
                </a:cubicBezTo>
                <a:cubicBezTo>
                  <a:pt x="204" y="449"/>
                  <a:pt x="207" y="446"/>
                  <a:pt x="207" y="443"/>
                </a:cubicBezTo>
                <a:cubicBezTo>
                  <a:pt x="207" y="439"/>
                  <a:pt x="204" y="436"/>
                  <a:pt x="201" y="436"/>
                </a:cubicBezTo>
                <a:cubicBezTo>
                  <a:pt x="72" y="436"/>
                  <a:pt x="72" y="436"/>
                  <a:pt x="72" y="436"/>
                </a:cubicBezTo>
                <a:cubicBezTo>
                  <a:pt x="55" y="436"/>
                  <a:pt x="41" y="430"/>
                  <a:pt x="30" y="419"/>
                </a:cubicBezTo>
                <a:cubicBezTo>
                  <a:pt x="19" y="408"/>
                  <a:pt x="12" y="394"/>
                  <a:pt x="12" y="377"/>
                </a:cubicBezTo>
                <a:cubicBezTo>
                  <a:pt x="12" y="361"/>
                  <a:pt x="19" y="346"/>
                  <a:pt x="30" y="336"/>
                </a:cubicBezTo>
                <a:cubicBezTo>
                  <a:pt x="41" y="325"/>
                  <a:pt x="55" y="318"/>
                  <a:pt x="72" y="318"/>
                </a:cubicBezTo>
                <a:lnTo>
                  <a:pt x="123" y="318"/>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8" name="组合 67"/>
          <p:cNvGrpSpPr/>
          <p:nvPr/>
        </p:nvGrpSpPr>
        <p:grpSpPr>
          <a:xfrm>
            <a:off x="44752" y="63500"/>
            <a:ext cx="2265099" cy="2639094"/>
            <a:chOff x="32052" y="63500"/>
            <a:chExt cx="3403600" cy="3965575"/>
          </a:xfrm>
          <a:solidFill>
            <a:srgbClr val="E8C850"/>
          </a:solidFill>
        </p:grpSpPr>
        <p:sp>
          <p:nvSpPr>
            <p:cNvPr id="50204" name="Oval 9"/>
            <p:cNvSpPr>
              <a:spLocks noChangeArrowheads="1"/>
            </p:cNvSpPr>
            <p:nvPr/>
          </p:nvSpPr>
          <p:spPr bwMode="auto">
            <a:xfrm>
              <a:off x="3308652" y="63500"/>
              <a:ext cx="50800"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6" name="Oval 11"/>
            <p:cNvSpPr>
              <a:spLocks noChangeArrowheads="1"/>
            </p:cNvSpPr>
            <p:nvPr/>
          </p:nvSpPr>
          <p:spPr bwMode="auto">
            <a:xfrm>
              <a:off x="3400727"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8" name="Oval 13"/>
            <p:cNvSpPr>
              <a:spLocks noChangeArrowheads="1"/>
            </p:cNvSpPr>
            <p:nvPr/>
          </p:nvSpPr>
          <p:spPr bwMode="auto">
            <a:xfrm>
              <a:off x="3232452"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1" name="Oval 16"/>
            <p:cNvSpPr>
              <a:spLocks noChangeArrowheads="1"/>
            </p:cNvSpPr>
            <p:nvPr/>
          </p:nvSpPr>
          <p:spPr bwMode="auto">
            <a:xfrm>
              <a:off x="32052" y="3336925"/>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3" name="Oval 18"/>
            <p:cNvSpPr>
              <a:spLocks noChangeArrowheads="1"/>
            </p:cNvSpPr>
            <p:nvPr/>
          </p:nvSpPr>
          <p:spPr bwMode="auto">
            <a:xfrm>
              <a:off x="41577" y="342900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5" name="Oval 20"/>
            <p:cNvSpPr>
              <a:spLocks noChangeArrowheads="1"/>
            </p:cNvSpPr>
            <p:nvPr/>
          </p:nvSpPr>
          <p:spPr bwMode="auto">
            <a:xfrm>
              <a:off x="41577" y="3260725"/>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6" name="Freeform 21"/>
            <p:cNvSpPr>
              <a:spLocks noEditPoints="1"/>
            </p:cNvSpPr>
            <p:nvPr/>
          </p:nvSpPr>
          <p:spPr bwMode="auto">
            <a:xfrm>
              <a:off x="41577" y="69850"/>
              <a:ext cx="3116263" cy="3140075"/>
            </a:xfrm>
            <a:custGeom>
              <a:avLst/>
              <a:gdLst>
                <a:gd name="T0" fmla="*/ 139 w 909"/>
                <a:gd name="T1" fmla="*/ 140 h 916"/>
                <a:gd name="T2" fmla="*/ 173 w 909"/>
                <a:gd name="T3" fmla="*/ 173 h 916"/>
                <a:gd name="T4" fmla="*/ 224 w 909"/>
                <a:gd name="T5" fmla="*/ 178 h 916"/>
                <a:gd name="T6" fmla="*/ 219 w 909"/>
                <a:gd name="T7" fmla="*/ 226 h 916"/>
                <a:gd name="T8" fmla="*/ 171 w 909"/>
                <a:gd name="T9" fmla="*/ 221 h 916"/>
                <a:gd name="T10" fmla="*/ 135 w 909"/>
                <a:gd name="T11" fmla="*/ 183 h 916"/>
                <a:gd name="T12" fmla="*/ 96 w 909"/>
                <a:gd name="T13" fmla="*/ 183 h 916"/>
                <a:gd name="T14" fmla="*/ 91 w 909"/>
                <a:gd name="T15" fmla="*/ 226 h 916"/>
                <a:gd name="T16" fmla="*/ 43 w 909"/>
                <a:gd name="T17" fmla="*/ 221 h 916"/>
                <a:gd name="T18" fmla="*/ 48 w 909"/>
                <a:gd name="T19" fmla="*/ 173 h 916"/>
                <a:gd name="T20" fmla="*/ 87 w 909"/>
                <a:gd name="T21" fmla="*/ 140 h 916"/>
                <a:gd name="T22" fmla="*/ 10 w 909"/>
                <a:gd name="T23" fmla="*/ 178 h 916"/>
                <a:gd name="T24" fmla="*/ 10 w 909"/>
                <a:gd name="T25" fmla="*/ 911 h 916"/>
                <a:gd name="T26" fmla="*/ 0 w 909"/>
                <a:gd name="T27" fmla="*/ 911 h 916"/>
                <a:gd name="T28" fmla="*/ 0 w 909"/>
                <a:gd name="T29" fmla="*/ 178 h 916"/>
                <a:gd name="T30" fmla="*/ 5 w 909"/>
                <a:gd name="T31" fmla="*/ 130 h 916"/>
                <a:gd name="T32" fmla="*/ 87 w 909"/>
                <a:gd name="T33" fmla="*/ 130 h 916"/>
                <a:gd name="T34" fmla="*/ 48 w 909"/>
                <a:gd name="T35" fmla="*/ 96 h 916"/>
                <a:gd name="T36" fmla="*/ 43 w 909"/>
                <a:gd name="T37" fmla="*/ 48 h 916"/>
                <a:gd name="T38" fmla="*/ 91 w 909"/>
                <a:gd name="T39" fmla="*/ 44 h 916"/>
                <a:gd name="T40" fmla="*/ 96 w 909"/>
                <a:gd name="T41" fmla="*/ 87 h 916"/>
                <a:gd name="T42" fmla="*/ 130 w 909"/>
                <a:gd name="T43" fmla="*/ 5 h 916"/>
                <a:gd name="T44" fmla="*/ 135 w 909"/>
                <a:gd name="T45" fmla="*/ 0 h 916"/>
                <a:gd name="T46" fmla="*/ 178 w 909"/>
                <a:gd name="T47" fmla="*/ 0 h 916"/>
                <a:gd name="T48" fmla="*/ 909 w 909"/>
                <a:gd name="T49" fmla="*/ 5 h 916"/>
                <a:gd name="T50" fmla="*/ 178 w 909"/>
                <a:gd name="T51" fmla="*/ 10 h 916"/>
                <a:gd name="T52" fmla="*/ 139 w 909"/>
                <a:gd name="T53" fmla="*/ 10 h 916"/>
                <a:gd name="T54" fmla="*/ 173 w 909"/>
                <a:gd name="T55" fmla="*/ 87 h 916"/>
                <a:gd name="T56" fmla="*/ 178 w 909"/>
                <a:gd name="T57" fmla="*/ 44 h 916"/>
                <a:gd name="T58" fmla="*/ 226 w 909"/>
                <a:gd name="T59" fmla="*/ 48 h 916"/>
                <a:gd name="T60" fmla="*/ 221 w 909"/>
                <a:gd name="T61" fmla="*/ 96 h 916"/>
                <a:gd name="T62" fmla="*/ 183 w 909"/>
                <a:gd name="T63" fmla="*/ 135 h 916"/>
                <a:gd name="T64" fmla="*/ 219 w 909"/>
                <a:gd name="T65" fmla="*/ 173 h 916"/>
                <a:gd name="T66" fmla="*/ 215 w 909"/>
                <a:gd name="T67" fmla="*/ 217 h 916"/>
                <a:gd name="T68" fmla="*/ 181 w 909"/>
                <a:gd name="T69" fmla="*/ 183 h 916"/>
                <a:gd name="T70" fmla="*/ 215 w 909"/>
                <a:gd name="T71" fmla="*/ 217 h 916"/>
                <a:gd name="T72" fmla="*/ 87 w 909"/>
                <a:gd name="T73" fmla="*/ 53 h 916"/>
                <a:gd name="T74" fmla="*/ 53 w 909"/>
                <a:gd name="T75" fmla="*/ 87 h 916"/>
                <a:gd name="T76" fmla="*/ 216 w 909"/>
                <a:gd name="T77" fmla="*/ 53 h 916"/>
                <a:gd name="T78" fmla="*/ 183 w 909"/>
                <a:gd name="T79" fmla="*/ 87 h 916"/>
                <a:gd name="T80" fmla="*/ 216 w 909"/>
                <a:gd name="T81" fmla="*/ 53 h 916"/>
                <a:gd name="T82" fmla="*/ 173 w 909"/>
                <a:gd name="T83" fmla="*/ 96 h 916"/>
                <a:gd name="T84" fmla="*/ 139 w 909"/>
                <a:gd name="T85" fmla="*/ 130 h 916"/>
                <a:gd name="T86" fmla="*/ 53 w 909"/>
                <a:gd name="T87" fmla="*/ 183 h 916"/>
                <a:gd name="T88" fmla="*/ 87 w 909"/>
                <a:gd name="T89" fmla="*/ 217 h 916"/>
                <a:gd name="T90" fmla="*/ 53 w 909"/>
                <a:gd name="T91" fmla="*/ 183 h 916"/>
                <a:gd name="T92" fmla="*/ 96 w 909"/>
                <a:gd name="T93" fmla="*/ 173 h 916"/>
                <a:gd name="T94" fmla="*/ 130 w 909"/>
                <a:gd name="T95" fmla="*/ 140 h 916"/>
                <a:gd name="T96" fmla="*/ 96 w 909"/>
                <a:gd name="T97" fmla="*/ 130 h 916"/>
                <a:gd name="T98" fmla="*/ 130 w 909"/>
                <a:gd name="T99" fmla="*/ 96 h 916"/>
                <a:gd name="T100" fmla="*/ 96 w 909"/>
                <a:gd name="T101" fmla="*/ 13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6">
                  <a:moveTo>
                    <a:pt x="173" y="140"/>
                  </a:moveTo>
                  <a:cubicBezTo>
                    <a:pt x="139" y="140"/>
                    <a:pt x="139" y="140"/>
                    <a:pt x="139" y="140"/>
                  </a:cubicBezTo>
                  <a:cubicBezTo>
                    <a:pt x="139" y="173"/>
                    <a:pt x="139" y="173"/>
                    <a:pt x="139" y="173"/>
                  </a:cubicBezTo>
                  <a:cubicBezTo>
                    <a:pt x="173" y="173"/>
                    <a:pt x="173" y="173"/>
                    <a:pt x="173" y="173"/>
                  </a:cubicBezTo>
                  <a:cubicBezTo>
                    <a:pt x="173" y="140"/>
                    <a:pt x="173" y="140"/>
                    <a:pt x="173" y="140"/>
                  </a:cubicBezTo>
                  <a:close/>
                  <a:moveTo>
                    <a:pt x="224" y="178"/>
                  </a:moveTo>
                  <a:cubicBezTo>
                    <a:pt x="224" y="221"/>
                    <a:pt x="224" y="221"/>
                    <a:pt x="224" y="221"/>
                  </a:cubicBezTo>
                  <a:cubicBezTo>
                    <a:pt x="224" y="224"/>
                    <a:pt x="222" y="226"/>
                    <a:pt x="219" y="226"/>
                  </a:cubicBezTo>
                  <a:cubicBezTo>
                    <a:pt x="176" y="226"/>
                    <a:pt x="176" y="226"/>
                    <a:pt x="176" y="226"/>
                  </a:cubicBezTo>
                  <a:cubicBezTo>
                    <a:pt x="173" y="226"/>
                    <a:pt x="171" y="224"/>
                    <a:pt x="171" y="221"/>
                  </a:cubicBezTo>
                  <a:cubicBezTo>
                    <a:pt x="171" y="183"/>
                    <a:pt x="171" y="183"/>
                    <a:pt x="171" y="183"/>
                  </a:cubicBezTo>
                  <a:cubicBezTo>
                    <a:pt x="135" y="183"/>
                    <a:pt x="135" y="183"/>
                    <a:pt x="135" y="183"/>
                  </a:cubicBezTo>
                  <a:cubicBezTo>
                    <a:pt x="135" y="183"/>
                    <a:pt x="135" y="183"/>
                    <a:pt x="135" y="183"/>
                  </a:cubicBezTo>
                  <a:cubicBezTo>
                    <a:pt x="96" y="183"/>
                    <a:pt x="96" y="183"/>
                    <a:pt x="96" y="183"/>
                  </a:cubicBezTo>
                  <a:cubicBezTo>
                    <a:pt x="96" y="221"/>
                    <a:pt x="96" y="221"/>
                    <a:pt x="96" y="221"/>
                  </a:cubicBezTo>
                  <a:cubicBezTo>
                    <a:pt x="96" y="224"/>
                    <a:pt x="94" y="226"/>
                    <a:pt x="91" y="226"/>
                  </a:cubicBezTo>
                  <a:cubicBezTo>
                    <a:pt x="48" y="226"/>
                    <a:pt x="48" y="226"/>
                    <a:pt x="48" y="226"/>
                  </a:cubicBezTo>
                  <a:cubicBezTo>
                    <a:pt x="45" y="226"/>
                    <a:pt x="43" y="224"/>
                    <a:pt x="43" y="221"/>
                  </a:cubicBezTo>
                  <a:cubicBezTo>
                    <a:pt x="43" y="178"/>
                    <a:pt x="43" y="178"/>
                    <a:pt x="43" y="178"/>
                  </a:cubicBezTo>
                  <a:cubicBezTo>
                    <a:pt x="43" y="175"/>
                    <a:pt x="45" y="173"/>
                    <a:pt x="48" y="173"/>
                  </a:cubicBezTo>
                  <a:cubicBezTo>
                    <a:pt x="87" y="173"/>
                    <a:pt x="87" y="173"/>
                    <a:pt x="87" y="173"/>
                  </a:cubicBezTo>
                  <a:cubicBezTo>
                    <a:pt x="87" y="140"/>
                    <a:pt x="87" y="140"/>
                    <a:pt x="87" y="140"/>
                  </a:cubicBezTo>
                  <a:cubicBezTo>
                    <a:pt x="10" y="140"/>
                    <a:pt x="10" y="140"/>
                    <a:pt x="10" y="140"/>
                  </a:cubicBezTo>
                  <a:cubicBezTo>
                    <a:pt x="10" y="178"/>
                    <a:pt x="10" y="178"/>
                    <a:pt x="10" y="178"/>
                  </a:cubicBezTo>
                  <a:cubicBezTo>
                    <a:pt x="10" y="178"/>
                    <a:pt x="10" y="178"/>
                    <a:pt x="10" y="178"/>
                  </a:cubicBezTo>
                  <a:cubicBezTo>
                    <a:pt x="10" y="911"/>
                    <a:pt x="10" y="911"/>
                    <a:pt x="10" y="911"/>
                  </a:cubicBezTo>
                  <a:cubicBezTo>
                    <a:pt x="10" y="914"/>
                    <a:pt x="8" y="916"/>
                    <a:pt x="5" y="916"/>
                  </a:cubicBezTo>
                  <a:cubicBezTo>
                    <a:pt x="2" y="916"/>
                    <a:pt x="0" y="914"/>
                    <a:pt x="0" y="911"/>
                  </a:cubicBezTo>
                  <a:cubicBezTo>
                    <a:pt x="0" y="178"/>
                    <a:pt x="0" y="178"/>
                    <a:pt x="0" y="178"/>
                  </a:cubicBezTo>
                  <a:cubicBezTo>
                    <a:pt x="0" y="178"/>
                    <a:pt x="0" y="178"/>
                    <a:pt x="0" y="178"/>
                  </a:cubicBezTo>
                  <a:cubicBezTo>
                    <a:pt x="0" y="135"/>
                    <a:pt x="0" y="135"/>
                    <a:pt x="0" y="135"/>
                  </a:cubicBezTo>
                  <a:cubicBezTo>
                    <a:pt x="0" y="132"/>
                    <a:pt x="2" y="130"/>
                    <a:pt x="5" y="130"/>
                  </a:cubicBezTo>
                  <a:cubicBezTo>
                    <a:pt x="5" y="130"/>
                    <a:pt x="5" y="130"/>
                    <a:pt x="5" y="130"/>
                  </a:cubicBezTo>
                  <a:cubicBezTo>
                    <a:pt x="87" y="130"/>
                    <a:pt x="87" y="130"/>
                    <a:pt x="87" y="130"/>
                  </a:cubicBezTo>
                  <a:cubicBezTo>
                    <a:pt x="87" y="96"/>
                    <a:pt x="87" y="96"/>
                    <a:pt x="87" y="96"/>
                  </a:cubicBezTo>
                  <a:cubicBezTo>
                    <a:pt x="48" y="96"/>
                    <a:pt x="48" y="96"/>
                    <a:pt x="48" y="96"/>
                  </a:cubicBezTo>
                  <a:cubicBezTo>
                    <a:pt x="45" y="96"/>
                    <a:pt x="43" y="94"/>
                    <a:pt x="43" y="92"/>
                  </a:cubicBezTo>
                  <a:cubicBezTo>
                    <a:pt x="43" y="48"/>
                    <a:pt x="43" y="48"/>
                    <a:pt x="43" y="48"/>
                  </a:cubicBezTo>
                  <a:cubicBezTo>
                    <a:pt x="43" y="46"/>
                    <a:pt x="45" y="44"/>
                    <a:pt x="48" y="44"/>
                  </a:cubicBezTo>
                  <a:cubicBezTo>
                    <a:pt x="91" y="44"/>
                    <a:pt x="91" y="44"/>
                    <a:pt x="91" y="44"/>
                  </a:cubicBezTo>
                  <a:cubicBezTo>
                    <a:pt x="94" y="44"/>
                    <a:pt x="96" y="46"/>
                    <a:pt x="96" y="48"/>
                  </a:cubicBezTo>
                  <a:cubicBezTo>
                    <a:pt x="96" y="87"/>
                    <a:pt x="96" y="87"/>
                    <a:pt x="96" y="87"/>
                  </a:cubicBezTo>
                  <a:cubicBezTo>
                    <a:pt x="130" y="87"/>
                    <a:pt x="130" y="87"/>
                    <a:pt x="130" y="87"/>
                  </a:cubicBezTo>
                  <a:cubicBezTo>
                    <a:pt x="130" y="5"/>
                    <a:pt x="130" y="5"/>
                    <a:pt x="130" y="5"/>
                  </a:cubicBezTo>
                  <a:cubicBezTo>
                    <a:pt x="130" y="5"/>
                    <a:pt x="130" y="5"/>
                    <a:pt x="130" y="5"/>
                  </a:cubicBezTo>
                  <a:cubicBezTo>
                    <a:pt x="130" y="2"/>
                    <a:pt x="132" y="0"/>
                    <a:pt x="135" y="0"/>
                  </a:cubicBezTo>
                  <a:cubicBezTo>
                    <a:pt x="177" y="0"/>
                    <a:pt x="177" y="0"/>
                    <a:pt x="177" y="0"/>
                  </a:cubicBezTo>
                  <a:cubicBezTo>
                    <a:pt x="178" y="0"/>
                    <a:pt x="178" y="0"/>
                    <a:pt x="178" y="0"/>
                  </a:cubicBezTo>
                  <a:cubicBezTo>
                    <a:pt x="905" y="0"/>
                    <a:pt x="905" y="0"/>
                    <a:pt x="905" y="0"/>
                  </a:cubicBezTo>
                  <a:cubicBezTo>
                    <a:pt x="907" y="0"/>
                    <a:pt x="909" y="2"/>
                    <a:pt x="909" y="5"/>
                  </a:cubicBezTo>
                  <a:cubicBezTo>
                    <a:pt x="909" y="8"/>
                    <a:pt x="907" y="10"/>
                    <a:pt x="905" y="10"/>
                  </a:cubicBezTo>
                  <a:cubicBezTo>
                    <a:pt x="178" y="10"/>
                    <a:pt x="178" y="10"/>
                    <a:pt x="178" y="10"/>
                  </a:cubicBezTo>
                  <a:cubicBezTo>
                    <a:pt x="178" y="10"/>
                    <a:pt x="178" y="10"/>
                    <a:pt x="177" y="10"/>
                  </a:cubicBezTo>
                  <a:cubicBezTo>
                    <a:pt x="139" y="10"/>
                    <a:pt x="139" y="10"/>
                    <a:pt x="139" y="10"/>
                  </a:cubicBezTo>
                  <a:cubicBezTo>
                    <a:pt x="139" y="87"/>
                    <a:pt x="139" y="87"/>
                    <a:pt x="139" y="87"/>
                  </a:cubicBezTo>
                  <a:cubicBezTo>
                    <a:pt x="173" y="87"/>
                    <a:pt x="173" y="87"/>
                    <a:pt x="173" y="87"/>
                  </a:cubicBezTo>
                  <a:cubicBezTo>
                    <a:pt x="173" y="48"/>
                    <a:pt x="173" y="48"/>
                    <a:pt x="173" y="48"/>
                  </a:cubicBezTo>
                  <a:cubicBezTo>
                    <a:pt x="173" y="46"/>
                    <a:pt x="175" y="44"/>
                    <a:pt x="178" y="44"/>
                  </a:cubicBezTo>
                  <a:cubicBezTo>
                    <a:pt x="221" y="44"/>
                    <a:pt x="221" y="44"/>
                    <a:pt x="221" y="44"/>
                  </a:cubicBezTo>
                  <a:cubicBezTo>
                    <a:pt x="224" y="44"/>
                    <a:pt x="226" y="46"/>
                    <a:pt x="226" y="48"/>
                  </a:cubicBezTo>
                  <a:cubicBezTo>
                    <a:pt x="226" y="92"/>
                    <a:pt x="226" y="92"/>
                    <a:pt x="226" y="92"/>
                  </a:cubicBezTo>
                  <a:cubicBezTo>
                    <a:pt x="226" y="94"/>
                    <a:pt x="224" y="96"/>
                    <a:pt x="221" y="96"/>
                  </a:cubicBezTo>
                  <a:cubicBezTo>
                    <a:pt x="183" y="96"/>
                    <a:pt x="183" y="96"/>
                    <a:pt x="183" y="96"/>
                  </a:cubicBezTo>
                  <a:cubicBezTo>
                    <a:pt x="183" y="135"/>
                    <a:pt x="183" y="135"/>
                    <a:pt x="183" y="135"/>
                  </a:cubicBezTo>
                  <a:cubicBezTo>
                    <a:pt x="183" y="173"/>
                    <a:pt x="183" y="173"/>
                    <a:pt x="183" y="173"/>
                  </a:cubicBezTo>
                  <a:cubicBezTo>
                    <a:pt x="219" y="173"/>
                    <a:pt x="219" y="173"/>
                    <a:pt x="219" y="173"/>
                  </a:cubicBezTo>
                  <a:cubicBezTo>
                    <a:pt x="222" y="173"/>
                    <a:pt x="224" y="175"/>
                    <a:pt x="224" y="178"/>
                  </a:cubicBezTo>
                  <a:close/>
                  <a:moveTo>
                    <a:pt x="215" y="217"/>
                  </a:moveTo>
                  <a:cubicBezTo>
                    <a:pt x="215" y="183"/>
                    <a:pt x="215" y="183"/>
                    <a:pt x="215" y="183"/>
                  </a:cubicBezTo>
                  <a:cubicBezTo>
                    <a:pt x="181" y="183"/>
                    <a:pt x="181" y="183"/>
                    <a:pt x="181" y="183"/>
                  </a:cubicBezTo>
                  <a:cubicBezTo>
                    <a:pt x="181" y="217"/>
                    <a:pt x="181" y="217"/>
                    <a:pt x="181" y="217"/>
                  </a:cubicBezTo>
                  <a:cubicBezTo>
                    <a:pt x="215" y="217"/>
                    <a:pt x="215" y="217"/>
                    <a:pt x="215" y="217"/>
                  </a:cubicBezTo>
                  <a:close/>
                  <a:moveTo>
                    <a:pt x="87" y="87"/>
                  </a:moveTo>
                  <a:cubicBezTo>
                    <a:pt x="87" y="53"/>
                    <a:pt x="87" y="53"/>
                    <a:pt x="87" y="53"/>
                  </a:cubicBezTo>
                  <a:cubicBezTo>
                    <a:pt x="53" y="53"/>
                    <a:pt x="53" y="53"/>
                    <a:pt x="53" y="53"/>
                  </a:cubicBezTo>
                  <a:cubicBezTo>
                    <a:pt x="53" y="87"/>
                    <a:pt x="53" y="87"/>
                    <a:pt x="53" y="87"/>
                  </a:cubicBezTo>
                  <a:cubicBezTo>
                    <a:pt x="87" y="87"/>
                    <a:pt x="87" y="87"/>
                    <a:pt x="87" y="87"/>
                  </a:cubicBezTo>
                  <a:close/>
                  <a:moveTo>
                    <a:pt x="216" y="53"/>
                  </a:moveTo>
                  <a:cubicBezTo>
                    <a:pt x="183" y="53"/>
                    <a:pt x="183" y="53"/>
                    <a:pt x="183" y="53"/>
                  </a:cubicBezTo>
                  <a:cubicBezTo>
                    <a:pt x="183" y="87"/>
                    <a:pt x="183" y="87"/>
                    <a:pt x="183" y="87"/>
                  </a:cubicBezTo>
                  <a:cubicBezTo>
                    <a:pt x="216" y="87"/>
                    <a:pt x="216" y="87"/>
                    <a:pt x="216" y="87"/>
                  </a:cubicBezTo>
                  <a:cubicBezTo>
                    <a:pt x="216" y="53"/>
                    <a:pt x="216" y="53"/>
                    <a:pt x="216" y="53"/>
                  </a:cubicBezTo>
                  <a:close/>
                  <a:moveTo>
                    <a:pt x="173" y="130"/>
                  </a:moveTo>
                  <a:cubicBezTo>
                    <a:pt x="173" y="96"/>
                    <a:pt x="173" y="96"/>
                    <a:pt x="173" y="96"/>
                  </a:cubicBezTo>
                  <a:cubicBezTo>
                    <a:pt x="139" y="96"/>
                    <a:pt x="139" y="96"/>
                    <a:pt x="139" y="96"/>
                  </a:cubicBezTo>
                  <a:cubicBezTo>
                    <a:pt x="139" y="130"/>
                    <a:pt x="139" y="130"/>
                    <a:pt x="139" y="130"/>
                  </a:cubicBezTo>
                  <a:cubicBezTo>
                    <a:pt x="173" y="130"/>
                    <a:pt x="173" y="130"/>
                    <a:pt x="173" y="130"/>
                  </a:cubicBezTo>
                  <a:close/>
                  <a:moveTo>
                    <a:pt x="53" y="183"/>
                  </a:moveTo>
                  <a:cubicBezTo>
                    <a:pt x="53" y="217"/>
                    <a:pt x="53" y="217"/>
                    <a:pt x="53" y="217"/>
                  </a:cubicBezTo>
                  <a:cubicBezTo>
                    <a:pt x="87" y="217"/>
                    <a:pt x="87" y="217"/>
                    <a:pt x="87" y="217"/>
                  </a:cubicBezTo>
                  <a:cubicBezTo>
                    <a:pt x="87" y="183"/>
                    <a:pt x="87" y="183"/>
                    <a:pt x="87" y="183"/>
                  </a:cubicBezTo>
                  <a:cubicBezTo>
                    <a:pt x="53" y="183"/>
                    <a:pt x="53" y="183"/>
                    <a:pt x="53" y="183"/>
                  </a:cubicBezTo>
                  <a:close/>
                  <a:moveTo>
                    <a:pt x="96" y="140"/>
                  </a:moveTo>
                  <a:cubicBezTo>
                    <a:pt x="96" y="173"/>
                    <a:pt x="96" y="173"/>
                    <a:pt x="96" y="173"/>
                  </a:cubicBezTo>
                  <a:cubicBezTo>
                    <a:pt x="130" y="173"/>
                    <a:pt x="130" y="173"/>
                    <a:pt x="130" y="173"/>
                  </a:cubicBezTo>
                  <a:cubicBezTo>
                    <a:pt x="130" y="140"/>
                    <a:pt x="130" y="140"/>
                    <a:pt x="130" y="140"/>
                  </a:cubicBezTo>
                  <a:cubicBezTo>
                    <a:pt x="96" y="140"/>
                    <a:pt x="96" y="140"/>
                    <a:pt x="96" y="140"/>
                  </a:cubicBezTo>
                  <a:close/>
                  <a:moveTo>
                    <a:pt x="96" y="130"/>
                  </a:moveTo>
                  <a:cubicBezTo>
                    <a:pt x="130" y="130"/>
                    <a:pt x="130" y="130"/>
                    <a:pt x="130" y="130"/>
                  </a:cubicBezTo>
                  <a:cubicBezTo>
                    <a:pt x="130" y="96"/>
                    <a:pt x="130" y="96"/>
                    <a:pt x="130" y="96"/>
                  </a:cubicBezTo>
                  <a:cubicBezTo>
                    <a:pt x="96" y="96"/>
                    <a:pt x="96" y="96"/>
                    <a:pt x="96" y="96"/>
                  </a:cubicBezTo>
                  <a:lnTo>
                    <a:pt x="96"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3" name="Freeform 37"/>
            <p:cNvSpPr>
              <a:spLocks noEditPoints="1"/>
            </p:cNvSpPr>
            <p:nvPr/>
          </p:nvSpPr>
          <p:spPr bwMode="auto">
            <a:xfrm>
              <a:off x="559102" y="69850"/>
              <a:ext cx="1141413" cy="3959225"/>
            </a:xfrm>
            <a:custGeom>
              <a:avLst/>
              <a:gdLst>
                <a:gd name="T0" fmla="*/ 162 w 333"/>
                <a:gd name="T1" fmla="*/ 5 h 1155"/>
                <a:gd name="T2" fmla="*/ 197 w 333"/>
                <a:gd name="T3" fmla="*/ 289 h 1155"/>
                <a:gd name="T4" fmla="*/ 242 w 333"/>
                <a:gd name="T5" fmla="*/ 324 h 1155"/>
                <a:gd name="T6" fmla="*/ 302 w 333"/>
                <a:gd name="T7" fmla="*/ 693 h 1155"/>
                <a:gd name="T8" fmla="*/ 238 w 333"/>
                <a:gd name="T9" fmla="*/ 760 h 1155"/>
                <a:gd name="T10" fmla="*/ 190 w 333"/>
                <a:gd name="T11" fmla="*/ 819 h 1155"/>
                <a:gd name="T12" fmla="*/ 207 w 333"/>
                <a:gd name="T13" fmla="*/ 870 h 1155"/>
                <a:gd name="T14" fmla="*/ 231 w 333"/>
                <a:gd name="T15" fmla="*/ 901 h 1155"/>
                <a:gd name="T16" fmla="*/ 190 w 333"/>
                <a:gd name="T17" fmla="*/ 934 h 1155"/>
                <a:gd name="T18" fmla="*/ 192 w 333"/>
                <a:gd name="T19" fmla="*/ 1070 h 1155"/>
                <a:gd name="T20" fmla="*/ 179 w 333"/>
                <a:gd name="T21" fmla="*/ 1092 h 1155"/>
                <a:gd name="T22" fmla="*/ 162 w 333"/>
                <a:gd name="T23" fmla="*/ 1095 h 1155"/>
                <a:gd name="T24" fmla="*/ 146 w 333"/>
                <a:gd name="T25" fmla="*/ 1085 h 1155"/>
                <a:gd name="T26" fmla="*/ 142 w 333"/>
                <a:gd name="T27" fmla="*/ 941 h 1155"/>
                <a:gd name="T28" fmla="*/ 143 w 333"/>
                <a:gd name="T29" fmla="*/ 900 h 1155"/>
                <a:gd name="T30" fmla="*/ 82 w 333"/>
                <a:gd name="T31" fmla="*/ 873 h 1155"/>
                <a:gd name="T32" fmla="*/ 143 w 333"/>
                <a:gd name="T33" fmla="*/ 853 h 1155"/>
                <a:gd name="T34" fmla="*/ 162 w 333"/>
                <a:gd name="T35" fmla="*/ 765 h 1155"/>
                <a:gd name="T36" fmla="*/ 91 w 333"/>
                <a:gd name="T37" fmla="*/ 730 h 1155"/>
                <a:gd name="T38" fmla="*/ 31 w 333"/>
                <a:gd name="T39" fmla="*/ 361 h 1155"/>
                <a:gd name="T40" fmla="*/ 95 w 333"/>
                <a:gd name="T41" fmla="*/ 294 h 1155"/>
                <a:gd name="T42" fmla="*/ 178 w 333"/>
                <a:gd name="T43" fmla="*/ 1059 h 1155"/>
                <a:gd name="T44" fmla="*/ 155 w 333"/>
                <a:gd name="T45" fmla="*/ 1081 h 1155"/>
                <a:gd name="T46" fmla="*/ 146 w 333"/>
                <a:gd name="T47" fmla="*/ 289 h 1155"/>
                <a:gd name="T48" fmla="*/ 146 w 333"/>
                <a:gd name="T49" fmla="*/ 289 h 1155"/>
                <a:gd name="T50" fmla="*/ 166 w 333"/>
                <a:gd name="T51" fmla="*/ 923 h 1155"/>
                <a:gd name="T52" fmla="*/ 167 w 333"/>
                <a:gd name="T53" fmla="*/ 802 h 1155"/>
                <a:gd name="T54" fmla="*/ 214 w 333"/>
                <a:gd name="T55" fmla="*/ 877 h 1155"/>
                <a:gd name="T56" fmla="*/ 187 w 333"/>
                <a:gd name="T57" fmla="*/ 863 h 1155"/>
                <a:gd name="T58" fmla="*/ 105 w 333"/>
                <a:gd name="T59" fmla="*/ 890 h 1155"/>
                <a:gd name="T60" fmla="*/ 146 w 333"/>
                <a:gd name="T61" fmla="*/ 890 h 1155"/>
                <a:gd name="T62" fmla="*/ 180 w 333"/>
                <a:gd name="T63" fmla="*/ 856 h 1155"/>
                <a:gd name="T64" fmla="*/ 167 w 333"/>
                <a:gd name="T65" fmla="*/ 911 h 1155"/>
                <a:gd name="T66" fmla="*/ 199 w 333"/>
                <a:gd name="T67" fmla="*/ 383 h 1155"/>
                <a:gd name="T68" fmla="*/ 142 w 333"/>
                <a:gd name="T69" fmla="*/ 345 h 1155"/>
                <a:gd name="T70" fmla="*/ 182 w 333"/>
                <a:gd name="T71" fmla="*/ 714 h 1155"/>
                <a:gd name="T72" fmla="*/ 206 w 333"/>
                <a:gd name="T73" fmla="*/ 411 h 1155"/>
                <a:gd name="T74" fmla="*/ 246 w 333"/>
                <a:gd name="T75" fmla="*/ 692 h 1155"/>
                <a:gd name="T76" fmla="*/ 277 w 333"/>
                <a:gd name="T77" fmla="*/ 635 h 1155"/>
                <a:gd name="T78" fmla="*/ 324 w 333"/>
                <a:gd name="T79" fmla="*/ 618 h 1155"/>
                <a:gd name="T80" fmla="*/ 251 w 333"/>
                <a:gd name="T81" fmla="*/ 357 h 1155"/>
                <a:gd name="T82" fmla="*/ 270 w 333"/>
                <a:gd name="T83" fmla="*/ 419 h 1155"/>
                <a:gd name="T84" fmla="*/ 206 w 333"/>
                <a:gd name="T85" fmla="*/ 363 h 1155"/>
                <a:gd name="T86" fmla="*/ 127 w 333"/>
                <a:gd name="T87" fmla="*/ 363 h 1155"/>
                <a:gd name="T88" fmla="*/ 70 w 333"/>
                <a:gd name="T89" fmla="*/ 387 h 1155"/>
                <a:gd name="T90" fmla="*/ 106 w 333"/>
                <a:gd name="T91" fmla="*/ 339 h 1155"/>
                <a:gd name="T92" fmla="*/ 106 w 333"/>
                <a:gd name="T93" fmla="*/ 714 h 1155"/>
                <a:gd name="T94" fmla="*/ 65 w 333"/>
                <a:gd name="T95" fmla="*/ 649 h 1155"/>
                <a:gd name="T96" fmla="*/ 56 w 333"/>
                <a:gd name="T97" fmla="*/ 416 h 1155"/>
                <a:gd name="T98" fmla="*/ 63 w 333"/>
                <a:gd name="T99" fmla="*/ 419 h 1155"/>
                <a:gd name="T100" fmla="*/ 227 w 333"/>
                <a:gd name="T101" fmla="*/ 724 h 1155"/>
                <a:gd name="T102" fmla="*/ 102 w 333"/>
                <a:gd name="T103" fmla="*/ 726 h 1155"/>
                <a:gd name="T104" fmla="*/ 106 w 333"/>
                <a:gd name="T105" fmla="*/ 755 h 1155"/>
                <a:gd name="T106" fmla="*/ 233 w 333"/>
                <a:gd name="T107" fmla="*/ 749 h 1155"/>
                <a:gd name="T108" fmla="*/ 227 w 333"/>
                <a:gd name="T109" fmla="*/ 299 h 1155"/>
                <a:gd name="T110" fmla="*/ 102 w 333"/>
                <a:gd name="T111" fmla="*/ 300 h 1155"/>
                <a:gd name="T112" fmla="*/ 106 w 333"/>
                <a:gd name="T113" fmla="*/ 330 h 1155"/>
                <a:gd name="T114" fmla="*/ 231 w 333"/>
                <a:gd name="T115" fmla="*/ 328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155">
                  <a:moveTo>
                    <a:pt x="106" y="289"/>
                  </a:moveTo>
                  <a:cubicBezTo>
                    <a:pt x="136" y="289"/>
                    <a:pt x="136" y="289"/>
                    <a:pt x="136" y="289"/>
                  </a:cubicBezTo>
                  <a:cubicBezTo>
                    <a:pt x="137" y="282"/>
                    <a:pt x="141" y="277"/>
                    <a:pt x="145" y="272"/>
                  </a:cubicBezTo>
                  <a:cubicBezTo>
                    <a:pt x="149" y="268"/>
                    <a:pt x="155" y="265"/>
                    <a:pt x="162" y="264"/>
                  </a:cubicBezTo>
                  <a:cubicBezTo>
                    <a:pt x="162" y="5"/>
                    <a:pt x="162" y="5"/>
                    <a:pt x="162" y="5"/>
                  </a:cubicBezTo>
                  <a:cubicBezTo>
                    <a:pt x="162" y="2"/>
                    <a:pt x="164" y="0"/>
                    <a:pt x="167" y="0"/>
                  </a:cubicBezTo>
                  <a:cubicBezTo>
                    <a:pt x="169" y="0"/>
                    <a:pt x="171" y="2"/>
                    <a:pt x="171" y="5"/>
                  </a:cubicBezTo>
                  <a:cubicBezTo>
                    <a:pt x="171" y="264"/>
                    <a:pt x="171" y="264"/>
                    <a:pt x="171" y="264"/>
                  </a:cubicBezTo>
                  <a:cubicBezTo>
                    <a:pt x="178" y="265"/>
                    <a:pt x="184" y="268"/>
                    <a:pt x="188" y="272"/>
                  </a:cubicBezTo>
                  <a:cubicBezTo>
                    <a:pt x="193" y="277"/>
                    <a:pt x="196" y="282"/>
                    <a:pt x="197" y="289"/>
                  </a:cubicBezTo>
                  <a:cubicBezTo>
                    <a:pt x="227" y="289"/>
                    <a:pt x="227" y="289"/>
                    <a:pt x="227" y="289"/>
                  </a:cubicBezTo>
                  <a:cubicBezTo>
                    <a:pt x="231" y="289"/>
                    <a:pt x="235" y="291"/>
                    <a:pt x="238" y="294"/>
                  </a:cubicBezTo>
                  <a:cubicBezTo>
                    <a:pt x="238" y="294"/>
                    <a:pt x="238" y="294"/>
                    <a:pt x="238" y="294"/>
                  </a:cubicBezTo>
                  <a:cubicBezTo>
                    <a:pt x="241" y="296"/>
                    <a:pt x="242" y="300"/>
                    <a:pt x="242" y="304"/>
                  </a:cubicBezTo>
                  <a:cubicBezTo>
                    <a:pt x="242" y="324"/>
                    <a:pt x="242" y="324"/>
                    <a:pt x="242" y="324"/>
                  </a:cubicBezTo>
                  <a:cubicBezTo>
                    <a:pt x="242" y="326"/>
                    <a:pt x="242" y="328"/>
                    <a:pt x="241" y="330"/>
                  </a:cubicBezTo>
                  <a:cubicBezTo>
                    <a:pt x="265" y="334"/>
                    <a:pt x="286" y="345"/>
                    <a:pt x="302" y="361"/>
                  </a:cubicBezTo>
                  <a:cubicBezTo>
                    <a:pt x="321" y="380"/>
                    <a:pt x="333" y="406"/>
                    <a:pt x="333" y="436"/>
                  </a:cubicBezTo>
                  <a:cubicBezTo>
                    <a:pt x="333" y="618"/>
                    <a:pt x="333" y="618"/>
                    <a:pt x="333" y="618"/>
                  </a:cubicBezTo>
                  <a:cubicBezTo>
                    <a:pt x="333" y="647"/>
                    <a:pt x="321" y="674"/>
                    <a:pt x="302" y="693"/>
                  </a:cubicBezTo>
                  <a:cubicBezTo>
                    <a:pt x="286" y="709"/>
                    <a:pt x="265" y="720"/>
                    <a:pt x="241" y="723"/>
                  </a:cubicBezTo>
                  <a:cubicBezTo>
                    <a:pt x="242" y="725"/>
                    <a:pt x="242" y="727"/>
                    <a:pt x="242" y="730"/>
                  </a:cubicBezTo>
                  <a:cubicBezTo>
                    <a:pt x="242" y="749"/>
                    <a:pt x="242" y="749"/>
                    <a:pt x="242" y="749"/>
                  </a:cubicBezTo>
                  <a:cubicBezTo>
                    <a:pt x="242" y="753"/>
                    <a:pt x="241" y="757"/>
                    <a:pt x="238" y="760"/>
                  </a:cubicBezTo>
                  <a:cubicBezTo>
                    <a:pt x="238" y="760"/>
                    <a:pt x="238" y="760"/>
                    <a:pt x="238" y="760"/>
                  </a:cubicBezTo>
                  <a:cubicBezTo>
                    <a:pt x="235" y="763"/>
                    <a:pt x="231" y="765"/>
                    <a:pt x="227" y="765"/>
                  </a:cubicBezTo>
                  <a:cubicBezTo>
                    <a:pt x="171" y="765"/>
                    <a:pt x="171" y="765"/>
                    <a:pt x="171" y="765"/>
                  </a:cubicBezTo>
                  <a:cubicBezTo>
                    <a:pt x="171" y="793"/>
                    <a:pt x="171" y="793"/>
                    <a:pt x="171" y="793"/>
                  </a:cubicBezTo>
                  <a:cubicBezTo>
                    <a:pt x="190" y="812"/>
                    <a:pt x="190" y="812"/>
                    <a:pt x="190" y="812"/>
                  </a:cubicBezTo>
                  <a:cubicBezTo>
                    <a:pt x="192" y="814"/>
                    <a:pt x="192" y="817"/>
                    <a:pt x="190" y="819"/>
                  </a:cubicBezTo>
                  <a:cubicBezTo>
                    <a:pt x="173" y="836"/>
                    <a:pt x="173" y="836"/>
                    <a:pt x="173" y="836"/>
                  </a:cubicBezTo>
                  <a:cubicBezTo>
                    <a:pt x="190" y="853"/>
                    <a:pt x="190" y="853"/>
                    <a:pt x="190" y="853"/>
                  </a:cubicBezTo>
                  <a:cubicBezTo>
                    <a:pt x="190" y="853"/>
                    <a:pt x="190" y="853"/>
                    <a:pt x="190" y="853"/>
                  </a:cubicBezTo>
                  <a:cubicBezTo>
                    <a:pt x="190" y="853"/>
                    <a:pt x="190" y="853"/>
                    <a:pt x="190" y="853"/>
                  </a:cubicBezTo>
                  <a:cubicBezTo>
                    <a:pt x="207" y="870"/>
                    <a:pt x="207" y="870"/>
                    <a:pt x="207" y="870"/>
                  </a:cubicBezTo>
                  <a:cubicBezTo>
                    <a:pt x="224" y="853"/>
                    <a:pt x="224" y="853"/>
                    <a:pt x="224" y="853"/>
                  </a:cubicBezTo>
                  <a:cubicBezTo>
                    <a:pt x="226" y="851"/>
                    <a:pt x="229" y="851"/>
                    <a:pt x="231" y="853"/>
                  </a:cubicBezTo>
                  <a:cubicBezTo>
                    <a:pt x="252" y="873"/>
                    <a:pt x="252" y="873"/>
                    <a:pt x="252" y="873"/>
                  </a:cubicBezTo>
                  <a:cubicBezTo>
                    <a:pt x="253" y="875"/>
                    <a:pt x="253" y="878"/>
                    <a:pt x="252" y="880"/>
                  </a:cubicBezTo>
                  <a:cubicBezTo>
                    <a:pt x="231" y="901"/>
                    <a:pt x="231" y="901"/>
                    <a:pt x="231" y="901"/>
                  </a:cubicBezTo>
                  <a:cubicBezTo>
                    <a:pt x="229" y="902"/>
                    <a:pt x="226" y="902"/>
                    <a:pt x="224" y="901"/>
                  </a:cubicBezTo>
                  <a:cubicBezTo>
                    <a:pt x="207" y="884"/>
                    <a:pt x="207" y="884"/>
                    <a:pt x="207" y="884"/>
                  </a:cubicBezTo>
                  <a:cubicBezTo>
                    <a:pt x="190" y="901"/>
                    <a:pt x="190" y="901"/>
                    <a:pt x="190" y="901"/>
                  </a:cubicBezTo>
                  <a:cubicBezTo>
                    <a:pt x="173" y="918"/>
                    <a:pt x="173" y="918"/>
                    <a:pt x="173" y="918"/>
                  </a:cubicBezTo>
                  <a:cubicBezTo>
                    <a:pt x="190" y="934"/>
                    <a:pt x="190" y="934"/>
                    <a:pt x="190" y="934"/>
                  </a:cubicBezTo>
                  <a:cubicBezTo>
                    <a:pt x="191" y="936"/>
                    <a:pt x="191" y="939"/>
                    <a:pt x="190" y="941"/>
                  </a:cubicBezTo>
                  <a:cubicBezTo>
                    <a:pt x="171" y="959"/>
                    <a:pt x="171" y="959"/>
                    <a:pt x="171" y="959"/>
                  </a:cubicBezTo>
                  <a:cubicBezTo>
                    <a:pt x="171" y="1045"/>
                    <a:pt x="171" y="1045"/>
                    <a:pt x="171" y="1045"/>
                  </a:cubicBezTo>
                  <a:cubicBezTo>
                    <a:pt x="176" y="1046"/>
                    <a:pt x="181" y="1049"/>
                    <a:pt x="185" y="1052"/>
                  </a:cubicBezTo>
                  <a:cubicBezTo>
                    <a:pt x="189" y="1057"/>
                    <a:pt x="192" y="1063"/>
                    <a:pt x="192" y="1070"/>
                  </a:cubicBezTo>
                  <a:cubicBezTo>
                    <a:pt x="192" y="1076"/>
                    <a:pt x="190" y="1081"/>
                    <a:pt x="187" y="1085"/>
                  </a:cubicBezTo>
                  <a:cubicBezTo>
                    <a:pt x="198" y="1127"/>
                    <a:pt x="198" y="1127"/>
                    <a:pt x="198" y="1127"/>
                  </a:cubicBezTo>
                  <a:cubicBezTo>
                    <a:pt x="199" y="1130"/>
                    <a:pt x="197" y="1133"/>
                    <a:pt x="195" y="1133"/>
                  </a:cubicBezTo>
                  <a:cubicBezTo>
                    <a:pt x="192" y="1134"/>
                    <a:pt x="189" y="1132"/>
                    <a:pt x="189" y="1130"/>
                  </a:cubicBezTo>
                  <a:cubicBezTo>
                    <a:pt x="179" y="1092"/>
                    <a:pt x="179" y="1092"/>
                    <a:pt x="179" y="1092"/>
                  </a:cubicBezTo>
                  <a:cubicBezTo>
                    <a:pt x="176" y="1094"/>
                    <a:pt x="174" y="1095"/>
                    <a:pt x="171" y="1095"/>
                  </a:cubicBezTo>
                  <a:cubicBezTo>
                    <a:pt x="171" y="1150"/>
                    <a:pt x="171" y="1150"/>
                    <a:pt x="171" y="1150"/>
                  </a:cubicBezTo>
                  <a:cubicBezTo>
                    <a:pt x="171" y="1153"/>
                    <a:pt x="169" y="1155"/>
                    <a:pt x="167" y="1155"/>
                  </a:cubicBezTo>
                  <a:cubicBezTo>
                    <a:pt x="164" y="1155"/>
                    <a:pt x="162" y="1153"/>
                    <a:pt x="162" y="1150"/>
                  </a:cubicBezTo>
                  <a:cubicBezTo>
                    <a:pt x="162" y="1095"/>
                    <a:pt x="162" y="1095"/>
                    <a:pt x="162" y="1095"/>
                  </a:cubicBezTo>
                  <a:cubicBezTo>
                    <a:pt x="159" y="1095"/>
                    <a:pt x="157" y="1094"/>
                    <a:pt x="154" y="1092"/>
                  </a:cubicBezTo>
                  <a:cubicBezTo>
                    <a:pt x="144" y="1130"/>
                    <a:pt x="144" y="1130"/>
                    <a:pt x="144" y="1130"/>
                  </a:cubicBezTo>
                  <a:cubicBezTo>
                    <a:pt x="144" y="1132"/>
                    <a:pt x="141" y="1134"/>
                    <a:pt x="139" y="1133"/>
                  </a:cubicBezTo>
                  <a:cubicBezTo>
                    <a:pt x="136" y="1133"/>
                    <a:pt x="134" y="1130"/>
                    <a:pt x="135" y="1127"/>
                  </a:cubicBezTo>
                  <a:cubicBezTo>
                    <a:pt x="146" y="1085"/>
                    <a:pt x="146" y="1085"/>
                    <a:pt x="146" y="1085"/>
                  </a:cubicBezTo>
                  <a:cubicBezTo>
                    <a:pt x="143" y="1081"/>
                    <a:pt x="141" y="1076"/>
                    <a:pt x="141" y="1070"/>
                  </a:cubicBezTo>
                  <a:cubicBezTo>
                    <a:pt x="141" y="1063"/>
                    <a:pt x="144" y="1057"/>
                    <a:pt x="149" y="1052"/>
                  </a:cubicBezTo>
                  <a:cubicBezTo>
                    <a:pt x="152" y="1049"/>
                    <a:pt x="157" y="1046"/>
                    <a:pt x="162" y="1045"/>
                  </a:cubicBezTo>
                  <a:cubicBezTo>
                    <a:pt x="162" y="960"/>
                    <a:pt x="162" y="960"/>
                    <a:pt x="162" y="960"/>
                  </a:cubicBezTo>
                  <a:cubicBezTo>
                    <a:pt x="142" y="941"/>
                    <a:pt x="142" y="941"/>
                    <a:pt x="142" y="941"/>
                  </a:cubicBezTo>
                  <a:cubicBezTo>
                    <a:pt x="140" y="939"/>
                    <a:pt x="140" y="936"/>
                    <a:pt x="142" y="934"/>
                  </a:cubicBezTo>
                  <a:cubicBezTo>
                    <a:pt x="159" y="917"/>
                    <a:pt x="159" y="917"/>
                    <a:pt x="159" y="917"/>
                  </a:cubicBezTo>
                  <a:cubicBezTo>
                    <a:pt x="143" y="901"/>
                    <a:pt x="143" y="901"/>
                    <a:pt x="143" y="901"/>
                  </a:cubicBezTo>
                  <a:cubicBezTo>
                    <a:pt x="143" y="901"/>
                    <a:pt x="143" y="901"/>
                    <a:pt x="143" y="901"/>
                  </a:cubicBezTo>
                  <a:cubicBezTo>
                    <a:pt x="143" y="900"/>
                    <a:pt x="143" y="900"/>
                    <a:pt x="143" y="900"/>
                  </a:cubicBezTo>
                  <a:cubicBezTo>
                    <a:pt x="126" y="884"/>
                    <a:pt x="126" y="884"/>
                    <a:pt x="126" y="884"/>
                  </a:cubicBezTo>
                  <a:cubicBezTo>
                    <a:pt x="109" y="901"/>
                    <a:pt x="109" y="901"/>
                    <a:pt x="109" y="901"/>
                  </a:cubicBezTo>
                  <a:cubicBezTo>
                    <a:pt x="107" y="902"/>
                    <a:pt x="104" y="902"/>
                    <a:pt x="102" y="901"/>
                  </a:cubicBezTo>
                  <a:cubicBezTo>
                    <a:pt x="82" y="880"/>
                    <a:pt x="82" y="880"/>
                    <a:pt x="82" y="880"/>
                  </a:cubicBezTo>
                  <a:cubicBezTo>
                    <a:pt x="80" y="878"/>
                    <a:pt x="80" y="875"/>
                    <a:pt x="82" y="873"/>
                  </a:cubicBezTo>
                  <a:cubicBezTo>
                    <a:pt x="102" y="853"/>
                    <a:pt x="102" y="853"/>
                    <a:pt x="102" y="853"/>
                  </a:cubicBezTo>
                  <a:cubicBezTo>
                    <a:pt x="104" y="851"/>
                    <a:pt x="107" y="851"/>
                    <a:pt x="109" y="853"/>
                  </a:cubicBezTo>
                  <a:cubicBezTo>
                    <a:pt x="126" y="870"/>
                    <a:pt x="126" y="870"/>
                    <a:pt x="126" y="870"/>
                  </a:cubicBezTo>
                  <a:cubicBezTo>
                    <a:pt x="143" y="853"/>
                    <a:pt x="143" y="853"/>
                    <a:pt x="143" y="853"/>
                  </a:cubicBezTo>
                  <a:cubicBezTo>
                    <a:pt x="143" y="853"/>
                    <a:pt x="143" y="853"/>
                    <a:pt x="143" y="853"/>
                  </a:cubicBezTo>
                  <a:cubicBezTo>
                    <a:pt x="160" y="836"/>
                    <a:pt x="160" y="836"/>
                    <a:pt x="160" y="836"/>
                  </a:cubicBezTo>
                  <a:cubicBezTo>
                    <a:pt x="143" y="819"/>
                    <a:pt x="143" y="819"/>
                    <a:pt x="143" y="819"/>
                  </a:cubicBezTo>
                  <a:cubicBezTo>
                    <a:pt x="141" y="817"/>
                    <a:pt x="141" y="814"/>
                    <a:pt x="143" y="812"/>
                  </a:cubicBezTo>
                  <a:cubicBezTo>
                    <a:pt x="162" y="793"/>
                    <a:pt x="162" y="793"/>
                    <a:pt x="162" y="793"/>
                  </a:cubicBezTo>
                  <a:cubicBezTo>
                    <a:pt x="162" y="765"/>
                    <a:pt x="162" y="765"/>
                    <a:pt x="162" y="765"/>
                  </a:cubicBezTo>
                  <a:cubicBezTo>
                    <a:pt x="106" y="765"/>
                    <a:pt x="106" y="765"/>
                    <a:pt x="106" y="765"/>
                  </a:cubicBezTo>
                  <a:cubicBezTo>
                    <a:pt x="102" y="765"/>
                    <a:pt x="98" y="763"/>
                    <a:pt x="95" y="760"/>
                  </a:cubicBezTo>
                  <a:cubicBezTo>
                    <a:pt x="95" y="760"/>
                    <a:pt x="95" y="760"/>
                    <a:pt x="95" y="760"/>
                  </a:cubicBezTo>
                  <a:cubicBezTo>
                    <a:pt x="92" y="757"/>
                    <a:pt x="91" y="753"/>
                    <a:pt x="91" y="749"/>
                  </a:cubicBezTo>
                  <a:cubicBezTo>
                    <a:pt x="91" y="730"/>
                    <a:pt x="91" y="730"/>
                    <a:pt x="91" y="730"/>
                  </a:cubicBezTo>
                  <a:cubicBezTo>
                    <a:pt x="91" y="727"/>
                    <a:pt x="91" y="725"/>
                    <a:pt x="92" y="723"/>
                  </a:cubicBezTo>
                  <a:cubicBezTo>
                    <a:pt x="69" y="720"/>
                    <a:pt x="47" y="709"/>
                    <a:pt x="31" y="693"/>
                  </a:cubicBezTo>
                  <a:cubicBezTo>
                    <a:pt x="12" y="674"/>
                    <a:pt x="0" y="647"/>
                    <a:pt x="0" y="618"/>
                  </a:cubicBezTo>
                  <a:cubicBezTo>
                    <a:pt x="0" y="436"/>
                    <a:pt x="0" y="436"/>
                    <a:pt x="0" y="436"/>
                  </a:cubicBezTo>
                  <a:cubicBezTo>
                    <a:pt x="0" y="406"/>
                    <a:pt x="12" y="380"/>
                    <a:pt x="31" y="361"/>
                  </a:cubicBezTo>
                  <a:cubicBezTo>
                    <a:pt x="47" y="345"/>
                    <a:pt x="69" y="334"/>
                    <a:pt x="92" y="330"/>
                  </a:cubicBezTo>
                  <a:cubicBezTo>
                    <a:pt x="91" y="328"/>
                    <a:pt x="91" y="326"/>
                    <a:pt x="91" y="324"/>
                  </a:cubicBezTo>
                  <a:cubicBezTo>
                    <a:pt x="91" y="304"/>
                    <a:pt x="91" y="304"/>
                    <a:pt x="91" y="304"/>
                  </a:cubicBezTo>
                  <a:cubicBezTo>
                    <a:pt x="91" y="300"/>
                    <a:pt x="92" y="296"/>
                    <a:pt x="95" y="294"/>
                  </a:cubicBezTo>
                  <a:cubicBezTo>
                    <a:pt x="95" y="294"/>
                    <a:pt x="95" y="294"/>
                    <a:pt x="95" y="294"/>
                  </a:cubicBezTo>
                  <a:cubicBezTo>
                    <a:pt x="98" y="291"/>
                    <a:pt x="102" y="289"/>
                    <a:pt x="106" y="289"/>
                  </a:cubicBezTo>
                  <a:close/>
                  <a:moveTo>
                    <a:pt x="178" y="1081"/>
                  </a:moveTo>
                  <a:cubicBezTo>
                    <a:pt x="178" y="1081"/>
                    <a:pt x="178" y="1081"/>
                    <a:pt x="178" y="1081"/>
                  </a:cubicBezTo>
                  <a:cubicBezTo>
                    <a:pt x="181" y="1078"/>
                    <a:pt x="182" y="1074"/>
                    <a:pt x="182" y="1070"/>
                  </a:cubicBezTo>
                  <a:cubicBezTo>
                    <a:pt x="182" y="1066"/>
                    <a:pt x="181" y="1062"/>
                    <a:pt x="178" y="1059"/>
                  </a:cubicBezTo>
                  <a:cubicBezTo>
                    <a:pt x="175" y="1056"/>
                    <a:pt x="171" y="1054"/>
                    <a:pt x="167" y="1054"/>
                  </a:cubicBezTo>
                  <a:cubicBezTo>
                    <a:pt x="162" y="1054"/>
                    <a:pt x="158" y="1056"/>
                    <a:pt x="155" y="1059"/>
                  </a:cubicBezTo>
                  <a:cubicBezTo>
                    <a:pt x="152" y="1062"/>
                    <a:pt x="151" y="1066"/>
                    <a:pt x="151" y="1070"/>
                  </a:cubicBezTo>
                  <a:cubicBezTo>
                    <a:pt x="151" y="1074"/>
                    <a:pt x="152" y="1078"/>
                    <a:pt x="155" y="1081"/>
                  </a:cubicBezTo>
                  <a:cubicBezTo>
                    <a:pt x="155" y="1081"/>
                    <a:pt x="155" y="1081"/>
                    <a:pt x="155" y="1081"/>
                  </a:cubicBezTo>
                  <a:cubicBezTo>
                    <a:pt x="155" y="1081"/>
                    <a:pt x="155" y="1081"/>
                    <a:pt x="155" y="1081"/>
                  </a:cubicBezTo>
                  <a:cubicBezTo>
                    <a:pt x="158" y="1084"/>
                    <a:pt x="162" y="1086"/>
                    <a:pt x="167" y="1086"/>
                  </a:cubicBezTo>
                  <a:cubicBezTo>
                    <a:pt x="171" y="1086"/>
                    <a:pt x="175" y="1084"/>
                    <a:pt x="178" y="1081"/>
                  </a:cubicBezTo>
                  <a:cubicBezTo>
                    <a:pt x="178" y="1081"/>
                    <a:pt x="178" y="1081"/>
                    <a:pt x="178" y="1081"/>
                  </a:cubicBezTo>
                  <a:close/>
                  <a:moveTo>
                    <a:pt x="146" y="289"/>
                  </a:moveTo>
                  <a:cubicBezTo>
                    <a:pt x="187" y="289"/>
                    <a:pt x="187" y="289"/>
                    <a:pt x="187" y="289"/>
                  </a:cubicBezTo>
                  <a:cubicBezTo>
                    <a:pt x="186" y="285"/>
                    <a:pt x="184" y="282"/>
                    <a:pt x="181" y="279"/>
                  </a:cubicBezTo>
                  <a:cubicBezTo>
                    <a:pt x="178" y="275"/>
                    <a:pt x="172" y="273"/>
                    <a:pt x="167" y="273"/>
                  </a:cubicBezTo>
                  <a:cubicBezTo>
                    <a:pt x="161" y="273"/>
                    <a:pt x="156" y="275"/>
                    <a:pt x="152" y="279"/>
                  </a:cubicBezTo>
                  <a:cubicBezTo>
                    <a:pt x="149" y="282"/>
                    <a:pt x="147" y="285"/>
                    <a:pt x="146" y="289"/>
                  </a:cubicBezTo>
                  <a:close/>
                  <a:moveTo>
                    <a:pt x="164" y="949"/>
                  </a:moveTo>
                  <a:cubicBezTo>
                    <a:pt x="165" y="948"/>
                    <a:pt x="166" y="948"/>
                    <a:pt x="167" y="948"/>
                  </a:cubicBezTo>
                  <a:cubicBezTo>
                    <a:pt x="167" y="948"/>
                    <a:pt x="168" y="948"/>
                    <a:pt x="168" y="948"/>
                  </a:cubicBezTo>
                  <a:cubicBezTo>
                    <a:pt x="179" y="937"/>
                    <a:pt x="179" y="937"/>
                    <a:pt x="179" y="937"/>
                  </a:cubicBezTo>
                  <a:cubicBezTo>
                    <a:pt x="166" y="923"/>
                    <a:pt x="166" y="923"/>
                    <a:pt x="166" y="923"/>
                  </a:cubicBezTo>
                  <a:cubicBezTo>
                    <a:pt x="152" y="937"/>
                    <a:pt x="152" y="937"/>
                    <a:pt x="152" y="937"/>
                  </a:cubicBezTo>
                  <a:cubicBezTo>
                    <a:pt x="164" y="949"/>
                    <a:pt x="164" y="949"/>
                    <a:pt x="164" y="949"/>
                  </a:cubicBezTo>
                  <a:close/>
                  <a:moveTo>
                    <a:pt x="167" y="829"/>
                  </a:moveTo>
                  <a:cubicBezTo>
                    <a:pt x="180" y="816"/>
                    <a:pt x="180" y="816"/>
                    <a:pt x="180" y="816"/>
                  </a:cubicBezTo>
                  <a:cubicBezTo>
                    <a:pt x="167" y="802"/>
                    <a:pt x="167" y="802"/>
                    <a:pt x="167" y="802"/>
                  </a:cubicBezTo>
                  <a:cubicBezTo>
                    <a:pt x="153" y="816"/>
                    <a:pt x="153" y="816"/>
                    <a:pt x="153" y="816"/>
                  </a:cubicBezTo>
                  <a:cubicBezTo>
                    <a:pt x="167" y="829"/>
                    <a:pt x="167" y="829"/>
                    <a:pt x="167" y="829"/>
                  </a:cubicBezTo>
                  <a:close/>
                  <a:moveTo>
                    <a:pt x="241" y="877"/>
                  </a:moveTo>
                  <a:cubicBezTo>
                    <a:pt x="228" y="863"/>
                    <a:pt x="228" y="863"/>
                    <a:pt x="228" y="863"/>
                  </a:cubicBezTo>
                  <a:cubicBezTo>
                    <a:pt x="214" y="877"/>
                    <a:pt x="214" y="877"/>
                    <a:pt x="214" y="877"/>
                  </a:cubicBezTo>
                  <a:cubicBezTo>
                    <a:pt x="228" y="890"/>
                    <a:pt x="228" y="890"/>
                    <a:pt x="228" y="890"/>
                  </a:cubicBezTo>
                  <a:cubicBezTo>
                    <a:pt x="241" y="877"/>
                    <a:pt x="241" y="877"/>
                    <a:pt x="241" y="877"/>
                  </a:cubicBezTo>
                  <a:close/>
                  <a:moveTo>
                    <a:pt x="187" y="890"/>
                  </a:moveTo>
                  <a:cubicBezTo>
                    <a:pt x="201" y="877"/>
                    <a:pt x="201" y="877"/>
                    <a:pt x="201" y="877"/>
                  </a:cubicBezTo>
                  <a:cubicBezTo>
                    <a:pt x="187" y="863"/>
                    <a:pt x="187" y="863"/>
                    <a:pt x="187" y="863"/>
                  </a:cubicBezTo>
                  <a:cubicBezTo>
                    <a:pt x="173" y="877"/>
                    <a:pt x="173" y="877"/>
                    <a:pt x="173" y="877"/>
                  </a:cubicBezTo>
                  <a:cubicBezTo>
                    <a:pt x="187" y="890"/>
                    <a:pt x="187" y="890"/>
                    <a:pt x="187" y="890"/>
                  </a:cubicBezTo>
                  <a:close/>
                  <a:moveTo>
                    <a:pt x="105" y="863"/>
                  </a:moveTo>
                  <a:cubicBezTo>
                    <a:pt x="92" y="877"/>
                    <a:pt x="92" y="877"/>
                    <a:pt x="92" y="877"/>
                  </a:cubicBezTo>
                  <a:cubicBezTo>
                    <a:pt x="105" y="890"/>
                    <a:pt x="105" y="890"/>
                    <a:pt x="105" y="890"/>
                  </a:cubicBezTo>
                  <a:cubicBezTo>
                    <a:pt x="119" y="877"/>
                    <a:pt x="119" y="877"/>
                    <a:pt x="119" y="877"/>
                  </a:cubicBezTo>
                  <a:cubicBezTo>
                    <a:pt x="105" y="863"/>
                    <a:pt x="105" y="863"/>
                    <a:pt x="105" y="863"/>
                  </a:cubicBezTo>
                  <a:close/>
                  <a:moveTo>
                    <a:pt x="146" y="863"/>
                  </a:moveTo>
                  <a:cubicBezTo>
                    <a:pt x="132" y="877"/>
                    <a:pt x="132" y="877"/>
                    <a:pt x="132" y="877"/>
                  </a:cubicBezTo>
                  <a:cubicBezTo>
                    <a:pt x="146" y="890"/>
                    <a:pt x="146" y="890"/>
                    <a:pt x="146" y="890"/>
                  </a:cubicBezTo>
                  <a:cubicBezTo>
                    <a:pt x="160" y="877"/>
                    <a:pt x="160" y="877"/>
                    <a:pt x="160" y="877"/>
                  </a:cubicBezTo>
                  <a:cubicBezTo>
                    <a:pt x="146" y="863"/>
                    <a:pt x="146" y="863"/>
                    <a:pt x="146" y="863"/>
                  </a:cubicBezTo>
                  <a:close/>
                  <a:moveTo>
                    <a:pt x="153" y="856"/>
                  </a:moveTo>
                  <a:cubicBezTo>
                    <a:pt x="167" y="870"/>
                    <a:pt x="167" y="870"/>
                    <a:pt x="167" y="870"/>
                  </a:cubicBezTo>
                  <a:cubicBezTo>
                    <a:pt x="180" y="856"/>
                    <a:pt x="180" y="856"/>
                    <a:pt x="180" y="856"/>
                  </a:cubicBezTo>
                  <a:cubicBezTo>
                    <a:pt x="167" y="843"/>
                    <a:pt x="167" y="843"/>
                    <a:pt x="167" y="843"/>
                  </a:cubicBezTo>
                  <a:cubicBezTo>
                    <a:pt x="153" y="856"/>
                    <a:pt x="153" y="856"/>
                    <a:pt x="153" y="856"/>
                  </a:cubicBezTo>
                  <a:close/>
                  <a:moveTo>
                    <a:pt x="167" y="884"/>
                  </a:moveTo>
                  <a:cubicBezTo>
                    <a:pt x="153" y="897"/>
                    <a:pt x="153" y="897"/>
                    <a:pt x="153" y="897"/>
                  </a:cubicBezTo>
                  <a:cubicBezTo>
                    <a:pt x="167" y="911"/>
                    <a:pt x="167" y="911"/>
                    <a:pt x="167" y="911"/>
                  </a:cubicBezTo>
                  <a:cubicBezTo>
                    <a:pt x="180" y="897"/>
                    <a:pt x="180" y="897"/>
                    <a:pt x="180" y="897"/>
                  </a:cubicBezTo>
                  <a:cubicBezTo>
                    <a:pt x="167" y="884"/>
                    <a:pt x="167" y="884"/>
                    <a:pt x="167" y="884"/>
                  </a:cubicBezTo>
                  <a:close/>
                  <a:moveTo>
                    <a:pt x="206" y="383"/>
                  </a:moveTo>
                  <a:cubicBezTo>
                    <a:pt x="206" y="385"/>
                    <a:pt x="204" y="387"/>
                    <a:pt x="202" y="387"/>
                  </a:cubicBezTo>
                  <a:cubicBezTo>
                    <a:pt x="200" y="387"/>
                    <a:pt x="199" y="385"/>
                    <a:pt x="199" y="383"/>
                  </a:cubicBezTo>
                  <a:cubicBezTo>
                    <a:pt x="199" y="363"/>
                    <a:pt x="199" y="363"/>
                    <a:pt x="199" y="363"/>
                  </a:cubicBezTo>
                  <a:cubicBezTo>
                    <a:pt x="199" y="356"/>
                    <a:pt x="196" y="350"/>
                    <a:pt x="191" y="345"/>
                  </a:cubicBezTo>
                  <a:cubicBezTo>
                    <a:pt x="189" y="342"/>
                    <a:pt x="185" y="340"/>
                    <a:pt x="182" y="339"/>
                  </a:cubicBezTo>
                  <a:cubicBezTo>
                    <a:pt x="152" y="339"/>
                    <a:pt x="152" y="339"/>
                    <a:pt x="152" y="339"/>
                  </a:cubicBezTo>
                  <a:cubicBezTo>
                    <a:pt x="148" y="340"/>
                    <a:pt x="144" y="342"/>
                    <a:pt x="142" y="345"/>
                  </a:cubicBezTo>
                  <a:cubicBezTo>
                    <a:pt x="137" y="350"/>
                    <a:pt x="134" y="356"/>
                    <a:pt x="134" y="363"/>
                  </a:cubicBezTo>
                  <a:cubicBezTo>
                    <a:pt x="134" y="691"/>
                    <a:pt x="134" y="691"/>
                    <a:pt x="134" y="691"/>
                  </a:cubicBezTo>
                  <a:cubicBezTo>
                    <a:pt x="134" y="698"/>
                    <a:pt x="137" y="704"/>
                    <a:pt x="142" y="708"/>
                  </a:cubicBezTo>
                  <a:cubicBezTo>
                    <a:pt x="144" y="711"/>
                    <a:pt x="148" y="713"/>
                    <a:pt x="152" y="714"/>
                  </a:cubicBezTo>
                  <a:cubicBezTo>
                    <a:pt x="182" y="714"/>
                    <a:pt x="182" y="714"/>
                    <a:pt x="182" y="714"/>
                  </a:cubicBezTo>
                  <a:cubicBezTo>
                    <a:pt x="185" y="713"/>
                    <a:pt x="189" y="711"/>
                    <a:pt x="191" y="708"/>
                  </a:cubicBezTo>
                  <a:cubicBezTo>
                    <a:pt x="196" y="704"/>
                    <a:pt x="199" y="698"/>
                    <a:pt x="199" y="691"/>
                  </a:cubicBezTo>
                  <a:cubicBezTo>
                    <a:pt x="199" y="411"/>
                    <a:pt x="199" y="411"/>
                    <a:pt x="199" y="411"/>
                  </a:cubicBezTo>
                  <a:cubicBezTo>
                    <a:pt x="199" y="409"/>
                    <a:pt x="200" y="407"/>
                    <a:pt x="202" y="407"/>
                  </a:cubicBezTo>
                  <a:cubicBezTo>
                    <a:pt x="204" y="407"/>
                    <a:pt x="206" y="409"/>
                    <a:pt x="206" y="411"/>
                  </a:cubicBezTo>
                  <a:cubicBezTo>
                    <a:pt x="206" y="691"/>
                    <a:pt x="206" y="691"/>
                    <a:pt x="206" y="691"/>
                  </a:cubicBezTo>
                  <a:cubicBezTo>
                    <a:pt x="206" y="700"/>
                    <a:pt x="202" y="708"/>
                    <a:pt x="197" y="713"/>
                  </a:cubicBezTo>
                  <a:cubicBezTo>
                    <a:pt x="196" y="714"/>
                    <a:pt x="196" y="714"/>
                    <a:pt x="195" y="714"/>
                  </a:cubicBezTo>
                  <a:cubicBezTo>
                    <a:pt x="203" y="714"/>
                    <a:pt x="203" y="714"/>
                    <a:pt x="203" y="714"/>
                  </a:cubicBezTo>
                  <a:cubicBezTo>
                    <a:pt x="219" y="712"/>
                    <a:pt x="235" y="703"/>
                    <a:pt x="246" y="692"/>
                  </a:cubicBezTo>
                  <a:cubicBezTo>
                    <a:pt x="261" y="677"/>
                    <a:pt x="270" y="657"/>
                    <a:pt x="270" y="635"/>
                  </a:cubicBezTo>
                  <a:cubicBezTo>
                    <a:pt x="270" y="634"/>
                    <a:pt x="270" y="634"/>
                    <a:pt x="270" y="634"/>
                  </a:cubicBezTo>
                  <a:cubicBezTo>
                    <a:pt x="270" y="632"/>
                    <a:pt x="271" y="630"/>
                    <a:pt x="273" y="630"/>
                  </a:cubicBezTo>
                  <a:cubicBezTo>
                    <a:pt x="275" y="630"/>
                    <a:pt x="277" y="632"/>
                    <a:pt x="277" y="634"/>
                  </a:cubicBezTo>
                  <a:cubicBezTo>
                    <a:pt x="277" y="635"/>
                    <a:pt x="277" y="635"/>
                    <a:pt x="277" y="635"/>
                  </a:cubicBezTo>
                  <a:cubicBezTo>
                    <a:pt x="277" y="659"/>
                    <a:pt x="267" y="681"/>
                    <a:pt x="251" y="697"/>
                  </a:cubicBezTo>
                  <a:cubicBezTo>
                    <a:pt x="244" y="704"/>
                    <a:pt x="236" y="710"/>
                    <a:pt x="226" y="714"/>
                  </a:cubicBezTo>
                  <a:cubicBezTo>
                    <a:pt x="227" y="714"/>
                    <a:pt x="227" y="714"/>
                    <a:pt x="227" y="714"/>
                  </a:cubicBezTo>
                  <a:cubicBezTo>
                    <a:pt x="254" y="714"/>
                    <a:pt x="278" y="704"/>
                    <a:pt x="295" y="686"/>
                  </a:cubicBezTo>
                  <a:cubicBezTo>
                    <a:pt x="313" y="669"/>
                    <a:pt x="324" y="644"/>
                    <a:pt x="324" y="618"/>
                  </a:cubicBezTo>
                  <a:cubicBezTo>
                    <a:pt x="324" y="436"/>
                    <a:pt x="324" y="436"/>
                    <a:pt x="324" y="436"/>
                  </a:cubicBezTo>
                  <a:cubicBezTo>
                    <a:pt x="324" y="409"/>
                    <a:pt x="313" y="385"/>
                    <a:pt x="295" y="367"/>
                  </a:cubicBezTo>
                  <a:cubicBezTo>
                    <a:pt x="278" y="350"/>
                    <a:pt x="254" y="339"/>
                    <a:pt x="227" y="339"/>
                  </a:cubicBezTo>
                  <a:cubicBezTo>
                    <a:pt x="226" y="339"/>
                    <a:pt x="226" y="339"/>
                    <a:pt x="226" y="339"/>
                  </a:cubicBezTo>
                  <a:cubicBezTo>
                    <a:pt x="236" y="343"/>
                    <a:pt x="244" y="349"/>
                    <a:pt x="251" y="357"/>
                  </a:cubicBezTo>
                  <a:cubicBezTo>
                    <a:pt x="267" y="373"/>
                    <a:pt x="277" y="395"/>
                    <a:pt x="277" y="419"/>
                  </a:cubicBezTo>
                  <a:cubicBezTo>
                    <a:pt x="277" y="606"/>
                    <a:pt x="277" y="606"/>
                    <a:pt x="277" y="606"/>
                  </a:cubicBezTo>
                  <a:cubicBezTo>
                    <a:pt x="277" y="608"/>
                    <a:pt x="275" y="610"/>
                    <a:pt x="273" y="610"/>
                  </a:cubicBezTo>
                  <a:cubicBezTo>
                    <a:pt x="271" y="610"/>
                    <a:pt x="270" y="608"/>
                    <a:pt x="270" y="606"/>
                  </a:cubicBezTo>
                  <a:cubicBezTo>
                    <a:pt x="270" y="419"/>
                    <a:pt x="270" y="419"/>
                    <a:pt x="270" y="419"/>
                  </a:cubicBezTo>
                  <a:cubicBezTo>
                    <a:pt x="270" y="397"/>
                    <a:pt x="261" y="376"/>
                    <a:pt x="246" y="362"/>
                  </a:cubicBezTo>
                  <a:cubicBezTo>
                    <a:pt x="235" y="350"/>
                    <a:pt x="219" y="342"/>
                    <a:pt x="203" y="339"/>
                  </a:cubicBezTo>
                  <a:cubicBezTo>
                    <a:pt x="195" y="339"/>
                    <a:pt x="195" y="339"/>
                    <a:pt x="195" y="339"/>
                  </a:cubicBezTo>
                  <a:cubicBezTo>
                    <a:pt x="196" y="339"/>
                    <a:pt x="196" y="340"/>
                    <a:pt x="197" y="340"/>
                  </a:cubicBezTo>
                  <a:cubicBezTo>
                    <a:pt x="202" y="346"/>
                    <a:pt x="206" y="354"/>
                    <a:pt x="206" y="363"/>
                  </a:cubicBezTo>
                  <a:cubicBezTo>
                    <a:pt x="206" y="383"/>
                    <a:pt x="206" y="383"/>
                    <a:pt x="206" y="383"/>
                  </a:cubicBezTo>
                  <a:close/>
                  <a:moveTo>
                    <a:pt x="138" y="714"/>
                  </a:moveTo>
                  <a:cubicBezTo>
                    <a:pt x="137" y="714"/>
                    <a:pt x="137" y="714"/>
                    <a:pt x="137" y="713"/>
                  </a:cubicBezTo>
                  <a:cubicBezTo>
                    <a:pt x="131" y="708"/>
                    <a:pt x="127" y="700"/>
                    <a:pt x="127" y="691"/>
                  </a:cubicBezTo>
                  <a:cubicBezTo>
                    <a:pt x="127" y="363"/>
                    <a:pt x="127" y="363"/>
                    <a:pt x="127" y="363"/>
                  </a:cubicBezTo>
                  <a:cubicBezTo>
                    <a:pt x="127" y="354"/>
                    <a:pt x="131" y="346"/>
                    <a:pt x="137" y="340"/>
                  </a:cubicBezTo>
                  <a:cubicBezTo>
                    <a:pt x="137" y="340"/>
                    <a:pt x="137" y="339"/>
                    <a:pt x="138" y="339"/>
                  </a:cubicBezTo>
                  <a:cubicBezTo>
                    <a:pt x="130" y="339"/>
                    <a:pt x="130" y="339"/>
                    <a:pt x="130" y="339"/>
                  </a:cubicBezTo>
                  <a:cubicBezTo>
                    <a:pt x="119" y="341"/>
                    <a:pt x="109" y="345"/>
                    <a:pt x="100" y="351"/>
                  </a:cubicBezTo>
                  <a:cubicBezTo>
                    <a:pt x="87" y="360"/>
                    <a:pt x="76" y="372"/>
                    <a:pt x="70" y="387"/>
                  </a:cubicBezTo>
                  <a:cubicBezTo>
                    <a:pt x="69" y="389"/>
                    <a:pt x="67" y="390"/>
                    <a:pt x="65" y="389"/>
                  </a:cubicBezTo>
                  <a:cubicBezTo>
                    <a:pt x="63" y="388"/>
                    <a:pt x="63" y="386"/>
                    <a:pt x="63" y="384"/>
                  </a:cubicBezTo>
                  <a:cubicBezTo>
                    <a:pt x="70" y="368"/>
                    <a:pt x="82" y="355"/>
                    <a:pt x="96" y="345"/>
                  </a:cubicBezTo>
                  <a:cubicBezTo>
                    <a:pt x="99" y="343"/>
                    <a:pt x="103" y="341"/>
                    <a:pt x="107" y="339"/>
                  </a:cubicBezTo>
                  <a:cubicBezTo>
                    <a:pt x="106" y="339"/>
                    <a:pt x="106" y="339"/>
                    <a:pt x="106" y="339"/>
                  </a:cubicBezTo>
                  <a:cubicBezTo>
                    <a:pt x="80" y="339"/>
                    <a:pt x="55" y="350"/>
                    <a:pt x="38" y="367"/>
                  </a:cubicBezTo>
                  <a:cubicBezTo>
                    <a:pt x="20" y="385"/>
                    <a:pt x="9" y="409"/>
                    <a:pt x="9" y="436"/>
                  </a:cubicBezTo>
                  <a:cubicBezTo>
                    <a:pt x="9" y="618"/>
                    <a:pt x="9" y="618"/>
                    <a:pt x="9" y="618"/>
                  </a:cubicBezTo>
                  <a:cubicBezTo>
                    <a:pt x="9" y="644"/>
                    <a:pt x="20" y="669"/>
                    <a:pt x="38" y="686"/>
                  </a:cubicBezTo>
                  <a:cubicBezTo>
                    <a:pt x="55" y="704"/>
                    <a:pt x="80" y="714"/>
                    <a:pt x="106" y="714"/>
                  </a:cubicBezTo>
                  <a:cubicBezTo>
                    <a:pt x="107" y="714"/>
                    <a:pt x="107" y="714"/>
                    <a:pt x="107" y="714"/>
                  </a:cubicBezTo>
                  <a:cubicBezTo>
                    <a:pt x="100" y="711"/>
                    <a:pt x="94" y="707"/>
                    <a:pt x="88" y="702"/>
                  </a:cubicBezTo>
                  <a:cubicBezTo>
                    <a:pt x="73" y="689"/>
                    <a:pt x="61" y="671"/>
                    <a:pt x="58" y="651"/>
                  </a:cubicBezTo>
                  <a:cubicBezTo>
                    <a:pt x="57" y="649"/>
                    <a:pt x="59" y="647"/>
                    <a:pt x="60" y="647"/>
                  </a:cubicBezTo>
                  <a:cubicBezTo>
                    <a:pt x="62" y="646"/>
                    <a:pt x="64" y="648"/>
                    <a:pt x="65" y="649"/>
                  </a:cubicBezTo>
                  <a:cubicBezTo>
                    <a:pt x="68" y="668"/>
                    <a:pt x="78" y="685"/>
                    <a:pt x="93" y="697"/>
                  </a:cubicBezTo>
                  <a:cubicBezTo>
                    <a:pt x="103" y="706"/>
                    <a:pt x="116" y="712"/>
                    <a:pt x="130" y="714"/>
                  </a:cubicBezTo>
                  <a:cubicBezTo>
                    <a:pt x="138" y="714"/>
                    <a:pt x="138" y="714"/>
                    <a:pt x="138" y="714"/>
                  </a:cubicBezTo>
                  <a:close/>
                  <a:moveTo>
                    <a:pt x="56" y="413"/>
                  </a:moveTo>
                  <a:cubicBezTo>
                    <a:pt x="56" y="414"/>
                    <a:pt x="56" y="415"/>
                    <a:pt x="56" y="416"/>
                  </a:cubicBezTo>
                  <a:cubicBezTo>
                    <a:pt x="56" y="417"/>
                    <a:pt x="56" y="418"/>
                    <a:pt x="56" y="419"/>
                  </a:cubicBezTo>
                  <a:cubicBezTo>
                    <a:pt x="56" y="623"/>
                    <a:pt x="56" y="623"/>
                    <a:pt x="56" y="623"/>
                  </a:cubicBezTo>
                  <a:cubicBezTo>
                    <a:pt x="56" y="625"/>
                    <a:pt x="58" y="626"/>
                    <a:pt x="60" y="626"/>
                  </a:cubicBezTo>
                  <a:cubicBezTo>
                    <a:pt x="62" y="626"/>
                    <a:pt x="63" y="625"/>
                    <a:pt x="63" y="623"/>
                  </a:cubicBezTo>
                  <a:cubicBezTo>
                    <a:pt x="63" y="419"/>
                    <a:pt x="63" y="419"/>
                    <a:pt x="63" y="419"/>
                  </a:cubicBezTo>
                  <a:cubicBezTo>
                    <a:pt x="63" y="418"/>
                    <a:pt x="63" y="417"/>
                    <a:pt x="63" y="416"/>
                  </a:cubicBezTo>
                  <a:cubicBezTo>
                    <a:pt x="63" y="415"/>
                    <a:pt x="63" y="414"/>
                    <a:pt x="63" y="413"/>
                  </a:cubicBezTo>
                  <a:cubicBezTo>
                    <a:pt x="64" y="411"/>
                    <a:pt x="62" y="410"/>
                    <a:pt x="60" y="409"/>
                  </a:cubicBezTo>
                  <a:cubicBezTo>
                    <a:pt x="58" y="409"/>
                    <a:pt x="56" y="411"/>
                    <a:pt x="56" y="413"/>
                  </a:cubicBezTo>
                  <a:close/>
                  <a:moveTo>
                    <a:pt x="227" y="724"/>
                  </a:moveTo>
                  <a:cubicBezTo>
                    <a:pt x="227" y="724"/>
                    <a:pt x="227" y="724"/>
                    <a:pt x="227" y="724"/>
                  </a:cubicBezTo>
                  <a:cubicBezTo>
                    <a:pt x="106" y="724"/>
                    <a:pt x="106" y="724"/>
                    <a:pt x="106" y="724"/>
                  </a:cubicBezTo>
                  <a:cubicBezTo>
                    <a:pt x="106" y="724"/>
                    <a:pt x="106" y="724"/>
                    <a:pt x="106" y="724"/>
                  </a:cubicBezTo>
                  <a:cubicBezTo>
                    <a:pt x="104" y="724"/>
                    <a:pt x="103" y="725"/>
                    <a:pt x="102" y="726"/>
                  </a:cubicBezTo>
                  <a:cubicBezTo>
                    <a:pt x="102" y="726"/>
                    <a:pt x="102" y="726"/>
                    <a:pt x="102" y="726"/>
                  </a:cubicBezTo>
                  <a:cubicBezTo>
                    <a:pt x="101" y="727"/>
                    <a:pt x="100" y="728"/>
                    <a:pt x="100" y="730"/>
                  </a:cubicBezTo>
                  <a:cubicBezTo>
                    <a:pt x="100" y="749"/>
                    <a:pt x="100" y="749"/>
                    <a:pt x="100" y="749"/>
                  </a:cubicBezTo>
                  <a:cubicBezTo>
                    <a:pt x="100" y="751"/>
                    <a:pt x="101" y="752"/>
                    <a:pt x="102" y="753"/>
                  </a:cubicBezTo>
                  <a:cubicBezTo>
                    <a:pt x="102" y="753"/>
                    <a:pt x="102" y="753"/>
                    <a:pt x="102" y="753"/>
                  </a:cubicBezTo>
                  <a:cubicBezTo>
                    <a:pt x="103" y="754"/>
                    <a:pt x="104" y="755"/>
                    <a:pt x="106" y="755"/>
                  </a:cubicBezTo>
                  <a:cubicBezTo>
                    <a:pt x="167" y="755"/>
                    <a:pt x="167" y="755"/>
                    <a:pt x="167" y="755"/>
                  </a:cubicBezTo>
                  <a:cubicBezTo>
                    <a:pt x="227" y="755"/>
                    <a:pt x="227" y="755"/>
                    <a:pt x="227" y="755"/>
                  </a:cubicBezTo>
                  <a:cubicBezTo>
                    <a:pt x="229" y="755"/>
                    <a:pt x="230" y="754"/>
                    <a:pt x="231" y="753"/>
                  </a:cubicBezTo>
                  <a:cubicBezTo>
                    <a:pt x="231" y="753"/>
                    <a:pt x="231" y="753"/>
                    <a:pt x="231" y="753"/>
                  </a:cubicBezTo>
                  <a:cubicBezTo>
                    <a:pt x="232" y="752"/>
                    <a:pt x="233" y="751"/>
                    <a:pt x="233" y="749"/>
                  </a:cubicBezTo>
                  <a:cubicBezTo>
                    <a:pt x="233" y="730"/>
                    <a:pt x="233" y="730"/>
                    <a:pt x="233" y="730"/>
                  </a:cubicBezTo>
                  <a:cubicBezTo>
                    <a:pt x="233" y="728"/>
                    <a:pt x="232" y="727"/>
                    <a:pt x="231" y="726"/>
                  </a:cubicBezTo>
                  <a:cubicBezTo>
                    <a:pt x="231" y="726"/>
                    <a:pt x="231" y="726"/>
                    <a:pt x="231" y="726"/>
                  </a:cubicBezTo>
                  <a:cubicBezTo>
                    <a:pt x="230" y="725"/>
                    <a:pt x="229" y="724"/>
                    <a:pt x="227" y="724"/>
                  </a:cubicBezTo>
                  <a:close/>
                  <a:moveTo>
                    <a:pt x="227" y="299"/>
                  </a:moveTo>
                  <a:cubicBezTo>
                    <a:pt x="192" y="299"/>
                    <a:pt x="192" y="299"/>
                    <a:pt x="192" y="299"/>
                  </a:cubicBezTo>
                  <a:cubicBezTo>
                    <a:pt x="141" y="299"/>
                    <a:pt x="141" y="299"/>
                    <a:pt x="141" y="299"/>
                  </a:cubicBezTo>
                  <a:cubicBezTo>
                    <a:pt x="106" y="299"/>
                    <a:pt x="106" y="299"/>
                    <a:pt x="106" y="299"/>
                  </a:cubicBezTo>
                  <a:cubicBezTo>
                    <a:pt x="104" y="299"/>
                    <a:pt x="103" y="299"/>
                    <a:pt x="102" y="300"/>
                  </a:cubicBezTo>
                  <a:cubicBezTo>
                    <a:pt x="102" y="300"/>
                    <a:pt x="102" y="300"/>
                    <a:pt x="102" y="300"/>
                  </a:cubicBezTo>
                  <a:cubicBezTo>
                    <a:pt x="101" y="301"/>
                    <a:pt x="100" y="303"/>
                    <a:pt x="100" y="304"/>
                  </a:cubicBezTo>
                  <a:cubicBezTo>
                    <a:pt x="100" y="324"/>
                    <a:pt x="100" y="324"/>
                    <a:pt x="100" y="324"/>
                  </a:cubicBezTo>
                  <a:cubicBezTo>
                    <a:pt x="100" y="325"/>
                    <a:pt x="101" y="327"/>
                    <a:pt x="102" y="328"/>
                  </a:cubicBezTo>
                  <a:cubicBezTo>
                    <a:pt x="102" y="328"/>
                    <a:pt x="102" y="328"/>
                    <a:pt x="102" y="328"/>
                  </a:cubicBezTo>
                  <a:cubicBezTo>
                    <a:pt x="103" y="329"/>
                    <a:pt x="104" y="330"/>
                    <a:pt x="106" y="330"/>
                  </a:cubicBezTo>
                  <a:cubicBezTo>
                    <a:pt x="106" y="330"/>
                    <a:pt x="106" y="330"/>
                    <a:pt x="106" y="330"/>
                  </a:cubicBezTo>
                  <a:cubicBezTo>
                    <a:pt x="227" y="330"/>
                    <a:pt x="227" y="330"/>
                    <a:pt x="227" y="330"/>
                  </a:cubicBezTo>
                  <a:cubicBezTo>
                    <a:pt x="227" y="330"/>
                    <a:pt x="227" y="330"/>
                    <a:pt x="227" y="330"/>
                  </a:cubicBezTo>
                  <a:cubicBezTo>
                    <a:pt x="229" y="330"/>
                    <a:pt x="230" y="329"/>
                    <a:pt x="231" y="328"/>
                  </a:cubicBezTo>
                  <a:cubicBezTo>
                    <a:pt x="231" y="328"/>
                    <a:pt x="231" y="328"/>
                    <a:pt x="231" y="328"/>
                  </a:cubicBezTo>
                  <a:cubicBezTo>
                    <a:pt x="232" y="327"/>
                    <a:pt x="233" y="325"/>
                    <a:pt x="233" y="324"/>
                  </a:cubicBezTo>
                  <a:cubicBezTo>
                    <a:pt x="233" y="304"/>
                    <a:pt x="233" y="304"/>
                    <a:pt x="233" y="304"/>
                  </a:cubicBezTo>
                  <a:cubicBezTo>
                    <a:pt x="233" y="303"/>
                    <a:pt x="232" y="301"/>
                    <a:pt x="231" y="300"/>
                  </a:cubicBezTo>
                  <a:cubicBezTo>
                    <a:pt x="230" y="299"/>
                    <a:pt x="229" y="299"/>
                    <a:pt x="227"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4" name="Oval 38"/>
            <p:cNvSpPr>
              <a:spLocks noChangeArrowheads="1"/>
            </p:cNvSpPr>
            <p:nvPr/>
          </p:nvSpPr>
          <p:spPr bwMode="auto">
            <a:xfrm>
              <a:off x="1079802" y="512763"/>
              <a:ext cx="100013"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5" name="Oval 39"/>
            <p:cNvSpPr>
              <a:spLocks noChangeArrowheads="1"/>
            </p:cNvSpPr>
            <p:nvPr/>
          </p:nvSpPr>
          <p:spPr bwMode="auto">
            <a:xfrm>
              <a:off x="1097265" y="660400"/>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6" name="Oval 40"/>
            <p:cNvSpPr>
              <a:spLocks noChangeArrowheads="1"/>
            </p:cNvSpPr>
            <p:nvPr/>
          </p:nvSpPr>
          <p:spPr bwMode="auto">
            <a:xfrm>
              <a:off x="1097265" y="398463"/>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46"/>
            <p:cNvSpPr>
              <a:spLocks noEditPoints="1"/>
            </p:cNvSpPr>
            <p:nvPr/>
          </p:nvSpPr>
          <p:spPr bwMode="auto">
            <a:xfrm>
              <a:off x="195565" y="1039813"/>
              <a:ext cx="144463" cy="881063"/>
            </a:xfrm>
            <a:custGeom>
              <a:avLst/>
              <a:gdLst>
                <a:gd name="T0" fmla="*/ 7 w 42"/>
                <a:gd name="T1" fmla="*/ 0 h 257"/>
                <a:gd name="T2" fmla="*/ 7 w 42"/>
                <a:gd name="T3" fmla="*/ 13 h 257"/>
                <a:gd name="T4" fmla="*/ 13 w 42"/>
                <a:gd name="T5" fmla="*/ 44 h 257"/>
                <a:gd name="T6" fmla="*/ 13 w 42"/>
                <a:gd name="T7" fmla="*/ 43 h 257"/>
                <a:gd name="T8" fmla="*/ 0 w 42"/>
                <a:gd name="T9" fmla="*/ 43 h 257"/>
                <a:gd name="T10" fmla="*/ 0 w 42"/>
                <a:gd name="T11" fmla="*/ 44 h 257"/>
                <a:gd name="T12" fmla="*/ 13 w 42"/>
                <a:gd name="T13" fmla="*/ 44 h 257"/>
                <a:gd name="T14" fmla="*/ 36 w 42"/>
                <a:gd name="T15" fmla="*/ 19 h 257"/>
                <a:gd name="T16" fmla="*/ 36 w 42"/>
                <a:gd name="T17" fmla="*/ 31 h 257"/>
                <a:gd name="T18" fmla="*/ 13 w 42"/>
                <a:gd name="T19" fmla="*/ 232 h 257"/>
                <a:gd name="T20" fmla="*/ 0 w 42"/>
                <a:gd name="T21" fmla="*/ 232 h 257"/>
                <a:gd name="T22" fmla="*/ 13 w 42"/>
                <a:gd name="T23" fmla="*/ 232 h 257"/>
                <a:gd name="T24" fmla="*/ 7 w 42"/>
                <a:gd name="T25" fmla="*/ 200 h 257"/>
                <a:gd name="T26" fmla="*/ 7 w 42"/>
                <a:gd name="T27" fmla="*/ 188 h 257"/>
                <a:gd name="T28" fmla="*/ 13 w 42"/>
                <a:gd name="T29" fmla="*/ 156 h 257"/>
                <a:gd name="T30" fmla="*/ 0 w 42"/>
                <a:gd name="T31" fmla="*/ 156 h 257"/>
                <a:gd name="T32" fmla="*/ 13 w 42"/>
                <a:gd name="T33" fmla="*/ 156 h 257"/>
                <a:gd name="T34" fmla="*/ 7 w 42"/>
                <a:gd name="T35" fmla="*/ 125 h 257"/>
                <a:gd name="T36" fmla="*/ 7 w 42"/>
                <a:gd name="T37" fmla="*/ 112 h 257"/>
                <a:gd name="T38" fmla="*/ 13 w 42"/>
                <a:gd name="T39" fmla="*/ 81 h 257"/>
                <a:gd name="T40" fmla="*/ 0 w 42"/>
                <a:gd name="T41" fmla="*/ 81 h 257"/>
                <a:gd name="T42" fmla="*/ 13 w 42"/>
                <a:gd name="T43" fmla="*/ 81 h 257"/>
                <a:gd name="T44" fmla="*/ 36 w 42"/>
                <a:gd name="T45" fmla="*/ 257 h 257"/>
                <a:gd name="T46" fmla="*/ 36 w 42"/>
                <a:gd name="T47" fmla="*/ 244 h 257"/>
                <a:gd name="T48" fmla="*/ 42 w 42"/>
                <a:gd name="T49" fmla="*/ 213 h 257"/>
                <a:gd name="T50" fmla="*/ 29 w 42"/>
                <a:gd name="T51" fmla="*/ 213 h 257"/>
                <a:gd name="T52" fmla="*/ 42 w 42"/>
                <a:gd name="T53" fmla="*/ 213 h 257"/>
                <a:gd name="T54" fmla="*/ 36 w 42"/>
                <a:gd name="T55" fmla="*/ 181 h 257"/>
                <a:gd name="T56" fmla="*/ 36 w 42"/>
                <a:gd name="T57" fmla="*/ 169 h 257"/>
                <a:gd name="T58" fmla="*/ 42 w 42"/>
                <a:gd name="T59" fmla="*/ 137 h 257"/>
                <a:gd name="T60" fmla="*/ 29 w 42"/>
                <a:gd name="T61" fmla="*/ 137 h 257"/>
                <a:gd name="T62" fmla="*/ 42 w 42"/>
                <a:gd name="T63" fmla="*/ 137 h 257"/>
                <a:gd name="T64" fmla="*/ 36 w 42"/>
                <a:gd name="T65" fmla="*/ 106 h 257"/>
                <a:gd name="T66" fmla="*/ 36 w 42"/>
                <a:gd name="T67" fmla="*/ 93 h 257"/>
                <a:gd name="T68" fmla="*/ 42 w 42"/>
                <a:gd name="T69" fmla="*/ 62 h 257"/>
                <a:gd name="T70" fmla="*/ 29 w 42"/>
                <a:gd name="T71" fmla="*/ 62 h 257"/>
                <a:gd name="T72" fmla="*/ 42 w 42"/>
                <a:gd name="T73" fmla="*/ 6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13" y="6"/>
                  </a:moveTo>
                  <a:cubicBezTo>
                    <a:pt x="13" y="3"/>
                    <a:pt x="10" y="0"/>
                    <a:pt x="7" y="0"/>
                  </a:cubicBezTo>
                  <a:cubicBezTo>
                    <a:pt x="3" y="0"/>
                    <a:pt x="0" y="3"/>
                    <a:pt x="0" y="6"/>
                  </a:cubicBezTo>
                  <a:cubicBezTo>
                    <a:pt x="0" y="10"/>
                    <a:pt x="3" y="13"/>
                    <a:pt x="7" y="13"/>
                  </a:cubicBezTo>
                  <a:cubicBezTo>
                    <a:pt x="10" y="13"/>
                    <a:pt x="13" y="10"/>
                    <a:pt x="13" y="6"/>
                  </a:cubicBezTo>
                  <a:close/>
                  <a:moveTo>
                    <a:pt x="13" y="44"/>
                  </a:moveTo>
                  <a:cubicBezTo>
                    <a:pt x="13" y="44"/>
                    <a:pt x="13" y="44"/>
                    <a:pt x="13" y="43"/>
                  </a:cubicBezTo>
                  <a:cubicBezTo>
                    <a:pt x="13" y="43"/>
                    <a:pt x="13" y="43"/>
                    <a:pt x="13" y="43"/>
                  </a:cubicBezTo>
                  <a:cubicBezTo>
                    <a:pt x="13" y="39"/>
                    <a:pt x="10" y="36"/>
                    <a:pt x="7" y="36"/>
                  </a:cubicBezTo>
                  <a:cubicBezTo>
                    <a:pt x="3" y="36"/>
                    <a:pt x="0" y="39"/>
                    <a:pt x="0" y="43"/>
                  </a:cubicBezTo>
                  <a:cubicBezTo>
                    <a:pt x="0" y="43"/>
                    <a:pt x="0" y="43"/>
                    <a:pt x="1" y="43"/>
                  </a:cubicBezTo>
                  <a:cubicBezTo>
                    <a:pt x="0" y="44"/>
                    <a:pt x="0" y="44"/>
                    <a:pt x="0" y="44"/>
                  </a:cubicBezTo>
                  <a:cubicBezTo>
                    <a:pt x="0" y="48"/>
                    <a:pt x="3" y="50"/>
                    <a:pt x="7" y="50"/>
                  </a:cubicBezTo>
                  <a:cubicBezTo>
                    <a:pt x="10" y="50"/>
                    <a:pt x="13" y="48"/>
                    <a:pt x="13" y="44"/>
                  </a:cubicBezTo>
                  <a:close/>
                  <a:moveTo>
                    <a:pt x="42" y="25"/>
                  </a:moveTo>
                  <a:cubicBezTo>
                    <a:pt x="42" y="22"/>
                    <a:pt x="39" y="19"/>
                    <a:pt x="36" y="19"/>
                  </a:cubicBezTo>
                  <a:cubicBezTo>
                    <a:pt x="32" y="19"/>
                    <a:pt x="29" y="22"/>
                    <a:pt x="29" y="25"/>
                  </a:cubicBezTo>
                  <a:cubicBezTo>
                    <a:pt x="29" y="29"/>
                    <a:pt x="32" y="31"/>
                    <a:pt x="36" y="31"/>
                  </a:cubicBezTo>
                  <a:cubicBezTo>
                    <a:pt x="39" y="31"/>
                    <a:pt x="42" y="29"/>
                    <a:pt x="42" y="25"/>
                  </a:cubicBezTo>
                  <a:close/>
                  <a:moveTo>
                    <a:pt x="13" y="232"/>
                  </a:moveTo>
                  <a:cubicBezTo>
                    <a:pt x="13" y="235"/>
                    <a:pt x="10" y="238"/>
                    <a:pt x="7" y="238"/>
                  </a:cubicBezTo>
                  <a:cubicBezTo>
                    <a:pt x="3" y="238"/>
                    <a:pt x="0" y="235"/>
                    <a:pt x="0" y="232"/>
                  </a:cubicBezTo>
                  <a:cubicBezTo>
                    <a:pt x="0" y="228"/>
                    <a:pt x="3" y="225"/>
                    <a:pt x="7" y="225"/>
                  </a:cubicBezTo>
                  <a:cubicBezTo>
                    <a:pt x="10" y="225"/>
                    <a:pt x="13" y="228"/>
                    <a:pt x="13" y="232"/>
                  </a:cubicBezTo>
                  <a:close/>
                  <a:moveTo>
                    <a:pt x="13" y="194"/>
                  </a:moveTo>
                  <a:cubicBezTo>
                    <a:pt x="13" y="197"/>
                    <a:pt x="10" y="200"/>
                    <a:pt x="7" y="200"/>
                  </a:cubicBezTo>
                  <a:cubicBezTo>
                    <a:pt x="3" y="200"/>
                    <a:pt x="0" y="197"/>
                    <a:pt x="0" y="194"/>
                  </a:cubicBezTo>
                  <a:cubicBezTo>
                    <a:pt x="0" y="190"/>
                    <a:pt x="3" y="188"/>
                    <a:pt x="7" y="188"/>
                  </a:cubicBezTo>
                  <a:cubicBezTo>
                    <a:pt x="10" y="188"/>
                    <a:pt x="13" y="190"/>
                    <a:pt x="13" y="194"/>
                  </a:cubicBezTo>
                  <a:close/>
                  <a:moveTo>
                    <a:pt x="13" y="156"/>
                  </a:moveTo>
                  <a:cubicBezTo>
                    <a:pt x="13" y="160"/>
                    <a:pt x="10" y="163"/>
                    <a:pt x="7" y="163"/>
                  </a:cubicBezTo>
                  <a:cubicBezTo>
                    <a:pt x="3" y="163"/>
                    <a:pt x="0" y="160"/>
                    <a:pt x="0" y="156"/>
                  </a:cubicBezTo>
                  <a:cubicBezTo>
                    <a:pt x="0" y="153"/>
                    <a:pt x="3" y="150"/>
                    <a:pt x="7" y="150"/>
                  </a:cubicBezTo>
                  <a:cubicBezTo>
                    <a:pt x="10" y="150"/>
                    <a:pt x="13" y="153"/>
                    <a:pt x="13" y="156"/>
                  </a:cubicBezTo>
                  <a:close/>
                  <a:moveTo>
                    <a:pt x="13" y="118"/>
                  </a:moveTo>
                  <a:cubicBezTo>
                    <a:pt x="13" y="122"/>
                    <a:pt x="10" y="125"/>
                    <a:pt x="7" y="125"/>
                  </a:cubicBezTo>
                  <a:cubicBezTo>
                    <a:pt x="3" y="125"/>
                    <a:pt x="0" y="122"/>
                    <a:pt x="0" y="118"/>
                  </a:cubicBezTo>
                  <a:cubicBezTo>
                    <a:pt x="0" y="115"/>
                    <a:pt x="3" y="112"/>
                    <a:pt x="7" y="112"/>
                  </a:cubicBezTo>
                  <a:cubicBezTo>
                    <a:pt x="10" y="112"/>
                    <a:pt x="13" y="115"/>
                    <a:pt x="13" y="118"/>
                  </a:cubicBezTo>
                  <a:close/>
                  <a:moveTo>
                    <a:pt x="13" y="81"/>
                  </a:moveTo>
                  <a:cubicBezTo>
                    <a:pt x="13" y="84"/>
                    <a:pt x="10" y="87"/>
                    <a:pt x="7" y="87"/>
                  </a:cubicBezTo>
                  <a:cubicBezTo>
                    <a:pt x="3" y="87"/>
                    <a:pt x="0" y="84"/>
                    <a:pt x="0" y="81"/>
                  </a:cubicBezTo>
                  <a:cubicBezTo>
                    <a:pt x="0" y="77"/>
                    <a:pt x="3" y="74"/>
                    <a:pt x="7" y="74"/>
                  </a:cubicBezTo>
                  <a:cubicBezTo>
                    <a:pt x="10" y="74"/>
                    <a:pt x="13" y="77"/>
                    <a:pt x="13" y="81"/>
                  </a:cubicBezTo>
                  <a:close/>
                  <a:moveTo>
                    <a:pt x="42" y="251"/>
                  </a:moveTo>
                  <a:cubicBezTo>
                    <a:pt x="42" y="254"/>
                    <a:pt x="39" y="257"/>
                    <a:pt x="36" y="257"/>
                  </a:cubicBezTo>
                  <a:cubicBezTo>
                    <a:pt x="32" y="257"/>
                    <a:pt x="29" y="254"/>
                    <a:pt x="29" y="251"/>
                  </a:cubicBezTo>
                  <a:cubicBezTo>
                    <a:pt x="29" y="247"/>
                    <a:pt x="32" y="244"/>
                    <a:pt x="36" y="244"/>
                  </a:cubicBezTo>
                  <a:cubicBezTo>
                    <a:pt x="39" y="244"/>
                    <a:pt x="42" y="247"/>
                    <a:pt x="42" y="251"/>
                  </a:cubicBezTo>
                  <a:close/>
                  <a:moveTo>
                    <a:pt x="42" y="213"/>
                  </a:moveTo>
                  <a:cubicBezTo>
                    <a:pt x="42" y="216"/>
                    <a:pt x="39" y="219"/>
                    <a:pt x="36" y="219"/>
                  </a:cubicBezTo>
                  <a:cubicBezTo>
                    <a:pt x="32" y="219"/>
                    <a:pt x="29" y="216"/>
                    <a:pt x="29" y="213"/>
                  </a:cubicBezTo>
                  <a:cubicBezTo>
                    <a:pt x="29" y="209"/>
                    <a:pt x="32" y="207"/>
                    <a:pt x="36" y="207"/>
                  </a:cubicBezTo>
                  <a:cubicBezTo>
                    <a:pt x="39" y="207"/>
                    <a:pt x="42" y="209"/>
                    <a:pt x="42" y="213"/>
                  </a:cubicBezTo>
                  <a:close/>
                  <a:moveTo>
                    <a:pt x="42" y="175"/>
                  </a:moveTo>
                  <a:cubicBezTo>
                    <a:pt x="42" y="179"/>
                    <a:pt x="39" y="181"/>
                    <a:pt x="36" y="181"/>
                  </a:cubicBezTo>
                  <a:cubicBezTo>
                    <a:pt x="32" y="181"/>
                    <a:pt x="29" y="179"/>
                    <a:pt x="29" y="175"/>
                  </a:cubicBezTo>
                  <a:cubicBezTo>
                    <a:pt x="29" y="172"/>
                    <a:pt x="32" y="169"/>
                    <a:pt x="36" y="169"/>
                  </a:cubicBezTo>
                  <a:cubicBezTo>
                    <a:pt x="39" y="169"/>
                    <a:pt x="42" y="172"/>
                    <a:pt x="42" y="175"/>
                  </a:cubicBezTo>
                  <a:close/>
                  <a:moveTo>
                    <a:pt x="42" y="137"/>
                  </a:moveTo>
                  <a:cubicBezTo>
                    <a:pt x="42" y="141"/>
                    <a:pt x="39" y="144"/>
                    <a:pt x="36" y="144"/>
                  </a:cubicBezTo>
                  <a:cubicBezTo>
                    <a:pt x="32" y="144"/>
                    <a:pt x="29" y="141"/>
                    <a:pt x="29" y="137"/>
                  </a:cubicBezTo>
                  <a:cubicBezTo>
                    <a:pt x="29" y="134"/>
                    <a:pt x="32" y="131"/>
                    <a:pt x="36" y="131"/>
                  </a:cubicBezTo>
                  <a:cubicBezTo>
                    <a:pt x="39" y="131"/>
                    <a:pt x="42" y="134"/>
                    <a:pt x="42" y="137"/>
                  </a:cubicBezTo>
                  <a:close/>
                  <a:moveTo>
                    <a:pt x="42" y="100"/>
                  </a:moveTo>
                  <a:cubicBezTo>
                    <a:pt x="42" y="103"/>
                    <a:pt x="39" y="106"/>
                    <a:pt x="36" y="106"/>
                  </a:cubicBezTo>
                  <a:cubicBezTo>
                    <a:pt x="32" y="106"/>
                    <a:pt x="29" y="103"/>
                    <a:pt x="29" y="100"/>
                  </a:cubicBezTo>
                  <a:cubicBezTo>
                    <a:pt x="29" y="96"/>
                    <a:pt x="32" y="93"/>
                    <a:pt x="36" y="93"/>
                  </a:cubicBezTo>
                  <a:cubicBezTo>
                    <a:pt x="39" y="93"/>
                    <a:pt x="42" y="96"/>
                    <a:pt x="42" y="100"/>
                  </a:cubicBezTo>
                  <a:close/>
                  <a:moveTo>
                    <a:pt x="42" y="62"/>
                  </a:moveTo>
                  <a:cubicBezTo>
                    <a:pt x="42" y="65"/>
                    <a:pt x="39" y="68"/>
                    <a:pt x="36" y="68"/>
                  </a:cubicBezTo>
                  <a:cubicBezTo>
                    <a:pt x="32" y="68"/>
                    <a:pt x="29" y="65"/>
                    <a:pt x="29" y="62"/>
                  </a:cubicBezTo>
                  <a:cubicBezTo>
                    <a:pt x="29" y="58"/>
                    <a:pt x="32" y="55"/>
                    <a:pt x="36" y="55"/>
                  </a:cubicBezTo>
                  <a:cubicBezTo>
                    <a:pt x="39" y="55"/>
                    <a:pt x="42" y="58"/>
                    <a:pt x="4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47"/>
          <p:cNvSpPr>
            <a:spLocks noEditPoints="1"/>
          </p:cNvSpPr>
          <p:nvPr/>
        </p:nvSpPr>
        <p:spPr bwMode="auto">
          <a:xfrm>
            <a:off x="11802697" y="4029075"/>
            <a:ext cx="144463" cy="881063"/>
          </a:xfrm>
          <a:custGeom>
            <a:avLst/>
            <a:gdLst>
              <a:gd name="T0" fmla="*/ 35 w 42"/>
              <a:gd name="T1" fmla="*/ 0 h 257"/>
              <a:gd name="T2" fmla="*/ 35 w 42"/>
              <a:gd name="T3" fmla="*/ 12 h 257"/>
              <a:gd name="T4" fmla="*/ 29 w 42"/>
              <a:gd name="T5" fmla="*/ 44 h 257"/>
              <a:gd name="T6" fmla="*/ 29 w 42"/>
              <a:gd name="T7" fmla="*/ 42 h 257"/>
              <a:gd name="T8" fmla="*/ 42 w 42"/>
              <a:gd name="T9" fmla="*/ 42 h 257"/>
              <a:gd name="T10" fmla="*/ 42 w 42"/>
              <a:gd name="T11" fmla="*/ 44 h 257"/>
              <a:gd name="T12" fmla="*/ 29 w 42"/>
              <a:gd name="T13" fmla="*/ 44 h 257"/>
              <a:gd name="T14" fmla="*/ 6 w 42"/>
              <a:gd name="T15" fmla="*/ 18 h 257"/>
              <a:gd name="T16" fmla="*/ 6 w 42"/>
              <a:gd name="T17" fmla="*/ 31 h 257"/>
              <a:gd name="T18" fmla="*/ 29 w 42"/>
              <a:gd name="T19" fmla="*/ 231 h 257"/>
              <a:gd name="T20" fmla="*/ 42 w 42"/>
              <a:gd name="T21" fmla="*/ 231 h 257"/>
              <a:gd name="T22" fmla="*/ 29 w 42"/>
              <a:gd name="T23" fmla="*/ 231 h 257"/>
              <a:gd name="T24" fmla="*/ 35 w 42"/>
              <a:gd name="T25" fmla="*/ 200 h 257"/>
              <a:gd name="T26" fmla="*/ 35 w 42"/>
              <a:gd name="T27" fmla="*/ 187 h 257"/>
              <a:gd name="T28" fmla="*/ 29 w 42"/>
              <a:gd name="T29" fmla="*/ 156 h 257"/>
              <a:gd name="T30" fmla="*/ 42 w 42"/>
              <a:gd name="T31" fmla="*/ 156 h 257"/>
              <a:gd name="T32" fmla="*/ 29 w 42"/>
              <a:gd name="T33" fmla="*/ 156 h 257"/>
              <a:gd name="T34" fmla="*/ 35 w 42"/>
              <a:gd name="T35" fmla="*/ 124 h 257"/>
              <a:gd name="T36" fmla="*/ 35 w 42"/>
              <a:gd name="T37" fmla="*/ 112 h 257"/>
              <a:gd name="T38" fmla="*/ 29 w 42"/>
              <a:gd name="T39" fmla="*/ 80 h 257"/>
              <a:gd name="T40" fmla="*/ 42 w 42"/>
              <a:gd name="T41" fmla="*/ 80 h 257"/>
              <a:gd name="T42" fmla="*/ 29 w 42"/>
              <a:gd name="T43" fmla="*/ 80 h 257"/>
              <a:gd name="T44" fmla="*/ 6 w 42"/>
              <a:gd name="T45" fmla="*/ 257 h 257"/>
              <a:gd name="T46" fmla="*/ 6 w 42"/>
              <a:gd name="T47" fmla="*/ 244 h 257"/>
              <a:gd name="T48" fmla="*/ 0 w 42"/>
              <a:gd name="T49" fmla="*/ 213 h 257"/>
              <a:gd name="T50" fmla="*/ 13 w 42"/>
              <a:gd name="T51" fmla="*/ 213 h 257"/>
              <a:gd name="T52" fmla="*/ 0 w 42"/>
              <a:gd name="T53" fmla="*/ 213 h 257"/>
              <a:gd name="T54" fmla="*/ 6 w 42"/>
              <a:gd name="T55" fmla="*/ 181 h 257"/>
              <a:gd name="T56" fmla="*/ 6 w 42"/>
              <a:gd name="T57" fmla="*/ 168 h 257"/>
              <a:gd name="T58" fmla="*/ 0 w 42"/>
              <a:gd name="T59" fmla="*/ 137 h 257"/>
              <a:gd name="T60" fmla="*/ 13 w 42"/>
              <a:gd name="T61" fmla="*/ 137 h 257"/>
              <a:gd name="T62" fmla="*/ 0 w 42"/>
              <a:gd name="T63" fmla="*/ 137 h 257"/>
              <a:gd name="T64" fmla="*/ 6 w 42"/>
              <a:gd name="T65" fmla="*/ 106 h 257"/>
              <a:gd name="T66" fmla="*/ 6 w 42"/>
              <a:gd name="T67" fmla="*/ 93 h 257"/>
              <a:gd name="T68" fmla="*/ 0 w 42"/>
              <a:gd name="T69" fmla="*/ 61 h 257"/>
              <a:gd name="T70" fmla="*/ 13 w 42"/>
              <a:gd name="T71" fmla="*/ 61 h 257"/>
              <a:gd name="T72" fmla="*/ 0 w 42"/>
              <a:gd name="T73" fmla="*/ 6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29" y="6"/>
                </a:moveTo>
                <a:cubicBezTo>
                  <a:pt x="29" y="2"/>
                  <a:pt x="32" y="0"/>
                  <a:pt x="35" y="0"/>
                </a:cubicBezTo>
                <a:cubicBezTo>
                  <a:pt x="39" y="0"/>
                  <a:pt x="42" y="2"/>
                  <a:pt x="42" y="6"/>
                </a:cubicBezTo>
                <a:cubicBezTo>
                  <a:pt x="42" y="9"/>
                  <a:pt x="39" y="12"/>
                  <a:pt x="35" y="12"/>
                </a:cubicBezTo>
                <a:cubicBezTo>
                  <a:pt x="32" y="12"/>
                  <a:pt x="29" y="9"/>
                  <a:pt x="29" y="6"/>
                </a:cubicBezTo>
                <a:close/>
                <a:moveTo>
                  <a:pt x="29" y="44"/>
                </a:moveTo>
                <a:cubicBezTo>
                  <a:pt x="29" y="43"/>
                  <a:pt x="29" y="43"/>
                  <a:pt x="29" y="43"/>
                </a:cubicBezTo>
                <a:cubicBezTo>
                  <a:pt x="29" y="43"/>
                  <a:pt x="29" y="43"/>
                  <a:pt x="29" y="42"/>
                </a:cubicBezTo>
                <a:cubicBezTo>
                  <a:pt x="29" y="39"/>
                  <a:pt x="32" y="36"/>
                  <a:pt x="35" y="36"/>
                </a:cubicBezTo>
                <a:cubicBezTo>
                  <a:pt x="39" y="36"/>
                  <a:pt x="42" y="39"/>
                  <a:pt x="42" y="42"/>
                </a:cubicBezTo>
                <a:cubicBezTo>
                  <a:pt x="42" y="43"/>
                  <a:pt x="42" y="43"/>
                  <a:pt x="42" y="43"/>
                </a:cubicBezTo>
                <a:cubicBezTo>
                  <a:pt x="42" y="43"/>
                  <a:pt x="42" y="43"/>
                  <a:pt x="42" y="44"/>
                </a:cubicBezTo>
                <a:cubicBezTo>
                  <a:pt x="42" y="47"/>
                  <a:pt x="39" y="50"/>
                  <a:pt x="35" y="50"/>
                </a:cubicBezTo>
                <a:cubicBezTo>
                  <a:pt x="32" y="50"/>
                  <a:pt x="29" y="47"/>
                  <a:pt x="29" y="44"/>
                </a:cubicBezTo>
                <a:close/>
                <a:moveTo>
                  <a:pt x="0" y="25"/>
                </a:moveTo>
                <a:cubicBezTo>
                  <a:pt x="0" y="21"/>
                  <a:pt x="3" y="18"/>
                  <a:pt x="6" y="18"/>
                </a:cubicBezTo>
                <a:cubicBezTo>
                  <a:pt x="10" y="18"/>
                  <a:pt x="13" y="21"/>
                  <a:pt x="13" y="25"/>
                </a:cubicBezTo>
                <a:cubicBezTo>
                  <a:pt x="13" y="28"/>
                  <a:pt x="10" y="31"/>
                  <a:pt x="6" y="31"/>
                </a:cubicBezTo>
                <a:cubicBezTo>
                  <a:pt x="3" y="31"/>
                  <a:pt x="0" y="28"/>
                  <a:pt x="0" y="25"/>
                </a:cubicBezTo>
                <a:close/>
                <a:moveTo>
                  <a:pt x="29" y="231"/>
                </a:moveTo>
                <a:cubicBezTo>
                  <a:pt x="29" y="235"/>
                  <a:pt x="32" y="238"/>
                  <a:pt x="35" y="238"/>
                </a:cubicBezTo>
                <a:cubicBezTo>
                  <a:pt x="39" y="238"/>
                  <a:pt x="42" y="235"/>
                  <a:pt x="42" y="231"/>
                </a:cubicBezTo>
                <a:cubicBezTo>
                  <a:pt x="42" y="228"/>
                  <a:pt x="39" y="225"/>
                  <a:pt x="35" y="225"/>
                </a:cubicBezTo>
                <a:cubicBezTo>
                  <a:pt x="32" y="225"/>
                  <a:pt x="29" y="228"/>
                  <a:pt x="29" y="231"/>
                </a:cubicBezTo>
                <a:close/>
                <a:moveTo>
                  <a:pt x="29" y="194"/>
                </a:moveTo>
                <a:cubicBezTo>
                  <a:pt x="29" y="197"/>
                  <a:pt x="32" y="200"/>
                  <a:pt x="35" y="200"/>
                </a:cubicBezTo>
                <a:cubicBezTo>
                  <a:pt x="39" y="200"/>
                  <a:pt x="42" y="197"/>
                  <a:pt x="42" y="194"/>
                </a:cubicBezTo>
                <a:cubicBezTo>
                  <a:pt x="42" y="190"/>
                  <a:pt x="39" y="187"/>
                  <a:pt x="35" y="187"/>
                </a:cubicBezTo>
                <a:cubicBezTo>
                  <a:pt x="32" y="187"/>
                  <a:pt x="29" y="190"/>
                  <a:pt x="29" y="194"/>
                </a:cubicBezTo>
                <a:close/>
                <a:moveTo>
                  <a:pt x="29" y="156"/>
                </a:moveTo>
                <a:cubicBezTo>
                  <a:pt x="29" y="159"/>
                  <a:pt x="32" y="162"/>
                  <a:pt x="35" y="162"/>
                </a:cubicBezTo>
                <a:cubicBezTo>
                  <a:pt x="39" y="162"/>
                  <a:pt x="42" y="159"/>
                  <a:pt x="42" y="156"/>
                </a:cubicBezTo>
                <a:cubicBezTo>
                  <a:pt x="42" y="152"/>
                  <a:pt x="39" y="149"/>
                  <a:pt x="35" y="149"/>
                </a:cubicBezTo>
                <a:cubicBezTo>
                  <a:pt x="32" y="149"/>
                  <a:pt x="29" y="152"/>
                  <a:pt x="29" y="156"/>
                </a:cubicBezTo>
                <a:close/>
                <a:moveTo>
                  <a:pt x="29" y="118"/>
                </a:moveTo>
                <a:cubicBezTo>
                  <a:pt x="29" y="122"/>
                  <a:pt x="32" y="124"/>
                  <a:pt x="35" y="124"/>
                </a:cubicBezTo>
                <a:cubicBezTo>
                  <a:pt x="39" y="124"/>
                  <a:pt x="42" y="122"/>
                  <a:pt x="42" y="118"/>
                </a:cubicBezTo>
                <a:cubicBezTo>
                  <a:pt x="42" y="115"/>
                  <a:pt x="39" y="112"/>
                  <a:pt x="35" y="112"/>
                </a:cubicBezTo>
                <a:cubicBezTo>
                  <a:pt x="32" y="112"/>
                  <a:pt x="29" y="115"/>
                  <a:pt x="29" y="118"/>
                </a:cubicBezTo>
                <a:close/>
                <a:moveTo>
                  <a:pt x="29" y="80"/>
                </a:moveTo>
                <a:cubicBezTo>
                  <a:pt x="29" y="84"/>
                  <a:pt x="32" y="87"/>
                  <a:pt x="35" y="87"/>
                </a:cubicBezTo>
                <a:cubicBezTo>
                  <a:pt x="39" y="87"/>
                  <a:pt x="42" y="84"/>
                  <a:pt x="42" y="80"/>
                </a:cubicBezTo>
                <a:cubicBezTo>
                  <a:pt x="42" y="77"/>
                  <a:pt x="39" y="74"/>
                  <a:pt x="35" y="74"/>
                </a:cubicBezTo>
                <a:cubicBezTo>
                  <a:pt x="32" y="74"/>
                  <a:pt x="29" y="77"/>
                  <a:pt x="29" y="80"/>
                </a:cubicBezTo>
                <a:close/>
                <a:moveTo>
                  <a:pt x="0" y="250"/>
                </a:moveTo>
                <a:cubicBezTo>
                  <a:pt x="0" y="254"/>
                  <a:pt x="3" y="257"/>
                  <a:pt x="6" y="257"/>
                </a:cubicBezTo>
                <a:cubicBezTo>
                  <a:pt x="10" y="257"/>
                  <a:pt x="13" y="254"/>
                  <a:pt x="13" y="250"/>
                </a:cubicBezTo>
                <a:cubicBezTo>
                  <a:pt x="13" y="247"/>
                  <a:pt x="10" y="244"/>
                  <a:pt x="6" y="244"/>
                </a:cubicBezTo>
                <a:cubicBezTo>
                  <a:pt x="3" y="244"/>
                  <a:pt x="0" y="247"/>
                  <a:pt x="0" y="250"/>
                </a:cubicBezTo>
                <a:close/>
                <a:moveTo>
                  <a:pt x="0" y="213"/>
                </a:moveTo>
                <a:cubicBezTo>
                  <a:pt x="0" y="216"/>
                  <a:pt x="3" y="219"/>
                  <a:pt x="6" y="219"/>
                </a:cubicBezTo>
                <a:cubicBezTo>
                  <a:pt x="10" y="219"/>
                  <a:pt x="13" y="216"/>
                  <a:pt x="13" y="213"/>
                </a:cubicBezTo>
                <a:cubicBezTo>
                  <a:pt x="13" y="209"/>
                  <a:pt x="10" y="206"/>
                  <a:pt x="6" y="206"/>
                </a:cubicBezTo>
                <a:cubicBezTo>
                  <a:pt x="3" y="206"/>
                  <a:pt x="0" y="209"/>
                  <a:pt x="0" y="213"/>
                </a:cubicBezTo>
                <a:close/>
                <a:moveTo>
                  <a:pt x="0" y="175"/>
                </a:moveTo>
                <a:cubicBezTo>
                  <a:pt x="0" y="178"/>
                  <a:pt x="3" y="181"/>
                  <a:pt x="6" y="181"/>
                </a:cubicBezTo>
                <a:cubicBezTo>
                  <a:pt x="10" y="181"/>
                  <a:pt x="13" y="178"/>
                  <a:pt x="13" y="175"/>
                </a:cubicBezTo>
                <a:cubicBezTo>
                  <a:pt x="13" y="171"/>
                  <a:pt x="10" y="168"/>
                  <a:pt x="6" y="168"/>
                </a:cubicBezTo>
                <a:cubicBezTo>
                  <a:pt x="3" y="168"/>
                  <a:pt x="0" y="171"/>
                  <a:pt x="0" y="175"/>
                </a:cubicBezTo>
                <a:close/>
                <a:moveTo>
                  <a:pt x="0" y="137"/>
                </a:moveTo>
                <a:cubicBezTo>
                  <a:pt x="0" y="140"/>
                  <a:pt x="3" y="143"/>
                  <a:pt x="6" y="143"/>
                </a:cubicBezTo>
                <a:cubicBezTo>
                  <a:pt x="10" y="143"/>
                  <a:pt x="13" y="140"/>
                  <a:pt x="13" y="137"/>
                </a:cubicBezTo>
                <a:cubicBezTo>
                  <a:pt x="13" y="133"/>
                  <a:pt x="10" y="131"/>
                  <a:pt x="6" y="131"/>
                </a:cubicBezTo>
                <a:cubicBezTo>
                  <a:pt x="3" y="131"/>
                  <a:pt x="0" y="133"/>
                  <a:pt x="0" y="137"/>
                </a:cubicBezTo>
                <a:close/>
                <a:moveTo>
                  <a:pt x="0" y="99"/>
                </a:moveTo>
                <a:cubicBezTo>
                  <a:pt x="0" y="103"/>
                  <a:pt x="3" y="106"/>
                  <a:pt x="6" y="106"/>
                </a:cubicBezTo>
                <a:cubicBezTo>
                  <a:pt x="10" y="106"/>
                  <a:pt x="13" y="103"/>
                  <a:pt x="13" y="99"/>
                </a:cubicBezTo>
                <a:cubicBezTo>
                  <a:pt x="13" y="96"/>
                  <a:pt x="10" y="93"/>
                  <a:pt x="6" y="93"/>
                </a:cubicBezTo>
                <a:cubicBezTo>
                  <a:pt x="3" y="93"/>
                  <a:pt x="0" y="96"/>
                  <a:pt x="0" y="99"/>
                </a:cubicBezTo>
                <a:close/>
                <a:moveTo>
                  <a:pt x="0" y="61"/>
                </a:moveTo>
                <a:cubicBezTo>
                  <a:pt x="0" y="65"/>
                  <a:pt x="3" y="68"/>
                  <a:pt x="6" y="68"/>
                </a:cubicBezTo>
                <a:cubicBezTo>
                  <a:pt x="10" y="68"/>
                  <a:pt x="13" y="65"/>
                  <a:pt x="13" y="61"/>
                </a:cubicBezTo>
                <a:cubicBezTo>
                  <a:pt x="13" y="58"/>
                  <a:pt x="10" y="55"/>
                  <a:pt x="6" y="55"/>
                </a:cubicBezTo>
                <a:cubicBezTo>
                  <a:pt x="3" y="55"/>
                  <a:pt x="0" y="58"/>
                  <a:pt x="0" y="61"/>
                </a:cubicBezTo>
                <a:close/>
              </a:path>
            </a:pathLst>
          </a:custGeom>
          <a:solidFill>
            <a:srgbClr val="B6976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Rectangle 24"/>
          <p:cNvSpPr>
            <a:spLocks noChangeArrowheads="1"/>
          </p:cNvSpPr>
          <p:nvPr/>
        </p:nvSpPr>
        <p:spPr bwMode="auto">
          <a:xfrm>
            <a:off x="1056921" y="2061888"/>
            <a:ext cx="2242673" cy="3293024"/>
          </a:xfrm>
          <a:prstGeom prst="rect">
            <a:avLst/>
          </a:prstGeom>
          <a:solidFill>
            <a:schemeClr val="bg1"/>
          </a:solidFill>
          <a:ln>
            <a:solidFill>
              <a:schemeClr val="bg1"/>
            </a:solidFill>
          </a:ln>
          <a:effectLst>
            <a:innerShdw blurRad="76200">
              <a:prstClr val="black"/>
            </a:inn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zh-CN"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6" name="Freeform 25"/>
          <p:cNvSpPr/>
          <p:nvPr/>
        </p:nvSpPr>
        <p:spPr bwMode="auto">
          <a:xfrm>
            <a:off x="1056921" y="2061888"/>
            <a:ext cx="870810" cy="1019484"/>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rgbClr val="E8C850"/>
          </a:solidFill>
          <a:ln>
            <a:noFill/>
          </a:ln>
          <a:effectLst>
            <a:outerShdw blurRad="38100" dist="38100" dir="2700000" algn="tl" rotWithShape="0">
              <a:prstClr val="black">
                <a:alpha val="43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7" name="TextBox 18"/>
          <p:cNvSpPr txBox="1"/>
          <p:nvPr/>
        </p:nvSpPr>
        <p:spPr>
          <a:xfrm>
            <a:off x="1226516" y="2247249"/>
            <a:ext cx="722135" cy="461665"/>
          </a:xfrm>
          <a:prstGeom prst="rect">
            <a:avLst/>
          </a:prstGeom>
          <a:noFill/>
        </p:spPr>
        <p:txBody>
          <a:bodyPr>
            <a:spAutoFit/>
          </a:bodyPr>
          <a:lstStyle>
            <a:lvl1pPr>
              <a:defRPr>
                <a:solidFill>
                  <a:schemeClr val="tx1"/>
                </a:solidFill>
                <a:latin typeface="Rockwell" panose="02060603020205020403" pitchFamily="18" charset="0"/>
              </a:defRPr>
            </a:lvl1pPr>
            <a:lvl2pPr marL="742950" indent="-285750">
              <a:defRPr>
                <a:solidFill>
                  <a:schemeClr val="tx1"/>
                </a:solidFill>
                <a:latin typeface="Rockwell" panose="02060603020205020403" pitchFamily="18" charset="0"/>
              </a:defRPr>
            </a:lvl2pPr>
            <a:lvl3pPr marL="1143000" indent="-228600">
              <a:defRPr>
                <a:solidFill>
                  <a:schemeClr val="tx1"/>
                </a:solidFill>
                <a:latin typeface="Rockwell" panose="02060603020205020403" pitchFamily="18" charset="0"/>
              </a:defRPr>
            </a:lvl3pPr>
            <a:lvl4pPr marL="1600200" indent="-228600">
              <a:defRPr>
                <a:solidFill>
                  <a:schemeClr val="tx1"/>
                </a:solidFill>
                <a:latin typeface="Rockwell" panose="02060603020205020403" pitchFamily="18" charset="0"/>
              </a:defRPr>
            </a:lvl4pPr>
            <a:lvl5pPr marL="2057400" indent="-228600">
              <a:defRPr>
                <a:solidFill>
                  <a:schemeClr val="tx1"/>
                </a:solidFill>
                <a:latin typeface="Rockwell" panose="02060603020205020403" pitchFamily="18" charset="0"/>
              </a:defRPr>
            </a:lvl5pPr>
            <a:lvl6pPr marL="2514600" indent="-228600" fontAlgn="base">
              <a:spcBef>
                <a:spcPct val="0"/>
              </a:spcBef>
              <a:spcAft>
                <a:spcPct val="0"/>
              </a:spcAft>
              <a:defRPr>
                <a:solidFill>
                  <a:schemeClr val="tx1"/>
                </a:solidFill>
                <a:latin typeface="Rockwell" panose="02060603020205020403" pitchFamily="18" charset="0"/>
              </a:defRPr>
            </a:lvl6pPr>
            <a:lvl7pPr marL="2971800" indent="-228600" fontAlgn="base">
              <a:spcBef>
                <a:spcPct val="0"/>
              </a:spcBef>
              <a:spcAft>
                <a:spcPct val="0"/>
              </a:spcAft>
              <a:defRPr>
                <a:solidFill>
                  <a:schemeClr val="tx1"/>
                </a:solidFill>
                <a:latin typeface="Rockwell" panose="02060603020205020403" pitchFamily="18" charset="0"/>
              </a:defRPr>
            </a:lvl7pPr>
            <a:lvl8pPr marL="3429000" indent="-228600" fontAlgn="base">
              <a:spcBef>
                <a:spcPct val="0"/>
              </a:spcBef>
              <a:spcAft>
                <a:spcPct val="0"/>
              </a:spcAft>
              <a:defRPr>
                <a:solidFill>
                  <a:schemeClr val="tx1"/>
                </a:solidFill>
                <a:latin typeface="Rockwell" panose="02060603020205020403" pitchFamily="18" charset="0"/>
              </a:defRPr>
            </a:lvl8pPr>
            <a:lvl9pPr marL="3886200" indent="-228600" fontAlgn="base">
              <a:spcBef>
                <a:spcPct val="0"/>
              </a:spcBef>
              <a:spcAft>
                <a:spcPct val="0"/>
              </a:spcAft>
              <a:defRPr>
                <a:solidFill>
                  <a:schemeClr val="tx1"/>
                </a:solidFill>
                <a:latin typeface="Rockwell" panose="02060603020205020403" pitchFamily="18" charset="0"/>
              </a:defRPr>
            </a:lvl9pPr>
          </a:lstStyle>
          <a:p>
            <a:r>
              <a:rPr lang="en-US" altLang="zh-CN" sz="2400"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en-US" altLang="zh-CN" sz="24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8" name="文本框 131"/>
          <p:cNvSpPr txBox="1"/>
          <p:nvPr/>
        </p:nvSpPr>
        <p:spPr>
          <a:xfrm>
            <a:off x="1158863" y="3248646"/>
            <a:ext cx="2038788" cy="17543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200" dirty="0">
                <a:solidFill>
                  <a:schemeClr val="tx1">
                    <a:lumMod val="50000"/>
                    <a:lumOff val="50000"/>
                  </a:schemeClr>
                </a:solidFill>
                <a:latin typeface="+mj-ea"/>
                <a:ea typeface="+mj-ea"/>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grpSp>
        <p:nvGrpSpPr>
          <p:cNvPr id="39" name="组合 38"/>
          <p:cNvGrpSpPr/>
          <p:nvPr/>
        </p:nvGrpSpPr>
        <p:grpSpPr bwMode="auto">
          <a:xfrm>
            <a:off x="2542455" y="2427650"/>
            <a:ext cx="470319" cy="355880"/>
            <a:chOff x="3192306" y="2570217"/>
            <a:chExt cx="1014015" cy="767637"/>
          </a:xfrm>
          <a:solidFill>
            <a:srgbClr val="D40009"/>
          </a:solidFill>
          <a:effectLst>
            <a:outerShdw blurRad="38100" sx="101000" sy="101000" algn="ctr" rotWithShape="0">
              <a:prstClr val="black">
                <a:alpha val="40000"/>
              </a:prstClr>
            </a:outerShdw>
          </a:effectLst>
        </p:grpSpPr>
        <p:sp>
          <p:nvSpPr>
            <p:cNvPr id="40" name="Freeform 74"/>
            <p:cNvSpPr>
              <a:spLocks noEditPoints="1"/>
            </p:cNvSpPr>
            <p:nvPr/>
          </p:nvSpPr>
          <p:spPr bwMode="auto">
            <a:xfrm>
              <a:off x="3484172" y="3081974"/>
              <a:ext cx="649933" cy="240826"/>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Freeform 75"/>
            <p:cNvSpPr>
              <a:spLocks noEditPoints="1"/>
            </p:cNvSpPr>
            <p:nvPr/>
          </p:nvSpPr>
          <p:spPr bwMode="auto">
            <a:xfrm>
              <a:off x="3472137" y="2808040"/>
              <a:ext cx="652943" cy="243837"/>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Freeform 76"/>
            <p:cNvSpPr>
              <a:spLocks noEditPoints="1"/>
            </p:cNvSpPr>
            <p:nvPr/>
          </p:nvSpPr>
          <p:spPr bwMode="auto">
            <a:xfrm>
              <a:off x="3192306" y="2750841"/>
              <a:ext cx="279831" cy="587013"/>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Rectangle 77"/>
            <p:cNvSpPr>
              <a:spLocks noChangeArrowheads="1"/>
            </p:cNvSpPr>
            <p:nvPr/>
          </p:nvSpPr>
          <p:spPr bwMode="auto">
            <a:xfrm>
              <a:off x="3664711" y="2570217"/>
              <a:ext cx="541610" cy="42146"/>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4" name="Freeform 78"/>
            <p:cNvSpPr/>
            <p:nvPr/>
          </p:nvSpPr>
          <p:spPr bwMode="auto">
            <a:xfrm>
              <a:off x="4146142" y="2621386"/>
              <a:ext cx="57171" cy="219756"/>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5" name="Rectangle 79"/>
            <p:cNvSpPr>
              <a:spLocks noChangeArrowheads="1"/>
            </p:cNvSpPr>
            <p:nvPr/>
          </p:nvSpPr>
          <p:spPr bwMode="auto">
            <a:xfrm>
              <a:off x="3721883" y="2630420"/>
              <a:ext cx="418242" cy="159546"/>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46" name="Rectangle 24"/>
          <p:cNvSpPr>
            <a:spLocks noChangeArrowheads="1"/>
          </p:cNvSpPr>
          <p:nvPr/>
        </p:nvSpPr>
        <p:spPr bwMode="auto">
          <a:xfrm>
            <a:off x="3597908" y="2061888"/>
            <a:ext cx="2242673" cy="3293024"/>
          </a:xfrm>
          <a:prstGeom prst="rect">
            <a:avLst/>
          </a:prstGeom>
          <a:solidFill>
            <a:schemeClr val="bg1"/>
          </a:solidFill>
          <a:ln>
            <a:solidFill>
              <a:schemeClr val="bg1"/>
            </a:solidFill>
          </a:ln>
          <a:effectLst>
            <a:innerShdw blurRad="76200">
              <a:prstClr val="black"/>
            </a:inn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zh-CN"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7" name="Freeform 25"/>
          <p:cNvSpPr/>
          <p:nvPr/>
        </p:nvSpPr>
        <p:spPr bwMode="auto">
          <a:xfrm>
            <a:off x="3597908" y="2061888"/>
            <a:ext cx="870810" cy="1019484"/>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rgbClr val="E8C850"/>
          </a:solidFill>
          <a:ln>
            <a:noFill/>
          </a:ln>
          <a:effectLst>
            <a:outerShdw blurRad="38100" dist="38100" dir="2700000" algn="tl" rotWithShape="0">
              <a:prstClr val="black">
                <a:alpha val="43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8" name="TextBox 19"/>
          <p:cNvSpPr txBox="1"/>
          <p:nvPr/>
        </p:nvSpPr>
        <p:spPr>
          <a:xfrm>
            <a:off x="3748194" y="2247249"/>
            <a:ext cx="720204" cy="461665"/>
          </a:xfrm>
          <a:prstGeom prst="rect">
            <a:avLst/>
          </a:prstGeom>
          <a:noFill/>
        </p:spPr>
        <p:txBody>
          <a:bodyPr>
            <a:spAutoFit/>
          </a:bodyPr>
          <a:lstStyle>
            <a:lvl1pPr>
              <a:defRPr>
                <a:solidFill>
                  <a:schemeClr val="tx1"/>
                </a:solidFill>
                <a:latin typeface="Rockwell" panose="02060603020205020403" pitchFamily="18" charset="0"/>
              </a:defRPr>
            </a:lvl1pPr>
            <a:lvl2pPr marL="742950" indent="-285750">
              <a:defRPr>
                <a:solidFill>
                  <a:schemeClr val="tx1"/>
                </a:solidFill>
                <a:latin typeface="Rockwell" panose="02060603020205020403" pitchFamily="18" charset="0"/>
              </a:defRPr>
            </a:lvl2pPr>
            <a:lvl3pPr marL="1143000" indent="-228600">
              <a:defRPr>
                <a:solidFill>
                  <a:schemeClr val="tx1"/>
                </a:solidFill>
                <a:latin typeface="Rockwell" panose="02060603020205020403" pitchFamily="18" charset="0"/>
              </a:defRPr>
            </a:lvl3pPr>
            <a:lvl4pPr marL="1600200" indent="-228600">
              <a:defRPr>
                <a:solidFill>
                  <a:schemeClr val="tx1"/>
                </a:solidFill>
                <a:latin typeface="Rockwell" panose="02060603020205020403" pitchFamily="18" charset="0"/>
              </a:defRPr>
            </a:lvl4pPr>
            <a:lvl5pPr marL="2057400" indent="-228600">
              <a:defRPr>
                <a:solidFill>
                  <a:schemeClr val="tx1"/>
                </a:solidFill>
                <a:latin typeface="Rockwell" panose="02060603020205020403" pitchFamily="18" charset="0"/>
              </a:defRPr>
            </a:lvl5pPr>
            <a:lvl6pPr marL="2514600" indent="-228600" fontAlgn="base">
              <a:spcBef>
                <a:spcPct val="0"/>
              </a:spcBef>
              <a:spcAft>
                <a:spcPct val="0"/>
              </a:spcAft>
              <a:defRPr>
                <a:solidFill>
                  <a:schemeClr val="tx1"/>
                </a:solidFill>
                <a:latin typeface="Rockwell" panose="02060603020205020403" pitchFamily="18" charset="0"/>
              </a:defRPr>
            </a:lvl6pPr>
            <a:lvl7pPr marL="2971800" indent="-228600" fontAlgn="base">
              <a:spcBef>
                <a:spcPct val="0"/>
              </a:spcBef>
              <a:spcAft>
                <a:spcPct val="0"/>
              </a:spcAft>
              <a:defRPr>
                <a:solidFill>
                  <a:schemeClr val="tx1"/>
                </a:solidFill>
                <a:latin typeface="Rockwell" panose="02060603020205020403" pitchFamily="18" charset="0"/>
              </a:defRPr>
            </a:lvl7pPr>
            <a:lvl8pPr marL="3429000" indent="-228600" fontAlgn="base">
              <a:spcBef>
                <a:spcPct val="0"/>
              </a:spcBef>
              <a:spcAft>
                <a:spcPct val="0"/>
              </a:spcAft>
              <a:defRPr>
                <a:solidFill>
                  <a:schemeClr val="tx1"/>
                </a:solidFill>
                <a:latin typeface="Rockwell" panose="02060603020205020403" pitchFamily="18" charset="0"/>
              </a:defRPr>
            </a:lvl8pPr>
            <a:lvl9pPr marL="3886200" indent="-228600" fontAlgn="base">
              <a:spcBef>
                <a:spcPct val="0"/>
              </a:spcBef>
              <a:spcAft>
                <a:spcPct val="0"/>
              </a:spcAft>
              <a:defRPr>
                <a:solidFill>
                  <a:schemeClr val="tx1"/>
                </a:solidFill>
                <a:latin typeface="Rockwell" panose="02060603020205020403" pitchFamily="18" charset="0"/>
              </a:defRPr>
            </a:lvl9pPr>
          </a:lstStyle>
          <a:p>
            <a:r>
              <a:rPr lang="en-US" altLang="zh-CN" sz="2400"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en-US" altLang="zh-CN" sz="24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9" name="文本框 132"/>
          <p:cNvSpPr txBox="1"/>
          <p:nvPr/>
        </p:nvSpPr>
        <p:spPr>
          <a:xfrm>
            <a:off x="3699850" y="3248646"/>
            <a:ext cx="2038788" cy="17543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200" dirty="0">
                <a:solidFill>
                  <a:schemeClr val="tx1">
                    <a:lumMod val="50000"/>
                    <a:lumOff val="50000"/>
                  </a:schemeClr>
                </a:solidFill>
                <a:latin typeface="+mj-ea"/>
                <a:ea typeface="+mj-ea"/>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grpSp>
        <p:nvGrpSpPr>
          <p:cNvPr id="50" name="组合 49"/>
          <p:cNvGrpSpPr/>
          <p:nvPr/>
        </p:nvGrpSpPr>
        <p:grpSpPr bwMode="auto">
          <a:xfrm>
            <a:off x="5071360" y="2427649"/>
            <a:ext cx="470320" cy="355877"/>
            <a:chOff x="3192308" y="2570214"/>
            <a:chExt cx="1014014" cy="767631"/>
          </a:xfrm>
          <a:solidFill>
            <a:srgbClr val="D40009"/>
          </a:solidFill>
          <a:effectLst>
            <a:outerShdw blurRad="38100" sx="101000" sy="101000" algn="ctr" rotWithShape="0">
              <a:prstClr val="black">
                <a:alpha val="40000"/>
              </a:prstClr>
            </a:outerShdw>
          </a:effectLst>
        </p:grpSpPr>
        <p:sp>
          <p:nvSpPr>
            <p:cNvPr id="51" name="Freeform 74"/>
            <p:cNvSpPr>
              <a:spLocks noEditPoints="1"/>
            </p:cNvSpPr>
            <p:nvPr/>
          </p:nvSpPr>
          <p:spPr bwMode="auto">
            <a:xfrm>
              <a:off x="3484175" y="3081969"/>
              <a:ext cx="649932" cy="240826"/>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2" name="Freeform 75"/>
            <p:cNvSpPr>
              <a:spLocks noEditPoints="1"/>
            </p:cNvSpPr>
            <p:nvPr/>
          </p:nvSpPr>
          <p:spPr bwMode="auto">
            <a:xfrm>
              <a:off x="3472139" y="2808028"/>
              <a:ext cx="652942" cy="243837"/>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3" name="Freeform 76"/>
            <p:cNvSpPr>
              <a:spLocks noEditPoints="1"/>
            </p:cNvSpPr>
            <p:nvPr/>
          </p:nvSpPr>
          <p:spPr bwMode="auto">
            <a:xfrm>
              <a:off x="3192308" y="2750833"/>
              <a:ext cx="279831" cy="587012"/>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4" name="Rectangle 77"/>
            <p:cNvSpPr>
              <a:spLocks noChangeArrowheads="1"/>
            </p:cNvSpPr>
            <p:nvPr/>
          </p:nvSpPr>
          <p:spPr bwMode="auto">
            <a:xfrm>
              <a:off x="3664712" y="2570214"/>
              <a:ext cx="541610" cy="42145"/>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5" name="Freeform 78"/>
            <p:cNvSpPr/>
            <p:nvPr/>
          </p:nvSpPr>
          <p:spPr bwMode="auto">
            <a:xfrm>
              <a:off x="4146143" y="2621388"/>
              <a:ext cx="57171" cy="219755"/>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6" name="Rectangle 79"/>
            <p:cNvSpPr>
              <a:spLocks noChangeArrowheads="1"/>
            </p:cNvSpPr>
            <p:nvPr/>
          </p:nvSpPr>
          <p:spPr bwMode="auto">
            <a:xfrm>
              <a:off x="3721883" y="2630420"/>
              <a:ext cx="418242" cy="159546"/>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57" name="Rectangle 24"/>
          <p:cNvSpPr>
            <a:spLocks noChangeArrowheads="1"/>
          </p:cNvSpPr>
          <p:nvPr/>
        </p:nvSpPr>
        <p:spPr bwMode="auto">
          <a:xfrm>
            <a:off x="6138895" y="2061888"/>
            <a:ext cx="2242673" cy="3293024"/>
          </a:xfrm>
          <a:prstGeom prst="rect">
            <a:avLst/>
          </a:prstGeom>
          <a:solidFill>
            <a:schemeClr val="bg1"/>
          </a:solidFill>
          <a:ln>
            <a:solidFill>
              <a:schemeClr val="bg1"/>
            </a:solidFill>
          </a:ln>
          <a:effectLst>
            <a:innerShdw blurRad="76200">
              <a:prstClr val="black"/>
            </a:inn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zh-CN"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8" name="Freeform 25"/>
          <p:cNvSpPr/>
          <p:nvPr/>
        </p:nvSpPr>
        <p:spPr bwMode="auto">
          <a:xfrm>
            <a:off x="6138895" y="2061888"/>
            <a:ext cx="870810" cy="1019484"/>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rgbClr val="E8C850"/>
          </a:solidFill>
          <a:ln>
            <a:noFill/>
          </a:ln>
          <a:effectLst>
            <a:outerShdw blurRad="38100" dist="38100" dir="2700000" algn="tl" rotWithShape="0">
              <a:prstClr val="black">
                <a:alpha val="43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9" name="TextBox 20"/>
          <p:cNvSpPr txBox="1"/>
          <p:nvPr/>
        </p:nvSpPr>
        <p:spPr>
          <a:xfrm>
            <a:off x="6267943" y="2247249"/>
            <a:ext cx="722135" cy="461665"/>
          </a:xfrm>
          <a:prstGeom prst="rect">
            <a:avLst/>
          </a:prstGeom>
          <a:noFill/>
        </p:spPr>
        <p:txBody>
          <a:bodyPr>
            <a:spAutoFit/>
          </a:bodyPr>
          <a:lstStyle>
            <a:lvl1pPr>
              <a:defRPr>
                <a:solidFill>
                  <a:schemeClr val="tx1"/>
                </a:solidFill>
                <a:latin typeface="Rockwell" panose="02060603020205020403" pitchFamily="18" charset="0"/>
              </a:defRPr>
            </a:lvl1pPr>
            <a:lvl2pPr marL="742950" indent="-285750">
              <a:defRPr>
                <a:solidFill>
                  <a:schemeClr val="tx1"/>
                </a:solidFill>
                <a:latin typeface="Rockwell" panose="02060603020205020403" pitchFamily="18" charset="0"/>
              </a:defRPr>
            </a:lvl2pPr>
            <a:lvl3pPr marL="1143000" indent="-228600">
              <a:defRPr>
                <a:solidFill>
                  <a:schemeClr val="tx1"/>
                </a:solidFill>
                <a:latin typeface="Rockwell" panose="02060603020205020403" pitchFamily="18" charset="0"/>
              </a:defRPr>
            </a:lvl3pPr>
            <a:lvl4pPr marL="1600200" indent="-228600">
              <a:defRPr>
                <a:solidFill>
                  <a:schemeClr val="tx1"/>
                </a:solidFill>
                <a:latin typeface="Rockwell" panose="02060603020205020403" pitchFamily="18" charset="0"/>
              </a:defRPr>
            </a:lvl4pPr>
            <a:lvl5pPr marL="2057400" indent="-228600">
              <a:defRPr>
                <a:solidFill>
                  <a:schemeClr val="tx1"/>
                </a:solidFill>
                <a:latin typeface="Rockwell" panose="02060603020205020403" pitchFamily="18" charset="0"/>
              </a:defRPr>
            </a:lvl5pPr>
            <a:lvl6pPr marL="2514600" indent="-228600" fontAlgn="base">
              <a:spcBef>
                <a:spcPct val="0"/>
              </a:spcBef>
              <a:spcAft>
                <a:spcPct val="0"/>
              </a:spcAft>
              <a:defRPr>
                <a:solidFill>
                  <a:schemeClr val="tx1"/>
                </a:solidFill>
                <a:latin typeface="Rockwell" panose="02060603020205020403" pitchFamily="18" charset="0"/>
              </a:defRPr>
            </a:lvl6pPr>
            <a:lvl7pPr marL="2971800" indent="-228600" fontAlgn="base">
              <a:spcBef>
                <a:spcPct val="0"/>
              </a:spcBef>
              <a:spcAft>
                <a:spcPct val="0"/>
              </a:spcAft>
              <a:defRPr>
                <a:solidFill>
                  <a:schemeClr val="tx1"/>
                </a:solidFill>
                <a:latin typeface="Rockwell" panose="02060603020205020403" pitchFamily="18" charset="0"/>
              </a:defRPr>
            </a:lvl7pPr>
            <a:lvl8pPr marL="3429000" indent="-228600" fontAlgn="base">
              <a:spcBef>
                <a:spcPct val="0"/>
              </a:spcBef>
              <a:spcAft>
                <a:spcPct val="0"/>
              </a:spcAft>
              <a:defRPr>
                <a:solidFill>
                  <a:schemeClr val="tx1"/>
                </a:solidFill>
                <a:latin typeface="Rockwell" panose="02060603020205020403" pitchFamily="18" charset="0"/>
              </a:defRPr>
            </a:lvl8pPr>
            <a:lvl9pPr marL="3886200" indent="-228600" fontAlgn="base">
              <a:spcBef>
                <a:spcPct val="0"/>
              </a:spcBef>
              <a:spcAft>
                <a:spcPct val="0"/>
              </a:spcAft>
              <a:defRPr>
                <a:solidFill>
                  <a:schemeClr val="tx1"/>
                </a:solidFill>
                <a:latin typeface="Rockwell" panose="02060603020205020403" pitchFamily="18" charset="0"/>
              </a:defRPr>
            </a:lvl9pPr>
          </a:lstStyle>
          <a:p>
            <a:r>
              <a:rPr lang="en-US" altLang="zh-CN" sz="2400"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en-US" altLang="zh-CN" sz="24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0" name="文本框 133"/>
          <p:cNvSpPr txBox="1"/>
          <p:nvPr/>
        </p:nvSpPr>
        <p:spPr>
          <a:xfrm>
            <a:off x="6240837" y="3266733"/>
            <a:ext cx="2038788" cy="17543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200" dirty="0">
                <a:solidFill>
                  <a:schemeClr val="tx1">
                    <a:lumMod val="50000"/>
                    <a:lumOff val="50000"/>
                  </a:schemeClr>
                </a:solidFill>
                <a:latin typeface="+mj-ea"/>
                <a:ea typeface="+mj-ea"/>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grpSp>
        <p:nvGrpSpPr>
          <p:cNvPr id="61" name="组合 60"/>
          <p:cNvGrpSpPr/>
          <p:nvPr/>
        </p:nvGrpSpPr>
        <p:grpSpPr bwMode="auto">
          <a:xfrm>
            <a:off x="7580977" y="2427649"/>
            <a:ext cx="470320" cy="355877"/>
            <a:chOff x="3192308" y="2570214"/>
            <a:chExt cx="1014014" cy="767631"/>
          </a:xfrm>
          <a:solidFill>
            <a:srgbClr val="D40009"/>
          </a:solidFill>
          <a:effectLst>
            <a:outerShdw blurRad="38100" sx="101000" sy="101000" algn="ctr" rotWithShape="0">
              <a:prstClr val="black">
                <a:alpha val="40000"/>
              </a:prstClr>
            </a:outerShdw>
          </a:effectLst>
        </p:grpSpPr>
        <p:sp>
          <p:nvSpPr>
            <p:cNvPr id="62" name="Freeform 74"/>
            <p:cNvSpPr>
              <a:spLocks noEditPoints="1"/>
            </p:cNvSpPr>
            <p:nvPr/>
          </p:nvSpPr>
          <p:spPr bwMode="auto">
            <a:xfrm>
              <a:off x="3484175" y="3081969"/>
              <a:ext cx="649932" cy="240826"/>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 name="Freeform 75"/>
            <p:cNvSpPr>
              <a:spLocks noEditPoints="1"/>
            </p:cNvSpPr>
            <p:nvPr/>
          </p:nvSpPr>
          <p:spPr bwMode="auto">
            <a:xfrm>
              <a:off x="3472139" y="2808028"/>
              <a:ext cx="652942" cy="243837"/>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Freeform 76"/>
            <p:cNvSpPr>
              <a:spLocks noEditPoints="1"/>
            </p:cNvSpPr>
            <p:nvPr/>
          </p:nvSpPr>
          <p:spPr bwMode="auto">
            <a:xfrm>
              <a:off x="3192308" y="2750833"/>
              <a:ext cx="279831" cy="587012"/>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1" name="Rectangle 77"/>
            <p:cNvSpPr>
              <a:spLocks noChangeArrowheads="1"/>
            </p:cNvSpPr>
            <p:nvPr/>
          </p:nvSpPr>
          <p:spPr bwMode="auto">
            <a:xfrm>
              <a:off x="3664712" y="2570214"/>
              <a:ext cx="541610" cy="42145"/>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2" name="Freeform 78"/>
            <p:cNvSpPr/>
            <p:nvPr/>
          </p:nvSpPr>
          <p:spPr bwMode="auto">
            <a:xfrm>
              <a:off x="4146143" y="2621388"/>
              <a:ext cx="57171" cy="219755"/>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3" name="Rectangle 79"/>
            <p:cNvSpPr>
              <a:spLocks noChangeArrowheads="1"/>
            </p:cNvSpPr>
            <p:nvPr/>
          </p:nvSpPr>
          <p:spPr bwMode="auto">
            <a:xfrm>
              <a:off x="3721883" y="2630420"/>
              <a:ext cx="418242" cy="159546"/>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74" name="Rectangle 24"/>
          <p:cNvSpPr>
            <a:spLocks noChangeArrowheads="1"/>
          </p:cNvSpPr>
          <p:nvPr/>
        </p:nvSpPr>
        <p:spPr bwMode="auto">
          <a:xfrm>
            <a:off x="8677952" y="2061888"/>
            <a:ext cx="2242673" cy="3293024"/>
          </a:xfrm>
          <a:prstGeom prst="rect">
            <a:avLst/>
          </a:prstGeom>
          <a:solidFill>
            <a:schemeClr val="bg1"/>
          </a:solidFill>
          <a:ln>
            <a:solidFill>
              <a:schemeClr val="bg1"/>
            </a:solidFill>
          </a:ln>
          <a:effectLst>
            <a:innerShdw blurRad="76200">
              <a:prstClr val="black"/>
            </a:inn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zh-CN"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5" name="Freeform 25"/>
          <p:cNvSpPr/>
          <p:nvPr/>
        </p:nvSpPr>
        <p:spPr bwMode="auto">
          <a:xfrm>
            <a:off x="8677952" y="2061888"/>
            <a:ext cx="872740" cy="1019484"/>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rgbClr val="E8C850"/>
          </a:solidFill>
          <a:ln>
            <a:noFill/>
          </a:ln>
          <a:effectLst>
            <a:outerShdw blurRad="38100" dist="38100" dir="2700000" algn="tl" rotWithShape="0">
              <a:prstClr val="black">
                <a:alpha val="43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6" name="TextBox 21"/>
          <p:cNvSpPr txBox="1"/>
          <p:nvPr/>
        </p:nvSpPr>
        <p:spPr>
          <a:xfrm>
            <a:off x="8789622" y="2247249"/>
            <a:ext cx="722135" cy="461665"/>
          </a:xfrm>
          <a:prstGeom prst="rect">
            <a:avLst/>
          </a:prstGeom>
          <a:noFill/>
        </p:spPr>
        <p:txBody>
          <a:bodyPr>
            <a:spAutoFit/>
          </a:bodyPr>
          <a:lstStyle>
            <a:lvl1pPr>
              <a:defRPr>
                <a:solidFill>
                  <a:schemeClr val="tx1"/>
                </a:solidFill>
                <a:latin typeface="Rockwell" panose="02060603020205020403" pitchFamily="18" charset="0"/>
              </a:defRPr>
            </a:lvl1pPr>
            <a:lvl2pPr marL="742950" indent="-285750">
              <a:defRPr>
                <a:solidFill>
                  <a:schemeClr val="tx1"/>
                </a:solidFill>
                <a:latin typeface="Rockwell" panose="02060603020205020403" pitchFamily="18" charset="0"/>
              </a:defRPr>
            </a:lvl2pPr>
            <a:lvl3pPr marL="1143000" indent="-228600">
              <a:defRPr>
                <a:solidFill>
                  <a:schemeClr val="tx1"/>
                </a:solidFill>
                <a:latin typeface="Rockwell" panose="02060603020205020403" pitchFamily="18" charset="0"/>
              </a:defRPr>
            </a:lvl3pPr>
            <a:lvl4pPr marL="1600200" indent="-228600">
              <a:defRPr>
                <a:solidFill>
                  <a:schemeClr val="tx1"/>
                </a:solidFill>
                <a:latin typeface="Rockwell" panose="02060603020205020403" pitchFamily="18" charset="0"/>
              </a:defRPr>
            </a:lvl4pPr>
            <a:lvl5pPr marL="2057400" indent="-228600">
              <a:defRPr>
                <a:solidFill>
                  <a:schemeClr val="tx1"/>
                </a:solidFill>
                <a:latin typeface="Rockwell" panose="02060603020205020403" pitchFamily="18" charset="0"/>
              </a:defRPr>
            </a:lvl5pPr>
            <a:lvl6pPr marL="2514600" indent="-228600" fontAlgn="base">
              <a:spcBef>
                <a:spcPct val="0"/>
              </a:spcBef>
              <a:spcAft>
                <a:spcPct val="0"/>
              </a:spcAft>
              <a:defRPr>
                <a:solidFill>
                  <a:schemeClr val="tx1"/>
                </a:solidFill>
                <a:latin typeface="Rockwell" panose="02060603020205020403" pitchFamily="18" charset="0"/>
              </a:defRPr>
            </a:lvl6pPr>
            <a:lvl7pPr marL="2971800" indent="-228600" fontAlgn="base">
              <a:spcBef>
                <a:spcPct val="0"/>
              </a:spcBef>
              <a:spcAft>
                <a:spcPct val="0"/>
              </a:spcAft>
              <a:defRPr>
                <a:solidFill>
                  <a:schemeClr val="tx1"/>
                </a:solidFill>
                <a:latin typeface="Rockwell" panose="02060603020205020403" pitchFamily="18" charset="0"/>
              </a:defRPr>
            </a:lvl7pPr>
            <a:lvl8pPr marL="3429000" indent="-228600" fontAlgn="base">
              <a:spcBef>
                <a:spcPct val="0"/>
              </a:spcBef>
              <a:spcAft>
                <a:spcPct val="0"/>
              </a:spcAft>
              <a:defRPr>
                <a:solidFill>
                  <a:schemeClr val="tx1"/>
                </a:solidFill>
                <a:latin typeface="Rockwell" panose="02060603020205020403" pitchFamily="18" charset="0"/>
              </a:defRPr>
            </a:lvl8pPr>
            <a:lvl9pPr marL="3886200" indent="-228600" fontAlgn="base">
              <a:spcBef>
                <a:spcPct val="0"/>
              </a:spcBef>
              <a:spcAft>
                <a:spcPct val="0"/>
              </a:spcAft>
              <a:defRPr>
                <a:solidFill>
                  <a:schemeClr val="tx1"/>
                </a:solidFill>
                <a:latin typeface="Rockwell" panose="02060603020205020403" pitchFamily="18" charset="0"/>
              </a:defRPr>
            </a:lvl9pPr>
          </a:lstStyle>
          <a:p>
            <a:r>
              <a:rPr lang="en-US" altLang="zh-CN" sz="2400"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en-US" altLang="zh-CN" sz="24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7" name="文本框 134"/>
          <p:cNvSpPr txBox="1"/>
          <p:nvPr/>
        </p:nvSpPr>
        <p:spPr>
          <a:xfrm>
            <a:off x="8779894" y="3266733"/>
            <a:ext cx="2038788" cy="17543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200" dirty="0">
                <a:solidFill>
                  <a:schemeClr val="tx1">
                    <a:lumMod val="50000"/>
                    <a:lumOff val="50000"/>
                  </a:schemeClr>
                </a:solidFill>
                <a:latin typeface="+mj-ea"/>
                <a:ea typeface="+mj-ea"/>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p>
        </p:txBody>
      </p:sp>
      <p:grpSp>
        <p:nvGrpSpPr>
          <p:cNvPr id="78" name="组合 77"/>
          <p:cNvGrpSpPr/>
          <p:nvPr/>
        </p:nvGrpSpPr>
        <p:grpSpPr bwMode="auto">
          <a:xfrm>
            <a:off x="10121637" y="2427649"/>
            <a:ext cx="470320" cy="355877"/>
            <a:chOff x="3192308" y="2570214"/>
            <a:chExt cx="1014014" cy="767631"/>
          </a:xfrm>
          <a:solidFill>
            <a:srgbClr val="D40009"/>
          </a:solidFill>
          <a:effectLst>
            <a:outerShdw blurRad="38100" sx="101000" sy="101000" algn="ctr" rotWithShape="0">
              <a:prstClr val="black">
                <a:alpha val="40000"/>
              </a:prstClr>
            </a:outerShdw>
          </a:effectLst>
        </p:grpSpPr>
        <p:sp>
          <p:nvSpPr>
            <p:cNvPr id="79" name="Freeform 74"/>
            <p:cNvSpPr>
              <a:spLocks noEditPoints="1"/>
            </p:cNvSpPr>
            <p:nvPr/>
          </p:nvSpPr>
          <p:spPr bwMode="auto">
            <a:xfrm>
              <a:off x="3484175" y="3081969"/>
              <a:ext cx="649932" cy="240826"/>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0" name="Freeform 75"/>
            <p:cNvSpPr>
              <a:spLocks noEditPoints="1"/>
            </p:cNvSpPr>
            <p:nvPr/>
          </p:nvSpPr>
          <p:spPr bwMode="auto">
            <a:xfrm>
              <a:off x="3472139" y="2808028"/>
              <a:ext cx="652942" cy="243837"/>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Freeform 76"/>
            <p:cNvSpPr>
              <a:spLocks noEditPoints="1"/>
            </p:cNvSpPr>
            <p:nvPr/>
          </p:nvSpPr>
          <p:spPr bwMode="auto">
            <a:xfrm>
              <a:off x="3192308" y="2750833"/>
              <a:ext cx="279831" cy="587012"/>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2" name="Rectangle 77"/>
            <p:cNvSpPr>
              <a:spLocks noChangeArrowheads="1"/>
            </p:cNvSpPr>
            <p:nvPr/>
          </p:nvSpPr>
          <p:spPr bwMode="auto">
            <a:xfrm>
              <a:off x="3664712" y="2570214"/>
              <a:ext cx="541610" cy="42145"/>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3" name="Freeform 78"/>
            <p:cNvSpPr/>
            <p:nvPr/>
          </p:nvSpPr>
          <p:spPr bwMode="auto">
            <a:xfrm>
              <a:off x="4146143" y="2621388"/>
              <a:ext cx="57171" cy="219755"/>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4" name="Rectangle 79"/>
            <p:cNvSpPr>
              <a:spLocks noChangeArrowheads="1"/>
            </p:cNvSpPr>
            <p:nvPr/>
          </p:nvSpPr>
          <p:spPr bwMode="auto">
            <a:xfrm>
              <a:off x="3721883" y="2630420"/>
              <a:ext cx="418242" cy="159546"/>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Tree>
    <p:extLst>
      <p:ext uri="{BB962C8B-B14F-4D97-AF65-F5344CB8AC3E}">
        <p14:creationId xmlns:p14="http://schemas.microsoft.com/office/powerpoint/2010/main" val="17322721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5"/>
          <p:cNvSpPr>
            <a:spLocks noEditPoints="1"/>
          </p:cNvSpPr>
          <p:nvPr/>
        </p:nvSpPr>
        <p:spPr bwMode="auto">
          <a:xfrm>
            <a:off x="2133631" y="99848"/>
            <a:ext cx="504025" cy="718885"/>
          </a:xfrm>
          <a:custGeom>
            <a:avLst/>
            <a:gdLst>
              <a:gd name="T0" fmla="*/ 227 w 261"/>
              <a:gd name="T1" fmla="*/ 372 h 372"/>
              <a:gd name="T2" fmla="*/ 221 w 261"/>
              <a:gd name="T3" fmla="*/ 366 h 372"/>
              <a:gd name="T4" fmla="*/ 227 w 261"/>
              <a:gd name="T5" fmla="*/ 359 h 372"/>
              <a:gd name="T6" fmla="*/ 239 w 261"/>
              <a:gd name="T7" fmla="*/ 359 h 372"/>
              <a:gd name="T8" fmla="*/ 245 w 261"/>
              <a:gd name="T9" fmla="*/ 366 h 372"/>
              <a:gd name="T10" fmla="*/ 239 w 261"/>
              <a:gd name="T11" fmla="*/ 372 h 372"/>
              <a:gd name="T12" fmla="*/ 227 w 261"/>
              <a:gd name="T13" fmla="*/ 372 h 372"/>
              <a:gd name="T14" fmla="*/ 208 w 261"/>
              <a:gd name="T15" fmla="*/ 0 h 372"/>
              <a:gd name="T16" fmla="*/ 220 w 261"/>
              <a:gd name="T17" fmla="*/ 8 h 372"/>
              <a:gd name="T18" fmla="*/ 232 w 261"/>
              <a:gd name="T19" fmla="*/ 36 h 372"/>
              <a:gd name="T20" fmla="*/ 220 w 261"/>
              <a:gd name="T21" fmla="*/ 64 h 372"/>
              <a:gd name="T22" fmla="*/ 192 w 261"/>
              <a:gd name="T23" fmla="*/ 76 h 372"/>
              <a:gd name="T24" fmla="*/ 105 w 261"/>
              <a:gd name="T25" fmla="*/ 76 h 372"/>
              <a:gd name="T26" fmla="*/ 102 w 261"/>
              <a:gd name="T27" fmla="*/ 76 h 372"/>
              <a:gd name="T28" fmla="*/ 69 w 261"/>
              <a:gd name="T29" fmla="*/ 76 h 372"/>
              <a:gd name="T30" fmla="*/ 32 w 261"/>
              <a:gd name="T31" fmla="*/ 91 h 372"/>
              <a:gd name="T32" fmla="*/ 17 w 261"/>
              <a:gd name="T33" fmla="*/ 128 h 372"/>
              <a:gd name="T34" fmla="*/ 32 w 261"/>
              <a:gd name="T35" fmla="*/ 164 h 372"/>
              <a:gd name="T36" fmla="*/ 69 w 261"/>
              <a:gd name="T37" fmla="*/ 179 h 372"/>
              <a:gd name="T38" fmla="*/ 159 w 261"/>
              <a:gd name="T39" fmla="*/ 179 h 372"/>
              <a:gd name="T40" fmla="*/ 224 w 261"/>
              <a:gd name="T41" fmla="*/ 179 h 372"/>
              <a:gd name="T42" fmla="*/ 241 w 261"/>
              <a:gd name="T43" fmla="*/ 187 h 372"/>
              <a:gd name="T44" fmla="*/ 249 w 261"/>
              <a:gd name="T45" fmla="*/ 204 h 372"/>
              <a:gd name="T46" fmla="*/ 241 w 261"/>
              <a:gd name="T47" fmla="*/ 221 h 372"/>
              <a:gd name="T48" fmla="*/ 224 w 261"/>
              <a:gd name="T49" fmla="*/ 229 h 372"/>
              <a:gd name="T50" fmla="*/ 123 w 261"/>
              <a:gd name="T51" fmla="*/ 229 h 372"/>
              <a:gd name="T52" fmla="*/ 72 w 261"/>
              <a:gd name="T53" fmla="*/ 229 h 372"/>
              <a:gd name="T54" fmla="*/ 21 w 261"/>
              <a:gd name="T55" fmla="*/ 250 h 372"/>
              <a:gd name="T56" fmla="*/ 0 w 261"/>
              <a:gd name="T57" fmla="*/ 300 h 372"/>
              <a:gd name="T58" fmla="*/ 21 w 261"/>
              <a:gd name="T59" fmla="*/ 351 h 372"/>
              <a:gd name="T60" fmla="*/ 72 w 261"/>
              <a:gd name="T61" fmla="*/ 372 h 372"/>
              <a:gd name="T62" fmla="*/ 201 w 261"/>
              <a:gd name="T63" fmla="*/ 372 h 372"/>
              <a:gd name="T64" fmla="*/ 207 w 261"/>
              <a:gd name="T65" fmla="*/ 366 h 372"/>
              <a:gd name="T66" fmla="*/ 201 w 261"/>
              <a:gd name="T67" fmla="*/ 359 h 372"/>
              <a:gd name="T68" fmla="*/ 72 w 261"/>
              <a:gd name="T69" fmla="*/ 359 h 372"/>
              <a:gd name="T70" fmla="*/ 30 w 261"/>
              <a:gd name="T71" fmla="*/ 342 h 372"/>
              <a:gd name="T72" fmla="*/ 12 w 261"/>
              <a:gd name="T73" fmla="*/ 300 h 372"/>
              <a:gd name="T74" fmla="*/ 30 w 261"/>
              <a:gd name="T75" fmla="*/ 258 h 372"/>
              <a:gd name="T76" fmla="*/ 72 w 261"/>
              <a:gd name="T77" fmla="*/ 241 h 372"/>
              <a:gd name="T78" fmla="*/ 123 w 261"/>
              <a:gd name="T79" fmla="*/ 241 h 372"/>
              <a:gd name="T80" fmla="*/ 224 w 261"/>
              <a:gd name="T81" fmla="*/ 241 h 372"/>
              <a:gd name="T82" fmla="*/ 250 w 261"/>
              <a:gd name="T83" fmla="*/ 230 h 372"/>
              <a:gd name="T84" fmla="*/ 261 w 261"/>
              <a:gd name="T85" fmla="*/ 204 h 372"/>
              <a:gd name="T86" fmla="*/ 250 w 261"/>
              <a:gd name="T87" fmla="*/ 178 h 372"/>
              <a:gd name="T88" fmla="*/ 224 w 261"/>
              <a:gd name="T89" fmla="*/ 167 h 372"/>
              <a:gd name="T90" fmla="*/ 159 w 261"/>
              <a:gd name="T91" fmla="*/ 167 h 372"/>
              <a:gd name="T92" fmla="*/ 69 w 261"/>
              <a:gd name="T93" fmla="*/ 167 h 372"/>
              <a:gd name="T94" fmla="*/ 41 w 261"/>
              <a:gd name="T95" fmla="*/ 155 h 372"/>
              <a:gd name="T96" fmla="*/ 30 w 261"/>
              <a:gd name="T97" fmla="*/ 128 h 372"/>
              <a:gd name="T98" fmla="*/ 41 w 261"/>
              <a:gd name="T99" fmla="*/ 100 h 372"/>
              <a:gd name="T100" fmla="*/ 69 w 261"/>
              <a:gd name="T101" fmla="*/ 88 h 372"/>
              <a:gd name="T102" fmla="*/ 102 w 261"/>
              <a:gd name="T103" fmla="*/ 88 h 372"/>
              <a:gd name="T104" fmla="*/ 105 w 261"/>
              <a:gd name="T105" fmla="*/ 88 h 372"/>
              <a:gd name="T106" fmla="*/ 192 w 261"/>
              <a:gd name="T107" fmla="*/ 88 h 372"/>
              <a:gd name="T108" fmla="*/ 229 w 261"/>
              <a:gd name="T109" fmla="*/ 73 h 372"/>
              <a:gd name="T110" fmla="*/ 244 w 261"/>
              <a:gd name="T111" fmla="*/ 36 h 372"/>
              <a:gd name="T112" fmla="*/ 229 w 261"/>
              <a:gd name="T113" fmla="*/ 0 h 372"/>
              <a:gd name="T114" fmla="*/ 208 w 261"/>
              <a:gd name="T11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1" h="372">
                <a:moveTo>
                  <a:pt x="227" y="372"/>
                </a:moveTo>
                <a:cubicBezTo>
                  <a:pt x="224" y="372"/>
                  <a:pt x="221" y="369"/>
                  <a:pt x="221" y="366"/>
                </a:cubicBezTo>
                <a:cubicBezTo>
                  <a:pt x="221" y="362"/>
                  <a:pt x="224" y="359"/>
                  <a:pt x="227" y="359"/>
                </a:cubicBezTo>
                <a:cubicBezTo>
                  <a:pt x="239" y="359"/>
                  <a:pt x="239" y="359"/>
                  <a:pt x="239" y="359"/>
                </a:cubicBezTo>
                <a:cubicBezTo>
                  <a:pt x="243" y="359"/>
                  <a:pt x="245" y="362"/>
                  <a:pt x="245" y="366"/>
                </a:cubicBezTo>
                <a:cubicBezTo>
                  <a:pt x="245" y="369"/>
                  <a:pt x="243" y="372"/>
                  <a:pt x="239" y="372"/>
                </a:cubicBezTo>
                <a:cubicBezTo>
                  <a:pt x="227" y="372"/>
                  <a:pt x="227" y="372"/>
                  <a:pt x="227" y="372"/>
                </a:cubicBezTo>
                <a:close/>
                <a:moveTo>
                  <a:pt x="208" y="0"/>
                </a:moveTo>
                <a:cubicBezTo>
                  <a:pt x="212" y="2"/>
                  <a:pt x="216" y="5"/>
                  <a:pt x="220" y="8"/>
                </a:cubicBezTo>
                <a:cubicBezTo>
                  <a:pt x="227" y="15"/>
                  <a:pt x="232" y="25"/>
                  <a:pt x="232" y="36"/>
                </a:cubicBezTo>
                <a:cubicBezTo>
                  <a:pt x="232" y="47"/>
                  <a:pt x="227" y="57"/>
                  <a:pt x="220" y="64"/>
                </a:cubicBezTo>
                <a:cubicBezTo>
                  <a:pt x="213" y="71"/>
                  <a:pt x="203" y="76"/>
                  <a:pt x="192" y="76"/>
                </a:cubicBezTo>
                <a:cubicBezTo>
                  <a:pt x="105" y="76"/>
                  <a:pt x="105" y="76"/>
                  <a:pt x="105" y="76"/>
                </a:cubicBezTo>
                <a:cubicBezTo>
                  <a:pt x="102" y="76"/>
                  <a:pt x="102" y="76"/>
                  <a:pt x="102" y="76"/>
                </a:cubicBezTo>
                <a:cubicBezTo>
                  <a:pt x="69" y="76"/>
                  <a:pt x="69" y="76"/>
                  <a:pt x="69" y="76"/>
                </a:cubicBezTo>
                <a:cubicBezTo>
                  <a:pt x="55" y="76"/>
                  <a:pt x="42" y="81"/>
                  <a:pt x="32" y="91"/>
                </a:cubicBezTo>
                <a:cubicBezTo>
                  <a:pt x="23" y="100"/>
                  <a:pt x="17" y="113"/>
                  <a:pt x="17" y="128"/>
                </a:cubicBezTo>
                <a:cubicBezTo>
                  <a:pt x="17" y="142"/>
                  <a:pt x="23" y="155"/>
                  <a:pt x="32" y="164"/>
                </a:cubicBezTo>
                <a:cubicBezTo>
                  <a:pt x="42" y="174"/>
                  <a:pt x="55" y="179"/>
                  <a:pt x="69" y="179"/>
                </a:cubicBezTo>
                <a:cubicBezTo>
                  <a:pt x="159" y="179"/>
                  <a:pt x="159" y="179"/>
                  <a:pt x="159" y="179"/>
                </a:cubicBezTo>
                <a:cubicBezTo>
                  <a:pt x="224" y="179"/>
                  <a:pt x="224" y="179"/>
                  <a:pt x="224" y="179"/>
                </a:cubicBezTo>
                <a:cubicBezTo>
                  <a:pt x="231" y="179"/>
                  <a:pt x="237" y="182"/>
                  <a:pt x="241" y="187"/>
                </a:cubicBezTo>
                <a:cubicBezTo>
                  <a:pt x="246" y="191"/>
                  <a:pt x="249" y="197"/>
                  <a:pt x="249" y="204"/>
                </a:cubicBezTo>
                <a:cubicBezTo>
                  <a:pt x="249" y="211"/>
                  <a:pt x="246" y="217"/>
                  <a:pt x="241" y="221"/>
                </a:cubicBezTo>
                <a:cubicBezTo>
                  <a:pt x="237" y="226"/>
                  <a:pt x="231" y="229"/>
                  <a:pt x="224" y="229"/>
                </a:cubicBezTo>
                <a:cubicBezTo>
                  <a:pt x="123" y="229"/>
                  <a:pt x="123" y="229"/>
                  <a:pt x="123" y="229"/>
                </a:cubicBezTo>
                <a:cubicBezTo>
                  <a:pt x="72" y="229"/>
                  <a:pt x="72" y="229"/>
                  <a:pt x="72" y="229"/>
                </a:cubicBezTo>
                <a:cubicBezTo>
                  <a:pt x="52" y="229"/>
                  <a:pt x="34" y="237"/>
                  <a:pt x="21" y="250"/>
                </a:cubicBezTo>
                <a:cubicBezTo>
                  <a:pt x="8" y="263"/>
                  <a:pt x="0" y="281"/>
                  <a:pt x="0" y="300"/>
                </a:cubicBezTo>
                <a:cubicBezTo>
                  <a:pt x="0" y="320"/>
                  <a:pt x="8" y="338"/>
                  <a:pt x="21" y="351"/>
                </a:cubicBezTo>
                <a:cubicBezTo>
                  <a:pt x="34" y="364"/>
                  <a:pt x="52" y="372"/>
                  <a:pt x="72" y="372"/>
                </a:cubicBezTo>
                <a:cubicBezTo>
                  <a:pt x="201" y="372"/>
                  <a:pt x="201" y="372"/>
                  <a:pt x="201" y="372"/>
                </a:cubicBezTo>
                <a:cubicBezTo>
                  <a:pt x="204" y="372"/>
                  <a:pt x="207" y="369"/>
                  <a:pt x="207" y="366"/>
                </a:cubicBezTo>
                <a:cubicBezTo>
                  <a:pt x="207" y="362"/>
                  <a:pt x="204" y="359"/>
                  <a:pt x="201" y="359"/>
                </a:cubicBezTo>
                <a:cubicBezTo>
                  <a:pt x="72" y="359"/>
                  <a:pt x="72" y="359"/>
                  <a:pt x="72" y="359"/>
                </a:cubicBezTo>
                <a:cubicBezTo>
                  <a:pt x="55" y="359"/>
                  <a:pt x="41" y="353"/>
                  <a:pt x="30" y="342"/>
                </a:cubicBezTo>
                <a:cubicBezTo>
                  <a:pt x="19" y="331"/>
                  <a:pt x="12" y="316"/>
                  <a:pt x="12" y="300"/>
                </a:cubicBezTo>
                <a:cubicBezTo>
                  <a:pt x="12" y="284"/>
                  <a:pt x="19" y="269"/>
                  <a:pt x="30" y="258"/>
                </a:cubicBezTo>
                <a:cubicBezTo>
                  <a:pt x="41" y="248"/>
                  <a:pt x="55" y="241"/>
                  <a:pt x="72" y="241"/>
                </a:cubicBezTo>
                <a:cubicBezTo>
                  <a:pt x="123" y="241"/>
                  <a:pt x="123" y="241"/>
                  <a:pt x="123" y="241"/>
                </a:cubicBezTo>
                <a:cubicBezTo>
                  <a:pt x="224" y="241"/>
                  <a:pt x="224" y="241"/>
                  <a:pt x="224" y="241"/>
                </a:cubicBezTo>
                <a:cubicBezTo>
                  <a:pt x="234" y="241"/>
                  <a:pt x="244" y="237"/>
                  <a:pt x="250" y="230"/>
                </a:cubicBezTo>
                <a:cubicBezTo>
                  <a:pt x="257" y="223"/>
                  <a:pt x="261" y="214"/>
                  <a:pt x="261" y="204"/>
                </a:cubicBezTo>
                <a:cubicBezTo>
                  <a:pt x="261" y="194"/>
                  <a:pt x="257" y="185"/>
                  <a:pt x="250" y="178"/>
                </a:cubicBezTo>
                <a:cubicBezTo>
                  <a:pt x="244" y="171"/>
                  <a:pt x="234" y="167"/>
                  <a:pt x="224" y="167"/>
                </a:cubicBezTo>
                <a:cubicBezTo>
                  <a:pt x="159" y="167"/>
                  <a:pt x="159" y="167"/>
                  <a:pt x="159" y="167"/>
                </a:cubicBezTo>
                <a:cubicBezTo>
                  <a:pt x="69" y="167"/>
                  <a:pt x="69" y="167"/>
                  <a:pt x="69" y="167"/>
                </a:cubicBezTo>
                <a:cubicBezTo>
                  <a:pt x="58" y="167"/>
                  <a:pt x="48" y="163"/>
                  <a:pt x="41" y="155"/>
                </a:cubicBezTo>
                <a:cubicBezTo>
                  <a:pt x="34" y="148"/>
                  <a:pt x="30" y="138"/>
                  <a:pt x="30" y="128"/>
                </a:cubicBezTo>
                <a:cubicBezTo>
                  <a:pt x="30" y="117"/>
                  <a:pt x="34" y="107"/>
                  <a:pt x="41" y="100"/>
                </a:cubicBezTo>
                <a:cubicBezTo>
                  <a:pt x="48" y="92"/>
                  <a:pt x="58" y="88"/>
                  <a:pt x="69" y="88"/>
                </a:cubicBezTo>
                <a:cubicBezTo>
                  <a:pt x="102" y="88"/>
                  <a:pt x="102" y="88"/>
                  <a:pt x="102" y="88"/>
                </a:cubicBezTo>
                <a:cubicBezTo>
                  <a:pt x="105" y="88"/>
                  <a:pt x="105" y="88"/>
                  <a:pt x="105" y="88"/>
                </a:cubicBezTo>
                <a:cubicBezTo>
                  <a:pt x="192" y="88"/>
                  <a:pt x="192" y="88"/>
                  <a:pt x="192" y="88"/>
                </a:cubicBezTo>
                <a:cubicBezTo>
                  <a:pt x="206" y="88"/>
                  <a:pt x="219" y="82"/>
                  <a:pt x="229" y="73"/>
                </a:cubicBezTo>
                <a:cubicBezTo>
                  <a:pt x="238" y="63"/>
                  <a:pt x="244" y="50"/>
                  <a:pt x="244" y="36"/>
                </a:cubicBezTo>
                <a:cubicBezTo>
                  <a:pt x="244" y="22"/>
                  <a:pt x="238" y="9"/>
                  <a:pt x="229" y="0"/>
                </a:cubicBezTo>
                <a:lnTo>
                  <a:pt x="208" y="0"/>
                </a:lnTo>
                <a:close/>
              </a:path>
            </a:pathLst>
          </a:custGeom>
          <a:solidFill>
            <a:srgbClr val="E8C85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6"/>
          <p:cNvSpPr>
            <a:spLocks/>
          </p:cNvSpPr>
          <p:nvPr/>
        </p:nvSpPr>
        <p:spPr bwMode="auto">
          <a:xfrm>
            <a:off x="-18023" y="3037705"/>
            <a:ext cx="1175043" cy="991370"/>
          </a:xfrm>
          <a:custGeom>
            <a:avLst/>
            <a:gdLst>
              <a:gd name="T0" fmla="*/ 0 w 231"/>
              <a:gd name="T1" fmla="*/ 193 h 195"/>
              <a:gd name="T2" fmla="*/ 0 w 231"/>
              <a:gd name="T3" fmla="*/ 142 h 195"/>
              <a:gd name="T4" fmla="*/ 9 w 231"/>
              <a:gd name="T5" fmla="*/ 141 h 195"/>
              <a:gd name="T6" fmla="*/ 11 w 231"/>
              <a:gd name="T7" fmla="*/ 141 h 195"/>
              <a:gd name="T8" fmla="*/ 38 w 231"/>
              <a:gd name="T9" fmla="*/ 114 h 195"/>
              <a:gd name="T10" fmla="*/ 38 w 231"/>
              <a:gd name="T11" fmla="*/ 114 h 195"/>
              <a:gd name="T12" fmla="*/ 11 w 231"/>
              <a:gd name="T13" fmla="*/ 86 h 195"/>
              <a:gd name="T14" fmla="*/ 0 w 231"/>
              <a:gd name="T15" fmla="*/ 86 h 195"/>
              <a:gd name="T16" fmla="*/ 0 w 231"/>
              <a:gd name="T17" fmla="*/ 0 h 195"/>
              <a:gd name="T18" fmla="*/ 123 w 231"/>
              <a:gd name="T19" fmla="*/ 0 h 195"/>
              <a:gd name="T20" fmla="*/ 166 w 231"/>
              <a:gd name="T21" fmla="*/ 43 h 195"/>
              <a:gd name="T22" fmla="*/ 166 w 231"/>
              <a:gd name="T23" fmla="*/ 43 h 195"/>
              <a:gd name="T24" fmla="*/ 123 w 231"/>
              <a:gd name="T25" fmla="*/ 86 h 195"/>
              <a:gd name="T26" fmla="*/ 113 w 231"/>
              <a:gd name="T27" fmla="*/ 86 h 195"/>
              <a:gd name="T28" fmla="*/ 86 w 231"/>
              <a:gd name="T29" fmla="*/ 114 h 195"/>
              <a:gd name="T30" fmla="*/ 86 w 231"/>
              <a:gd name="T31" fmla="*/ 114 h 195"/>
              <a:gd name="T32" fmla="*/ 113 w 231"/>
              <a:gd name="T33" fmla="*/ 141 h 195"/>
              <a:gd name="T34" fmla="*/ 204 w 231"/>
              <a:gd name="T35" fmla="*/ 141 h 195"/>
              <a:gd name="T36" fmla="*/ 231 w 231"/>
              <a:gd name="T37" fmla="*/ 168 h 195"/>
              <a:gd name="T38" fmla="*/ 231 w 231"/>
              <a:gd name="T39" fmla="*/ 168 h 195"/>
              <a:gd name="T40" fmla="*/ 204 w 231"/>
              <a:gd name="T41" fmla="*/ 195 h 195"/>
              <a:gd name="T42" fmla="*/ 9 w 231"/>
              <a:gd name="T43" fmla="*/ 195 h 195"/>
              <a:gd name="T44" fmla="*/ 0 w 231"/>
              <a:gd name="T45" fmla="*/ 19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1" h="195">
                <a:moveTo>
                  <a:pt x="0" y="193"/>
                </a:moveTo>
                <a:cubicBezTo>
                  <a:pt x="0" y="142"/>
                  <a:pt x="0" y="142"/>
                  <a:pt x="0" y="142"/>
                </a:cubicBezTo>
                <a:cubicBezTo>
                  <a:pt x="2" y="141"/>
                  <a:pt x="6" y="141"/>
                  <a:pt x="9" y="141"/>
                </a:cubicBezTo>
                <a:cubicBezTo>
                  <a:pt x="11" y="141"/>
                  <a:pt x="11" y="141"/>
                  <a:pt x="11" y="141"/>
                </a:cubicBezTo>
                <a:cubicBezTo>
                  <a:pt x="26" y="141"/>
                  <a:pt x="38" y="129"/>
                  <a:pt x="38" y="114"/>
                </a:cubicBezTo>
                <a:cubicBezTo>
                  <a:pt x="38" y="114"/>
                  <a:pt x="38" y="114"/>
                  <a:pt x="38" y="114"/>
                </a:cubicBezTo>
                <a:cubicBezTo>
                  <a:pt x="38" y="99"/>
                  <a:pt x="26" y="86"/>
                  <a:pt x="11" y="86"/>
                </a:cubicBezTo>
                <a:cubicBezTo>
                  <a:pt x="0" y="86"/>
                  <a:pt x="0" y="86"/>
                  <a:pt x="0" y="86"/>
                </a:cubicBezTo>
                <a:cubicBezTo>
                  <a:pt x="0" y="0"/>
                  <a:pt x="0" y="0"/>
                  <a:pt x="0" y="0"/>
                </a:cubicBezTo>
                <a:cubicBezTo>
                  <a:pt x="123" y="0"/>
                  <a:pt x="123" y="0"/>
                  <a:pt x="123" y="0"/>
                </a:cubicBezTo>
                <a:cubicBezTo>
                  <a:pt x="147" y="0"/>
                  <a:pt x="166" y="19"/>
                  <a:pt x="166" y="43"/>
                </a:cubicBezTo>
                <a:cubicBezTo>
                  <a:pt x="166" y="43"/>
                  <a:pt x="166" y="43"/>
                  <a:pt x="166" y="43"/>
                </a:cubicBezTo>
                <a:cubicBezTo>
                  <a:pt x="166" y="67"/>
                  <a:pt x="147" y="86"/>
                  <a:pt x="123" y="86"/>
                </a:cubicBezTo>
                <a:cubicBezTo>
                  <a:pt x="113" y="86"/>
                  <a:pt x="113" y="86"/>
                  <a:pt x="113" y="86"/>
                </a:cubicBezTo>
                <a:cubicBezTo>
                  <a:pt x="98" y="86"/>
                  <a:pt x="86" y="99"/>
                  <a:pt x="86" y="114"/>
                </a:cubicBezTo>
                <a:cubicBezTo>
                  <a:pt x="86" y="114"/>
                  <a:pt x="86" y="114"/>
                  <a:pt x="86" y="114"/>
                </a:cubicBezTo>
                <a:cubicBezTo>
                  <a:pt x="86" y="129"/>
                  <a:pt x="98" y="141"/>
                  <a:pt x="113" y="141"/>
                </a:cubicBezTo>
                <a:cubicBezTo>
                  <a:pt x="204" y="141"/>
                  <a:pt x="204" y="141"/>
                  <a:pt x="204" y="141"/>
                </a:cubicBezTo>
                <a:cubicBezTo>
                  <a:pt x="219" y="141"/>
                  <a:pt x="231" y="153"/>
                  <a:pt x="231" y="168"/>
                </a:cubicBezTo>
                <a:cubicBezTo>
                  <a:pt x="231" y="168"/>
                  <a:pt x="231" y="168"/>
                  <a:pt x="231" y="168"/>
                </a:cubicBezTo>
                <a:cubicBezTo>
                  <a:pt x="231" y="183"/>
                  <a:pt x="219" y="195"/>
                  <a:pt x="204" y="195"/>
                </a:cubicBezTo>
                <a:cubicBezTo>
                  <a:pt x="9" y="195"/>
                  <a:pt x="9" y="195"/>
                  <a:pt x="9" y="195"/>
                </a:cubicBezTo>
                <a:cubicBezTo>
                  <a:pt x="6" y="195"/>
                  <a:pt x="2" y="194"/>
                  <a:pt x="0" y="193"/>
                </a:cubicBez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7"/>
          <p:cNvSpPr>
            <a:spLocks/>
          </p:cNvSpPr>
          <p:nvPr/>
        </p:nvSpPr>
        <p:spPr bwMode="auto">
          <a:xfrm>
            <a:off x="11400266" y="5005386"/>
            <a:ext cx="804863" cy="569913"/>
          </a:xfrm>
          <a:custGeom>
            <a:avLst/>
            <a:gdLst>
              <a:gd name="T0" fmla="*/ 235 w 235"/>
              <a:gd name="T1" fmla="*/ 166 h 166"/>
              <a:gd name="T2" fmla="*/ 235 w 235"/>
              <a:gd name="T3" fmla="*/ 0 h 166"/>
              <a:gd name="T4" fmla="*/ 86 w 235"/>
              <a:gd name="T5" fmla="*/ 0 h 166"/>
              <a:gd name="T6" fmla="*/ 59 w 235"/>
              <a:gd name="T7" fmla="*/ 27 h 166"/>
              <a:gd name="T8" fmla="*/ 59 w 235"/>
              <a:gd name="T9" fmla="*/ 27 h 166"/>
              <a:gd name="T10" fmla="*/ 86 w 235"/>
              <a:gd name="T11" fmla="*/ 55 h 166"/>
              <a:gd name="T12" fmla="*/ 118 w 235"/>
              <a:gd name="T13" fmla="*/ 55 h 166"/>
              <a:gd name="T14" fmla="*/ 145 w 235"/>
              <a:gd name="T15" fmla="*/ 83 h 166"/>
              <a:gd name="T16" fmla="*/ 145 w 235"/>
              <a:gd name="T17" fmla="*/ 83 h 166"/>
              <a:gd name="T18" fmla="*/ 118 w 235"/>
              <a:gd name="T19" fmla="*/ 111 h 166"/>
              <a:gd name="T20" fmla="*/ 27 w 235"/>
              <a:gd name="T21" fmla="*/ 111 h 166"/>
              <a:gd name="T22" fmla="*/ 0 w 235"/>
              <a:gd name="T23" fmla="*/ 138 h 166"/>
              <a:gd name="T24" fmla="*/ 0 w 235"/>
              <a:gd name="T25" fmla="*/ 138 h 166"/>
              <a:gd name="T26" fmla="*/ 27 w 235"/>
              <a:gd name="T27" fmla="*/ 166 h 166"/>
              <a:gd name="T28" fmla="*/ 235 w 235"/>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166">
                <a:moveTo>
                  <a:pt x="235" y="166"/>
                </a:moveTo>
                <a:cubicBezTo>
                  <a:pt x="235" y="0"/>
                  <a:pt x="235" y="0"/>
                  <a:pt x="235" y="0"/>
                </a:cubicBezTo>
                <a:cubicBezTo>
                  <a:pt x="86" y="0"/>
                  <a:pt x="86" y="0"/>
                  <a:pt x="86" y="0"/>
                </a:cubicBezTo>
                <a:cubicBezTo>
                  <a:pt x="71" y="0"/>
                  <a:pt x="59" y="12"/>
                  <a:pt x="59" y="27"/>
                </a:cubicBezTo>
                <a:cubicBezTo>
                  <a:pt x="59" y="27"/>
                  <a:pt x="59" y="27"/>
                  <a:pt x="59" y="27"/>
                </a:cubicBezTo>
                <a:cubicBezTo>
                  <a:pt x="59" y="43"/>
                  <a:pt x="71" y="55"/>
                  <a:pt x="86" y="55"/>
                </a:cubicBezTo>
                <a:cubicBezTo>
                  <a:pt x="118" y="55"/>
                  <a:pt x="118" y="55"/>
                  <a:pt x="118" y="55"/>
                </a:cubicBezTo>
                <a:cubicBezTo>
                  <a:pt x="133" y="55"/>
                  <a:pt x="145" y="68"/>
                  <a:pt x="145" y="83"/>
                </a:cubicBezTo>
                <a:cubicBezTo>
                  <a:pt x="145" y="83"/>
                  <a:pt x="145" y="83"/>
                  <a:pt x="145" y="83"/>
                </a:cubicBezTo>
                <a:cubicBezTo>
                  <a:pt x="145" y="98"/>
                  <a:pt x="133" y="111"/>
                  <a:pt x="118" y="111"/>
                </a:cubicBezTo>
                <a:cubicBezTo>
                  <a:pt x="27" y="111"/>
                  <a:pt x="27" y="111"/>
                  <a:pt x="27" y="111"/>
                </a:cubicBezTo>
                <a:cubicBezTo>
                  <a:pt x="12" y="111"/>
                  <a:pt x="0" y="123"/>
                  <a:pt x="0" y="138"/>
                </a:cubicBezTo>
                <a:cubicBezTo>
                  <a:pt x="0" y="138"/>
                  <a:pt x="0" y="138"/>
                  <a:pt x="0" y="138"/>
                </a:cubicBezTo>
                <a:cubicBezTo>
                  <a:pt x="0" y="154"/>
                  <a:pt x="12" y="166"/>
                  <a:pt x="27" y="166"/>
                </a:cubicBezTo>
                <a:lnTo>
                  <a:pt x="235" y="166"/>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184" name="Freeform 8"/>
          <p:cNvSpPr>
            <a:spLocks noEditPoints="1"/>
          </p:cNvSpPr>
          <p:nvPr/>
        </p:nvSpPr>
        <p:spPr bwMode="auto">
          <a:xfrm>
            <a:off x="9656674" y="5094556"/>
            <a:ext cx="1404671" cy="1605488"/>
          </a:xfrm>
          <a:custGeom>
            <a:avLst/>
            <a:gdLst>
              <a:gd name="T0" fmla="*/ 267 w 622"/>
              <a:gd name="T1" fmla="*/ 64 h 711"/>
              <a:gd name="T2" fmla="*/ 125 w 622"/>
              <a:gd name="T3" fmla="*/ 173 h 711"/>
              <a:gd name="T4" fmla="*/ 125 w 622"/>
              <a:gd name="T5" fmla="*/ 174 h 711"/>
              <a:gd name="T6" fmla="*/ 221 w 622"/>
              <a:gd name="T7" fmla="*/ 194 h 711"/>
              <a:gd name="T8" fmla="*/ 133 w 622"/>
              <a:gd name="T9" fmla="*/ 227 h 711"/>
              <a:gd name="T10" fmla="*/ 357 w 622"/>
              <a:gd name="T11" fmla="*/ 244 h 711"/>
              <a:gd name="T12" fmla="*/ 355 w 622"/>
              <a:gd name="T13" fmla="*/ 200 h 711"/>
              <a:gd name="T14" fmla="*/ 264 w 622"/>
              <a:gd name="T15" fmla="*/ 175 h 711"/>
              <a:gd name="T16" fmla="*/ 377 w 622"/>
              <a:gd name="T17" fmla="*/ 146 h 711"/>
              <a:gd name="T18" fmla="*/ 294 w 622"/>
              <a:gd name="T19" fmla="*/ 124 h 711"/>
              <a:gd name="T20" fmla="*/ 268 w 622"/>
              <a:gd name="T21" fmla="*/ 89 h 711"/>
              <a:gd name="T22" fmla="*/ 477 w 622"/>
              <a:gd name="T23" fmla="*/ 99 h 711"/>
              <a:gd name="T24" fmla="*/ 388 w 622"/>
              <a:gd name="T25" fmla="*/ 296 h 711"/>
              <a:gd name="T26" fmla="*/ 54 w 622"/>
              <a:gd name="T27" fmla="*/ 154 h 711"/>
              <a:gd name="T28" fmla="*/ 113 w 622"/>
              <a:gd name="T29" fmla="*/ 104 h 711"/>
              <a:gd name="T30" fmla="*/ 206 w 622"/>
              <a:gd name="T31" fmla="*/ 2 h 711"/>
              <a:gd name="T32" fmla="*/ 9 w 622"/>
              <a:gd name="T33" fmla="*/ 364 h 711"/>
              <a:gd name="T34" fmla="*/ 25 w 622"/>
              <a:gd name="T35" fmla="*/ 582 h 711"/>
              <a:gd name="T36" fmla="*/ 40 w 622"/>
              <a:gd name="T37" fmla="*/ 666 h 711"/>
              <a:gd name="T38" fmla="*/ 178 w 622"/>
              <a:gd name="T39" fmla="*/ 567 h 711"/>
              <a:gd name="T40" fmla="*/ 96 w 622"/>
              <a:gd name="T41" fmla="*/ 575 h 711"/>
              <a:gd name="T42" fmla="*/ 102 w 622"/>
              <a:gd name="T43" fmla="*/ 403 h 711"/>
              <a:gd name="T44" fmla="*/ 29 w 622"/>
              <a:gd name="T45" fmla="*/ 344 h 711"/>
              <a:gd name="T46" fmla="*/ 168 w 622"/>
              <a:gd name="T47" fmla="*/ 509 h 711"/>
              <a:gd name="T48" fmla="*/ 160 w 622"/>
              <a:gd name="T49" fmla="*/ 467 h 711"/>
              <a:gd name="T50" fmla="*/ 99 w 622"/>
              <a:gd name="T51" fmla="*/ 482 h 711"/>
              <a:gd name="T52" fmla="*/ 159 w 622"/>
              <a:gd name="T53" fmla="*/ 422 h 711"/>
              <a:gd name="T54" fmla="*/ 181 w 622"/>
              <a:gd name="T55" fmla="*/ 391 h 711"/>
              <a:gd name="T56" fmla="*/ 111 w 622"/>
              <a:gd name="T57" fmla="*/ 389 h 711"/>
              <a:gd name="T58" fmla="*/ 183 w 622"/>
              <a:gd name="T59" fmla="*/ 357 h 711"/>
              <a:gd name="T60" fmla="*/ 179 w 622"/>
              <a:gd name="T61" fmla="*/ 610 h 711"/>
              <a:gd name="T62" fmla="*/ 234 w 622"/>
              <a:gd name="T63" fmla="*/ 663 h 711"/>
              <a:gd name="T64" fmla="*/ 345 w 622"/>
              <a:gd name="T65" fmla="*/ 548 h 711"/>
              <a:gd name="T66" fmla="*/ 263 w 622"/>
              <a:gd name="T67" fmla="*/ 557 h 711"/>
              <a:gd name="T68" fmla="*/ 276 w 622"/>
              <a:gd name="T69" fmla="*/ 366 h 711"/>
              <a:gd name="T70" fmla="*/ 273 w 622"/>
              <a:gd name="T71" fmla="*/ 451 h 711"/>
              <a:gd name="T72" fmla="*/ 366 w 622"/>
              <a:gd name="T73" fmla="*/ 464 h 711"/>
              <a:gd name="T74" fmla="*/ 282 w 622"/>
              <a:gd name="T75" fmla="*/ 433 h 711"/>
              <a:gd name="T76" fmla="*/ 280 w 622"/>
              <a:gd name="T77" fmla="*/ 354 h 711"/>
              <a:gd name="T78" fmla="*/ 354 w 622"/>
              <a:gd name="T79" fmla="*/ 393 h 711"/>
              <a:gd name="T80" fmla="*/ 348 w 622"/>
              <a:gd name="T81" fmla="*/ 353 h 711"/>
              <a:gd name="T82" fmla="*/ 376 w 622"/>
              <a:gd name="T83" fmla="*/ 318 h 711"/>
              <a:gd name="T84" fmla="*/ 370 w 622"/>
              <a:gd name="T85" fmla="*/ 351 h 711"/>
              <a:gd name="T86" fmla="*/ 611 w 622"/>
              <a:gd name="T87" fmla="*/ 689 h 711"/>
              <a:gd name="T88" fmla="*/ 587 w 622"/>
              <a:gd name="T89" fmla="*/ 534 h 711"/>
              <a:gd name="T90" fmla="*/ 538 w 622"/>
              <a:gd name="T91" fmla="*/ 619 h 711"/>
              <a:gd name="T92" fmla="*/ 433 w 622"/>
              <a:gd name="T93" fmla="*/ 33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2" h="711">
                <a:moveTo>
                  <a:pt x="217" y="5"/>
                </a:moveTo>
                <a:cubicBezTo>
                  <a:pt x="217" y="5"/>
                  <a:pt x="275" y="46"/>
                  <a:pt x="275" y="49"/>
                </a:cubicBezTo>
                <a:cubicBezTo>
                  <a:pt x="275" y="52"/>
                  <a:pt x="275" y="61"/>
                  <a:pt x="267" y="64"/>
                </a:cubicBezTo>
                <a:cubicBezTo>
                  <a:pt x="259" y="67"/>
                  <a:pt x="134" y="124"/>
                  <a:pt x="125" y="129"/>
                </a:cubicBezTo>
                <a:cubicBezTo>
                  <a:pt x="117" y="135"/>
                  <a:pt x="121" y="146"/>
                  <a:pt x="121" y="146"/>
                </a:cubicBezTo>
                <a:cubicBezTo>
                  <a:pt x="122" y="151"/>
                  <a:pt x="124" y="161"/>
                  <a:pt x="125" y="173"/>
                </a:cubicBezTo>
                <a:cubicBezTo>
                  <a:pt x="125" y="173"/>
                  <a:pt x="125" y="173"/>
                  <a:pt x="125" y="173"/>
                </a:cubicBezTo>
                <a:cubicBezTo>
                  <a:pt x="125" y="173"/>
                  <a:pt x="125" y="173"/>
                  <a:pt x="125" y="173"/>
                </a:cubicBezTo>
                <a:cubicBezTo>
                  <a:pt x="125" y="174"/>
                  <a:pt x="125" y="174"/>
                  <a:pt x="125" y="174"/>
                </a:cubicBezTo>
                <a:cubicBezTo>
                  <a:pt x="126" y="176"/>
                  <a:pt x="128" y="183"/>
                  <a:pt x="139" y="182"/>
                </a:cubicBezTo>
                <a:cubicBezTo>
                  <a:pt x="151" y="180"/>
                  <a:pt x="204" y="173"/>
                  <a:pt x="212" y="173"/>
                </a:cubicBezTo>
                <a:cubicBezTo>
                  <a:pt x="220" y="172"/>
                  <a:pt x="220" y="185"/>
                  <a:pt x="221" y="194"/>
                </a:cubicBezTo>
                <a:cubicBezTo>
                  <a:pt x="223" y="202"/>
                  <a:pt x="215" y="205"/>
                  <a:pt x="189" y="209"/>
                </a:cubicBezTo>
                <a:cubicBezTo>
                  <a:pt x="164" y="213"/>
                  <a:pt x="151" y="214"/>
                  <a:pt x="144" y="216"/>
                </a:cubicBezTo>
                <a:cubicBezTo>
                  <a:pt x="137" y="217"/>
                  <a:pt x="132" y="223"/>
                  <a:pt x="133" y="227"/>
                </a:cubicBezTo>
                <a:cubicBezTo>
                  <a:pt x="135" y="244"/>
                  <a:pt x="136" y="257"/>
                  <a:pt x="137" y="259"/>
                </a:cubicBezTo>
                <a:cubicBezTo>
                  <a:pt x="138" y="267"/>
                  <a:pt x="147" y="265"/>
                  <a:pt x="147" y="265"/>
                </a:cubicBezTo>
                <a:cubicBezTo>
                  <a:pt x="236" y="245"/>
                  <a:pt x="351" y="246"/>
                  <a:pt x="357" y="244"/>
                </a:cubicBezTo>
                <a:cubicBezTo>
                  <a:pt x="363" y="243"/>
                  <a:pt x="364" y="237"/>
                  <a:pt x="364" y="237"/>
                </a:cubicBezTo>
                <a:cubicBezTo>
                  <a:pt x="364" y="237"/>
                  <a:pt x="365" y="227"/>
                  <a:pt x="367" y="212"/>
                </a:cubicBezTo>
                <a:cubicBezTo>
                  <a:pt x="369" y="200"/>
                  <a:pt x="360" y="200"/>
                  <a:pt x="355" y="200"/>
                </a:cubicBezTo>
                <a:cubicBezTo>
                  <a:pt x="350" y="200"/>
                  <a:pt x="286" y="200"/>
                  <a:pt x="281" y="200"/>
                </a:cubicBezTo>
                <a:cubicBezTo>
                  <a:pt x="275" y="201"/>
                  <a:pt x="271" y="199"/>
                  <a:pt x="270" y="196"/>
                </a:cubicBezTo>
                <a:cubicBezTo>
                  <a:pt x="269" y="192"/>
                  <a:pt x="265" y="178"/>
                  <a:pt x="264" y="175"/>
                </a:cubicBezTo>
                <a:cubicBezTo>
                  <a:pt x="263" y="171"/>
                  <a:pt x="266" y="169"/>
                  <a:pt x="266" y="169"/>
                </a:cubicBezTo>
                <a:cubicBezTo>
                  <a:pt x="281" y="167"/>
                  <a:pt x="351" y="161"/>
                  <a:pt x="363" y="158"/>
                </a:cubicBezTo>
                <a:cubicBezTo>
                  <a:pt x="375" y="154"/>
                  <a:pt x="377" y="146"/>
                  <a:pt x="377" y="146"/>
                </a:cubicBezTo>
                <a:cubicBezTo>
                  <a:pt x="380" y="125"/>
                  <a:pt x="383" y="107"/>
                  <a:pt x="383" y="105"/>
                </a:cubicBezTo>
                <a:cubicBezTo>
                  <a:pt x="383" y="100"/>
                  <a:pt x="380" y="101"/>
                  <a:pt x="380" y="101"/>
                </a:cubicBezTo>
                <a:cubicBezTo>
                  <a:pt x="375" y="103"/>
                  <a:pt x="300" y="123"/>
                  <a:pt x="294" y="124"/>
                </a:cubicBezTo>
                <a:cubicBezTo>
                  <a:pt x="288" y="126"/>
                  <a:pt x="280" y="125"/>
                  <a:pt x="277" y="121"/>
                </a:cubicBezTo>
                <a:cubicBezTo>
                  <a:pt x="275" y="118"/>
                  <a:pt x="263" y="101"/>
                  <a:pt x="263" y="96"/>
                </a:cubicBezTo>
                <a:cubicBezTo>
                  <a:pt x="263" y="91"/>
                  <a:pt x="268" y="89"/>
                  <a:pt x="268" y="89"/>
                </a:cubicBezTo>
                <a:cubicBezTo>
                  <a:pt x="286" y="87"/>
                  <a:pt x="368" y="59"/>
                  <a:pt x="377" y="56"/>
                </a:cubicBezTo>
                <a:cubicBezTo>
                  <a:pt x="387" y="53"/>
                  <a:pt x="399" y="57"/>
                  <a:pt x="399" y="57"/>
                </a:cubicBezTo>
                <a:cubicBezTo>
                  <a:pt x="421" y="67"/>
                  <a:pt x="465" y="86"/>
                  <a:pt x="477" y="99"/>
                </a:cubicBezTo>
                <a:cubicBezTo>
                  <a:pt x="488" y="111"/>
                  <a:pt x="479" y="127"/>
                  <a:pt x="479" y="127"/>
                </a:cubicBezTo>
                <a:cubicBezTo>
                  <a:pt x="449" y="166"/>
                  <a:pt x="418" y="276"/>
                  <a:pt x="411" y="286"/>
                </a:cubicBezTo>
                <a:cubicBezTo>
                  <a:pt x="403" y="295"/>
                  <a:pt x="388" y="296"/>
                  <a:pt x="388" y="296"/>
                </a:cubicBezTo>
                <a:cubicBezTo>
                  <a:pt x="291" y="281"/>
                  <a:pt x="143" y="311"/>
                  <a:pt x="118" y="314"/>
                </a:cubicBezTo>
                <a:cubicBezTo>
                  <a:pt x="94" y="317"/>
                  <a:pt x="88" y="311"/>
                  <a:pt x="85" y="300"/>
                </a:cubicBezTo>
                <a:cubicBezTo>
                  <a:pt x="82" y="288"/>
                  <a:pt x="64" y="178"/>
                  <a:pt x="54" y="154"/>
                </a:cubicBezTo>
                <a:cubicBezTo>
                  <a:pt x="44" y="129"/>
                  <a:pt x="25" y="125"/>
                  <a:pt x="28" y="120"/>
                </a:cubicBezTo>
                <a:cubicBezTo>
                  <a:pt x="31" y="116"/>
                  <a:pt x="38" y="100"/>
                  <a:pt x="46" y="101"/>
                </a:cubicBezTo>
                <a:cubicBezTo>
                  <a:pt x="54" y="101"/>
                  <a:pt x="108" y="108"/>
                  <a:pt x="113" y="104"/>
                </a:cubicBezTo>
                <a:cubicBezTo>
                  <a:pt x="118" y="101"/>
                  <a:pt x="183" y="49"/>
                  <a:pt x="183" y="44"/>
                </a:cubicBezTo>
                <a:cubicBezTo>
                  <a:pt x="183" y="39"/>
                  <a:pt x="177" y="17"/>
                  <a:pt x="181" y="14"/>
                </a:cubicBezTo>
                <a:cubicBezTo>
                  <a:pt x="184" y="11"/>
                  <a:pt x="206" y="2"/>
                  <a:pt x="206" y="2"/>
                </a:cubicBezTo>
                <a:cubicBezTo>
                  <a:pt x="212" y="0"/>
                  <a:pt x="217" y="5"/>
                  <a:pt x="217" y="5"/>
                </a:cubicBezTo>
                <a:close/>
                <a:moveTo>
                  <a:pt x="29" y="344"/>
                </a:moveTo>
                <a:cubicBezTo>
                  <a:pt x="29" y="344"/>
                  <a:pt x="11" y="358"/>
                  <a:pt x="9" y="364"/>
                </a:cubicBezTo>
                <a:cubicBezTo>
                  <a:pt x="6" y="369"/>
                  <a:pt x="9" y="376"/>
                  <a:pt x="10" y="378"/>
                </a:cubicBezTo>
                <a:cubicBezTo>
                  <a:pt x="11" y="379"/>
                  <a:pt x="21" y="383"/>
                  <a:pt x="25" y="390"/>
                </a:cubicBezTo>
                <a:cubicBezTo>
                  <a:pt x="28" y="396"/>
                  <a:pt x="27" y="574"/>
                  <a:pt x="25" y="582"/>
                </a:cubicBezTo>
                <a:cubicBezTo>
                  <a:pt x="24" y="589"/>
                  <a:pt x="9" y="611"/>
                  <a:pt x="6" y="616"/>
                </a:cubicBezTo>
                <a:cubicBezTo>
                  <a:pt x="2" y="621"/>
                  <a:pt x="0" y="629"/>
                  <a:pt x="2" y="632"/>
                </a:cubicBezTo>
                <a:cubicBezTo>
                  <a:pt x="4" y="636"/>
                  <a:pt x="36" y="664"/>
                  <a:pt x="40" y="666"/>
                </a:cubicBezTo>
                <a:cubicBezTo>
                  <a:pt x="44" y="668"/>
                  <a:pt x="53" y="671"/>
                  <a:pt x="61" y="666"/>
                </a:cubicBezTo>
                <a:cubicBezTo>
                  <a:pt x="68" y="661"/>
                  <a:pt x="126" y="591"/>
                  <a:pt x="175" y="572"/>
                </a:cubicBezTo>
                <a:cubicBezTo>
                  <a:pt x="175" y="572"/>
                  <a:pt x="178" y="571"/>
                  <a:pt x="178" y="567"/>
                </a:cubicBezTo>
                <a:cubicBezTo>
                  <a:pt x="179" y="563"/>
                  <a:pt x="174" y="559"/>
                  <a:pt x="171" y="558"/>
                </a:cubicBezTo>
                <a:cubicBezTo>
                  <a:pt x="168" y="556"/>
                  <a:pt x="163" y="557"/>
                  <a:pt x="158" y="558"/>
                </a:cubicBezTo>
                <a:cubicBezTo>
                  <a:pt x="153" y="559"/>
                  <a:pt x="114" y="570"/>
                  <a:pt x="96" y="575"/>
                </a:cubicBezTo>
                <a:cubicBezTo>
                  <a:pt x="96" y="575"/>
                  <a:pt x="90" y="577"/>
                  <a:pt x="90" y="566"/>
                </a:cubicBezTo>
                <a:cubicBezTo>
                  <a:pt x="90" y="555"/>
                  <a:pt x="90" y="426"/>
                  <a:pt x="90" y="418"/>
                </a:cubicBezTo>
                <a:cubicBezTo>
                  <a:pt x="90" y="410"/>
                  <a:pt x="100" y="404"/>
                  <a:pt x="102" y="403"/>
                </a:cubicBezTo>
                <a:cubicBezTo>
                  <a:pt x="104" y="401"/>
                  <a:pt x="103" y="391"/>
                  <a:pt x="103" y="387"/>
                </a:cubicBezTo>
                <a:cubicBezTo>
                  <a:pt x="102" y="382"/>
                  <a:pt x="98" y="380"/>
                  <a:pt x="40" y="345"/>
                </a:cubicBezTo>
                <a:cubicBezTo>
                  <a:pt x="40" y="345"/>
                  <a:pt x="33" y="341"/>
                  <a:pt x="29" y="344"/>
                </a:cubicBezTo>
                <a:close/>
                <a:moveTo>
                  <a:pt x="99" y="482"/>
                </a:moveTo>
                <a:cubicBezTo>
                  <a:pt x="99" y="482"/>
                  <a:pt x="136" y="489"/>
                  <a:pt x="159" y="508"/>
                </a:cubicBezTo>
                <a:cubicBezTo>
                  <a:pt x="159" y="508"/>
                  <a:pt x="164" y="511"/>
                  <a:pt x="168" y="509"/>
                </a:cubicBezTo>
                <a:cubicBezTo>
                  <a:pt x="172" y="506"/>
                  <a:pt x="182" y="497"/>
                  <a:pt x="184" y="494"/>
                </a:cubicBezTo>
                <a:cubicBezTo>
                  <a:pt x="185" y="490"/>
                  <a:pt x="186" y="491"/>
                  <a:pt x="182" y="476"/>
                </a:cubicBezTo>
                <a:cubicBezTo>
                  <a:pt x="177" y="462"/>
                  <a:pt x="168" y="464"/>
                  <a:pt x="160" y="467"/>
                </a:cubicBezTo>
                <a:cubicBezTo>
                  <a:pt x="152" y="470"/>
                  <a:pt x="113" y="467"/>
                  <a:pt x="107" y="467"/>
                </a:cubicBezTo>
                <a:cubicBezTo>
                  <a:pt x="101" y="467"/>
                  <a:pt x="97" y="476"/>
                  <a:pt x="97" y="477"/>
                </a:cubicBezTo>
                <a:cubicBezTo>
                  <a:pt x="96" y="479"/>
                  <a:pt x="97" y="482"/>
                  <a:pt x="99" y="482"/>
                </a:cubicBezTo>
                <a:close/>
                <a:moveTo>
                  <a:pt x="111" y="389"/>
                </a:moveTo>
                <a:cubicBezTo>
                  <a:pt x="110" y="391"/>
                  <a:pt x="110" y="400"/>
                  <a:pt x="115" y="402"/>
                </a:cubicBezTo>
                <a:cubicBezTo>
                  <a:pt x="121" y="404"/>
                  <a:pt x="153" y="416"/>
                  <a:pt x="159" y="422"/>
                </a:cubicBezTo>
                <a:cubicBezTo>
                  <a:pt x="164" y="428"/>
                  <a:pt x="170" y="433"/>
                  <a:pt x="180" y="423"/>
                </a:cubicBezTo>
                <a:cubicBezTo>
                  <a:pt x="190" y="413"/>
                  <a:pt x="189" y="413"/>
                  <a:pt x="188" y="410"/>
                </a:cubicBezTo>
                <a:cubicBezTo>
                  <a:pt x="188" y="406"/>
                  <a:pt x="184" y="395"/>
                  <a:pt x="181" y="391"/>
                </a:cubicBezTo>
                <a:cubicBezTo>
                  <a:pt x="179" y="388"/>
                  <a:pt x="174" y="388"/>
                  <a:pt x="174" y="388"/>
                </a:cubicBezTo>
                <a:cubicBezTo>
                  <a:pt x="147" y="395"/>
                  <a:pt x="115" y="386"/>
                  <a:pt x="115" y="386"/>
                </a:cubicBezTo>
                <a:cubicBezTo>
                  <a:pt x="112" y="386"/>
                  <a:pt x="111" y="388"/>
                  <a:pt x="111" y="389"/>
                </a:cubicBezTo>
                <a:close/>
                <a:moveTo>
                  <a:pt x="203" y="321"/>
                </a:moveTo>
                <a:cubicBezTo>
                  <a:pt x="203" y="321"/>
                  <a:pt x="185" y="336"/>
                  <a:pt x="182" y="342"/>
                </a:cubicBezTo>
                <a:cubicBezTo>
                  <a:pt x="180" y="347"/>
                  <a:pt x="183" y="355"/>
                  <a:pt x="183" y="357"/>
                </a:cubicBezTo>
                <a:cubicBezTo>
                  <a:pt x="184" y="358"/>
                  <a:pt x="195" y="363"/>
                  <a:pt x="198" y="370"/>
                </a:cubicBezTo>
                <a:cubicBezTo>
                  <a:pt x="201" y="377"/>
                  <a:pt x="200" y="565"/>
                  <a:pt x="199" y="573"/>
                </a:cubicBezTo>
                <a:cubicBezTo>
                  <a:pt x="198" y="581"/>
                  <a:pt x="183" y="605"/>
                  <a:pt x="179" y="610"/>
                </a:cubicBezTo>
                <a:cubicBezTo>
                  <a:pt x="175" y="615"/>
                  <a:pt x="174" y="623"/>
                  <a:pt x="175" y="627"/>
                </a:cubicBezTo>
                <a:cubicBezTo>
                  <a:pt x="177" y="631"/>
                  <a:pt x="210" y="661"/>
                  <a:pt x="214" y="663"/>
                </a:cubicBezTo>
                <a:cubicBezTo>
                  <a:pt x="217" y="665"/>
                  <a:pt x="226" y="669"/>
                  <a:pt x="234" y="663"/>
                </a:cubicBezTo>
                <a:cubicBezTo>
                  <a:pt x="242" y="658"/>
                  <a:pt x="299" y="583"/>
                  <a:pt x="348" y="563"/>
                </a:cubicBezTo>
                <a:cubicBezTo>
                  <a:pt x="348" y="563"/>
                  <a:pt x="351" y="562"/>
                  <a:pt x="352" y="558"/>
                </a:cubicBezTo>
                <a:cubicBezTo>
                  <a:pt x="352" y="554"/>
                  <a:pt x="347" y="550"/>
                  <a:pt x="345" y="548"/>
                </a:cubicBezTo>
                <a:cubicBezTo>
                  <a:pt x="342" y="546"/>
                  <a:pt x="337" y="547"/>
                  <a:pt x="332" y="548"/>
                </a:cubicBezTo>
                <a:cubicBezTo>
                  <a:pt x="326" y="549"/>
                  <a:pt x="287" y="561"/>
                  <a:pt x="269" y="566"/>
                </a:cubicBezTo>
                <a:cubicBezTo>
                  <a:pt x="269" y="566"/>
                  <a:pt x="263" y="569"/>
                  <a:pt x="263" y="557"/>
                </a:cubicBezTo>
                <a:cubicBezTo>
                  <a:pt x="263" y="545"/>
                  <a:pt x="263" y="408"/>
                  <a:pt x="263" y="400"/>
                </a:cubicBezTo>
                <a:cubicBezTo>
                  <a:pt x="263" y="391"/>
                  <a:pt x="273" y="385"/>
                  <a:pt x="275" y="383"/>
                </a:cubicBezTo>
                <a:cubicBezTo>
                  <a:pt x="278" y="381"/>
                  <a:pt x="277" y="371"/>
                  <a:pt x="276" y="366"/>
                </a:cubicBezTo>
                <a:cubicBezTo>
                  <a:pt x="275" y="361"/>
                  <a:pt x="271" y="360"/>
                  <a:pt x="214" y="321"/>
                </a:cubicBezTo>
                <a:cubicBezTo>
                  <a:pt x="214" y="321"/>
                  <a:pt x="207" y="318"/>
                  <a:pt x="203" y="321"/>
                </a:cubicBezTo>
                <a:close/>
                <a:moveTo>
                  <a:pt x="273" y="451"/>
                </a:moveTo>
                <a:cubicBezTo>
                  <a:pt x="273" y="451"/>
                  <a:pt x="313" y="459"/>
                  <a:pt x="339" y="481"/>
                </a:cubicBezTo>
                <a:cubicBezTo>
                  <a:pt x="339" y="481"/>
                  <a:pt x="345" y="484"/>
                  <a:pt x="349" y="481"/>
                </a:cubicBezTo>
                <a:cubicBezTo>
                  <a:pt x="353" y="479"/>
                  <a:pt x="364" y="468"/>
                  <a:pt x="366" y="464"/>
                </a:cubicBezTo>
                <a:cubicBezTo>
                  <a:pt x="368" y="460"/>
                  <a:pt x="369" y="461"/>
                  <a:pt x="364" y="444"/>
                </a:cubicBezTo>
                <a:cubicBezTo>
                  <a:pt x="358" y="427"/>
                  <a:pt x="349" y="429"/>
                  <a:pt x="340" y="433"/>
                </a:cubicBezTo>
                <a:cubicBezTo>
                  <a:pt x="331" y="437"/>
                  <a:pt x="289" y="433"/>
                  <a:pt x="282" y="433"/>
                </a:cubicBezTo>
                <a:cubicBezTo>
                  <a:pt x="275" y="432"/>
                  <a:pt x="270" y="443"/>
                  <a:pt x="270" y="445"/>
                </a:cubicBezTo>
                <a:cubicBezTo>
                  <a:pt x="270" y="447"/>
                  <a:pt x="270" y="450"/>
                  <a:pt x="273" y="451"/>
                </a:cubicBezTo>
                <a:close/>
                <a:moveTo>
                  <a:pt x="280" y="354"/>
                </a:moveTo>
                <a:cubicBezTo>
                  <a:pt x="279" y="356"/>
                  <a:pt x="279" y="366"/>
                  <a:pt x="285" y="369"/>
                </a:cubicBezTo>
                <a:cubicBezTo>
                  <a:pt x="290" y="371"/>
                  <a:pt x="325" y="385"/>
                  <a:pt x="331" y="392"/>
                </a:cubicBezTo>
                <a:cubicBezTo>
                  <a:pt x="337" y="399"/>
                  <a:pt x="344" y="404"/>
                  <a:pt x="354" y="393"/>
                </a:cubicBezTo>
                <a:cubicBezTo>
                  <a:pt x="364" y="381"/>
                  <a:pt x="363" y="381"/>
                  <a:pt x="363" y="377"/>
                </a:cubicBezTo>
                <a:cubicBezTo>
                  <a:pt x="363" y="374"/>
                  <a:pt x="358" y="361"/>
                  <a:pt x="355" y="357"/>
                </a:cubicBezTo>
                <a:cubicBezTo>
                  <a:pt x="353" y="353"/>
                  <a:pt x="348" y="353"/>
                  <a:pt x="348" y="353"/>
                </a:cubicBezTo>
                <a:cubicBezTo>
                  <a:pt x="319" y="360"/>
                  <a:pt x="284" y="351"/>
                  <a:pt x="284" y="351"/>
                </a:cubicBezTo>
                <a:cubicBezTo>
                  <a:pt x="282" y="350"/>
                  <a:pt x="280" y="353"/>
                  <a:pt x="280" y="354"/>
                </a:cubicBezTo>
                <a:close/>
                <a:moveTo>
                  <a:pt x="376" y="318"/>
                </a:moveTo>
                <a:cubicBezTo>
                  <a:pt x="376" y="318"/>
                  <a:pt x="363" y="324"/>
                  <a:pt x="361" y="326"/>
                </a:cubicBezTo>
                <a:cubicBezTo>
                  <a:pt x="359" y="327"/>
                  <a:pt x="358" y="333"/>
                  <a:pt x="359" y="336"/>
                </a:cubicBezTo>
                <a:cubicBezTo>
                  <a:pt x="360" y="339"/>
                  <a:pt x="370" y="341"/>
                  <a:pt x="370" y="351"/>
                </a:cubicBezTo>
                <a:cubicBezTo>
                  <a:pt x="370" y="361"/>
                  <a:pt x="388" y="498"/>
                  <a:pt x="401" y="559"/>
                </a:cubicBezTo>
                <a:cubicBezTo>
                  <a:pt x="415" y="620"/>
                  <a:pt x="500" y="678"/>
                  <a:pt x="526" y="695"/>
                </a:cubicBezTo>
                <a:cubicBezTo>
                  <a:pt x="552" y="711"/>
                  <a:pt x="600" y="698"/>
                  <a:pt x="611" y="689"/>
                </a:cubicBezTo>
                <a:cubicBezTo>
                  <a:pt x="622" y="680"/>
                  <a:pt x="612" y="653"/>
                  <a:pt x="607" y="624"/>
                </a:cubicBezTo>
                <a:cubicBezTo>
                  <a:pt x="601" y="595"/>
                  <a:pt x="598" y="544"/>
                  <a:pt x="597" y="542"/>
                </a:cubicBezTo>
                <a:cubicBezTo>
                  <a:pt x="596" y="539"/>
                  <a:pt x="591" y="535"/>
                  <a:pt x="587" y="534"/>
                </a:cubicBezTo>
                <a:cubicBezTo>
                  <a:pt x="583" y="534"/>
                  <a:pt x="575" y="537"/>
                  <a:pt x="573" y="541"/>
                </a:cubicBezTo>
                <a:cubicBezTo>
                  <a:pt x="571" y="544"/>
                  <a:pt x="563" y="601"/>
                  <a:pt x="562" y="608"/>
                </a:cubicBezTo>
                <a:cubicBezTo>
                  <a:pt x="561" y="614"/>
                  <a:pt x="544" y="618"/>
                  <a:pt x="538" y="619"/>
                </a:cubicBezTo>
                <a:cubicBezTo>
                  <a:pt x="532" y="620"/>
                  <a:pt x="478" y="563"/>
                  <a:pt x="465" y="544"/>
                </a:cubicBezTo>
                <a:cubicBezTo>
                  <a:pt x="452" y="524"/>
                  <a:pt x="448" y="417"/>
                  <a:pt x="444" y="348"/>
                </a:cubicBezTo>
                <a:cubicBezTo>
                  <a:pt x="444" y="348"/>
                  <a:pt x="445" y="337"/>
                  <a:pt x="433" y="332"/>
                </a:cubicBezTo>
                <a:cubicBezTo>
                  <a:pt x="420" y="328"/>
                  <a:pt x="388" y="318"/>
                  <a:pt x="388" y="318"/>
                </a:cubicBezTo>
                <a:cubicBezTo>
                  <a:pt x="388" y="318"/>
                  <a:pt x="380" y="315"/>
                  <a:pt x="376" y="31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7" name="Freeform 22"/>
          <p:cNvSpPr>
            <a:spLocks noEditPoints="1"/>
          </p:cNvSpPr>
          <p:nvPr/>
        </p:nvSpPr>
        <p:spPr bwMode="auto">
          <a:xfrm>
            <a:off x="9049611" y="3670435"/>
            <a:ext cx="3116263" cy="3135313"/>
          </a:xfrm>
          <a:custGeom>
            <a:avLst/>
            <a:gdLst>
              <a:gd name="T0" fmla="*/ 770 w 909"/>
              <a:gd name="T1" fmla="*/ 776 h 915"/>
              <a:gd name="T2" fmla="*/ 736 w 909"/>
              <a:gd name="T3" fmla="*/ 742 h 915"/>
              <a:gd name="T4" fmla="*/ 685 w 909"/>
              <a:gd name="T5" fmla="*/ 737 h 915"/>
              <a:gd name="T6" fmla="*/ 690 w 909"/>
              <a:gd name="T7" fmla="*/ 689 h 915"/>
              <a:gd name="T8" fmla="*/ 738 w 909"/>
              <a:gd name="T9" fmla="*/ 694 h 915"/>
              <a:gd name="T10" fmla="*/ 775 w 909"/>
              <a:gd name="T11" fmla="*/ 733 h 915"/>
              <a:gd name="T12" fmla="*/ 813 w 909"/>
              <a:gd name="T13" fmla="*/ 733 h 915"/>
              <a:gd name="T14" fmla="*/ 818 w 909"/>
              <a:gd name="T15" fmla="*/ 689 h 915"/>
              <a:gd name="T16" fmla="*/ 866 w 909"/>
              <a:gd name="T17" fmla="*/ 694 h 915"/>
              <a:gd name="T18" fmla="*/ 861 w 909"/>
              <a:gd name="T19" fmla="*/ 742 h 915"/>
              <a:gd name="T20" fmla="*/ 823 w 909"/>
              <a:gd name="T21" fmla="*/ 776 h 915"/>
              <a:gd name="T22" fmla="*/ 900 w 909"/>
              <a:gd name="T23" fmla="*/ 738 h 915"/>
              <a:gd name="T24" fmla="*/ 899 w 909"/>
              <a:gd name="T25" fmla="*/ 4 h 915"/>
              <a:gd name="T26" fmla="*/ 909 w 909"/>
              <a:gd name="T27" fmla="*/ 4 h 915"/>
              <a:gd name="T28" fmla="*/ 909 w 909"/>
              <a:gd name="T29" fmla="*/ 738 h 915"/>
              <a:gd name="T30" fmla="*/ 904 w 909"/>
              <a:gd name="T31" fmla="*/ 785 h 915"/>
              <a:gd name="T32" fmla="*/ 823 w 909"/>
              <a:gd name="T33" fmla="*/ 785 h 915"/>
              <a:gd name="T34" fmla="*/ 861 w 909"/>
              <a:gd name="T35" fmla="*/ 819 h 915"/>
              <a:gd name="T36" fmla="*/ 866 w 909"/>
              <a:gd name="T37" fmla="*/ 867 h 915"/>
              <a:gd name="T38" fmla="*/ 818 w 909"/>
              <a:gd name="T39" fmla="*/ 872 h 915"/>
              <a:gd name="T40" fmla="*/ 813 w 909"/>
              <a:gd name="T41" fmla="*/ 829 h 915"/>
              <a:gd name="T42" fmla="*/ 779 w 909"/>
              <a:gd name="T43" fmla="*/ 910 h 915"/>
              <a:gd name="T44" fmla="*/ 775 w 909"/>
              <a:gd name="T45" fmla="*/ 915 h 915"/>
              <a:gd name="T46" fmla="*/ 731 w 909"/>
              <a:gd name="T47" fmla="*/ 915 h 915"/>
              <a:gd name="T48" fmla="*/ 0 w 909"/>
              <a:gd name="T49" fmla="*/ 910 h 915"/>
              <a:gd name="T50" fmla="*/ 731 w 909"/>
              <a:gd name="T51" fmla="*/ 906 h 915"/>
              <a:gd name="T52" fmla="*/ 770 w 909"/>
              <a:gd name="T53" fmla="*/ 906 h 915"/>
              <a:gd name="T54" fmla="*/ 736 w 909"/>
              <a:gd name="T55" fmla="*/ 829 h 915"/>
              <a:gd name="T56" fmla="*/ 731 w 909"/>
              <a:gd name="T57" fmla="*/ 872 h 915"/>
              <a:gd name="T58" fmla="*/ 683 w 909"/>
              <a:gd name="T59" fmla="*/ 867 h 915"/>
              <a:gd name="T60" fmla="*/ 688 w 909"/>
              <a:gd name="T61" fmla="*/ 819 h 915"/>
              <a:gd name="T62" fmla="*/ 726 w 909"/>
              <a:gd name="T63" fmla="*/ 781 h 915"/>
              <a:gd name="T64" fmla="*/ 690 w 909"/>
              <a:gd name="T65" fmla="*/ 742 h 915"/>
              <a:gd name="T66" fmla="*/ 695 w 909"/>
              <a:gd name="T67" fmla="*/ 699 h 915"/>
              <a:gd name="T68" fmla="*/ 728 w 909"/>
              <a:gd name="T69" fmla="*/ 733 h 915"/>
              <a:gd name="T70" fmla="*/ 695 w 909"/>
              <a:gd name="T71" fmla="*/ 699 h 915"/>
              <a:gd name="T72" fmla="*/ 823 w 909"/>
              <a:gd name="T73" fmla="*/ 862 h 915"/>
              <a:gd name="T74" fmla="*/ 856 w 909"/>
              <a:gd name="T75" fmla="*/ 829 h 915"/>
              <a:gd name="T76" fmla="*/ 693 w 909"/>
              <a:gd name="T77" fmla="*/ 862 h 915"/>
              <a:gd name="T78" fmla="*/ 726 w 909"/>
              <a:gd name="T79" fmla="*/ 829 h 915"/>
              <a:gd name="T80" fmla="*/ 693 w 909"/>
              <a:gd name="T81" fmla="*/ 862 h 915"/>
              <a:gd name="T82" fmla="*/ 736 w 909"/>
              <a:gd name="T83" fmla="*/ 819 h 915"/>
              <a:gd name="T84" fmla="*/ 770 w 909"/>
              <a:gd name="T85" fmla="*/ 785 h 915"/>
              <a:gd name="T86" fmla="*/ 856 w 909"/>
              <a:gd name="T87" fmla="*/ 733 h 915"/>
              <a:gd name="T88" fmla="*/ 823 w 909"/>
              <a:gd name="T89" fmla="*/ 699 h 915"/>
              <a:gd name="T90" fmla="*/ 856 w 909"/>
              <a:gd name="T91" fmla="*/ 733 h 915"/>
              <a:gd name="T92" fmla="*/ 813 w 909"/>
              <a:gd name="T93" fmla="*/ 742 h 915"/>
              <a:gd name="T94" fmla="*/ 779 w 909"/>
              <a:gd name="T95" fmla="*/ 776 h 915"/>
              <a:gd name="T96" fmla="*/ 813 w 909"/>
              <a:gd name="T97" fmla="*/ 785 h 915"/>
              <a:gd name="T98" fmla="*/ 779 w 909"/>
              <a:gd name="T99" fmla="*/ 819 h 915"/>
              <a:gd name="T100" fmla="*/ 813 w 909"/>
              <a:gd name="T101" fmla="*/ 78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5">
                <a:moveTo>
                  <a:pt x="736" y="776"/>
                </a:moveTo>
                <a:cubicBezTo>
                  <a:pt x="770" y="776"/>
                  <a:pt x="770" y="776"/>
                  <a:pt x="770" y="776"/>
                </a:cubicBezTo>
                <a:cubicBezTo>
                  <a:pt x="770" y="742"/>
                  <a:pt x="770" y="742"/>
                  <a:pt x="770" y="742"/>
                </a:cubicBezTo>
                <a:cubicBezTo>
                  <a:pt x="736" y="742"/>
                  <a:pt x="736" y="742"/>
                  <a:pt x="736" y="742"/>
                </a:cubicBezTo>
                <a:cubicBezTo>
                  <a:pt x="736" y="776"/>
                  <a:pt x="736" y="776"/>
                  <a:pt x="736" y="776"/>
                </a:cubicBezTo>
                <a:close/>
                <a:moveTo>
                  <a:pt x="685" y="737"/>
                </a:moveTo>
                <a:cubicBezTo>
                  <a:pt x="685" y="694"/>
                  <a:pt x="685" y="694"/>
                  <a:pt x="685" y="694"/>
                </a:cubicBezTo>
                <a:cubicBezTo>
                  <a:pt x="685" y="692"/>
                  <a:pt x="687" y="689"/>
                  <a:pt x="690" y="689"/>
                </a:cubicBezTo>
                <a:cubicBezTo>
                  <a:pt x="733" y="689"/>
                  <a:pt x="733" y="689"/>
                  <a:pt x="733" y="689"/>
                </a:cubicBezTo>
                <a:cubicBezTo>
                  <a:pt x="736" y="689"/>
                  <a:pt x="738" y="692"/>
                  <a:pt x="738" y="694"/>
                </a:cubicBezTo>
                <a:cubicBezTo>
                  <a:pt x="738" y="733"/>
                  <a:pt x="738" y="733"/>
                  <a:pt x="738" y="733"/>
                </a:cubicBezTo>
                <a:cubicBezTo>
                  <a:pt x="775" y="733"/>
                  <a:pt x="775" y="733"/>
                  <a:pt x="775" y="733"/>
                </a:cubicBezTo>
                <a:cubicBezTo>
                  <a:pt x="775" y="733"/>
                  <a:pt x="775" y="733"/>
                  <a:pt x="775" y="733"/>
                </a:cubicBezTo>
                <a:cubicBezTo>
                  <a:pt x="813" y="733"/>
                  <a:pt x="813" y="733"/>
                  <a:pt x="813" y="733"/>
                </a:cubicBezTo>
                <a:cubicBezTo>
                  <a:pt x="813" y="694"/>
                  <a:pt x="813" y="694"/>
                  <a:pt x="813" y="694"/>
                </a:cubicBezTo>
                <a:cubicBezTo>
                  <a:pt x="813" y="692"/>
                  <a:pt x="815" y="689"/>
                  <a:pt x="818" y="689"/>
                </a:cubicBezTo>
                <a:cubicBezTo>
                  <a:pt x="861" y="689"/>
                  <a:pt x="861" y="689"/>
                  <a:pt x="861" y="689"/>
                </a:cubicBezTo>
                <a:cubicBezTo>
                  <a:pt x="864" y="689"/>
                  <a:pt x="866" y="692"/>
                  <a:pt x="866" y="694"/>
                </a:cubicBezTo>
                <a:cubicBezTo>
                  <a:pt x="866" y="737"/>
                  <a:pt x="866" y="737"/>
                  <a:pt x="866" y="737"/>
                </a:cubicBezTo>
                <a:cubicBezTo>
                  <a:pt x="866" y="740"/>
                  <a:pt x="864" y="742"/>
                  <a:pt x="861" y="742"/>
                </a:cubicBezTo>
                <a:cubicBezTo>
                  <a:pt x="823" y="742"/>
                  <a:pt x="823" y="742"/>
                  <a:pt x="823" y="742"/>
                </a:cubicBezTo>
                <a:cubicBezTo>
                  <a:pt x="823" y="776"/>
                  <a:pt x="823" y="776"/>
                  <a:pt x="823" y="776"/>
                </a:cubicBezTo>
                <a:cubicBezTo>
                  <a:pt x="900" y="776"/>
                  <a:pt x="900" y="776"/>
                  <a:pt x="900" y="776"/>
                </a:cubicBezTo>
                <a:cubicBezTo>
                  <a:pt x="900" y="738"/>
                  <a:pt x="900" y="738"/>
                  <a:pt x="900" y="738"/>
                </a:cubicBezTo>
                <a:cubicBezTo>
                  <a:pt x="899" y="738"/>
                  <a:pt x="899" y="738"/>
                  <a:pt x="899" y="737"/>
                </a:cubicBezTo>
                <a:cubicBezTo>
                  <a:pt x="899" y="4"/>
                  <a:pt x="899" y="4"/>
                  <a:pt x="899" y="4"/>
                </a:cubicBezTo>
                <a:cubicBezTo>
                  <a:pt x="899" y="2"/>
                  <a:pt x="902" y="0"/>
                  <a:pt x="904" y="0"/>
                </a:cubicBezTo>
                <a:cubicBezTo>
                  <a:pt x="907" y="0"/>
                  <a:pt x="909" y="2"/>
                  <a:pt x="909" y="4"/>
                </a:cubicBezTo>
                <a:cubicBezTo>
                  <a:pt x="909" y="737"/>
                  <a:pt x="909" y="737"/>
                  <a:pt x="909" y="737"/>
                </a:cubicBezTo>
                <a:cubicBezTo>
                  <a:pt x="909" y="738"/>
                  <a:pt x="909" y="738"/>
                  <a:pt x="909" y="738"/>
                </a:cubicBezTo>
                <a:cubicBezTo>
                  <a:pt x="909" y="781"/>
                  <a:pt x="909" y="781"/>
                  <a:pt x="909" y="781"/>
                </a:cubicBezTo>
                <a:cubicBezTo>
                  <a:pt x="909" y="783"/>
                  <a:pt x="907" y="785"/>
                  <a:pt x="904" y="785"/>
                </a:cubicBezTo>
                <a:cubicBezTo>
                  <a:pt x="904" y="785"/>
                  <a:pt x="904" y="785"/>
                  <a:pt x="904" y="785"/>
                </a:cubicBezTo>
                <a:cubicBezTo>
                  <a:pt x="823" y="785"/>
                  <a:pt x="823" y="785"/>
                  <a:pt x="823" y="785"/>
                </a:cubicBezTo>
                <a:cubicBezTo>
                  <a:pt x="823" y="819"/>
                  <a:pt x="823" y="819"/>
                  <a:pt x="823" y="819"/>
                </a:cubicBezTo>
                <a:cubicBezTo>
                  <a:pt x="861" y="819"/>
                  <a:pt x="861" y="819"/>
                  <a:pt x="861" y="819"/>
                </a:cubicBezTo>
                <a:cubicBezTo>
                  <a:pt x="864" y="819"/>
                  <a:pt x="866" y="821"/>
                  <a:pt x="866" y="824"/>
                </a:cubicBezTo>
                <a:cubicBezTo>
                  <a:pt x="866" y="867"/>
                  <a:pt x="866" y="867"/>
                  <a:pt x="866" y="867"/>
                </a:cubicBezTo>
                <a:cubicBezTo>
                  <a:pt x="866" y="870"/>
                  <a:pt x="864" y="872"/>
                  <a:pt x="861" y="872"/>
                </a:cubicBezTo>
                <a:cubicBezTo>
                  <a:pt x="818" y="872"/>
                  <a:pt x="818" y="872"/>
                  <a:pt x="818" y="872"/>
                </a:cubicBezTo>
                <a:cubicBezTo>
                  <a:pt x="815" y="872"/>
                  <a:pt x="813" y="870"/>
                  <a:pt x="813" y="867"/>
                </a:cubicBezTo>
                <a:cubicBezTo>
                  <a:pt x="813" y="829"/>
                  <a:pt x="813" y="829"/>
                  <a:pt x="813" y="829"/>
                </a:cubicBezTo>
                <a:cubicBezTo>
                  <a:pt x="779" y="829"/>
                  <a:pt x="779" y="829"/>
                  <a:pt x="779" y="829"/>
                </a:cubicBezTo>
                <a:cubicBezTo>
                  <a:pt x="779" y="910"/>
                  <a:pt x="779" y="910"/>
                  <a:pt x="779" y="910"/>
                </a:cubicBezTo>
                <a:cubicBezTo>
                  <a:pt x="779" y="910"/>
                  <a:pt x="779" y="910"/>
                  <a:pt x="779" y="910"/>
                </a:cubicBezTo>
                <a:cubicBezTo>
                  <a:pt x="779" y="913"/>
                  <a:pt x="777" y="915"/>
                  <a:pt x="775" y="915"/>
                </a:cubicBezTo>
                <a:cubicBezTo>
                  <a:pt x="732" y="915"/>
                  <a:pt x="732" y="915"/>
                  <a:pt x="732" y="915"/>
                </a:cubicBezTo>
                <a:cubicBezTo>
                  <a:pt x="732" y="915"/>
                  <a:pt x="731" y="915"/>
                  <a:pt x="731" y="915"/>
                </a:cubicBezTo>
                <a:cubicBezTo>
                  <a:pt x="5" y="915"/>
                  <a:pt x="5" y="915"/>
                  <a:pt x="5" y="915"/>
                </a:cubicBezTo>
                <a:cubicBezTo>
                  <a:pt x="2" y="915"/>
                  <a:pt x="0" y="913"/>
                  <a:pt x="0" y="910"/>
                </a:cubicBezTo>
                <a:cubicBezTo>
                  <a:pt x="0" y="908"/>
                  <a:pt x="2" y="906"/>
                  <a:pt x="5" y="906"/>
                </a:cubicBezTo>
                <a:cubicBezTo>
                  <a:pt x="731" y="906"/>
                  <a:pt x="731" y="906"/>
                  <a:pt x="731" y="906"/>
                </a:cubicBezTo>
                <a:cubicBezTo>
                  <a:pt x="731" y="906"/>
                  <a:pt x="732" y="906"/>
                  <a:pt x="732" y="906"/>
                </a:cubicBezTo>
                <a:cubicBezTo>
                  <a:pt x="770" y="906"/>
                  <a:pt x="770" y="906"/>
                  <a:pt x="770" y="906"/>
                </a:cubicBezTo>
                <a:cubicBezTo>
                  <a:pt x="770" y="829"/>
                  <a:pt x="770" y="829"/>
                  <a:pt x="770" y="829"/>
                </a:cubicBezTo>
                <a:cubicBezTo>
                  <a:pt x="736" y="829"/>
                  <a:pt x="736" y="829"/>
                  <a:pt x="736" y="829"/>
                </a:cubicBezTo>
                <a:cubicBezTo>
                  <a:pt x="736" y="867"/>
                  <a:pt x="736" y="867"/>
                  <a:pt x="736" y="867"/>
                </a:cubicBezTo>
                <a:cubicBezTo>
                  <a:pt x="736" y="870"/>
                  <a:pt x="734" y="872"/>
                  <a:pt x="731" y="872"/>
                </a:cubicBezTo>
                <a:cubicBezTo>
                  <a:pt x="688" y="872"/>
                  <a:pt x="688" y="872"/>
                  <a:pt x="688" y="872"/>
                </a:cubicBezTo>
                <a:cubicBezTo>
                  <a:pt x="685" y="872"/>
                  <a:pt x="683" y="870"/>
                  <a:pt x="683" y="867"/>
                </a:cubicBezTo>
                <a:cubicBezTo>
                  <a:pt x="683" y="824"/>
                  <a:pt x="683" y="824"/>
                  <a:pt x="683" y="824"/>
                </a:cubicBezTo>
                <a:cubicBezTo>
                  <a:pt x="683" y="821"/>
                  <a:pt x="685" y="819"/>
                  <a:pt x="688" y="819"/>
                </a:cubicBezTo>
                <a:cubicBezTo>
                  <a:pt x="726" y="819"/>
                  <a:pt x="726" y="819"/>
                  <a:pt x="726" y="819"/>
                </a:cubicBezTo>
                <a:cubicBezTo>
                  <a:pt x="726" y="781"/>
                  <a:pt x="726" y="781"/>
                  <a:pt x="726" y="781"/>
                </a:cubicBezTo>
                <a:cubicBezTo>
                  <a:pt x="726" y="742"/>
                  <a:pt x="726" y="742"/>
                  <a:pt x="726" y="742"/>
                </a:cubicBezTo>
                <a:cubicBezTo>
                  <a:pt x="690" y="742"/>
                  <a:pt x="690" y="742"/>
                  <a:pt x="690" y="742"/>
                </a:cubicBezTo>
                <a:cubicBezTo>
                  <a:pt x="687" y="742"/>
                  <a:pt x="685" y="740"/>
                  <a:pt x="685" y="737"/>
                </a:cubicBezTo>
                <a:close/>
                <a:moveTo>
                  <a:pt x="695" y="699"/>
                </a:moveTo>
                <a:cubicBezTo>
                  <a:pt x="695" y="733"/>
                  <a:pt x="695" y="733"/>
                  <a:pt x="695" y="733"/>
                </a:cubicBezTo>
                <a:cubicBezTo>
                  <a:pt x="728" y="733"/>
                  <a:pt x="728" y="733"/>
                  <a:pt x="728" y="733"/>
                </a:cubicBezTo>
                <a:cubicBezTo>
                  <a:pt x="728" y="699"/>
                  <a:pt x="728" y="699"/>
                  <a:pt x="728" y="699"/>
                </a:cubicBezTo>
                <a:cubicBezTo>
                  <a:pt x="695" y="699"/>
                  <a:pt x="695" y="699"/>
                  <a:pt x="695" y="699"/>
                </a:cubicBezTo>
                <a:close/>
                <a:moveTo>
                  <a:pt x="823" y="829"/>
                </a:moveTo>
                <a:cubicBezTo>
                  <a:pt x="823" y="862"/>
                  <a:pt x="823" y="862"/>
                  <a:pt x="823" y="862"/>
                </a:cubicBezTo>
                <a:cubicBezTo>
                  <a:pt x="856" y="862"/>
                  <a:pt x="856" y="862"/>
                  <a:pt x="856" y="862"/>
                </a:cubicBezTo>
                <a:cubicBezTo>
                  <a:pt x="856" y="829"/>
                  <a:pt x="856" y="829"/>
                  <a:pt x="856" y="829"/>
                </a:cubicBezTo>
                <a:cubicBezTo>
                  <a:pt x="823" y="829"/>
                  <a:pt x="823" y="829"/>
                  <a:pt x="823" y="829"/>
                </a:cubicBezTo>
                <a:close/>
                <a:moveTo>
                  <a:pt x="693" y="862"/>
                </a:moveTo>
                <a:cubicBezTo>
                  <a:pt x="726" y="862"/>
                  <a:pt x="726" y="862"/>
                  <a:pt x="726" y="862"/>
                </a:cubicBezTo>
                <a:cubicBezTo>
                  <a:pt x="726" y="829"/>
                  <a:pt x="726" y="829"/>
                  <a:pt x="726" y="829"/>
                </a:cubicBezTo>
                <a:cubicBezTo>
                  <a:pt x="693" y="829"/>
                  <a:pt x="693" y="829"/>
                  <a:pt x="693" y="829"/>
                </a:cubicBezTo>
                <a:cubicBezTo>
                  <a:pt x="693" y="862"/>
                  <a:pt x="693" y="862"/>
                  <a:pt x="693" y="862"/>
                </a:cubicBezTo>
                <a:close/>
                <a:moveTo>
                  <a:pt x="736" y="785"/>
                </a:moveTo>
                <a:cubicBezTo>
                  <a:pt x="736" y="819"/>
                  <a:pt x="736" y="819"/>
                  <a:pt x="736" y="819"/>
                </a:cubicBezTo>
                <a:cubicBezTo>
                  <a:pt x="770" y="819"/>
                  <a:pt x="770" y="819"/>
                  <a:pt x="770" y="819"/>
                </a:cubicBezTo>
                <a:cubicBezTo>
                  <a:pt x="770" y="785"/>
                  <a:pt x="770" y="785"/>
                  <a:pt x="770" y="785"/>
                </a:cubicBezTo>
                <a:cubicBezTo>
                  <a:pt x="736" y="785"/>
                  <a:pt x="736" y="785"/>
                  <a:pt x="736" y="785"/>
                </a:cubicBezTo>
                <a:close/>
                <a:moveTo>
                  <a:pt x="856" y="733"/>
                </a:moveTo>
                <a:cubicBezTo>
                  <a:pt x="856" y="699"/>
                  <a:pt x="856" y="699"/>
                  <a:pt x="856" y="699"/>
                </a:cubicBezTo>
                <a:cubicBezTo>
                  <a:pt x="823" y="699"/>
                  <a:pt x="823" y="699"/>
                  <a:pt x="823" y="699"/>
                </a:cubicBezTo>
                <a:cubicBezTo>
                  <a:pt x="823" y="733"/>
                  <a:pt x="823" y="733"/>
                  <a:pt x="823" y="733"/>
                </a:cubicBezTo>
                <a:cubicBezTo>
                  <a:pt x="856" y="733"/>
                  <a:pt x="856" y="733"/>
                  <a:pt x="856" y="733"/>
                </a:cubicBezTo>
                <a:close/>
                <a:moveTo>
                  <a:pt x="813" y="776"/>
                </a:moveTo>
                <a:cubicBezTo>
                  <a:pt x="813" y="742"/>
                  <a:pt x="813" y="742"/>
                  <a:pt x="813" y="742"/>
                </a:cubicBezTo>
                <a:cubicBezTo>
                  <a:pt x="779" y="742"/>
                  <a:pt x="779" y="742"/>
                  <a:pt x="779" y="742"/>
                </a:cubicBezTo>
                <a:cubicBezTo>
                  <a:pt x="779" y="776"/>
                  <a:pt x="779" y="776"/>
                  <a:pt x="779" y="776"/>
                </a:cubicBezTo>
                <a:cubicBezTo>
                  <a:pt x="813" y="776"/>
                  <a:pt x="813" y="776"/>
                  <a:pt x="813" y="776"/>
                </a:cubicBezTo>
                <a:close/>
                <a:moveTo>
                  <a:pt x="813" y="785"/>
                </a:moveTo>
                <a:cubicBezTo>
                  <a:pt x="779" y="785"/>
                  <a:pt x="779" y="785"/>
                  <a:pt x="779" y="785"/>
                </a:cubicBezTo>
                <a:cubicBezTo>
                  <a:pt x="779" y="819"/>
                  <a:pt x="779" y="819"/>
                  <a:pt x="779" y="819"/>
                </a:cubicBezTo>
                <a:cubicBezTo>
                  <a:pt x="813" y="819"/>
                  <a:pt x="813" y="819"/>
                  <a:pt x="813" y="819"/>
                </a:cubicBezTo>
                <a:lnTo>
                  <a:pt x="813" y="785"/>
                </a:ln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9" name="组合 68"/>
          <p:cNvGrpSpPr/>
          <p:nvPr/>
        </p:nvGrpSpPr>
        <p:grpSpPr>
          <a:xfrm>
            <a:off x="10548240" y="-7030"/>
            <a:ext cx="1141413" cy="4302125"/>
            <a:chOff x="5995988" y="1493838"/>
            <a:chExt cx="1141413" cy="4302125"/>
          </a:xfrm>
          <a:solidFill>
            <a:srgbClr val="E8C850"/>
          </a:solidFill>
        </p:grpSpPr>
        <p:sp>
          <p:nvSpPr>
            <p:cNvPr id="50225" name="Freeform 30"/>
            <p:cNvSpPr>
              <a:spLocks noEditPoints="1"/>
            </p:cNvSpPr>
            <p:nvPr/>
          </p:nvSpPr>
          <p:spPr bwMode="auto">
            <a:xfrm>
              <a:off x="5995988" y="1493838"/>
              <a:ext cx="1141413" cy="4302125"/>
            </a:xfrm>
            <a:custGeom>
              <a:avLst/>
              <a:gdLst>
                <a:gd name="T0" fmla="*/ 178 w 333"/>
                <a:gd name="T1" fmla="*/ 1181 h 1255"/>
                <a:gd name="T2" fmla="*/ 167 w 333"/>
                <a:gd name="T3" fmla="*/ 1154 h 1255"/>
                <a:gd name="T4" fmla="*/ 171 w 333"/>
                <a:gd name="T5" fmla="*/ 1251 h 1255"/>
                <a:gd name="T6" fmla="*/ 144 w 333"/>
                <a:gd name="T7" fmla="*/ 1230 h 1255"/>
                <a:gd name="T8" fmla="*/ 149 w 333"/>
                <a:gd name="T9" fmla="*/ 1152 h 1255"/>
                <a:gd name="T10" fmla="*/ 159 w 333"/>
                <a:gd name="T11" fmla="*/ 1017 h 1255"/>
                <a:gd name="T12" fmla="*/ 109 w 333"/>
                <a:gd name="T13" fmla="*/ 1001 h 1255"/>
                <a:gd name="T14" fmla="*/ 109 w 333"/>
                <a:gd name="T15" fmla="*/ 953 h 1255"/>
                <a:gd name="T16" fmla="*/ 143 w 333"/>
                <a:gd name="T17" fmla="*/ 919 h 1255"/>
                <a:gd name="T18" fmla="*/ 95 w 333"/>
                <a:gd name="T19" fmla="*/ 860 h 1255"/>
                <a:gd name="T20" fmla="*/ 0 w 333"/>
                <a:gd name="T21" fmla="*/ 718 h 1255"/>
                <a:gd name="T22" fmla="*/ 91 w 333"/>
                <a:gd name="T23" fmla="*/ 533 h 1255"/>
                <a:gd name="T24" fmla="*/ 145 w 333"/>
                <a:gd name="T25" fmla="*/ 501 h 1255"/>
                <a:gd name="T26" fmla="*/ 171 w 333"/>
                <a:gd name="T27" fmla="*/ 492 h 1255"/>
                <a:gd name="T28" fmla="*/ 238 w 333"/>
                <a:gd name="T29" fmla="*/ 522 h 1255"/>
                <a:gd name="T30" fmla="*/ 333 w 333"/>
                <a:gd name="T31" fmla="*/ 664 h 1255"/>
                <a:gd name="T32" fmla="*/ 243 w 333"/>
                <a:gd name="T33" fmla="*/ 849 h 1255"/>
                <a:gd name="T34" fmla="*/ 171 w 333"/>
                <a:gd name="T35" fmla="*/ 893 h 1255"/>
                <a:gd name="T36" fmla="*/ 190 w 333"/>
                <a:gd name="T37" fmla="*/ 953 h 1255"/>
                <a:gd name="T38" fmla="*/ 252 w 333"/>
                <a:gd name="T39" fmla="*/ 973 h 1255"/>
                <a:gd name="T40" fmla="*/ 190 w 333"/>
                <a:gd name="T41" fmla="*/ 1001 h 1255"/>
                <a:gd name="T42" fmla="*/ 171 w 333"/>
                <a:gd name="T43" fmla="*/ 1145 h 1255"/>
                <a:gd name="T44" fmla="*/ 195 w 333"/>
                <a:gd name="T45" fmla="*/ 1233 h 1255"/>
                <a:gd name="T46" fmla="*/ 182 w 333"/>
                <a:gd name="T47" fmla="*/ 507 h 1255"/>
                <a:gd name="T48" fmla="*/ 164 w 333"/>
                <a:gd name="T49" fmla="*/ 1049 h 1255"/>
                <a:gd name="T50" fmla="*/ 152 w 333"/>
                <a:gd name="T51" fmla="*/ 1037 h 1255"/>
                <a:gd name="T52" fmla="*/ 199 w 333"/>
                <a:gd name="T53" fmla="*/ 591 h 1255"/>
                <a:gd name="T54" fmla="*/ 134 w 333"/>
                <a:gd name="T55" fmla="*/ 591 h 1255"/>
                <a:gd name="T56" fmla="*/ 192 w 333"/>
                <a:gd name="T57" fmla="*/ 808 h 1255"/>
                <a:gd name="T58" fmla="*/ 206 w 333"/>
                <a:gd name="T59" fmla="*/ 791 h 1255"/>
                <a:gd name="T60" fmla="*/ 270 w 333"/>
                <a:gd name="T61" fmla="*/ 735 h 1255"/>
                <a:gd name="T62" fmla="*/ 251 w 333"/>
                <a:gd name="T63" fmla="*/ 797 h 1255"/>
                <a:gd name="T64" fmla="*/ 324 w 333"/>
                <a:gd name="T65" fmla="*/ 664 h 1255"/>
                <a:gd name="T66" fmla="*/ 277 w 333"/>
                <a:gd name="T67" fmla="*/ 647 h 1255"/>
                <a:gd name="T68" fmla="*/ 246 w 333"/>
                <a:gd name="T69" fmla="*/ 590 h 1255"/>
                <a:gd name="T70" fmla="*/ 206 w 333"/>
                <a:gd name="T71" fmla="*/ 612 h 1255"/>
                <a:gd name="T72" fmla="*/ 137 w 333"/>
                <a:gd name="T73" fmla="*/ 569 h 1255"/>
                <a:gd name="T74" fmla="*/ 65 w 333"/>
                <a:gd name="T75" fmla="*/ 617 h 1255"/>
                <a:gd name="T76" fmla="*/ 38 w 333"/>
                <a:gd name="T77" fmla="*/ 596 h 1255"/>
                <a:gd name="T78" fmla="*/ 107 w 333"/>
                <a:gd name="T79" fmla="*/ 815 h 1255"/>
                <a:gd name="T80" fmla="*/ 93 w 333"/>
                <a:gd name="T81" fmla="*/ 797 h 1255"/>
                <a:gd name="T82" fmla="*/ 56 w 333"/>
                <a:gd name="T83" fmla="*/ 647 h 1255"/>
                <a:gd name="T84" fmla="*/ 63 w 333"/>
                <a:gd name="T85" fmla="*/ 645 h 1255"/>
                <a:gd name="T86" fmla="*/ 227 w 333"/>
                <a:gd name="T87" fmla="*/ 824 h 1255"/>
                <a:gd name="T88" fmla="*/ 100 w 333"/>
                <a:gd name="T89" fmla="*/ 830 h 1255"/>
                <a:gd name="T90" fmla="*/ 227 w 333"/>
                <a:gd name="T91" fmla="*/ 855 h 1255"/>
                <a:gd name="T92" fmla="*/ 231 w 333"/>
                <a:gd name="T93" fmla="*/ 826 h 1255"/>
                <a:gd name="T94" fmla="*/ 141 w 333"/>
                <a:gd name="T95" fmla="*/ 527 h 1255"/>
                <a:gd name="T96" fmla="*/ 100 w 333"/>
                <a:gd name="T97" fmla="*/ 552 h 1255"/>
                <a:gd name="T98" fmla="*/ 227 w 333"/>
                <a:gd name="T99" fmla="*/ 558 h 1255"/>
                <a:gd name="T100" fmla="*/ 233 w 333"/>
                <a:gd name="T101" fmla="*/ 533 h 1255"/>
                <a:gd name="T102" fmla="*/ 167 w 333"/>
                <a:gd name="T103" fmla="*/ 902 h 1255"/>
                <a:gd name="T104" fmla="*/ 214 w 333"/>
                <a:gd name="T105" fmla="*/ 977 h 1255"/>
                <a:gd name="T106" fmla="*/ 187 w 333"/>
                <a:gd name="T107" fmla="*/ 963 h 1255"/>
                <a:gd name="T108" fmla="*/ 105 w 333"/>
                <a:gd name="T109" fmla="*/ 991 h 1255"/>
                <a:gd name="T110" fmla="*/ 146 w 333"/>
                <a:gd name="T111" fmla="*/ 991 h 1255"/>
                <a:gd name="T112" fmla="*/ 180 w 333"/>
                <a:gd name="T113" fmla="*/ 956 h 1255"/>
                <a:gd name="T114" fmla="*/ 167 w 333"/>
                <a:gd name="T115" fmla="*/ 1011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255">
                  <a:moveTo>
                    <a:pt x="155" y="1181"/>
                  </a:moveTo>
                  <a:cubicBezTo>
                    <a:pt x="155" y="1181"/>
                    <a:pt x="155" y="1181"/>
                    <a:pt x="155" y="1181"/>
                  </a:cubicBezTo>
                  <a:cubicBezTo>
                    <a:pt x="155" y="1181"/>
                    <a:pt x="155" y="1181"/>
                    <a:pt x="155" y="1181"/>
                  </a:cubicBezTo>
                  <a:cubicBezTo>
                    <a:pt x="158" y="1184"/>
                    <a:pt x="162" y="1186"/>
                    <a:pt x="167" y="1186"/>
                  </a:cubicBezTo>
                  <a:cubicBezTo>
                    <a:pt x="171" y="1186"/>
                    <a:pt x="175" y="1184"/>
                    <a:pt x="178" y="1181"/>
                  </a:cubicBezTo>
                  <a:cubicBezTo>
                    <a:pt x="178" y="1181"/>
                    <a:pt x="178" y="1181"/>
                    <a:pt x="178" y="1181"/>
                  </a:cubicBezTo>
                  <a:cubicBezTo>
                    <a:pt x="178" y="1181"/>
                    <a:pt x="178" y="1181"/>
                    <a:pt x="178" y="1181"/>
                  </a:cubicBezTo>
                  <a:cubicBezTo>
                    <a:pt x="181" y="1178"/>
                    <a:pt x="183" y="1174"/>
                    <a:pt x="183" y="1170"/>
                  </a:cubicBezTo>
                  <a:cubicBezTo>
                    <a:pt x="183" y="1166"/>
                    <a:pt x="181" y="1162"/>
                    <a:pt x="178" y="1159"/>
                  </a:cubicBezTo>
                  <a:cubicBezTo>
                    <a:pt x="175" y="1156"/>
                    <a:pt x="171" y="1154"/>
                    <a:pt x="167" y="1154"/>
                  </a:cubicBezTo>
                  <a:cubicBezTo>
                    <a:pt x="162" y="1154"/>
                    <a:pt x="158" y="1156"/>
                    <a:pt x="155" y="1159"/>
                  </a:cubicBezTo>
                  <a:cubicBezTo>
                    <a:pt x="153" y="1162"/>
                    <a:pt x="151" y="1166"/>
                    <a:pt x="151" y="1170"/>
                  </a:cubicBezTo>
                  <a:cubicBezTo>
                    <a:pt x="151" y="1174"/>
                    <a:pt x="152" y="1178"/>
                    <a:pt x="155" y="1181"/>
                  </a:cubicBezTo>
                  <a:close/>
                  <a:moveTo>
                    <a:pt x="171" y="1195"/>
                  </a:moveTo>
                  <a:cubicBezTo>
                    <a:pt x="171" y="1251"/>
                    <a:pt x="171" y="1251"/>
                    <a:pt x="171" y="1251"/>
                  </a:cubicBezTo>
                  <a:cubicBezTo>
                    <a:pt x="171" y="1253"/>
                    <a:pt x="169" y="1255"/>
                    <a:pt x="167" y="1255"/>
                  </a:cubicBezTo>
                  <a:cubicBezTo>
                    <a:pt x="164" y="1255"/>
                    <a:pt x="162" y="1253"/>
                    <a:pt x="162" y="1251"/>
                  </a:cubicBezTo>
                  <a:cubicBezTo>
                    <a:pt x="162" y="1195"/>
                    <a:pt x="162" y="1195"/>
                    <a:pt x="162" y="1195"/>
                  </a:cubicBezTo>
                  <a:cubicBezTo>
                    <a:pt x="159" y="1195"/>
                    <a:pt x="157" y="1194"/>
                    <a:pt x="154" y="1192"/>
                  </a:cubicBezTo>
                  <a:cubicBezTo>
                    <a:pt x="144" y="1230"/>
                    <a:pt x="144" y="1230"/>
                    <a:pt x="144" y="1230"/>
                  </a:cubicBezTo>
                  <a:cubicBezTo>
                    <a:pt x="144" y="1233"/>
                    <a:pt x="141" y="1234"/>
                    <a:pt x="139" y="1233"/>
                  </a:cubicBezTo>
                  <a:cubicBezTo>
                    <a:pt x="136" y="1233"/>
                    <a:pt x="135" y="1230"/>
                    <a:pt x="135" y="1228"/>
                  </a:cubicBezTo>
                  <a:cubicBezTo>
                    <a:pt x="146" y="1186"/>
                    <a:pt x="146" y="1186"/>
                    <a:pt x="146" y="1186"/>
                  </a:cubicBezTo>
                  <a:cubicBezTo>
                    <a:pt x="143" y="1181"/>
                    <a:pt x="141" y="1176"/>
                    <a:pt x="141" y="1170"/>
                  </a:cubicBezTo>
                  <a:cubicBezTo>
                    <a:pt x="141" y="1163"/>
                    <a:pt x="144" y="1157"/>
                    <a:pt x="149" y="1152"/>
                  </a:cubicBezTo>
                  <a:cubicBezTo>
                    <a:pt x="152" y="1149"/>
                    <a:pt x="157" y="1146"/>
                    <a:pt x="162" y="1145"/>
                  </a:cubicBezTo>
                  <a:cubicBezTo>
                    <a:pt x="162" y="1060"/>
                    <a:pt x="162" y="1060"/>
                    <a:pt x="162" y="1060"/>
                  </a:cubicBezTo>
                  <a:cubicBezTo>
                    <a:pt x="142" y="1041"/>
                    <a:pt x="142" y="1041"/>
                    <a:pt x="142" y="1041"/>
                  </a:cubicBezTo>
                  <a:cubicBezTo>
                    <a:pt x="140" y="1039"/>
                    <a:pt x="140" y="1036"/>
                    <a:pt x="142" y="1034"/>
                  </a:cubicBezTo>
                  <a:cubicBezTo>
                    <a:pt x="159" y="1017"/>
                    <a:pt x="159" y="1017"/>
                    <a:pt x="159" y="1017"/>
                  </a:cubicBezTo>
                  <a:cubicBezTo>
                    <a:pt x="143" y="1001"/>
                    <a:pt x="143" y="1001"/>
                    <a:pt x="143" y="1001"/>
                  </a:cubicBezTo>
                  <a:cubicBezTo>
                    <a:pt x="143" y="1001"/>
                    <a:pt x="143" y="1001"/>
                    <a:pt x="143" y="1001"/>
                  </a:cubicBezTo>
                  <a:cubicBezTo>
                    <a:pt x="143" y="1001"/>
                    <a:pt x="143" y="1001"/>
                    <a:pt x="143" y="1001"/>
                  </a:cubicBezTo>
                  <a:cubicBezTo>
                    <a:pt x="126" y="984"/>
                    <a:pt x="126" y="984"/>
                    <a:pt x="126" y="984"/>
                  </a:cubicBezTo>
                  <a:cubicBezTo>
                    <a:pt x="109" y="1001"/>
                    <a:pt x="109" y="1001"/>
                    <a:pt x="109" y="1001"/>
                  </a:cubicBezTo>
                  <a:cubicBezTo>
                    <a:pt x="107" y="1002"/>
                    <a:pt x="104" y="1002"/>
                    <a:pt x="102" y="1001"/>
                  </a:cubicBezTo>
                  <a:cubicBezTo>
                    <a:pt x="82" y="980"/>
                    <a:pt x="82" y="980"/>
                    <a:pt x="82" y="980"/>
                  </a:cubicBezTo>
                  <a:cubicBezTo>
                    <a:pt x="80" y="978"/>
                    <a:pt x="80" y="975"/>
                    <a:pt x="82" y="973"/>
                  </a:cubicBezTo>
                  <a:cubicBezTo>
                    <a:pt x="102" y="953"/>
                    <a:pt x="102" y="953"/>
                    <a:pt x="102" y="953"/>
                  </a:cubicBezTo>
                  <a:cubicBezTo>
                    <a:pt x="104" y="951"/>
                    <a:pt x="107" y="951"/>
                    <a:pt x="109" y="953"/>
                  </a:cubicBezTo>
                  <a:cubicBezTo>
                    <a:pt x="126" y="970"/>
                    <a:pt x="126" y="970"/>
                    <a:pt x="126" y="970"/>
                  </a:cubicBezTo>
                  <a:cubicBezTo>
                    <a:pt x="143" y="953"/>
                    <a:pt x="143" y="953"/>
                    <a:pt x="143" y="953"/>
                  </a:cubicBezTo>
                  <a:cubicBezTo>
                    <a:pt x="143" y="953"/>
                    <a:pt x="143" y="953"/>
                    <a:pt x="143" y="953"/>
                  </a:cubicBezTo>
                  <a:cubicBezTo>
                    <a:pt x="160" y="936"/>
                    <a:pt x="160" y="936"/>
                    <a:pt x="160" y="936"/>
                  </a:cubicBezTo>
                  <a:cubicBezTo>
                    <a:pt x="143" y="919"/>
                    <a:pt x="143" y="919"/>
                    <a:pt x="143" y="919"/>
                  </a:cubicBezTo>
                  <a:cubicBezTo>
                    <a:pt x="141" y="917"/>
                    <a:pt x="141" y="914"/>
                    <a:pt x="143" y="912"/>
                  </a:cubicBezTo>
                  <a:cubicBezTo>
                    <a:pt x="162" y="893"/>
                    <a:pt x="162" y="893"/>
                    <a:pt x="162" y="893"/>
                  </a:cubicBezTo>
                  <a:cubicBezTo>
                    <a:pt x="162" y="865"/>
                    <a:pt x="162" y="865"/>
                    <a:pt x="162" y="865"/>
                  </a:cubicBezTo>
                  <a:cubicBezTo>
                    <a:pt x="106" y="865"/>
                    <a:pt x="106" y="865"/>
                    <a:pt x="106" y="865"/>
                  </a:cubicBezTo>
                  <a:cubicBezTo>
                    <a:pt x="102" y="865"/>
                    <a:pt x="98" y="863"/>
                    <a:pt x="95" y="860"/>
                  </a:cubicBezTo>
                  <a:cubicBezTo>
                    <a:pt x="92" y="857"/>
                    <a:pt x="91" y="853"/>
                    <a:pt x="91" y="849"/>
                  </a:cubicBezTo>
                  <a:cubicBezTo>
                    <a:pt x="91" y="830"/>
                    <a:pt x="91" y="830"/>
                    <a:pt x="91" y="830"/>
                  </a:cubicBezTo>
                  <a:cubicBezTo>
                    <a:pt x="91" y="828"/>
                    <a:pt x="91" y="825"/>
                    <a:pt x="92" y="823"/>
                  </a:cubicBezTo>
                  <a:cubicBezTo>
                    <a:pt x="69" y="820"/>
                    <a:pt x="47" y="809"/>
                    <a:pt x="31" y="793"/>
                  </a:cubicBezTo>
                  <a:cubicBezTo>
                    <a:pt x="12" y="774"/>
                    <a:pt x="0" y="747"/>
                    <a:pt x="0" y="718"/>
                  </a:cubicBezTo>
                  <a:cubicBezTo>
                    <a:pt x="0" y="664"/>
                    <a:pt x="0" y="664"/>
                    <a:pt x="0" y="664"/>
                  </a:cubicBezTo>
                  <a:cubicBezTo>
                    <a:pt x="0" y="635"/>
                    <a:pt x="12" y="609"/>
                    <a:pt x="31" y="589"/>
                  </a:cubicBezTo>
                  <a:cubicBezTo>
                    <a:pt x="47" y="573"/>
                    <a:pt x="69" y="562"/>
                    <a:pt x="92" y="559"/>
                  </a:cubicBezTo>
                  <a:cubicBezTo>
                    <a:pt x="91" y="557"/>
                    <a:pt x="91" y="555"/>
                    <a:pt x="91" y="552"/>
                  </a:cubicBezTo>
                  <a:cubicBezTo>
                    <a:pt x="91" y="533"/>
                    <a:pt x="91" y="533"/>
                    <a:pt x="91" y="533"/>
                  </a:cubicBezTo>
                  <a:cubicBezTo>
                    <a:pt x="91" y="529"/>
                    <a:pt x="92" y="525"/>
                    <a:pt x="95" y="522"/>
                  </a:cubicBezTo>
                  <a:cubicBezTo>
                    <a:pt x="95" y="522"/>
                    <a:pt x="95" y="522"/>
                    <a:pt x="95" y="522"/>
                  </a:cubicBezTo>
                  <a:cubicBezTo>
                    <a:pt x="98" y="519"/>
                    <a:pt x="102" y="518"/>
                    <a:pt x="106" y="518"/>
                  </a:cubicBezTo>
                  <a:cubicBezTo>
                    <a:pt x="136" y="518"/>
                    <a:pt x="136" y="518"/>
                    <a:pt x="136" y="518"/>
                  </a:cubicBezTo>
                  <a:cubicBezTo>
                    <a:pt x="138" y="511"/>
                    <a:pt x="141" y="505"/>
                    <a:pt x="145" y="501"/>
                  </a:cubicBezTo>
                  <a:cubicBezTo>
                    <a:pt x="150" y="496"/>
                    <a:pt x="155" y="493"/>
                    <a:pt x="162" y="492"/>
                  </a:cubicBezTo>
                  <a:cubicBezTo>
                    <a:pt x="162" y="4"/>
                    <a:pt x="162" y="4"/>
                    <a:pt x="162" y="4"/>
                  </a:cubicBezTo>
                  <a:cubicBezTo>
                    <a:pt x="162" y="2"/>
                    <a:pt x="164" y="0"/>
                    <a:pt x="167" y="0"/>
                  </a:cubicBezTo>
                  <a:cubicBezTo>
                    <a:pt x="169" y="0"/>
                    <a:pt x="171" y="2"/>
                    <a:pt x="171" y="4"/>
                  </a:cubicBezTo>
                  <a:cubicBezTo>
                    <a:pt x="171" y="492"/>
                    <a:pt x="171" y="492"/>
                    <a:pt x="171" y="492"/>
                  </a:cubicBezTo>
                  <a:cubicBezTo>
                    <a:pt x="178" y="493"/>
                    <a:pt x="184" y="496"/>
                    <a:pt x="188" y="501"/>
                  </a:cubicBezTo>
                  <a:cubicBezTo>
                    <a:pt x="193" y="505"/>
                    <a:pt x="196" y="511"/>
                    <a:pt x="197" y="518"/>
                  </a:cubicBezTo>
                  <a:cubicBezTo>
                    <a:pt x="227" y="518"/>
                    <a:pt x="227" y="518"/>
                    <a:pt x="227" y="518"/>
                  </a:cubicBezTo>
                  <a:cubicBezTo>
                    <a:pt x="231" y="518"/>
                    <a:pt x="235" y="519"/>
                    <a:pt x="238" y="522"/>
                  </a:cubicBezTo>
                  <a:cubicBezTo>
                    <a:pt x="238" y="522"/>
                    <a:pt x="238" y="522"/>
                    <a:pt x="238" y="522"/>
                  </a:cubicBezTo>
                  <a:cubicBezTo>
                    <a:pt x="241" y="525"/>
                    <a:pt x="243" y="529"/>
                    <a:pt x="243" y="533"/>
                  </a:cubicBezTo>
                  <a:cubicBezTo>
                    <a:pt x="243" y="552"/>
                    <a:pt x="243" y="552"/>
                    <a:pt x="243" y="552"/>
                  </a:cubicBezTo>
                  <a:cubicBezTo>
                    <a:pt x="243" y="555"/>
                    <a:pt x="242" y="557"/>
                    <a:pt x="241" y="559"/>
                  </a:cubicBezTo>
                  <a:cubicBezTo>
                    <a:pt x="265" y="562"/>
                    <a:pt x="286" y="573"/>
                    <a:pt x="302" y="589"/>
                  </a:cubicBezTo>
                  <a:cubicBezTo>
                    <a:pt x="321" y="609"/>
                    <a:pt x="333" y="635"/>
                    <a:pt x="333" y="664"/>
                  </a:cubicBezTo>
                  <a:cubicBezTo>
                    <a:pt x="333" y="718"/>
                    <a:pt x="333" y="718"/>
                    <a:pt x="333" y="718"/>
                  </a:cubicBezTo>
                  <a:cubicBezTo>
                    <a:pt x="333" y="747"/>
                    <a:pt x="321" y="774"/>
                    <a:pt x="302" y="793"/>
                  </a:cubicBezTo>
                  <a:cubicBezTo>
                    <a:pt x="286" y="809"/>
                    <a:pt x="265" y="820"/>
                    <a:pt x="241" y="823"/>
                  </a:cubicBezTo>
                  <a:cubicBezTo>
                    <a:pt x="242" y="825"/>
                    <a:pt x="243" y="828"/>
                    <a:pt x="243" y="830"/>
                  </a:cubicBezTo>
                  <a:cubicBezTo>
                    <a:pt x="243" y="849"/>
                    <a:pt x="243" y="849"/>
                    <a:pt x="243" y="849"/>
                  </a:cubicBezTo>
                  <a:cubicBezTo>
                    <a:pt x="243" y="853"/>
                    <a:pt x="241" y="857"/>
                    <a:pt x="238" y="860"/>
                  </a:cubicBezTo>
                  <a:cubicBezTo>
                    <a:pt x="238" y="860"/>
                    <a:pt x="238" y="860"/>
                    <a:pt x="238" y="860"/>
                  </a:cubicBezTo>
                  <a:cubicBezTo>
                    <a:pt x="235" y="863"/>
                    <a:pt x="231" y="865"/>
                    <a:pt x="227" y="865"/>
                  </a:cubicBezTo>
                  <a:cubicBezTo>
                    <a:pt x="171" y="865"/>
                    <a:pt x="171" y="865"/>
                    <a:pt x="171" y="865"/>
                  </a:cubicBezTo>
                  <a:cubicBezTo>
                    <a:pt x="171" y="893"/>
                    <a:pt x="171" y="893"/>
                    <a:pt x="171" y="893"/>
                  </a:cubicBezTo>
                  <a:cubicBezTo>
                    <a:pt x="190" y="912"/>
                    <a:pt x="190" y="912"/>
                    <a:pt x="190" y="912"/>
                  </a:cubicBezTo>
                  <a:cubicBezTo>
                    <a:pt x="192" y="914"/>
                    <a:pt x="192" y="917"/>
                    <a:pt x="190" y="919"/>
                  </a:cubicBezTo>
                  <a:cubicBezTo>
                    <a:pt x="173" y="936"/>
                    <a:pt x="173" y="936"/>
                    <a:pt x="173" y="936"/>
                  </a:cubicBezTo>
                  <a:cubicBezTo>
                    <a:pt x="190" y="953"/>
                    <a:pt x="190" y="953"/>
                    <a:pt x="190" y="953"/>
                  </a:cubicBezTo>
                  <a:cubicBezTo>
                    <a:pt x="190" y="953"/>
                    <a:pt x="190" y="953"/>
                    <a:pt x="190" y="953"/>
                  </a:cubicBezTo>
                  <a:cubicBezTo>
                    <a:pt x="190" y="953"/>
                    <a:pt x="190" y="953"/>
                    <a:pt x="190" y="953"/>
                  </a:cubicBezTo>
                  <a:cubicBezTo>
                    <a:pt x="207" y="970"/>
                    <a:pt x="207" y="970"/>
                    <a:pt x="207" y="970"/>
                  </a:cubicBezTo>
                  <a:cubicBezTo>
                    <a:pt x="225" y="953"/>
                    <a:pt x="225" y="953"/>
                    <a:pt x="225" y="953"/>
                  </a:cubicBezTo>
                  <a:cubicBezTo>
                    <a:pt x="226" y="951"/>
                    <a:pt x="229" y="951"/>
                    <a:pt x="231" y="953"/>
                  </a:cubicBezTo>
                  <a:cubicBezTo>
                    <a:pt x="252" y="973"/>
                    <a:pt x="252" y="973"/>
                    <a:pt x="252" y="973"/>
                  </a:cubicBezTo>
                  <a:cubicBezTo>
                    <a:pt x="254" y="975"/>
                    <a:pt x="254" y="978"/>
                    <a:pt x="252" y="980"/>
                  </a:cubicBezTo>
                  <a:cubicBezTo>
                    <a:pt x="231" y="1001"/>
                    <a:pt x="231" y="1001"/>
                    <a:pt x="231" y="1001"/>
                  </a:cubicBezTo>
                  <a:cubicBezTo>
                    <a:pt x="229" y="1002"/>
                    <a:pt x="226" y="1002"/>
                    <a:pt x="225" y="1001"/>
                  </a:cubicBezTo>
                  <a:cubicBezTo>
                    <a:pt x="207" y="984"/>
                    <a:pt x="207" y="984"/>
                    <a:pt x="207" y="984"/>
                  </a:cubicBezTo>
                  <a:cubicBezTo>
                    <a:pt x="190" y="1001"/>
                    <a:pt x="190" y="1001"/>
                    <a:pt x="190" y="1001"/>
                  </a:cubicBezTo>
                  <a:cubicBezTo>
                    <a:pt x="173" y="1018"/>
                    <a:pt x="173" y="1018"/>
                    <a:pt x="173" y="1018"/>
                  </a:cubicBezTo>
                  <a:cubicBezTo>
                    <a:pt x="190" y="1034"/>
                    <a:pt x="190" y="1034"/>
                    <a:pt x="190" y="1034"/>
                  </a:cubicBezTo>
                  <a:cubicBezTo>
                    <a:pt x="191" y="1036"/>
                    <a:pt x="191" y="1039"/>
                    <a:pt x="190" y="1041"/>
                  </a:cubicBezTo>
                  <a:cubicBezTo>
                    <a:pt x="171" y="1059"/>
                    <a:pt x="171" y="1059"/>
                    <a:pt x="171" y="1059"/>
                  </a:cubicBezTo>
                  <a:cubicBezTo>
                    <a:pt x="171" y="1145"/>
                    <a:pt x="171" y="1145"/>
                    <a:pt x="171" y="1145"/>
                  </a:cubicBezTo>
                  <a:cubicBezTo>
                    <a:pt x="177" y="1146"/>
                    <a:pt x="181" y="1149"/>
                    <a:pt x="185" y="1152"/>
                  </a:cubicBezTo>
                  <a:cubicBezTo>
                    <a:pt x="189" y="1157"/>
                    <a:pt x="192" y="1163"/>
                    <a:pt x="192" y="1170"/>
                  </a:cubicBezTo>
                  <a:cubicBezTo>
                    <a:pt x="192" y="1176"/>
                    <a:pt x="190" y="1181"/>
                    <a:pt x="187" y="1186"/>
                  </a:cubicBezTo>
                  <a:cubicBezTo>
                    <a:pt x="198" y="1228"/>
                    <a:pt x="198" y="1228"/>
                    <a:pt x="198" y="1228"/>
                  </a:cubicBezTo>
                  <a:cubicBezTo>
                    <a:pt x="199" y="1230"/>
                    <a:pt x="197" y="1233"/>
                    <a:pt x="195" y="1233"/>
                  </a:cubicBezTo>
                  <a:cubicBezTo>
                    <a:pt x="192" y="1234"/>
                    <a:pt x="190" y="1233"/>
                    <a:pt x="189" y="1230"/>
                  </a:cubicBezTo>
                  <a:cubicBezTo>
                    <a:pt x="179" y="1192"/>
                    <a:pt x="179" y="1192"/>
                    <a:pt x="179" y="1192"/>
                  </a:cubicBezTo>
                  <a:cubicBezTo>
                    <a:pt x="177" y="1194"/>
                    <a:pt x="174" y="1195"/>
                    <a:pt x="171" y="1195"/>
                  </a:cubicBezTo>
                  <a:close/>
                  <a:moveTo>
                    <a:pt x="187" y="518"/>
                  </a:moveTo>
                  <a:cubicBezTo>
                    <a:pt x="186" y="514"/>
                    <a:pt x="184" y="510"/>
                    <a:pt x="182" y="507"/>
                  </a:cubicBezTo>
                  <a:cubicBezTo>
                    <a:pt x="178" y="504"/>
                    <a:pt x="172" y="501"/>
                    <a:pt x="167" y="501"/>
                  </a:cubicBezTo>
                  <a:cubicBezTo>
                    <a:pt x="161" y="501"/>
                    <a:pt x="156" y="504"/>
                    <a:pt x="152" y="507"/>
                  </a:cubicBezTo>
                  <a:cubicBezTo>
                    <a:pt x="149" y="510"/>
                    <a:pt x="147" y="514"/>
                    <a:pt x="146" y="518"/>
                  </a:cubicBezTo>
                  <a:cubicBezTo>
                    <a:pt x="187" y="518"/>
                    <a:pt x="187" y="518"/>
                    <a:pt x="187" y="518"/>
                  </a:cubicBezTo>
                  <a:close/>
                  <a:moveTo>
                    <a:pt x="164" y="1049"/>
                  </a:moveTo>
                  <a:cubicBezTo>
                    <a:pt x="165" y="1049"/>
                    <a:pt x="166" y="1048"/>
                    <a:pt x="167" y="1048"/>
                  </a:cubicBezTo>
                  <a:cubicBezTo>
                    <a:pt x="167" y="1048"/>
                    <a:pt x="168" y="1048"/>
                    <a:pt x="168" y="1049"/>
                  </a:cubicBezTo>
                  <a:cubicBezTo>
                    <a:pt x="179" y="1037"/>
                    <a:pt x="179" y="1037"/>
                    <a:pt x="179" y="1037"/>
                  </a:cubicBezTo>
                  <a:cubicBezTo>
                    <a:pt x="166" y="1024"/>
                    <a:pt x="166" y="1024"/>
                    <a:pt x="166" y="1024"/>
                  </a:cubicBezTo>
                  <a:cubicBezTo>
                    <a:pt x="152" y="1037"/>
                    <a:pt x="152" y="1037"/>
                    <a:pt x="152" y="1037"/>
                  </a:cubicBezTo>
                  <a:cubicBezTo>
                    <a:pt x="164" y="1049"/>
                    <a:pt x="164" y="1049"/>
                    <a:pt x="164" y="1049"/>
                  </a:cubicBezTo>
                  <a:close/>
                  <a:moveTo>
                    <a:pt x="206" y="612"/>
                  </a:moveTo>
                  <a:cubicBezTo>
                    <a:pt x="206" y="614"/>
                    <a:pt x="204" y="616"/>
                    <a:pt x="202" y="616"/>
                  </a:cubicBezTo>
                  <a:cubicBezTo>
                    <a:pt x="200" y="616"/>
                    <a:pt x="199" y="614"/>
                    <a:pt x="199" y="612"/>
                  </a:cubicBezTo>
                  <a:cubicBezTo>
                    <a:pt x="199" y="591"/>
                    <a:pt x="199" y="591"/>
                    <a:pt x="199" y="591"/>
                  </a:cubicBezTo>
                  <a:cubicBezTo>
                    <a:pt x="199" y="584"/>
                    <a:pt x="196" y="578"/>
                    <a:pt x="192" y="574"/>
                  </a:cubicBezTo>
                  <a:cubicBezTo>
                    <a:pt x="189" y="571"/>
                    <a:pt x="185" y="569"/>
                    <a:pt x="182" y="568"/>
                  </a:cubicBezTo>
                  <a:cubicBezTo>
                    <a:pt x="152" y="568"/>
                    <a:pt x="152" y="568"/>
                    <a:pt x="152" y="568"/>
                  </a:cubicBezTo>
                  <a:cubicBezTo>
                    <a:pt x="148" y="569"/>
                    <a:pt x="144" y="571"/>
                    <a:pt x="142" y="574"/>
                  </a:cubicBezTo>
                  <a:cubicBezTo>
                    <a:pt x="137" y="578"/>
                    <a:pt x="134" y="584"/>
                    <a:pt x="134" y="591"/>
                  </a:cubicBezTo>
                  <a:cubicBezTo>
                    <a:pt x="134" y="791"/>
                    <a:pt x="134" y="791"/>
                    <a:pt x="134" y="791"/>
                  </a:cubicBezTo>
                  <a:cubicBezTo>
                    <a:pt x="134" y="798"/>
                    <a:pt x="137" y="804"/>
                    <a:pt x="142" y="808"/>
                  </a:cubicBezTo>
                  <a:cubicBezTo>
                    <a:pt x="144" y="811"/>
                    <a:pt x="148" y="813"/>
                    <a:pt x="152" y="815"/>
                  </a:cubicBezTo>
                  <a:cubicBezTo>
                    <a:pt x="182" y="815"/>
                    <a:pt x="182" y="815"/>
                    <a:pt x="182" y="815"/>
                  </a:cubicBezTo>
                  <a:cubicBezTo>
                    <a:pt x="185" y="813"/>
                    <a:pt x="189" y="811"/>
                    <a:pt x="192" y="808"/>
                  </a:cubicBezTo>
                  <a:cubicBezTo>
                    <a:pt x="196" y="804"/>
                    <a:pt x="199" y="798"/>
                    <a:pt x="199" y="791"/>
                  </a:cubicBezTo>
                  <a:cubicBezTo>
                    <a:pt x="199" y="640"/>
                    <a:pt x="199" y="640"/>
                    <a:pt x="199" y="640"/>
                  </a:cubicBezTo>
                  <a:cubicBezTo>
                    <a:pt x="199" y="638"/>
                    <a:pt x="200" y="636"/>
                    <a:pt x="202" y="636"/>
                  </a:cubicBezTo>
                  <a:cubicBezTo>
                    <a:pt x="204" y="636"/>
                    <a:pt x="206" y="638"/>
                    <a:pt x="206" y="640"/>
                  </a:cubicBezTo>
                  <a:cubicBezTo>
                    <a:pt x="206" y="791"/>
                    <a:pt x="206" y="791"/>
                    <a:pt x="206" y="791"/>
                  </a:cubicBezTo>
                  <a:cubicBezTo>
                    <a:pt x="206" y="800"/>
                    <a:pt x="202" y="808"/>
                    <a:pt x="197" y="814"/>
                  </a:cubicBezTo>
                  <a:cubicBezTo>
                    <a:pt x="196" y="814"/>
                    <a:pt x="196" y="814"/>
                    <a:pt x="196" y="815"/>
                  </a:cubicBezTo>
                  <a:cubicBezTo>
                    <a:pt x="203" y="815"/>
                    <a:pt x="203" y="815"/>
                    <a:pt x="203" y="815"/>
                  </a:cubicBezTo>
                  <a:cubicBezTo>
                    <a:pt x="220" y="812"/>
                    <a:pt x="235" y="803"/>
                    <a:pt x="246" y="792"/>
                  </a:cubicBezTo>
                  <a:cubicBezTo>
                    <a:pt x="261" y="777"/>
                    <a:pt x="270" y="757"/>
                    <a:pt x="270" y="735"/>
                  </a:cubicBezTo>
                  <a:cubicBezTo>
                    <a:pt x="270" y="734"/>
                    <a:pt x="270" y="734"/>
                    <a:pt x="270" y="734"/>
                  </a:cubicBezTo>
                  <a:cubicBezTo>
                    <a:pt x="270" y="732"/>
                    <a:pt x="272" y="730"/>
                    <a:pt x="274" y="730"/>
                  </a:cubicBezTo>
                  <a:cubicBezTo>
                    <a:pt x="276" y="730"/>
                    <a:pt x="277" y="732"/>
                    <a:pt x="277" y="734"/>
                  </a:cubicBezTo>
                  <a:cubicBezTo>
                    <a:pt x="277" y="735"/>
                    <a:pt x="277" y="735"/>
                    <a:pt x="277" y="735"/>
                  </a:cubicBezTo>
                  <a:cubicBezTo>
                    <a:pt x="277" y="759"/>
                    <a:pt x="267" y="781"/>
                    <a:pt x="251" y="797"/>
                  </a:cubicBezTo>
                  <a:cubicBezTo>
                    <a:pt x="244" y="804"/>
                    <a:pt x="236" y="810"/>
                    <a:pt x="226" y="815"/>
                  </a:cubicBezTo>
                  <a:cubicBezTo>
                    <a:pt x="227" y="815"/>
                    <a:pt x="227" y="815"/>
                    <a:pt x="227" y="815"/>
                  </a:cubicBezTo>
                  <a:cubicBezTo>
                    <a:pt x="254" y="815"/>
                    <a:pt x="278" y="804"/>
                    <a:pt x="295" y="786"/>
                  </a:cubicBezTo>
                  <a:cubicBezTo>
                    <a:pt x="313" y="769"/>
                    <a:pt x="324" y="744"/>
                    <a:pt x="324" y="718"/>
                  </a:cubicBezTo>
                  <a:cubicBezTo>
                    <a:pt x="324" y="664"/>
                    <a:pt x="324" y="664"/>
                    <a:pt x="324" y="664"/>
                  </a:cubicBezTo>
                  <a:cubicBezTo>
                    <a:pt x="324" y="638"/>
                    <a:pt x="313" y="614"/>
                    <a:pt x="295" y="596"/>
                  </a:cubicBezTo>
                  <a:cubicBezTo>
                    <a:pt x="278" y="579"/>
                    <a:pt x="254" y="568"/>
                    <a:pt x="227" y="568"/>
                  </a:cubicBezTo>
                  <a:cubicBezTo>
                    <a:pt x="226" y="568"/>
                    <a:pt x="226" y="568"/>
                    <a:pt x="226" y="568"/>
                  </a:cubicBezTo>
                  <a:cubicBezTo>
                    <a:pt x="236" y="572"/>
                    <a:pt x="244" y="578"/>
                    <a:pt x="251" y="585"/>
                  </a:cubicBezTo>
                  <a:cubicBezTo>
                    <a:pt x="267" y="601"/>
                    <a:pt x="277" y="623"/>
                    <a:pt x="277" y="647"/>
                  </a:cubicBezTo>
                  <a:cubicBezTo>
                    <a:pt x="277" y="706"/>
                    <a:pt x="277" y="706"/>
                    <a:pt x="277" y="706"/>
                  </a:cubicBezTo>
                  <a:cubicBezTo>
                    <a:pt x="277" y="708"/>
                    <a:pt x="276" y="710"/>
                    <a:pt x="274" y="710"/>
                  </a:cubicBezTo>
                  <a:cubicBezTo>
                    <a:pt x="272" y="710"/>
                    <a:pt x="270" y="708"/>
                    <a:pt x="270" y="706"/>
                  </a:cubicBezTo>
                  <a:cubicBezTo>
                    <a:pt x="270" y="647"/>
                    <a:pt x="270" y="647"/>
                    <a:pt x="270" y="647"/>
                  </a:cubicBezTo>
                  <a:cubicBezTo>
                    <a:pt x="270" y="625"/>
                    <a:pt x="261" y="605"/>
                    <a:pt x="246" y="590"/>
                  </a:cubicBezTo>
                  <a:cubicBezTo>
                    <a:pt x="235" y="579"/>
                    <a:pt x="220" y="571"/>
                    <a:pt x="203" y="568"/>
                  </a:cubicBezTo>
                  <a:cubicBezTo>
                    <a:pt x="196" y="568"/>
                    <a:pt x="196" y="568"/>
                    <a:pt x="196" y="568"/>
                  </a:cubicBezTo>
                  <a:cubicBezTo>
                    <a:pt x="196" y="568"/>
                    <a:pt x="196" y="568"/>
                    <a:pt x="197" y="569"/>
                  </a:cubicBezTo>
                  <a:cubicBezTo>
                    <a:pt x="202" y="574"/>
                    <a:pt x="206" y="582"/>
                    <a:pt x="206" y="591"/>
                  </a:cubicBezTo>
                  <a:cubicBezTo>
                    <a:pt x="206" y="612"/>
                    <a:pt x="206" y="612"/>
                    <a:pt x="206" y="612"/>
                  </a:cubicBezTo>
                  <a:close/>
                  <a:moveTo>
                    <a:pt x="138" y="815"/>
                  </a:moveTo>
                  <a:cubicBezTo>
                    <a:pt x="137" y="814"/>
                    <a:pt x="137" y="814"/>
                    <a:pt x="137" y="814"/>
                  </a:cubicBezTo>
                  <a:cubicBezTo>
                    <a:pt x="131" y="808"/>
                    <a:pt x="127" y="800"/>
                    <a:pt x="127" y="791"/>
                  </a:cubicBezTo>
                  <a:cubicBezTo>
                    <a:pt x="127" y="591"/>
                    <a:pt x="127" y="591"/>
                    <a:pt x="127" y="591"/>
                  </a:cubicBezTo>
                  <a:cubicBezTo>
                    <a:pt x="127" y="582"/>
                    <a:pt x="131" y="574"/>
                    <a:pt x="137" y="569"/>
                  </a:cubicBezTo>
                  <a:cubicBezTo>
                    <a:pt x="137" y="568"/>
                    <a:pt x="137" y="568"/>
                    <a:pt x="138" y="568"/>
                  </a:cubicBezTo>
                  <a:cubicBezTo>
                    <a:pt x="130" y="568"/>
                    <a:pt x="130" y="568"/>
                    <a:pt x="130" y="568"/>
                  </a:cubicBezTo>
                  <a:cubicBezTo>
                    <a:pt x="119" y="570"/>
                    <a:pt x="109" y="574"/>
                    <a:pt x="100" y="580"/>
                  </a:cubicBezTo>
                  <a:cubicBezTo>
                    <a:pt x="87" y="588"/>
                    <a:pt x="76" y="601"/>
                    <a:pt x="70" y="616"/>
                  </a:cubicBezTo>
                  <a:cubicBezTo>
                    <a:pt x="69" y="617"/>
                    <a:pt x="67" y="618"/>
                    <a:pt x="65" y="617"/>
                  </a:cubicBezTo>
                  <a:cubicBezTo>
                    <a:pt x="63" y="617"/>
                    <a:pt x="63" y="615"/>
                    <a:pt x="63" y="613"/>
                  </a:cubicBezTo>
                  <a:cubicBezTo>
                    <a:pt x="70" y="597"/>
                    <a:pt x="82" y="583"/>
                    <a:pt x="96" y="574"/>
                  </a:cubicBezTo>
                  <a:cubicBezTo>
                    <a:pt x="100" y="572"/>
                    <a:pt x="103" y="569"/>
                    <a:pt x="107" y="568"/>
                  </a:cubicBezTo>
                  <a:cubicBezTo>
                    <a:pt x="106" y="568"/>
                    <a:pt x="106" y="568"/>
                    <a:pt x="106" y="568"/>
                  </a:cubicBezTo>
                  <a:cubicBezTo>
                    <a:pt x="80" y="568"/>
                    <a:pt x="55" y="579"/>
                    <a:pt x="38" y="596"/>
                  </a:cubicBezTo>
                  <a:cubicBezTo>
                    <a:pt x="20" y="614"/>
                    <a:pt x="10" y="638"/>
                    <a:pt x="10" y="664"/>
                  </a:cubicBezTo>
                  <a:cubicBezTo>
                    <a:pt x="10" y="718"/>
                    <a:pt x="10" y="718"/>
                    <a:pt x="10" y="718"/>
                  </a:cubicBezTo>
                  <a:cubicBezTo>
                    <a:pt x="10" y="744"/>
                    <a:pt x="20" y="769"/>
                    <a:pt x="38" y="786"/>
                  </a:cubicBezTo>
                  <a:cubicBezTo>
                    <a:pt x="55" y="804"/>
                    <a:pt x="80" y="815"/>
                    <a:pt x="106" y="815"/>
                  </a:cubicBezTo>
                  <a:cubicBezTo>
                    <a:pt x="107" y="815"/>
                    <a:pt x="107" y="815"/>
                    <a:pt x="107" y="815"/>
                  </a:cubicBezTo>
                  <a:cubicBezTo>
                    <a:pt x="100" y="811"/>
                    <a:pt x="94" y="807"/>
                    <a:pt x="88" y="802"/>
                  </a:cubicBezTo>
                  <a:cubicBezTo>
                    <a:pt x="73" y="790"/>
                    <a:pt x="62" y="771"/>
                    <a:pt x="58" y="751"/>
                  </a:cubicBezTo>
                  <a:cubicBezTo>
                    <a:pt x="57" y="749"/>
                    <a:pt x="59" y="747"/>
                    <a:pt x="61" y="747"/>
                  </a:cubicBezTo>
                  <a:cubicBezTo>
                    <a:pt x="62" y="746"/>
                    <a:pt x="64" y="748"/>
                    <a:pt x="65" y="750"/>
                  </a:cubicBezTo>
                  <a:cubicBezTo>
                    <a:pt x="68" y="768"/>
                    <a:pt x="78" y="785"/>
                    <a:pt x="93" y="797"/>
                  </a:cubicBezTo>
                  <a:cubicBezTo>
                    <a:pt x="103" y="806"/>
                    <a:pt x="116" y="812"/>
                    <a:pt x="130" y="815"/>
                  </a:cubicBezTo>
                  <a:cubicBezTo>
                    <a:pt x="138" y="815"/>
                    <a:pt x="138" y="815"/>
                    <a:pt x="138" y="815"/>
                  </a:cubicBezTo>
                  <a:close/>
                  <a:moveTo>
                    <a:pt x="56" y="641"/>
                  </a:moveTo>
                  <a:cubicBezTo>
                    <a:pt x="56" y="642"/>
                    <a:pt x="56" y="643"/>
                    <a:pt x="56" y="644"/>
                  </a:cubicBezTo>
                  <a:cubicBezTo>
                    <a:pt x="56" y="646"/>
                    <a:pt x="56" y="647"/>
                    <a:pt x="56" y="647"/>
                  </a:cubicBezTo>
                  <a:cubicBezTo>
                    <a:pt x="56" y="723"/>
                    <a:pt x="56" y="723"/>
                    <a:pt x="56" y="723"/>
                  </a:cubicBezTo>
                  <a:cubicBezTo>
                    <a:pt x="56" y="725"/>
                    <a:pt x="58" y="726"/>
                    <a:pt x="60" y="726"/>
                  </a:cubicBezTo>
                  <a:cubicBezTo>
                    <a:pt x="62" y="726"/>
                    <a:pt x="63" y="725"/>
                    <a:pt x="63" y="723"/>
                  </a:cubicBezTo>
                  <a:cubicBezTo>
                    <a:pt x="63" y="647"/>
                    <a:pt x="63" y="647"/>
                    <a:pt x="63" y="647"/>
                  </a:cubicBezTo>
                  <a:cubicBezTo>
                    <a:pt x="63" y="646"/>
                    <a:pt x="63" y="645"/>
                    <a:pt x="63" y="645"/>
                  </a:cubicBezTo>
                  <a:cubicBezTo>
                    <a:pt x="63" y="644"/>
                    <a:pt x="63" y="643"/>
                    <a:pt x="64" y="642"/>
                  </a:cubicBezTo>
                  <a:cubicBezTo>
                    <a:pt x="64" y="640"/>
                    <a:pt x="62" y="638"/>
                    <a:pt x="60" y="638"/>
                  </a:cubicBezTo>
                  <a:cubicBezTo>
                    <a:pt x="58" y="638"/>
                    <a:pt x="57" y="639"/>
                    <a:pt x="56" y="641"/>
                  </a:cubicBezTo>
                  <a:close/>
                  <a:moveTo>
                    <a:pt x="227" y="824"/>
                  </a:moveTo>
                  <a:cubicBezTo>
                    <a:pt x="227" y="824"/>
                    <a:pt x="227" y="824"/>
                    <a:pt x="227" y="824"/>
                  </a:cubicBezTo>
                  <a:cubicBezTo>
                    <a:pt x="106" y="824"/>
                    <a:pt x="106" y="824"/>
                    <a:pt x="106" y="824"/>
                  </a:cubicBezTo>
                  <a:cubicBezTo>
                    <a:pt x="106" y="824"/>
                    <a:pt x="106" y="824"/>
                    <a:pt x="106" y="824"/>
                  </a:cubicBezTo>
                  <a:cubicBezTo>
                    <a:pt x="105" y="824"/>
                    <a:pt x="103" y="825"/>
                    <a:pt x="102" y="826"/>
                  </a:cubicBezTo>
                  <a:cubicBezTo>
                    <a:pt x="102" y="826"/>
                    <a:pt x="102" y="826"/>
                    <a:pt x="102" y="826"/>
                  </a:cubicBezTo>
                  <a:cubicBezTo>
                    <a:pt x="101" y="827"/>
                    <a:pt x="100" y="828"/>
                    <a:pt x="100" y="830"/>
                  </a:cubicBezTo>
                  <a:cubicBezTo>
                    <a:pt x="100" y="849"/>
                    <a:pt x="100" y="849"/>
                    <a:pt x="100" y="849"/>
                  </a:cubicBezTo>
                  <a:cubicBezTo>
                    <a:pt x="100" y="851"/>
                    <a:pt x="101" y="852"/>
                    <a:pt x="102" y="853"/>
                  </a:cubicBezTo>
                  <a:cubicBezTo>
                    <a:pt x="103" y="854"/>
                    <a:pt x="105" y="855"/>
                    <a:pt x="106" y="855"/>
                  </a:cubicBezTo>
                  <a:cubicBezTo>
                    <a:pt x="167" y="855"/>
                    <a:pt x="167" y="855"/>
                    <a:pt x="167" y="855"/>
                  </a:cubicBezTo>
                  <a:cubicBezTo>
                    <a:pt x="227" y="855"/>
                    <a:pt x="227" y="855"/>
                    <a:pt x="227" y="855"/>
                  </a:cubicBezTo>
                  <a:cubicBezTo>
                    <a:pt x="229" y="855"/>
                    <a:pt x="230" y="854"/>
                    <a:pt x="231" y="854"/>
                  </a:cubicBezTo>
                  <a:cubicBezTo>
                    <a:pt x="231" y="853"/>
                    <a:pt x="231" y="853"/>
                    <a:pt x="231" y="853"/>
                  </a:cubicBezTo>
                  <a:cubicBezTo>
                    <a:pt x="232" y="852"/>
                    <a:pt x="233" y="851"/>
                    <a:pt x="233" y="849"/>
                  </a:cubicBezTo>
                  <a:cubicBezTo>
                    <a:pt x="233" y="830"/>
                    <a:pt x="233" y="830"/>
                    <a:pt x="233" y="830"/>
                  </a:cubicBezTo>
                  <a:cubicBezTo>
                    <a:pt x="233" y="828"/>
                    <a:pt x="232" y="827"/>
                    <a:pt x="231" y="826"/>
                  </a:cubicBezTo>
                  <a:cubicBezTo>
                    <a:pt x="231" y="826"/>
                    <a:pt x="231" y="826"/>
                    <a:pt x="231" y="826"/>
                  </a:cubicBezTo>
                  <a:cubicBezTo>
                    <a:pt x="230" y="825"/>
                    <a:pt x="229" y="824"/>
                    <a:pt x="227" y="824"/>
                  </a:cubicBezTo>
                  <a:close/>
                  <a:moveTo>
                    <a:pt x="227" y="527"/>
                  </a:moveTo>
                  <a:cubicBezTo>
                    <a:pt x="192" y="527"/>
                    <a:pt x="192" y="527"/>
                    <a:pt x="192" y="527"/>
                  </a:cubicBezTo>
                  <a:cubicBezTo>
                    <a:pt x="141" y="527"/>
                    <a:pt x="141" y="527"/>
                    <a:pt x="141" y="527"/>
                  </a:cubicBezTo>
                  <a:cubicBezTo>
                    <a:pt x="106" y="527"/>
                    <a:pt x="106" y="527"/>
                    <a:pt x="106" y="527"/>
                  </a:cubicBezTo>
                  <a:cubicBezTo>
                    <a:pt x="105" y="527"/>
                    <a:pt x="103" y="528"/>
                    <a:pt x="102" y="529"/>
                  </a:cubicBezTo>
                  <a:cubicBezTo>
                    <a:pt x="102" y="529"/>
                    <a:pt x="102" y="529"/>
                    <a:pt x="102" y="529"/>
                  </a:cubicBezTo>
                  <a:cubicBezTo>
                    <a:pt x="101" y="530"/>
                    <a:pt x="100" y="531"/>
                    <a:pt x="100" y="533"/>
                  </a:cubicBezTo>
                  <a:cubicBezTo>
                    <a:pt x="100" y="552"/>
                    <a:pt x="100" y="552"/>
                    <a:pt x="100" y="552"/>
                  </a:cubicBezTo>
                  <a:cubicBezTo>
                    <a:pt x="100" y="554"/>
                    <a:pt x="101" y="555"/>
                    <a:pt x="102" y="556"/>
                  </a:cubicBezTo>
                  <a:cubicBezTo>
                    <a:pt x="102" y="556"/>
                    <a:pt x="102" y="556"/>
                    <a:pt x="102" y="556"/>
                  </a:cubicBezTo>
                  <a:cubicBezTo>
                    <a:pt x="103" y="557"/>
                    <a:pt x="105" y="558"/>
                    <a:pt x="106" y="558"/>
                  </a:cubicBezTo>
                  <a:cubicBezTo>
                    <a:pt x="106" y="558"/>
                    <a:pt x="106" y="558"/>
                    <a:pt x="106" y="558"/>
                  </a:cubicBezTo>
                  <a:cubicBezTo>
                    <a:pt x="227" y="558"/>
                    <a:pt x="227" y="558"/>
                    <a:pt x="227" y="558"/>
                  </a:cubicBezTo>
                  <a:cubicBezTo>
                    <a:pt x="227" y="558"/>
                    <a:pt x="227" y="558"/>
                    <a:pt x="227" y="558"/>
                  </a:cubicBezTo>
                  <a:cubicBezTo>
                    <a:pt x="229" y="558"/>
                    <a:pt x="230" y="558"/>
                    <a:pt x="231" y="557"/>
                  </a:cubicBezTo>
                  <a:cubicBezTo>
                    <a:pt x="231" y="556"/>
                    <a:pt x="231" y="556"/>
                    <a:pt x="231" y="556"/>
                  </a:cubicBezTo>
                  <a:cubicBezTo>
                    <a:pt x="232" y="555"/>
                    <a:pt x="233" y="554"/>
                    <a:pt x="233" y="552"/>
                  </a:cubicBezTo>
                  <a:cubicBezTo>
                    <a:pt x="233" y="533"/>
                    <a:pt x="233" y="533"/>
                    <a:pt x="233" y="533"/>
                  </a:cubicBezTo>
                  <a:cubicBezTo>
                    <a:pt x="233" y="531"/>
                    <a:pt x="232" y="530"/>
                    <a:pt x="231" y="529"/>
                  </a:cubicBezTo>
                  <a:cubicBezTo>
                    <a:pt x="230" y="528"/>
                    <a:pt x="229" y="527"/>
                    <a:pt x="227" y="527"/>
                  </a:cubicBezTo>
                  <a:close/>
                  <a:moveTo>
                    <a:pt x="167" y="929"/>
                  </a:moveTo>
                  <a:cubicBezTo>
                    <a:pt x="180" y="916"/>
                    <a:pt x="180" y="916"/>
                    <a:pt x="180" y="916"/>
                  </a:cubicBezTo>
                  <a:cubicBezTo>
                    <a:pt x="167" y="902"/>
                    <a:pt x="167" y="902"/>
                    <a:pt x="167" y="902"/>
                  </a:cubicBezTo>
                  <a:cubicBezTo>
                    <a:pt x="153" y="916"/>
                    <a:pt x="153" y="916"/>
                    <a:pt x="153" y="916"/>
                  </a:cubicBezTo>
                  <a:cubicBezTo>
                    <a:pt x="167" y="929"/>
                    <a:pt x="167" y="929"/>
                    <a:pt x="167" y="929"/>
                  </a:cubicBezTo>
                  <a:close/>
                  <a:moveTo>
                    <a:pt x="242" y="977"/>
                  </a:moveTo>
                  <a:cubicBezTo>
                    <a:pt x="228" y="963"/>
                    <a:pt x="228" y="963"/>
                    <a:pt x="228" y="963"/>
                  </a:cubicBezTo>
                  <a:cubicBezTo>
                    <a:pt x="214" y="977"/>
                    <a:pt x="214" y="977"/>
                    <a:pt x="214" y="977"/>
                  </a:cubicBezTo>
                  <a:cubicBezTo>
                    <a:pt x="228" y="991"/>
                    <a:pt x="228" y="991"/>
                    <a:pt x="228" y="991"/>
                  </a:cubicBezTo>
                  <a:cubicBezTo>
                    <a:pt x="242" y="977"/>
                    <a:pt x="242" y="977"/>
                    <a:pt x="242" y="977"/>
                  </a:cubicBezTo>
                  <a:close/>
                  <a:moveTo>
                    <a:pt x="187" y="991"/>
                  </a:moveTo>
                  <a:cubicBezTo>
                    <a:pt x="201" y="977"/>
                    <a:pt x="201" y="977"/>
                    <a:pt x="201" y="977"/>
                  </a:cubicBezTo>
                  <a:cubicBezTo>
                    <a:pt x="187" y="963"/>
                    <a:pt x="187" y="963"/>
                    <a:pt x="187" y="963"/>
                  </a:cubicBezTo>
                  <a:cubicBezTo>
                    <a:pt x="173" y="977"/>
                    <a:pt x="173" y="977"/>
                    <a:pt x="173" y="977"/>
                  </a:cubicBezTo>
                  <a:cubicBezTo>
                    <a:pt x="187" y="991"/>
                    <a:pt x="187" y="991"/>
                    <a:pt x="187" y="991"/>
                  </a:cubicBezTo>
                  <a:close/>
                  <a:moveTo>
                    <a:pt x="105" y="963"/>
                  </a:moveTo>
                  <a:cubicBezTo>
                    <a:pt x="92" y="977"/>
                    <a:pt x="92" y="977"/>
                    <a:pt x="92" y="977"/>
                  </a:cubicBezTo>
                  <a:cubicBezTo>
                    <a:pt x="105" y="991"/>
                    <a:pt x="105" y="991"/>
                    <a:pt x="105" y="991"/>
                  </a:cubicBezTo>
                  <a:cubicBezTo>
                    <a:pt x="119" y="977"/>
                    <a:pt x="119" y="977"/>
                    <a:pt x="119" y="977"/>
                  </a:cubicBezTo>
                  <a:cubicBezTo>
                    <a:pt x="105" y="963"/>
                    <a:pt x="105" y="963"/>
                    <a:pt x="105" y="963"/>
                  </a:cubicBezTo>
                  <a:close/>
                  <a:moveTo>
                    <a:pt x="146" y="963"/>
                  </a:moveTo>
                  <a:cubicBezTo>
                    <a:pt x="133" y="977"/>
                    <a:pt x="133" y="977"/>
                    <a:pt x="133" y="977"/>
                  </a:cubicBezTo>
                  <a:cubicBezTo>
                    <a:pt x="146" y="991"/>
                    <a:pt x="146" y="991"/>
                    <a:pt x="146" y="991"/>
                  </a:cubicBezTo>
                  <a:cubicBezTo>
                    <a:pt x="160" y="977"/>
                    <a:pt x="160" y="977"/>
                    <a:pt x="160" y="977"/>
                  </a:cubicBezTo>
                  <a:cubicBezTo>
                    <a:pt x="146" y="963"/>
                    <a:pt x="146" y="963"/>
                    <a:pt x="146" y="963"/>
                  </a:cubicBezTo>
                  <a:close/>
                  <a:moveTo>
                    <a:pt x="153" y="956"/>
                  </a:moveTo>
                  <a:cubicBezTo>
                    <a:pt x="167" y="970"/>
                    <a:pt x="167" y="970"/>
                    <a:pt x="167" y="970"/>
                  </a:cubicBezTo>
                  <a:cubicBezTo>
                    <a:pt x="180" y="956"/>
                    <a:pt x="180" y="956"/>
                    <a:pt x="180" y="956"/>
                  </a:cubicBezTo>
                  <a:cubicBezTo>
                    <a:pt x="167" y="943"/>
                    <a:pt x="167" y="943"/>
                    <a:pt x="167" y="943"/>
                  </a:cubicBezTo>
                  <a:cubicBezTo>
                    <a:pt x="153" y="956"/>
                    <a:pt x="153" y="956"/>
                    <a:pt x="153" y="956"/>
                  </a:cubicBezTo>
                  <a:close/>
                  <a:moveTo>
                    <a:pt x="167" y="984"/>
                  </a:moveTo>
                  <a:cubicBezTo>
                    <a:pt x="153" y="997"/>
                    <a:pt x="153" y="997"/>
                    <a:pt x="153" y="997"/>
                  </a:cubicBezTo>
                  <a:cubicBezTo>
                    <a:pt x="167" y="1011"/>
                    <a:pt x="167" y="1011"/>
                    <a:pt x="167" y="1011"/>
                  </a:cubicBezTo>
                  <a:cubicBezTo>
                    <a:pt x="180" y="997"/>
                    <a:pt x="180" y="997"/>
                    <a:pt x="180" y="997"/>
                  </a:cubicBezTo>
                  <a:lnTo>
                    <a:pt x="167" y="9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6" name="Oval 31"/>
            <p:cNvSpPr>
              <a:spLocks noChangeArrowheads="1"/>
            </p:cNvSpPr>
            <p:nvPr/>
          </p:nvSpPr>
          <p:spPr bwMode="auto">
            <a:xfrm>
              <a:off x="6518276" y="1949450"/>
              <a:ext cx="98425" cy="1000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7" name="Oval 32"/>
            <p:cNvSpPr>
              <a:spLocks noChangeArrowheads="1"/>
            </p:cNvSpPr>
            <p:nvPr/>
          </p:nvSpPr>
          <p:spPr bwMode="auto">
            <a:xfrm>
              <a:off x="6534151" y="209708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8" name="Oval 33"/>
            <p:cNvSpPr>
              <a:spLocks noChangeArrowheads="1"/>
            </p:cNvSpPr>
            <p:nvPr/>
          </p:nvSpPr>
          <p:spPr bwMode="auto">
            <a:xfrm>
              <a:off x="6534151" y="183991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0" name="Oval 34"/>
            <p:cNvSpPr>
              <a:spLocks noChangeArrowheads="1"/>
            </p:cNvSpPr>
            <p:nvPr/>
          </p:nvSpPr>
          <p:spPr bwMode="auto">
            <a:xfrm>
              <a:off x="6518276" y="2720975"/>
              <a:ext cx="98425"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1" name="Oval 35"/>
            <p:cNvSpPr>
              <a:spLocks noChangeArrowheads="1"/>
            </p:cNvSpPr>
            <p:nvPr/>
          </p:nvSpPr>
          <p:spPr bwMode="auto">
            <a:xfrm>
              <a:off x="6534151" y="286543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2" name="Oval 36"/>
            <p:cNvSpPr>
              <a:spLocks noChangeArrowheads="1"/>
            </p:cNvSpPr>
            <p:nvPr/>
          </p:nvSpPr>
          <p:spPr bwMode="auto">
            <a:xfrm>
              <a:off x="6534151" y="260826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0237" name="Freeform 41"/>
          <p:cNvSpPr>
            <a:spLocks noEditPoints="1"/>
          </p:cNvSpPr>
          <p:nvPr/>
        </p:nvSpPr>
        <p:spPr bwMode="auto">
          <a:xfrm>
            <a:off x="8180265" y="160450"/>
            <a:ext cx="1141413" cy="338138"/>
          </a:xfrm>
          <a:custGeom>
            <a:avLst/>
            <a:gdLst>
              <a:gd name="T0" fmla="*/ 270 w 333"/>
              <a:gd name="T1" fmla="*/ 0 h 99"/>
              <a:gd name="T2" fmla="*/ 6 w 333"/>
              <a:gd name="T3" fmla="*/ 12 h 99"/>
              <a:gd name="T4" fmla="*/ 13 w 333"/>
              <a:gd name="T5" fmla="*/ 6 h 99"/>
              <a:gd name="T6" fmla="*/ 38 w 333"/>
              <a:gd name="T7" fmla="*/ 6 h 99"/>
              <a:gd name="T8" fmla="*/ 44 w 333"/>
              <a:gd name="T9" fmla="*/ 12 h 99"/>
              <a:gd name="T10" fmla="*/ 82 w 333"/>
              <a:gd name="T11" fmla="*/ 0 h 99"/>
              <a:gd name="T12" fmla="*/ 120 w 333"/>
              <a:gd name="T13" fmla="*/ 12 h 99"/>
              <a:gd name="T14" fmla="*/ 112 w 333"/>
              <a:gd name="T15" fmla="*/ 6 h 99"/>
              <a:gd name="T16" fmla="*/ 120 w 333"/>
              <a:gd name="T17" fmla="*/ 0 h 99"/>
              <a:gd name="T18" fmla="*/ 25 w 333"/>
              <a:gd name="T19" fmla="*/ 41 h 99"/>
              <a:gd name="T20" fmla="*/ 32 w 333"/>
              <a:gd name="T21" fmla="*/ 35 h 99"/>
              <a:gd name="T22" fmla="*/ 57 w 333"/>
              <a:gd name="T23" fmla="*/ 35 h 99"/>
              <a:gd name="T24" fmla="*/ 63 w 333"/>
              <a:gd name="T25" fmla="*/ 41 h 99"/>
              <a:gd name="T26" fmla="*/ 101 w 333"/>
              <a:gd name="T27" fmla="*/ 28 h 99"/>
              <a:gd name="T28" fmla="*/ 44 w 333"/>
              <a:gd name="T29" fmla="*/ 70 h 99"/>
              <a:gd name="T30" fmla="*/ 51 w 333"/>
              <a:gd name="T31" fmla="*/ 63 h 99"/>
              <a:gd name="T32" fmla="*/ 76 w 333"/>
              <a:gd name="T33" fmla="*/ 63 h 99"/>
              <a:gd name="T34" fmla="*/ 82 w 333"/>
              <a:gd name="T35" fmla="*/ 70 h 99"/>
              <a:gd name="T36" fmla="*/ 119 w 333"/>
              <a:gd name="T37" fmla="*/ 70 h 99"/>
              <a:gd name="T38" fmla="*/ 119 w 333"/>
              <a:gd name="T39" fmla="*/ 57 h 99"/>
              <a:gd name="T40" fmla="*/ 120 w 333"/>
              <a:gd name="T41" fmla="*/ 70 h 99"/>
              <a:gd name="T42" fmla="*/ 63 w 333"/>
              <a:gd name="T43" fmla="*/ 86 h 99"/>
              <a:gd name="T44" fmla="*/ 101 w 333"/>
              <a:gd name="T45" fmla="*/ 99 h 99"/>
              <a:gd name="T46" fmla="*/ 107 w 333"/>
              <a:gd name="T47" fmla="*/ 92 h 99"/>
              <a:gd name="T48" fmla="*/ 238 w 333"/>
              <a:gd name="T49" fmla="*/ 6 h 99"/>
              <a:gd name="T50" fmla="*/ 232 w 333"/>
              <a:gd name="T51" fmla="*/ 12 h 99"/>
              <a:gd name="T52" fmla="*/ 194 w 333"/>
              <a:gd name="T53" fmla="*/ 0 h 99"/>
              <a:gd name="T54" fmla="*/ 156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5 w 333"/>
              <a:gd name="T71" fmla="*/ 41 h 99"/>
              <a:gd name="T72" fmla="*/ 138 w 333"/>
              <a:gd name="T73" fmla="*/ 28 h 99"/>
              <a:gd name="T74" fmla="*/ 308 w 333"/>
              <a:gd name="T75" fmla="*/ 70 h 99"/>
              <a:gd name="T76" fmla="*/ 301 w 333"/>
              <a:gd name="T77" fmla="*/ 63 h 99"/>
              <a:gd name="T78" fmla="*/ 276 w 333"/>
              <a:gd name="T79" fmla="*/ 63 h 99"/>
              <a:gd name="T80" fmla="*/ 270 w 333"/>
              <a:gd name="T81" fmla="*/ 70 h 99"/>
              <a:gd name="T82" fmla="*/ 232 w 333"/>
              <a:gd name="T83" fmla="*/ 57 h 99"/>
              <a:gd name="T84" fmla="*/ 194 w 333"/>
              <a:gd name="T85" fmla="*/ 70 h 99"/>
              <a:gd name="T86" fmla="*/ 188 w 333"/>
              <a:gd name="T87" fmla="*/ 63 h 99"/>
              <a:gd name="T88" fmla="*/ 163 w 333"/>
              <a:gd name="T89" fmla="*/ 63 h 99"/>
              <a:gd name="T90" fmla="*/ 156 w 333"/>
              <a:gd name="T91" fmla="*/ 70 h 99"/>
              <a:gd name="T92" fmla="*/ 326 w 333"/>
              <a:gd name="T93" fmla="*/ 86 h 99"/>
              <a:gd name="T94" fmla="*/ 289 w 333"/>
              <a:gd name="T95" fmla="*/ 99 h 99"/>
              <a:gd name="T96" fmla="*/ 282 w 333"/>
              <a:gd name="T97" fmla="*/ 92 h 99"/>
              <a:gd name="T98" fmla="*/ 257 w 333"/>
              <a:gd name="T99" fmla="*/ 92 h 99"/>
              <a:gd name="T100" fmla="*/ 251 w 333"/>
              <a:gd name="T101" fmla="*/ 99 h 99"/>
              <a:gd name="T102" fmla="*/ 213 w 333"/>
              <a:gd name="T103" fmla="*/ 86 h 99"/>
              <a:gd name="T104" fmla="*/ 175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3" y="12"/>
                  <a:pt x="276" y="9"/>
                  <a:pt x="276" y="6"/>
                </a:cubicBezTo>
                <a:cubicBezTo>
                  <a:pt x="276" y="2"/>
                  <a:pt x="273" y="0"/>
                  <a:pt x="270" y="0"/>
                </a:cubicBezTo>
                <a:cubicBezTo>
                  <a:pt x="266" y="0"/>
                  <a:pt x="263" y="2"/>
                  <a:pt x="263" y="6"/>
                </a:cubicBezTo>
                <a:cubicBezTo>
                  <a:pt x="263" y="9"/>
                  <a:pt x="266" y="12"/>
                  <a:pt x="270" y="12"/>
                </a:cubicBezTo>
                <a:close/>
                <a:moveTo>
                  <a:pt x="6" y="12"/>
                </a:moveTo>
                <a:cubicBezTo>
                  <a:pt x="3" y="12"/>
                  <a:pt x="0" y="9"/>
                  <a:pt x="0" y="6"/>
                </a:cubicBezTo>
                <a:cubicBezTo>
                  <a:pt x="0" y="2"/>
                  <a:pt x="3" y="0"/>
                  <a:pt x="6" y="0"/>
                </a:cubicBezTo>
                <a:cubicBezTo>
                  <a:pt x="10" y="0"/>
                  <a:pt x="13" y="2"/>
                  <a:pt x="13" y="6"/>
                </a:cubicBezTo>
                <a:cubicBezTo>
                  <a:pt x="13" y="9"/>
                  <a:pt x="10" y="12"/>
                  <a:pt x="6" y="12"/>
                </a:cubicBezTo>
                <a:close/>
                <a:moveTo>
                  <a:pt x="44" y="12"/>
                </a:moveTo>
                <a:cubicBezTo>
                  <a:pt x="41" y="12"/>
                  <a:pt x="38" y="9"/>
                  <a:pt x="38" y="6"/>
                </a:cubicBezTo>
                <a:cubicBezTo>
                  <a:pt x="38" y="2"/>
                  <a:pt x="41" y="0"/>
                  <a:pt x="44" y="0"/>
                </a:cubicBezTo>
                <a:cubicBezTo>
                  <a:pt x="48" y="0"/>
                  <a:pt x="51" y="2"/>
                  <a:pt x="51" y="6"/>
                </a:cubicBezTo>
                <a:cubicBezTo>
                  <a:pt x="51" y="9"/>
                  <a:pt x="48" y="12"/>
                  <a:pt x="44" y="12"/>
                </a:cubicBezTo>
                <a:close/>
                <a:moveTo>
                  <a:pt x="82" y="12"/>
                </a:moveTo>
                <a:cubicBezTo>
                  <a:pt x="79" y="12"/>
                  <a:pt x="76" y="9"/>
                  <a:pt x="76" y="6"/>
                </a:cubicBezTo>
                <a:cubicBezTo>
                  <a:pt x="76" y="2"/>
                  <a:pt x="79" y="0"/>
                  <a:pt x="82" y="0"/>
                </a:cubicBezTo>
                <a:cubicBezTo>
                  <a:pt x="86" y="0"/>
                  <a:pt x="88" y="2"/>
                  <a:pt x="88" y="6"/>
                </a:cubicBezTo>
                <a:cubicBezTo>
                  <a:pt x="88" y="9"/>
                  <a:pt x="86" y="12"/>
                  <a:pt x="82" y="12"/>
                </a:cubicBezTo>
                <a:close/>
                <a:moveTo>
                  <a:pt x="120" y="12"/>
                </a:moveTo>
                <a:cubicBezTo>
                  <a:pt x="120" y="12"/>
                  <a:pt x="119" y="12"/>
                  <a:pt x="119" y="12"/>
                </a:cubicBezTo>
                <a:cubicBezTo>
                  <a:pt x="119" y="12"/>
                  <a:pt x="119" y="12"/>
                  <a:pt x="119" y="12"/>
                </a:cubicBezTo>
                <a:cubicBezTo>
                  <a:pt x="115" y="12"/>
                  <a:pt x="112" y="9"/>
                  <a:pt x="112" y="6"/>
                </a:cubicBezTo>
                <a:cubicBezTo>
                  <a:pt x="112" y="2"/>
                  <a:pt x="115" y="0"/>
                  <a:pt x="119" y="0"/>
                </a:cubicBezTo>
                <a:cubicBezTo>
                  <a:pt x="119" y="0"/>
                  <a:pt x="119" y="0"/>
                  <a:pt x="119" y="0"/>
                </a:cubicBezTo>
                <a:cubicBezTo>
                  <a:pt x="119" y="0"/>
                  <a:pt x="120" y="0"/>
                  <a:pt x="120" y="0"/>
                </a:cubicBezTo>
                <a:cubicBezTo>
                  <a:pt x="123" y="0"/>
                  <a:pt x="126" y="2"/>
                  <a:pt x="126" y="6"/>
                </a:cubicBezTo>
                <a:cubicBezTo>
                  <a:pt x="126" y="9"/>
                  <a:pt x="123" y="12"/>
                  <a:pt x="120" y="12"/>
                </a:cubicBezTo>
                <a:close/>
                <a:moveTo>
                  <a:pt x="25" y="41"/>
                </a:moveTo>
                <a:cubicBezTo>
                  <a:pt x="22" y="41"/>
                  <a:pt x="19" y="38"/>
                  <a:pt x="19" y="35"/>
                </a:cubicBezTo>
                <a:cubicBezTo>
                  <a:pt x="19" y="31"/>
                  <a:pt x="22" y="28"/>
                  <a:pt x="25" y="28"/>
                </a:cubicBezTo>
                <a:cubicBezTo>
                  <a:pt x="29" y="28"/>
                  <a:pt x="32" y="31"/>
                  <a:pt x="32" y="35"/>
                </a:cubicBezTo>
                <a:cubicBezTo>
                  <a:pt x="32" y="38"/>
                  <a:pt x="29" y="41"/>
                  <a:pt x="25" y="41"/>
                </a:cubicBezTo>
                <a:close/>
                <a:moveTo>
                  <a:pt x="63" y="41"/>
                </a:moveTo>
                <a:cubicBezTo>
                  <a:pt x="60" y="41"/>
                  <a:pt x="57" y="38"/>
                  <a:pt x="57" y="35"/>
                </a:cubicBezTo>
                <a:cubicBezTo>
                  <a:pt x="57" y="31"/>
                  <a:pt x="60" y="28"/>
                  <a:pt x="63" y="28"/>
                </a:cubicBezTo>
                <a:cubicBezTo>
                  <a:pt x="67" y="28"/>
                  <a:pt x="69" y="31"/>
                  <a:pt x="69" y="35"/>
                </a:cubicBezTo>
                <a:cubicBezTo>
                  <a:pt x="69" y="38"/>
                  <a:pt x="67" y="41"/>
                  <a:pt x="63" y="41"/>
                </a:cubicBezTo>
                <a:close/>
                <a:moveTo>
                  <a:pt x="101" y="41"/>
                </a:moveTo>
                <a:cubicBezTo>
                  <a:pt x="97" y="41"/>
                  <a:pt x="95" y="38"/>
                  <a:pt x="95" y="35"/>
                </a:cubicBezTo>
                <a:cubicBezTo>
                  <a:pt x="95" y="31"/>
                  <a:pt x="97" y="28"/>
                  <a:pt x="101" y="28"/>
                </a:cubicBezTo>
                <a:cubicBezTo>
                  <a:pt x="104" y="28"/>
                  <a:pt x="107" y="31"/>
                  <a:pt x="107" y="35"/>
                </a:cubicBezTo>
                <a:cubicBezTo>
                  <a:pt x="107" y="38"/>
                  <a:pt x="104" y="41"/>
                  <a:pt x="101" y="41"/>
                </a:cubicBezTo>
                <a:close/>
                <a:moveTo>
                  <a:pt x="44" y="70"/>
                </a:moveTo>
                <a:cubicBezTo>
                  <a:pt x="41" y="70"/>
                  <a:pt x="38" y="67"/>
                  <a:pt x="38" y="63"/>
                </a:cubicBezTo>
                <a:cubicBezTo>
                  <a:pt x="38" y="60"/>
                  <a:pt x="41" y="57"/>
                  <a:pt x="44" y="57"/>
                </a:cubicBezTo>
                <a:cubicBezTo>
                  <a:pt x="48" y="57"/>
                  <a:pt x="51" y="60"/>
                  <a:pt x="51" y="63"/>
                </a:cubicBezTo>
                <a:cubicBezTo>
                  <a:pt x="51" y="67"/>
                  <a:pt x="48" y="70"/>
                  <a:pt x="44" y="70"/>
                </a:cubicBezTo>
                <a:close/>
                <a:moveTo>
                  <a:pt x="82" y="70"/>
                </a:moveTo>
                <a:cubicBezTo>
                  <a:pt x="79" y="70"/>
                  <a:pt x="76" y="67"/>
                  <a:pt x="76" y="63"/>
                </a:cubicBezTo>
                <a:cubicBezTo>
                  <a:pt x="76" y="60"/>
                  <a:pt x="79" y="57"/>
                  <a:pt x="82" y="57"/>
                </a:cubicBezTo>
                <a:cubicBezTo>
                  <a:pt x="86" y="57"/>
                  <a:pt x="88" y="60"/>
                  <a:pt x="88" y="63"/>
                </a:cubicBezTo>
                <a:cubicBezTo>
                  <a:pt x="88" y="67"/>
                  <a:pt x="86" y="70"/>
                  <a:pt x="82" y="70"/>
                </a:cubicBezTo>
                <a:close/>
                <a:moveTo>
                  <a:pt x="120" y="70"/>
                </a:moveTo>
                <a:cubicBezTo>
                  <a:pt x="120" y="70"/>
                  <a:pt x="119" y="70"/>
                  <a:pt x="119" y="70"/>
                </a:cubicBezTo>
                <a:cubicBezTo>
                  <a:pt x="119" y="70"/>
                  <a:pt x="119" y="70"/>
                  <a:pt x="119" y="70"/>
                </a:cubicBezTo>
                <a:cubicBezTo>
                  <a:pt x="115" y="70"/>
                  <a:pt x="112" y="67"/>
                  <a:pt x="112" y="63"/>
                </a:cubicBezTo>
                <a:cubicBezTo>
                  <a:pt x="112" y="60"/>
                  <a:pt x="115" y="57"/>
                  <a:pt x="119" y="57"/>
                </a:cubicBezTo>
                <a:cubicBezTo>
                  <a:pt x="119" y="57"/>
                  <a:pt x="119" y="57"/>
                  <a:pt x="119" y="57"/>
                </a:cubicBezTo>
                <a:cubicBezTo>
                  <a:pt x="119" y="57"/>
                  <a:pt x="120" y="57"/>
                  <a:pt x="120" y="57"/>
                </a:cubicBezTo>
                <a:cubicBezTo>
                  <a:pt x="123" y="57"/>
                  <a:pt x="126" y="60"/>
                  <a:pt x="126" y="63"/>
                </a:cubicBezTo>
                <a:cubicBezTo>
                  <a:pt x="126" y="67"/>
                  <a:pt x="123" y="70"/>
                  <a:pt x="120" y="70"/>
                </a:cubicBezTo>
                <a:close/>
                <a:moveTo>
                  <a:pt x="63" y="99"/>
                </a:moveTo>
                <a:cubicBezTo>
                  <a:pt x="60" y="99"/>
                  <a:pt x="57" y="96"/>
                  <a:pt x="57" y="92"/>
                </a:cubicBezTo>
                <a:cubicBezTo>
                  <a:pt x="57" y="89"/>
                  <a:pt x="60" y="86"/>
                  <a:pt x="63" y="86"/>
                </a:cubicBezTo>
                <a:cubicBezTo>
                  <a:pt x="67" y="86"/>
                  <a:pt x="69" y="89"/>
                  <a:pt x="69" y="92"/>
                </a:cubicBezTo>
                <a:cubicBezTo>
                  <a:pt x="69" y="96"/>
                  <a:pt x="67" y="99"/>
                  <a:pt x="63" y="99"/>
                </a:cubicBezTo>
                <a:close/>
                <a:moveTo>
                  <a:pt x="101" y="99"/>
                </a:moveTo>
                <a:cubicBezTo>
                  <a:pt x="97" y="99"/>
                  <a:pt x="95" y="96"/>
                  <a:pt x="95" y="92"/>
                </a:cubicBezTo>
                <a:cubicBezTo>
                  <a:pt x="95" y="89"/>
                  <a:pt x="97" y="86"/>
                  <a:pt x="101" y="86"/>
                </a:cubicBezTo>
                <a:cubicBezTo>
                  <a:pt x="104" y="86"/>
                  <a:pt x="107" y="89"/>
                  <a:pt x="107" y="92"/>
                </a:cubicBezTo>
                <a:cubicBezTo>
                  <a:pt x="107" y="96"/>
                  <a:pt x="104" y="99"/>
                  <a:pt x="101" y="99"/>
                </a:cubicBezTo>
                <a:close/>
                <a:moveTo>
                  <a:pt x="232" y="12"/>
                </a:moveTo>
                <a:cubicBezTo>
                  <a:pt x="236" y="12"/>
                  <a:pt x="238" y="9"/>
                  <a:pt x="238" y="6"/>
                </a:cubicBezTo>
                <a:cubicBezTo>
                  <a:pt x="238" y="2"/>
                  <a:pt x="236" y="0"/>
                  <a:pt x="232" y="0"/>
                </a:cubicBezTo>
                <a:cubicBezTo>
                  <a:pt x="229" y="0"/>
                  <a:pt x="226" y="2"/>
                  <a:pt x="226" y="6"/>
                </a:cubicBezTo>
                <a:cubicBezTo>
                  <a:pt x="226" y="9"/>
                  <a:pt x="229" y="12"/>
                  <a:pt x="232" y="12"/>
                </a:cubicBezTo>
                <a:close/>
                <a:moveTo>
                  <a:pt x="194" y="12"/>
                </a:moveTo>
                <a:cubicBezTo>
                  <a:pt x="198" y="12"/>
                  <a:pt x="201" y="9"/>
                  <a:pt x="201" y="6"/>
                </a:cubicBezTo>
                <a:cubicBezTo>
                  <a:pt x="201" y="2"/>
                  <a:pt x="198" y="0"/>
                  <a:pt x="194" y="0"/>
                </a:cubicBezTo>
                <a:cubicBezTo>
                  <a:pt x="191" y="0"/>
                  <a:pt x="188" y="2"/>
                  <a:pt x="188" y="6"/>
                </a:cubicBezTo>
                <a:cubicBezTo>
                  <a:pt x="188" y="9"/>
                  <a:pt x="191" y="12"/>
                  <a:pt x="194" y="12"/>
                </a:cubicBezTo>
                <a:close/>
                <a:moveTo>
                  <a:pt x="156" y="12"/>
                </a:moveTo>
                <a:cubicBezTo>
                  <a:pt x="160" y="12"/>
                  <a:pt x="163" y="9"/>
                  <a:pt x="163" y="6"/>
                </a:cubicBezTo>
                <a:cubicBezTo>
                  <a:pt x="163" y="2"/>
                  <a:pt x="160" y="0"/>
                  <a:pt x="156" y="0"/>
                </a:cubicBezTo>
                <a:cubicBezTo>
                  <a:pt x="153" y="0"/>
                  <a:pt x="150" y="2"/>
                  <a:pt x="150" y="6"/>
                </a:cubicBezTo>
                <a:cubicBezTo>
                  <a:pt x="150" y="9"/>
                  <a:pt x="153" y="12"/>
                  <a:pt x="156" y="12"/>
                </a:cubicBezTo>
                <a:close/>
                <a:moveTo>
                  <a:pt x="289" y="41"/>
                </a:moveTo>
                <a:cubicBezTo>
                  <a:pt x="292" y="41"/>
                  <a:pt x="295" y="38"/>
                  <a:pt x="295" y="35"/>
                </a:cubicBezTo>
                <a:cubicBezTo>
                  <a:pt x="295" y="31"/>
                  <a:pt x="292" y="28"/>
                  <a:pt x="289" y="28"/>
                </a:cubicBezTo>
                <a:cubicBezTo>
                  <a:pt x="285" y="28"/>
                  <a:pt x="282" y="31"/>
                  <a:pt x="282" y="35"/>
                </a:cubicBezTo>
                <a:cubicBezTo>
                  <a:pt x="282" y="38"/>
                  <a:pt x="285" y="41"/>
                  <a:pt x="289" y="41"/>
                </a:cubicBezTo>
                <a:close/>
                <a:moveTo>
                  <a:pt x="251" y="41"/>
                </a:moveTo>
                <a:cubicBezTo>
                  <a:pt x="254" y="41"/>
                  <a:pt x="257" y="38"/>
                  <a:pt x="257" y="35"/>
                </a:cubicBezTo>
                <a:cubicBezTo>
                  <a:pt x="257" y="31"/>
                  <a:pt x="254" y="28"/>
                  <a:pt x="251" y="28"/>
                </a:cubicBezTo>
                <a:cubicBezTo>
                  <a:pt x="247" y="28"/>
                  <a:pt x="245" y="31"/>
                  <a:pt x="245" y="35"/>
                </a:cubicBezTo>
                <a:cubicBezTo>
                  <a:pt x="245" y="38"/>
                  <a:pt x="247" y="41"/>
                  <a:pt x="251" y="41"/>
                </a:cubicBezTo>
                <a:close/>
                <a:moveTo>
                  <a:pt x="213" y="41"/>
                </a:moveTo>
                <a:cubicBezTo>
                  <a:pt x="217" y="41"/>
                  <a:pt x="219" y="38"/>
                  <a:pt x="219" y="35"/>
                </a:cubicBezTo>
                <a:cubicBezTo>
                  <a:pt x="219" y="31"/>
                  <a:pt x="217" y="28"/>
                  <a:pt x="213" y="28"/>
                </a:cubicBezTo>
                <a:cubicBezTo>
                  <a:pt x="210" y="28"/>
                  <a:pt x="207" y="31"/>
                  <a:pt x="207" y="35"/>
                </a:cubicBezTo>
                <a:cubicBezTo>
                  <a:pt x="207" y="38"/>
                  <a:pt x="210" y="41"/>
                  <a:pt x="213" y="41"/>
                </a:cubicBezTo>
                <a:close/>
                <a:moveTo>
                  <a:pt x="175" y="41"/>
                </a:moveTo>
                <a:cubicBezTo>
                  <a:pt x="179" y="41"/>
                  <a:pt x="182" y="38"/>
                  <a:pt x="182" y="35"/>
                </a:cubicBezTo>
                <a:cubicBezTo>
                  <a:pt x="182" y="31"/>
                  <a:pt x="179" y="28"/>
                  <a:pt x="175" y="28"/>
                </a:cubicBezTo>
                <a:cubicBezTo>
                  <a:pt x="172" y="28"/>
                  <a:pt x="169" y="31"/>
                  <a:pt x="169" y="35"/>
                </a:cubicBezTo>
                <a:cubicBezTo>
                  <a:pt x="169" y="38"/>
                  <a:pt x="172" y="41"/>
                  <a:pt x="175"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3"/>
                </a:cubicBezTo>
                <a:cubicBezTo>
                  <a:pt x="314" y="60"/>
                  <a:pt x="311" y="57"/>
                  <a:pt x="308" y="57"/>
                </a:cubicBezTo>
                <a:cubicBezTo>
                  <a:pt x="304" y="57"/>
                  <a:pt x="301" y="60"/>
                  <a:pt x="301" y="63"/>
                </a:cubicBezTo>
                <a:cubicBezTo>
                  <a:pt x="301" y="67"/>
                  <a:pt x="304" y="70"/>
                  <a:pt x="308" y="70"/>
                </a:cubicBezTo>
                <a:close/>
                <a:moveTo>
                  <a:pt x="270" y="70"/>
                </a:moveTo>
                <a:cubicBezTo>
                  <a:pt x="273" y="70"/>
                  <a:pt x="276" y="67"/>
                  <a:pt x="276" y="63"/>
                </a:cubicBezTo>
                <a:cubicBezTo>
                  <a:pt x="276" y="60"/>
                  <a:pt x="273" y="57"/>
                  <a:pt x="270" y="57"/>
                </a:cubicBezTo>
                <a:cubicBezTo>
                  <a:pt x="266" y="57"/>
                  <a:pt x="263" y="60"/>
                  <a:pt x="263" y="63"/>
                </a:cubicBezTo>
                <a:cubicBezTo>
                  <a:pt x="263" y="67"/>
                  <a:pt x="266" y="70"/>
                  <a:pt x="270" y="70"/>
                </a:cubicBezTo>
                <a:close/>
                <a:moveTo>
                  <a:pt x="232" y="70"/>
                </a:moveTo>
                <a:cubicBezTo>
                  <a:pt x="236" y="70"/>
                  <a:pt x="238" y="67"/>
                  <a:pt x="238" y="63"/>
                </a:cubicBezTo>
                <a:cubicBezTo>
                  <a:pt x="238" y="60"/>
                  <a:pt x="236" y="57"/>
                  <a:pt x="232" y="57"/>
                </a:cubicBezTo>
                <a:cubicBezTo>
                  <a:pt x="229" y="57"/>
                  <a:pt x="226" y="60"/>
                  <a:pt x="226" y="63"/>
                </a:cubicBezTo>
                <a:cubicBezTo>
                  <a:pt x="226" y="67"/>
                  <a:pt x="229" y="70"/>
                  <a:pt x="232" y="70"/>
                </a:cubicBezTo>
                <a:close/>
                <a:moveTo>
                  <a:pt x="194" y="70"/>
                </a:moveTo>
                <a:cubicBezTo>
                  <a:pt x="198" y="70"/>
                  <a:pt x="201" y="67"/>
                  <a:pt x="201" y="63"/>
                </a:cubicBezTo>
                <a:cubicBezTo>
                  <a:pt x="201" y="60"/>
                  <a:pt x="198" y="57"/>
                  <a:pt x="194" y="57"/>
                </a:cubicBezTo>
                <a:cubicBezTo>
                  <a:pt x="191" y="57"/>
                  <a:pt x="188" y="60"/>
                  <a:pt x="188" y="63"/>
                </a:cubicBezTo>
                <a:cubicBezTo>
                  <a:pt x="188" y="67"/>
                  <a:pt x="191" y="70"/>
                  <a:pt x="194" y="70"/>
                </a:cubicBezTo>
                <a:close/>
                <a:moveTo>
                  <a:pt x="156" y="70"/>
                </a:moveTo>
                <a:cubicBezTo>
                  <a:pt x="160" y="70"/>
                  <a:pt x="163" y="67"/>
                  <a:pt x="163" y="63"/>
                </a:cubicBezTo>
                <a:cubicBezTo>
                  <a:pt x="163" y="60"/>
                  <a:pt x="160" y="57"/>
                  <a:pt x="156" y="57"/>
                </a:cubicBezTo>
                <a:cubicBezTo>
                  <a:pt x="153" y="57"/>
                  <a:pt x="150" y="60"/>
                  <a:pt x="150" y="63"/>
                </a:cubicBezTo>
                <a:cubicBezTo>
                  <a:pt x="150" y="67"/>
                  <a:pt x="153" y="70"/>
                  <a:pt x="156" y="70"/>
                </a:cubicBezTo>
                <a:close/>
                <a:moveTo>
                  <a:pt x="326" y="99"/>
                </a:moveTo>
                <a:cubicBezTo>
                  <a:pt x="330" y="99"/>
                  <a:pt x="333" y="96"/>
                  <a:pt x="333" y="92"/>
                </a:cubicBezTo>
                <a:cubicBezTo>
                  <a:pt x="333" y="89"/>
                  <a:pt x="330" y="86"/>
                  <a:pt x="326" y="86"/>
                </a:cubicBezTo>
                <a:cubicBezTo>
                  <a:pt x="323" y="86"/>
                  <a:pt x="320" y="89"/>
                  <a:pt x="320" y="92"/>
                </a:cubicBezTo>
                <a:cubicBezTo>
                  <a:pt x="320" y="96"/>
                  <a:pt x="323" y="99"/>
                  <a:pt x="326" y="99"/>
                </a:cubicBezTo>
                <a:close/>
                <a:moveTo>
                  <a:pt x="289" y="99"/>
                </a:moveTo>
                <a:cubicBezTo>
                  <a:pt x="292" y="99"/>
                  <a:pt x="295" y="96"/>
                  <a:pt x="295" y="92"/>
                </a:cubicBezTo>
                <a:cubicBezTo>
                  <a:pt x="295" y="89"/>
                  <a:pt x="292" y="86"/>
                  <a:pt x="289" y="86"/>
                </a:cubicBezTo>
                <a:cubicBezTo>
                  <a:pt x="285" y="86"/>
                  <a:pt x="282" y="89"/>
                  <a:pt x="282" y="92"/>
                </a:cubicBezTo>
                <a:cubicBezTo>
                  <a:pt x="282" y="96"/>
                  <a:pt x="285" y="99"/>
                  <a:pt x="289" y="99"/>
                </a:cubicBezTo>
                <a:close/>
                <a:moveTo>
                  <a:pt x="251" y="99"/>
                </a:moveTo>
                <a:cubicBezTo>
                  <a:pt x="254" y="99"/>
                  <a:pt x="257" y="96"/>
                  <a:pt x="257" y="92"/>
                </a:cubicBezTo>
                <a:cubicBezTo>
                  <a:pt x="257" y="89"/>
                  <a:pt x="254" y="86"/>
                  <a:pt x="251" y="86"/>
                </a:cubicBezTo>
                <a:cubicBezTo>
                  <a:pt x="247" y="86"/>
                  <a:pt x="245" y="89"/>
                  <a:pt x="245" y="92"/>
                </a:cubicBezTo>
                <a:cubicBezTo>
                  <a:pt x="245" y="96"/>
                  <a:pt x="247" y="99"/>
                  <a:pt x="251" y="99"/>
                </a:cubicBezTo>
                <a:close/>
                <a:moveTo>
                  <a:pt x="213" y="99"/>
                </a:moveTo>
                <a:cubicBezTo>
                  <a:pt x="217" y="99"/>
                  <a:pt x="219" y="96"/>
                  <a:pt x="219" y="92"/>
                </a:cubicBezTo>
                <a:cubicBezTo>
                  <a:pt x="219" y="89"/>
                  <a:pt x="217" y="86"/>
                  <a:pt x="213" y="86"/>
                </a:cubicBezTo>
                <a:cubicBezTo>
                  <a:pt x="210" y="86"/>
                  <a:pt x="207" y="89"/>
                  <a:pt x="207" y="92"/>
                </a:cubicBezTo>
                <a:cubicBezTo>
                  <a:pt x="207" y="96"/>
                  <a:pt x="210" y="99"/>
                  <a:pt x="213" y="99"/>
                </a:cubicBezTo>
                <a:close/>
                <a:moveTo>
                  <a:pt x="175" y="99"/>
                </a:moveTo>
                <a:cubicBezTo>
                  <a:pt x="179" y="99"/>
                  <a:pt x="182" y="96"/>
                  <a:pt x="182" y="92"/>
                </a:cubicBezTo>
                <a:cubicBezTo>
                  <a:pt x="182" y="89"/>
                  <a:pt x="179" y="86"/>
                  <a:pt x="175" y="86"/>
                </a:cubicBezTo>
                <a:cubicBezTo>
                  <a:pt x="172" y="86"/>
                  <a:pt x="169" y="89"/>
                  <a:pt x="169" y="92"/>
                </a:cubicBezTo>
                <a:cubicBezTo>
                  <a:pt x="169" y="96"/>
                  <a:pt x="172" y="99"/>
                  <a:pt x="175"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8" name="Freeform 42"/>
          <p:cNvSpPr>
            <a:spLocks noEditPoints="1"/>
          </p:cNvSpPr>
          <p:nvPr/>
        </p:nvSpPr>
        <p:spPr bwMode="auto">
          <a:xfrm>
            <a:off x="9792934" y="-7030"/>
            <a:ext cx="2391084" cy="2447016"/>
          </a:xfrm>
          <a:custGeom>
            <a:avLst/>
            <a:gdLst>
              <a:gd name="T0" fmla="*/ 56 w 871"/>
              <a:gd name="T1" fmla="*/ 4 h 892"/>
              <a:gd name="T2" fmla="*/ 258 w 871"/>
              <a:gd name="T3" fmla="*/ 3 h 892"/>
              <a:gd name="T4" fmla="*/ 457 w 871"/>
              <a:gd name="T5" fmla="*/ 2 h 892"/>
              <a:gd name="T6" fmla="*/ 616 w 871"/>
              <a:gd name="T7" fmla="*/ 3 h 892"/>
              <a:gd name="T8" fmla="*/ 785 w 871"/>
              <a:gd name="T9" fmla="*/ 3 h 892"/>
              <a:gd name="T10" fmla="*/ 862 w 871"/>
              <a:gd name="T11" fmla="*/ 157 h 892"/>
              <a:gd name="T12" fmla="*/ 871 w 871"/>
              <a:gd name="T13" fmla="*/ 199 h 892"/>
              <a:gd name="T14" fmla="*/ 871 w 871"/>
              <a:gd name="T15" fmla="*/ 303 h 892"/>
              <a:gd name="T16" fmla="*/ 861 w 871"/>
              <a:gd name="T17" fmla="*/ 341 h 892"/>
              <a:gd name="T18" fmla="*/ 871 w 871"/>
              <a:gd name="T19" fmla="*/ 456 h 892"/>
              <a:gd name="T20" fmla="*/ 818 w 871"/>
              <a:gd name="T21" fmla="*/ 525 h 892"/>
              <a:gd name="T22" fmla="*/ 871 w 871"/>
              <a:gd name="T23" fmla="*/ 626 h 892"/>
              <a:gd name="T24" fmla="*/ 871 w 871"/>
              <a:gd name="T25" fmla="*/ 701 h 892"/>
              <a:gd name="T26" fmla="*/ 871 w 871"/>
              <a:gd name="T27" fmla="*/ 820 h 892"/>
              <a:gd name="T28" fmla="*/ 819 w 871"/>
              <a:gd name="T29" fmla="*/ 720 h 892"/>
              <a:gd name="T30" fmla="*/ 785 w 871"/>
              <a:gd name="T31" fmla="*/ 727 h 892"/>
              <a:gd name="T32" fmla="*/ 467 w 871"/>
              <a:gd name="T33" fmla="*/ 314 h 892"/>
              <a:gd name="T34" fmla="*/ 181 w 871"/>
              <a:gd name="T35" fmla="*/ 333 h 892"/>
              <a:gd name="T36" fmla="*/ 13 w 871"/>
              <a:gd name="T37" fmla="*/ 20 h 892"/>
              <a:gd name="T38" fmla="*/ 182 w 871"/>
              <a:gd name="T39" fmla="*/ 16 h 892"/>
              <a:gd name="T40" fmla="*/ 522 w 871"/>
              <a:gd name="T41" fmla="*/ 38 h 892"/>
              <a:gd name="T42" fmla="*/ 721 w 871"/>
              <a:gd name="T43" fmla="*/ 2 h 892"/>
              <a:gd name="T44" fmla="*/ 69 w 871"/>
              <a:gd name="T45" fmla="*/ 72 h 892"/>
              <a:gd name="T46" fmla="*/ 644 w 871"/>
              <a:gd name="T47" fmla="*/ 53 h 892"/>
              <a:gd name="T48" fmla="*/ 326 w 871"/>
              <a:gd name="T49" fmla="*/ 63 h 892"/>
              <a:gd name="T50" fmla="*/ 379 w 871"/>
              <a:gd name="T51" fmla="*/ 63 h 892"/>
              <a:gd name="T52" fmla="*/ 777 w 871"/>
              <a:gd name="T53" fmla="*/ 94 h 892"/>
              <a:gd name="T54" fmla="*/ 515 w 871"/>
              <a:gd name="T55" fmla="*/ 67 h 892"/>
              <a:gd name="T56" fmla="*/ 555 w 871"/>
              <a:gd name="T57" fmla="*/ 109 h 892"/>
              <a:gd name="T58" fmla="*/ 388 w 871"/>
              <a:gd name="T59" fmla="*/ 122 h 892"/>
              <a:gd name="T60" fmla="*/ 558 w 871"/>
              <a:gd name="T61" fmla="*/ 122 h 892"/>
              <a:gd name="T62" fmla="*/ 227 w 871"/>
              <a:gd name="T63" fmla="*/ 127 h 892"/>
              <a:gd name="T64" fmla="*/ 296 w 871"/>
              <a:gd name="T65" fmla="*/ 132 h 892"/>
              <a:gd name="T66" fmla="*/ 655 w 871"/>
              <a:gd name="T67" fmla="*/ 139 h 892"/>
              <a:gd name="T68" fmla="*/ 247 w 871"/>
              <a:gd name="T69" fmla="*/ 134 h 892"/>
              <a:gd name="T70" fmla="*/ 276 w 871"/>
              <a:gd name="T71" fmla="*/ 136 h 892"/>
              <a:gd name="T72" fmla="*/ 135 w 871"/>
              <a:gd name="T73" fmla="*/ 186 h 892"/>
              <a:gd name="T74" fmla="*/ 305 w 871"/>
              <a:gd name="T75" fmla="*/ 186 h 892"/>
              <a:gd name="T76" fmla="*/ 606 w 871"/>
              <a:gd name="T77" fmla="*/ 218 h 892"/>
              <a:gd name="T78" fmla="*/ 84 w 871"/>
              <a:gd name="T79" fmla="*/ 136 h 892"/>
              <a:gd name="T80" fmla="*/ 495 w 871"/>
              <a:gd name="T81" fmla="*/ 196 h 892"/>
              <a:gd name="T82" fmla="*/ 549 w 871"/>
              <a:gd name="T83" fmla="*/ 196 h 892"/>
              <a:gd name="T84" fmla="*/ 45 w 871"/>
              <a:gd name="T85" fmla="*/ 137 h 892"/>
              <a:gd name="T86" fmla="*/ 319 w 871"/>
              <a:gd name="T87" fmla="*/ 242 h 892"/>
              <a:gd name="T88" fmla="*/ 650 w 871"/>
              <a:gd name="T89" fmla="*/ 233 h 892"/>
              <a:gd name="T90" fmla="*/ 698 w 871"/>
              <a:gd name="T91" fmla="*/ 200 h 892"/>
              <a:gd name="T92" fmla="*/ 558 w 871"/>
              <a:gd name="T93" fmla="*/ 254 h 892"/>
              <a:gd name="T94" fmla="*/ 227 w 871"/>
              <a:gd name="T95" fmla="*/ 260 h 892"/>
              <a:gd name="T96" fmla="*/ 316 w 871"/>
              <a:gd name="T97" fmla="*/ 292 h 892"/>
              <a:gd name="T98" fmla="*/ 648 w 871"/>
              <a:gd name="T99" fmla="*/ 260 h 892"/>
              <a:gd name="T100" fmla="*/ 428 w 871"/>
              <a:gd name="T101" fmla="*/ 269 h 892"/>
              <a:gd name="T102" fmla="*/ 472 w 871"/>
              <a:gd name="T103" fmla="*/ 307 h 892"/>
              <a:gd name="T104" fmla="*/ 784 w 871"/>
              <a:gd name="T105" fmla="*/ 288 h 892"/>
              <a:gd name="T106" fmla="*/ 632 w 871"/>
              <a:gd name="T107" fmla="*/ 342 h 892"/>
              <a:gd name="T108" fmla="*/ 747 w 871"/>
              <a:gd name="T109" fmla="*/ 349 h 892"/>
              <a:gd name="T110" fmla="*/ 685 w 871"/>
              <a:gd name="T111" fmla="*/ 332 h 892"/>
              <a:gd name="T112" fmla="*/ 693 w 871"/>
              <a:gd name="T113" fmla="*/ 345 h 892"/>
              <a:gd name="T114" fmla="*/ 636 w 871"/>
              <a:gd name="T115" fmla="*/ 397 h 892"/>
              <a:gd name="T116" fmla="*/ 813 w 871"/>
              <a:gd name="T117" fmla="*/ 452 h 892"/>
              <a:gd name="T118" fmla="*/ 738 w 871"/>
              <a:gd name="T119" fmla="*/ 492 h 892"/>
              <a:gd name="T120" fmla="*/ 748 w 871"/>
              <a:gd name="T121" fmla="*/ 603 h 892"/>
              <a:gd name="T122" fmla="*/ 843 w 871"/>
              <a:gd name="T123" fmla="*/ 5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1" h="892">
                <a:moveTo>
                  <a:pt x="21" y="2"/>
                </a:moveTo>
                <a:cubicBezTo>
                  <a:pt x="32" y="2"/>
                  <a:pt x="32" y="2"/>
                  <a:pt x="32" y="2"/>
                </a:cubicBezTo>
                <a:cubicBezTo>
                  <a:pt x="6" y="39"/>
                  <a:pt x="15" y="90"/>
                  <a:pt x="55" y="116"/>
                </a:cubicBezTo>
                <a:cubicBezTo>
                  <a:pt x="88" y="137"/>
                  <a:pt x="135" y="130"/>
                  <a:pt x="160" y="99"/>
                </a:cubicBezTo>
                <a:cubicBezTo>
                  <a:pt x="164" y="94"/>
                  <a:pt x="176" y="76"/>
                  <a:pt x="176" y="67"/>
                </a:cubicBezTo>
                <a:cubicBezTo>
                  <a:pt x="164" y="65"/>
                  <a:pt x="164" y="65"/>
                  <a:pt x="164" y="65"/>
                </a:cubicBezTo>
                <a:cubicBezTo>
                  <a:pt x="154" y="107"/>
                  <a:pt x="102" y="133"/>
                  <a:pt x="60" y="104"/>
                </a:cubicBezTo>
                <a:cubicBezTo>
                  <a:pt x="45" y="95"/>
                  <a:pt x="31" y="76"/>
                  <a:pt x="30" y="51"/>
                </a:cubicBezTo>
                <a:cubicBezTo>
                  <a:pt x="29" y="38"/>
                  <a:pt x="32" y="26"/>
                  <a:pt x="37" y="16"/>
                </a:cubicBezTo>
                <a:cubicBezTo>
                  <a:pt x="40" y="11"/>
                  <a:pt x="42" y="7"/>
                  <a:pt x="46" y="4"/>
                </a:cubicBezTo>
                <a:cubicBezTo>
                  <a:pt x="46" y="3"/>
                  <a:pt x="47" y="2"/>
                  <a:pt x="47" y="2"/>
                </a:cubicBezTo>
                <a:cubicBezTo>
                  <a:pt x="59" y="2"/>
                  <a:pt x="59" y="2"/>
                  <a:pt x="59" y="2"/>
                </a:cubicBezTo>
                <a:cubicBezTo>
                  <a:pt x="58" y="2"/>
                  <a:pt x="57" y="3"/>
                  <a:pt x="56" y="4"/>
                </a:cubicBezTo>
                <a:cubicBezTo>
                  <a:pt x="32" y="26"/>
                  <a:pt x="32" y="67"/>
                  <a:pt x="55" y="90"/>
                </a:cubicBezTo>
                <a:cubicBezTo>
                  <a:pt x="67" y="103"/>
                  <a:pt x="91" y="113"/>
                  <a:pt x="116" y="105"/>
                </a:cubicBezTo>
                <a:cubicBezTo>
                  <a:pt x="135" y="99"/>
                  <a:pt x="153" y="81"/>
                  <a:pt x="156" y="63"/>
                </a:cubicBezTo>
                <a:cubicBezTo>
                  <a:pt x="143" y="58"/>
                  <a:pt x="143" y="58"/>
                  <a:pt x="143" y="58"/>
                </a:cubicBezTo>
                <a:cubicBezTo>
                  <a:pt x="137" y="91"/>
                  <a:pt x="92" y="107"/>
                  <a:pt x="66" y="81"/>
                </a:cubicBezTo>
                <a:cubicBezTo>
                  <a:pt x="44" y="58"/>
                  <a:pt x="49" y="24"/>
                  <a:pt x="74" y="8"/>
                </a:cubicBezTo>
                <a:cubicBezTo>
                  <a:pt x="78" y="6"/>
                  <a:pt x="82" y="5"/>
                  <a:pt x="85" y="3"/>
                </a:cubicBezTo>
                <a:cubicBezTo>
                  <a:pt x="83" y="3"/>
                  <a:pt x="81" y="2"/>
                  <a:pt x="79" y="2"/>
                </a:cubicBezTo>
                <a:cubicBezTo>
                  <a:pt x="118" y="2"/>
                  <a:pt x="118" y="2"/>
                  <a:pt x="118" y="2"/>
                </a:cubicBezTo>
                <a:cubicBezTo>
                  <a:pt x="106" y="4"/>
                  <a:pt x="106" y="4"/>
                  <a:pt x="106" y="4"/>
                </a:cubicBezTo>
                <a:cubicBezTo>
                  <a:pt x="117" y="46"/>
                  <a:pt x="180" y="80"/>
                  <a:pt x="232" y="42"/>
                </a:cubicBezTo>
                <a:cubicBezTo>
                  <a:pt x="238" y="38"/>
                  <a:pt x="244" y="31"/>
                  <a:pt x="248" y="25"/>
                </a:cubicBezTo>
                <a:cubicBezTo>
                  <a:pt x="251" y="22"/>
                  <a:pt x="260" y="9"/>
                  <a:pt x="258" y="3"/>
                </a:cubicBezTo>
                <a:cubicBezTo>
                  <a:pt x="248" y="2"/>
                  <a:pt x="248" y="2"/>
                  <a:pt x="248" y="2"/>
                </a:cubicBezTo>
                <a:cubicBezTo>
                  <a:pt x="297" y="2"/>
                  <a:pt x="297" y="2"/>
                  <a:pt x="297" y="2"/>
                </a:cubicBezTo>
                <a:cubicBezTo>
                  <a:pt x="308" y="33"/>
                  <a:pt x="355" y="52"/>
                  <a:pt x="388" y="27"/>
                </a:cubicBezTo>
                <a:cubicBezTo>
                  <a:pt x="395" y="21"/>
                  <a:pt x="404" y="12"/>
                  <a:pt x="408" y="2"/>
                </a:cubicBezTo>
                <a:cubicBezTo>
                  <a:pt x="417" y="2"/>
                  <a:pt x="417" y="2"/>
                  <a:pt x="417" y="2"/>
                </a:cubicBezTo>
                <a:cubicBezTo>
                  <a:pt x="415" y="5"/>
                  <a:pt x="413" y="12"/>
                  <a:pt x="407" y="19"/>
                </a:cubicBezTo>
                <a:cubicBezTo>
                  <a:pt x="373" y="65"/>
                  <a:pt x="303" y="49"/>
                  <a:pt x="288" y="2"/>
                </a:cubicBezTo>
                <a:cubicBezTo>
                  <a:pt x="277" y="3"/>
                  <a:pt x="277" y="3"/>
                  <a:pt x="277" y="3"/>
                </a:cubicBezTo>
                <a:cubicBezTo>
                  <a:pt x="275" y="13"/>
                  <a:pt x="302" y="58"/>
                  <a:pt x="352" y="59"/>
                </a:cubicBezTo>
                <a:cubicBezTo>
                  <a:pt x="380" y="59"/>
                  <a:pt x="403" y="45"/>
                  <a:pt x="418" y="25"/>
                </a:cubicBezTo>
                <a:cubicBezTo>
                  <a:pt x="420" y="22"/>
                  <a:pt x="429" y="8"/>
                  <a:pt x="428" y="3"/>
                </a:cubicBezTo>
                <a:cubicBezTo>
                  <a:pt x="418" y="2"/>
                  <a:pt x="418" y="2"/>
                  <a:pt x="418" y="2"/>
                </a:cubicBezTo>
                <a:cubicBezTo>
                  <a:pt x="457" y="2"/>
                  <a:pt x="457" y="2"/>
                  <a:pt x="457" y="2"/>
                </a:cubicBezTo>
                <a:cubicBezTo>
                  <a:pt x="446" y="3"/>
                  <a:pt x="446" y="3"/>
                  <a:pt x="446" y="3"/>
                </a:cubicBezTo>
                <a:cubicBezTo>
                  <a:pt x="445" y="8"/>
                  <a:pt x="454" y="21"/>
                  <a:pt x="456" y="25"/>
                </a:cubicBezTo>
                <a:cubicBezTo>
                  <a:pt x="491" y="72"/>
                  <a:pt x="557" y="68"/>
                  <a:pt x="588" y="25"/>
                </a:cubicBezTo>
                <a:cubicBezTo>
                  <a:pt x="590" y="21"/>
                  <a:pt x="599" y="8"/>
                  <a:pt x="598" y="3"/>
                </a:cubicBezTo>
                <a:cubicBezTo>
                  <a:pt x="587" y="2"/>
                  <a:pt x="587" y="2"/>
                  <a:pt x="587" y="2"/>
                </a:cubicBezTo>
                <a:cubicBezTo>
                  <a:pt x="636" y="2"/>
                  <a:pt x="636" y="2"/>
                  <a:pt x="636" y="2"/>
                </a:cubicBezTo>
                <a:cubicBezTo>
                  <a:pt x="640" y="12"/>
                  <a:pt x="649" y="22"/>
                  <a:pt x="656" y="26"/>
                </a:cubicBezTo>
                <a:cubicBezTo>
                  <a:pt x="665" y="33"/>
                  <a:pt x="676" y="38"/>
                  <a:pt x="691" y="38"/>
                </a:cubicBezTo>
                <a:cubicBezTo>
                  <a:pt x="718" y="38"/>
                  <a:pt x="739" y="21"/>
                  <a:pt x="747" y="2"/>
                </a:cubicBezTo>
                <a:cubicBezTo>
                  <a:pt x="756" y="2"/>
                  <a:pt x="756" y="2"/>
                  <a:pt x="756" y="2"/>
                </a:cubicBezTo>
                <a:cubicBezTo>
                  <a:pt x="741" y="47"/>
                  <a:pt x="673" y="66"/>
                  <a:pt x="637" y="20"/>
                </a:cubicBezTo>
                <a:cubicBezTo>
                  <a:pt x="632" y="14"/>
                  <a:pt x="631" y="8"/>
                  <a:pt x="627" y="2"/>
                </a:cubicBezTo>
                <a:cubicBezTo>
                  <a:pt x="616" y="3"/>
                  <a:pt x="616" y="3"/>
                  <a:pt x="616" y="3"/>
                </a:cubicBezTo>
                <a:cubicBezTo>
                  <a:pt x="616" y="17"/>
                  <a:pt x="636" y="37"/>
                  <a:pt x="643" y="42"/>
                </a:cubicBezTo>
                <a:cubicBezTo>
                  <a:pt x="655" y="52"/>
                  <a:pt x="672" y="59"/>
                  <a:pt x="691" y="59"/>
                </a:cubicBezTo>
                <a:cubicBezTo>
                  <a:pt x="711" y="59"/>
                  <a:pt x="729" y="51"/>
                  <a:pt x="740" y="42"/>
                </a:cubicBezTo>
                <a:cubicBezTo>
                  <a:pt x="752" y="34"/>
                  <a:pt x="765" y="17"/>
                  <a:pt x="768" y="3"/>
                </a:cubicBezTo>
                <a:cubicBezTo>
                  <a:pt x="757" y="2"/>
                  <a:pt x="757" y="2"/>
                  <a:pt x="757" y="2"/>
                </a:cubicBezTo>
                <a:cubicBezTo>
                  <a:pt x="806" y="2"/>
                  <a:pt x="806" y="2"/>
                  <a:pt x="806" y="2"/>
                </a:cubicBezTo>
                <a:cubicBezTo>
                  <a:pt x="809" y="11"/>
                  <a:pt x="820" y="22"/>
                  <a:pt x="825" y="26"/>
                </a:cubicBezTo>
                <a:cubicBezTo>
                  <a:pt x="838" y="36"/>
                  <a:pt x="855" y="40"/>
                  <a:pt x="871" y="38"/>
                </a:cubicBezTo>
                <a:cubicBezTo>
                  <a:pt x="871" y="46"/>
                  <a:pt x="871" y="46"/>
                  <a:pt x="871" y="46"/>
                </a:cubicBezTo>
                <a:cubicBezTo>
                  <a:pt x="867" y="46"/>
                  <a:pt x="864" y="47"/>
                  <a:pt x="861" y="47"/>
                </a:cubicBezTo>
                <a:cubicBezTo>
                  <a:pt x="837" y="47"/>
                  <a:pt x="820" y="36"/>
                  <a:pt x="807" y="20"/>
                </a:cubicBezTo>
                <a:cubicBezTo>
                  <a:pt x="802" y="14"/>
                  <a:pt x="801" y="9"/>
                  <a:pt x="797" y="2"/>
                </a:cubicBezTo>
                <a:cubicBezTo>
                  <a:pt x="785" y="3"/>
                  <a:pt x="785" y="3"/>
                  <a:pt x="785" y="3"/>
                </a:cubicBezTo>
                <a:cubicBezTo>
                  <a:pt x="792" y="34"/>
                  <a:pt x="827" y="59"/>
                  <a:pt x="861" y="59"/>
                </a:cubicBezTo>
                <a:cubicBezTo>
                  <a:pt x="864" y="59"/>
                  <a:pt x="867" y="59"/>
                  <a:pt x="871" y="58"/>
                </a:cubicBezTo>
                <a:cubicBezTo>
                  <a:pt x="871" y="67"/>
                  <a:pt x="871" y="67"/>
                  <a:pt x="871" y="67"/>
                </a:cubicBezTo>
                <a:cubicBezTo>
                  <a:pt x="868" y="67"/>
                  <a:pt x="868" y="67"/>
                  <a:pt x="868" y="67"/>
                </a:cubicBezTo>
                <a:cubicBezTo>
                  <a:pt x="868" y="69"/>
                  <a:pt x="869" y="73"/>
                  <a:pt x="871" y="76"/>
                </a:cubicBezTo>
                <a:cubicBezTo>
                  <a:pt x="871" y="95"/>
                  <a:pt x="871" y="95"/>
                  <a:pt x="871" y="95"/>
                </a:cubicBezTo>
                <a:cubicBezTo>
                  <a:pt x="870" y="93"/>
                  <a:pt x="869" y="91"/>
                  <a:pt x="868" y="89"/>
                </a:cubicBezTo>
                <a:cubicBezTo>
                  <a:pt x="866" y="86"/>
                  <a:pt x="863" y="78"/>
                  <a:pt x="861" y="75"/>
                </a:cubicBezTo>
                <a:cubicBezTo>
                  <a:pt x="855" y="86"/>
                  <a:pt x="853" y="98"/>
                  <a:pt x="837" y="113"/>
                </a:cubicBezTo>
                <a:cubicBezTo>
                  <a:pt x="826" y="122"/>
                  <a:pt x="826" y="122"/>
                  <a:pt x="826" y="122"/>
                </a:cubicBezTo>
                <a:cubicBezTo>
                  <a:pt x="828" y="138"/>
                  <a:pt x="850" y="153"/>
                  <a:pt x="871" y="148"/>
                </a:cubicBezTo>
                <a:cubicBezTo>
                  <a:pt x="871" y="156"/>
                  <a:pt x="871" y="156"/>
                  <a:pt x="871" y="156"/>
                </a:cubicBezTo>
                <a:cubicBezTo>
                  <a:pt x="868" y="157"/>
                  <a:pt x="865" y="157"/>
                  <a:pt x="862" y="157"/>
                </a:cubicBezTo>
                <a:cubicBezTo>
                  <a:pt x="847" y="157"/>
                  <a:pt x="833" y="150"/>
                  <a:pt x="825" y="139"/>
                </a:cubicBezTo>
                <a:cubicBezTo>
                  <a:pt x="822" y="135"/>
                  <a:pt x="820" y="131"/>
                  <a:pt x="818" y="127"/>
                </a:cubicBezTo>
                <a:cubicBezTo>
                  <a:pt x="805" y="132"/>
                  <a:pt x="805" y="132"/>
                  <a:pt x="805" y="132"/>
                </a:cubicBezTo>
                <a:cubicBezTo>
                  <a:pt x="808" y="143"/>
                  <a:pt x="818" y="154"/>
                  <a:pt x="825" y="159"/>
                </a:cubicBezTo>
                <a:cubicBezTo>
                  <a:pt x="838" y="169"/>
                  <a:pt x="855" y="173"/>
                  <a:pt x="871" y="170"/>
                </a:cubicBezTo>
                <a:cubicBezTo>
                  <a:pt x="871" y="179"/>
                  <a:pt x="871" y="179"/>
                  <a:pt x="871" y="179"/>
                </a:cubicBezTo>
                <a:cubicBezTo>
                  <a:pt x="868" y="179"/>
                  <a:pt x="864" y="179"/>
                  <a:pt x="861" y="179"/>
                </a:cubicBezTo>
                <a:cubicBezTo>
                  <a:pt x="830" y="179"/>
                  <a:pt x="809" y="161"/>
                  <a:pt x="797" y="134"/>
                </a:cubicBezTo>
                <a:cubicBezTo>
                  <a:pt x="785" y="136"/>
                  <a:pt x="785" y="136"/>
                  <a:pt x="785" y="136"/>
                </a:cubicBezTo>
                <a:cubicBezTo>
                  <a:pt x="786" y="144"/>
                  <a:pt x="792" y="152"/>
                  <a:pt x="796" y="158"/>
                </a:cubicBezTo>
                <a:cubicBezTo>
                  <a:pt x="801" y="165"/>
                  <a:pt x="806" y="170"/>
                  <a:pt x="812" y="175"/>
                </a:cubicBezTo>
                <a:cubicBezTo>
                  <a:pt x="829" y="188"/>
                  <a:pt x="850" y="193"/>
                  <a:pt x="871" y="191"/>
                </a:cubicBezTo>
                <a:cubicBezTo>
                  <a:pt x="871" y="199"/>
                  <a:pt x="871" y="199"/>
                  <a:pt x="871" y="199"/>
                </a:cubicBezTo>
                <a:cubicBezTo>
                  <a:pt x="868" y="200"/>
                  <a:pt x="868" y="200"/>
                  <a:pt x="868" y="200"/>
                </a:cubicBezTo>
                <a:cubicBezTo>
                  <a:pt x="868" y="203"/>
                  <a:pt x="869" y="206"/>
                  <a:pt x="871" y="210"/>
                </a:cubicBezTo>
                <a:cubicBezTo>
                  <a:pt x="871" y="227"/>
                  <a:pt x="871" y="227"/>
                  <a:pt x="871" y="227"/>
                </a:cubicBezTo>
                <a:cubicBezTo>
                  <a:pt x="865" y="219"/>
                  <a:pt x="864" y="213"/>
                  <a:pt x="861" y="208"/>
                </a:cubicBezTo>
                <a:cubicBezTo>
                  <a:pt x="856" y="216"/>
                  <a:pt x="857" y="222"/>
                  <a:pt x="847" y="235"/>
                </a:cubicBezTo>
                <a:cubicBezTo>
                  <a:pt x="836" y="249"/>
                  <a:pt x="828" y="252"/>
                  <a:pt x="825" y="255"/>
                </a:cubicBezTo>
                <a:cubicBezTo>
                  <a:pt x="831" y="277"/>
                  <a:pt x="853" y="284"/>
                  <a:pt x="871" y="280"/>
                </a:cubicBezTo>
                <a:cubicBezTo>
                  <a:pt x="871" y="289"/>
                  <a:pt x="871" y="289"/>
                  <a:pt x="871" y="289"/>
                </a:cubicBezTo>
                <a:cubicBezTo>
                  <a:pt x="854" y="292"/>
                  <a:pt x="836" y="287"/>
                  <a:pt x="824" y="271"/>
                </a:cubicBezTo>
                <a:cubicBezTo>
                  <a:pt x="822" y="268"/>
                  <a:pt x="820" y="263"/>
                  <a:pt x="818" y="260"/>
                </a:cubicBezTo>
                <a:cubicBezTo>
                  <a:pt x="814" y="260"/>
                  <a:pt x="809" y="263"/>
                  <a:pt x="805" y="265"/>
                </a:cubicBezTo>
                <a:cubicBezTo>
                  <a:pt x="807" y="275"/>
                  <a:pt x="819" y="288"/>
                  <a:pt x="825" y="292"/>
                </a:cubicBezTo>
                <a:cubicBezTo>
                  <a:pt x="839" y="302"/>
                  <a:pt x="855" y="305"/>
                  <a:pt x="871" y="303"/>
                </a:cubicBezTo>
                <a:cubicBezTo>
                  <a:pt x="871" y="311"/>
                  <a:pt x="871" y="311"/>
                  <a:pt x="871" y="311"/>
                </a:cubicBezTo>
                <a:cubicBezTo>
                  <a:pt x="854" y="314"/>
                  <a:pt x="836" y="310"/>
                  <a:pt x="820" y="299"/>
                </a:cubicBezTo>
                <a:cubicBezTo>
                  <a:pt x="814" y="294"/>
                  <a:pt x="811" y="291"/>
                  <a:pt x="807" y="285"/>
                </a:cubicBezTo>
                <a:cubicBezTo>
                  <a:pt x="802" y="279"/>
                  <a:pt x="801" y="275"/>
                  <a:pt x="797" y="267"/>
                </a:cubicBezTo>
                <a:cubicBezTo>
                  <a:pt x="785" y="269"/>
                  <a:pt x="785" y="269"/>
                  <a:pt x="785" y="269"/>
                </a:cubicBezTo>
                <a:cubicBezTo>
                  <a:pt x="789" y="285"/>
                  <a:pt x="803" y="301"/>
                  <a:pt x="812" y="308"/>
                </a:cubicBezTo>
                <a:cubicBezTo>
                  <a:pt x="829" y="321"/>
                  <a:pt x="850" y="326"/>
                  <a:pt x="871" y="324"/>
                </a:cubicBezTo>
                <a:cubicBezTo>
                  <a:pt x="871" y="332"/>
                  <a:pt x="871" y="332"/>
                  <a:pt x="871" y="332"/>
                </a:cubicBezTo>
                <a:cubicBezTo>
                  <a:pt x="868" y="332"/>
                  <a:pt x="868" y="332"/>
                  <a:pt x="868" y="332"/>
                </a:cubicBezTo>
                <a:cubicBezTo>
                  <a:pt x="868" y="335"/>
                  <a:pt x="869" y="339"/>
                  <a:pt x="871" y="343"/>
                </a:cubicBezTo>
                <a:cubicBezTo>
                  <a:pt x="871" y="360"/>
                  <a:pt x="871" y="360"/>
                  <a:pt x="871" y="360"/>
                </a:cubicBezTo>
                <a:cubicBezTo>
                  <a:pt x="870" y="359"/>
                  <a:pt x="869" y="357"/>
                  <a:pt x="868" y="355"/>
                </a:cubicBezTo>
                <a:cubicBezTo>
                  <a:pt x="866" y="351"/>
                  <a:pt x="863" y="343"/>
                  <a:pt x="861" y="341"/>
                </a:cubicBezTo>
                <a:cubicBezTo>
                  <a:pt x="856" y="350"/>
                  <a:pt x="859" y="352"/>
                  <a:pt x="847" y="367"/>
                </a:cubicBezTo>
                <a:cubicBezTo>
                  <a:pt x="837" y="380"/>
                  <a:pt x="831" y="382"/>
                  <a:pt x="825" y="388"/>
                </a:cubicBezTo>
                <a:cubicBezTo>
                  <a:pt x="828" y="403"/>
                  <a:pt x="850" y="418"/>
                  <a:pt x="871" y="413"/>
                </a:cubicBezTo>
                <a:cubicBezTo>
                  <a:pt x="871" y="422"/>
                  <a:pt x="871" y="422"/>
                  <a:pt x="871" y="422"/>
                </a:cubicBezTo>
                <a:cubicBezTo>
                  <a:pt x="853" y="425"/>
                  <a:pt x="835" y="418"/>
                  <a:pt x="825" y="405"/>
                </a:cubicBezTo>
                <a:cubicBezTo>
                  <a:pt x="822" y="400"/>
                  <a:pt x="820" y="397"/>
                  <a:pt x="818" y="392"/>
                </a:cubicBezTo>
                <a:cubicBezTo>
                  <a:pt x="805" y="397"/>
                  <a:pt x="805" y="397"/>
                  <a:pt x="805" y="397"/>
                </a:cubicBezTo>
                <a:cubicBezTo>
                  <a:pt x="810" y="419"/>
                  <a:pt x="839" y="441"/>
                  <a:pt x="871" y="436"/>
                </a:cubicBezTo>
                <a:cubicBezTo>
                  <a:pt x="871" y="444"/>
                  <a:pt x="871" y="444"/>
                  <a:pt x="871" y="444"/>
                </a:cubicBezTo>
                <a:cubicBezTo>
                  <a:pt x="847" y="447"/>
                  <a:pt x="823" y="439"/>
                  <a:pt x="807" y="418"/>
                </a:cubicBezTo>
                <a:cubicBezTo>
                  <a:pt x="802" y="411"/>
                  <a:pt x="801" y="407"/>
                  <a:pt x="797" y="400"/>
                </a:cubicBezTo>
                <a:cubicBezTo>
                  <a:pt x="785" y="402"/>
                  <a:pt x="785" y="402"/>
                  <a:pt x="785" y="402"/>
                </a:cubicBezTo>
                <a:cubicBezTo>
                  <a:pt x="795" y="437"/>
                  <a:pt x="833" y="461"/>
                  <a:pt x="871" y="456"/>
                </a:cubicBezTo>
                <a:cubicBezTo>
                  <a:pt x="871" y="465"/>
                  <a:pt x="871" y="465"/>
                  <a:pt x="871" y="465"/>
                </a:cubicBezTo>
                <a:cubicBezTo>
                  <a:pt x="868" y="465"/>
                  <a:pt x="868" y="465"/>
                  <a:pt x="868" y="465"/>
                </a:cubicBezTo>
                <a:cubicBezTo>
                  <a:pt x="868" y="468"/>
                  <a:pt x="869" y="472"/>
                  <a:pt x="871" y="475"/>
                </a:cubicBezTo>
                <a:cubicBezTo>
                  <a:pt x="871" y="493"/>
                  <a:pt x="871" y="493"/>
                  <a:pt x="871" y="493"/>
                </a:cubicBezTo>
                <a:cubicBezTo>
                  <a:pt x="869" y="491"/>
                  <a:pt x="869" y="490"/>
                  <a:pt x="868" y="488"/>
                </a:cubicBezTo>
                <a:cubicBezTo>
                  <a:pt x="865" y="484"/>
                  <a:pt x="864" y="478"/>
                  <a:pt x="861" y="474"/>
                </a:cubicBezTo>
                <a:cubicBezTo>
                  <a:pt x="859" y="477"/>
                  <a:pt x="857" y="484"/>
                  <a:pt x="855" y="488"/>
                </a:cubicBezTo>
                <a:cubicBezTo>
                  <a:pt x="849" y="498"/>
                  <a:pt x="835" y="516"/>
                  <a:pt x="825" y="520"/>
                </a:cubicBezTo>
                <a:cubicBezTo>
                  <a:pt x="828" y="534"/>
                  <a:pt x="844" y="547"/>
                  <a:pt x="861" y="547"/>
                </a:cubicBezTo>
                <a:cubicBezTo>
                  <a:pt x="864" y="547"/>
                  <a:pt x="868" y="546"/>
                  <a:pt x="871" y="546"/>
                </a:cubicBezTo>
                <a:cubicBezTo>
                  <a:pt x="871" y="554"/>
                  <a:pt x="871" y="554"/>
                  <a:pt x="871" y="554"/>
                </a:cubicBezTo>
                <a:cubicBezTo>
                  <a:pt x="855" y="557"/>
                  <a:pt x="837" y="553"/>
                  <a:pt x="824" y="537"/>
                </a:cubicBezTo>
                <a:cubicBezTo>
                  <a:pt x="821" y="533"/>
                  <a:pt x="820" y="529"/>
                  <a:pt x="818" y="525"/>
                </a:cubicBezTo>
                <a:cubicBezTo>
                  <a:pt x="805" y="530"/>
                  <a:pt x="805" y="530"/>
                  <a:pt x="805" y="530"/>
                </a:cubicBezTo>
                <a:cubicBezTo>
                  <a:pt x="808" y="541"/>
                  <a:pt x="819" y="552"/>
                  <a:pt x="825" y="557"/>
                </a:cubicBezTo>
                <a:cubicBezTo>
                  <a:pt x="840" y="568"/>
                  <a:pt x="856" y="571"/>
                  <a:pt x="871" y="568"/>
                </a:cubicBezTo>
                <a:cubicBezTo>
                  <a:pt x="871" y="577"/>
                  <a:pt x="871" y="577"/>
                  <a:pt x="871" y="577"/>
                </a:cubicBezTo>
                <a:cubicBezTo>
                  <a:pt x="847" y="580"/>
                  <a:pt x="823" y="571"/>
                  <a:pt x="807" y="551"/>
                </a:cubicBezTo>
                <a:cubicBezTo>
                  <a:pt x="802" y="545"/>
                  <a:pt x="801" y="540"/>
                  <a:pt x="797" y="533"/>
                </a:cubicBezTo>
                <a:cubicBezTo>
                  <a:pt x="785" y="534"/>
                  <a:pt x="785" y="534"/>
                  <a:pt x="785" y="534"/>
                </a:cubicBezTo>
                <a:cubicBezTo>
                  <a:pt x="786" y="545"/>
                  <a:pt x="802" y="565"/>
                  <a:pt x="812" y="573"/>
                </a:cubicBezTo>
                <a:cubicBezTo>
                  <a:pt x="829" y="586"/>
                  <a:pt x="850" y="591"/>
                  <a:pt x="871" y="589"/>
                </a:cubicBezTo>
                <a:cubicBezTo>
                  <a:pt x="871" y="597"/>
                  <a:pt x="871" y="597"/>
                  <a:pt x="871" y="597"/>
                </a:cubicBezTo>
                <a:cubicBezTo>
                  <a:pt x="868" y="598"/>
                  <a:pt x="868" y="598"/>
                  <a:pt x="868" y="598"/>
                </a:cubicBezTo>
                <a:cubicBezTo>
                  <a:pt x="868" y="601"/>
                  <a:pt x="869" y="604"/>
                  <a:pt x="871" y="608"/>
                </a:cubicBezTo>
                <a:cubicBezTo>
                  <a:pt x="871" y="626"/>
                  <a:pt x="871" y="626"/>
                  <a:pt x="871" y="626"/>
                </a:cubicBezTo>
                <a:cubicBezTo>
                  <a:pt x="870" y="624"/>
                  <a:pt x="869" y="622"/>
                  <a:pt x="868" y="621"/>
                </a:cubicBezTo>
                <a:cubicBezTo>
                  <a:pt x="866" y="617"/>
                  <a:pt x="862" y="608"/>
                  <a:pt x="861" y="607"/>
                </a:cubicBezTo>
                <a:cubicBezTo>
                  <a:pt x="859" y="610"/>
                  <a:pt x="857" y="616"/>
                  <a:pt x="855" y="620"/>
                </a:cubicBezTo>
                <a:cubicBezTo>
                  <a:pt x="852" y="625"/>
                  <a:pt x="850" y="629"/>
                  <a:pt x="847" y="633"/>
                </a:cubicBezTo>
                <a:cubicBezTo>
                  <a:pt x="838" y="645"/>
                  <a:pt x="829" y="650"/>
                  <a:pt x="825" y="653"/>
                </a:cubicBezTo>
                <a:cubicBezTo>
                  <a:pt x="828" y="667"/>
                  <a:pt x="844" y="680"/>
                  <a:pt x="861" y="680"/>
                </a:cubicBezTo>
                <a:cubicBezTo>
                  <a:pt x="864" y="680"/>
                  <a:pt x="867" y="679"/>
                  <a:pt x="871" y="678"/>
                </a:cubicBezTo>
                <a:cubicBezTo>
                  <a:pt x="871" y="687"/>
                  <a:pt x="871" y="687"/>
                  <a:pt x="871" y="687"/>
                </a:cubicBezTo>
                <a:cubicBezTo>
                  <a:pt x="868" y="688"/>
                  <a:pt x="864" y="688"/>
                  <a:pt x="861" y="688"/>
                </a:cubicBezTo>
                <a:cubicBezTo>
                  <a:pt x="839" y="688"/>
                  <a:pt x="827" y="676"/>
                  <a:pt x="818" y="658"/>
                </a:cubicBezTo>
                <a:cubicBezTo>
                  <a:pt x="805" y="663"/>
                  <a:pt x="805" y="663"/>
                  <a:pt x="805" y="663"/>
                </a:cubicBezTo>
                <a:cubicBezTo>
                  <a:pt x="809" y="683"/>
                  <a:pt x="836" y="702"/>
                  <a:pt x="861" y="702"/>
                </a:cubicBezTo>
                <a:cubicBezTo>
                  <a:pt x="864" y="702"/>
                  <a:pt x="868" y="702"/>
                  <a:pt x="871" y="701"/>
                </a:cubicBezTo>
                <a:cubicBezTo>
                  <a:pt x="871" y="710"/>
                  <a:pt x="871" y="710"/>
                  <a:pt x="871" y="710"/>
                </a:cubicBezTo>
                <a:cubicBezTo>
                  <a:pt x="841" y="714"/>
                  <a:pt x="809" y="699"/>
                  <a:pt x="797" y="665"/>
                </a:cubicBezTo>
                <a:cubicBezTo>
                  <a:pt x="785" y="667"/>
                  <a:pt x="785" y="667"/>
                  <a:pt x="785" y="667"/>
                </a:cubicBezTo>
                <a:cubicBezTo>
                  <a:pt x="795" y="703"/>
                  <a:pt x="833" y="726"/>
                  <a:pt x="871" y="722"/>
                </a:cubicBezTo>
                <a:cubicBezTo>
                  <a:pt x="871" y="730"/>
                  <a:pt x="871" y="730"/>
                  <a:pt x="871" y="730"/>
                </a:cubicBezTo>
                <a:cubicBezTo>
                  <a:pt x="868" y="731"/>
                  <a:pt x="868" y="731"/>
                  <a:pt x="868" y="731"/>
                </a:cubicBezTo>
                <a:cubicBezTo>
                  <a:pt x="868" y="734"/>
                  <a:pt x="869" y="737"/>
                  <a:pt x="871" y="740"/>
                </a:cubicBezTo>
                <a:cubicBezTo>
                  <a:pt x="871" y="758"/>
                  <a:pt x="871" y="758"/>
                  <a:pt x="871" y="758"/>
                </a:cubicBezTo>
                <a:cubicBezTo>
                  <a:pt x="866" y="751"/>
                  <a:pt x="863" y="743"/>
                  <a:pt x="861" y="737"/>
                </a:cubicBezTo>
                <a:cubicBezTo>
                  <a:pt x="833" y="735"/>
                  <a:pt x="811" y="771"/>
                  <a:pt x="831" y="798"/>
                </a:cubicBezTo>
                <a:cubicBezTo>
                  <a:pt x="838" y="806"/>
                  <a:pt x="852" y="815"/>
                  <a:pt x="869" y="812"/>
                </a:cubicBezTo>
                <a:cubicBezTo>
                  <a:pt x="869" y="811"/>
                  <a:pt x="870" y="811"/>
                  <a:pt x="871" y="811"/>
                </a:cubicBezTo>
                <a:cubicBezTo>
                  <a:pt x="871" y="820"/>
                  <a:pt x="871" y="820"/>
                  <a:pt x="871" y="820"/>
                </a:cubicBezTo>
                <a:cubicBezTo>
                  <a:pt x="822" y="830"/>
                  <a:pt x="792" y="764"/>
                  <a:pt x="837" y="735"/>
                </a:cubicBezTo>
                <a:cubicBezTo>
                  <a:pt x="842" y="732"/>
                  <a:pt x="841" y="733"/>
                  <a:pt x="845" y="732"/>
                </a:cubicBezTo>
                <a:cubicBezTo>
                  <a:pt x="845" y="731"/>
                  <a:pt x="845" y="731"/>
                  <a:pt x="845" y="731"/>
                </a:cubicBezTo>
                <a:cubicBezTo>
                  <a:pt x="848" y="730"/>
                  <a:pt x="848" y="730"/>
                  <a:pt x="848" y="730"/>
                </a:cubicBezTo>
                <a:cubicBezTo>
                  <a:pt x="842" y="729"/>
                  <a:pt x="837" y="728"/>
                  <a:pt x="832" y="726"/>
                </a:cubicBezTo>
                <a:cubicBezTo>
                  <a:pt x="826" y="724"/>
                  <a:pt x="824" y="727"/>
                  <a:pt x="820" y="731"/>
                </a:cubicBezTo>
                <a:cubicBezTo>
                  <a:pt x="793" y="758"/>
                  <a:pt x="798" y="796"/>
                  <a:pt x="817" y="815"/>
                </a:cubicBezTo>
                <a:cubicBezTo>
                  <a:pt x="834" y="833"/>
                  <a:pt x="854" y="837"/>
                  <a:pt x="871" y="834"/>
                </a:cubicBezTo>
                <a:cubicBezTo>
                  <a:pt x="871" y="842"/>
                  <a:pt x="871" y="842"/>
                  <a:pt x="871" y="842"/>
                </a:cubicBezTo>
                <a:cubicBezTo>
                  <a:pt x="854" y="845"/>
                  <a:pt x="836" y="840"/>
                  <a:pt x="821" y="830"/>
                </a:cubicBezTo>
                <a:cubicBezTo>
                  <a:pt x="795" y="812"/>
                  <a:pt x="784" y="774"/>
                  <a:pt x="800" y="743"/>
                </a:cubicBezTo>
                <a:cubicBezTo>
                  <a:pt x="808" y="728"/>
                  <a:pt x="815" y="725"/>
                  <a:pt x="818" y="722"/>
                </a:cubicBezTo>
                <a:cubicBezTo>
                  <a:pt x="819" y="720"/>
                  <a:pt x="817" y="723"/>
                  <a:pt x="819" y="720"/>
                </a:cubicBezTo>
                <a:cubicBezTo>
                  <a:pt x="815" y="718"/>
                  <a:pt x="813" y="716"/>
                  <a:pt x="809" y="714"/>
                </a:cubicBezTo>
                <a:cubicBezTo>
                  <a:pt x="802" y="717"/>
                  <a:pt x="792" y="732"/>
                  <a:pt x="788" y="740"/>
                </a:cubicBezTo>
                <a:cubicBezTo>
                  <a:pt x="783" y="752"/>
                  <a:pt x="780" y="767"/>
                  <a:pt x="781" y="781"/>
                </a:cubicBezTo>
                <a:cubicBezTo>
                  <a:pt x="785" y="829"/>
                  <a:pt x="828" y="859"/>
                  <a:pt x="871" y="855"/>
                </a:cubicBezTo>
                <a:cubicBezTo>
                  <a:pt x="871" y="863"/>
                  <a:pt x="871" y="863"/>
                  <a:pt x="871" y="863"/>
                </a:cubicBezTo>
                <a:cubicBezTo>
                  <a:pt x="868" y="863"/>
                  <a:pt x="868" y="863"/>
                  <a:pt x="868" y="863"/>
                </a:cubicBezTo>
                <a:cubicBezTo>
                  <a:pt x="868" y="866"/>
                  <a:pt x="869" y="870"/>
                  <a:pt x="871" y="874"/>
                </a:cubicBezTo>
                <a:cubicBezTo>
                  <a:pt x="871" y="892"/>
                  <a:pt x="871" y="892"/>
                  <a:pt x="871" y="892"/>
                </a:cubicBezTo>
                <a:cubicBezTo>
                  <a:pt x="870" y="892"/>
                  <a:pt x="870" y="891"/>
                  <a:pt x="869" y="890"/>
                </a:cubicBezTo>
                <a:cubicBezTo>
                  <a:pt x="863" y="880"/>
                  <a:pt x="860" y="866"/>
                  <a:pt x="858" y="863"/>
                </a:cubicBezTo>
                <a:cubicBezTo>
                  <a:pt x="819" y="862"/>
                  <a:pt x="791" y="838"/>
                  <a:pt x="779" y="809"/>
                </a:cubicBezTo>
                <a:cubicBezTo>
                  <a:pt x="772" y="791"/>
                  <a:pt x="770" y="771"/>
                  <a:pt x="775" y="751"/>
                </a:cubicBezTo>
                <a:cubicBezTo>
                  <a:pt x="778" y="741"/>
                  <a:pt x="780" y="736"/>
                  <a:pt x="785" y="727"/>
                </a:cubicBezTo>
                <a:cubicBezTo>
                  <a:pt x="790" y="720"/>
                  <a:pt x="795" y="715"/>
                  <a:pt x="801" y="708"/>
                </a:cubicBezTo>
                <a:cubicBezTo>
                  <a:pt x="794" y="699"/>
                  <a:pt x="794" y="703"/>
                  <a:pt x="786" y="690"/>
                </a:cubicBezTo>
                <a:cubicBezTo>
                  <a:pt x="782" y="683"/>
                  <a:pt x="778" y="676"/>
                  <a:pt x="776" y="668"/>
                </a:cubicBezTo>
                <a:cubicBezTo>
                  <a:pt x="747" y="667"/>
                  <a:pt x="724" y="656"/>
                  <a:pt x="707" y="635"/>
                </a:cubicBezTo>
                <a:cubicBezTo>
                  <a:pt x="702" y="629"/>
                  <a:pt x="698" y="622"/>
                  <a:pt x="694" y="614"/>
                </a:cubicBezTo>
                <a:cubicBezTo>
                  <a:pt x="682" y="587"/>
                  <a:pt x="686" y="557"/>
                  <a:pt x="700" y="532"/>
                </a:cubicBezTo>
                <a:cubicBezTo>
                  <a:pt x="704" y="526"/>
                  <a:pt x="711" y="517"/>
                  <a:pt x="716" y="513"/>
                </a:cubicBezTo>
                <a:cubicBezTo>
                  <a:pt x="714" y="507"/>
                  <a:pt x="702" y="502"/>
                  <a:pt x="693" y="479"/>
                </a:cubicBezTo>
                <a:cubicBezTo>
                  <a:pt x="692" y="476"/>
                  <a:pt x="692" y="474"/>
                  <a:pt x="691" y="472"/>
                </a:cubicBezTo>
                <a:cubicBezTo>
                  <a:pt x="689" y="465"/>
                  <a:pt x="690" y="466"/>
                  <a:pt x="688" y="465"/>
                </a:cubicBezTo>
                <a:cubicBezTo>
                  <a:pt x="648" y="465"/>
                  <a:pt x="615" y="434"/>
                  <a:pt x="606" y="402"/>
                </a:cubicBezTo>
                <a:cubicBezTo>
                  <a:pt x="565" y="402"/>
                  <a:pt x="528" y="373"/>
                  <a:pt x="520" y="333"/>
                </a:cubicBezTo>
                <a:cubicBezTo>
                  <a:pt x="499" y="333"/>
                  <a:pt x="481" y="325"/>
                  <a:pt x="467" y="314"/>
                </a:cubicBezTo>
                <a:cubicBezTo>
                  <a:pt x="456" y="305"/>
                  <a:pt x="445" y="292"/>
                  <a:pt x="440" y="279"/>
                </a:cubicBezTo>
                <a:cubicBezTo>
                  <a:pt x="440" y="278"/>
                  <a:pt x="439" y="276"/>
                  <a:pt x="439" y="276"/>
                </a:cubicBezTo>
                <a:cubicBezTo>
                  <a:pt x="437" y="272"/>
                  <a:pt x="439" y="274"/>
                  <a:pt x="436" y="273"/>
                </a:cubicBezTo>
                <a:cubicBezTo>
                  <a:pt x="436" y="280"/>
                  <a:pt x="428" y="292"/>
                  <a:pt x="424" y="296"/>
                </a:cubicBezTo>
                <a:cubicBezTo>
                  <a:pt x="421" y="300"/>
                  <a:pt x="420" y="302"/>
                  <a:pt x="417" y="306"/>
                </a:cubicBezTo>
                <a:cubicBezTo>
                  <a:pt x="409" y="314"/>
                  <a:pt x="394" y="323"/>
                  <a:pt x="384" y="327"/>
                </a:cubicBezTo>
                <a:cubicBezTo>
                  <a:pt x="349" y="341"/>
                  <a:pt x="308" y="329"/>
                  <a:pt x="285" y="302"/>
                </a:cubicBezTo>
                <a:cubicBezTo>
                  <a:pt x="280" y="297"/>
                  <a:pt x="269" y="280"/>
                  <a:pt x="268" y="273"/>
                </a:cubicBezTo>
                <a:cubicBezTo>
                  <a:pt x="267" y="273"/>
                  <a:pt x="267" y="273"/>
                  <a:pt x="267" y="273"/>
                </a:cubicBezTo>
                <a:cubicBezTo>
                  <a:pt x="266" y="280"/>
                  <a:pt x="259" y="291"/>
                  <a:pt x="255" y="297"/>
                </a:cubicBezTo>
                <a:cubicBezTo>
                  <a:pt x="249" y="304"/>
                  <a:pt x="249" y="304"/>
                  <a:pt x="249" y="304"/>
                </a:cubicBezTo>
                <a:cubicBezTo>
                  <a:pt x="245" y="308"/>
                  <a:pt x="242" y="311"/>
                  <a:pt x="237" y="315"/>
                </a:cubicBezTo>
                <a:cubicBezTo>
                  <a:pt x="222" y="326"/>
                  <a:pt x="204" y="333"/>
                  <a:pt x="181" y="333"/>
                </a:cubicBezTo>
                <a:cubicBezTo>
                  <a:pt x="170" y="333"/>
                  <a:pt x="160" y="331"/>
                  <a:pt x="151" y="327"/>
                </a:cubicBezTo>
                <a:cubicBezTo>
                  <a:pt x="126" y="317"/>
                  <a:pt x="104" y="297"/>
                  <a:pt x="98" y="270"/>
                </a:cubicBezTo>
                <a:cubicBezTo>
                  <a:pt x="91" y="269"/>
                  <a:pt x="85" y="269"/>
                  <a:pt x="79" y="268"/>
                </a:cubicBezTo>
                <a:cubicBezTo>
                  <a:pt x="74" y="266"/>
                  <a:pt x="68" y="265"/>
                  <a:pt x="63" y="263"/>
                </a:cubicBezTo>
                <a:cubicBezTo>
                  <a:pt x="59" y="261"/>
                  <a:pt x="54" y="258"/>
                  <a:pt x="50" y="256"/>
                </a:cubicBezTo>
                <a:cubicBezTo>
                  <a:pt x="10" y="228"/>
                  <a:pt x="13" y="199"/>
                  <a:pt x="9" y="191"/>
                </a:cubicBezTo>
                <a:cubicBezTo>
                  <a:pt x="9" y="170"/>
                  <a:pt x="9" y="170"/>
                  <a:pt x="9" y="170"/>
                </a:cubicBezTo>
                <a:cubicBezTo>
                  <a:pt x="13" y="161"/>
                  <a:pt x="7" y="156"/>
                  <a:pt x="27" y="126"/>
                </a:cubicBezTo>
                <a:cubicBezTo>
                  <a:pt x="31" y="121"/>
                  <a:pt x="35" y="118"/>
                  <a:pt x="38" y="114"/>
                </a:cubicBezTo>
                <a:cubicBezTo>
                  <a:pt x="24" y="97"/>
                  <a:pt x="24" y="97"/>
                  <a:pt x="24" y="97"/>
                </a:cubicBezTo>
                <a:cubicBezTo>
                  <a:pt x="11" y="79"/>
                  <a:pt x="11" y="63"/>
                  <a:pt x="9" y="58"/>
                </a:cubicBezTo>
                <a:cubicBezTo>
                  <a:pt x="9" y="37"/>
                  <a:pt x="9" y="37"/>
                  <a:pt x="9" y="37"/>
                </a:cubicBezTo>
                <a:cubicBezTo>
                  <a:pt x="10" y="35"/>
                  <a:pt x="12" y="23"/>
                  <a:pt x="13" y="20"/>
                </a:cubicBezTo>
                <a:cubicBezTo>
                  <a:pt x="16" y="12"/>
                  <a:pt x="18" y="6"/>
                  <a:pt x="21" y="2"/>
                </a:cubicBezTo>
                <a:close/>
                <a:moveTo>
                  <a:pt x="119" y="2"/>
                </a:moveTo>
                <a:cubicBezTo>
                  <a:pt x="131" y="42"/>
                  <a:pt x="186" y="62"/>
                  <a:pt x="224" y="33"/>
                </a:cubicBezTo>
                <a:cubicBezTo>
                  <a:pt x="241" y="20"/>
                  <a:pt x="241" y="12"/>
                  <a:pt x="247" y="2"/>
                </a:cubicBezTo>
                <a:cubicBezTo>
                  <a:pt x="238" y="2"/>
                  <a:pt x="238" y="2"/>
                  <a:pt x="238" y="2"/>
                </a:cubicBezTo>
                <a:cubicBezTo>
                  <a:pt x="235" y="12"/>
                  <a:pt x="225" y="22"/>
                  <a:pt x="218" y="27"/>
                </a:cubicBezTo>
                <a:cubicBezTo>
                  <a:pt x="183" y="52"/>
                  <a:pt x="138" y="31"/>
                  <a:pt x="127" y="2"/>
                </a:cubicBezTo>
                <a:cubicBezTo>
                  <a:pt x="119" y="2"/>
                  <a:pt x="119" y="2"/>
                  <a:pt x="119" y="2"/>
                </a:cubicBezTo>
                <a:close/>
                <a:moveTo>
                  <a:pt x="143" y="2"/>
                </a:moveTo>
                <a:cubicBezTo>
                  <a:pt x="157" y="25"/>
                  <a:pt x="189" y="32"/>
                  <a:pt x="211" y="15"/>
                </a:cubicBezTo>
                <a:cubicBezTo>
                  <a:pt x="217" y="10"/>
                  <a:pt x="220" y="6"/>
                  <a:pt x="222" y="2"/>
                </a:cubicBezTo>
                <a:cubicBezTo>
                  <a:pt x="212" y="2"/>
                  <a:pt x="212" y="2"/>
                  <a:pt x="212" y="2"/>
                </a:cubicBezTo>
                <a:cubicBezTo>
                  <a:pt x="206" y="10"/>
                  <a:pt x="195" y="16"/>
                  <a:pt x="182" y="16"/>
                </a:cubicBezTo>
                <a:cubicBezTo>
                  <a:pt x="171" y="16"/>
                  <a:pt x="160" y="10"/>
                  <a:pt x="153" y="2"/>
                </a:cubicBezTo>
                <a:cubicBezTo>
                  <a:pt x="143" y="2"/>
                  <a:pt x="143" y="2"/>
                  <a:pt x="143" y="2"/>
                </a:cubicBezTo>
                <a:close/>
                <a:moveTo>
                  <a:pt x="313" y="2"/>
                </a:moveTo>
                <a:cubicBezTo>
                  <a:pt x="320" y="14"/>
                  <a:pt x="334" y="24"/>
                  <a:pt x="353" y="24"/>
                </a:cubicBezTo>
                <a:cubicBezTo>
                  <a:pt x="376" y="24"/>
                  <a:pt x="386" y="11"/>
                  <a:pt x="392" y="2"/>
                </a:cubicBezTo>
                <a:cubicBezTo>
                  <a:pt x="382" y="2"/>
                  <a:pt x="382" y="2"/>
                  <a:pt x="382" y="2"/>
                </a:cubicBezTo>
                <a:cubicBezTo>
                  <a:pt x="368" y="20"/>
                  <a:pt x="337" y="20"/>
                  <a:pt x="323" y="2"/>
                </a:cubicBezTo>
                <a:cubicBezTo>
                  <a:pt x="313" y="2"/>
                  <a:pt x="313" y="2"/>
                  <a:pt x="313" y="2"/>
                </a:cubicBezTo>
                <a:close/>
                <a:moveTo>
                  <a:pt x="457" y="2"/>
                </a:moveTo>
                <a:cubicBezTo>
                  <a:pt x="460" y="5"/>
                  <a:pt x="461" y="12"/>
                  <a:pt x="467" y="20"/>
                </a:cubicBezTo>
                <a:cubicBezTo>
                  <a:pt x="503" y="65"/>
                  <a:pt x="572" y="48"/>
                  <a:pt x="586" y="2"/>
                </a:cubicBezTo>
                <a:cubicBezTo>
                  <a:pt x="577" y="2"/>
                  <a:pt x="577" y="2"/>
                  <a:pt x="577" y="2"/>
                </a:cubicBezTo>
                <a:cubicBezTo>
                  <a:pt x="570" y="21"/>
                  <a:pt x="548" y="38"/>
                  <a:pt x="522" y="38"/>
                </a:cubicBezTo>
                <a:cubicBezTo>
                  <a:pt x="497" y="38"/>
                  <a:pt x="473" y="21"/>
                  <a:pt x="467" y="2"/>
                </a:cubicBezTo>
                <a:cubicBezTo>
                  <a:pt x="457" y="2"/>
                  <a:pt x="457" y="2"/>
                  <a:pt x="457" y="2"/>
                </a:cubicBezTo>
                <a:close/>
                <a:moveTo>
                  <a:pt x="483" y="2"/>
                </a:moveTo>
                <a:cubicBezTo>
                  <a:pt x="484" y="3"/>
                  <a:pt x="484" y="5"/>
                  <a:pt x="485" y="6"/>
                </a:cubicBezTo>
                <a:cubicBezTo>
                  <a:pt x="504" y="32"/>
                  <a:pt x="546" y="30"/>
                  <a:pt x="562" y="2"/>
                </a:cubicBezTo>
                <a:cubicBezTo>
                  <a:pt x="552" y="2"/>
                  <a:pt x="552" y="2"/>
                  <a:pt x="552" y="2"/>
                </a:cubicBezTo>
                <a:cubicBezTo>
                  <a:pt x="545" y="10"/>
                  <a:pt x="533" y="16"/>
                  <a:pt x="522" y="16"/>
                </a:cubicBezTo>
                <a:cubicBezTo>
                  <a:pt x="509" y="16"/>
                  <a:pt x="499" y="10"/>
                  <a:pt x="492" y="2"/>
                </a:cubicBezTo>
                <a:cubicBezTo>
                  <a:pt x="483" y="2"/>
                  <a:pt x="483" y="2"/>
                  <a:pt x="483" y="2"/>
                </a:cubicBezTo>
                <a:close/>
                <a:moveTo>
                  <a:pt x="652" y="2"/>
                </a:moveTo>
                <a:cubicBezTo>
                  <a:pt x="653" y="3"/>
                  <a:pt x="654" y="5"/>
                  <a:pt x="655" y="6"/>
                </a:cubicBezTo>
                <a:cubicBezTo>
                  <a:pt x="675" y="33"/>
                  <a:pt x="716" y="28"/>
                  <a:pt x="731" y="2"/>
                </a:cubicBezTo>
                <a:cubicBezTo>
                  <a:pt x="721" y="2"/>
                  <a:pt x="721" y="2"/>
                  <a:pt x="721" y="2"/>
                </a:cubicBezTo>
                <a:cubicBezTo>
                  <a:pt x="714" y="10"/>
                  <a:pt x="703" y="16"/>
                  <a:pt x="691" y="16"/>
                </a:cubicBezTo>
                <a:cubicBezTo>
                  <a:pt x="679" y="16"/>
                  <a:pt x="669" y="10"/>
                  <a:pt x="662" y="2"/>
                </a:cubicBezTo>
                <a:cubicBezTo>
                  <a:pt x="652" y="2"/>
                  <a:pt x="652" y="2"/>
                  <a:pt x="652" y="2"/>
                </a:cubicBezTo>
                <a:close/>
                <a:moveTo>
                  <a:pt x="822" y="2"/>
                </a:moveTo>
                <a:cubicBezTo>
                  <a:pt x="823" y="3"/>
                  <a:pt x="823" y="4"/>
                  <a:pt x="824" y="6"/>
                </a:cubicBezTo>
                <a:cubicBezTo>
                  <a:pt x="836" y="21"/>
                  <a:pt x="854" y="27"/>
                  <a:pt x="871" y="23"/>
                </a:cubicBezTo>
                <a:cubicBezTo>
                  <a:pt x="871" y="15"/>
                  <a:pt x="871" y="15"/>
                  <a:pt x="871" y="15"/>
                </a:cubicBezTo>
                <a:cubicBezTo>
                  <a:pt x="856" y="18"/>
                  <a:pt x="840" y="13"/>
                  <a:pt x="831" y="2"/>
                </a:cubicBezTo>
                <a:cubicBezTo>
                  <a:pt x="822" y="2"/>
                  <a:pt x="822" y="2"/>
                  <a:pt x="822" y="2"/>
                </a:cubicBezTo>
                <a:close/>
                <a:moveTo>
                  <a:pt x="135" y="53"/>
                </a:moveTo>
                <a:cubicBezTo>
                  <a:pt x="128" y="50"/>
                  <a:pt x="119" y="40"/>
                  <a:pt x="114" y="35"/>
                </a:cubicBezTo>
                <a:cubicBezTo>
                  <a:pt x="108" y="28"/>
                  <a:pt x="104" y="19"/>
                  <a:pt x="100" y="10"/>
                </a:cubicBezTo>
                <a:cubicBezTo>
                  <a:pt x="66" y="10"/>
                  <a:pt x="48" y="46"/>
                  <a:pt x="69" y="72"/>
                </a:cubicBezTo>
                <a:cubicBezTo>
                  <a:pt x="89" y="97"/>
                  <a:pt x="132" y="85"/>
                  <a:pt x="135" y="53"/>
                </a:cubicBezTo>
                <a:close/>
                <a:moveTo>
                  <a:pt x="305" y="53"/>
                </a:moveTo>
                <a:cubicBezTo>
                  <a:pt x="293" y="47"/>
                  <a:pt x="277" y="29"/>
                  <a:pt x="272" y="16"/>
                </a:cubicBezTo>
                <a:cubicBezTo>
                  <a:pt x="265" y="0"/>
                  <a:pt x="267" y="17"/>
                  <a:pt x="252" y="34"/>
                </a:cubicBezTo>
                <a:cubicBezTo>
                  <a:pt x="241" y="47"/>
                  <a:pt x="242" y="44"/>
                  <a:pt x="231" y="53"/>
                </a:cubicBezTo>
                <a:cubicBezTo>
                  <a:pt x="230" y="70"/>
                  <a:pt x="250" y="85"/>
                  <a:pt x="267" y="85"/>
                </a:cubicBezTo>
                <a:cubicBezTo>
                  <a:pt x="287" y="85"/>
                  <a:pt x="303" y="71"/>
                  <a:pt x="305" y="53"/>
                </a:cubicBezTo>
                <a:close/>
                <a:moveTo>
                  <a:pt x="474" y="53"/>
                </a:moveTo>
                <a:cubicBezTo>
                  <a:pt x="462" y="46"/>
                  <a:pt x="447" y="29"/>
                  <a:pt x="441" y="16"/>
                </a:cubicBezTo>
                <a:cubicBezTo>
                  <a:pt x="435" y="0"/>
                  <a:pt x="436" y="16"/>
                  <a:pt x="421" y="34"/>
                </a:cubicBezTo>
                <a:cubicBezTo>
                  <a:pt x="416" y="40"/>
                  <a:pt x="408" y="49"/>
                  <a:pt x="400" y="53"/>
                </a:cubicBezTo>
                <a:cubicBezTo>
                  <a:pt x="405" y="96"/>
                  <a:pt x="469" y="96"/>
                  <a:pt x="474" y="53"/>
                </a:cubicBezTo>
                <a:close/>
                <a:moveTo>
                  <a:pt x="644" y="53"/>
                </a:moveTo>
                <a:cubicBezTo>
                  <a:pt x="640" y="50"/>
                  <a:pt x="636" y="47"/>
                  <a:pt x="632" y="44"/>
                </a:cubicBezTo>
                <a:cubicBezTo>
                  <a:pt x="624" y="38"/>
                  <a:pt x="616" y="26"/>
                  <a:pt x="611" y="16"/>
                </a:cubicBezTo>
                <a:cubicBezTo>
                  <a:pt x="604" y="1"/>
                  <a:pt x="606" y="14"/>
                  <a:pt x="591" y="34"/>
                </a:cubicBezTo>
                <a:cubicBezTo>
                  <a:pt x="587" y="39"/>
                  <a:pt x="576" y="50"/>
                  <a:pt x="570" y="53"/>
                </a:cubicBezTo>
                <a:cubicBezTo>
                  <a:pt x="572" y="71"/>
                  <a:pt x="587" y="85"/>
                  <a:pt x="606" y="85"/>
                </a:cubicBezTo>
                <a:cubicBezTo>
                  <a:pt x="626" y="86"/>
                  <a:pt x="644" y="69"/>
                  <a:pt x="644" y="53"/>
                </a:cubicBezTo>
                <a:close/>
                <a:moveTo>
                  <a:pt x="813" y="53"/>
                </a:moveTo>
                <a:cubicBezTo>
                  <a:pt x="799" y="42"/>
                  <a:pt x="789" y="34"/>
                  <a:pt x="781" y="16"/>
                </a:cubicBezTo>
                <a:cubicBezTo>
                  <a:pt x="774" y="1"/>
                  <a:pt x="776" y="14"/>
                  <a:pt x="761" y="34"/>
                </a:cubicBezTo>
                <a:cubicBezTo>
                  <a:pt x="757" y="39"/>
                  <a:pt x="745" y="50"/>
                  <a:pt x="739" y="53"/>
                </a:cubicBezTo>
                <a:cubicBezTo>
                  <a:pt x="742" y="80"/>
                  <a:pt x="777" y="97"/>
                  <a:pt x="801" y="76"/>
                </a:cubicBezTo>
                <a:cubicBezTo>
                  <a:pt x="806" y="72"/>
                  <a:pt x="814" y="63"/>
                  <a:pt x="813" y="53"/>
                </a:cubicBezTo>
                <a:close/>
                <a:moveTo>
                  <a:pt x="326" y="63"/>
                </a:moveTo>
                <a:cubicBezTo>
                  <a:pt x="313" y="58"/>
                  <a:pt x="313" y="58"/>
                  <a:pt x="313" y="58"/>
                </a:cubicBezTo>
                <a:cubicBezTo>
                  <a:pt x="307" y="72"/>
                  <a:pt x="307" y="75"/>
                  <a:pt x="297" y="83"/>
                </a:cubicBezTo>
                <a:cubicBezTo>
                  <a:pt x="276" y="101"/>
                  <a:pt x="244" y="96"/>
                  <a:pt x="229" y="72"/>
                </a:cubicBezTo>
                <a:cubicBezTo>
                  <a:pt x="226" y="68"/>
                  <a:pt x="225" y="62"/>
                  <a:pt x="222" y="58"/>
                </a:cubicBezTo>
                <a:cubicBezTo>
                  <a:pt x="210" y="63"/>
                  <a:pt x="210" y="63"/>
                  <a:pt x="210" y="63"/>
                </a:cubicBezTo>
                <a:cubicBezTo>
                  <a:pt x="213" y="86"/>
                  <a:pt x="239" y="108"/>
                  <a:pt x="267" y="108"/>
                </a:cubicBezTo>
                <a:cubicBezTo>
                  <a:pt x="296" y="108"/>
                  <a:pt x="321" y="86"/>
                  <a:pt x="326" y="63"/>
                </a:cubicBezTo>
                <a:close/>
                <a:moveTo>
                  <a:pt x="495" y="63"/>
                </a:moveTo>
                <a:cubicBezTo>
                  <a:pt x="483" y="58"/>
                  <a:pt x="483" y="58"/>
                  <a:pt x="483" y="58"/>
                </a:cubicBezTo>
                <a:cubicBezTo>
                  <a:pt x="480" y="63"/>
                  <a:pt x="479" y="67"/>
                  <a:pt x="476" y="72"/>
                </a:cubicBezTo>
                <a:cubicBezTo>
                  <a:pt x="457" y="104"/>
                  <a:pt x="409" y="99"/>
                  <a:pt x="395" y="65"/>
                </a:cubicBezTo>
                <a:cubicBezTo>
                  <a:pt x="394" y="63"/>
                  <a:pt x="393" y="60"/>
                  <a:pt x="392" y="58"/>
                </a:cubicBezTo>
                <a:cubicBezTo>
                  <a:pt x="379" y="63"/>
                  <a:pt x="379" y="63"/>
                  <a:pt x="379" y="63"/>
                </a:cubicBezTo>
                <a:cubicBezTo>
                  <a:pt x="384" y="87"/>
                  <a:pt x="409" y="108"/>
                  <a:pt x="437" y="108"/>
                </a:cubicBezTo>
                <a:cubicBezTo>
                  <a:pt x="466" y="108"/>
                  <a:pt x="490" y="87"/>
                  <a:pt x="495" y="63"/>
                </a:cubicBezTo>
                <a:close/>
                <a:moveTo>
                  <a:pt x="665" y="63"/>
                </a:moveTo>
                <a:cubicBezTo>
                  <a:pt x="652" y="58"/>
                  <a:pt x="652" y="58"/>
                  <a:pt x="652" y="58"/>
                </a:cubicBezTo>
                <a:cubicBezTo>
                  <a:pt x="650" y="62"/>
                  <a:pt x="649" y="68"/>
                  <a:pt x="646" y="72"/>
                </a:cubicBezTo>
                <a:cubicBezTo>
                  <a:pt x="632" y="95"/>
                  <a:pt x="599" y="101"/>
                  <a:pt x="577" y="83"/>
                </a:cubicBezTo>
                <a:cubicBezTo>
                  <a:pt x="566" y="74"/>
                  <a:pt x="566" y="69"/>
                  <a:pt x="562" y="58"/>
                </a:cubicBezTo>
                <a:cubicBezTo>
                  <a:pt x="549" y="63"/>
                  <a:pt x="549" y="63"/>
                  <a:pt x="549" y="63"/>
                </a:cubicBezTo>
                <a:cubicBezTo>
                  <a:pt x="554" y="96"/>
                  <a:pt x="605" y="126"/>
                  <a:pt x="645" y="94"/>
                </a:cubicBezTo>
                <a:cubicBezTo>
                  <a:pt x="652" y="89"/>
                  <a:pt x="663" y="76"/>
                  <a:pt x="665" y="63"/>
                </a:cubicBezTo>
                <a:close/>
                <a:moveTo>
                  <a:pt x="834" y="63"/>
                </a:moveTo>
                <a:cubicBezTo>
                  <a:pt x="822" y="58"/>
                  <a:pt x="822" y="58"/>
                  <a:pt x="822" y="58"/>
                </a:cubicBezTo>
                <a:cubicBezTo>
                  <a:pt x="820" y="61"/>
                  <a:pt x="812" y="93"/>
                  <a:pt x="777" y="94"/>
                </a:cubicBezTo>
                <a:cubicBezTo>
                  <a:pt x="754" y="94"/>
                  <a:pt x="735" y="77"/>
                  <a:pt x="732" y="58"/>
                </a:cubicBezTo>
                <a:cubicBezTo>
                  <a:pt x="719" y="63"/>
                  <a:pt x="719" y="63"/>
                  <a:pt x="719" y="63"/>
                </a:cubicBezTo>
                <a:cubicBezTo>
                  <a:pt x="723" y="95"/>
                  <a:pt x="772" y="126"/>
                  <a:pt x="814" y="95"/>
                </a:cubicBezTo>
                <a:cubicBezTo>
                  <a:pt x="821" y="89"/>
                  <a:pt x="833" y="77"/>
                  <a:pt x="834" y="63"/>
                </a:cubicBezTo>
                <a:close/>
                <a:moveTo>
                  <a:pt x="345" y="67"/>
                </a:moveTo>
                <a:cubicBezTo>
                  <a:pt x="334" y="65"/>
                  <a:pt x="334" y="65"/>
                  <a:pt x="334" y="65"/>
                </a:cubicBezTo>
                <a:cubicBezTo>
                  <a:pt x="327" y="93"/>
                  <a:pt x="301" y="116"/>
                  <a:pt x="267" y="116"/>
                </a:cubicBezTo>
                <a:cubicBezTo>
                  <a:pt x="234" y="116"/>
                  <a:pt x="208" y="92"/>
                  <a:pt x="202" y="65"/>
                </a:cubicBezTo>
                <a:cubicBezTo>
                  <a:pt x="190" y="67"/>
                  <a:pt x="190" y="67"/>
                  <a:pt x="190" y="67"/>
                </a:cubicBezTo>
                <a:cubicBezTo>
                  <a:pt x="190" y="80"/>
                  <a:pt x="205" y="100"/>
                  <a:pt x="216" y="109"/>
                </a:cubicBezTo>
                <a:cubicBezTo>
                  <a:pt x="249" y="139"/>
                  <a:pt x="307" y="134"/>
                  <a:pt x="335" y="91"/>
                </a:cubicBezTo>
                <a:cubicBezTo>
                  <a:pt x="338" y="87"/>
                  <a:pt x="346" y="74"/>
                  <a:pt x="345" y="67"/>
                </a:cubicBezTo>
                <a:close/>
                <a:moveTo>
                  <a:pt x="515" y="67"/>
                </a:moveTo>
                <a:cubicBezTo>
                  <a:pt x="503" y="65"/>
                  <a:pt x="503" y="65"/>
                  <a:pt x="503" y="65"/>
                </a:cubicBezTo>
                <a:cubicBezTo>
                  <a:pt x="497" y="92"/>
                  <a:pt x="471" y="116"/>
                  <a:pt x="437" y="116"/>
                </a:cubicBezTo>
                <a:cubicBezTo>
                  <a:pt x="404" y="116"/>
                  <a:pt x="377" y="92"/>
                  <a:pt x="371" y="65"/>
                </a:cubicBezTo>
                <a:cubicBezTo>
                  <a:pt x="359" y="67"/>
                  <a:pt x="359" y="67"/>
                  <a:pt x="359" y="67"/>
                </a:cubicBezTo>
                <a:cubicBezTo>
                  <a:pt x="359" y="73"/>
                  <a:pt x="366" y="86"/>
                  <a:pt x="369" y="91"/>
                </a:cubicBezTo>
                <a:cubicBezTo>
                  <a:pt x="401" y="140"/>
                  <a:pt x="473" y="141"/>
                  <a:pt x="505" y="91"/>
                </a:cubicBezTo>
                <a:cubicBezTo>
                  <a:pt x="508" y="87"/>
                  <a:pt x="515" y="73"/>
                  <a:pt x="515" y="67"/>
                </a:cubicBezTo>
                <a:close/>
                <a:moveTo>
                  <a:pt x="685" y="67"/>
                </a:moveTo>
                <a:cubicBezTo>
                  <a:pt x="673" y="65"/>
                  <a:pt x="673" y="65"/>
                  <a:pt x="673" y="65"/>
                </a:cubicBezTo>
                <a:cubicBezTo>
                  <a:pt x="669" y="74"/>
                  <a:pt x="671" y="74"/>
                  <a:pt x="664" y="85"/>
                </a:cubicBezTo>
                <a:cubicBezTo>
                  <a:pt x="632" y="135"/>
                  <a:pt x="554" y="121"/>
                  <a:pt x="541" y="65"/>
                </a:cubicBezTo>
                <a:cubicBezTo>
                  <a:pt x="529" y="67"/>
                  <a:pt x="529" y="67"/>
                  <a:pt x="529" y="67"/>
                </a:cubicBezTo>
                <a:cubicBezTo>
                  <a:pt x="529" y="79"/>
                  <a:pt x="545" y="101"/>
                  <a:pt x="555" y="109"/>
                </a:cubicBezTo>
                <a:cubicBezTo>
                  <a:pt x="595" y="142"/>
                  <a:pt x="650" y="130"/>
                  <a:pt x="675" y="91"/>
                </a:cubicBezTo>
                <a:cubicBezTo>
                  <a:pt x="678" y="86"/>
                  <a:pt x="685" y="74"/>
                  <a:pt x="685" y="67"/>
                </a:cubicBezTo>
                <a:close/>
                <a:moveTo>
                  <a:pt x="854" y="67"/>
                </a:moveTo>
                <a:cubicBezTo>
                  <a:pt x="843" y="65"/>
                  <a:pt x="843" y="65"/>
                  <a:pt x="843" y="65"/>
                </a:cubicBezTo>
                <a:cubicBezTo>
                  <a:pt x="838" y="75"/>
                  <a:pt x="838" y="86"/>
                  <a:pt x="820" y="101"/>
                </a:cubicBezTo>
                <a:cubicBezTo>
                  <a:pt x="795" y="121"/>
                  <a:pt x="760" y="121"/>
                  <a:pt x="733" y="101"/>
                </a:cubicBezTo>
                <a:cubicBezTo>
                  <a:pt x="725" y="94"/>
                  <a:pt x="713" y="80"/>
                  <a:pt x="710" y="65"/>
                </a:cubicBezTo>
                <a:cubicBezTo>
                  <a:pt x="699" y="67"/>
                  <a:pt x="699" y="67"/>
                  <a:pt x="699" y="67"/>
                </a:cubicBezTo>
                <a:cubicBezTo>
                  <a:pt x="698" y="73"/>
                  <a:pt x="706" y="87"/>
                  <a:pt x="708" y="91"/>
                </a:cubicBezTo>
                <a:cubicBezTo>
                  <a:pt x="722" y="113"/>
                  <a:pt x="747" y="128"/>
                  <a:pt x="776" y="128"/>
                </a:cubicBezTo>
                <a:cubicBezTo>
                  <a:pt x="798" y="128"/>
                  <a:pt x="814" y="120"/>
                  <a:pt x="827" y="110"/>
                </a:cubicBezTo>
                <a:cubicBezTo>
                  <a:pt x="838" y="102"/>
                  <a:pt x="855" y="78"/>
                  <a:pt x="854" y="67"/>
                </a:cubicBezTo>
                <a:close/>
                <a:moveTo>
                  <a:pt x="388" y="122"/>
                </a:moveTo>
                <a:cubicBezTo>
                  <a:pt x="373" y="110"/>
                  <a:pt x="358" y="96"/>
                  <a:pt x="353" y="76"/>
                </a:cubicBezTo>
                <a:cubicBezTo>
                  <a:pt x="348" y="80"/>
                  <a:pt x="352" y="87"/>
                  <a:pt x="328" y="112"/>
                </a:cubicBezTo>
                <a:cubicBezTo>
                  <a:pt x="325" y="116"/>
                  <a:pt x="321" y="119"/>
                  <a:pt x="317" y="122"/>
                </a:cubicBezTo>
                <a:cubicBezTo>
                  <a:pt x="319" y="142"/>
                  <a:pt x="353" y="159"/>
                  <a:pt x="376" y="141"/>
                </a:cubicBezTo>
                <a:cubicBezTo>
                  <a:pt x="380" y="137"/>
                  <a:pt x="387" y="129"/>
                  <a:pt x="388" y="122"/>
                </a:cubicBezTo>
                <a:close/>
                <a:moveTo>
                  <a:pt x="219" y="122"/>
                </a:moveTo>
                <a:cubicBezTo>
                  <a:pt x="205" y="113"/>
                  <a:pt x="189" y="96"/>
                  <a:pt x="183" y="76"/>
                </a:cubicBezTo>
                <a:cubicBezTo>
                  <a:pt x="181" y="78"/>
                  <a:pt x="179" y="85"/>
                  <a:pt x="177" y="89"/>
                </a:cubicBezTo>
                <a:cubicBezTo>
                  <a:pt x="174" y="94"/>
                  <a:pt x="172" y="98"/>
                  <a:pt x="168" y="102"/>
                </a:cubicBezTo>
                <a:cubicBezTo>
                  <a:pt x="160" y="113"/>
                  <a:pt x="154" y="116"/>
                  <a:pt x="147" y="122"/>
                </a:cubicBezTo>
                <a:cubicBezTo>
                  <a:pt x="149" y="136"/>
                  <a:pt x="166" y="149"/>
                  <a:pt x="183" y="149"/>
                </a:cubicBezTo>
                <a:cubicBezTo>
                  <a:pt x="200" y="149"/>
                  <a:pt x="216" y="136"/>
                  <a:pt x="219" y="122"/>
                </a:cubicBezTo>
                <a:close/>
                <a:moveTo>
                  <a:pt x="558" y="122"/>
                </a:moveTo>
                <a:cubicBezTo>
                  <a:pt x="545" y="111"/>
                  <a:pt x="537" y="105"/>
                  <a:pt x="528" y="89"/>
                </a:cubicBezTo>
                <a:cubicBezTo>
                  <a:pt x="526" y="85"/>
                  <a:pt x="524" y="79"/>
                  <a:pt x="522" y="75"/>
                </a:cubicBezTo>
                <a:cubicBezTo>
                  <a:pt x="512" y="99"/>
                  <a:pt x="504" y="110"/>
                  <a:pt x="486" y="122"/>
                </a:cubicBezTo>
                <a:cubicBezTo>
                  <a:pt x="490" y="142"/>
                  <a:pt x="519" y="159"/>
                  <a:pt x="545" y="141"/>
                </a:cubicBezTo>
                <a:cubicBezTo>
                  <a:pt x="549" y="138"/>
                  <a:pt x="557" y="130"/>
                  <a:pt x="558" y="122"/>
                </a:cubicBezTo>
                <a:close/>
                <a:moveTo>
                  <a:pt x="727" y="122"/>
                </a:moveTo>
                <a:cubicBezTo>
                  <a:pt x="723" y="118"/>
                  <a:pt x="720" y="117"/>
                  <a:pt x="716" y="113"/>
                </a:cubicBezTo>
                <a:cubicBezTo>
                  <a:pt x="694" y="91"/>
                  <a:pt x="696" y="80"/>
                  <a:pt x="691" y="76"/>
                </a:cubicBezTo>
                <a:cubicBezTo>
                  <a:pt x="686" y="95"/>
                  <a:pt x="669" y="114"/>
                  <a:pt x="656" y="122"/>
                </a:cubicBezTo>
                <a:cubicBezTo>
                  <a:pt x="659" y="141"/>
                  <a:pt x="689" y="159"/>
                  <a:pt x="715" y="141"/>
                </a:cubicBezTo>
                <a:cubicBezTo>
                  <a:pt x="719" y="138"/>
                  <a:pt x="726" y="130"/>
                  <a:pt x="727" y="122"/>
                </a:cubicBezTo>
                <a:close/>
                <a:moveTo>
                  <a:pt x="239" y="132"/>
                </a:moveTo>
                <a:cubicBezTo>
                  <a:pt x="227" y="127"/>
                  <a:pt x="227" y="127"/>
                  <a:pt x="227" y="127"/>
                </a:cubicBezTo>
                <a:cubicBezTo>
                  <a:pt x="221" y="133"/>
                  <a:pt x="214" y="157"/>
                  <a:pt x="183" y="157"/>
                </a:cubicBezTo>
                <a:cubicBezTo>
                  <a:pt x="160" y="157"/>
                  <a:pt x="147" y="143"/>
                  <a:pt x="139" y="127"/>
                </a:cubicBezTo>
                <a:cubicBezTo>
                  <a:pt x="127" y="132"/>
                  <a:pt x="127" y="132"/>
                  <a:pt x="127" y="132"/>
                </a:cubicBezTo>
                <a:cubicBezTo>
                  <a:pt x="140" y="169"/>
                  <a:pt x="186" y="183"/>
                  <a:pt x="219" y="159"/>
                </a:cubicBezTo>
                <a:cubicBezTo>
                  <a:pt x="225" y="154"/>
                  <a:pt x="237" y="142"/>
                  <a:pt x="239" y="132"/>
                </a:cubicBezTo>
                <a:close/>
                <a:moveTo>
                  <a:pt x="408" y="132"/>
                </a:moveTo>
                <a:cubicBezTo>
                  <a:pt x="407" y="131"/>
                  <a:pt x="399" y="128"/>
                  <a:pt x="396" y="127"/>
                </a:cubicBezTo>
                <a:cubicBezTo>
                  <a:pt x="394" y="129"/>
                  <a:pt x="392" y="135"/>
                  <a:pt x="390" y="138"/>
                </a:cubicBezTo>
                <a:cubicBezTo>
                  <a:pt x="387" y="142"/>
                  <a:pt x="384" y="145"/>
                  <a:pt x="381" y="147"/>
                </a:cubicBezTo>
                <a:cubicBezTo>
                  <a:pt x="374" y="153"/>
                  <a:pt x="364" y="157"/>
                  <a:pt x="353" y="157"/>
                </a:cubicBezTo>
                <a:cubicBezTo>
                  <a:pt x="342" y="157"/>
                  <a:pt x="332" y="153"/>
                  <a:pt x="325" y="148"/>
                </a:cubicBezTo>
                <a:cubicBezTo>
                  <a:pt x="318" y="143"/>
                  <a:pt x="314" y="137"/>
                  <a:pt x="309" y="127"/>
                </a:cubicBezTo>
                <a:cubicBezTo>
                  <a:pt x="306" y="128"/>
                  <a:pt x="298" y="130"/>
                  <a:pt x="296" y="132"/>
                </a:cubicBezTo>
                <a:cubicBezTo>
                  <a:pt x="303" y="152"/>
                  <a:pt x="325" y="171"/>
                  <a:pt x="352" y="171"/>
                </a:cubicBezTo>
                <a:cubicBezTo>
                  <a:pt x="379" y="171"/>
                  <a:pt x="402" y="152"/>
                  <a:pt x="408" y="132"/>
                </a:cubicBezTo>
                <a:close/>
                <a:moveTo>
                  <a:pt x="578" y="132"/>
                </a:moveTo>
                <a:cubicBezTo>
                  <a:pt x="565" y="127"/>
                  <a:pt x="565" y="127"/>
                  <a:pt x="565" y="127"/>
                </a:cubicBezTo>
                <a:cubicBezTo>
                  <a:pt x="550" y="163"/>
                  <a:pt x="507" y="166"/>
                  <a:pt x="485" y="138"/>
                </a:cubicBezTo>
                <a:cubicBezTo>
                  <a:pt x="483" y="135"/>
                  <a:pt x="480" y="129"/>
                  <a:pt x="478" y="127"/>
                </a:cubicBezTo>
                <a:cubicBezTo>
                  <a:pt x="466" y="132"/>
                  <a:pt x="466" y="132"/>
                  <a:pt x="466" y="132"/>
                </a:cubicBezTo>
                <a:cubicBezTo>
                  <a:pt x="470" y="152"/>
                  <a:pt x="496" y="171"/>
                  <a:pt x="522" y="171"/>
                </a:cubicBezTo>
                <a:cubicBezTo>
                  <a:pt x="549" y="171"/>
                  <a:pt x="571" y="152"/>
                  <a:pt x="578" y="132"/>
                </a:cubicBezTo>
                <a:close/>
                <a:moveTo>
                  <a:pt x="748" y="132"/>
                </a:moveTo>
                <a:cubicBezTo>
                  <a:pt x="735" y="127"/>
                  <a:pt x="735" y="127"/>
                  <a:pt x="735" y="127"/>
                </a:cubicBezTo>
                <a:cubicBezTo>
                  <a:pt x="727" y="145"/>
                  <a:pt x="714" y="157"/>
                  <a:pt x="692" y="157"/>
                </a:cubicBezTo>
                <a:cubicBezTo>
                  <a:pt x="677" y="157"/>
                  <a:pt x="664" y="150"/>
                  <a:pt x="655" y="139"/>
                </a:cubicBezTo>
                <a:cubicBezTo>
                  <a:pt x="652" y="135"/>
                  <a:pt x="651" y="130"/>
                  <a:pt x="648" y="127"/>
                </a:cubicBezTo>
                <a:cubicBezTo>
                  <a:pt x="636" y="132"/>
                  <a:pt x="636" y="132"/>
                  <a:pt x="636" y="132"/>
                </a:cubicBezTo>
                <a:cubicBezTo>
                  <a:pt x="651" y="180"/>
                  <a:pt x="727" y="187"/>
                  <a:pt x="748" y="132"/>
                </a:cubicBezTo>
                <a:close/>
                <a:moveTo>
                  <a:pt x="598" y="136"/>
                </a:moveTo>
                <a:cubicBezTo>
                  <a:pt x="587" y="134"/>
                  <a:pt x="587" y="134"/>
                  <a:pt x="587" y="134"/>
                </a:cubicBezTo>
                <a:cubicBezTo>
                  <a:pt x="585" y="137"/>
                  <a:pt x="584" y="140"/>
                  <a:pt x="583" y="143"/>
                </a:cubicBezTo>
                <a:cubicBezTo>
                  <a:pt x="559" y="189"/>
                  <a:pt x="484" y="197"/>
                  <a:pt x="458" y="135"/>
                </a:cubicBezTo>
                <a:cubicBezTo>
                  <a:pt x="446" y="136"/>
                  <a:pt x="446" y="136"/>
                  <a:pt x="446" y="136"/>
                </a:cubicBezTo>
                <a:cubicBezTo>
                  <a:pt x="447" y="149"/>
                  <a:pt x="462" y="167"/>
                  <a:pt x="473" y="175"/>
                </a:cubicBezTo>
                <a:cubicBezTo>
                  <a:pt x="501" y="197"/>
                  <a:pt x="543" y="197"/>
                  <a:pt x="571" y="175"/>
                </a:cubicBezTo>
                <a:cubicBezTo>
                  <a:pt x="579" y="169"/>
                  <a:pt x="596" y="151"/>
                  <a:pt x="598" y="136"/>
                </a:cubicBezTo>
                <a:close/>
                <a:moveTo>
                  <a:pt x="259" y="136"/>
                </a:moveTo>
                <a:cubicBezTo>
                  <a:pt x="247" y="134"/>
                  <a:pt x="247" y="134"/>
                  <a:pt x="247" y="134"/>
                </a:cubicBezTo>
                <a:cubicBezTo>
                  <a:pt x="245" y="138"/>
                  <a:pt x="245" y="142"/>
                  <a:pt x="238" y="152"/>
                </a:cubicBezTo>
                <a:cubicBezTo>
                  <a:pt x="205" y="195"/>
                  <a:pt x="138" y="186"/>
                  <a:pt x="118" y="134"/>
                </a:cubicBezTo>
                <a:cubicBezTo>
                  <a:pt x="107" y="136"/>
                  <a:pt x="107" y="136"/>
                  <a:pt x="107" y="136"/>
                </a:cubicBezTo>
                <a:cubicBezTo>
                  <a:pt x="109" y="151"/>
                  <a:pt x="125" y="169"/>
                  <a:pt x="133" y="174"/>
                </a:cubicBezTo>
                <a:cubicBezTo>
                  <a:pt x="173" y="203"/>
                  <a:pt x="222" y="194"/>
                  <a:pt x="248" y="158"/>
                </a:cubicBezTo>
                <a:cubicBezTo>
                  <a:pt x="251" y="154"/>
                  <a:pt x="258" y="143"/>
                  <a:pt x="259" y="136"/>
                </a:cubicBezTo>
                <a:close/>
                <a:moveTo>
                  <a:pt x="429" y="136"/>
                </a:moveTo>
                <a:cubicBezTo>
                  <a:pt x="417" y="134"/>
                  <a:pt x="417" y="134"/>
                  <a:pt x="417" y="134"/>
                </a:cubicBezTo>
                <a:cubicBezTo>
                  <a:pt x="410" y="149"/>
                  <a:pt x="404" y="157"/>
                  <a:pt x="394" y="166"/>
                </a:cubicBezTo>
                <a:cubicBezTo>
                  <a:pt x="384" y="173"/>
                  <a:pt x="369" y="179"/>
                  <a:pt x="353" y="179"/>
                </a:cubicBezTo>
                <a:cubicBezTo>
                  <a:pt x="336" y="179"/>
                  <a:pt x="322" y="174"/>
                  <a:pt x="312" y="166"/>
                </a:cubicBezTo>
                <a:cubicBezTo>
                  <a:pt x="304" y="161"/>
                  <a:pt x="291" y="147"/>
                  <a:pt x="289" y="135"/>
                </a:cubicBezTo>
                <a:cubicBezTo>
                  <a:pt x="276" y="136"/>
                  <a:pt x="276" y="136"/>
                  <a:pt x="276" y="136"/>
                </a:cubicBezTo>
                <a:cubicBezTo>
                  <a:pt x="278" y="151"/>
                  <a:pt x="295" y="168"/>
                  <a:pt x="303" y="175"/>
                </a:cubicBezTo>
                <a:cubicBezTo>
                  <a:pt x="315" y="184"/>
                  <a:pt x="332" y="191"/>
                  <a:pt x="352" y="192"/>
                </a:cubicBezTo>
                <a:cubicBezTo>
                  <a:pt x="372" y="192"/>
                  <a:pt x="389" y="184"/>
                  <a:pt x="401" y="175"/>
                </a:cubicBezTo>
                <a:cubicBezTo>
                  <a:pt x="410" y="169"/>
                  <a:pt x="426" y="151"/>
                  <a:pt x="429" y="136"/>
                </a:cubicBezTo>
                <a:close/>
                <a:moveTo>
                  <a:pt x="768" y="136"/>
                </a:moveTo>
                <a:cubicBezTo>
                  <a:pt x="756" y="134"/>
                  <a:pt x="756" y="134"/>
                  <a:pt x="756" y="134"/>
                </a:cubicBezTo>
                <a:cubicBezTo>
                  <a:pt x="732" y="193"/>
                  <a:pt x="658" y="192"/>
                  <a:pt x="631" y="144"/>
                </a:cubicBezTo>
                <a:cubicBezTo>
                  <a:pt x="630" y="141"/>
                  <a:pt x="629" y="137"/>
                  <a:pt x="627" y="135"/>
                </a:cubicBezTo>
                <a:cubicBezTo>
                  <a:pt x="615" y="136"/>
                  <a:pt x="615" y="136"/>
                  <a:pt x="615" y="136"/>
                </a:cubicBezTo>
                <a:cubicBezTo>
                  <a:pt x="617" y="149"/>
                  <a:pt x="632" y="167"/>
                  <a:pt x="642" y="175"/>
                </a:cubicBezTo>
                <a:cubicBezTo>
                  <a:pt x="671" y="197"/>
                  <a:pt x="712" y="197"/>
                  <a:pt x="741" y="175"/>
                </a:cubicBezTo>
                <a:cubicBezTo>
                  <a:pt x="749" y="169"/>
                  <a:pt x="766" y="151"/>
                  <a:pt x="768" y="136"/>
                </a:cubicBezTo>
                <a:close/>
                <a:moveTo>
                  <a:pt x="135" y="186"/>
                </a:moveTo>
                <a:cubicBezTo>
                  <a:pt x="128" y="179"/>
                  <a:pt x="125" y="181"/>
                  <a:pt x="115" y="168"/>
                </a:cubicBezTo>
                <a:cubicBezTo>
                  <a:pt x="104" y="155"/>
                  <a:pt x="106" y="153"/>
                  <a:pt x="99" y="143"/>
                </a:cubicBezTo>
                <a:cubicBezTo>
                  <a:pt x="68" y="139"/>
                  <a:pt x="48" y="181"/>
                  <a:pt x="69" y="205"/>
                </a:cubicBezTo>
                <a:cubicBezTo>
                  <a:pt x="78" y="214"/>
                  <a:pt x="92" y="222"/>
                  <a:pt x="109" y="216"/>
                </a:cubicBezTo>
                <a:cubicBezTo>
                  <a:pt x="122" y="213"/>
                  <a:pt x="133" y="201"/>
                  <a:pt x="135" y="186"/>
                </a:cubicBezTo>
                <a:close/>
                <a:moveTo>
                  <a:pt x="305" y="186"/>
                </a:moveTo>
                <a:cubicBezTo>
                  <a:pt x="303" y="184"/>
                  <a:pt x="296" y="180"/>
                  <a:pt x="294" y="178"/>
                </a:cubicBezTo>
                <a:cubicBezTo>
                  <a:pt x="287" y="172"/>
                  <a:pt x="280" y="163"/>
                  <a:pt x="276" y="156"/>
                </a:cubicBezTo>
                <a:cubicBezTo>
                  <a:pt x="270" y="146"/>
                  <a:pt x="269" y="135"/>
                  <a:pt x="263" y="148"/>
                </a:cubicBezTo>
                <a:cubicBezTo>
                  <a:pt x="258" y="161"/>
                  <a:pt x="251" y="169"/>
                  <a:pt x="242" y="177"/>
                </a:cubicBezTo>
                <a:cubicBezTo>
                  <a:pt x="238" y="181"/>
                  <a:pt x="233" y="183"/>
                  <a:pt x="230" y="186"/>
                </a:cubicBezTo>
                <a:cubicBezTo>
                  <a:pt x="232" y="203"/>
                  <a:pt x="248" y="218"/>
                  <a:pt x="267" y="218"/>
                </a:cubicBezTo>
                <a:cubicBezTo>
                  <a:pt x="287" y="218"/>
                  <a:pt x="303" y="203"/>
                  <a:pt x="305" y="186"/>
                </a:cubicBezTo>
                <a:close/>
                <a:moveTo>
                  <a:pt x="474" y="186"/>
                </a:moveTo>
                <a:cubicBezTo>
                  <a:pt x="460" y="177"/>
                  <a:pt x="449" y="164"/>
                  <a:pt x="442" y="149"/>
                </a:cubicBezTo>
                <a:cubicBezTo>
                  <a:pt x="440" y="144"/>
                  <a:pt x="440" y="143"/>
                  <a:pt x="437" y="143"/>
                </a:cubicBezTo>
                <a:cubicBezTo>
                  <a:pt x="435" y="143"/>
                  <a:pt x="429" y="158"/>
                  <a:pt x="421" y="167"/>
                </a:cubicBezTo>
                <a:cubicBezTo>
                  <a:pt x="415" y="174"/>
                  <a:pt x="409" y="180"/>
                  <a:pt x="400" y="186"/>
                </a:cubicBezTo>
                <a:cubicBezTo>
                  <a:pt x="401" y="203"/>
                  <a:pt x="419" y="218"/>
                  <a:pt x="437" y="218"/>
                </a:cubicBezTo>
                <a:cubicBezTo>
                  <a:pt x="457" y="218"/>
                  <a:pt x="474" y="202"/>
                  <a:pt x="474" y="186"/>
                </a:cubicBezTo>
                <a:close/>
                <a:moveTo>
                  <a:pt x="644" y="186"/>
                </a:moveTo>
                <a:cubicBezTo>
                  <a:pt x="641" y="184"/>
                  <a:pt x="636" y="181"/>
                  <a:pt x="633" y="177"/>
                </a:cubicBezTo>
                <a:cubicBezTo>
                  <a:pt x="624" y="169"/>
                  <a:pt x="621" y="167"/>
                  <a:pt x="615" y="155"/>
                </a:cubicBezTo>
                <a:cubicBezTo>
                  <a:pt x="609" y="146"/>
                  <a:pt x="608" y="135"/>
                  <a:pt x="603" y="148"/>
                </a:cubicBezTo>
                <a:cubicBezTo>
                  <a:pt x="597" y="162"/>
                  <a:pt x="583" y="178"/>
                  <a:pt x="570" y="186"/>
                </a:cubicBezTo>
                <a:cubicBezTo>
                  <a:pt x="570" y="203"/>
                  <a:pt x="588" y="218"/>
                  <a:pt x="606" y="218"/>
                </a:cubicBezTo>
                <a:cubicBezTo>
                  <a:pt x="625" y="219"/>
                  <a:pt x="642" y="204"/>
                  <a:pt x="644" y="186"/>
                </a:cubicBezTo>
                <a:close/>
                <a:moveTo>
                  <a:pt x="814" y="186"/>
                </a:moveTo>
                <a:cubicBezTo>
                  <a:pt x="807" y="179"/>
                  <a:pt x="791" y="172"/>
                  <a:pt x="781" y="149"/>
                </a:cubicBezTo>
                <a:cubicBezTo>
                  <a:pt x="778" y="143"/>
                  <a:pt x="777" y="138"/>
                  <a:pt x="772" y="148"/>
                </a:cubicBezTo>
                <a:cubicBezTo>
                  <a:pt x="762" y="172"/>
                  <a:pt x="748" y="177"/>
                  <a:pt x="739" y="186"/>
                </a:cubicBezTo>
                <a:cubicBezTo>
                  <a:pt x="741" y="204"/>
                  <a:pt x="757" y="218"/>
                  <a:pt x="776" y="218"/>
                </a:cubicBezTo>
                <a:cubicBezTo>
                  <a:pt x="795" y="218"/>
                  <a:pt x="811" y="204"/>
                  <a:pt x="814" y="186"/>
                </a:cubicBezTo>
                <a:close/>
                <a:moveTo>
                  <a:pt x="156" y="196"/>
                </a:moveTo>
                <a:cubicBezTo>
                  <a:pt x="143" y="191"/>
                  <a:pt x="143" y="191"/>
                  <a:pt x="143" y="191"/>
                </a:cubicBezTo>
                <a:cubicBezTo>
                  <a:pt x="135" y="224"/>
                  <a:pt x="93" y="239"/>
                  <a:pt x="66" y="214"/>
                </a:cubicBezTo>
                <a:cubicBezTo>
                  <a:pt x="56" y="204"/>
                  <a:pt x="48" y="187"/>
                  <a:pt x="54" y="168"/>
                </a:cubicBezTo>
                <a:cubicBezTo>
                  <a:pt x="57" y="156"/>
                  <a:pt x="65" y="146"/>
                  <a:pt x="74" y="141"/>
                </a:cubicBezTo>
                <a:cubicBezTo>
                  <a:pt x="78" y="139"/>
                  <a:pt x="81" y="138"/>
                  <a:pt x="84" y="136"/>
                </a:cubicBezTo>
                <a:cubicBezTo>
                  <a:pt x="83" y="135"/>
                  <a:pt x="72" y="133"/>
                  <a:pt x="69" y="132"/>
                </a:cubicBezTo>
                <a:cubicBezTo>
                  <a:pt x="66" y="130"/>
                  <a:pt x="65" y="130"/>
                  <a:pt x="62" y="132"/>
                </a:cubicBezTo>
                <a:cubicBezTo>
                  <a:pt x="53" y="138"/>
                  <a:pt x="44" y="150"/>
                  <a:pt x="41" y="162"/>
                </a:cubicBezTo>
                <a:cubicBezTo>
                  <a:pt x="22" y="222"/>
                  <a:pt x="96" y="268"/>
                  <a:pt x="141" y="222"/>
                </a:cubicBezTo>
                <a:cubicBezTo>
                  <a:pt x="146" y="218"/>
                  <a:pt x="154" y="205"/>
                  <a:pt x="156" y="196"/>
                </a:cubicBezTo>
                <a:close/>
                <a:moveTo>
                  <a:pt x="325" y="196"/>
                </a:moveTo>
                <a:cubicBezTo>
                  <a:pt x="313" y="191"/>
                  <a:pt x="313" y="191"/>
                  <a:pt x="313" y="191"/>
                </a:cubicBezTo>
                <a:cubicBezTo>
                  <a:pt x="304" y="225"/>
                  <a:pt x="265" y="237"/>
                  <a:pt x="238" y="216"/>
                </a:cubicBezTo>
                <a:cubicBezTo>
                  <a:pt x="226" y="206"/>
                  <a:pt x="226" y="197"/>
                  <a:pt x="222" y="191"/>
                </a:cubicBezTo>
                <a:cubicBezTo>
                  <a:pt x="210" y="196"/>
                  <a:pt x="210" y="196"/>
                  <a:pt x="210" y="196"/>
                </a:cubicBezTo>
                <a:cubicBezTo>
                  <a:pt x="214" y="227"/>
                  <a:pt x="264" y="260"/>
                  <a:pt x="305" y="227"/>
                </a:cubicBezTo>
                <a:cubicBezTo>
                  <a:pt x="313" y="221"/>
                  <a:pt x="323" y="210"/>
                  <a:pt x="325" y="196"/>
                </a:cubicBezTo>
                <a:close/>
                <a:moveTo>
                  <a:pt x="495" y="196"/>
                </a:moveTo>
                <a:cubicBezTo>
                  <a:pt x="483" y="191"/>
                  <a:pt x="483" y="191"/>
                  <a:pt x="483" y="191"/>
                </a:cubicBezTo>
                <a:cubicBezTo>
                  <a:pt x="480" y="196"/>
                  <a:pt x="480" y="200"/>
                  <a:pt x="476" y="205"/>
                </a:cubicBezTo>
                <a:cubicBezTo>
                  <a:pt x="468" y="218"/>
                  <a:pt x="455" y="226"/>
                  <a:pt x="437" y="226"/>
                </a:cubicBezTo>
                <a:cubicBezTo>
                  <a:pt x="424" y="226"/>
                  <a:pt x="416" y="222"/>
                  <a:pt x="408" y="216"/>
                </a:cubicBezTo>
                <a:cubicBezTo>
                  <a:pt x="397" y="208"/>
                  <a:pt x="396" y="198"/>
                  <a:pt x="392" y="191"/>
                </a:cubicBezTo>
                <a:cubicBezTo>
                  <a:pt x="379" y="196"/>
                  <a:pt x="379" y="196"/>
                  <a:pt x="379" y="196"/>
                </a:cubicBezTo>
                <a:cubicBezTo>
                  <a:pt x="384" y="230"/>
                  <a:pt x="437" y="258"/>
                  <a:pt x="475" y="227"/>
                </a:cubicBezTo>
                <a:cubicBezTo>
                  <a:pt x="482" y="222"/>
                  <a:pt x="493" y="209"/>
                  <a:pt x="495" y="196"/>
                </a:cubicBezTo>
                <a:close/>
                <a:moveTo>
                  <a:pt x="665" y="196"/>
                </a:moveTo>
                <a:cubicBezTo>
                  <a:pt x="652" y="191"/>
                  <a:pt x="652" y="191"/>
                  <a:pt x="652" y="191"/>
                </a:cubicBezTo>
                <a:cubicBezTo>
                  <a:pt x="649" y="196"/>
                  <a:pt x="649" y="205"/>
                  <a:pt x="637" y="215"/>
                </a:cubicBezTo>
                <a:cubicBezTo>
                  <a:pt x="610" y="238"/>
                  <a:pt x="570" y="225"/>
                  <a:pt x="562" y="191"/>
                </a:cubicBezTo>
                <a:cubicBezTo>
                  <a:pt x="549" y="196"/>
                  <a:pt x="549" y="196"/>
                  <a:pt x="549" y="196"/>
                </a:cubicBezTo>
                <a:cubicBezTo>
                  <a:pt x="555" y="232"/>
                  <a:pt x="608" y="257"/>
                  <a:pt x="644" y="227"/>
                </a:cubicBezTo>
                <a:cubicBezTo>
                  <a:pt x="651" y="222"/>
                  <a:pt x="663" y="209"/>
                  <a:pt x="665" y="196"/>
                </a:cubicBezTo>
                <a:close/>
                <a:moveTo>
                  <a:pt x="834" y="196"/>
                </a:moveTo>
                <a:cubicBezTo>
                  <a:pt x="822" y="191"/>
                  <a:pt x="822" y="191"/>
                  <a:pt x="822" y="191"/>
                </a:cubicBezTo>
                <a:cubicBezTo>
                  <a:pt x="820" y="193"/>
                  <a:pt x="812" y="226"/>
                  <a:pt x="777" y="226"/>
                </a:cubicBezTo>
                <a:cubicBezTo>
                  <a:pt x="754" y="227"/>
                  <a:pt x="735" y="210"/>
                  <a:pt x="732" y="191"/>
                </a:cubicBezTo>
                <a:cubicBezTo>
                  <a:pt x="718" y="196"/>
                  <a:pt x="718" y="196"/>
                  <a:pt x="718" y="196"/>
                </a:cubicBezTo>
                <a:cubicBezTo>
                  <a:pt x="722" y="219"/>
                  <a:pt x="748" y="240"/>
                  <a:pt x="776" y="241"/>
                </a:cubicBezTo>
                <a:cubicBezTo>
                  <a:pt x="804" y="241"/>
                  <a:pt x="831" y="218"/>
                  <a:pt x="834" y="196"/>
                </a:cubicBezTo>
                <a:close/>
                <a:moveTo>
                  <a:pt x="176" y="200"/>
                </a:moveTo>
                <a:cubicBezTo>
                  <a:pt x="165" y="198"/>
                  <a:pt x="165" y="198"/>
                  <a:pt x="165" y="198"/>
                </a:cubicBezTo>
                <a:cubicBezTo>
                  <a:pt x="160" y="206"/>
                  <a:pt x="156" y="230"/>
                  <a:pt x="126" y="243"/>
                </a:cubicBezTo>
                <a:cubicBezTo>
                  <a:pt x="60" y="272"/>
                  <a:pt x="0" y="194"/>
                  <a:pt x="45" y="137"/>
                </a:cubicBezTo>
                <a:cubicBezTo>
                  <a:pt x="49" y="132"/>
                  <a:pt x="52" y="130"/>
                  <a:pt x="55" y="126"/>
                </a:cubicBezTo>
                <a:cubicBezTo>
                  <a:pt x="45" y="120"/>
                  <a:pt x="45" y="120"/>
                  <a:pt x="45" y="120"/>
                </a:cubicBezTo>
                <a:cubicBezTo>
                  <a:pt x="39" y="123"/>
                  <a:pt x="29" y="137"/>
                  <a:pt x="25" y="147"/>
                </a:cubicBezTo>
                <a:cubicBezTo>
                  <a:pt x="19" y="158"/>
                  <a:pt x="16" y="173"/>
                  <a:pt x="18" y="188"/>
                </a:cubicBezTo>
                <a:cubicBezTo>
                  <a:pt x="20" y="217"/>
                  <a:pt x="38" y="238"/>
                  <a:pt x="55" y="249"/>
                </a:cubicBezTo>
                <a:cubicBezTo>
                  <a:pt x="107" y="282"/>
                  <a:pt x="170" y="243"/>
                  <a:pt x="176" y="200"/>
                </a:cubicBezTo>
                <a:close/>
                <a:moveTo>
                  <a:pt x="346" y="200"/>
                </a:moveTo>
                <a:cubicBezTo>
                  <a:pt x="334" y="198"/>
                  <a:pt x="334" y="198"/>
                  <a:pt x="334" y="198"/>
                </a:cubicBezTo>
                <a:cubicBezTo>
                  <a:pt x="323" y="228"/>
                  <a:pt x="302" y="249"/>
                  <a:pt x="267" y="249"/>
                </a:cubicBezTo>
                <a:cubicBezTo>
                  <a:pt x="243" y="249"/>
                  <a:pt x="223" y="236"/>
                  <a:pt x="211" y="218"/>
                </a:cubicBezTo>
                <a:cubicBezTo>
                  <a:pt x="206" y="211"/>
                  <a:pt x="205" y="206"/>
                  <a:pt x="201" y="198"/>
                </a:cubicBezTo>
                <a:cubicBezTo>
                  <a:pt x="189" y="200"/>
                  <a:pt x="189" y="200"/>
                  <a:pt x="189" y="200"/>
                </a:cubicBezTo>
                <a:cubicBezTo>
                  <a:pt x="199" y="249"/>
                  <a:pt x="266" y="284"/>
                  <a:pt x="319" y="242"/>
                </a:cubicBezTo>
                <a:cubicBezTo>
                  <a:pt x="329" y="235"/>
                  <a:pt x="343" y="217"/>
                  <a:pt x="346" y="200"/>
                </a:cubicBezTo>
                <a:close/>
                <a:moveTo>
                  <a:pt x="515" y="200"/>
                </a:moveTo>
                <a:cubicBezTo>
                  <a:pt x="504" y="198"/>
                  <a:pt x="504" y="198"/>
                  <a:pt x="504" y="198"/>
                </a:cubicBezTo>
                <a:cubicBezTo>
                  <a:pt x="497" y="215"/>
                  <a:pt x="492" y="223"/>
                  <a:pt x="481" y="233"/>
                </a:cubicBezTo>
                <a:cubicBezTo>
                  <a:pt x="457" y="254"/>
                  <a:pt x="420" y="254"/>
                  <a:pt x="394" y="234"/>
                </a:cubicBezTo>
                <a:cubicBezTo>
                  <a:pt x="386" y="227"/>
                  <a:pt x="374" y="213"/>
                  <a:pt x="371" y="198"/>
                </a:cubicBezTo>
                <a:cubicBezTo>
                  <a:pt x="359" y="200"/>
                  <a:pt x="359" y="200"/>
                  <a:pt x="359" y="200"/>
                </a:cubicBezTo>
                <a:cubicBezTo>
                  <a:pt x="361" y="216"/>
                  <a:pt x="377" y="236"/>
                  <a:pt x="386" y="242"/>
                </a:cubicBezTo>
                <a:cubicBezTo>
                  <a:pt x="399" y="253"/>
                  <a:pt x="415" y="261"/>
                  <a:pt x="437" y="261"/>
                </a:cubicBezTo>
                <a:cubicBezTo>
                  <a:pt x="474" y="261"/>
                  <a:pt x="510" y="233"/>
                  <a:pt x="515" y="200"/>
                </a:cubicBezTo>
                <a:close/>
                <a:moveTo>
                  <a:pt x="685" y="200"/>
                </a:moveTo>
                <a:cubicBezTo>
                  <a:pt x="673" y="198"/>
                  <a:pt x="673" y="198"/>
                  <a:pt x="673" y="198"/>
                </a:cubicBezTo>
                <a:cubicBezTo>
                  <a:pt x="667" y="211"/>
                  <a:pt x="665" y="223"/>
                  <a:pt x="650" y="233"/>
                </a:cubicBezTo>
                <a:cubicBezTo>
                  <a:pt x="639" y="242"/>
                  <a:pt x="626" y="249"/>
                  <a:pt x="607" y="249"/>
                </a:cubicBezTo>
                <a:cubicBezTo>
                  <a:pt x="576" y="249"/>
                  <a:pt x="546" y="225"/>
                  <a:pt x="541" y="198"/>
                </a:cubicBezTo>
                <a:cubicBezTo>
                  <a:pt x="533" y="199"/>
                  <a:pt x="532" y="199"/>
                  <a:pt x="530" y="200"/>
                </a:cubicBezTo>
                <a:cubicBezTo>
                  <a:pt x="529" y="200"/>
                  <a:pt x="529" y="200"/>
                  <a:pt x="529" y="200"/>
                </a:cubicBezTo>
                <a:cubicBezTo>
                  <a:pt x="535" y="233"/>
                  <a:pt x="570" y="261"/>
                  <a:pt x="608" y="261"/>
                </a:cubicBezTo>
                <a:cubicBezTo>
                  <a:pt x="646" y="261"/>
                  <a:pt x="679" y="232"/>
                  <a:pt x="685" y="200"/>
                </a:cubicBezTo>
                <a:close/>
                <a:moveTo>
                  <a:pt x="854" y="199"/>
                </a:moveTo>
                <a:cubicBezTo>
                  <a:pt x="843" y="198"/>
                  <a:pt x="843" y="198"/>
                  <a:pt x="843" y="198"/>
                </a:cubicBezTo>
                <a:cubicBezTo>
                  <a:pt x="840" y="203"/>
                  <a:pt x="840" y="208"/>
                  <a:pt x="834" y="218"/>
                </a:cubicBezTo>
                <a:cubicBezTo>
                  <a:pt x="803" y="266"/>
                  <a:pt x="729" y="255"/>
                  <a:pt x="712" y="204"/>
                </a:cubicBezTo>
                <a:cubicBezTo>
                  <a:pt x="711" y="200"/>
                  <a:pt x="711" y="200"/>
                  <a:pt x="711" y="200"/>
                </a:cubicBezTo>
                <a:cubicBezTo>
                  <a:pt x="710" y="198"/>
                  <a:pt x="710" y="199"/>
                  <a:pt x="710" y="198"/>
                </a:cubicBezTo>
                <a:cubicBezTo>
                  <a:pt x="698" y="200"/>
                  <a:pt x="698" y="200"/>
                  <a:pt x="698" y="200"/>
                </a:cubicBezTo>
                <a:cubicBezTo>
                  <a:pt x="703" y="231"/>
                  <a:pt x="738" y="261"/>
                  <a:pt x="776" y="261"/>
                </a:cubicBezTo>
                <a:cubicBezTo>
                  <a:pt x="814" y="261"/>
                  <a:pt x="850" y="231"/>
                  <a:pt x="854" y="199"/>
                </a:cubicBezTo>
                <a:close/>
                <a:moveTo>
                  <a:pt x="219" y="255"/>
                </a:moveTo>
                <a:cubicBezTo>
                  <a:pt x="211" y="246"/>
                  <a:pt x="196" y="242"/>
                  <a:pt x="183" y="208"/>
                </a:cubicBezTo>
                <a:cubicBezTo>
                  <a:pt x="180" y="212"/>
                  <a:pt x="179" y="221"/>
                  <a:pt x="168" y="235"/>
                </a:cubicBezTo>
                <a:cubicBezTo>
                  <a:pt x="164" y="240"/>
                  <a:pt x="153" y="252"/>
                  <a:pt x="147" y="254"/>
                </a:cubicBezTo>
                <a:cubicBezTo>
                  <a:pt x="151" y="285"/>
                  <a:pt x="207" y="294"/>
                  <a:pt x="219" y="255"/>
                </a:cubicBezTo>
                <a:close/>
                <a:moveTo>
                  <a:pt x="388" y="255"/>
                </a:moveTo>
                <a:cubicBezTo>
                  <a:pt x="384" y="250"/>
                  <a:pt x="376" y="247"/>
                  <a:pt x="367" y="235"/>
                </a:cubicBezTo>
                <a:cubicBezTo>
                  <a:pt x="361" y="228"/>
                  <a:pt x="356" y="219"/>
                  <a:pt x="353" y="208"/>
                </a:cubicBezTo>
                <a:cubicBezTo>
                  <a:pt x="346" y="217"/>
                  <a:pt x="350" y="230"/>
                  <a:pt x="316" y="255"/>
                </a:cubicBezTo>
                <a:cubicBezTo>
                  <a:pt x="322" y="285"/>
                  <a:pt x="376" y="294"/>
                  <a:pt x="388" y="255"/>
                </a:cubicBezTo>
                <a:close/>
                <a:moveTo>
                  <a:pt x="558" y="254"/>
                </a:moveTo>
                <a:cubicBezTo>
                  <a:pt x="551" y="252"/>
                  <a:pt x="541" y="240"/>
                  <a:pt x="536" y="235"/>
                </a:cubicBezTo>
                <a:cubicBezTo>
                  <a:pt x="527" y="223"/>
                  <a:pt x="525" y="212"/>
                  <a:pt x="522" y="208"/>
                </a:cubicBezTo>
                <a:cubicBezTo>
                  <a:pt x="518" y="219"/>
                  <a:pt x="513" y="227"/>
                  <a:pt x="507" y="235"/>
                </a:cubicBezTo>
                <a:cubicBezTo>
                  <a:pt x="499" y="247"/>
                  <a:pt x="490" y="251"/>
                  <a:pt x="486" y="255"/>
                </a:cubicBezTo>
                <a:cubicBezTo>
                  <a:pt x="499" y="295"/>
                  <a:pt x="554" y="284"/>
                  <a:pt x="558" y="254"/>
                </a:cubicBezTo>
                <a:close/>
                <a:moveTo>
                  <a:pt x="727" y="254"/>
                </a:moveTo>
                <a:cubicBezTo>
                  <a:pt x="717" y="250"/>
                  <a:pt x="704" y="233"/>
                  <a:pt x="698" y="222"/>
                </a:cubicBezTo>
                <a:cubicBezTo>
                  <a:pt x="696" y="218"/>
                  <a:pt x="694" y="212"/>
                  <a:pt x="691" y="208"/>
                </a:cubicBezTo>
                <a:cubicBezTo>
                  <a:pt x="688" y="218"/>
                  <a:pt x="683" y="227"/>
                  <a:pt x="677" y="235"/>
                </a:cubicBezTo>
                <a:cubicBezTo>
                  <a:pt x="668" y="246"/>
                  <a:pt x="658" y="252"/>
                  <a:pt x="656" y="255"/>
                </a:cubicBezTo>
                <a:cubicBezTo>
                  <a:pt x="667" y="294"/>
                  <a:pt x="724" y="285"/>
                  <a:pt x="727" y="254"/>
                </a:cubicBezTo>
                <a:close/>
                <a:moveTo>
                  <a:pt x="239" y="265"/>
                </a:moveTo>
                <a:cubicBezTo>
                  <a:pt x="227" y="260"/>
                  <a:pt x="227" y="260"/>
                  <a:pt x="227" y="260"/>
                </a:cubicBezTo>
                <a:cubicBezTo>
                  <a:pt x="223" y="265"/>
                  <a:pt x="222" y="272"/>
                  <a:pt x="211" y="280"/>
                </a:cubicBezTo>
                <a:cubicBezTo>
                  <a:pt x="185" y="300"/>
                  <a:pt x="148" y="287"/>
                  <a:pt x="140" y="259"/>
                </a:cubicBezTo>
                <a:cubicBezTo>
                  <a:pt x="127" y="265"/>
                  <a:pt x="127" y="265"/>
                  <a:pt x="127" y="265"/>
                </a:cubicBezTo>
                <a:cubicBezTo>
                  <a:pt x="136" y="297"/>
                  <a:pt x="184" y="318"/>
                  <a:pt x="218" y="292"/>
                </a:cubicBezTo>
                <a:cubicBezTo>
                  <a:pt x="225" y="287"/>
                  <a:pt x="237" y="275"/>
                  <a:pt x="239" y="265"/>
                </a:cubicBezTo>
                <a:close/>
                <a:moveTo>
                  <a:pt x="408" y="265"/>
                </a:moveTo>
                <a:cubicBezTo>
                  <a:pt x="396" y="260"/>
                  <a:pt x="396" y="260"/>
                  <a:pt x="396" y="260"/>
                </a:cubicBezTo>
                <a:cubicBezTo>
                  <a:pt x="393" y="264"/>
                  <a:pt x="391" y="273"/>
                  <a:pt x="380" y="280"/>
                </a:cubicBezTo>
                <a:cubicBezTo>
                  <a:pt x="355" y="298"/>
                  <a:pt x="324" y="289"/>
                  <a:pt x="312" y="266"/>
                </a:cubicBezTo>
                <a:cubicBezTo>
                  <a:pt x="311" y="265"/>
                  <a:pt x="311" y="264"/>
                  <a:pt x="311" y="263"/>
                </a:cubicBezTo>
                <a:cubicBezTo>
                  <a:pt x="309" y="260"/>
                  <a:pt x="310" y="261"/>
                  <a:pt x="308" y="260"/>
                </a:cubicBezTo>
                <a:cubicBezTo>
                  <a:pt x="304" y="261"/>
                  <a:pt x="300" y="263"/>
                  <a:pt x="296" y="265"/>
                </a:cubicBezTo>
                <a:cubicBezTo>
                  <a:pt x="299" y="276"/>
                  <a:pt x="309" y="286"/>
                  <a:pt x="316" y="292"/>
                </a:cubicBezTo>
                <a:cubicBezTo>
                  <a:pt x="355" y="321"/>
                  <a:pt x="403" y="291"/>
                  <a:pt x="408" y="265"/>
                </a:cubicBezTo>
                <a:close/>
                <a:moveTo>
                  <a:pt x="578" y="265"/>
                </a:moveTo>
                <a:cubicBezTo>
                  <a:pt x="576" y="264"/>
                  <a:pt x="568" y="260"/>
                  <a:pt x="565" y="259"/>
                </a:cubicBezTo>
                <a:cubicBezTo>
                  <a:pt x="557" y="285"/>
                  <a:pt x="523" y="301"/>
                  <a:pt x="494" y="280"/>
                </a:cubicBezTo>
                <a:cubicBezTo>
                  <a:pt x="491" y="278"/>
                  <a:pt x="487" y="274"/>
                  <a:pt x="485" y="271"/>
                </a:cubicBezTo>
                <a:cubicBezTo>
                  <a:pt x="483" y="268"/>
                  <a:pt x="481" y="262"/>
                  <a:pt x="478" y="260"/>
                </a:cubicBezTo>
                <a:cubicBezTo>
                  <a:pt x="466" y="265"/>
                  <a:pt x="466" y="265"/>
                  <a:pt x="466" y="265"/>
                </a:cubicBezTo>
                <a:cubicBezTo>
                  <a:pt x="468" y="275"/>
                  <a:pt x="479" y="286"/>
                  <a:pt x="486" y="292"/>
                </a:cubicBezTo>
                <a:cubicBezTo>
                  <a:pt x="520" y="318"/>
                  <a:pt x="569" y="298"/>
                  <a:pt x="578" y="265"/>
                </a:cubicBezTo>
                <a:close/>
                <a:moveTo>
                  <a:pt x="747" y="265"/>
                </a:moveTo>
                <a:cubicBezTo>
                  <a:pt x="735" y="259"/>
                  <a:pt x="735" y="259"/>
                  <a:pt x="735" y="259"/>
                </a:cubicBezTo>
                <a:cubicBezTo>
                  <a:pt x="725" y="291"/>
                  <a:pt x="678" y="302"/>
                  <a:pt x="655" y="271"/>
                </a:cubicBezTo>
                <a:cubicBezTo>
                  <a:pt x="652" y="267"/>
                  <a:pt x="650" y="263"/>
                  <a:pt x="648" y="260"/>
                </a:cubicBezTo>
                <a:cubicBezTo>
                  <a:pt x="636" y="265"/>
                  <a:pt x="636" y="265"/>
                  <a:pt x="636" y="265"/>
                </a:cubicBezTo>
                <a:cubicBezTo>
                  <a:pt x="637" y="275"/>
                  <a:pt x="649" y="287"/>
                  <a:pt x="656" y="292"/>
                </a:cubicBezTo>
                <a:cubicBezTo>
                  <a:pt x="676" y="307"/>
                  <a:pt x="706" y="308"/>
                  <a:pt x="727" y="292"/>
                </a:cubicBezTo>
                <a:cubicBezTo>
                  <a:pt x="733" y="288"/>
                  <a:pt x="746" y="275"/>
                  <a:pt x="747" y="265"/>
                </a:cubicBezTo>
                <a:close/>
                <a:moveTo>
                  <a:pt x="259" y="269"/>
                </a:moveTo>
                <a:cubicBezTo>
                  <a:pt x="247" y="267"/>
                  <a:pt x="247" y="267"/>
                  <a:pt x="247" y="267"/>
                </a:cubicBezTo>
                <a:cubicBezTo>
                  <a:pt x="242" y="276"/>
                  <a:pt x="240" y="287"/>
                  <a:pt x="224" y="298"/>
                </a:cubicBezTo>
                <a:cubicBezTo>
                  <a:pt x="182" y="329"/>
                  <a:pt x="130" y="304"/>
                  <a:pt x="119" y="267"/>
                </a:cubicBezTo>
                <a:cubicBezTo>
                  <a:pt x="107" y="269"/>
                  <a:pt x="107" y="269"/>
                  <a:pt x="107" y="269"/>
                </a:cubicBezTo>
                <a:cubicBezTo>
                  <a:pt x="106" y="278"/>
                  <a:pt x="124" y="300"/>
                  <a:pt x="133" y="307"/>
                </a:cubicBezTo>
                <a:cubicBezTo>
                  <a:pt x="168" y="335"/>
                  <a:pt x="221" y="328"/>
                  <a:pt x="248" y="291"/>
                </a:cubicBezTo>
                <a:cubicBezTo>
                  <a:pt x="251" y="287"/>
                  <a:pt x="258" y="276"/>
                  <a:pt x="259" y="269"/>
                </a:cubicBezTo>
                <a:close/>
                <a:moveTo>
                  <a:pt x="428" y="269"/>
                </a:moveTo>
                <a:cubicBezTo>
                  <a:pt x="416" y="267"/>
                  <a:pt x="416" y="267"/>
                  <a:pt x="416" y="267"/>
                </a:cubicBezTo>
                <a:cubicBezTo>
                  <a:pt x="410" y="290"/>
                  <a:pt x="383" y="312"/>
                  <a:pt x="353" y="312"/>
                </a:cubicBezTo>
                <a:cubicBezTo>
                  <a:pt x="322" y="312"/>
                  <a:pt x="295" y="291"/>
                  <a:pt x="288" y="267"/>
                </a:cubicBezTo>
                <a:cubicBezTo>
                  <a:pt x="277" y="269"/>
                  <a:pt x="277" y="269"/>
                  <a:pt x="277" y="269"/>
                </a:cubicBezTo>
                <a:cubicBezTo>
                  <a:pt x="276" y="279"/>
                  <a:pt x="293" y="300"/>
                  <a:pt x="303" y="307"/>
                </a:cubicBezTo>
                <a:cubicBezTo>
                  <a:pt x="339" y="336"/>
                  <a:pt x="392" y="327"/>
                  <a:pt x="418" y="291"/>
                </a:cubicBezTo>
                <a:cubicBezTo>
                  <a:pt x="420" y="287"/>
                  <a:pt x="429" y="274"/>
                  <a:pt x="428" y="269"/>
                </a:cubicBezTo>
                <a:close/>
                <a:moveTo>
                  <a:pt x="598" y="269"/>
                </a:moveTo>
                <a:cubicBezTo>
                  <a:pt x="586" y="267"/>
                  <a:pt x="586" y="267"/>
                  <a:pt x="586" y="267"/>
                </a:cubicBezTo>
                <a:cubicBezTo>
                  <a:pt x="573" y="312"/>
                  <a:pt x="504" y="332"/>
                  <a:pt x="467" y="285"/>
                </a:cubicBezTo>
                <a:cubicBezTo>
                  <a:pt x="461" y="276"/>
                  <a:pt x="460" y="271"/>
                  <a:pt x="457" y="267"/>
                </a:cubicBezTo>
                <a:cubicBezTo>
                  <a:pt x="446" y="269"/>
                  <a:pt x="446" y="269"/>
                  <a:pt x="446" y="269"/>
                </a:cubicBezTo>
                <a:cubicBezTo>
                  <a:pt x="445" y="278"/>
                  <a:pt x="463" y="300"/>
                  <a:pt x="472" y="307"/>
                </a:cubicBezTo>
                <a:cubicBezTo>
                  <a:pt x="485" y="317"/>
                  <a:pt x="500" y="324"/>
                  <a:pt x="522" y="324"/>
                </a:cubicBezTo>
                <a:cubicBezTo>
                  <a:pt x="550" y="324"/>
                  <a:pt x="572" y="311"/>
                  <a:pt x="588" y="291"/>
                </a:cubicBezTo>
                <a:cubicBezTo>
                  <a:pt x="590" y="287"/>
                  <a:pt x="598" y="274"/>
                  <a:pt x="598" y="269"/>
                </a:cubicBezTo>
                <a:close/>
                <a:moveTo>
                  <a:pt x="768" y="269"/>
                </a:moveTo>
                <a:cubicBezTo>
                  <a:pt x="756" y="267"/>
                  <a:pt x="756" y="267"/>
                  <a:pt x="756" y="267"/>
                </a:cubicBezTo>
                <a:cubicBezTo>
                  <a:pt x="742" y="312"/>
                  <a:pt x="674" y="332"/>
                  <a:pt x="637" y="285"/>
                </a:cubicBezTo>
                <a:cubicBezTo>
                  <a:pt x="632" y="279"/>
                  <a:pt x="631" y="274"/>
                  <a:pt x="627" y="267"/>
                </a:cubicBezTo>
                <a:cubicBezTo>
                  <a:pt x="616" y="269"/>
                  <a:pt x="616" y="269"/>
                  <a:pt x="616" y="269"/>
                </a:cubicBezTo>
                <a:cubicBezTo>
                  <a:pt x="617" y="281"/>
                  <a:pt x="633" y="300"/>
                  <a:pt x="643" y="308"/>
                </a:cubicBezTo>
                <a:cubicBezTo>
                  <a:pt x="680" y="336"/>
                  <a:pt x="731" y="327"/>
                  <a:pt x="757" y="291"/>
                </a:cubicBezTo>
                <a:cubicBezTo>
                  <a:pt x="760" y="287"/>
                  <a:pt x="768" y="274"/>
                  <a:pt x="768" y="269"/>
                </a:cubicBezTo>
                <a:close/>
                <a:moveTo>
                  <a:pt x="813" y="319"/>
                </a:moveTo>
                <a:cubicBezTo>
                  <a:pt x="801" y="309"/>
                  <a:pt x="794" y="306"/>
                  <a:pt x="784" y="288"/>
                </a:cubicBezTo>
                <a:cubicBezTo>
                  <a:pt x="782" y="284"/>
                  <a:pt x="779" y="276"/>
                  <a:pt x="777" y="275"/>
                </a:cubicBezTo>
                <a:cubicBezTo>
                  <a:pt x="773" y="276"/>
                  <a:pt x="774" y="277"/>
                  <a:pt x="772" y="281"/>
                </a:cubicBezTo>
                <a:cubicBezTo>
                  <a:pt x="769" y="288"/>
                  <a:pt x="765" y="294"/>
                  <a:pt x="761" y="299"/>
                </a:cubicBezTo>
                <a:cubicBezTo>
                  <a:pt x="753" y="309"/>
                  <a:pt x="748" y="312"/>
                  <a:pt x="739" y="319"/>
                </a:cubicBezTo>
                <a:cubicBezTo>
                  <a:pt x="740" y="335"/>
                  <a:pt x="758" y="351"/>
                  <a:pt x="776" y="351"/>
                </a:cubicBezTo>
                <a:cubicBezTo>
                  <a:pt x="794" y="351"/>
                  <a:pt x="813" y="336"/>
                  <a:pt x="813" y="319"/>
                </a:cubicBezTo>
                <a:close/>
                <a:moveTo>
                  <a:pt x="644" y="319"/>
                </a:moveTo>
                <a:cubicBezTo>
                  <a:pt x="640" y="316"/>
                  <a:pt x="636" y="313"/>
                  <a:pt x="632" y="310"/>
                </a:cubicBezTo>
                <a:cubicBezTo>
                  <a:pt x="628" y="307"/>
                  <a:pt x="626" y="304"/>
                  <a:pt x="623" y="300"/>
                </a:cubicBezTo>
                <a:cubicBezTo>
                  <a:pt x="615" y="290"/>
                  <a:pt x="609" y="275"/>
                  <a:pt x="607" y="275"/>
                </a:cubicBezTo>
                <a:cubicBezTo>
                  <a:pt x="603" y="276"/>
                  <a:pt x="601" y="284"/>
                  <a:pt x="599" y="288"/>
                </a:cubicBezTo>
                <a:cubicBezTo>
                  <a:pt x="593" y="299"/>
                  <a:pt x="581" y="313"/>
                  <a:pt x="570" y="319"/>
                </a:cubicBezTo>
                <a:cubicBezTo>
                  <a:pt x="573" y="348"/>
                  <a:pt x="608" y="361"/>
                  <a:pt x="632" y="342"/>
                </a:cubicBezTo>
                <a:cubicBezTo>
                  <a:pt x="636" y="338"/>
                  <a:pt x="644" y="328"/>
                  <a:pt x="644" y="319"/>
                </a:cubicBezTo>
                <a:close/>
                <a:moveTo>
                  <a:pt x="665" y="328"/>
                </a:moveTo>
                <a:cubicBezTo>
                  <a:pt x="652" y="324"/>
                  <a:pt x="652" y="324"/>
                  <a:pt x="652" y="324"/>
                </a:cubicBezTo>
                <a:cubicBezTo>
                  <a:pt x="650" y="327"/>
                  <a:pt x="643" y="358"/>
                  <a:pt x="608" y="359"/>
                </a:cubicBezTo>
                <a:cubicBezTo>
                  <a:pt x="595" y="359"/>
                  <a:pt x="585" y="355"/>
                  <a:pt x="578" y="349"/>
                </a:cubicBezTo>
                <a:cubicBezTo>
                  <a:pt x="568" y="341"/>
                  <a:pt x="568" y="338"/>
                  <a:pt x="562" y="324"/>
                </a:cubicBezTo>
                <a:cubicBezTo>
                  <a:pt x="549" y="328"/>
                  <a:pt x="549" y="328"/>
                  <a:pt x="549" y="328"/>
                </a:cubicBezTo>
                <a:cubicBezTo>
                  <a:pt x="550" y="352"/>
                  <a:pt x="597" y="396"/>
                  <a:pt x="645" y="360"/>
                </a:cubicBezTo>
                <a:cubicBezTo>
                  <a:pt x="652" y="354"/>
                  <a:pt x="663" y="341"/>
                  <a:pt x="665" y="328"/>
                </a:cubicBezTo>
                <a:close/>
                <a:moveTo>
                  <a:pt x="834" y="328"/>
                </a:moveTo>
                <a:cubicBezTo>
                  <a:pt x="822" y="324"/>
                  <a:pt x="822" y="324"/>
                  <a:pt x="822" y="324"/>
                </a:cubicBezTo>
                <a:cubicBezTo>
                  <a:pt x="820" y="327"/>
                  <a:pt x="813" y="359"/>
                  <a:pt x="777" y="359"/>
                </a:cubicBezTo>
                <a:cubicBezTo>
                  <a:pt x="764" y="359"/>
                  <a:pt x="754" y="355"/>
                  <a:pt x="747" y="349"/>
                </a:cubicBezTo>
                <a:cubicBezTo>
                  <a:pt x="738" y="341"/>
                  <a:pt x="736" y="337"/>
                  <a:pt x="731" y="323"/>
                </a:cubicBezTo>
                <a:cubicBezTo>
                  <a:pt x="728" y="325"/>
                  <a:pt x="720" y="327"/>
                  <a:pt x="719" y="329"/>
                </a:cubicBezTo>
                <a:cubicBezTo>
                  <a:pt x="729" y="369"/>
                  <a:pt x="780" y="388"/>
                  <a:pt x="814" y="360"/>
                </a:cubicBezTo>
                <a:cubicBezTo>
                  <a:pt x="821" y="355"/>
                  <a:pt x="833" y="342"/>
                  <a:pt x="834" y="328"/>
                </a:cubicBezTo>
                <a:close/>
                <a:moveTo>
                  <a:pt x="685" y="332"/>
                </a:moveTo>
                <a:cubicBezTo>
                  <a:pt x="673" y="331"/>
                  <a:pt x="673" y="331"/>
                  <a:pt x="673" y="331"/>
                </a:cubicBezTo>
                <a:cubicBezTo>
                  <a:pt x="666" y="346"/>
                  <a:pt x="667" y="352"/>
                  <a:pt x="650" y="366"/>
                </a:cubicBezTo>
                <a:cubicBezTo>
                  <a:pt x="613" y="398"/>
                  <a:pt x="551" y="377"/>
                  <a:pt x="541" y="331"/>
                </a:cubicBezTo>
                <a:cubicBezTo>
                  <a:pt x="529" y="332"/>
                  <a:pt x="529" y="332"/>
                  <a:pt x="529" y="332"/>
                </a:cubicBezTo>
                <a:cubicBezTo>
                  <a:pt x="529" y="340"/>
                  <a:pt x="536" y="352"/>
                  <a:pt x="539" y="357"/>
                </a:cubicBezTo>
                <a:cubicBezTo>
                  <a:pt x="566" y="397"/>
                  <a:pt x="620" y="406"/>
                  <a:pt x="658" y="375"/>
                </a:cubicBezTo>
                <a:cubicBezTo>
                  <a:pt x="664" y="371"/>
                  <a:pt x="671" y="363"/>
                  <a:pt x="675" y="357"/>
                </a:cubicBezTo>
                <a:cubicBezTo>
                  <a:pt x="678" y="352"/>
                  <a:pt x="685" y="339"/>
                  <a:pt x="685" y="332"/>
                </a:cubicBezTo>
                <a:close/>
                <a:moveTo>
                  <a:pt x="854" y="332"/>
                </a:moveTo>
                <a:cubicBezTo>
                  <a:pt x="843" y="331"/>
                  <a:pt x="843" y="331"/>
                  <a:pt x="843" y="331"/>
                </a:cubicBezTo>
                <a:cubicBezTo>
                  <a:pt x="840" y="337"/>
                  <a:pt x="840" y="340"/>
                  <a:pt x="834" y="351"/>
                </a:cubicBezTo>
                <a:cubicBezTo>
                  <a:pt x="830" y="356"/>
                  <a:pt x="825" y="362"/>
                  <a:pt x="820" y="366"/>
                </a:cubicBezTo>
                <a:cubicBezTo>
                  <a:pt x="780" y="399"/>
                  <a:pt x="720" y="375"/>
                  <a:pt x="710" y="331"/>
                </a:cubicBezTo>
                <a:cubicBezTo>
                  <a:pt x="699" y="332"/>
                  <a:pt x="699" y="332"/>
                  <a:pt x="699" y="332"/>
                </a:cubicBezTo>
                <a:cubicBezTo>
                  <a:pt x="698" y="345"/>
                  <a:pt x="714" y="366"/>
                  <a:pt x="725" y="375"/>
                </a:cubicBezTo>
                <a:cubicBezTo>
                  <a:pt x="763" y="406"/>
                  <a:pt x="817" y="397"/>
                  <a:pt x="844" y="357"/>
                </a:cubicBezTo>
                <a:cubicBezTo>
                  <a:pt x="847" y="352"/>
                  <a:pt x="855" y="339"/>
                  <a:pt x="854" y="332"/>
                </a:cubicBezTo>
                <a:close/>
                <a:moveTo>
                  <a:pt x="727" y="388"/>
                </a:moveTo>
                <a:cubicBezTo>
                  <a:pt x="715" y="377"/>
                  <a:pt x="707" y="372"/>
                  <a:pt x="698" y="356"/>
                </a:cubicBezTo>
                <a:cubicBezTo>
                  <a:pt x="697" y="353"/>
                  <a:pt x="696" y="351"/>
                  <a:pt x="695" y="348"/>
                </a:cubicBezTo>
                <a:cubicBezTo>
                  <a:pt x="694" y="347"/>
                  <a:pt x="694" y="346"/>
                  <a:pt x="693" y="345"/>
                </a:cubicBezTo>
                <a:cubicBezTo>
                  <a:pt x="693" y="343"/>
                  <a:pt x="693" y="344"/>
                  <a:pt x="692" y="343"/>
                </a:cubicBezTo>
                <a:cubicBezTo>
                  <a:pt x="692" y="342"/>
                  <a:pt x="692" y="342"/>
                  <a:pt x="691" y="341"/>
                </a:cubicBezTo>
                <a:cubicBezTo>
                  <a:pt x="688" y="354"/>
                  <a:pt x="677" y="370"/>
                  <a:pt x="667" y="378"/>
                </a:cubicBezTo>
                <a:cubicBezTo>
                  <a:pt x="664" y="381"/>
                  <a:pt x="659" y="384"/>
                  <a:pt x="656" y="388"/>
                </a:cubicBezTo>
                <a:cubicBezTo>
                  <a:pt x="657" y="395"/>
                  <a:pt x="664" y="402"/>
                  <a:pt x="668" y="406"/>
                </a:cubicBezTo>
                <a:cubicBezTo>
                  <a:pt x="690" y="424"/>
                  <a:pt x="724" y="409"/>
                  <a:pt x="727" y="388"/>
                </a:cubicBezTo>
                <a:close/>
                <a:moveTo>
                  <a:pt x="748" y="397"/>
                </a:moveTo>
                <a:cubicBezTo>
                  <a:pt x="735" y="392"/>
                  <a:pt x="735" y="392"/>
                  <a:pt x="735" y="392"/>
                </a:cubicBezTo>
                <a:cubicBezTo>
                  <a:pt x="729" y="408"/>
                  <a:pt x="714" y="422"/>
                  <a:pt x="692" y="422"/>
                </a:cubicBezTo>
                <a:cubicBezTo>
                  <a:pt x="681" y="423"/>
                  <a:pt x="671" y="419"/>
                  <a:pt x="664" y="414"/>
                </a:cubicBezTo>
                <a:cubicBezTo>
                  <a:pt x="660" y="410"/>
                  <a:pt x="658" y="408"/>
                  <a:pt x="655" y="405"/>
                </a:cubicBezTo>
                <a:cubicBezTo>
                  <a:pt x="652" y="401"/>
                  <a:pt x="651" y="396"/>
                  <a:pt x="648" y="392"/>
                </a:cubicBezTo>
                <a:cubicBezTo>
                  <a:pt x="636" y="397"/>
                  <a:pt x="636" y="397"/>
                  <a:pt x="636" y="397"/>
                </a:cubicBezTo>
                <a:cubicBezTo>
                  <a:pt x="637" y="408"/>
                  <a:pt x="649" y="420"/>
                  <a:pt x="655" y="424"/>
                </a:cubicBezTo>
                <a:cubicBezTo>
                  <a:pt x="664" y="431"/>
                  <a:pt x="677" y="436"/>
                  <a:pt x="691" y="436"/>
                </a:cubicBezTo>
                <a:cubicBezTo>
                  <a:pt x="716" y="437"/>
                  <a:pt x="742" y="419"/>
                  <a:pt x="748" y="397"/>
                </a:cubicBezTo>
                <a:close/>
                <a:moveTo>
                  <a:pt x="768" y="402"/>
                </a:moveTo>
                <a:cubicBezTo>
                  <a:pt x="756" y="400"/>
                  <a:pt x="756" y="400"/>
                  <a:pt x="756" y="400"/>
                </a:cubicBezTo>
                <a:cubicBezTo>
                  <a:pt x="737" y="447"/>
                  <a:pt x="684" y="457"/>
                  <a:pt x="651" y="431"/>
                </a:cubicBezTo>
                <a:cubicBezTo>
                  <a:pt x="635" y="419"/>
                  <a:pt x="636" y="415"/>
                  <a:pt x="627" y="400"/>
                </a:cubicBezTo>
                <a:cubicBezTo>
                  <a:pt x="615" y="402"/>
                  <a:pt x="615" y="402"/>
                  <a:pt x="615" y="402"/>
                </a:cubicBezTo>
                <a:cubicBezTo>
                  <a:pt x="619" y="418"/>
                  <a:pt x="633" y="433"/>
                  <a:pt x="642" y="440"/>
                </a:cubicBezTo>
                <a:cubicBezTo>
                  <a:pt x="670" y="462"/>
                  <a:pt x="711" y="462"/>
                  <a:pt x="741" y="440"/>
                </a:cubicBezTo>
                <a:cubicBezTo>
                  <a:pt x="750" y="434"/>
                  <a:pt x="765" y="417"/>
                  <a:pt x="768" y="402"/>
                </a:cubicBezTo>
                <a:close/>
                <a:moveTo>
                  <a:pt x="814" y="452"/>
                </a:moveTo>
                <a:cubicBezTo>
                  <a:pt x="813" y="452"/>
                  <a:pt x="813" y="452"/>
                  <a:pt x="813" y="452"/>
                </a:cubicBezTo>
                <a:cubicBezTo>
                  <a:pt x="811" y="450"/>
                  <a:pt x="811" y="450"/>
                  <a:pt x="811" y="450"/>
                </a:cubicBezTo>
                <a:cubicBezTo>
                  <a:pt x="804" y="445"/>
                  <a:pt x="799" y="441"/>
                  <a:pt x="792" y="433"/>
                </a:cubicBezTo>
                <a:cubicBezTo>
                  <a:pt x="783" y="420"/>
                  <a:pt x="784" y="421"/>
                  <a:pt x="779" y="411"/>
                </a:cubicBezTo>
                <a:cubicBezTo>
                  <a:pt x="774" y="401"/>
                  <a:pt x="774" y="416"/>
                  <a:pt x="761" y="432"/>
                </a:cubicBezTo>
                <a:cubicBezTo>
                  <a:pt x="756" y="438"/>
                  <a:pt x="747" y="448"/>
                  <a:pt x="739" y="451"/>
                </a:cubicBezTo>
                <a:cubicBezTo>
                  <a:pt x="740" y="468"/>
                  <a:pt x="757" y="483"/>
                  <a:pt x="776" y="484"/>
                </a:cubicBezTo>
                <a:cubicBezTo>
                  <a:pt x="795" y="484"/>
                  <a:pt x="811" y="469"/>
                  <a:pt x="814" y="452"/>
                </a:cubicBezTo>
                <a:close/>
                <a:moveTo>
                  <a:pt x="834" y="462"/>
                </a:moveTo>
                <a:cubicBezTo>
                  <a:pt x="821" y="456"/>
                  <a:pt x="821" y="456"/>
                  <a:pt x="821" y="456"/>
                </a:cubicBezTo>
                <a:cubicBezTo>
                  <a:pt x="818" y="475"/>
                  <a:pt x="799" y="492"/>
                  <a:pt x="777" y="492"/>
                </a:cubicBezTo>
                <a:cubicBezTo>
                  <a:pt x="754" y="492"/>
                  <a:pt x="735" y="475"/>
                  <a:pt x="732" y="456"/>
                </a:cubicBezTo>
                <a:cubicBezTo>
                  <a:pt x="718" y="461"/>
                  <a:pt x="718" y="461"/>
                  <a:pt x="718" y="461"/>
                </a:cubicBezTo>
                <a:cubicBezTo>
                  <a:pt x="721" y="474"/>
                  <a:pt x="732" y="487"/>
                  <a:pt x="738" y="492"/>
                </a:cubicBezTo>
                <a:cubicBezTo>
                  <a:pt x="781" y="525"/>
                  <a:pt x="829" y="493"/>
                  <a:pt x="834" y="462"/>
                </a:cubicBezTo>
                <a:close/>
                <a:moveTo>
                  <a:pt x="854" y="465"/>
                </a:moveTo>
                <a:cubicBezTo>
                  <a:pt x="843" y="464"/>
                  <a:pt x="843" y="464"/>
                  <a:pt x="843" y="464"/>
                </a:cubicBezTo>
                <a:cubicBezTo>
                  <a:pt x="835" y="478"/>
                  <a:pt x="837" y="484"/>
                  <a:pt x="820" y="499"/>
                </a:cubicBezTo>
                <a:cubicBezTo>
                  <a:pt x="785" y="528"/>
                  <a:pt x="726" y="516"/>
                  <a:pt x="710" y="464"/>
                </a:cubicBezTo>
                <a:cubicBezTo>
                  <a:pt x="698" y="465"/>
                  <a:pt x="698" y="465"/>
                  <a:pt x="698" y="465"/>
                </a:cubicBezTo>
                <a:cubicBezTo>
                  <a:pt x="701" y="482"/>
                  <a:pt x="715" y="500"/>
                  <a:pt x="725" y="508"/>
                </a:cubicBezTo>
                <a:cubicBezTo>
                  <a:pt x="755" y="532"/>
                  <a:pt x="799" y="533"/>
                  <a:pt x="828" y="508"/>
                </a:cubicBezTo>
                <a:cubicBezTo>
                  <a:pt x="837" y="500"/>
                  <a:pt x="852" y="483"/>
                  <a:pt x="854" y="465"/>
                </a:cubicBezTo>
                <a:close/>
                <a:moveTo>
                  <a:pt x="813" y="584"/>
                </a:moveTo>
                <a:cubicBezTo>
                  <a:pt x="804" y="576"/>
                  <a:pt x="804" y="579"/>
                  <a:pt x="793" y="566"/>
                </a:cubicBezTo>
                <a:cubicBezTo>
                  <a:pt x="782" y="552"/>
                  <a:pt x="781" y="545"/>
                  <a:pt x="778" y="541"/>
                </a:cubicBezTo>
                <a:cubicBezTo>
                  <a:pt x="745" y="539"/>
                  <a:pt x="726" y="580"/>
                  <a:pt x="748" y="603"/>
                </a:cubicBezTo>
                <a:cubicBezTo>
                  <a:pt x="775" y="632"/>
                  <a:pt x="813" y="608"/>
                  <a:pt x="813" y="584"/>
                </a:cubicBezTo>
                <a:close/>
                <a:moveTo>
                  <a:pt x="834" y="594"/>
                </a:moveTo>
                <a:cubicBezTo>
                  <a:pt x="822" y="589"/>
                  <a:pt x="822" y="589"/>
                  <a:pt x="822" y="589"/>
                </a:cubicBezTo>
                <a:cubicBezTo>
                  <a:pt x="819" y="593"/>
                  <a:pt x="817" y="613"/>
                  <a:pt x="792" y="622"/>
                </a:cubicBezTo>
                <a:cubicBezTo>
                  <a:pt x="773" y="629"/>
                  <a:pt x="756" y="622"/>
                  <a:pt x="745" y="612"/>
                </a:cubicBezTo>
                <a:cubicBezTo>
                  <a:pt x="726" y="595"/>
                  <a:pt x="726" y="563"/>
                  <a:pt x="744" y="546"/>
                </a:cubicBezTo>
                <a:cubicBezTo>
                  <a:pt x="750" y="540"/>
                  <a:pt x="755" y="538"/>
                  <a:pt x="763" y="534"/>
                </a:cubicBezTo>
                <a:cubicBezTo>
                  <a:pt x="758" y="533"/>
                  <a:pt x="753" y="532"/>
                  <a:pt x="748" y="530"/>
                </a:cubicBezTo>
                <a:cubicBezTo>
                  <a:pt x="742" y="528"/>
                  <a:pt x="741" y="529"/>
                  <a:pt x="735" y="535"/>
                </a:cubicBezTo>
                <a:cubicBezTo>
                  <a:pt x="711" y="557"/>
                  <a:pt x="710" y="597"/>
                  <a:pt x="734" y="621"/>
                </a:cubicBezTo>
                <a:cubicBezTo>
                  <a:pt x="771" y="658"/>
                  <a:pt x="828" y="631"/>
                  <a:pt x="834" y="594"/>
                </a:cubicBezTo>
                <a:close/>
                <a:moveTo>
                  <a:pt x="854" y="598"/>
                </a:moveTo>
                <a:cubicBezTo>
                  <a:pt x="843" y="596"/>
                  <a:pt x="843" y="596"/>
                  <a:pt x="843" y="596"/>
                </a:cubicBezTo>
                <a:cubicBezTo>
                  <a:pt x="839" y="604"/>
                  <a:pt x="838" y="613"/>
                  <a:pt x="828" y="623"/>
                </a:cubicBezTo>
                <a:cubicBezTo>
                  <a:pt x="821" y="631"/>
                  <a:pt x="815" y="636"/>
                  <a:pt x="804" y="641"/>
                </a:cubicBezTo>
                <a:cubicBezTo>
                  <a:pt x="746" y="667"/>
                  <a:pt x="686" y="604"/>
                  <a:pt x="715" y="547"/>
                </a:cubicBezTo>
                <a:cubicBezTo>
                  <a:pt x="724" y="531"/>
                  <a:pt x="729" y="531"/>
                  <a:pt x="734" y="524"/>
                </a:cubicBezTo>
                <a:cubicBezTo>
                  <a:pt x="724" y="518"/>
                  <a:pt x="724" y="518"/>
                  <a:pt x="724" y="518"/>
                </a:cubicBezTo>
                <a:cubicBezTo>
                  <a:pt x="720" y="520"/>
                  <a:pt x="715" y="527"/>
                  <a:pt x="712" y="530"/>
                </a:cubicBezTo>
                <a:cubicBezTo>
                  <a:pt x="684" y="567"/>
                  <a:pt x="693" y="620"/>
                  <a:pt x="733" y="647"/>
                </a:cubicBezTo>
                <a:cubicBezTo>
                  <a:pt x="754" y="660"/>
                  <a:pt x="786" y="664"/>
                  <a:pt x="811" y="652"/>
                </a:cubicBezTo>
                <a:cubicBezTo>
                  <a:pt x="821" y="646"/>
                  <a:pt x="831" y="639"/>
                  <a:pt x="838" y="630"/>
                </a:cubicBezTo>
                <a:cubicBezTo>
                  <a:pt x="843" y="624"/>
                  <a:pt x="854" y="608"/>
                  <a:pt x="854" y="59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9" name="Freeform 43"/>
          <p:cNvSpPr>
            <a:spLocks noEditPoints="1"/>
          </p:cNvSpPr>
          <p:nvPr/>
        </p:nvSpPr>
        <p:spPr bwMode="auto">
          <a:xfrm>
            <a:off x="-42598" y="5015530"/>
            <a:ext cx="1772482" cy="1817785"/>
          </a:xfrm>
          <a:custGeom>
            <a:avLst/>
            <a:gdLst>
              <a:gd name="T0" fmla="*/ 814 w 870"/>
              <a:gd name="T1" fmla="*/ 889 h 892"/>
              <a:gd name="T2" fmla="*/ 612 w 870"/>
              <a:gd name="T3" fmla="*/ 889 h 892"/>
              <a:gd name="T4" fmla="*/ 413 w 870"/>
              <a:gd name="T5" fmla="*/ 891 h 892"/>
              <a:gd name="T6" fmla="*/ 254 w 870"/>
              <a:gd name="T7" fmla="*/ 889 h 892"/>
              <a:gd name="T8" fmla="*/ 85 w 870"/>
              <a:gd name="T9" fmla="*/ 889 h 892"/>
              <a:gd name="T10" fmla="*/ 8 w 870"/>
              <a:gd name="T11" fmla="*/ 736 h 892"/>
              <a:gd name="T12" fmla="*/ 0 w 870"/>
              <a:gd name="T13" fmla="*/ 693 h 892"/>
              <a:gd name="T14" fmla="*/ 0 w 870"/>
              <a:gd name="T15" fmla="*/ 589 h 892"/>
              <a:gd name="T16" fmla="*/ 9 w 870"/>
              <a:gd name="T17" fmla="*/ 552 h 892"/>
              <a:gd name="T18" fmla="*/ 0 w 870"/>
              <a:gd name="T19" fmla="*/ 436 h 892"/>
              <a:gd name="T20" fmla="*/ 52 w 870"/>
              <a:gd name="T21" fmla="*/ 367 h 892"/>
              <a:gd name="T22" fmla="*/ 0 w 870"/>
              <a:gd name="T23" fmla="*/ 267 h 892"/>
              <a:gd name="T24" fmla="*/ 0 w 870"/>
              <a:gd name="T25" fmla="*/ 191 h 892"/>
              <a:gd name="T26" fmla="*/ 0 w 870"/>
              <a:gd name="T27" fmla="*/ 73 h 892"/>
              <a:gd name="T28" fmla="*/ 51 w 870"/>
              <a:gd name="T29" fmla="*/ 173 h 892"/>
              <a:gd name="T30" fmla="*/ 85 w 870"/>
              <a:gd name="T31" fmla="*/ 165 h 892"/>
              <a:gd name="T32" fmla="*/ 403 w 870"/>
              <a:gd name="T33" fmla="*/ 579 h 892"/>
              <a:gd name="T34" fmla="*/ 689 w 870"/>
              <a:gd name="T35" fmla="*/ 560 h 892"/>
              <a:gd name="T36" fmla="*/ 857 w 870"/>
              <a:gd name="T37" fmla="*/ 873 h 892"/>
              <a:gd name="T38" fmla="*/ 688 w 870"/>
              <a:gd name="T39" fmla="*/ 877 h 892"/>
              <a:gd name="T40" fmla="*/ 348 w 870"/>
              <a:gd name="T41" fmla="*/ 854 h 892"/>
              <a:gd name="T42" fmla="*/ 149 w 870"/>
              <a:gd name="T43" fmla="*/ 891 h 892"/>
              <a:gd name="T44" fmla="*/ 801 w 870"/>
              <a:gd name="T45" fmla="*/ 820 h 892"/>
              <a:gd name="T46" fmla="*/ 226 w 870"/>
              <a:gd name="T47" fmla="*/ 839 h 892"/>
              <a:gd name="T48" fmla="*/ 545 w 870"/>
              <a:gd name="T49" fmla="*/ 830 h 892"/>
              <a:gd name="T50" fmla="*/ 491 w 870"/>
              <a:gd name="T51" fmla="*/ 829 h 892"/>
              <a:gd name="T52" fmla="*/ 93 w 870"/>
              <a:gd name="T53" fmla="*/ 799 h 892"/>
              <a:gd name="T54" fmla="*/ 355 w 870"/>
              <a:gd name="T55" fmla="*/ 826 h 892"/>
              <a:gd name="T56" fmla="*/ 315 w 870"/>
              <a:gd name="T57" fmla="*/ 783 h 892"/>
              <a:gd name="T58" fmla="*/ 482 w 870"/>
              <a:gd name="T59" fmla="*/ 771 h 892"/>
              <a:gd name="T60" fmla="*/ 312 w 870"/>
              <a:gd name="T61" fmla="*/ 771 h 892"/>
              <a:gd name="T62" fmla="*/ 644 w 870"/>
              <a:gd name="T63" fmla="*/ 766 h 892"/>
              <a:gd name="T64" fmla="*/ 574 w 870"/>
              <a:gd name="T65" fmla="*/ 760 h 892"/>
              <a:gd name="T66" fmla="*/ 215 w 870"/>
              <a:gd name="T67" fmla="*/ 753 h 892"/>
              <a:gd name="T68" fmla="*/ 623 w 870"/>
              <a:gd name="T69" fmla="*/ 758 h 892"/>
              <a:gd name="T70" fmla="*/ 594 w 870"/>
              <a:gd name="T71" fmla="*/ 756 h 892"/>
              <a:gd name="T72" fmla="*/ 735 w 870"/>
              <a:gd name="T73" fmla="*/ 706 h 892"/>
              <a:gd name="T74" fmla="*/ 565 w 870"/>
              <a:gd name="T75" fmla="*/ 706 h 892"/>
              <a:gd name="T76" fmla="*/ 264 w 870"/>
              <a:gd name="T77" fmla="*/ 674 h 892"/>
              <a:gd name="T78" fmla="*/ 786 w 870"/>
              <a:gd name="T79" fmla="*/ 757 h 892"/>
              <a:gd name="T80" fmla="*/ 375 w 870"/>
              <a:gd name="T81" fmla="*/ 697 h 892"/>
              <a:gd name="T82" fmla="*/ 321 w 870"/>
              <a:gd name="T83" fmla="*/ 697 h 892"/>
              <a:gd name="T84" fmla="*/ 825 w 870"/>
              <a:gd name="T85" fmla="*/ 755 h 892"/>
              <a:gd name="T86" fmla="*/ 551 w 870"/>
              <a:gd name="T87" fmla="*/ 650 h 892"/>
              <a:gd name="T88" fmla="*/ 220 w 870"/>
              <a:gd name="T89" fmla="*/ 659 h 892"/>
              <a:gd name="T90" fmla="*/ 172 w 870"/>
              <a:gd name="T91" fmla="*/ 693 h 892"/>
              <a:gd name="T92" fmla="*/ 312 w 870"/>
              <a:gd name="T93" fmla="*/ 639 h 892"/>
              <a:gd name="T94" fmla="*/ 644 w 870"/>
              <a:gd name="T95" fmla="*/ 633 h 892"/>
              <a:gd name="T96" fmla="*/ 554 w 870"/>
              <a:gd name="T97" fmla="*/ 601 h 892"/>
              <a:gd name="T98" fmla="*/ 222 w 870"/>
              <a:gd name="T99" fmla="*/ 633 h 892"/>
              <a:gd name="T100" fmla="*/ 442 w 870"/>
              <a:gd name="T101" fmla="*/ 624 h 892"/>
              <a:gd name="T102" fmla="*/ 398 w 870"/>
              <a:gd name="T103" fmla="*/ 585 h 892"/>
              <a:gd name="T104" fmla="*/ 86 w 870"/>
              <a:gd name="T105" fmla="*/ 605 h 892"/>
              <a:gd name="T106" fmla="*/ 239 w 870"/>
              <a:gd name="T107" fmla="*/ 551 h 892"/>
              <a:gd name="T108" fmla="*/ 123 w 870"/>
              <a:gd name="T109" fmla="*/ 544 h 892"/>
              <a:gd name="T110" fmla="*/ 186 w 870"/>
              <a:gd name="T111" fmla="*/ 560 h 892"/>
              <a:gd name="T112" fmla="*/ 177 w 870"/>
              <a:gd name="T113" fmla="*/ 548 h 892"/>
              <a:gd name="T114" fmla="*/ 235 w 870"/>
              <a:gd name="T115" fmla="*/ 495 h 892"/>
              <a:gd name="T116" fmla="*/ 57 w 870"/>
              <a:gd name="T117" fmla="*/ 441 h 892"/>
              <a:gd name="T118" fmla="*/ 132 w 870"/>
              <a:gd name="T119" fmla="*/ 400 h 892"/>
              <a:gd name="T120" fmla="*/ 123 w 870"/>
              <a:gd name="T121" fmla="*/ 290 h 892"/>
              <a:gd name="T122" fmla="*/ 27 w 870"/>
              <a:gd name="T123" fmla="*/ 2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0" h="892">
                <a:moveTo>
                  <a:pt x="849" y="891"/>
                </a:moveTo>
                <a:cubicBezTo>
                  <a:pt x="838" y="891"/>
                  <a:pt x="838" y="891"/>
                  <a:pt x="838" y="891"/>
                </a:cubicBezTo>
                <a:cubicBezTo>
                  <a:pt x="864" y="854"/>
                  <a:pt x="855" y="802"/>
                  <a:pt x="815" y="777"/>
                </a:cubicBezTo>
                <a:cubicBezTo>
                  <a:pt x="782" y="755"/>
                  <a:pt x="735" y="763"/>
                  <a:pt x="710" y="794"/>
                </a:cubicBezTo>
                <a:cubicBezTo>
                  <a:pt x="706" y="799"/>
                  <a:pt x="694" y="816"/>
                  <a:pt x="694" y="826"/>
                </a:cubicBezTo>
                <a:cubicBezTo>
                  <a:pt x="706" y="827"/>
                  <a:pt x="706" y="827"/>
                  <a:pt x="706" y="827"/>
                </a:cubicBezTo>
                <a:cubicBezTo>
                  <a:pt x="716" y="786"/>
                  <a:pt x="769" y="760"/>
                  <a:pt x="810" y="788"/>
                </a:cubicBezTo>
                <a:cubicBezTo>
                  <a:pt x="825" y="798"/>
                  <a:pt x="839" y="816"/>
                  <a:pt x="841" y="842"/>
                </a:cubicBezTo>
                <a:cubicBezTo>
                  <a:pt x="841" y="855"/>
                  <a:pt x="838" y="866"/>
                  <a:pt x="833" y="876"/>
                </a:cubicBezTo>
                <a:cubicBezTo>
                  <a:pt x="830" y="881"/>
                  <a:pt x="828" y="885"/>
                  <a:pt x="825" y="889"/>
                </a:cubicBezTo>
                <a:cubicBezTo>
                  <a:pt x="824" y="890"/>
                  <a:pt x="823" y="890"/>
                  <a:pt x="823" y="891"/>
                </a:cubicBezTo>
                <a:cubicBezTo>
                  <a:pt x="811" y="891"/>
                  <a:pt x="811" y="891"/>
                  <a:pt x="811" y="891"/>
                </a:cubicBezTo>
                <a:cubicBezTo>
                  <a:pt x="812" y="890"/>
                  <a:pt x="813" y="889"/>
                  <a:pt x="814" y="889"/>
                </a:cubicBezTo>
                <a:cubicBezTo>
                  <a:pt x="838" y="866"/>
                  <a:pt x="838" y="826"/>
                  <a:pt x="815" y="803"/>
                </a:cubicBezTo>
                <a:cubicBezTo>
                  <a:pt x="803" y="790"/>
                  <a:pt x="779" y="780"/>
                  <a:pt x="754" y="788"/>
                </a:cubicBezTo>
                <a:cubicBezTo>
                  <a:pt x="735" y="793"/>
                  <a:pt x="717" y="812"/>
                  <a:pt x="714" y="830"/>
                </a:cubicBezTo>
                <a:cubicBezTo>
                  <a:pt x="727" y="835"/>
                  <a:pt x="727" y="835"/>
                  <a:pt x="727" y="835"/>
                </a:cubicBezTo>
                <a:cubicBezTo>
                  <a:pt x="733" y="802"/>
                  <a:pt x="778" y="786"/>
                  <a:pt x="804" y="812"/>
                </a:cubicBezTo>
                <a:cubicBezTo>
                  <a:pt x="827" y="834"/>
                  <a:pt x="821" y="869"/>
                  <a:pt x="796" y="884"/>
                </a:cubicBezTo>
                <a:cubicBezTo>
                  <a:pt x="793" y="886"/>
                  <a:pt x="788" y="888"/>
                  <a:pt x="785" y="890"/>
                </a:cubicBezTo>
                <a:cubicBezTo>
                  <a:pt x="787" y="890"/>
                  <a:pt x="789" y="890"/>
                  <a:pt x="791" y="891"/>
                </a:cubicBezTo>
                <a:cubicBezTo>
                  <a:pt x="752" y="891"/>
                  <a:pt x="752" y="891"/>
                  <a:pt x="752" y="891"/>
                </a:cubicBezTo>
                <a:cubicBezTo>
                  <a:pt x="764" y="889"/>
                  <a:pt x="764" y="889"/>
                  <a:pt x="764" y="889"/>
                </a:cubicBezTo>
                <a:cubicBezTo>
                  <a:pt x="753" y="846"/>
                  <a:pt x="690" y="812"/>
                  <a:pt x="638" y="850"/>
                </a:cubicBezTo>
                <a:cubicBezTo>
                  <a:pt x="633" y="855"/>
                  <a:pt x="626" y="861"/>
                  <a:pt x="622" y="867"/>
                </a:cubicBezTo>
                <a:cubicBezTo>
                  <a:pt x="619" y="871"/>
                  <a:pt x="610" y="884"/>
                  <a:pt x="612" y="889"/>
                </a:cubicBezTo>
                <a:cubicBezTo>
                  <a:pt x="622" y="891"/>
                  <a:pt x="622" y="891"/>
                  <a:pt x="622" y="891"/>
                </a:cubicBezTo>
                <a:cubicBezTo>
                  <a:pt x="573" y="891"/>
                  <a:pt x="573" y="891"/>
                  <a:pt x="573" y="891"/>
                </a:cubicBezTo>
                <a:cubicBezTo>
                  <a:pt x="562" y="860"/>
                  <a:pt x="515" y="841"/>
                  <a:pt x="482" y="866"/>
                </a:cubicBezTo>
                <a:cubicBezTo>
                  <a:pt x="475" y="871"/>
                  <a:pt x="466" y="880"/>
                  <a:pt x="462" y="891"/>
                </a:cubicBezTo>
                <a:cubicBezTo>
                  <a:pt x="453" y="891"/>
                  <a:pt x="453" y="891"/>
                  <a:pt x="453" y="891"/>
                </a:cubicBezTo>
                <a:cubicBezTo>
                  <a:pt x="455" y="888"/>
                  <a:pt x="457" y="881"/>
                  <a:pt x="463" y="874"/>
                </a:cubicBezTo>
                <a:cubicBezTo>
                  <a:pt x="497" y="827"/>
                  <a:pt x="567" y="844"/>
                  <a:pt x="582" y="891"/>
                </a:cubicBezTo>
                <a:cubicBezTo>
                  <a:pt x="593" y="889"/>
                  <a:pt x="593" y="889"/>
                  <a:pt x="593" y="889"/>
                </a:cubicBezTo>
                <a:cubicBezTo>
                  <a:pt x="595" y="880"/>
                  <a:pt x="568" y="834"/>
                  <a:pt x="518" y="834"/>
                </a:cubicBezTo>
                <a:cubicBezTo>
                  <a:pt x="490" y="834"/>
                  <a:pt x="467" y="847"/>
                  <a:pt x="452" y="867"/>
                </a:cubicBezTo>
                <a:cubicBezTo>
                  <a:pt x="450" y="871"/>
                  <a:pt x="441" y="884"/>
                  <a:pt x="442" y="889"/>
                </a:cubicBezTo>
                <a:cubicBezTo>
                  <a:pt x="453" y="891"/>
                  <a:pt x="453" y="891"/>
                  <a:pt x="453" y="891"/>
                </a:cubicBezTo>
                <a:cubicBezTo>
                  <a:pt x="413" y="891"/>
                  <a:pt x="413" y="891"/>
                  <a:pt x="413" y="891"/>
                </a:cubicBezTo>
                <a:cubicBezTo>
                  <a:pt x="424" y="889"/>
                  <a:pt x="424" y="889"/>
                  <a:pt x="424" y="889"/>
                </a:cubicBezTo>
                <a:cubicBezTo>
                  <a:pt x="425" y="885"/>
                  <a:pt x="417" y="871"/>
                  <a:pt x="414" y="868"/>
                </a:cubicBezTo>
                <a:cubicBezTo>
                  <a:pt x="379" y="821"/>
                  <a:pt x="313" y="824"/>
                  <a:pt x="283" y="867"/>
                </a:cubicBezTo>
                <a:cubicBezTo>
                  <a:pt x="280" y="871"/>
                  <a:pt x="271" y="884"/>
                  <a:pt x="272" y="889"/>
                </a:cubicBezTo>
                <a:cubicBezTo>
                  <a:pt x="283" y="891"/>
                  <a:pt x="283" y="891"/>
                  <a:pt x="283" y="891"/>
                </a:cubicBezTo>
                <a:cubicBezTo>
                  <a:pt x="234" y="891"/>
                  <a:pt x="234" y="891"/>
                  <a:pt x="234" y="891"/>
                </a:cubicBezTo>
                <a:cubicBezTo>
                  <a:pt x="230" y="881"/>
                  <a:pt x="221" y="871"/>
                  <a:pt x="214" y="866"/>
                </a:cubicBezTo>
                <a:cubicBezTo>
                  <a:pt x="205" y="859"/>
                  <a:pt x="194" y="854"/>
                  <a:pt x="179" y="854"/>
                </a:cubicBezTo>
                <a:cubicBezTo>
                  <a:pt x="152" y="854"/>
                  <a:pt x="131" y="872"/>
                  <a:pt x="123" y="891"/>
                </a:cubicBezTo>
                <a:cubicBezTo>
                  <a:pt x="114" y="891"/>
                  <a:pt x="114" y="891"/>
                  <a:pt x="114" y="891"/>
                </a:cubicBezTo>
                <a:cubicBezTo>
                  <a:pt x="129" y="845"/>
                  <a:pt x="197" y="827"/>
                  <a:pt x="233" y="873"/>
                </a:cubicBezTo>
                <a:cubicBezTo>
                  <a:pt x="238" y="879"/>
                  <a:pt x="239" y="885"/>
                  <a:pt x="243" y="891"/>
                </a:cubicBezTo>
                <a:cubicBezTo>
                  <a:pt x="254" y="889"/>
                  <a:pt x="254" y="889"/>
                  <a:pt x="254" y="889"/>
                </a:cubicBezTo>
                <a:cubicBezTo>
                  <a:pt x="254" y="876"/>
                  <a:pt x="234" y="856"/>
                  <a:pt x="228" y="850"/>
                </a:cubicBezTo>
                <a:cubicBezTo>
                  <a:pt x="215" y="841"/>
                  <a:pt x="199" y="834"/>
                  <a:pt x="179" y="834"/>
                </a:cubicBezTo>
                <a:cubicBezTo>
                  <a:pt x="159" y="834"/>
                  <a:pt x="141" y="841"/>
                  <a:pt x="130" y="850"/>
                </a:cubicBezTo>
                <a:cubicBezTo>
                  <a:pt x="118" y="859"/>
                  <a:pt x="105" y="875"/>
                  <a:pt x="102" y="889"/>
                </a:cubicBezTo>
                <a:cubicBezTo>
                  <a:pt x="113" y="891"/>
                  <a:pt x="113" y="891"/>
                  <a:pt x="113" y="891"/>
                </a:cubicBezTo>
                <a:cubicBezTo>
                  <a:pt x="64" y="891"/>
                  <a:pt x="64" y="891"/>
                  <a:pt x="64" y="891"/>
                </a:cubicBezTo>
                <a:cubicBezTo>
                  <a:pt x="61" y="881"/>
                  <a:pt x="50" y="870"/>
                  <a:pt x="45" y="866"/>
                </a:cubicBezTo>
                <a:cubicBezTo>
                  <a:pt x="32" y="856"/>
                  <a:pt x="15" y="853"/>
                  <a:pt x="0" y="855"/>
                </a:cubicBezTo>
                <a:cubicBezTo>
                  <a:pt x="0" y="847"/>
                  <a:pt x="0" y="847"/>
                  <a:pt x="0" y="847"/>
                </a:cubicBezTo>
                <a:cubicBezTo>
                  <a:pt x="3" y="846"/>
                  <a:pt x="6" y="846"/>
                  <a:pt x="9" y="846"/>
                </a:cubicBezTo>
                <a:cubicBezTo>
                  <a:pt x="33" y="846"/>
                  <a:pt x="50" y="857"/>
                  <a:pt x="63" y="873"/>
                </a:cubicBezTo>
                <a:cubicBezTo>
                  <a:pt x="68" y="879"/>
                  <a:pt x="69" y="883"/>
                  <a:pt x="73" y="891"/>
                </a:cubicBezTo>
                <a:cubicBezTo>
                  <a:pt x="85" y="889"/>
                  <a:pt x="85" y="889"/>
                  <a:pt x="85" y="889"/>
                </a:cubicBezTo>
                <a:cubicBezTo>
                  <a:pt x="78" y="859"/>
                  <a:pt x="43" y="834"/>
                  <a:pt x="9" y="834"/>
                </a:cubicBezTo>
                <a:cubicBezTo>
                  <a:pt x="6" y="834"/>
                  <a:pt x="3" y="834"/>
                  <a:pt x="0" y="834"/>
                </a:cubicBezTo>
                <a:cubicBezTo>
                  <a:pt x="0" y="826"/>
                  <a:pt x="0" y="826"/>
                  <a:pt x="0" y="826"/>
                </a:cubicBezTo>
                <a:cubicBezTo>
                  <a:pt x="2" y="826"/>
                  <a:pt x="2" y="826"/>
                  <a:pt x="2" y="826"/>
                </a:cubicBezTo>
                <a:cubicBezTo>
                  <a:pt x="2" y="823"/>
                  <a:pt x="1" y="820"/>
                  <a:pt x="0" y="816"/>
                </a:cubicBezTo>
                <a:cubicBezTo>
                  <a:pt x="0" y="798"/>
                  <a:pt x="0" y="798"/>
                  <a:pt x="0" y="798"/>
                </a:cubicBezTo>
                <a:cubicBezTo>
                  <a:pt x="1" y="799"/>
                  <a:pt x="2" y="801"/>
                  <a:pt x="3" y="803"/>
                </a:cubicBezTo>
                <a:cubicBezTo>
                  <a:pt x="5" y="807"/>
                  <a:pt x="7" y="815"/>
                  <a:pt x="9" y="817"/>
                </a:cubicBezTo>
                <a:cubicBezTo>
                  <a:pt x="15" y="807"/>
                  <a:pt x="17" y="794"/>
                  <a:pt x="33" y="780"/>
                </a:cubicBezTo>
                <a:cubicBezTo>
                  <a:pt x="45" y="771"/>
                  <a:pt x="45" y="771"/>
                  <a:pt x="45" y="771"/>
                </a:cubicBezTo>
                <a:cubicBezTo>
                  <a:pt x="43" y="755"/>
                  <a:pt x="21" y="740"/>
                  <a:pt x="0" y="745"/>
                </a:cubicBezTo>
                <a:cubicBezTo>
                  <a:pt x="0" y="736"/>
                  <a:pt x="0" y="736"/>
                  <a:pt x="0" y="736"/>
                </a:cubicBezTo>
                <a:cubicBezTo>
                  <a:pt x="2" y="736"/>
                  <a:pt x="5" y="736"/>
                  <a:pt x="8" y="736"/>
                </a:cubicBezTo>
                <a:cubicBezTo>
                  <a:pt x="23" y="735"/>
                  <a:pt x="37" y="743"/>
                  <a:pt x="45" y="753"/>
                </a:cubicBezTo>
                <a:cubicBezTo>
                  <a:pt x="48" y="758"/>
                  <a:pt x="50" y="761"/>
                  <a:pt x="52" y="766"/>
                </a:cubicBezTo>
                <a:cubicBezTo>
                  <a:pt x="65" y="761"/>
                  <a:pt x="65" y="761"/>
                  <a:pt x="65" y="761"/>
                </a:cubicBezTo>
                <a:cubicBezTo>
                  <a:pt x="62" y="749"/>
                  <a:pt x="52" y="739"/>
                  <a:pt x="45" y="734"/>
                </a:cubicBezTo>
                <a:cubicBezTo>
                  <a:pt x="32" y="723"/>
                  <a:pt x="15" y="720"/>
                  <a:pt x="0" y="722"/>
                </a:cubicBezTo>
                <a:cubicBezTo>
                  <a:pt x="0" y="714"/>
                  <a:pt x="0" y="714"/>
                  <a:pt x="0" y="714"/>
                </a:cubicBezTo>
                <a:cubicBezTo>
                  <a:pt x="3" y="713"/>
                  <a:pt x="6" y="713"/>
                  <a:pt x="9" y="713"/>
                </a:cubicBezTo>
                <a:cubicBezTo>
                  <a:pt x="40" y="713"/>
                  <a:pt x="61" y="731"/>
                  <a:pt x="73" y="758"/>
                </a:cubicBezTo>
                <a:cubicBezTo>
                  <a:pt x="85" y="756"/>
                  <a:pt x="85" y="756"/>
                  <a:pt x="85" y="756"/>
                </a:cubicBezTo>
                <a:cubicBezTo>
                  <a:pt x="84" y="749"/>
                  <a:pt x="78" y="740"/>
                  <a:pt x="74" y="735"/>
                </a:cubicBezTo>
                <a:cubicBezTo>
                  <a:pt x="69" y="728"/>
                  <a:pt x="64" y="723"/>
                  <a:pt x="58" y="718"/>
                </a:cubicBezTo>
                <a:cubicBezTo>
                  <a:pt x="41" y="705"/>
                  <a:pt x="20" y="699"/>
                  <a:pt x="0" y="702"/>
                </a:cubicBezTo>
                <a:cubicBezTo>
                  <a:pt x="0" y="693"/>
                  <a:pt x="0" y="693"/>
                  <a:pt x="0" y="693"/>
                </a:cubicBezTo>
                <a:cubicBezTo>
                  <a:pt x="2" y="693"/>
                  <a:pt x="2" y="693"/>
                  <a:pt x="2" y="693"/>
                </a:cubicBezTo>
                <a:cubicBezTo>
                  <a:pt x="2" y="690"/>
                  <a:pt x="1" y="686"/>
                  <a:pt x="0" y="683"/>
                </a:cubicBezTo>
                <a:cubicBezTo>
                  <a:pt x="0" y="665"/>
                  <a:pt x="0" y="665"/>
                  <a:pt x="0" y="665"/>
                </a:cubicBezTo>
                <a:cubicBezTo>
                  <a:pt x="5" y="674"/>
                  <a:pt x="6" y="679"/>
                  <a:pt x="9" y="684"/>
                </a:cubicBezTo>
                <a:cubicBezTo>
                  <a:pt x="14" y="676"/>
                  <a:pt x="13" y="671"/>
                  <a:pt x="23" y="658"/>
                </a:cubicBezTo>
                <a:cubicBezTo>
                  <a:pt x="35" y="644"/>
                  <a:pt x="42" y="641"/>
                  <a:pt x="45" y="637"/>
                </a:cubicBezTo>
                <a:cubicBezTo>
                  <a:pt x="39" y="616"/>
                  <a:pt x="18" y="609"/>
                  <a:pt x="0" y="613"/>
                </a:cubicBezTo>
                <a:cubicBezTo>
                  <a:pt x="0" y="604"/>
                  <a:pt x="0" y="604"/>
                  <a:pt x="0" y="604"/>
                </a:cubicBezTo>
                <a:cubicBezTo>
                  <a:pt x="16" y="601"/>
                  <a:pt x="34" y="605"/>
                  <a:pt x="46" y="621"/>
                </a:cubicBezTo>
                <a:cubicBezTo>
                  <a:pt x="49" y="625"/>
                  <a:pt x="50" y="629"/>
                  <a:pt x="52" y="633"/>
                </a:cubicBezTo>
                <a:cubicBezTo>
                  <a:pt x="56" y="632"/>
                  <a:pt x="61" y="630"/>
                  <a:pt x="65" y="628"/>
                </a:cubicBezTo>
                <a:cubicBezTo>
                  <a:pt x="63" y="618"/>
                  <a:pt x="51" y="605"/>
                  <a:pt x="45" y="601"/>
                </a:cubicBezTo>
                <a:cubicBezTo>
                  <a:pt x="31" y="591"/>
                  <a:pt x="15" y="587"/>
                  <a:pt x="0" y="589"/>
                </a:cubicBezTo>
                <a:cubicBezTo>
                  <a:pt x="0" y="581"/>
                  <a:pt x="0" y="581"/>
                  <a:pt x="0" y="581"/>
                </a:cubicBezTo>
                <a:cubicBezTo>
                  <a:pt x="16" y="579"/>
                  <a:pt x="34" y="582"/>
                  <a:pt x="50" y="594"/>
                </a:cubicBezTo>
                <a:cubicBezTo>
                  <a:pt x="56" y="598"/>
                  <a:pt x="59" y="602"/>
                  <a:pt x="63" y="607"/>
                </a:cubicBezTo>
                <a:cubicBezTo>
                  <a:pt x="68" y="613"/>
                  <a:pt x="69" y="618"/>
                  <a:pt x="73" y="625"/>
                </a:cubicBezTo>
                <a:cubicBezTo>
                  <a:pt x="85" y="624"/>
                  <a:pt x="85" y="624"/>
                  <a:pt x="85" y="624"/>
                </a:cubicBezTo>
                <a:cubicBezTo>
                  <a:pt x="82" y="608"/>
                  <a:pt x="67" y="592"/>
                  <a:pt x="58" y="585"/>
                </a:cubicBezTo>
                <a:cubicBezTo>
                  <a:pt x="41" y="572"/>
                  <a:pt x="20" y="566"/>
                  <a:pt x="0" y="569"/>
                </a:cubicBezTo>
                <a:cubicBezTo>
                  <a:pt x="0" y="561"/>
                  <a:pt x="0" y="561"/>
                  <a:pt x="0" y="561"/>
                </a:cubicBezTo>
                <a:cubicBezTo>
                  <a:pt x="2" y="560"/>
                  <a:pt x="2" y="560"/>
                  <a:pt x="2" y="560"/>
                </a:cubicBezTo>
                <a:cubicBezTo>
                  <a:pt x="2" y="557"/>
                  <a:pt x="1" y="554"/>
                  <a:pt x="0" y="550"/>
                </a:cubicBezTo>
                <a:cubicBezTo>
                  <a:pt x="0" y="533"/>
                  <a:pt x="0" y="533"/>
                  <a:pt x="0" y="533"/>
                </a:cubicBezTo>
                <a:cubicBezTo>
                  <a:pt x="1" y="534"/>
                  <a:pt x="1" y="536"/>
                  <a:pt x="3" y="538"/>
                </a:cubicBezTo>
                <a:cubicBezTo>
                  <a:pt x="4" y="541"/>
                  <a:pt x="7" y="549"/>
                  <a:pt x="9" y="552"/>
                </a:cubicBezTo>
                <a:cubicBezTo>
                  <a:pt x="14" y="543"/>
                  <a:pt x="12" y="541"/>
                  <a:pt x="23" y="525"/>
                </a:cubicBezTo>
                <a:cubicBezTo>
                  <a:pt x="33" y="513"/>
                  <a:pt x="39" y="510"/>
                  <a:pt x="45" y="505"/>
                </a:cubicBezTo>
                <a:cubicBezTo>
                  <a:pt x="42" y="489"/>
                  <a:pt x="20" y="474"/>
                  <a:pt x="0" y="480"/>
                </a:cubicBezTo>
                <a:cubicBezTo>
                  <a:pt x="0" y="471"/>
                  <a:pt x="0" y="471"/>
                  <a:pt x="0" y="471"/>
                </a:cubicBezTo>
                <a:cubicBezTo>
                  <a:pt x="17" y="467"/>
                  <a:pt x="35" y="475"/>
                  <a:pt x="45" y="488"/>
                </a:cubicBezTo>
                <a:cubicBezTo>
                  <a:pt x="48" y="492"/>
                  <a:pt x="50" y="496"/>
                  <a:pt x="52" y="500"/>
                </a:cubicBezTo>
                <a:cubicBezTo>
                  <a:pt x="65" y="495"/>
                  <a:pt x="65" y="495"/>
                  <a:pt x="65" y="495"/>
                </a:cubicBezTo>
                <a:cubicBezTo>
                  <a:pt x="61" y="474"/>
                  <a:pt x="31" y="452"/>
                  <a:pt x="0" y="457"/>
                </a:cubicBezTo>
                <a:cubicBezTo>
                  <a:pt x="0" y="449"/>
                  <a:pt x="0" y="449"/>
                  <a:pt x="0" y="449"/>
                </a:cubicBezTo>
                <a:cubicBezTo>
                  <a:pt x="23" y="445"/>
                  <a:pt x="47" y="454"/>
                  <a:pt x="63" y="475"/>
                </a:cubicBezTo>
                <a:cubicBezTo>
                  <a:pt x="68" y="482"/>
                  <a:pt x="69" y="485"/>
                  <a:pt x="73" y="493"/>
                </a:cubicBezTo>
                <a:cubicBezTo>
                  <a:pt x="85" y="491"/>
                  <a:pt x="85" y="491"/>
                  <a:pt x="85" y="491"/>
                </a:cubicBezTo>
                <a:cubicBezTo>
                  <a:pt x="75" y="456"/>
                  <a:pt x="37" y="432"/>
                  <a:pt x="0" y="436"/>
                </a:cubicBezTo>
                <a:cubicBezTo>
                  <a:pt x="0" y="428"/>
                  <a:pt x="0" y="428"/>
                  <a:pt x="0" y="428"/>
                </a:cubicBezTo>
                <a:cubicBezTo>
                  <a:pt x="2" y="427"/>
                  <a:pt x="2" y="427"/>
                  <a:pt x="2" y="427"/>
                </a:cubicBezTo>
                <a:cubicBezTo>
                  <a:pt x="2" y="424"/>
                  <a:pt x="1" y="421"/>
                  <a:pt x="0" y="417"/>
                </a:cubicBezTo>
                <a:cubicBezTo>
                  <a:pt x="0" y="400"/>
                  <a:pt x="0" y="400"/>
                  <a:pt x="0" y="400"/>
                </a:cubicBezTo>
                <a:cubicBezTo>
                  <a:pt x="1" y="401"/>
                  <a:pt x="2" y="403"/>
                  <a:pt x="2" y="404"/>
                </a:cubicBezTo>
                <a:cubicBezTo>
                  <a:pt x="5" y="409"/>
                  <a:pt x="6" y="415"/>
                  <a:pt x="9" y="419"/>
                </a:cubicBezTo>
                <a:cubicBezTo>
                  <a:pt x="11" y="416"/>
                  <a:pt x="13" y="409"/>
                  <a:pt x="15" y="405"/>
                </a:cubicBezTo>
                <a:cubicBezTo>
                  <a:pt x="21" y="394"/>
                  <a:pt x="35" y="377"/>
                  <a:pt x="45" y="373"/>
                </a:cubicBezTo>
                <a:cubicBezTo>
                  <a:pt x="42" y="359"/>
                  <a:pt x="26" y="346"/>
                  <a:pt x="9" y="346"/>
                </a:cubicBezTo>
                <a:cubicBezTo>
                  <a:pt x="6" y="346"/>
                  <a:pt x="3" y="346"/>
                  <a:pt x="0" y="347"/>
                </a:cubicBezTo>
                <a:cubicBezTo>
                  <a:pt x="0" y="339"/>
                  <a:pt x="0" y="339"/>
                  <a:pt x="0" y="339"/>
                </a:cubicBezTo>
                <a:cubicBezTo>
                  <a:pt x="15" y="335"/>
                  <a:pt x="33" y="340"/>
                  <a:pt x="46" y="356"/>
                </a:cubicBezTo>
                <a:cubicBezTo>
                  <a:pt x="49" y="360"/>
                  <a:pt x="50" y="363"/>
                  <a:pt x="52" y="367"/>
                </a:cubicBezTo>
                <a:cubicBezTo>
                  <a:pt x="65" y="362"/>
                  <a:pt x="65" y="362"/>
                  <a:pt x="65" y="362"/>
                </a:cubicBezTo>
                <a:cubicBezTo>
                  <a:pt x="62" y="351"/>
                  <a:pt x="51" y="340"/>
                  <a:pt x="45" y="335"/>
                </a:cubicBezTo>
                <a:cubicBezTo>
                  <a:pt x="30" y="324"/>
                  <a:pt x="14" y="322"/>
                  <a:pt x="0" y="324"/>
                </a:cubicBezTo>
                <a:cubicBezTo>
                  <a:pt x="0" y="316"/>
                  <a:pt x="0" y="316"/>
                  <a:pt x="0" y="316"/>
                </a:cubicBezTo>
                <a:cubicBezTo>
                  <a:pt x="23" y="313"/>
                  <a:pt x="48" y="322"/>
                  <a:pt x="63" y="342"/>
                </a:cubicBezTo>
                <a:cubicBezTo>
                  <a:pt x="68" y="348"/>
                  <a:pt x="69" y="352"/>
                  <a:pt x="73" y="360"/>
                </a:cubicBezTo>
                <a:cubicBezTo>
                  <a:pt x="85" y="358"/>
                  <a:pt x="85" y="358"/>
                  <a:pt x="85" y="358"/>
                </a:cubicBezTo>
                <a:cubicBezTo>
                  <a:pt x="84" y="347"/>
                  <a:pt x="68" y="327"/>
                  <a:pt x="58" y="320"/>
                </a:cubicBezTo>
                <a:cubicBezTo>
                  <a:pt x="41" y="307"/>
                  <a:pt x="20" y="301"/>
                  <a:pt x="0" y="303"/>
                </a:cubicBezTo>
                <a:cubicBezTo>
                  <a:pt x="0" y="295"/>
                  <a:pt x="0" y="295"/>
                  <a:pt x="0" y="295"/>
                </a:cubicBezTo>
                <a:cubicBezTo>
                  <a:pt x="2" y="295"/>
                  <a:pt x="2" y="295"/>
                  <a:pt x="2" y="295"/>
                </a:cubicBezTo>
                <a:cubicBezTo>
                  <a:pt x="2" y="292"/>
                  <a:pt x="1" y="288"/>
                  <a:pt x="0" y="284"/>
                </a:cubicBezTo>
                <a:cubicBezTo>
                  <a:pt x="0" y="267"/>
                  <a:pt x="0" y="267"/>
                  <a:pt x="0" y="267"/>
                </a:cubicBezTo>
                <a:cubicBezTo>
                  <a:pt x="1" y="268"/>
                  <a:pt x="2" y="270"/>
                  <a:pt x="2" y="272"/>
                </a:cubicBezTo>
                <a:cubicBezTo>
                  <a:pt x="4" y="275"/>
                  <a:pt x="8" y="284"/>
                  <a:pt x="9" y="286"/>
                </a:cubicBezTo>
                <a:cubicBezTo>
                  <a:pt x="11" y="282"/>
                  <a:pt x="13" y="277"/>
                  <a:pt x="15" y="272"/>
                </a:cubicBezTo>
                <a:cubicBezTo>
                  <a:pt x="18" y="268"/>
                  <a:pt x="20" y="264"/>
                  <a:pt x="23" y="260"/>
                </a:cubicBezTo>
                <a:cubicBezTo>
                  <a:pt x="33" y="247"/>
                  <a:pt x="41" y="243"/>
                  <a:pt x="45" y="239"/>
                </a:cubicBezTo>
                <a:cubicBezTo>
                  <a:pt x="42" y="226"/>
                  <a:pt x="26" y="213"/>
                  <a:pt x="9" y="213"/>
                </a:cubicBezTo>
                <a:cubicBezTo>
                  <a:pt x="6" y="213"/>
                  <a:pt x="3" y="213"/>
                  <a:pt x="0" y="214"/>
                </a:cubicBezTo>
                <a:cubicBezTo>
                  <a:pt x="0" y="206"/>
                  <a:pt x="0" y="206"/>
                  <a:pt x="0" y="206"/>
                </a:cubicBezTo>
                <a:cubicBezTo>
                  <a:pt x="3" y="205"/>
                  <a:pt x="6" y="205"/>
                  <a:pt x="9" y="205"/>
                </a:cubicBezTo>
                <a:cubicBezTo>
                  <a:pt x="31" y="205"/>
                  <a:pt x="43" y="217"/>
                  <a:pt x="52" y="235"/>
                </a:cubicBezTo>
                <a:cubicBezTo>
                  <a:pt x="65" y="230"/>
                  <a:pt x="65" y="230"/>
                  <a:pt x="65" y="230"/>
                </a:cubicBezTo>
                <a:cubicBezTo>
                  <a:pt x="61" y="210"/>
                  <a:pt x="34" y="191"/>
                  <a:pt x="9" y="191"/>
                </a:cubicBezTo>
                <a:cubicBezTo>
                  <a:pt x="6" y="191"/>
                  <a:pt x="3" y="191"/>
                  <a:pt x="0" y="191"/>
                </a:cubicBezTo>
                <a:cubicBezTo>
                  <a:pt x="0" y="183"/>
                  <a:pt x="0" y="183"/>
                  <a:pt x="0" y="183"/>
                </a:cubicBezTo>
                <a:cubicBezTo>
                  <a:pt x="29" y="179"/>
                  <a:pt x="61" y="194"/>
                  <a:pt x="73" y="227"/>
                </a:cubicBezTo>
                <a:cubicBezTo>
                  <a:pt x="85" y="225"/>
                  <a:pt x="85" y="225"/>
                  <a:pt x="85" y="225"/>
                </a:cubicBezTo>
                <a:cubicBezTo>
                  <a:pt x="75" y="189"/>
                  <a:pt x="37" y="167"/>
                  <a:pt x="0" y="171"/>
                </a:cubicBezTo>
                <a:cubicBezTo>
                  <a:pt x="0" y="162"/>
                  <a:pt x="0" y="162"/>
                  <a:pt x="0" y="162"/>
                </a:cubicBezTo>
                <a:cubicBezTo>
                  <a:pt x="2" y="162"/>
                  <a:pt x="2" y="162"/>
                  <a:pt x="2" y="162"/>
                </a:cubicBezTo>
                <a:cubicBezTo>
                  <a:pt x="2" y="159"/>
                  <a:pt x="1" y="156"/>
                  <a:pt x="0" y="152"/>
                </a:cubicBezTo>
                <a:cubicBezTo>
                  <a:pt x="0" y="135"/>
                  <a:pt x="0" y="135"/>
                  <a:pt x="0" y="135"/>
                </a:cubicBezTo>
                <a:cubicBezTo>
                  <a:pt x="4" y="142"/>
                  <a:pt x="7" y="149"/>
                  <a:pt x="9" y="156"/>
                </a:cubicBezTo>
                <a:cubicBezTo>
                  <a:pt x="37" y="158"/>
                  <a:pt x="59" y="121"/>
                  <a:pt x="39" y="95"/>
                </a:cubicBezTo>
                <a:cubicBezTo>
                  <a:pt x="32" y="86"/>
                  <a:pt x="18" y="78"/>
                  <a:pt x="1" y="81"/>
                </a:cubicBezTo>
                <a:cubicBezTo>
                  <a:pt x="1" y="81"/>
                  <a:pt x="0" y="81"/>
                  <a:pt x="0" y="81"/>
                </a:cubicBezTo>
                <a:cubicBezTo>
                  <a:pt x="0" y="73"/>
                  <a:pt x="0" y="73"/>
                  <a:pt x="0" y="73"/>
                </a:cubicBezTo>
                <a:cubicBezTo>
                  <a:pt x="48" y="63"/>
                  <a:pt x="78" y="128"/>
                  <a:pt x="33" y="157"/>
                </a:cubicBezTo>
                <a:cubicBezTo>
                  <a:pt x="28" y="160"/>
                  <a:pt x="29" y="159"/>
                  <a:pt x="25" y="161"/>
                </a:cubicBezTo>
                <a:cubicBezTo>
                  <a:pt x="25" y="161"/>
                  <a:pt x="25" y="161"/>
                  <a:pt x="25" y="161"/>
                </a:cubicBezTo>
                <a:cubicBezTo>
                  <a:pt x="23" y="163"/>
                  <a:pt x="23" y="163"/>
                  <a:pt x="23" y="163"/>
                </a:cubicBezTo>
                <a:cubicBezTo>
                  <a:pt x="28" y="164"/>
                  <a:pt x="33" y="165"/>
                  <a:pt x="38" y="167"/>
                </a:cubicBezTo>
                <a:cubicBezTo>
                  <a:pt x="44" y="169"/>
                  <a:pt x="47" y="165"/>
                  <a:pt x="50" y="161"/>
                </a:cubicBezTo>
                <a:cubicBezTo>
                  <a:pt x="77" y="135"/>
                  <a:pt x="72" y="96"/>
                  <a:pt x="53" y="77"/>
                </a:cubicBezTo>
                <a:cubicBezTo>
                  <a:pt x="36" y="60"/>
                  <a:pt x="16" y="56"/>
                  <a:pt x="0" y="58"/>
                </a:cubicBezTo>
                <a:cubicBezTo>
                  <a:pt x="0" y="50"/>
                  <a:pt x="0" y="50"/>
                  <a:pt x="0" y="50"/>
                </a:cubicBezTo>
                <a:cubicBezTo>
                  <a:pt x="17" y="48"/>
                  <a:pt x="34" y="52"/>
                  <a:pt x="49" y="63"/>
                </a:cubicBezTo>
                <a:cubicBezTo>
                  <a:pt x="75" y="81"/>
                  <a:pt x="86" y="118"/>
                  <a:pt x="70" y="150"/>
                </a:cubicBezTo>
                <a:cubicBezTo>
                  <a:pt x="62" y="164"/>
                  <a:pt x="55" y="168"/>
                  <a:pt x="53" y="171"/>
                </a:cubicBezTo>
                <a:cubicBezTo>
                  <a:pt x="51" y="173"/>
                  <a:pt x="53" y="170"/>
                  <a:pt x="51" y="173"/>
                </a:cubicBezTo>
                <a:cubicBezTo>
                  <a:pt x="55" y="175"/>
                  <a:pt x="57" y="177"/>
                  <a:pt x="61" y="179"/>
                </a:cubicBezTo>
                <a:cubicBezTo>
                  <a:pt x="68" y="176"/>
                  <a:pt x="78" y="161"/>
                  <a:pt x="82" y="152"/>
                </a:cubicBezTo>
                <a:cubicBezTo>
                  <a:pt x="88" y="141"/>
                  <a:pt x="90" y="126"/>
                  <a:pt x="89" y="111"/>
                </a:cubicBezTo>
                <a:cubicBezTo>
                  <a:pt x="86" y="64"/>
                  <a:pt x="43" y="33"/>
                  <a:pt x="0" y="38"/>
                </a:cubicBezTo>
                <a:cubicBezTo>
                  <a:pt x="0" y="30"/>
                  <a:pt x="0" y="30"/>
                  <a:pt x="0" y="30"/>
                </a:cubicBezTo>
                <a:cubicBezTo>
                  <a:pt x="2" y="29"/>
                  <a:pt x="2" y="29"/>
                  <a:pt x="2" y="29"/>
                </a:cubicBezTo>
                <a:cubicBezTo>
                  <a:pt x="2" y="26"/>
                  <a:pt x="1" y="23"/>
                  <a:pt x="0" y="19"/>
                </a:cubicBezTo>
                <a:cubicBezTo>
                  <a:pt x="0" y="0"/>
                  <a:pt x="0" y="0"/>
                  <a:pt x="0" y="0"/>
                </a:cubicBezTo>
                <a:cubicBezTo>
                  <a:pt x="0" y="1"/>
                  <a:pt x="0" y="2"/>
                  <a:pt x="1" y="2"/>
                </a:cubicBezTo>
                <a:cubicBezTo>
                  <a:pt x="7" y="13"/>
                  <a:pt x="10" y="26"/>
                  <a:pt x="12" y="29"/>
                </a:cubicBezTo>
                <a:cubicBezTo>
                  <a:pt x="51" y="31"/>
                  <a:pt x="79" y="55"/>
                  <a:pt x="91" y="84"/>
                </a:cubicBezTo>
                <a:cubicBezTo>
                  <a:pt x="99" y="101"/>
                  <a:pt x="100" y="122"/>
                  <a:pt x="95" y="142"/>
                </a:cubicBezTo>
                <a:cubicBezTo>
                  <a:pt x="92" y="152"/>
                  <a:pt x="90" y="156"/>
                  <a:pt x="85" y="165"/>
                </a:cubicBezTo>
                <a:cubicBezTo>
                  <a:pt x="80" y="173"/>
                  <a:pt x="75" y="177"/>
                  <a:pt x="70" y="185"/>
                </a:cubicBezTo>
                <a:cubicBezTo>
                  <a:pt x="76" y="193"/>
                  <a:pt x="76" y="190"/>
                  <a:pt x="84" y="203"/>
                </a:cubicBezTo>
                <a:cubicBezTo>
                  <a:pt x="89" y="210"/>
                  <a:pt x="92" y="216"/>
                  <a:pt x="94" y="225"/>
                </a:cubicBezTo>
                <a:cubicBezTo>
                  <a:pt x="123" y="226"/>
                  <a:pt x="146" y="237"/>
                  <a:pt x="163" y="258"/>
                </a:cubicBezTo>
                <a:cubicBezTo>
                  <a:pt x="168" y="264"/>
                  <a:pt x="172" y="271"/>
                  <a:pt x="176" y="279"/>
                </a:cubicBezTo>
                <a:cubicBezTo>
                  <a:pt x="188" y="306"/>
                  <a:pt x="184" y="335"/>
                  <a:pt x="170" y="360"/>
                </a:cubicBezTo>
                <a:cubicBezTo>
                  <a:pt x="167" y="366"/>
                  <a:pt x="159" y="376"/>
                  <a:pt x="154" y="379"/>
                </a:cubicBezTo>
                <a:cubicBezTo>
                  <a:pt x="156" y="385"/>
                  <a:pt x="168" y="391"/>
                  <a:pt x="177" y="414"/>
                </a:cubicBezTo>
                <a:cubicBezTo>
                  <a:pt x="178" y="416"/>
                  <a:pt x="179" y="418"/>
                  <a:pt x="179" y="421"/>
                </a:cubicBezTo>
                <a:cubicBezTo>
                  <a:pt x="181" y="427"/>
                  <a:pt x="180" y="427"/>
                  <a:pt x="182" y="427"/>
                </a:cubicBezTo>
                <a:cubicBezTo>
                  <a:pt x="222" y="427"/>
                  <a:pt x="255" y="458"/>
                  <a:pt x="264" y="490"/>
                </a:cubicBezTo>
                <a:cubicBezTo>
                  <a:pt x="306" y="491"/>
                  <a:pt x="342" y="520"/>
                  <a:pt x="350" y="560"/>
                </a:cubicBezTo>
                <a:cubicBezTo>
                  <a:pt x="371" y="560"/>
                  <a:pt x="389" y="568"/>
                  <a:pt x="403" y="579"/>
                </a:cubicBezTo>
                <a:cubicBezTo>
                  <a:pt x="414" y="588"/>
                  <a:pt x="425" y="600"/>
                  <a:pt x="430" y="614"/>
                </a:cubicBezTo>
                <a:cubicBezTo>
                  <a:pt x="431" y="615"/>
                  <a:pt x="431" y="616"/>
                  <a:pt x="432" y="617"/>
                </a:cubicBezTo>
                <a:cubicBezTo>
                  <a:pt x="433" y="620"/>
                  <a:pt x="431" y="619"/>
                  <a:pt x="434" y="620"/>
                </a:cubicBezTo>
                <a:cubicBezTo>
                  <a:pt x="435" y="613"/>
                  <a:pt x="442" y="601"/>
                  <a:pt x="446" y="596"/>
                </a:cubicBezTo>
                <a:cubicBezTo>
                  <a:pt x="449" y="593"/>
                  <a:pt x="450" y="590"/>
                  <a:pt x="453" y="586"/>
                </a:cubicBezTo>
                <a:cubicBezTo>
                  <a:pt x="461" y="578"/>
                  <a:pt x="476" y="569"/>
                  <a:pt x="486" y="565"/>
                </a:cubicBezTo>
                <a:cubicBezTo>
                  <a:pt x="521" y="551"/>
                  <a:pt x="562" y="564"/>
                  <a:pt x="585" y="590"/>
                </a:cubicBezTo>
                <a:cubicBezTo>
                  <a:pt x="590" y="595"/>
                  <a:pt x="601" y="612"/>
                  <a:pt x="602" y="620"/>
                </a:cubicBezTo>
                <a:cubicBezTo>
                  <a:pt x="603" y="620"/>
                  <a:pt x="603" y="620"/>
                  <a:pt x="603" y="620"/>
                </a:cubicBezTo>
                <a:cubicBezTo>
                  <a:pt x="604" y="612"/>
                  <a:pt x="612" y="601"/>
                  <a:pt x="615" y="596"/>
                </a:cubicBezTo>
                <a:cubicBezTo>
                  <a:pt x="621" y="589"/>
                  <a:pt x="621" y="589"/>
                  <a:pt x="621" y="589"/>
                </a:cubicBezTo>
                <a:cubicBezTo>
                  <a:pt x="625" y="585"/>
                  <a:pt x="628" y="582"/>
                  <a:pt x="634" y="578"/>
                </a:cubicBezTo>
                <a:cubicBezTo>
                  <a:pt x="648" y="566"/>
                  <a:pt x="666" y="560"/>
                  <a:pt x="689" y="560"/>
                </a:cubicBezTo>
                <a:cubicBezTo>
                  <a:pt x="700" y="560"/>
                  <a:pt x="711" y="562"/>
                  <a:pt x="720" y="566"/>
                </a:cubicBezTo>
                <a:cubicBezTo>
                  <a:pt x="744" y="575"/>
                  <a:pt x="766" y="596"/>
                  <a:pt x="773" y="622"/>
                </a:cubicBezTo>
                <a:cubicBezTo>
                  <a:pt x="779" y="624"/>
                  <a:pt x="785" y="623"/>
                  <a:pt x="791" y="625"/>
                </a:cubicBezTo>
                <a:cubicBezTo>
                  <a:pt x="796" y="626"/>
                  <a:pt x="802" y="628"/>
                  <a:pt x="807" y="630"/>
                </a:cubicBezTo>
                <a:cubicBezTo>
                  <a:pt x="811" y="632"/>
                  <a:pt x="817" y="634"/>
                  <a:pt x="821" y="637"/>
                </a:cubicBezTo>
                <a:cubicBezTo>
                  <a:pt x="860" y="665"/>
                  <a:pt x="857" y="693"/>
                  <a:pt x="861" y="702"/>
                </a:cubicBezTo>
                <a:cubicBezTo>
                  <a:pt x="861" y="723"/>
                  <a:pt x="861" y="723"/>
                  <a:pt x="861" y="723"/>
                </a:cubicBezTo>
                <a:cubicBezTo>
                  <a:pt x="857" y="731"/>
                  <a:pt x="863" y="736"/>
                  <a:pt x="843" y="767"/>
                </a:cubicBezTo>
                <a:cubicBezTo>
                  <a:pt x="840" y="772"/>
                  <a:pt x="836" y="774"/>
                  <a:pt x="833" y="778"/>
                </a:cubicBezTo>
                <a:cubicBezTo>
                  <a:pt x="847" y="796"/>
                  <a:pt x="847" y="796"/>
                  <a:pt x="847" y="796"/>
                </a:cubicBezTo>
                <a:cubicBezTo>
                  <a:pt x="859" y="814"/>
                  <a:pt x="859" y="829"/>
                  <a:pt x="861" y="834"/>
                </a:cubicBezTo>
                <a:cubicBezTo>
                  <a:pt x="861" y="856"/>
                  <a:pt x="861" y="856"/>
                  <a:pt x="861" y="856"/>
                </a:cubicBezTo>
                <a:cubicBezTo>
                  <a:pt x="860" y="858"/>
                  <a:pt x="858" y="869"/>
                  <a:pt x="857" y="873"/>
                </a:cubicBezTo>
                <a:cubicBezTo>
                  <a:pt x="854" y="880"/>
                  <a:pt x="852" y="886"/>
                  <a:pt x="849" y="891"/>
                </a:cubicBezTo>
                <a:close/>
                <a:moveTo>
                  <a:pt x="751" y="891"/>
                </a:moveTo>
                <a:cubicBezTo>
                  <a:pt x="739" y="851"/>
                  <a:pt x="684" y="831"/>
                  <a:pt x="646" y="860"/>
                </a:cubicBezTo>
                <a:cubicBezTo>
                  <a:pt x="629" y="873"/>
                  <a:pt x="629" y="880"/>
                  <a:pt x="623" y="891"/>
                </a:cubicBezTo>
                <a:cubicBezTo>
                  <a:pt x="632" y="891"/>
                  <a:pt x="632" y="891"/>
                  <a:pt x="632" y="891"/>
                </a:cubicBezTo>
                <a:cubicBezTo>
                  <a:pt x="636" y="881"/>
                  <a:pt x="645" y="870"/>
                  <a:pt x="652" y="866"/>
                </a:cubicBezTo>
                <a:cubicBezTo>
                  <a:pt x="688" y="840"/>
                  <a:pt x="732" y="861"/>
                  <a:pt x="743" y="891"/>
                </a:cubicBezTo>
                <a:cubicBezTo>
                  <a:pt x="751" y="891"/>
                  <a:pt x="751" y="891"/>
                  <a:pt x="751" y="891"/>
                </a:cubicBezTo>
                <a:close/>
                <a:moveTo>
                  <a:pt x="727" y="891"/>
                </a:moveTo>
                <a:cubicBezTo>
                  <a:pt x="713" y="867"/>
                  <a:pt x="681" y="861"/>
                  <a:pt x="659" y="878"/>
                </a:cubicBezTo>
                <a:cubicBezTo>
                  <a:pt x="653" y="883"/>
                  <a:pt x="650" y="887"/>
                  <a:pt x="648" y="891"/>
                </a:cubicBezTo>
                <a:cubicBezTo>
                  <a:pt x="658" y="891"/>
                  <a:pt x="658" y="891"/>
                  <a:pt x="658" y="891"/>
                </a:cubicBezTo>
                <a:cubicBezTo>
                  <a:pt x="664" y="882"/>
                  <a:pt x="675" y="876"/>
                  <a:pt x="688" y="877"/>
                </a:cubicBezTo>
                <a:cubicBezTo>
                  <a:pt x="699" y="877"/>
                  <a:pt x="710" y="883"/>
                  <a:pt x="717" y="891"/>
                </a:cubicBezTo>
                <a:cubicBezTo>
                  <a:pt x="727" y="891"/>
                  <a:pt x="727" y="891"/>
                  <a:pt x="727" y="891"/>
                </a:cubicBezTo>
                <a:close/>
                <a:moveTo>
                  <a:pt x="557" y="891"/>
                </a:moveTo>
                <a:cubicBezTo>
                  <a:pt x="550" y="878"/>
                  <a:pt x="536" y="868"/>
                  <a:pt x="517" y="868"/>
                </a:cubicBezTo>
                <a:cubicBezTo>
                  <a:pt x="495" y="869"/>
                  <a:pt x="484" y="882"/>
                  <a:pt x="479" y="891"/>
                </a:cubicBezTo>
                <a:cubicBezTo>
                  <a:pt x="488" y="891"/>
                  <a:pt x="488" y="891"/>
                  <a:pt x="488" y="891"/>
                </a:cubicBezTo>
                <a:cubicBezTo>
                  <a:pt x="502" y="872"/>
                  <a:pt x="533" y="872"/>
                  <a:pt x="548" y="891"/>
                </a:cubicBezTo>
                <a:cubicBezTo>
                  <a:pt x="557" y="891"/>
                  <a:pt x="557" y="891"/>
                  <a:pt x="557" y="891"/>
                </a:cubicBezTo>
                <a:close/>
                <a:moveTo>
                  <a:pt x="413" y="891"/>
                </a:moveTo>
                <a:cubicBezTo>
                  <a:pt x="410" y="887"/>
                  <a:pt x="409" y="881"/>
                  <a:pt x="403" y="873"/>
                </a:cubicBezTo>
                <a:cubicBezTo>
                  <a:pt x="367" y="827"/>
                  <a:pt x="299" y="845"/>
                  <a:pt x="284" y="891"/>
                </a:cubicBezTo>
                <a:cubicBezTo>
                  <a:pt x="293" y="891"/>
                  <a:pt x="293" y="891"/>
                  <a:pt x="293" y="891"/>
                </a:cubicBezTo>
                <a:cubicBezTo>
                  <a:pt x="300" y="872"/>
                  <a:pt x="322" y="854"/>
                  <a:pt x="348" y="854"/>
                </a:cubicBezTo>
                <a:cubicBezTo>
                  <a:pt x="373" y="854"/>
                  <a:pt x="397" y="872"/>
                  <a:pt x="403" y="891"/>
                </a:cubicBezTo>
                <a:cubicBezTo>
                  <a:pt x="413" y="891"/>
                  <a:pt x="413" y="891"/>
                  <a:pt x="413" y="891"/>
                </a:cubicBezTo>
                <a:close/>
                <a:moveTo>
                  <a:pt x="387" y="891"/>
                </a:moveTo>
                <a:cubicBezTo>
                  <a:pt x="387" y="889"/>
                  <a:pt x="386" y="888"/>
                  <a:pt x="385" y="887"/>
                </a:cubicBezTo>
                <a:cubicBezTo>
                  <a:pt x="366" y="861"/>
                  <a:pt x="324" y="863"/>
                  <a:pt x="308" y="891"/>
                </a:cubicBezTo>
                <a:cubicBezTo>
                  <a:pt x="318" y="891"/>
                  <a:pt x="318" y="891"/>
                  <a:pt x="318" y="891"/>
                </a:cubicBezTo>
                <a:cubicBezTo>
                  <a:pt x="325" y="883"/>
                  <a:pt x="337" y="877"/>
                  <a:pt x="348" y="877"/>
                </a:cubicBezTo>
                <a:cubicBezTo>
                  <a:pt x="361" y="877"/>
                  <a:pt x="371" y="883"/>
                  <a:pt x="378" y="891"/>
                </a:cubicBezTo>
                <a:cubicBezTo>
                  <a:pt x="387" y="891"/>
                  <a:pt x="387" y="891"/>
                  <a:pt x="387" y="891"/>
                </a:cubicBezTo>
                <a:close/>
                <a:moveTo>
                  <a:pt x="218" y="891"/>
                </a:moveTo>
                <a:cubicBezTo>
                  <a:pt x="217" y="889"/>
                  <a:pt x="216" y="888"/>
                  <a:pt x="215" y="886"/>
                </a:cubicBezTo>
                <a:cubicBezTo>
                  <a:pt x="195" y="860"/>
                  <a:pt x="154" y="864"/>
                  <a:pt x="139" y="891"/>
                </a:cubicBezTo>
                <a:cubicBezTo>
                  <a:pt x="149" y="891"/>
                  <a:pt x="149" y="891"/>
                  <a:pt x="149" y="891"/>
                </a:cubicBezTo>
                <a:cubicBezTo>
                  <a:pt x="156" y="883"/>
                  <a:pt x="167" y="877"/>
                  <a:pt x="179" y="877"/>
                </a:cubicBezTo>
                <a:cubicBezTo>
                  <a:pt x="191" y="877"/>
                  <a:pt x="202" y="883"/>
                  <a:pt x="208" y="891"/>
                </a:cubicBezTo>
                <a:cubicBezTo>
                  <a:pt x="218" y="891"/>
                  <a:pt x="218" y="891"/>
                  <a:pt x="218" y="891"/>
                </a:cubicBezTo>
                <a:close/>
                <a:moveTo>
                  <a:pt x="48" y="891"/>
                </a:moveTo>
                <a:cubicBezTo>
                  <a:pt x="48" y="889"/>
                  <a:pt x="47" y="888"/>
                  <a:pt x="46" y="887"/>
                </a:cubicBezTo>
                <a:cubicBezTo>
                  <a:pt x="34" y="871"/>
                  <a:pt x="16" y="866"/>
                  <a:pt x="0" y="869"/>
                </a:cubicBezTo>
                <a:cubicBezTo>
                  <a:pt x="0" y="878"/>
                  <a:pt x="0" y="878"/>
                  <a:pt x="0" y="878"/>
                </a:cubicBezTo>
                <a:cubicBezTo>
                  <a:pt x="14" y="875"/>
                  <a:pt x="30" y="879"/>
                  <a:pt x="39" y="891"/>
                </a:cubicBezTo>
                <a:cubicBezTo>
                  <a:pt x="48" y="891"/>
                  <a:pt x="48" y="891"/>
                  <a:pt x="48" y="891"/>
                </a:cubicBezTo>
                <a:close/>
                <a:moveTo>
                  <a:pt x="735" y="840"/>
                </a:moveTo>
                <a:cubicBezTo>
                  <a:pt x="742" y="843"/>
                  <a:pt x="751" y="852"/>
                  <a:pt x="756" y="858"/>
                </a:cubicBezTo>
                <a:cubicBezTo>
                  <a:pt x="762" y="865"/>
                  <a:pt x="766" y="873"/>
                  <a:pt x="770" y="883"/>
                </a:cubicBezTo>
                <a:cubicBezTo>
                  <a:pt x="804" y="883"/>
                  <a:pt x="822" y="847"/>
                  <a:pt x="801" y="820"/>
                </a:cubicBezTo>
                <a:cubicBezTo>
                  <a:pt x="781" y="796"/>
                  <a:pt x="738" y="808"/>
                  <a:pt x="735" y="840"/>
                </a:cubicBezTo>
                <a:close/>
                <a:moveTo>
                  <a:pt x="565" y="839"/>
                </a:moveTo>
                <a:cubicBezTo>
                  <a:pt x="577" y="846"/>
                  <a:pt x="593" y="864"/>
                  <a:pt x="598" y="877"/>
                </a:cubicBezTo>
                <a:cubicBezTo>
                  <a:pt x="605" y="892"/>
                  <a:pt x="604" y="876"/>
                  <a:pt x="618" y="858"/>
                </a:cubicBezTo>
                <a:cubicBezTo>
                  <a:pt x="629" y="845"/>
                  <a:pt x="628" y="849"/>
                  <a:pt x="639" y="839"/>
                </a:cubicBezTo>
                <a:cubicBezTo>
                  <a:pt x="640" y="823"/>
                  <a:pt x="621" y="807"/>
                  <a:pt x="603" y="807"/>
                </a:cubicBezTo>
                <a:cubicBezTo>
                  <a:pt x="583" y="807"/>
                  <a:pt x="567" y="822"/>
                  <a:pt x="565" y="839"/>
                </a:cubicBezTo>
                <a:close/>
                <a:moveTo>
                  <a:pt x="396" y="839"/>
                </a:moveTo>
                <a:cubicBezTo>
                  <a:pt x="408" y="846"/>
                  <a:pt x="423" y="863"/>
                  <a:pt x="429" y="877"/>
                </a:cubicBezTo>
                <a:cubicBezTo>
                  <a:pt x="436" y="892"/>
                  <a:pt x="434" y="876"/>
                  <a:pt x="449" y="859"/>
                </a:cubicBezTo>
                <a:cubicBezTo>
                  <a:pt x="454" y="852"/>
                  <a:pt x="462" y="844"/>
                  <a:pt x="470" y="839"/>
                </a:cubicBezTo>
                <a:cubicBezTo>
                  <a:pt x="465" y="797"/>
                  <a:pt x="401" y="797"/>
                  <a:pt x="396" y="839"/>
                </a:cubicBezTo>
                <a:close/>
                <a:moveTo>
                  <a:pt x="226" y="839"/>
                </a:moveTo>
                <a:cubicBezTo>
                  <a:pt x="231" y="843"/>
                  <a:pt x="234" y="845"/>
                  <a:pt x="238" y="848"/>
                </a:cubicBezTo>
                <a:cubicBezTo>
                  <a:pt x="246" y="855"/>
                  <a:pt x="254" y="867"/>
                  <a:pt x="259" y="877"/>
                </a:cubicBezTo>
                <a:cubicBezTo>
                  <a:pt x="266" y="891"/>
                  <a:pt x="264" y="878"/>
                  <a:pt x="279" y="859"/>
                </a:cubicBezTo>
                <a:cubicBezTo>
                  <a:pt x="283" y="853"/>
                  <a:pt x="294" y="843"/>
                  <a:pt x="301" y="840"/>
                </a:cubicBezTo>
                <a:cubicBezTo>
                  <a:pt x="298" y="822"/>
                  <a:pt x="283" y="807"/>
                  <a:pt x="264" y="807"/>
                </a:cubicBezTo>
                <a:cubicBezTo>
                  <a:pt x="244" y="807"/>
                  <a:pt x="226" y="824"/>
                  <a:pt x="226" y="839"/>
                </a:cubicBezTo>
                <a:close/>
                <a:moveTo>
                  <a:pt x="57" y="839"/>
                </a:moveTo>
                <a:cubicBezTo>
                  <a:pt x="72" y="851"/>
                  <a:pt x="81" y="858"/>
                  <a:pt x="89" y="876"/>
                </a:cubicBezTo>
                <a:cubicBezTo>
                  <a:pt x="96" y="891"/>
                  <a:pt x="95" y="878"/>
                  <a:pt x="109" y="859"/>
                </a:cubicBezTo>
                <a:cubicBezTo>
                  <a:pt x="113" y="854"/>
                  <a:pt x="125" y="842"/>
                  <a:pt x="131" y="840"/>
                </a:cubicBezTo>
                <a:cubicBezTo>
                  <a:pt x="128" y="812"/>
                  <a:pt x="93" y="796"/>
                  <a:pt x="69" y="816"/>
                </a:cubicBezTo>
                <a:cubicBezTo>
                  <a:pt x="64" y="820"/>
                  <a:pt x="57" y="830"/>
                  <a:pt x="57" y="839"/>
                </a:cubicBezTo>
                <a:close/>
                <a:moveTo>
                  <a:pt x="545" y="830"/>
                </a:moveTo>
                <a:cubicBezTo>
                  <a:pt x="557" y="834"/>
                  <a:pt x="557" y="834"/>
                  <a:pt x="557" y="834"/>
                </a:cubicBezTo>
                <a:cubicBezTo>
                  <a:pt x="563" y="821"/>
                  <a:pt x="563" y="818"/>
                  <a:pt x="573" y="810"/>
                </a:cubicBezTo>
                <a:cubicBezTo>
                  <a:pt x="594" y="792"/>
                  <a:pt x="626" y="796"/>
                  <a:pt x="642" y="820"/>
                </a:cubicBezTo>
                <a:cubicBezTo>
                  <a:pt x="644" y="825"/>
                  <a:pt x="646" y="830"/>
                  <a:pt x="648" y="834"/>
                </a:cubicBezTo>
                <a:cubicBezTo>
                  <a:pt x="660" y="830"/>
                  <a:pt x="660" y="830"/>
                  <a:pt x="660" y="830"/>
                </a:cubicBezTo>
                <a:cubicBezTo>
                  <a:pt x="657" y="807"/>
                  <a:pt x="631" y="785"/>
                  <a:pt x="603" y="785"/>
                </a:cubicBezTo>
                <a:cubicBezTo>
                  <a:pt x="574" y="785"/>
                  <a:pt x="549" y="806"/>
                  <a:pt x="545" y="830"/>
                </a:cubicBezTo>
                <a:close/>
                <a:moveTo>
                  <a:pt x="375" y="829"/>
                </a:moveTo>
                <a:cubicBezTo>
                  <a:pt x="388" y="834"/>
                  <a:pt x="388" y="834"/>
                  <a:pt x="388" y="834"/>
                </a:cubicBezTo>
                <a:cubicBezTo>
                  <a:pt x="390" y="830"/>
                  <a:pt x="391" y="825"/>
                  <a:pt x="394" y="820"/>
                </a:cubicBezTo>
                <a:cubicBezTo>
                  <a:pt x="414" y="789"/>
                  <a:pt x="461" y="793"/>
                  <a:pt x="476" y="827"/>
                </a:cubicBezTo>
                <a:cubicBezTo>
                  <a:pt x="476" y="829"/>
                  <a:pt x="477" y="832"/>
                  <a:pt x="478" y="834"/>
                </a:cubicBezTo>
                <a:cubicBezTo>
                  <a:pt x="491" y="829"/>
                  <a:pt x="491" y="829"/>
                  <a:pt x="491" y="829"/>
                </a:cubicBezTo>
                <a:cubicBezTo>
                  <a:pt x="486" y="806"/>
                  <a:pt x="462" y="785"/>
                  <a:pt x="433" y="785"/>
                </a:cubicBezTo>
                <a:cubicBezTo>
                  <a:pt x="404" y="785"/>
                  <a:pt x="380" y="806"/>
                  <a:pt x="375" y="829"/>
                </a:cubicBezTo>
                <a:close/>
                <a:moveTo>
                  <a:pt x="205" y="830"/>
                </a:moveTo>
                <a:cubicBezTo>
                  <a:pt x="218" y="834"/>
                  <a:pt x="218" y="834"/>
                  <a:pt x="218" y="834"/>
                </a:cubicBezTo>
                <a:cubicBezTo>
                  <a:pt x="220" y="831"/>
                  <a:pt x="222" y="825"/>
                  <a:pt x="224" y="820"/>
                </a:cubicBezTo>
                <a:cubicBezTo>
                  <a:pt x="238" y="798"/>
                  <a:pt x="271" y="791"/>
                  <a:pt x="293" y="810"/>
                </a:cubicBezTo>
                <a:cubicBezTo>
                  <a:pt x="304" y="819"/>
                  <a:pt x="304" y="824"/>
                  <a:pt x="308" y="834"/>
                </a:cubicBezTo>
                <a:cubicBezTo>
                  <a:pt x="321" y="830"/>
                  <a:pt x="321" y="830"/>
                  <a:pt x="321" y="830"/>
                </a:cubicBezTo>
                <a:cubicBezTo>
                  <a:pt x="316" y="797"/>
                  <a:pt x="265" y="766"/>
                  <a:pt x="225" y="798"/>
                </a:cubicBezTo>
                <a:cubicBezTo>
                  <a:pt x="218" y="804"/>
                  <a:pt x="207" y="817"/>
                  <a:pt x="205" y="830"/>
                </a:cubicBezTo>
                <a:close/>
                <a:moveTo>
                  <a:pt x="36" y="830"/>
                </a:moveTo>
                <a:cubicBezTo>
                  <a:pt x="48" y="834"/>
                  <a:pt x="48" y="834"/>
                  <a:pt x="48" y="834"/>
                </a:cubicBezTo>
                <a:cubicBezTo>
                  <a:pt x="50" y="831"/>
                  <a:pt x="58" y="799"/>
                  <a:pt x="93" y="799"/>
                </a:cubicBezTo>
                <a:cubicBezTo>
                  <a:pt x="116" y="799"/>
                  <a:pt x="135" y="816"/>
                  <a:pt x="138" y="835"/>
                </a:cubicBezTo>
                <a:cubicBezTo>
                  <a:pt x="152" y="830"/>
                  <a:pt x="152" y="830"/>
                  <a:pt x="152" y="830"/>
                </a:cubicBezTo>
                <a:cubicBezTo>
                  <a:pt x="147" y="798"/>
                  <a:pt x="98" y="766"/>
                  <a:pt x="56" y="798"/>
                </a:cubicBezTo>
                <a:cubicBezTo>
                  <a:pt x="49" y="803"/>
                  <a:pt x="38" y="816"/>
                  <a:pt x="36" y="830"/>
                </a:cubicBezTo>
                <a:close/>
                <a:moveTo>
                  <a:pt x="525" y="826"/>
                </a:moveTo>
                <a:cubicBezTo>
                  <a:pt x="536" y="827"/>
                  <a:pt x="536" y="827"/>
                  <a:pt x="536" y="827"/>
                </a:cubicBezTo>
                <a:cubicBezTo>
                  <a:pt x="543" y="800"/>
                  <a:pt x="569" y="776"/>
                  <a:pt x="603" y="777"/>
                </a:cubicBezTo>
                <a:cubicBezTo>
                  <a:pt x="636" y="777"/>
                  <a:pt x="662" y="800"/>
                  <a:pt x="669" y="827"/>
                </a:cubicBezTo>
                <a:cubicBezTo>
                  <a:pt x="680" y="826"/>
                  <a:pt x="680" y="826"/>
                  <a:pt x="680" y="826"/>
                </a:cubicBezTo>
                <a:cubicBezTo>
                  <a:pt x="680" y="812"/>
                  <a:pt x="665" y="792"/>
                  <a:pt x="654" y="783"/>
                </a:cubicBezTo>
                <a:cubicBezTo>
                  <a:pt x="621" y="753"/>
                  <a:pt x="563" y="759"/>
                  <a:pt x="535" y="801"/>
                </a:cubicBezTo>
                <a:cubicBezTo>
                  <a:pt x="532" y="806"/>
                  <a:pt x="524" y="819"/>
                  <a:pt x="525" y="826"/>
                </a:cubicBezTo>
                <a:close/>
                <a:moveTo>
                  <a:pt x="355" y="826"/>
                </a:moveTo>
                <a:cubicBezTo>
                  <a:pt x="367" y="827"/>
                  <a:pt x="367" y="827"/>
                  <a:pt x="367" y="827"/>
                </a:cubicBezTo>
                <a:cubicBezTo>
                  <a:pt x="373" y="800"/>
                  <a:pt x="400" y="777"/>
                  <a:pt x="433" y="777"/>
                </a:cubicBezTo>
                <a:cubicBezTo>
                  <a:pt x="466" y="777"/>
                  <a:pt x="493" y="800"/>
                  <a:pt x="499" y="827"/>
                </a:cubicBezTo>
                <a:cubicBezTo>
                  <a:pt x="511" y="826"/>
                  <a:pt x="511" y="826"/>
                  <a:pt x="511" y="826"/>
                </a:cubicBezTo>
                <a:cubicBezTo>
                  <a:pt x="511" y="820"/>
                  <a:pt x="504" y="806"/>
                  <a:pt x="501" y="802"/>
                </a:cubicBezTo>
                <a:cubicBezTo>
                  <a:pt x="469" y="752"/>
                  <a:pt x="397" y="752"/>
                  <a:pt x="365" y="801"/>
                </a:cubicBezTo>
                <a:cubicBezTo>
                  <a:pt x="362" y="806"/>
                  <a:pt x="355" y="819"/>
                  <a:pt x="355" y="826"/>
                </a:cubicBezTo>
                <a:close/>
                <a:moveTo>
                  <a:pt x="185" y="826"/>
                </a:moveTo>
                <a:cubicBezTo>
                  <a:pt x="197" y="827"/>
                  <a:pt x="197" y="827"/>
                  <a:pt x="197" y="827"/>
                </a:cubicBezTo>
                <a:cubicBezTo>
                  <a:pt x="201" y="819"/>
                  <a:pt x="199" y="818"/>
                  <a:pt x="206" y="807"/>
                </a:cubicBezTo>
                <a:cubicBezTo>
                  <a:pt x="238" y="758"/>
                  <a:pt x="316" y="771"/>
                  <a:pt x="329" y="827"/>
                </a:cubicBezTo>
                <a:cubicBezTo>
                  <a:pt x="341" y="826"/>
                  <a:pt x="341" y="826"/>
                  <a:pt x="341" y="826"/>
                </a:cubicBezTo>
                <a:cubicBezTo>
                  <a:pt x="342" y="813"/>
                  <a:pt x="325" y="792"/>
                  <a:pt x="315" y="783"/>
                </a:cubicBezTo>
                <a:cubicBezTo>
                  <a:pt x="276" y="751"/>
                  <a:pt x="220" y="763"/>
                  <a:pt x="195" y="801"/>
                </a:cubicBezTo>
                <a:cubicBezTo>
                  <a:pt x="192" y="806"/>
                  <a:pt x="186" y="819"/>
                  <a:pt x="185" y="826"/>
                </a:cubicBezTo>
                <a:close/>
                <a:moveTo>
                  <a:pt x="16" y="826"/>
                </a:moveTo>
                <a:cubicBezTo>
                  <a:pt x="27" y="827"/>
                  <a:pt x="27" y="827"/>
                  <a:pt x="27" y="827"/>
                </a:cubicBezTo>
                <a:cubicBezTo>
                  <a:pt x="32" y="818"/>
                  <a:pt x="32" y="807"/>
                  <a:pt x="50" y="792"/>
                </a:cubicBezTo>
                <a:cubicBezTo>
                  <a:pt x="75" y="771"/>
                  <a:pt x="111" y="771"/>
                  <a:pt x="137" y="792"/>
                </a:cubicBezTo>
                <a:cubicBezTo>
                  <a:pt x="145" y="798"/>
                  <a:pt x="157" y="813"/>
                  <a:pt x="160" y="827"/>
                </a:cubicBezTo>
                <a:cubicBezTo>
                  <a:pt x="171" y="826"/>
                  <a:pt x="171" y="826"/>
                  <a:pt x="171" y="826"/>
                </a:cubicBezTo>
                <a:cubicBezTo>
                  <a:pt x="172" y="820"/>
                  <a:pt x="164" y="806"/>
                  <a:pt x="162" y="802"/>
                </a:cubicBezTo>
                <a:cubicBezTo>
                  <a:pt x="148" y="780"/>
                  <a:pt x="123" y="765"/>
                  <a:pt x="94" y="764"/>
                </a:cubicBezTo>
                <a:cubicBezTo>
                  <a:pt x="72" y="764"/>
                  <a:pt x="56" y="772"/>
                  <a:pt x="43" y="782"/>
                </a:cubicBezTo>
                <a:cubicBezTo>
                  <a:pt x="32" y="791"/>
                  <a:pt x="15" y="815"/>
                  <a:pt x="16" y="826"/>
                </a:cubicBezTo>
                <a:close/>
                <a:moveTo>
                  <a:pt x="482" y="771"/>
                </a:moveTo>
                <a:cubicBezTo>
                  <a:pt x="497" y="783"/>
                  <a:pt x="512" y="796"/>
                  <a:pt x="517" y="817"/>
                </a:cubicBezTo>
                <a:cubicBezTo>
                  <a:pt x="522" y="812"/>
                  <a:pt x="518" y="806"/>
                  <a:pt x="542" y="780"/>
                </a:cubicBezTo>
                <a:cubicBezTo>
                  <a:pt x="546" y="776"/>
                  <a:pt x="549" y="774"/>
                  <a:pt x="553" y="771"/>
                </a:cubicBezTo>
                <a:cubicBezTo>
                  <a:pt x="551" y="750"/>
                  <a:pt x="517" y="734"/>
                  <a:pt x="494" y="752"/>
                </a:cubicBezTo>
                <a:cubicBezTo>
                  <a:pt x="490" y="756"/>
                  <a:pt x="483" y="763"/>
                  <a:pt x="482" y="771"/>
                </a:cubicBezTo>
                <a:close/>
                <a:moveTo>
                  <a:pt x="651" y="771"/>
                </a:moveTo>
                <a:cubicBezTo>
                  <a:pt x="665" y="779"/>
                  <a:pt x="681" y="797"/>
                  <a:pt x="687" y="817"/>
                </a:cubicBezTo>
                <a:cubicBezTo>
                  <a:pt x="689" y="814"/>
                  <a:pt x="691" y="808"/>
                  <a:pt x="694" y="803"/>
                </a:cubicBezTo>
                <a:cubicBezTo>
                  <a:pt x="696" y="798"/>
                  <a:pt x="699" y="795"/>
                  <a:pt x="702" y="791"/>
                </a:cubicBezTo>
                <a:cubicBezTo>
                  <a:pt x="710" y="779"/>
                  <a:pt x="716" y="777"/>
                  <a:pt x="723" y="771"/>
                </a:cubicBezTo>
                <a:cubicBezTo>
                  <a:pt x="721" y="757"/>
                  <a:pt x="704" y="744"/>
                  <a:pt x="687" y="744"/>
                </a:cubicBezTo>
                <a:cubicBezTo>
                  <a:pt x="670" y="744"/>
                  <a:pt x="654" y="757"/>
                  <a:pt x="651" y="771"/>
                </a:cubicBezTo>
                <a:close/>
                <a:moveTo>
                  <a:pt x="312" y="771"/>
                </a:moveTo>
                <a:cubicBezTo>
                  <a:pt x="325" y="781"/>
                  <a:pt x="333" y="787"/>
                  <a:pt x="342" y="803"/>
                </a:cubicBezTo>
                <a:cubicBezTo>
                  <a:pt x="344" y="807"/>
                  <a:pt x="346" y="814"/>
                  <a:pt x="348" y="817"/>
                </a:cubicBezTo>
                <a:cubicBezTo>
                  <a:pt x="358" y="793"/>
                  <a:pt x="367" y="782"/>
                  <a:pt x="384" y="771"/>
                </a:cubicBezTo>
                <a:cubicBezTo>
                  <a:pt x="380" y="751"/>
                  <a:pt x="351" y="733"/>
                  <a:pt x="325" y="752"/>
                </a:cubicBezTo>
                <a:cubicBezTo>
                  <a:pt x="321" y="755"/>
                  <a:pt x="313" y="763"/>
                  <a:pt x="312" y="771"/>
                </a:cubicBezTo>
                <a:close/>
                <a:moveTo>
                  <a:pt x="143" y="771"/>
                </a:moveTo>
                <a:cubicBezTo>
                  <a:pt x="147" y="774"/>
                  <a:pt x="150" y="776"/>
                  <a:pt x="154" y="780"/>
                </a:cubicBezTo>
                <a:cubicBezTo>
                  <a:pt x="176" y="802"/>
                  <a:pt x="174" y="812"/>
                  <a:pt x="179" y="817"/>
                </a:cubicBezTo>
                <a:cubicBezTo>
                  <a:pt x="185" y="797"/>
                  <a:pt x="201" y="779"/>
                  <a:pt x="214" y="771"/>
                </a:cubicBezTo>
                <a:cubicBezTo>
                  <a:pt x="211" y="751"/>
                  <a:pt x="181" y="733"/>
                  <a:pt x="156" y="752"/>
                </a:cubicBezTo>
                <a:cubicBezTo>
                  <a:pt x="151" y="755"/>
                  <a:pt x="144" y="763"/>
                  <a:pt x="143" y="771"/>
                </a:cubicBezTo>
                <a:close/>
                <a:moveTo>
                  <a:pt x="631" y="761"/>
                </a:moveTo>
                <a:cubicBezTo>
                  <a:pt x="644" y="766"/>
                  <a:pt x="644" y="766"/>
                  <a:pt x="644" y="766"/>
                </a:cubicBezTo>
                <a:cubicBezTo>
                  <a:pt x="649" y="759"/>
                  <a:pt x="656" y="736"/>
                  <a:pt x="687" y="736"/>
                </a:cubicBezTo>
                <a:cubicBezTo>
                  <a:pt x="710" y="736"/>
                  <a:pt x="723" y="750"/>
                  <a:pt x="731" y="766"/>
                </a:cubicBezTo>
                <a:cubicBezTo>
                  <a:pt x="744" y="760"/>
                  <a:pt x="744" y="760"/>
                  <a:pt x="744" y="760"/>
                </a:cubicBezTo>
                <a:cubicBezTo>
                  <a:pt x="730" y="724"/>
                  <a:pt x="684" y="709"/>
                  <a:pt x="652" y="733"/>
                </a:cubicBezTo>
                <a:cubicBezTo>
                  <a:pt x="645" y="738"/>
                  <a:pt x="634" y="750"/>
                  <a:pt x="631" y="761"/>
                </a:cubicBezTo>
                <a:close/>
                <a:moveTo>
                  <a:pt x="462" y="760"/>
                </a:moveTo>
                <a:cubicBezTo>
                  <a:pt x="463" y="762"/>
                  <a:pt x="471" y="765"/>
                  <a:pt x="474" y="766"/>
                </a:cubicBezTo>
                <a:cubicBezTo>
                  <a:pt x="476" y="764"/>
                  <a:pt x="478" y="757"/>
                  <a:pt x="480" y="755"/>
                </a:cubicBezTo>
                <a:cubicBezTo>
                  <a:pt x="483" y="751"/>
                  <a:pt x="486" y="748"/>
                  <a:pt x="490" y="745"/>
                </a:cubicBezTo>
                <a:cubicBezTo>
                  <a:pt x="496" y="740"/>
                  <a:pt x="506" y="736"/>
                  <a:pt x="517" y="736"/>
                </a:cubicBezTo>
                <a:cubicBezTo>
                  <a:pt x="528" y="736"/>
                  <a:pt x="538" y="739"/>
                  <a:pt x="545" y="745"/>
                </a:cubicBezTo>
                <a:cubicBezTo>
                  <a:pt x="553" y="750"/>
                  <a:pt x="557" y="756"/>
                  <a:pt x="561" y="766"/>
                </a:cubicBezTo>
                <a:cubicBezTo>
                  <a:pt x="564" y="765"/>
                  <a:pt x="572" y="762"/>
                  <a:pt x="574" y="760"/>
                </a:cubicBezTo>
                <a:cubicBezTo>
                  <a:pt x="567" y="740"/>
                  <a:pt x="545" y="722"/>
                  <a:pt x="518" y="722"/>
                </a:cubicBezTo>
                <a:cubicBezTo>
                  <a:pt x="491" y="721"/>
                  <a:pt x="468" y="740"/>
                  <a:pt x="462" y="760"/>
                </a:cubicBezTo>
                <a:close/>
                <a:moveTo>
                  <a:pt x="292" y="760"/>
                </a:moveTo>
                <a:cubicBezTo>
                  <a:pt x="305" y="766"/>
                  <a:pt x="305" y="766"/>
                  <a:pt x="305" y="766"/>
                </a:cubicBezTo>
                <a:cubicBezTo>
                  <a:pt x="320" y="729"/>
                  <a:pt x="363" y="726"/>
                  <a:pt x="385" y="754"/>
                </a:cubicBezTo>
                <a:cubicBezTo>
                  <a:pt x="387" y="757"/>
                  <a:pt x="390" y="763"/>
                  <a:pt x="392" y="766"/>
                </a:cubicBezTo>
                <a:cubicBezTo>
                  <a:pt x="404" y="761"/>
                  <a:pt x="404" y="761"/>
                  <a:pt x="404" y="761"/>
                </a:cubicBezTo>
                <a:cubicBezTo>
                  <a:pt x="400" y="741"/>
                  <a:pt x="374" y="722"/>
                  <a:pt x="348" y="722"/>
                </a:cubicBezTo>
                <a:cubicBezTo>
                  <a:pt x="321" y="721"/>
                  <a:pt x="299" y="740"/>
                  <a:pt x="292" y="760"/>
                </a:cubicBezTo>
                <a:close/>
                <a:moveTo>
                  <a:pt x="122" y="760"/>
                </a:moveTo>
                <a:cubicBezTo>
                  <a:pt x="135" y="766"/>
                  <a:pt x="135" y="766"/>
                  <a:pt x="135" y="766"/>
                </a:cubicBezTo>
                <a:cubicBezTo>
                  <a:pt x="143" y="748"/>
                  <a:pt x="157" y="736"/>
                  <a:pt x="178" y="736"/>
                </a:cubicBezTo>
                <a:cubicBezTo>
                  <a:pt x="193" y="735"/>
                  <a:pt x="206" y="743"/>
                  <a:pt x="215" y="753"/>
                </a:cubicBezTo>
                <a:cubicBezTo>
                  <a:pt x="218" y="758"/>
                  <a:pt x="220" y="762"/>
                  <a:pt x="222" y="766"/>
                </a:cubicBezTo>
                <a:cubicBezTo>
                  <a:pt x="235" y="760"/>
                  <a:pt x="235" y="760"/>
                  <a:pt x="235" y="760"/>
                </a:cubicBezTo>
                <a:cubicBezTo>
                  <a:pt x="219" y="713"/>
                  <a:pt x="143" y="706"/>
                  <a:pt x="122" y="760"/>
                </a:cubicBezTo>
                <a:close/>
                <a:moveTo>
                  <a:pt x="272" y="756"/>
                </a:moveTo>
                <a:cubicBezTo>
                  <a:pt x="283" y="758"/>
                  <a:pt x="283" y="758"/>
                  <a:pt x="283" y="758"/>
                </a:cubicBezTo>
                <a:cubicBezTo>
                  <a:pt x="285" y="756"/>
                  <a:pt x="286" y="752"/>
                  <a:pt x="288" y="750"/>
                </a:cubicBezTo>
                <a:cubicBezTo>
                  <a:pt x="311" y="704"/>
                  <a:pt x="386" y="696"/>
                  <a:pt x="412" y="758"/>
                </a:cubicBezTo>
                <a:cubicBezTo>
                  <a:pt x="424" y="756"/>
                  <a:pt x="424" y="756"/>
                  <a:pt x="424" y="756"/>
                </a:cubicBezTo>
                <a:cubicBezTo>
                  <a:pt x="423" y="744"/>
                  <a:pt x="408" y="726"/>
                  <a:pt x="398" y="718"/>
                </a:cubicBezTo>
                <a:cubicBezTo>
                  <a:pt x="369" y="696"/>
                  <a:pt x="327" y="696"/>
                  <a:pt x="299" y="718"/>
                </a:cubicBezTo>
                <a:cubicBezTo>
                  <a:pt x="291" y="724"/>
                  <a:pt x="274" y="742"/>
                  <a:pt x="272" y="756"/>
                </a:cubicBezTo>
                <a:close/>
                <a:moveTo>
                  <a:pt x="611" y="756"/>
                </a:moveTo>
                <a:cubicBezTo>
                  <a:pt x="623" y="758"/>
                  <a:pt x="623" y="758"/>
                  <a:pt x="623" y="758"/>
                </a:cubicBezTo>
                <a:cubicBezTo>
                  <a:pt x="625" y="755"/>
                  <a:pt x="625" y="750"/>
                  <a:pt x="632" y="741"/>
                </a:cubicBezTo>
                <a:cubicBezTo>
                  <a:pt x="665" y="698"/>
                  <a:pt x="732" y="706"/>
                  <a:pt x="752" y="758"/>
                </a:cubicBezTo>
                <a:cubicBezTo>
                  <a:pt x="764" y="756"/>
                  <a:pt x="764" y="756"/>
                  <a:pt x="764" y="756"/>
                </a:cubicBezTo>
                <a:cubicBezTo>
                  <a:pt x="761" y="742"/>
                  <a:pt x="745" y="724"/>
                  <a:pt x="737" y="718"/>
                </a:cubicBezTo>
                <a:cubicBezTo>
                  <a:pt x="697" y="690"/>
                  <a:pt x="648" y="698"/>
                  <a:pt x="622" y="734"/>
                </a:cubicBezTo>
                <a:cubicBezTo>
                  <a:pt x="619" y="739"/>
                  <a:pt x="612" y="750"/>
                  <a:pt x="611" y="756"/>
                </a:cubicBezTo>
                <a:close/>
                <a:moveTo>
                  <a:pt x="442" y="756"/>
                </a:moveTo>
                <a:cubicBezTo>
                  <a:pt x="453" y="758"/>
                  <a:pt x="453" y="758"/>
                  <a:pt x="453" y="758"/>
                </a:cubicBezTo>
                <a:cubicBezTo>
                  <a:pt x="460" y="743"/>
                  <a:pt x="466" y="735"/>
                  <a:pt x="476" y="727"/>
                </a:cubicBezTo>
                <a:cubicBezTo>
                  <a:pt x="486" y="719"/>
                  <a:pt x="501" y="713"/>
                  <a:pt x="517" y="713"/>
                </a:cubicBezTo>
                <a:cubicBezTo>
                  <a:pt x="534" y="713"/>
                  <a:pt x="548" y="719"/>
                  <a:pt x="558" y="726"/>
                </a:cubicBezTo>
                <a:cubicBezTo>
                  <a:pt x="566" y="732"/>
                  <a:pt x="579" y="745"/>
                  <a:pt x="582" y="758"/>
                </a:cubicBezTo>
                <a:cubicBezTo>
                  <a:pt x="594" y="756"/>
                  <a:pt x="594" y="756"/>
                  <a:pt x="594" y="756"/>
                </a:cubicBezTo>
                <a:cubicBezTo>
                  <a:pt x="592" y="742"/>
                  <a:pt x="575" y="724"/>
                  <a:pt x="567" y="718"/>
                </a:cubicBezTo>
                <a:cubicBezTo>
                  <a:pt x="555" y="709"/>
                  <a:pt x="538" y="701"/>
                  <a:pt x="518" y="701"/>
                </a:cubicBezTo>
                <a:cubicBezTo>
                  <a:pt x="498" y="701"/>
                  <a:pt x="481" y="708"/>
                  <a:pt x="469" y="718"/>
                </a:cubicBezTo>
                <a:cubicBezTo>
                  <a:pt x="461" y="724"/>
                  <a:pt x="444" y="742"/>
                  <a:pt x="442" y="756"/>
                </a:cubicBezTo>
                <a:close/>
                <a:moveTo>
                  <a:pt x="102" y="756"/>
                </a:moveTo>
                <a:cubicBezTo>
                  <a:pt x="114" y="758"/>
                  <a:pt x="114" y="758"/>
                  <a:pt x="114" y="758"/>
                </a:cubicBezTo>
                <a:cubicBezTo>
                  <a:pt x="138" y="699"/>
                  <a:pt x="212" y="701"/>
                  <a:pt x="239" y="749"/>
                </a:cubicBezTo>
                <a:cubicBezTo>
                  <a:pt x="240" y="752"/>
                  <a:pt x="241" y="755"/>
                  <a:pt x="243" y="758"/>
                </a:cubicBezTo>
                <a:cubicBezTo>
                  <a:pt x="255" y="756"/>
                  <a:pt x="255" y="756"/>
                  <a:pt x="255" y="756"/>
                </a:cubicBezTo>
                <a:cubicBezTo>
                  <a:pt x="253" y="744"/>
                  <a:pt x="238" y="726"/>
                  <a:pt x="228" y="718"/>
                </a:cubicBezTo>
                <a:cubicBezTo>
                  <a:pt x="199" y="695"/>
                  <a:pt x="158" y="696"/>
                  <a:pt x="129" y="718"/>
                </a:cubicBezTo>
                <a:cubicBezTo>
                  <a:pt x="121" y="724"/>
                  <a:pt x="105" y="742"/>
                  <a:pt x="102" y="756"/>
                </a:cubicBezTo>
                <a:close/>
                <a:moveTo>
                  <a:pt x="735" y="706"/>
                </a:moveTo>
                <a:cubicBezTo>
                  <a:pt x="742" y="713"/>
                  <a:pt x="745" y="712"/>
                  <a:pt x="756" y="725"/>
                </a:cubicBezTo>
                <a:cubicBezTo>
                  <a:pt x="766" y="738"/>
                  <a:pt x="765" y="740"/>
                  <a:pt x="771" y="750"/>
                </a:cubicBezTo>
                <a:cubicBezTo>
                  <a:pt x="802" y="754"/>
                  <a:pt x="822" y="712"/>
                  <a:pt x="801" y="688"/>
                </a:cubicBezTo>
                <a:cubicBezTo>
                  <a:pt x="793" y="678"/>
                  <a:pt x="778" y="671"/>
                  <a:pt x="761" y="676"/>
                </a:cubicBezTo>
                <a:cubicBezTo>
                  <a:pt x="748" y="680"/>
                  <a:pt x="737" y="691"/>
                  <a:pt x="735" y="706"/>
                </a:cubicBezTo>
                <a:close/>
                <a:moveTo>
                  <a:pt x="565" y="706"/>
                </a:moveTo>
                <a:cubicBezTo>
                  <a:pt x="568" y="709"/>
                  <a:pt x="574" y="713"/>
                  <a:pt x="577" y="715"/>
                </a:cubicBezTo>
                <a:cubicBezTo>
                  <a:pt x="583" y="720"/>
                  <a:pt x="590" y="730"/>
                  <a:pt x="595" y="737"/>
                </a:cubicBezTo>
                <a:cubicBezTo>
                  <a:pt x="600" y="746"/>
                  <a:pt x="601" y="757"/>
                  <a:pt x="607" y="744"/>
                </a:cubicBezTo>
                <a:cubicBezTo>
                  <a:pt x="612" y="732"/>
                  <a:pt x="619" y="724"/>
                  <a:pt x="628" y="715"/>
                </a:cubicBezTo>
                <a:cubicBezTo>
                  <a:pt x="632" y="712"/>
                  <a:pt x="637" y="709"/>
                  <a:pt x="640" y="706"/>
                </a:cubicBezTo>
                <a:cubicBezTo>
                  <a:pt x="638" y="689"/>
                  <a:pt x="622" y="674"/>
                  <a:pt x="603" y="674"/>
                </a:cubicBezTo>
                <a:cubicBezTo>
                  <a:pt x="583" y="674"/>
                  <a:pt x="567" y="689"/>
                  <a:pt x="565" y="706"/>
                </a:cubicBezTo>
                <a:close/>
                <a:moveTo>
                  <a:pt x="396" y="707"/>
                </a:moveTo>
                <a:cubicBezTo>
                  <a:pt x="410" y="716"/>
                  <a:pt x="421" y="728"/>
                  <a:pt x="428" y="744"/>
                </a:cubicBezTo>
                <a:cubicBezTo>
                  <a:pt x="431" y="748"/>
                  <a:pt x="430" y="750"/>
                  <a:pt x="433" y="750"/>
                </a:cubicBezTo>
                <a:cubicBezTo>
                  <a:pt x="435" y="750"/>
                  <a:pt x="441" y="735"/>
                  <a:pt x="449" y="725"/>
                </a:cubicBezTo>
                <a:cubicBezTo>
                  <a:pt x="455" y="718"/>
                  <a:pt x="461" y="712"/>
                  <a:pt x="470" y="707"/>
                </a:cubicBezTo>
                <a:cubicBezTo>
                  <a:pt x="469" y="690"/>
                  <a:pt x="452" y="674"/>
                  <a:pt x="433" y="674"/>
                </a:cubicBezTo>
                <a:cubicBezTo>
                  <a:pt x="414" y="674"/>
                  <a:pt x="396" y="691"/>
                  <a:pt x="396" y="707"/>
                </a:cubicBezTo>
                <a:close/>
                <a:moveTo>
                  <a:pt x="226" y="706"/>
                </a:moveTo>
                <a:cubicBezTo>
                  <a:pt x="229" y="709"/>
                  <a:pt x="234" y="712"/>
                  <a:pt x="237" y="715"/>
                </a:cubicBezTo>
                <a:cubicBezTo>
                  <a:pt x="246" y="724"/>
                  <a:pt x="249" y="726"/>
                  <a:pt x="255" y="737"/>
                </a:cubicBezTo>
                <a:cubicBezTo>
                  <a:pt x="261" y="747"/>
                  <a:pt x="262" y="757"/>
                  <a:pt x="267" y="744"/>
                </a:cubicBezTo>
                <a:cubicBezTo>
                  <a:pt x="273" y="730"/>
                  <a:pt x="288" y="714"/>
                  <a:pt x="300" y="707"/>
                </a:cubicBezTo>
                <a:cubicBezTo>
                  <a:pt x="300" y="690"/>
                  <a:pt x="282" y="675"/>
                  <a:pt x="264" y="674"/>
                </a:cubicBezTo>
                <a:cubicBezTo>
                  <a:pt x="245" y="674"/>
                  <a:pt x="228" y="689"/>
                  <a:pt x="226" y="706"/>
                </a:cubicBezTo>
                <a:close/>
                <a:moveTo>
                  <a:pt x="57" y="706"/>
                </a:moveTo>
                <a:cubicBezTo>
                  <a:pt x="63" y="713"/>
                  <a:pt x="79" y="720"/>
                  <a:pt x="89" y="743"/>
                </a:cubicBezTo>
                <a:cubicBezTo>
                  <a:pt x="92" y="750"/>
                  <a:pt x="93" y="755"/>
                  <a:pt x="98" y="744"/>
                </a:cubicBezTo>
                <a:cubicBezTo>
                  <a:pt x="108" y="720"/>
                  <a:pt x="122" y="715"/>
                  <a:pt x="131" y="706"/>
                </a:cubicBezTo>
                <a:cubicBezTo>
                  <a:pt x="129" y="689"/>
                  <a:pt x="113" y="675"/>
                  <a:pt x="94" y="674"/>
                </a:cubicBezTo>
                <a:cubicBezTo>
                  <a:pt x="75" y="674"/>
                  <a:pt x="59" y="689"/>
                  <a:pt x="57" y="706"/>
                </a:cubicBezTo>
                <a:close/>
                <a:moveTo>
                  <a:pt x="714" y="697"/>
                </a:moveTo>
                <a:cubicBezTo>
                  <a:pt x="727" y="702"/>
                  <a:pt x="727" y="702"/>
                  <a:pt x="727" y="702"/>
                </a:cubicBezTo>
                <a:cubicBezTo>
                  <a:pt x="735" y="668"/>
                  <a:pt x="777" y="654"/>
                  <a:pt x="804" y="679"/>
                </a:cubicBezTo>
                <a:cubicBezTo>
                  <a:pt x="814" y="688"/>
                  <a:pt x="822" y="706"/>
                  <a:pt x="816" y="725"/>
                </a:cubicBezTo>
                <a:cubicBezTo>
                  <a:pt x="813" y="736"/>
                  <a:pt x="805" y="746"/>
                  <a:pt x="796" y="752"/>
                </a:cubicBezTo>
                <a:cubicBezTo>
                  <a:pt x="792" y="754"/>
                  <a:pt x="789" y="755"/>
                  <a:pt x="786" y="757"/>
                </a:cubicBezTo>
                <a:cubicBezTo>
                  <a:pt x="787" y="757"/>
                  <a:pt x="798" y="760"/>
                  <a:pt x="801" y="761"/>
                </a:cubicBezTo>
                <a:cubicBezTo>
                  <a:pt x="805" y="762"/>
                  <a:pt x="806" y="762"/>
                  <a:pt x="808" y="760"/>
                </a:cubicBezTo>
                <a:cubicBezTo>
                  <a:pt x="817" y="754"/>
                  <a:pt x="826" y="742"/>
                  <a:pt x="830" y="730"/>
                </a:cubicBezTo>
                <a:cubicBezTo>
                  <a:pt x="848" y="671"/>
                  <a:pt x="774" y="625"/>
                  <a:pt x="729" y="670"/>
                </a:cubicBezTo>
                <a:cubicBezTo>
                  <a:pt x="724" y="675"/>
                  <a:pt x="716" y="687"/>
                  <a:pt x="714" y="697"/>
                </a:cubicBezTo>
                <a:close/>
                <a:moveTo>
                  <a:pt x="545" y="697"/>
                </a:moveTo>
                <a:cubicBezTo>
                  <a:pt x="558" y="702"/>
                  <a:pt x="558" y="702"/>
                  <a:pt x="558" y="702"/>
                </a:cubicBezTo>
                <a:cubicBezTo>
                  <a:pt x="566" y="667"/>
                  <a:pt x="606" y="655"/>
                  <a:pt x="632" y="677"/>
                </a:cubicBezTo>
                <a:cubicBezTo>
                  <a:pt x="644" y="687"/>
                  <a:pt x="644" y="695"/>
                  <a:pt x="648" y="702"/>
                </a:cubicBezTo>
                <a:cubicBezTo>
                  <a:pt x="660" y="697"/>
                  <a:pt x="660" y="697"/>
                  <a:pt x="660" y="697"/>
                </a:cubicBezTo>
                <a:cubicBezTo>
                  <a:pt x="656" y="665"/>
                  <a:pt x="606" y="633"/>
                  <a:pt x="565" y="665"/>
                </a:cubicBezTo>
                <a:cubicBezTo>
                  <a:pt x="557" y="671"/>
                  <a:pt x="547" y="683"/>
                  <a:pt x="545" y="697"/>
                </a:cubicBezTo>
                <a:close/>
                <a:moveTo>
                  <a:pt x="375" y="697"/>
                </a:moveTo>
                <a:cubicBezTo>
                  <a:pt x="388" y="702"/>
                  <a:pt x="388" y="702"/>
                  <a:pt x="388" y="702"/>
                </a:cubicBezTo>
                <a:cubicBezTo>
                  <a:pt x="390" y="697"/>
                  <a:pt x="391" y="693"/>
                  <a:pt x="394" y="688"/>
                </a:cubicBezTo>
                <a:cubicBezTo>
                  <a:pt x="402" y="675"/>
                  <a:pt x="415" y="666"/>
                  <a:pt x="433" y="666"/>
                </a:cubicBezTo>
                <a:cubicBezTo>
                  <a:pt x="446" y="666"/>
                  <a:pt x="455" y="671"/>
                  <a:pt x="462" y="677"/>
                </a:cubicBezTo>
                <a:cubicBezTo>
                  <a:pt x="473" y="685"/>
                  <a:pt x="474" y="694"/>
                  <a:pt x="478" y="702"/>
                </a:cubicBezTo>
                <a:cubicBezTo>
                  <a:pt x="491" y="697"/>
                  <a:pt x="491" y="697"/>
                  <a:pt x="491" y="697"/>
                </a:cubicBezTo>
                <a:cubicBezTo>
                  <a:pt x="486" y="663"/>
                  <a:pt x="433" y="634"/>
                  <a:pt x="395" y="665"/>
                </a:cubicBezTo>
                <a:cubicBezTo>
                  <a:pt x="389" y="671"/>
                  <a:pt x="377" y="683"/>
                  <a:pt x="375" y="697"/>
                </a:cubicBezTo>
                <a:close/>
                <a:moveTo>
                  <a:pt x="206" y="697"/>
                </a:moveTo>
                <a:cubicBezTo>
                  <a:pt x="218" y="702"/>
                  <a:pt x="218" y="702"/>
                  <a:pt x="218" y="702"/>
                </a:cubicBezTo>
                <a:cubicBezTo>
                  <a:pt x="221" y="696"/>
                  <a:pt x="221" y="687"/>
                  <a:pt x="233" y="677"/>
                </a:cubicBezTo>
                <a:cubicBezTo>
                  <a:pt x="261" y="655"/>
                  <a:pt x="300" y="668"/>
                  <a:pt x="308" y="702"/>
                </a:cubicBezTo>
                <a:cubicBezTo>
                  <a:pt x="321" y="697"/>
                  <a:pt x="321" y="697"/>
                  <a:pt x="321" y="697"/>
                </a:cubicBezTo>
                <a:cubicBezTo>
                  <a:pt x="315" y="661"/>
                  <a:pt x="262" y="635"/>
                  <a:pt x="226" y="665"/>
                </a:cubicBezTo>
                <a:cubicBezTo>
                  <a:pt x="219" y="671"/>
                  <a:pt x="207" y="683"/>
                  <a:pt x="206" y="697"/>
                </a:cubicBezTo>
                <a:close/>
                <a:moveTo>
                  <a:pt x="36" y="697"/>
                </a:moveTo>
                <a:cubicBezTo>
                  <a:pt x="48" y="702"/>
                  <a:pt x="48" y="702"/>
                  <a:pt x="48" y="702"/>
                </a:cubicBezTo>
                <a:cubicBezTo>
                  <a:pt x="50" y="700"/>
                  <a:pt x="58" y="666"/>
                  <a:pt x="93" y="666"/>
                </a:cubicBezTo>
                <a:cubicBezTo>
                  <a:pt x="116" y="666"/>
                  <a:pt x="135" y="683"/>
                  <a:pt x="139" y="702"/>
                </a:cubicBezTo>
                <a:cubicBezTo>
                  <a:pt x="152" y="697"/>
                  <a:pt x="152" y="697"/>
                  <a:pt x="152" y="697"/>
                </a:cubicBezTo>
                <a:cubicBezTo>
                  <a:pt x="148" y="674"/>
                  <a:pt x="122" y="652"/>
                  <a:pt x="94" y="652"/>
                </a:cubicBezTo>
                <a:cubicBezTo>
                  <a:pt x="66" y="652"/>
                  <a:pt x="39" y="674"/>
                  <a:pt x="36" y="697"/>
                </a:cubicBezTo>
                <a:close/>
                <a:moveTo>
                  <a:pt x="694" y="693"/>
                </a:moveTo>
                <a:cubicBezTo>
                  <a:pt x="705" y="694"/>
                  <a:pt x="705" y="694"/>
                  <a:pt x="705" y="694"/>
                </a:cubicBezTo>
                <a:cubicBezTo>
                  <a:pt x="710" y="687"/>
                  <a:pt x="714" y="663"/>
                  <a:pt x="744" y="650"/>
                </a:cubicBezTo>
                <a:cubicBezTo>
                  <a:pt x="810" y="621"/>
                  <a:pt x="870" y="699"/>
                  <a:pt x="825" y="755"/>
                </a:cubicBezTo>
                <a:cubicBezTo>
                  <a:pt x="821" y="760"/>
                  <a:pt x="818" y="762"/>
                  <a:pt x="815" y="766"/>
                </a:cubicBezTo>
                <a:cubicBezTo>
                  <a:pt x="825" y="773"/>
                  <a:pt x="825" y="773"/>
                  <a:pt x="825" y="773"/>
                </a:cubicBezTo>
                <a:cubicBezTo>
                  <a:pt x="831" y="769"/>
                  <a:pt x="841" y="756"/>
                  <a:pt x="845" y="746"/>
                </a:cubicBezTo>
                <a:cubicBezTo>
                  <a:pt x="851" y="734"/>
                  <a:pt x="854" y="719"/>
                  <a:pt x="852" y="704"/>
                </a:cubicBezTo>
                <a:cubicBezTo>
                  <a:pt x="850" y="675"/>
                  <a:pt x="832" y="655"/>
                  <a:pt x="815" y="644"/>
                </a:cubicBezTo>
                <a:cubicBezTo>
                  <a:pt x="763" y="611"/>
                  <a:pt x="700" y="650"/>
                  <a:pt x="694" y="693"/>
                </a:cubicBezTo>
                <a:close/>
                <a:moveTo>
                  <a:pt x="524" y="693"/>
                </a:moveTo>
                <a:cubicBezTo>
                  <a:pt x="536" y="695"/>
                  <a:pt x="536" y="695"/>
                  <a:pt x="536" y="695"/>
                </a:cubicBezTo>
                <a:cubicBezTo>
                  <a:pt x="547" y="664"/>
                  <a:pt x="568" y="644"/>
                  <a:pt x="603" y="644"/>
                </a:cubicBezTo>
                <a:cubicBezTo>
                  <a:pt x="627" y="644"/>
                  <a:pt x="647" y="656"/>
                  <a:pt x="660" y="674"/>
                </a:cubicBezTo>
                <a:cubicBezTo>
                  <a:pt x="664" y="681"/>
                  <a:pt x="666" y="686"/>
                  <a:pt x="669" y="695"/>
                </a:cubicBezTo>
                <a:cubicBezTo>
                  <a:pt x="681" y="693"/>
                  <a:pt x="681" y="693"/>
                  <a:pt x="681" y="693"/>
                </a:cubicBezTo>
                <a:cubicBezTo>
                  <a:pt x="671" y="644"/>
                  <a:pt x="604" y="608"/>
                  <a:pt x="551" y="650"/>
                </a:cubicBezTo>
                <a:cubicBezTo>
                  <a:pt x="542" y="658"/>
                  <a:pt x="527" y="676"/>
                  <a:pt x="524" y="693"/>
                </a:cubicBezTo>
                <a:close/>
                <a:moveTo>
                  <a:pt x="355" y="693"/>
                </a:moveTo>
                <a:cubicBezTo>
                  <a:pt x="367" y="695"/>
                  <a:pt x="367" y="695"/>
                  <a:pt x="367" y="695"/>
                </a:cubicBezTo>
                <a:cubicBezTo>
                  <a:pt x="373" y="678"/>
                  <a:pt x="378" y="669"/>
                  <a:pt x="389" y="660"/>
                </a:cubicBezTo>
                <a:cubicBezTo>
                  <a:pt x="413" y="639"/>
                  <a:pt x="450" y="638"/>
                  <a:pt x="476" y="659"/>
                </a:cubicBezTo>
                <a:cubicBezTo>
                  <a:pt x="484" y="665"/>
                  <a:pt x="496" y="680"/>
                  <a:pt x="499" y="694"/>
                </a:cubicBezTo>
                <a:cubicBezTo>
                  <a:pt x="511" y="693"/>
                  <a:pt x="511" y="693"/>
                  <a:pt x="511" y="693"/>
                </a:cubicBezTo>
                <a:cubicBezTo>
                  <a:pt x="509" y="677"/>
                  <a:pt x="493" y="657"/>
                  <a:pt x="484" y="650"/>
                </a:cubicBezTo>
                <a:cubicBezTo>
                  <a:pt x="471" y="640"/>
                  <a:pt x="455" y="632"/>
                  <a:pt x="433" y="632"/>
                </a:cubicBezTo>
                <a:cubicBezTo>
                  <a:pt x="396" y="632"/>
                  <a:pt x="361" y="660"/>
                  <a:pt x="355" y="693"/>
                </a:cubicBezTo>
                <a:close/>
                <a:moveTo>
                  <a:pt x="185" y="693"/>
                </a:moveTo>
                <a:cubicBezTo>
                  <a:pt x="197" y="694"/>
                  <a:pt x="197" y="694"/>
                  <a:pt x="197" y="694"/>
                </a:cubicBezTo>
                <a:cubicBezTo>
                  <a:pt x="203" y="681"/>
                  <a:pt x="206" y="670"/>
                  <a:pt x="220" y="659"/>
                </a:cubicBezTo>
                <a:cubicBezTo>
                  <a:pt x="231" y="651"/>
                  <a:pt x="244" y="644"/>
                  <a:pt x="263" y="644"/>
                </a:cubicBezTo>
                <a:cubicBezTo>
                  <a:pt x="294" y="644"/>
                  <a:pt x="324" y="667"/>
                  <a:pt x="329" y="694"/>
                </a:cubicBezTo>
                <a:cubicBezTo>
                  <a:pt x="337" y="694"/>
                  <a:pt x="338" y="693"/>
                  <a:pt x="340" y="693"/>
                </a:cubicBezTo>
                <a:cubicBezTo>
                  <a:pt x="341" y="692"/>
                  <a:pt x="341" y="692"/>
                  <a:pt x="341" y="692"/>
                </a:cubicBezTo>
                <a:cubicBezTo>
                  <a:pt x="336" y="659"/>
                  <a:pt x="300" y="631"/>
                  <a:pt x="262" y="632"/>
                </a:cubicBezTo>
                <a:cubicBezTo>
                  <a:pt x="224" y="632"/>
                  <a:pt x="191" y="661"/>
                  <a:pt x="185" y="693"/>
                </a:cubicBezTo>
                <a:close/>
                <a:moveTo>
                  <a:pt x="16" y="693"/>
                </a:moveTo>
                <a:cubicBezTo>
                  <a:pt x="27" y="694"/>
                  <a:pt x="27" y="694"/>
                  <a:pt x="27" y="694"/>
                </a:cubicBezTo>
                <a:cubicBezTo>
                  <a:pt x="30" y="690"/>
                  <a:pt x="30" y="685"/>
                  <a:pt x="36" y="675"/>
                </a:cubicBezTo>
                <a:cubicBezTo>
                  <a:pt x="67" y="627"/>
                  <a:pt x="141" y="638"/>
                  <a:pt x="158" y="689"/>
                </a:cubicBezTo>
                <a:cubicBezTo>
                  <a:pt x="159" y="692"/>
                  <a:pt x="159" y="692"/>
                  <a:pt x="159" y="692"/>
                </a:cubicBezTo>
                <a:cubicBezTo>
                  <a:pt x="160" y="694"/>
                  <a:pt x="160" y="694"/>
                  <a:pt x="160" y="694"/>
                </a:cubicBezTo>
                <a:cubicBezTo>
                  <a:pt x="172" y="693"/>
                  <a:pt x="172" y="693"/>
                  <a:pt x="172" y="693"/>
                </a:cubicBezTo>
                <a:cubicBezTo>
                  <a:pt x="167" y="662"/>
                  <a:pt x="132" y="632"/>
                  <a:pt x="94" y="632"/>
                </a:cubicBezTo>
                <a:cubicBezTo>
                  <a:pt x="56" y="631"/>
                  <a:pt x="20" y="661"/>
                  <a:pt x="16" y="693"/>
                </a:cubicBezTo>
                <a:close/>
                <a:moveTo>
                  <a:pt x="651" y="637"/>
                </a:moveTo>
                <a:cubicBezTo>
                  <a:pt x="659" y="646"/>
                  <a:pt x="674" y="650"/>
                  <a:pt x="687" y="684"/>
                </a:cubicBezTo>
                <a:cubicBezTo>
                  <a:pt x="690" y="680"/>
                  <a:pt x="692" y="672"/>
                  <a:pt x="702" y="658"/>
                </a:cubicBezTo>
                <a:cubicBezTo>
                  <a:pt x="706" y="653"/>
                  <a:pt x="717" y="641"/>
                  <a:pt x="723" y="638"/>
                </a:cubicBezTo>
                <a:cubicBezTo>
                  <a:pt x="719" y="607"/>
                  <a:pt x="663" y="599"/>
                  <a:pt x="651" y="637"/>
                </a:cubicBezTo>
                <a:close/>
                <a:moveTo>
                  <a:pt x="482" y="637"/>
                </a:moveTo>
                <a:cubicBezTo>
                  <a:pt x="486" y="642"/>
                  <a:pt x="494" y="646"/>
                  <a:pt x="503" y="657"/>
                </a:cubicBezTo>
                <a:cubicBezTo>
                  <a:pt x="509" y="665"/>
                  <a:pt x="514" y="673"/>
                  <a:pt x="517" y="684"/>
                </a:cubicBezTo>
                <a:cubicBezTo>
                  <a:pt x="525" y="676"/>
                  <a:pt x="520" y="663"/>
                  <a:pt x="554" y="638"/>
                </a:cubicBezTo>
                <a:cubicBezTo>
                  <a:pt x="548" y="607"/>
                  <a:pt x="494" y="598"/>
                  <a:pt x="482" y="637"/>
                </a:cubicBezTo>
                <a:close/>
                <a:moveTo>
                  <a:pt x="312" y="639"/>
                </a:moveTo>
                <a:cubicBezTo>
                  <a:pt x="319" y="641"/>
                  <a:pt x="330" y="653"/>
                  <a:pt x="334" y="658"/>
                </a:cubicBezTo>
                <a:cubicBezTo>
                  <a:pt x="343" y="670"/>
                  <a:pt x="345" y="681"/>
                  <a:pt x="348" y="684"/>
                </a:cubicBezTo>
                <a:cubicBezTo>
                  <a:pt x="352" y="674"/>
                  <a:pt x="357" y="665"/>
                  <a:pt x="363" y="658"/>
                </a:cubicBezTo>
                <a:cubicBezTo>
                  <a:pt x="372" y="646"/>
                  <a:pt x="380" y="642"/>
                  <a:pt x="384" y="637"/>
                </a:cubicBezTo>
                <a:cubicBezTo>
                  <a:pt x="372" y="598"/>
                  <a:pt x="316" y="608"/>
                  <a:pt x="312" y="639"/>
                </a:cubicBezTo>
                <a:close/>
                <a:moveTo>
                  <a:pt x="143" y="638"/>
                </a:moveTo>
                <a:cubicBezTo>
                  <a:pt x="153" y="642"/>
                  <a:pt x="166" y="660"/>
                  <a:pt x="172" y="670"/>
                </a:cubicBezTo>
                <a:cubicBezTo>
                  <a:pt x="174" y="675"/>
                  <a:pt x="176" y="681"/>
                  <a:pt x="179" y="684"/>
                </a:cubicBezTo>
                <a:cubicBezTo>
                  <a:pt x="182" y="674"/>
                  <a:pt x="187" y="665"/>
                  <a:pt x="193" y="658"/>
                </a:cubicBezTo>
                <a:cubicBezTo>
                  <a:pt x="202" y="647"/>
                  <a:pt x="212" y="640"/>
                  <a:pt x="214" y="637"/>
                </a:cubicBezTo>
                <a:cubicBezTo>
                  <a:pt x="203" y="598"/>
                  <a:pt x="146" y="608"/>
                  <a:pt x="143" y="638"/>
                </a:cubicBezTo>
                <a:close/>
                <a:moveTo>
                  <a:pt x="631" y="628"/>
                </a:moveTo>
                <a:cubicBezTo>
                  <a:pt x="644" y="633"/>
                  <a:pt x="644" y="633"/>
                  <a:pt x="644" y="633"/>
                </a:cubicBezTo>
                <a:cubicBezTo>
                  <a:pt x="648" y="628"/>
                  <a:pt x="648" y="621"/>
                  <a:pt x="659" y="612"/>
                </a:cubicBezTo>
                <a:cubicBezTo>
                  <a:pt x="685" y="593"/>
                  <a:pt x="722" y="606"/>
                  <a:pt x="730" y="633"/>
                </a:cubicBezTo>
                <a:cubicBezTo>
                  <a:pt x="743" y="628"/>
                  <a:pt x="743" y="628"/>
                  <a:pt x="743" y="628"/>
                </a:cubicBezTo>
                <a:cubicBezTo>
                  <a:pt x="735" y="596"/>
                  <a:pt x="686" y="575"/>
                  <a:pt x="652" y="600"/>
                </a:cubicBezTo>
                <a:cubicBezTo>
                  <a:pt x="645" y="605"/>
                  <a:pt x="633" y="617"/>
                  <a:pt x="631" y="628"/>
                </a:cubicBezTo>
                <a:close/>
                <a:moveTo>
                  <a:pt x="462" y="628"/>
                </a:moveTo>
                <a:cubicBezTo>
                  <a:pt x="474" y="633"/>
                  <a:pt x="474" y="633"/>
                  <a:pt x="474" y="633"/>
                </a:cubicBezTo>
                <a:cubicBezTo>
                  <a:pt x="478" y="629"/>
                  <a:pt x="479" y="620"/>
                  <a:pt x="490" y="612"/>
                </a:cubicBezTo>
                <a:cubicBezTo>
                  <a:pt x="515" y="594"/>
                  <a:pt x="546" y="604"/>
                  <a:pt x="558" y="627"/>
                </a:cubicBezTo>
                <a:cubicBezTo>
                  <a:pt x="559" y="628"/>
                  <a:pt x="559" y="629"/>
                  <a:pt x="560" y="630"/>
                </a:cubicBezTo>
                <a:cubicBezTo>
                  <a:pt x="561" y="632"/>
                  <a:pt x="560" y="631"/>
                  <a:pt x="562" y="633"/>
                </a:cubicBezTo>
                <a:cubicBezTo>
                  <a:pt x="566" y="631"/>
                  <a:pt x="570" y="629"/>
                  <a:pt x="574" y="628"/>
                </a:cubicBezTo>
                <a:cubicBezTo>
                  <a:pt x="571" y="617"/>
                  <a:pt x="561" y="606"/>
                  <a:pt x="554" y="601"/>
                </a:cubicBezTo>
                <a:cubicBezTo>
                  <a:pt x="515" y="571"/>
                  <a:pt x="467" y="602"/>
                  <a:pt x="462" y="628"/>
                </a:cubicBezTo>
                <a:close/>
                <a:moveTo>
                  <a:pt x="292" y="628"/>
                </a:moveTo>
                <a:cubicBezTo>
                  <a:pt x="295" y="629"/>
                  <a:pt x="302" y="633"/>
                  <a:pt x="305" y="633"/>
                </a:cubicBezTo>
                <a:cubicBezTo>
                  <a:pt x="313" y="608"/>
                  <a:pt x="347" y="592"/>
                  <a:pt x="376" y="612"/>
                </a:cubicBezTo>
                <a:cubicBezTo>
                  <a:pt x="379" y="614"/>
                  <a:pt x="383" y="618"/>
                  <a:pt x="385" y="622"/>
                </a:cubicBezTo>
                <a:cubicBezTo>
                  <a:pt x="388" y="625"/>
                  <a:pt x="390" y="630"/>
                  <a:pt x="392" y="633"/>
                </a:cubicBezTo>
                <a:cubicBezTo>
                  <a:pt x="404" y="628"/>
                  <a:pt x="404" y="628"/>
                  <a:pt x="404" y="628"/>
                </a:cubicBezTo>
                <a:cubicBezTo>
                  <a:pt x="403" y="618"/>
                  <a:pt x="392" y="607"/>
                  <a:pt x="384" y="601"/>
                </a:cubicBezTo>
                <a:cubicBezTo>
                  <a:pt x="350" y="575"/>
                  <a:pt x="301" y="595"/>
                  <a:pt x="292" y="628"/>
                </a:cubicBezTo>
                <a:close/>
                <a:moveTo>
                  <a:pt x="123" y="628"/>
                </a:moveTo>
                <a:cubicBezTo>
                  <a:pt x="135" y="633"/>
                  <a:pt x="135" y="633"/>
                  <a:pt x="135" y="633"/>
                </a:cubicBezTo>
                <a:cubicBezTo>
                  <a:pt x="145" y="601"/>
                  <a:pt x="192" y="590"/>
                  <a:pt x="216" y="621"/>
                </a:cubicBezTo>
                <a:cubicBezTo>
                  <a:pt x="219" y="625"/>
                  <a:pt x="220" y="629"/>
                  <a:pt x="222" y="633"/>
                </a:cubicBezTo>
                <a:cubicBezTo>
                  <a:pt x="234" y="628"/>
                  <a:pt x="234" y="628"/>
                  <a:pt x="234" y="628"/>
                </a:cubicBezTo>
                <a:cubicBezTo>
                  <a:pt x="233" y="617"/>
                  <a:pt x="221" y="605"/>
                  <a:pt x="214" y="601"/>
                </a:cubicBezTo>
                <a:cubicBezTo>
                  <a:pt x="194" y="585"/>
                  <a:pt x="164" y="585"/>
                  <a:pt x="143" y="600"/>
                </a:cubicBezTo>
                <a:cubicBezTo>
                  <a:pt x="137" y="605"/>
                  <a:pt x="125" y="617"/>
                  <a:pt x="123" y="628"/>
                </a:cubicBezTo>
                <a:close/>
                <a:moveTo>
                  <a:pt x="611" y="623"/>
                </a:moveTo>
                <a:cubicBezTo>
                  <a:pt x="623" y="625"/>
                  <a:pt x="623" y="625"/>
                  <a:pt x="623" y="625"/>
                </a:cubicBezTo>
                <a:cubicBezTo>
                  <a:pt x="629" y="616"/>
                  <a:pt x="630" y="606"/>
                  <a:pt x="646" y="594"/>
                </a:cubicBezTo>
                <a:cubicBezTo>
                  <a:pt x="688" y="564"/>
                  <a:pt x="740" y="589"/>
                  <a:pt x="751" y="625"/>
                </a:cubicBezTo>
                <a:cubicBezTo>
                  <a:pt x="763" y="624"/>
                  <a:pt x="763" y="624"/>
                  <a:pt x="763" y="624"/>
                </a:cubicBezTo>
                <a:cubicBezTo>
                  <a:pt x="764" y="614"/>
                  <a:pt x="746" y="593"/>
                  <a:pt x="737" y="586"/>
                </a:cubicBezTo>
                <a:cubicBezTo>
                  <a:pt x="703" y="558"/>
                  <a:pt x="649" y="564"/>
                  <a:pt x="622" y="601"/>
                </a:cubicBezTo>
                <a:cubicBezTo>
                  <a:pt x="619" y="606"/>
                  <a:pt x="612" y="616"/>
                  <a:pt x="611" y="623"/>
                </a:cubicBezTo>
                <a:close/>
                <a:moveTo>
                  <a:pt x="442" y="624"/>
                </a:moveTo>
                <a:cubicBezTo>
                  <a:pt x="454" y="625"/>
                  <a:pt x="454" y="625"/>
                  <a:pt x="454" y="625"/>
                </a:cubicBezTo>
                <a:cubicBezTo>
                  <a:pt x="461" y="602"/>
                  <a:pt x="487" y="581"/>
                  <a:pt x="517" y="581"/>
                </a:cubicBezTo>
                <a:cubicBezTo>
                  <a:pt x="548" y="580"/>
                  <a:pt x="575" y="602"/>
                  <a:pt x="582" y="625"/>
                </a:cubicBezTo>
                <a:cubicBezTo>
                  <a:pt x="594" y="624"/>
                  <a:pt x="594" y="624"/>
                  <a:pt x="594" y="624"/>
                </a:cubicBezTo>
                <a:cubicBezTo>
                  <a:pt x="595" y="614"/>
                  <a:pt x="577" y="593"/>
                  <a:pt x="567" y="585"/>
                </a:cubicBezTo>
                <a:cubicBezTo>
                  <a:pt x="531" y="557"/>
                  <a:pt x="478" y="565"/>
                  <a:pt x="452" y="602"/>
                </a:cubicBezTo>
                <a:cubicBezTo>
                  <a:pt x="450" y="605"/>
                  <a:pt x="441" y="618"/>
                  <a:pt x="442" y="624"/>
                </a:cubicBezTo>
                <a:close/>
                <a:moveTo>
                  <a:pt x="272" y="624"/>
                </a:moveTo>
                <a:cubicBezTo>
                  <a:pt x="284" y="625"/>
                  <a:pt x="284" y="625"/>
                  <a:pt x="284" y="625"/>
                </a:cubicBezTo>
                <a:cubicBezTo>
                  <a:pt x="297" y="581"/>
                  <a:pt x="366" y="561"/>
                  <a:pt x="403" y="608"/>
                </a:cubicBezTo>
                <a:cubicBezTo>
                  <a:pt x="409" y="616"/>
                  <a:pt x="410" y="622"/>
                  <a:pt x="413" y="625"/>
                </a:cubicBezTo>
                <a:cubicBezTo>
                  <a:pt x="424" y="624"/>
                  <a:pt x="424" y="624"/>
                  <a:pt x="424" y="624"/>
                </a:cubicBezTo>
                <a:cubicBezTo>
                  <a:pt x="425" y="615"/>
                  <a:pt x="407" y="593"/>
                  <a:pt x="398" y="585"/>
                </a:cubicBezTo>
                <a:cubicBezTo>
                  <a:pt x="385" y="576"/>
                  <a:pt x="370" y="568"/>
                  <a:pt x="348" y="568"/>
                </a:cubicBezTo>
                <a:cubicBezTo>
                  <a:pt x="320" y="568"/>
                  <a:pt x="298" y="582"/>
                  <a:pt x="283" y="602"/>
                </a:cubicBezTo>
                <a:cubicBezTo>
                  <a:pt x="280" y="605"/>
                  <a:pt x="272" y="619"/>
                  <a:pt x="272" y="624"/>
                </a:cubicBezTo>
                <a:close/>
                <a:moveTo>
                  <a:pt x="103" y="624"/>
                </a:moveTo>
                <a:cubicBezTo>
                  <a:pt x="114" y="625"/>
                  <a:pt x="114" y="625"/>
                  <a:pt x="114" y="625"/>
                </a:cubicBezTo>
                <a:cubicBezTo>
                  <a:pt x="128" y="581"/>
                  <a:pt x="196" y="560"/>
                  <a:pt x="233" y="607"/>
                </a:cubicBezTo>
                <a:cubicBezTo>
                  <a:pt x="238" y="614"/>
                  <a:pt x="239" y="619"/>
                  <a:pt x="243" y="625"/>
                </a:cubicBezTo>
                <a:cubicBezTo>
                  <a:pt x="255" y="624"/>
                  <a:pt x="255" y="624"/>
                  <a:pt x="255" y="624"/>
                </a:cubicBezTo>
                <a:cubicBezTo>
                  <a:pt x="253" y="611"/>
                  <a:pt x="237" y="592"/>
                  <a:pt x="228" y="585"/>
                </a:cubicBezTo>
                <a:cubicBezTo>
                  <a:pt x="191" y="557"/>
                  <a:pt x="139" y="565"/>
                  <a:pt x="113" y="602"/>
                </a:cubicBezTo>
                <a:cubicBezTo>
                  <a:pt x="110" y="606"/>
                  <a:pt x="102" y="618"/>
                  <a:pt x="103" y="624"/>
                </a:cubicBezTo>
                <a:close/>
                <a:moveTo>
                  <a:pt x="57" y="574"/>
                </a:moveTo>
                <a:cubicBezTo>
                  <a:pt x="69" y="584"/>
                  <a:pt x="76" y="587"/>
                  <a:pt x="86" y="605"/>
                </a:cubicBezTo>
                <a:cubicBezTo>
                  <a:pt x="88" y="609"/>
                  <a:pt x="91" y="617"/>
                  <a:pt x="93" y="617"/>
                </a:cubicBezTo>
                <a:cubicBezTo>
                  <a:pt x="97" y="617"/>
                  <a:pt x="96" y="616"/>
                  <a:pt x="98" y="612"/>
                </a:cubicBezTo>
                <a:cubicBezTo>
                  <a:pt x="101" y="605"/>
                  <a:pt x="105" y="599"/>
                  <a:pt x="109" y="593"/>
                </a:cubicBezTo>
                <a:cubicBezTo>
                  <a:pt x="117" y="583"/>
                  <a:pt x="122" y="580"/>
                  <a:pt x="131" y="574"/>
                </a:cubicBezTo>
                <a:cubicBezTo>
                  <a:pt x="130" y="557"/>
                  <a:pt x="112" y="542"/>
                  <a:pt x="94" y="542"/>
                </a:cubicBezTo>
                <a:cubicBezTo>
                  <a:pt x="76" y="541"/>
                  <a:pt x="57" y="557"/>
                  <a:pt x="57" y="574"/>
                </a:cubicBezTo>
                <a:close/>
                <a:moveTo>
                  <a:pt x="226" y="574"/>
                </a:moveTo>
                <a:cubicBezTo>
                  <a:pt x="230" y="577"/>
                  <a:pt x="234" y="580"/>
                  <a:pt x="238" y="583"/>
                </a:cubicBezTo>
                <a:cubicBezTo>
                  <a:pt x="242" y="586"/>
                  <a:pt x="244" y="589"/>
                  <a:pt x="247" y="593"/>
                </a:cubicBezTo>
                <a:cubicBezTo>
                  <a:pt x="256" y="602"/>
                  <a:pt x="261" y="617"/>
                  <a:pt x="263" y="617"/>
                </a:cubicBezTo>
                <a:cubicBezTo>
                  <a:pt x="267" y="616"/>
                  <a:pt x="269" y="608"/>
                  <a:pt x="271" y="605"/>
                </a:cubicBezTo>
                <a:cubicBezTo>
                  <a:pt x="277" y="594"/>
                  <a:pt x="289" y="580"/>
                  <a:pt x="301" y="574"/>
                </a:cubicBezTo>
                <a:cubicBezTo>
                  <a:pt x="297" y="545"/>
                  <a:pt x="262" y="531"/>
                  <a:pt x="239" y="551"/>
                </a:cubicBezTo>
                <a:cubicBezTo>
                  <a:pt x="234" y="555"/>
                  <a:pt x="226" y="564"/>
                  <a:pt x="226" y="574"/>
                </a:cubicBezTo>
                <a:close/>
                <a:moveTo>
                  <a:pt x="205" y="564"/>
                </a:moveTo>
                <a:cubicBezTo>
                  <a:pt x="218" y="569"/>
                  <a:pt x="218" y="569"/>
                  <a:pt x="218" y="569"/>
                </a:cubicBezTo>
                <a:cubicBezTo>
                  <a:pt x="220" y="566"/>
                  <a:pt x="227" y="534"/>
                  <a:pt x="262" y="533"/>
                </a:cubicBezTo>
                <a:cubicBezTo>
                  <a:pt x="275" y="533"/>
                  <a:pt x="285" y="538"/>
                  <a:pt x="292" y="544"/>
                </a:cubicBezTo>
                <a:cubicBezTo>
                  <a:pt x="302" y="552"/>
                  <a:pt x="303" y="555"/>
                  <a:pt x="308" y="569"/>
                </a:cubicBezTo>
                <a:cubicBezTo>
                  <a:pt x="321" y="564"/>
                  <a:pt x="321" y="564"/>
                  <a:pt x="321" y="564"/>
                </a:cubicBezTo>
                <a:cubicBezTo>
                  <a:pt x="320" y="541"/>
                  <a:pt x="273" y="497"/>
                  <a:pt x="226" y="533"/>
                </a:cubicBezTo>
                <a:cubicBezTo>
                  <a:pt x="218" y="538"/>
                  <a:pt x="207" y="551"/>
                  <a:pt x="205" y="564"/>
                </a:cubicBezTo>
                <a:close/>
                <a:moveTo>
                  <a:pt x="36" y="564"/>
                </a:moveTo>
                <a:cubicBezTo>
                  <a:pt x="48" y="569"/>
                  <a:pt x="48" y="569"/>
                  <a:pt x="48" y="569"/>
                </a:cubicBezTo>
                <a:cubicBezTo>
                  <a:pt x="50" y="566"/>
                  <a:pt x="58" y="534"/>
                  <a:pt x="93" y="533"/>
                </a:cubicBezTo>
                <a:cubicBezTo>
                  <a:pt x="106" y="533"/>
                  <a:pt x="116" y="538"/>
                  <a:pt x="123" y="544"/>
                </a:cubicBezTo>
                <a:cubicBezTo>
                  <a:pt x="132" y="551"/>
                  <a:pt x="134" y="556"/>
                  <a:pt x="139" y="569"/>
                </a:cubicBezTo>
                <a:cubicBezTo>
                  <a:pt x="142" y="568"/>
                  <a:pt x="150" y="565"/>
                  <a:pt x="152" y="563"/>
                </a:cubicBezTo>
                <a:cubicBezTo>
                  <a:pt x="141" y="523"/>
                  <a:pt x="91" y="505"/>
                  <a:pt x="56" y="533"/>
                </a:cubicBezTo>
                <a:cubicBezTo>
                  <a:pt x="49" y="538"/>
                  <a:pt x="37" y="551"/>
                  <a:pt x="36" y="564"/>
                </a:cubicBezTo>
                <a:close/>
                <a:moveTo>
                  <a:pt x="186" y="560"/>
                </a:moveTo>
                <a:cubicBezTo>
                  <a:pt x="197" y="562"/>
                  <a:pt x="197" y="562"/>
                  <a:pt x="197" y="562"/>
                </a:cubicBezTo>
                <a:cubicBezTo>
                  <a:pt x="204" y="546"/>
                  <a:pt x="203" y="541"/>
                  <a:pt x="220" y="526"/>
                </a:cubicBezTo>
                <a:cubicBezTo>
                  <a:pt x="257" y="495"/>
                  <a:pt x="319" y="515"/>
                  <a:pt x="329" y="562"/>
                </a:cubicBezTo>
                <a:cubicBezTo>
                  <a:pt x="341" y="560"/>
                  <a:pt x="341" y="560"/>
                  <a:pt x="341" y="560"/>
                </a:cubicBezTo>
                <a:cubicBezTo>
                  <a:pt x="341" y="552"/>
                  <a:pt x="334" y="541"/>
                  <a:pt x="331" y="536"/>
                </a:cubicBezTo>
                <a:cubicBezTo>
                  <a:pt x="304" y="495"/>
                  <a:pt x="250" y="487"/>
                  <a:pt x="212" y="517"/>
                </a:cubicBezTo>
                <a:cubicBezTo>
                  <a:pt x="206" y="522"/>
                  <a:pt x="199" y="529"/>
                  <a:pt x="196" y="536"/>
                </a:cubicBezTo>
                <a:cubicBezTo>
                  <a:pt x="193" y="540"/>
                  <a:pt x="185" y="554"/>
                  <a:pt x="186" y="560"/>
                </a:cubicBezTo>
                <a:close/>
                <a:moveTo>
                  <a:pt x="16" y="560"/>
                </a:moveTo>
                <a:cubicBezTo>
                  <a:pt x="27" y="562"/>
                  <a:pt x="27" y="562"/>
                  <a:pt x="27" y="562"/>
                </a:cubicBezTo>
                <a:cubicBezTo>
                  <a:pt x="30" y="556"/>
                  <a:pt x="30" y="552"/>
                  <a:pt x="36" y="542"/>
                </a:cubicBezTo>
                <a:cubicBezTo>
                  <a:pt x="40" y="536"/>
                  <a:pt x="45" y="531"/>
                  <a:pt x="50" y="526"/>
                </a:cubicBezTo>
                <a:cubicBezTo>
                  <a:pt x="90" y="493"/>
                  <a:pt x="150" y="518"/>
                  <a:pt x="160" y="562"/>
                </a:cubicBezTo>
                <a:cubicBezTo>
                  <a:pt x="172" y="560"/>
                  <a:pt x="172" y="560"/>
                  <a:pt x="172" y="560"/>
                </a:cubicBezTo>
                <a:cubicBezTo>
                  <a:pt x="172" y="548"/>
                  <a:pt x="156" y="526"/>
                  <a:pt x="145" y="518"/>
                </a:cubicBezTo>
                <a:cubicBezTo>
                  <a:pt x="107" y="486"/>
                  <a:pt x="53" y="495"/>
                  <a:pt x="26" y="535"/>
                </a:cubicBezTo>
                <a:cubicBezTo>
                  <a:pt x="23" y="540"/>
                  <a:pt x="16" y="553"/>
                  <a:pt x="16" y="560"/>
                </a:cubicBezTo>
                <a:close/>
                <a:moveTo>
                  <a:pt x="143" y="505"/>
                </a:moveTo>
                <a:cubicBezTo>
                  <a:pt x="155" y="515"/>
                  <a:pt x="163" y="521"/>
                  <a:pt x="172" y="537"/>
                </a:cubicBezTo>
                <a:cubicBezTo>
                  <a:pt x="173" y="539"/>
                  <a:pt x="174" y="542"/>
                  <a:pt x="175" y="544"/>
                </a:cubicBezTo>
                <a:cubicBezTo>
                  <a:pt x="176" y="545"/>
                  <a:pt x="176" y="547"/>
                  <a:pt x="177" y="548"/>
                </a:cubicBezTo>
                <a:cubicBezTo>
                  <a:pt x="177" y="550"/>
                  <a:pt x="177" y="548"/>
                  <a:pt x="178" y="550"/>
                </a:cubicBezTo>
                <a:cubicBezTo>
                  <a:pt x="178" y="551"/>
                  <a:pt x="178" y="551"/>
                  <a:pt x="179" y="551"/>
                </a:cubicBezTo>
                <a:cubicBezTo>
                  <a:pt x="182" y="539"/>
                  <a:pt x="193" y="522"/>
                  <a:pt x="203" y="514"/>
                </a:cubicBezTo>
                <a:cubicBezTo>
                  <a:pt x="206" y="511"/>
                  <a:pt x="211" y="508"/>
                  <a:pt x="214" y="505"/>
                </a:cubicBezTo>
                <a:cubicBezTo>
                  <a:pt x="213" y="498"/>
                  <a:pt x="206" y="490"/>
                  <a:pt x="202" y="487"/>
                </a:cubicBezTo>
                <a:cubicBezTo>
                  <a:pt x="181" y="468"/>
                  <a:pt x="146" y="484"/>
                  <a:pt x="143" y="505"/>
                </a:cubicBezTo>
                <a:close/>
                <a:moveTo>
                  <a:pt x="122" y="495"/>
                </a:moveTo>
                <a:cubicBezTo>
                  <a:pt x="135" y="500"/>
                  <a:pt x="135" y="500"/>
                  <a:pt x="135" y="500"/>
                </a:cubicBezTo>
                <a:cubicBezTo>
                  <a:pt x="141" y="485"/>
                  <a:pt x="156" y="470"/>
                  <a:pt x="178" y="470"/>
                </a:cubicBezTo>
                <a:cubicBezTo>
                  <a:pt x="189" y="470"/>
                  <a:pt x="199" y="474"/>
                  <a:pt x="206" y="479"/>
                </a:cubicBezTo>
                <a:cubicBezTo>
                  <a:pt x="210" y="482"/>
                  <a:pt x="212" y="484"/>
                  <a:pt x="215" y="488"/>
                </a:cubicBezTo>
                <a:cubicBezTo>
                  <a:pt x="218" y="492"/>
                  <a:pt x="219" y="496"/>
                  <a:pt x="222" y="500"/>
                </a:cubicBezTo>
                <a:cubicBezTo>
                  <a:pt x="235" y="495"/>
                  <a:pt x="235" y="495"/>
                  <a:pt x="235" y="495"/>
                </a:cubicBezTo>
                <a:cubicBezTo>
                  <a:pt x="233" y="485"/>
                  <a:pt x="221" y="473"/>
                  <a:pt x="215" y="468"/>
                </a:cubicBezTo>
                <a:cubicBezTo>
                  <a:pt x="206" y="461"/>
                  <a:pt x="193" y="456"/>
                  <a:pt x="179" y="456"/>
                </a:cubicBezTo>
                <a:cubicBezTo>
                  <a:pt x="154" y="456"/>
                  <a:pt x="128" y="474"/>
                  <a:pt x="122" y="495"/>
                </a:cubicBezTo>
                <a:close/>
                <a:moveTo>
                  <a:pt x="102" y="491"/>
                </a:moveTo>
                <a:cubicBezTo>
                  <a:pt x="114" y="493"/>
                  <a:pt x="114" y="493"/>
                  <a:pt x="114" y="493"/>
                </a:cubicBezTo>
                <a:cubicBezTo>
                  <a:pt x="133" y="446"/>
                  <a:pt x="186" y="436"/>
                  <a:pt x="220" y="462"/>
                </a:cubicBezTo>
                <a:cubicBezTo>
                  <a:pt x="235" y="474"/>
                  <a:pt x="234" y="478"/>
                  <a:pt x="243" y="493"/>
                </a:cubicBezTo>
                <a:cubicBezTo>
                  <a:pt x="255" y="491"/>
                  <a:pt x="255" y="491"/>
                  <a:pt x="255" y="491"/>
                </a:cubicBezTo>
                <a:cubicBezTo>
                  <a:pt x="251" y="475"/>
                  <a:pt x="237" y="460"/>
                  <a:pt x="228" y="452"/>
                </a:cubicBezTo>
                <a:cubicBezTo>
                  <a:pt x="200" y="430"/>
                  <a:pt x="159" y="430"/>
                  <a:pt x="129" y="452"/>
                </a:cubicBezTo>
                <a:cubicBezTo>
                  <a:pt x="121" y="459"/>
                  <a:pt x="105" y="476"/>
                  <a:pt x="102" y="491"/>
                </a:cubicBezTo>
                <a:close/>
                <a:moveTo>
                  <a:pt x="57" y="441"/>
                </a:moveTo>
                <a:cubicBezTo>
                  <a:pt x="57" y="441"/>
                  <a:pt x="57" y="441"/>
                  <a:pt x="57" y="441"/>
                </a:cubicBezTo>
                <a:cubicBezTo>
                  <a:pt x="59" y="443"/>
                  <a:pt x="59" y="443"/>
                  <a:pt x="59" y="443"/>
                </a:cubicBezTo>
                <a:cubicBezTo>
                  <a:pt x="66" y="448"/>
                  <a:pt x="72" y="452"/>
                  <a:pt x="78" y="460"/>
                </a:cubicBezTo>
                <a:cubicBezTo>
                  <a:pt x="87" y="472"/>
                  <a:pt x="86" y="472"/>
                  <a:pt x="91" y="482"/>
                </a:cubicBezTo>
                <a:cubicBezTo>
                  <a:pt x="96" y="492"/>
                  <a:pt x="96" y="476"/>
                  <a:pt x="110" y="460"/>
                </a:cubicBezTo>
                <a:cubicBezTo>
                  <a:pt x="114" y="455"/>
                  <a:pt x="123" y="445"/>
                  <a:pt x="131" y="441"/>
                </a:cubicBezTo>
                <a:cubicBezTo>
                  <a:pt x="130" y="424"/>
                  <a:pt x="113" y="409"/>
                  <a:pt x="94" y="409"/>
                </a:cubicBezTo>
                <a:cubicBezTo>
                  <a:pt x="75" y="409"/>
                  <a:pt x="59" y="423"/>
                  <a:pt x="57" y="441"/>
                </a:cubicBezTo>
                <a:close/>
                <a:moveTo>
                  <a:pt x="36" y="431"/>
                </a:moveTo>
                <a:cubicBezTo>
                  <a:pt x="49" y="436"/>
                  <a:pt x="49" y="436"/>
                  <a:pt x="49" y="436"/>
                </a:cubicBezTo>
                <a:cubicBezTo>
                  <a:pt x="53" y="418"/>
                  <a:pt x="71" y="401"/>
                  <a:pt x="93" y="401"/>
                </a:cubicBezTo>
                <a:cubicBezTo>
                  <a:pt x="116" y="401"/>
                  <a:pt x="135" y="417"/>
                  <a:pt x="138" y="436"/>
                </a:cubicBezTo>
                <a:cubicBezTo>
                  <a:pt x="152" y="431"/>
                  <a:pt x="152" y="431"/>
                  <a:pt x="152" y="431"/>
                </a:cubicBezTo>
                <a:cubicBezTo>
                  <a:pt x="149" y="418"/>
                  <a:pt x="139" y="405"/>
                  <a:pt x="132" y="400"/>
                </a:cubicBezTo>
                <a:cubicBezTo>
                  <a:pt x="89" y="367"/>
                  <a:pt x="41" y="400"/>
                  <a:pt x="36" y="431"/>
                </a:cubicBezTo>
                <a:close/>
                <a:moveTo>
                  <a:pt x="16" y="428"/>
                </a:moveTo>
                <a:cubicBezTo>
                  <a:pt x="27" y="429"/>
                  <a:pt x="27" y="429"/>
                  <a:pt x="27" y="429"/>
                </a:cubicBezTo>
                <a:cubicBezTo>
                  <a:pt x="35" y="414"/>
                  <a:pt x="33" y="409"/>
                  <a:pt x="50" y="394"/>
                </a:cubicBezTo>
                <a:cubicBezTo>
                  <a:pt x="85" y="364"/>
                  <a:pt x="145" y="377"/>
                  <a:pt x="160" y="429"/>
                </a:cubicBezTo>
                <a:cubicBezTo>
                  <a:pt x="172" y="427"/>
                  <a:pt x="172" y="427"/>
                  <a:pt x="172" y="427"/>
                </a:cubicBezTo>
                <a:cubicBezTo>
                  <a:pt x="169" y="410"/>
                  <a:pt x="155" y="392"/>
                  <a:pt x="146" y="385"/>
                </a:cubicBezTo>
                <a:cubicBezTo>
                  <a:pt x="115" y="360"/>
                  <a:pt x="71" y="360"/>
                  <a:pt x="42" y="384"/>
                </a:cubicBezTo>
                <a:cubicBezTo>
                  <a:pt x="33" y="392"/>
                  <a:pt x="18" y="409"/>
                  <a:pt x="16" y="428"/>
                </a:cubicBezTo>
                <a:close/>
                <a:moveTo>
                  <a:pt x="57" y="308"/>
                </a:moveTo>
                <a:cubicBezTo>
                  <a:pt x="66" y="317"/>
                  <a:pt x="66" y="313"/>
                  <a:pt x="77" y="327"/>
                </a:cubicBezTo>
                <a:cubicBezTo>
                  <a:pt x="88" y="340"/>
                  <a:pt x="89" y="347"/>
                  <a:pt x="93" y="352"/>
                </a:cubicBezTo>
                <a:cubicBezTo>
                  <a:pt x="126" y="353"/>
                  <a:pt x="144" y="312"/>
                  <a:pt x="123" y="290"/>
                </a:cubicBezTo>
                <a:cubicBezTo>
                  <a:pt x="95" y="260"/>
                  <a:pt x="57" y="284"/>
                  <a:pt x="57" y="308"/>
                </a:cubicBezTo>
                <a:close/>
                <a:moveTo>
                  <a:pt x="36" y="299"/>
                </a:moveTo>
                <a:cubicBezTo>
                  <a:pt x="48" y="303"/>
                  <a:pt x="48" y="303"/>
                  <a:pt x="48" y="303"/>
                </a:cubicBezTo>
                <a:cubicBezTo>
                  <a:pt x="51" y="300"/>
                  <a:pt x="53" y="280"/>
                  <a:pt x="78" y="271"/>
                </a:cubicBezTo>
                <a:cubicBezTo>
                  <a:pt x="97" y="264"/>
                  <a:pt x="114" y="270"/>
                  <a:pt x="125" y="281"/>
                </a:cubicBezTo>
                <a:cubicBezTo>
                  <a:pt x="144" y="298"/>
                  <a:pt x="144" y="329"/>
                  <a:pt x="126" y="347"/>
                </a:cubicBezTo>
                <a:cubicBezTo>
                  <a:pt x="120" y="353"/>
                  <a:pt x="116" y="355"/>
                  <a:pt x="107" y="358"/>
                </a:cubicBezTo>
                <a:cubicBezTo>
                  <a:pt x="112" y="360"/>
                  <a:pt x="117" y="361"/>
                  <a:pt x="123" y="363"/>
                </a:cubicBezTo>
                <a:cubicBezTo>
                  <a:pt x="128" y="365"/>
                  <a:pt x="129" y="363"/>
                  <a:pt x="135" y="358"/>
                </a:cubicBezTo>
                <a:cubicBezTo>
                  <a:pt x="159" y="336"/>
                  <a:pt x="160" y="296"/>
                  <a:pt x="136" y="271"/>
                </a:cubicBezTo>
                <a:cubicBezTo>
                  <a:pt x="99" y="234"/>
                  <a:pt x="42" y="262"/>
                  <a:pt x="36" y="299"/>
                </a:cubicBezTo>
                <a:close/>
                <a:moveTo>
                  <a:pt x="16" y="295"/>
                </a:moveTo>
                <a:cubicBezTo>
                  <a:pt x="27" y="296"/>
                  <a:pt x="27" y="296"/>
                  <a:pt x="27" y="296"/>
                </a:cubicBezTo>
                <a:cubicBezTo>
                  <a:pt x="32" y="288"/>
                  <a:pt x="32" y="279"/>
                  <a:pt x="42" y="269"/>
                </a:cubicBezTo>
                <a:cubicBezTo>
                  <a:pt x="49" y="262"/>
                  <a:pt x="55" y="256"/>
                  <a:pt x="66" y="251"/>
                </a:cubicBezTo>
                <a:cubicBezTo>
                  <a:pt x="124" y="225"/>
                  <a:pt x="184" y="288"/>
                  <a:pt x="155" y="345"/>
                </a:cubicBezTo>
                <a:cubicBezTo>
                  <a:pt x="146" y="361"/>
                  <a:pt x="141" y="362"/>
                  <a:pt x="136" y="368"/>
                </a:cubicBezTo>
                <a:cubicBezTo>
                  <a:pt x="146" y="375"/>
                  <a:pt x="146" y="375"/>
                  <a:pt x="146" y="375"/>
                </a:cubicBezTo>
                <a:cubicBezTo>
                  <a:pt x="150" y="373"/>
                  <a:pt x="156" y="366"/>
                  <a:pt x="158" y="363"/>
                </a:cubicBezTo>
                <a:cubicBezTo>
                  <a:pt x="186" y="326"/>
                  <a:pt x="177" y="272"/>
                  <a:pt x="137" y="246"/>
                </a:cubicBezTo>
                <a:cubicBezTo>
                  <a:pt x="116" y="232"/>
                  <a:pt x="84" y="229"/>
                  <a:pt x="59" y="241"/>
                </a:cubicBezTo>
                <a:cubicBezTo>
                  <a:pt x="49" y="246"/>
                  <a:pt x="39" y="253"/>
                  <a:pt x="32" y="262"/>
                </a:cubicBezTo>
                <a:cubicBezTo>
                  <a:pt x="27" y="268"/>
                  <a:pt x="16" y="284"/>
                  <a:pt x="16" y="295"/>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44"/>
          <p:cNvSpPr>
            <a:spLocks noEditPoints="1"/>
          </p:cNvSpPr>
          <p:nvPr/>
        </p:nvSpPr>
        <p:spPr bwMode="auto">
          <a:xfrm>
            <a:off x="3076192" y="6360319"/>
            <a:ext cx="1141413" cy="339725"/>
          </a:xfrm>
          <a:custGeom>
            <a:avLst/>
            <a:gdLst>
              <a:gd name="T0" fmla="*/ 270 w 333"/>
              <a:gd name="T1" fmla="*/ 0 h 99"/>
              <a:gd name="T2" fmla="*/ 7 w 333"/>
              <a:gd name="T3" fmla="*/ 12 h 99"/>
              <a:gd name="T4" fmla="*/ 13 w 333"/>
              <a:gd name="T5" fmla="*/ 6 h 99"/>
              <a:gd name="T6" fmla="*/ 38 w 333"/>
              <a:gd name="T7" fmla="*/ 6 h 99"/>
              <a:gd name="T8" fmla="*/ 45 w 333"/>
              <a:gd name="T9" fmla="*/ 12 h 99"/>
              <a:gd name="T10" fmla="*/ 82 w 333"/>
              <a:gd name="T11" fmla="*/ 0 h 99"/>
              <a:gd name="T12" fmla="*/ 120 w 333"/>
              <a:gd name="T13" fmla="*/ 12 h 99"/>
              <a:gd name="T14" fmla="*/ 113 w 333"/>
              <a:gd name="T15" fmla="*/ 6 h 99"/>
              <a:gd name="T16" fmla="*/ 120 w 333"/>
              <a:gd name="T17" fmla="*/ 0 h 99"/>
              <a:gd name="T18" fmla="*/ 26 w 333"/>
              <a:gd name="T19" fmla="*/ 41 h 99"/>
              <a:gd name="T20" fmla="*/ 32 w 333"/>
              <a:gd name="T21" fmla="*/ 35 h 99"/>
              <a:gd name="T22" fmla="*/ 57 w 333"/>
              <a:gd name="T23" fmla="*/ 35 h 99"/>
              <a:gd name="T24" fmla="*/ 63 w 333"/>
              <a:gd name="T25" fmla="*/ 41 h 99"/>
              <a:gd name="T26" fmla="*/ 101 w 333"/>
              <a:gd name="T27" fmla="*/ 28 h 99"/>
              <a:gd name="T28" fmla="*/ 45 w 333"/>
              <a:gd name="T29" fmla="*/ 70 h 99"/>
              <a:gd name="T30" fmla="*/ 51 w 333"/>
              <a:gd name="T31" fmla="*/ 64 h 99"/>
              <a:gd name="T32" fmla="*/ 76 w 333"/>
              <a:gd name="T33" fmla="*/ 64 h 99"/>
              <a:gd name="T34" fmla="*/ 82 w 333"/>
              <a:gd name="T35" fmla="*/ 70 h 99"/>
              <a:gd name="T36" fmla="*/ 119 w 333"/>
              <a:gd name="T37" fmla="*/ 70 h 99"/>
              <a:gd name="T38" fmla="*/ 120 w 333"/>
              <a:gd name="T39" fmla="*/ 57 h 99"/>
              <a:gd name="T40" fmla="*/ 120 w 333"/>
              <a:gd name="T41" fmla="*/ 70 h 99"/>
              <a:gd name="T42" fmla="*/ 63 w 333"/>
              <a:gd name="T43" fmla="*/ 86 h 99"/>
              <a:gd name="T44" fmla="*/ 101 w 333"/>
              <a:gd name="T45" fmla="*/ 99 h 99"/>
              <a:gd name="T46" fmla="*/ 108 w 333"/>
              <a:gd name="T47" fmla="*/ 92 h 99"/>
              <a:gd name="T48" fmla="*/ 239 w 333"/>
              <a:gd name="T49" fmla="*/ 6 h 99"/>
              <a:gd name="T50" fmla="*/ 232 w 333"/>
              <a:gd name="T51" fmla="*/ 12 h 99"/>
              <a:gd name="T52" fmla="*/ 195 w 333"/>
              <a:gd name="T53" fmla="*/ 0 h 99"/>
              <a:gd name="T54" fmla="*/ 157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6 w 333"/>
              <a:gd name="T71" fmla="*/ 41 h 99"/>
              <a:gd name="T72" fmla="*/ 138 w 333"/>
              <a:gd name="T73" fmla="*/ 28 h 99"/>
              <a:gd name="T74" fmla="*/ 308 w 333"/>
              <a:gd name="T75" fmla="*/ 70 h 99"/>
              <a:gd name="T76" fmla="*/ 302 w 333"/>
              <a:gd name="T77" fmla="*/ 64 h 99"/>
              <a:gd name="T78" fmla="*/ 276 w 333"/>
              <a:gd name="T79" fmla="*/ 64 h 99"/>
              <a:gd name="T80" fmla="*/ 270 w 333"/>
              <a:gd name="T81" fmla="*/ 70 h 99"/>
              <a:gd name="T82" fmla="*/ 232 w 333"/>
              <a:gd name="T83" fmla="*/ 57 h 99"/>
              <a:gd name="T84" fmla="*/ 195 w 333"/>
              <a:gd name="T85" fmla="*/ 70 h 99"/>
              <a:gd name="T86" fmla="*/ 188 w 333"/>
              <a:gd name="T87" fmla="*/ 64 h 99"/>
              <a:gd name="T88" fmla="*/ 163 w 333"/>
              <a:gd name="T89" fmla="*/ 64 h 99"/>
              <a:gd name="T90" fmla="*/ 157 w 333"/>
              <a:gd name="T91" fmla="*/ 70 h 99"/>
              <a:gd name="T92" fmla="*/ 327 w 333"/>
              <a:gd name="T93" fmla="*/ 86 h 99"/>
              <a:gd name="T94" fmla="*/ 289 w 333"/>
              <a:gd name="T95" fmla="*/ 99 h 99"/>
              <a:gd name="T96" fmla="*/ 283 w 333"/>
              <a:gd name="T97" fmla="*/ 92 h 99"/>
              <a:gd name="T98" fmla="*/ 258 w 333"/>
              <a:gd name="T99" fmla="*/ 92 h 99"/>
              <a:gd name="T100" fmla="*/ 251 w 333"/>
              <a:gd name="T101" fmla="*/ 99 h 99"/>
              <a:gd name="T102" fmla="*/ 213 w 333"/>
              <a:gd name="T103" fmla="*/ 86 h 99"/>
              <a:gd name="T104" fmla="*/ 176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4" y="12"/>
                  <a:pt x="276" y="10"/>
                  <a:pt x="276" y="6"/>
                </a:cubicBezTo>
                <a:cubicBezTo>
                  <a:pt x="276" y="3"/>
                  <a:pt x="274" y="0"/>
                  <a:pt x="270" y="0"/>
                </a:cubicBezTo>
                <a:cubicBezTo>
                  <a:pt x="267" y="0"/>
                  <a:pt x="264" y="3"/>
                  <a:pt x="264" y="6"/>
                </a:cubicBezTo>
                <a:cubicBezTo>
                  <a:pt x="264" y="10"/>
                  <a:pt x="267" y="12"/>
                  <a:pt x="270" y="12"/>
                </a:cubicBezTo>
                <a:close/>
                <a:moveTo>
                  <a:pt x="7" y="12"/>
                </a:moveTo>
                <a:cubicBezTo>
                  <a:pt x="3" y="12"/>
                  <a:pt x="0" y="10"/>
                  <a:pt x="0" y="6"/>
                </a:cubicBezTo>
                <a:cubicBezTo>
                  <a:pt x="0" y="3"/>
                  <a:pt x="3" y="0"/>
                  <a:pt x="7" y="0"/>
                </a:cubicBezTo>
                <a:cubicBezTo>
                  <a:pt x="10" y="0"/>
                  <a:pt x="13" y="3"/>
                  <a:pt x="13" y="6"/>
                </a:cubicBezTo>
                <a:cubicBezTo>
                  <a:pt x="13" y="10"/>
                  <a:pt x="10" y="12"/>
                  <a:pt x="7" y="12"/>
                </a:cubicBezTo>
                <a:close/>
                <a:moveTo>
                  <a:pt x="45" y="12"/>
                </a:moveTo>
                <a:cubicBezTo>
                  <a:pt x="41" y="12"/>
                  <a:pt x="38" y="10"/>
                  <a:pt x="38" y="6"/>
                </a:cubicBezTo>
                <a:cubicBezTo>
                  <a:pt x="38" y="3"/>
                  <a:pt x="41" y="0"/>
                  <a:pt x="45" y="0"/>
                </a:cubicBezTo>
                <a:cubicBezTo>
                  <a:pt x="48" y="0"/>
                  <a:pt x="51" y="3"/>
                  <a:pt x="51" y="6"/>
                </a:cubicBezTo>
                <a:cubicBezTo>
                  <a:pt x="51" y="10"/>
                  <a:pt x="48" y="12"/>
                  <a:pt x="45" y="12"/>
                </a:cubicBezTo>
                <a:close/>
                <a:moveTo>
                  <a:pt x="82" y="12"/>
                </a:moveTo>
                <a:cubicBezTo>
                  <a:pt x="79" y="12"/>
                  <a:pt x="76" y="10"/>
                  <a:pt x="76" y="6"/>
                </a:cubicBezTo>
                <a:cubicBezTo>
                  <a:pt x="76" y="3"/>
                  <a:pt x="79" y="0"/>
                  <a:pt x="82" y="0"/>
                </a:cubicBezTo>
                <a:cubicBezTo>
                  <a:pt x="86" y="0"/>
                  <a:pt x="89" y="3"/>
                  <a:pt x="89" y="6"/>
                </a:cubicBezTo>
                <a:cubicBezTo>
                  <a:pt x="89" y="10"/>
                  <a:pt x="86" y="12"/>
                  <a:pt x="82" y="12"/>
                </a:cubicBezTo>
                <a:close/>
                <a:moveTo>
                  <a:pt x="120" y="12"/>
                </a:moveTo>
                <a:cubicBezTo>
                  <a:pt x="120" y="12"/>
                  <a:pt x="120" y="12"/>
                  <a:pt x="120" y="12"/>
                </a:cubicBezTo>
                <a:cubicBezTo>
                  <a:pt x="119" y="12"/>
                  <a:pt x="119" y="12"/>
                  <a:pt x="119" y="12"/>
                </a:cubicBezTo>
                <a:cubicBezTo>
                  <a:pt x="115" y="12"/>
                  <a:pt x="113" y="10"/>
                  <a:pt x="113" y="6"/>
                </a:cubicBezTo>
                <a:cubicBezTo>
                  <a:pt x="113" y="3"/>
                  <a:pt x="115" y="0"/>
                  <a:pt x="119" y="0"/>
                </a:cubicBezTo>
                <a:cubicBezTo>
                  <a:pt x="119" y="0"/>
                  <a:pt x="119" y="0"/>
                  <a:pt x="120" y="0"/>
                </a:cubicBezTo>
                <a:cubicBezTo>
                  <a:pt x="120" y="0"/>
                  <a:pt x="120" y="0"/>
                  <a:pt x="120" y="0"/>
                </a:cubicBezTo>
                <a:cubicBezTo>
                  <a:pt x="124" y="0"/>
                  <a:pt x="126" y="3"/>
                  <a:pt x="126" y="6"/>
                </a:cubicBezTo>
                <a:cubicBezTo>
                  <a:pt x="126" y="10"/>
                  <a:pt x="124" y="12"/>
                  <a:pt x="120" y="12"/>
                </a:cubicBezTo>
                <a:close/>
                <a:moveTo>
                  <a:pt x="26" y="41"/>
                </a:moveTo>
                <a:cubicBezTo>
                  <a:pt x="22" y="41"/>
                  <a:pt x="19" y="38"/>
                  <a:pt x="19" y="35"/>
                </a:cubicBezTo>
                <a:cubicBezTo>
                  <a:pt x="19" y="31"/>
                  <a:pt x="22" y="28"/>
                  <a:pt x="26" y="28"/>
                </a:cubicBezTo>
                <a:cubicBezTo>
                  <a:pt x="29" y="28"/>
                  <a:pt x="32" y="31"/>
                  <a:pt x="32" y="35"/>
                </a:cubicBezTo>
                <a:cubicBezTo>
                  <a:pt x="32" y="38"/>
                  <a:pt x="29" y="41"/>
                  <a:pt x="26" y="41"/>
                </a:cubicBezTo>
                <a:close/>
                <a:moveTo>
                  <a:pt x="63" y="41"/>
                </a:moveTo>
                <a:cubicBezTo>
                  <a:pt x="60" y="41"/>
                  <a:pt x="57" y="38"/>
                  <a:pt x="57" y="35"/>
                </a:cubicBezTo>
                <a:cubicBezTo>
                  <a:pt x="57" y="31"/>
                  <a:pt x="60" y="28"/>
                  <a:pt x="63" y="28"/>
                </a:cubicBezTo>
                <a:cubicBezTo>
                  <a:pt x="67" y="28"/>
                  <a:pt x="70" y="31"/>
                  <a:pt x="70" y="35"/>
                </a:cubicBezTo>
                <a:cubicBezTo>
                  <a:pt x="70" y="38"/>
                  <a:pt x="67" y="41"/>
                  <a:pt x="63" y="41"/>
                </a:cubicBezTo>
                <a:close/>
                <a:moveTo>
                  <a:pt x="101" y="41"/>
                </a:moveTo>
                <a:cubicBezTo>
                  <a:pt x="98" y="41"/>
                  <a:pt x="95" y="38"/>
                  <a:pt x="95" y="35"/>
                </a:cubicBezTo>
                <a:cubicBezTo>
                  <a:pt x="95" y="31"/>
                  <a:pt x="98" y="28"/>
                  <a:pt x="101" y="28"/>
                </a:cubicBezTo>
                <a:cubicBezTo>
                  <a:pt x="105" y="28"/>
                  <a:pt x="108" y="31"/>
                  <a:pt x="108" y="35"/>
                </a:cubicBezTo>
                <a:cubicBezTo>
                  <a:pt x="108" y="38"/>
                  <a:pt x="105" y="41"/>
                  <a:pt x="101" y="41"/>
                </a:cubicBezTo>
                <a:close/>
                <a:moveTo>
                  <a:pt x="45" y="70"/>
                </a:moveTo>
                <a:cubicBezTo>
                  <a:pt x="41" y="70"/>
                  <a:pt x="38" y="67"/>
                  <a:pt x="38" y="64"/>
                </a:cubicBezTo>
                <a:cubicBezTo>
                  <a:pt x="38" y="60"/>
                  <a:pt x="41" y="57"/>
                  <a:pt x="45" y="57"/>
                </a:cubicBezTo>
                <a:cubicBezTo>
                  <a:pt x="48" y="57"/>
                  <a:pt x="51" y="60"/>
                  <a:pt x="51" y="64"/>
                </a:cubicBezTo>
                <a:cubicBezTo>
                  <a:pt x="51" y="67"/>
                  <a:pt x="48" y="70"/>
                  <a:pt x="45" y="70"/>
                </a:cubicBezTo>
                <a:close/>
                <a:moveTo>
                  <a:pt x="82" y="70"/>
                </a:moveTo>
                <a:cubicBezTo>
                  <a:pt x="79" y="70"/>
                  <a:pt x="76" y="67"/>
                  <a:pt x="76" y="64"/>
                </a:cubicBezTo>
                <a:cubicBezTo>
                  <a:pt x="76" y="60"/>
                  <a:pt x="79" y="57"/>
                  <a:pt x="82" y="57"/>
                </a:cubicBezTo>
                <a:cubicBezTo>
                  <a:pt x="86" y="57"/>
                  <a:pt x="89" y="60"/>
                  <a:pt x="89" y="64"/>
                </a:cubicBezTo>
                <a:cubicBezTo>
                  <a:pt x="89" y="67"/>
                  <a:pt x="86" y="70"/>
                  <a:pt x="82" y="70"/>
                </a:cubicBezTo>
                <a:close/>
                <a:moveTo>
                  <a:pt x="120" y="70"/>
                </a:moveTo>
                <a:cubicBezTo>
                  <a:pt x="120" y="70"/>
                  <a:pt x="120" y="70"/>
                  <a:pt x="120" y="70"/>
                </a:cubicBezTo>
                <a:cubicBezTo>
                  <a:pt x="119" y="70"/>
                  <a:pt x="119" y="70"/>
                  <a:pt x="119" y="70"/>
                </a:cubicBezTo>
                <a:cubicBezTo>
                  <a:pt x="115" y="70"/>
                  <a:pt x="113" y="67"/>
                  <a:pt x="113" y="64"/>
                </a:cubicBezTo>
                <a:cubicBezTo>
                  <a:pt x="113" y="60"/>
                  <a:pt x="115" y="57"/>
                  <a:pt x="119" y="57"/>
                </a:cubicBezTo>
                <a:cubicBezTo>
                  <a:pt x="119" y="57"/>
                  <a:pt x="119" y="57"/>
                  <a:pt x="120" y="57"/>
                </a:cubicBezTo>
                <a:cubicBezTo>
                  <a:pt x="120" y="57"/>
                  <a:pt x="120" y="57"/>
                  <a:pt x="120" y="57"/>
                </a:cubicBezTo>
                <a:cubicBezTo>
                  <a:pt x="124" y="57"/>
                  <a:pt x="126" y="60"/>
                  <a:pt x="126" y="64"/>
                </a:cubicBezTo>
                <a:cubicBezTo>
                  <a:pt x="126" y="67"/>
                  <a:pt x="124" y="70"/>
                  <a:pt x="120" y="70"/>
                </a:cubicBezTo>
                <a:close/>
                <a:moveTo>
                  <a:pt x="63" y="99"/>
                </a:moveTo>
                <a:cubicBezTo>
                  <a:pt x="60" y="99"/>
                  <a:pt x="57" y="96"/>
                  <a:pt x="57" y="92"/>
                </a:cubicBezTo>
                <a:cubicBezTo>
                  <a:pt x="57" y="89"/>
                  <a:pt x="60" y="86"/>
                  <a:pt x="63" y="86"/>
                </a:cubicBezTo>
                <a:cubicBezTo>
                  <a:pt x="67" y="86"/>
                  <a:pt x="70" y="89"/>
                  <a:pt x="70" y="92"/>
                </a:cubicBezTo>
                <a:cubicBezTo>
                  <a:pt x="70" y="96"/>
                  <a:pt x="67" y="99"/>
                  <a:pt x="63" y="99"/>
                </a:cubicBezTo>
                <a:close/>
                <a:moveTo>
                  <a:pt x="101" y="99"/>
                </a:moveTo>
                <a:cubicBezTo>
                  <a:pt x="98" y="99"/>
                  <a:pt x="95" y="96"/>
                  <a:pt x="95" y="92"/>
                </a:cubicBezTo>
                <a:cubicBezTo>
                  <a:pt x="95" y="89"/>
                  <a:pt x="98" y="86"/>
                  <a:pt x="101" y="86"/>
                </a:cubicBezTo>
                <a:cubicBezTo>
                  <a:pt x="105" y="86"/>
                  <a:pt x="108" y="89"/>
                  <a:pt x="108" y="92"/>
                </a:cubicBezTo>
                <a:cubicBezTo>
                  <a:pt x="108" y="96"/>
                  <a:pt x="105" y="99"/>
                  <a:pt x="101" y="99"/>
                </a:cubicBezTo>
                <a:close/>
                <a:moveTo>
                  <a:pt x="232" y="12"/>
                </a:moveTo>
                <a:cubicBezTo>
                  <a:pt x="236" y="12"/>
                  <a:pt x="239" y="10"/>
                  <a:pt x="239" y="6"/>
                </a:cubicBezTo>
                <a:cubicBezTo>
                  <a:pt x="239" y="3"/>
                  <a:pt x="236" y="0"/>
                  <a:pt x="232" y="0"/>
                </a:cubicBezTo>
                <a:cubicBezTo>
                  <a:pt x="229" y="0"/>
                  <a:pt x="226" y="3"/>
                  <a:pt x="226" y="6"/>
                </a:cubicBezTo>
                <a:cubicBezTo>
                  <a:pt x="226" y="10"/>
                  <a:pt x="229" y="12"/>
                  <a:pt x="232" y="12"/>
                </a:cubicBezTo>
                <a:close/>
                <a:moveTo>
                  <a:pt x="195" y="12"/>
                </a:moveTo>
                <a:cubicBezTo>
                  <a:pt x="198" y="12"/>
                  <a:pt x="201" y="10"/>
                  <a:pt x="201" y="6"/>
                </a:cubicBezTo>
                <a:cubicBezTo>
                  <a:pt x="201" y="3"/>
                  <a:pt x="198" y="0"/>
                  <a:pt x="195" y="0"/>
                </a:cubicBezTo>
                <a:cubicBezTo>
                  <a:pt x="191" y="0"/>
                  <a:pt x="188" y="3"/>
                  <a:pt x="188" y="6"/>
                </a:cubicBezTo>
                <a:cubicBezTo>
                  <a:pt x="188" y="10"/>
                  <a:pt x="191" y="12"/>
                  <a:pt x="195" y="12"/>
                </a:cubicBezTo>
                <a:close/>
                <a:moveTo>
                  <a:pt x="157" y="12"/>
                </a:moveTo>
                <a:cubicBezTo>
                  <a:pt x="160" y="12"/>
                  <a:pt x="163" y="10"/>
                  <a:pt x="163" y="6"/>
                </a:cubicBezTo>
                <a:cubicBezTo>
                  <a:pt x="163" y="3"/>
                  <a:pt x="160" y="0"/>
                  <a:pt x="157" y="0"/>
                </a:cubicBezTo>
                <a:cubicBezTo>
                  <a:pt x="153" y="0"/>
                  <a:pt x="150" y="3"/>
                  <a:pt x="150" y="6"/>
                </a:cubicBezTo>
                <a:cubicBezTo>
                  <a:pt x="150" y="10"/>
                  <a:pt x="153" y="12"/>
                  <a:pt x="157" y="12"/>
                </a:cubicBezTo>
                <a:close/>
                <a:moveTo>
                  <a:pt x="289" y="41"/>
                </a:moveTo>
                <a:cubicBezTo>
                  <a:pt x="293" y="41"/>
                  <a:pt x="295" y="38"/>
                  <a:pt x="295" y="35"/>
                </a:cubicBezTo>
                <a:cubicBezTo>
                  <a:pt x="295" y="31"/>
                  <a:pt x="293" y="28"/>
                  <a:pt x="289" y="28"/>
                </a:cubicBezTo>
                <a:cubicBezTo>
                  <a:pt x="285" y="28"/>
                  <a:pt x="283" y="31"/>
                  <a:pt x="283" y="35"/>
                </a:cubicBezTo>
                <a:cubicBezTo>
                  <a:pt x="283" y="38"/>
                  <a:pt x="285" y="41"/>
                  <a:pt x="289" y="41"/>
                </a:cubicBezTo>
                <a:close/>
                <a:moveTo>
                  <a:pt x="251" y="41"/>
                </a:moveTo>
                <a:cubicBezTo>
                  <a:pt x="255" y="41"/>
                  <a:pt x="258" y="38"/>
                  <a:pt x="258" y="35"/>
                </a:cubicBezTo>
                <a:cubicBezTo>
                  <a:pt x="258" y="31"/>
                  <a:pt x="255" y="28"/>
                  <a:pt x="251" y="28"/>
                </a:cubicBezTo>
                <a:cubicBezTo>
                  <a:pt x="248" y="28"/>
                  <a:pt x="245" y="31"/>
                  <a:pt x="245" y="35"/>
                </a:cubicBezTo>
                <a:cubicBezTo>
                  <a:pt x="245" y="38"/>
                  <a:pt x="248" y="41"/>
                  <a:pt x="251" y="41"/>
                </a:cubicBezTo>
                <a:close/>
                <a:moveTo>
                  <a:pt x="213" y="41"/>
                </a:moveTo>
                <a:cubicBezTo>
                  <a:pt x="217" y="41"/>
                  <a:pt x="220" y="38"/>
                  <a:pt x="220" y="35"/>
                </a:cubicBezTo>
                <a:cubicBezTo>
                  <a:pt x="220" y="31"/>
                  <a:pt x="217" y="28"/>
                  <a:pt x="213" y="28"/>
                </a:cubicBezTo>
                <a:cubicBezTo>
                  <a:pt x="210" y="28"/>
                  <a:pt x="207" y="31"/>
                  <a:pt x="207" y="35"/>
                </a:cubicBezTo>
                <a:cubicBezTo>
                  <a:pt x="207" y="38"/>
                  <a:pt x="210" y="41"/>
                  <a:pt x="213" y="41"/>
                </a:cubicBezTo>
                <a:close/>
                <a:moveTo>
                  <a:pt x="176" y="41"/>
                </a:moveTo>
                <a:cubicBezTo>
                  <a:pt x="179" y="41"/>
                  <a:pt x="182" y="38"/>
                  <a:pt x="182" y="35"/>
                </a:cubicBezTo>
                <a:cubicBezTo>
                  <a:pt x="182" y="31"/>
                  <a:pt x="179" y="28"/>
                  <a:pt x="176" y="28"/>
                </a:cubicBezTo>
                <a:cubicBezTo>
                  <a:pt x="172" y="28"/>
                  <a:pt x="169" y="31"/>
                  <a:pt x="169" y="35"/>
                </a:cubicBezTo>
                <a:cubicBezTo>
                  <a:pt x="169" y="38"/>
                  <a:pt x="172" y="41"/>
                  <a:pt x="176"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4"/>
                </a:cubicBezTo>
                <a:cubicBezTo>
                  <a:pt x="314" y="60"/>
                  <a:pt x="311" y="57"/>
                  <a:pt x="308" y="57"/>
                </a:cubicBezTo>
                <a:cubicBezTo>
                  <a:pt x="304" y="57"/>
                  <a:pt x="302" y="60"/>
                  <a:pt x="302" y="64"/>
                </a:cubicBezTo>
                <a:cubicBezTo>
                  <a:pt x="302" y="67"/>
                  <a:pt x="304" y="70"/>
                  <a:pt x="308" y="70"/>
                </a:cubicBezTo>
                <a:close/>
                <a:moveTo>
                  <a:pt x="270" y="70"/>
                </a:moveTo>
                <a:cubicBezTo>
                  <a:pt x="274" y="70"/>
                  <a:pt x="276" y="67"/>
                  <a:pt x="276" y="64"/>
                </a:cubicBezTo>
                <a:cubicBezTo>
                  <a:pt x="276" y="60"/>
                  <a:pt x="274" y="57"/>
                  <a:pt x="270" y="57"/>
                </a:cubicBezTo>
                <a:cubicBezTo>
                  <a:pt x="267" y="57"/>
                  <a:pt x="264" y="60"/>
                  <a:pt x="264" y="64"/>
                </a:cubicBezTo>
                <a:cubicBezTo>
                  <a:pt x="264" y="67"/>
                  <a:pt x="267" y="70"/>
                  <a:pt x="270" y="70"/>
                </a:cubicBezTo>
                <a:close/>
                <a:moveTo>
                  <a:pt x="232" y="70"/>
                </a:moveTo>
                <a:cubicBezTo>
                  <a:pt x="236" y="70"/>
                  <a:pt x="239" y="67"/>
                  <a:pt x="239" y="64"/>
                </a:cubicBezTo>
                <a:cubicBezTo>
                  <a:pt x="239" y="60"/>
                  <a:pt x="236" y="57"/>
                  <a:pt x="232" y="57"/>
                </a:cubicBezTo>
                <a:cubicBezTo>
                  <a:pt x="229" y="57"/>
                  <a:pt x="226" y="60"/>
                  <a:pt x="226" y="64"/>
                </a:cubicBezTo>
                <a:cubicBezTo>
                  <a:pt x="226" y="67"/>
                  <a:pt x="229" y="70"/>
                  <a:pt x="232" y="70"/>
                </a:cubicBezTo>
                <a:close/>
                <a:moveTo>
                  <a:pt x="195" y="70"/>
                </a:moveTo>
                <a:cubicBezTo>
                  <a:pt x="198" y="70"/>
                  <a:pt x="201" y="67"/>
                  <a:pt x="201" y="64"/>
                </a:cubicBezTo>
                <a:cubicBezTo>
                  <a:pt x="201" y="60"/>
                  <a:pt x="198" y="57"/>
                  <a:pt x="195" y="57"/>
                </a:cubicBezTo>
                <a:cubicBezTo>
                  <a:pt x="191" y="57"/>
                  <a:pt x="188" y="60"/>
                  <a:pt x="188" y="64"/>
                </a:cubicBezTo>
                <a:cubicBezTo>
                  <a:pt x="188" y="67"/>
                  <a:pt x="191" y="70"/>
                  <a:pt x="195" y="70"/>
                </a:cubicBezTo>
                <a:close/>
                <a:moveTo>
                  <a:pt x="157" y="70"/>
                </a:moveTo>
                <a:cubicBezTo>
                  <a:pt x="160" y="70"/>
                  <a:pt x="163" y="67"/>
                  <a:pt x="163" y="64"/>
                </a:cubicBezTo>
                <a:cubicBezTo>
                  <a:pt x="163" y="60"/>
                  <a:pt x="160" y="57"/>
                  <a:pt x="157" y="57"/>
                </a:cubicBezTo>
                <a:cubicBezTo>
                  <a:pt x="153" y="57"/>
                  <a:pt x="150" y="60"/>
                  <a:pt x="150" y="64"/>
                </a:cubicBezTo>
                <a:cubicBezTo>
                  <a:pt x="150" y="67"/>
                  <a:pt x="153" y="70"/>
                  <a:pt x="157" y="70"/>
                </a:cubicBezTo>
                <a:close/>
                <a:moveTo>
                  <a:pt x="327" y="99"/>
                </a:moveTo>
                <a:cubicBezTo>
                  <a:pt x="330" y="99"/>
                  <a:pt x="333" y="96"/>
                  <a:pt x="333" y="92"/>
                </a:cubicBezTo>
                <a:cubicBezTo>
                  <a:pt x="333" y="89"/>
                  <a:pt x="330" y="86"/>
                  <a:pt x="327" y="86"/>
                </a:cubicBezTo>
                <a:cubicBezTo>
                  <a:pt x="323" y="86"/>
                  <a:pt x="320" y="89"/>
                  <a:pt x="320" y="92"/>
                </a:cubicBezTo>
                <a:cubicBezTo>
                  <a:pt x="320" y="96"/>
                  <a:pt x="323" y="99"/>
                  <a:pt x="327" y="99"/>
                </a:cubicBezTo>
                <a:close/>
                <a:moveTo>
                  <a:pt x="289" y="99"/>
                </a:moveTo>
                <a:cubicBezTo>
                  <a:pt x="293" y="99"/>
                  <a:pt x="295" y="96"/>
                  <a:pt x="295" y="92"/>
                </a:cubicBezTo>
                <a:cubicBezTo>
                  <a:pt x="295" y="89"/>
                  <a:pt x="293" y="86"/>
                  <a:pt x="289" y="86"/>
                </a:cubicBezTo>
                <a:cubicBezTo>
                  <a:pt x="285" y="86"/>
                  <a:pt x="283" y="89"/>
                  <a:pt x="283" y="92"/>
                </a:cubicBezTo>
                <a:cubicBezTo>
                  <a:pt x="283" y="96"/>
                  <a:pt x="285" y="99"/>
                  <a:pt x="289" y="99"/>
                </a:cubicBezTo>
                <a:close/>
                <a:moveTo>
                  <a:pt x="251" y="99"/>
                </a:moveTo>
                <a:cubicBezTo>
                  <a:pt x="255" y="99"/>
                  <a:pt x="258" y="96"/>
                  <a:pt x="258" y="92"/>
                </a:cubicBezTo>
                <a:cubicBezTo>
                  <a:pt x="258" y="89"/>
                  <a:pt x="255" y="86"/>
                  <a:pt x="251" y="86"/>
                </a:cubicBezTo>
                <a:cubicBezTo>
                  <a:pt x="248" y="86"/>
                  <a:pt x="245" y="89"/>
                  <a:pt x="245" y="92"/>
                </a:cubicBezTo>
                <a:cubicBezTo>
                  <a:pt x="245" y="96"/>
                  <a:pt x="248" y="99"/>
                  <a:pt x="251" y="99"/>
                </a:cubicBezTo>
                <a:close/>
                <a:moveTo>
                  <a:pt x="213" y="99"/>
                </a:moveTo>
                <a:cubicBezTo>
                  <a:pt x="217" y="99"/>
                  <a:pt x="220" y="96"/>
                  <a:pt x="220" y="92"/>
                </a:cubicBezTo>
                <a:cubicBezTo>
                  <a:pt x="220" y="89"/>
                  <a:pt x="217" y="86"/>
                  <a:pt x="213" y="86"/>
                </a:cubicBezTo>
                <a:cubicBezTo>
                  <a:pt x="210" y="86"/>
                  <a:pt x="207" y="89"/>
                  <a:pt x="207" y="92"/>
                </a:cubicBezTo>
                <a:cubicBezTo>
                  <a:pt x="207" y="96"/>
                  <a:pt x="210" y="99"/>
                  <a:pt x="213" y="99"/>
                </a:cubicBezTo>
                <a:close/>
                <a:moveTo>
                  <a:pt x="176" y="99"/>
                </a:moveTo>
                <a:cubicBezTo>
                  <a:pt x="179" y="99"/>
                  <a:pt x="182" y="96"/>
                  <a:pt x="182" y="92"/>
                </a:cubicBezTo>
                <a:cubicBezTo>
                  <a:pt x="182" y="89"/>
                  <a:pt x="179" y="86"/>
                  <a:pt x="176" y="86"/>
                </a:cubicBezTo>
                <a:cubicBezTo>
                  <a:pt x="172" y="86"/>
                  <a:pt x="169" y="89"/>
                  <a:pt x="169" y="92"/>
                </a:cubicBezTo>
                <a:cubicBezTo>
                  <a:pt x="169" y="96"/>
                  <a:pt x="172" y="99"/>
                  <a:pt x="176"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45"/>
          <p:cNvSpPr>
            <a:spLocks noEditPoints="1"/>
          </p:cNvSpPr>
          <p:nvPr/>
        </p:nvSpPr>
        <p:spPr bwMode="auto">
          <a:xfrm>
            <a:off x="7431569" y="5744734"/>
            <a:ext cx="610546" cy="1048971"/>
          </a:xfrm>
          <a:custGeom>
            <a:avLst/>
            <a:gdLst>
              <a:gd name="T0" fmla="*/ 221 w 261"/>
              <a:gd name="T1" fmla="*/ 443 h 449"/>
              <a:gd name="T2" fmla="*/ 239 w 261"/>
              <a:gd name="T3" fmla="*/ 436 h 449"/>
              <a:gd name="T4" fmla="*/ 239 w 261"/>
              <a:gd name="T5" fmla="*/ 449 h 449"/>
              <a:gd name="T6" fmla="*/ 151 w 261"/>
              <a:gd name="T7" fmla="*/ 12 h 449"/>
              <a:gd name="T8" fmla="*/ 151 w 261"/>
              <a:gd name="T9" fmla="*/ 0 h 449"/>
              <a:gd name="T10" fmla="*/ 170 w 261"/>
              <a:gd name="T11" fmla="*/ 6 h 449"/>
              <a:gd name="T12" fmla="*/ 151 w 261"/>
              <a:gd name="T13" fmla="*/ 12 h 449"/>
              <a:gd name="T14" fmla="*/ 224 w 261"/>
              <a:gd name="T15" fmla="*/ 318 h 449"/>
              <a:gd name="T16" fmla="*/ 261 w 261"/>
              <a:gd name="T17" fmla="*/ 281 h 449"/>
              <a:gd name="T18" fmla="*/ 224 w 261"/>
              <a:gd name="T19" fmla="*/ 244 h 449"/>
              <a:gd name="T20" fmla="*/ 69 w 261"/>
              <a:gd name="T21" fmla="*/ 244 h 449"/>
              <a:gd name="T22" fmla="*/ 30 w 261"/>
              <a:gd name="T23" fmla="*/ 205 h 449"/>
              <a:gd name="T24" fmla="*/ 69 w 261"/>
              <a:gd name="T25" fmla="*/ 165 h 449"/>
              <a:gd name="T26" fmla="*/ 105 w 261"/>
              <a:gd name="T27" fmla="*/ 165 h 449"/>
              <a:gd name="T28" fmla="*/ 229 w 261"/>
              <a:gd name="T29" fmla="*/ 150 h 449"/>
              <a:gd name="T30" fmla="*/ 229 w 261"/>
              <a:gd name="T31" fmla="*/ 77 h 449"/>
              <a:gd name="T32" fmla="*/ 156 w 261"/>
              <a:gd name="T33" fmla="*/ 61 h 449"/>
              <a:gd name="T34" fmla="*/ 55 w 261"/>
              <a:gd name="T35" fmla="*/ 61 h 449"/>
              <a:gd name="T36" fmla="*/ 30 w 261"/>
              <a:gd name="T37" fmla="*/ 37 h 449"/>
              <a:gd name="T38" fmla="*/ 55 w 261"/>
              <a:gd name="T39" fmla="*/ 12 h 449"/>
              <a:gd name="T40" fmla="*/ 126 w 261"/>
              <a:gd name="T41" fmla="*/ 6 h 449"/>
              <a:gd name="T42" fmla="*/ 55 w 261"/>
              <a:gd name="T43" fmla="*/ 0 h 449"/>
              <a:gd name="T44" fmla="*/ 18 w 261"/>
              <a:gd name="T45" fmla="*/ 37 h 449"/>
              <a:gd name="T46" fmla="*/ 55 w 261"/>
              <a:gd name="T47" fmla="*/ 74 h 449"/>
              <a:gd name="T48" fmla="*/ 156 w 261"/>
              <a:gd name="T49" fmla="*/ 74 h 449"/>
              <a:gd name="T50" fmla="*/ 220 w 261"/>
              <a:gd name="T51" fmla="*/ 85 h 449"/>
              <a:gd name="T52" fmla="*/ 220 w 261"/>
              <a:gd name="T53" fmla="*/ 141 h 449"/>
              <a:gd name="T54" fmla="*/ 105 w 261"/>
              <a:gd name="T55" fmla="*/ 153 h 449"/>
              <a:gd name="T56" fmla="*/ 69 w 261"/>
              <a:gd name="T57" fmla="*/ 153 h 449"/>
              <a:gd name="T58" fmla="*/ 17 w 261"/>
              <a:gd name="T59" fmla="*/ 205 h 449"/>
              <a:gd name="T60" fmla="*/ 69 w 261"/>
              <a:gd name="T61" fmla="*/ 257 h 449"/>
              <a:gd name="T62" fmla="*/ 224 w 261"/>
              <a:gd name="T63" fmla="*/ 257 h 449"/>
              <a:gd name="T64" fmla="*/ 249 w 261"/>
              <a:gd name="T65" fmla="*/ 281 h 449"/>
              <a:gd name="T66" fmla="*/ 224 w 261"/>
              <a:gd name="T67" fmla="*/ 306 h 449"/>
              <a:gd name="T68" fmla="*/ 72 w 261"/>
              <a:gd name="T69" fmla="*/ 306 h 449"/>
              <a:gd name="T70" fmla="*/ 0 w 261"/>
              <a:gd name="T71" fmla="*/ 377 h 449"/>
              <a:gd name="T72" fmla="*/ 72 w 261"/>
              <a:gd name="T73" fmla="*/ 449 h 449"/>
              <a:gd name="T74" fmla="*/ 207 w 261"/>
              <a:gd name="T75" fmla="*/ 443 h 449"/>
              <a:gd name="T76" fmla="*/ 72 w 261"/>
              <a:gd name="T77" fmla="*/ 436 h 449"/>
              <a:gd name="T78" fmla="*/ 12 w 261"/>
              <a:gd name="T79" fmla="*/ 377 h 449"/>
              <a:gd name="T80" fmla="*/ 72 w 261"/>
              <a:gd name="T81" fmla="*/ 31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1" h="449">
                <a:moveTo>
                  <a:pt x="227" y="449"/>
                </a:moveTo>
                <a:cubicBezTo>
                  <a:pt x="224" y="449"/>
                  <a:pt x="221" y="446"/>
                  <a:pt x="221" y="443"/>
                </a:cubicBezTo>
                <a:cubicBezTo>
                  <a:pt x="221" y="439"/>
                  <a:pt x="224" y="436"/>
                  <a:pt x="227" y="436"/>
                </a:cubicBezTo>
                <a:cubicBezTo>
                  <a:pt x="239" y="436"/>
                  <a:pt x="239" y="436"/>
                  <a:pt x="239" y="436"/>
                </a:cubicBezTo>
                <a:cubicBezTo>
                  <a:pt x="243" y="436"/>
                  <a:pt x="245" y="439"/>
                  <a:pt x="245" y="443"/>
                </a:cubicBezTo>
                <a:cubicBezTo>
                  <a:pt x="245" y="446"/>
                  <a:pt x="243" y="449"/>
                  <a:pt x="239" y="449"/>
                </a:cubicBezTo>
                <a:cubicBezTo>
                  <a:pt x="227" y="449"/>
                  <a:pt x="227" y="449"/>
                  <a:pt x="227" y="449"/>
                </a:cubicBezTo>
                <a:close/>
                <a:moveTo>
                  <a:pt x="151" y="12"/>
                </a:moveTo>
                <a:cubicBezTo>
                  <a:pt x="148" y="12"/>
                  <a:pt x="145" y="9"/>
                  <a:pt x="145" y="6"/>
                </a:cubicBezTo>
                <a:cubicBezTo>
                  <a:pt x="145" y="3"/>
                  <a:pt x="148" y="0"/>
                  <a:pt x="151" y="0"/>
                </a:cubicBezTo>
                <a:cubicBezTo>
                  <a:pt x="163" y="0"/>
                  <a:pt x="163" y="0"/>
                  <a:pt x="163" y="0"/>
                </a:cubicBezTo>
                <a:cubicBezTo>
                  <a:pt x="167" y="0"/>
                  <a:pt x="170" y="3"/>
                  <a:pt x="170" y="6"/>
                </a:cubicBezTo>
                <a:cubicBezTo>
                  <a:pt x="170" y="9"/>
                  <a:pt x="167" y="12"/>
                  <a:pt x="163" y="12"/>
                </a:cubicBezTo>
                <a:cubicBezTo>
                  <a:pt x="151" y="12"/>
                  <a:pt x="151" y="12"/>
                  <a:pt x="151" y="12"/>
                </a:cubicBezTo>
                <a:close/>
                <a:moveTo>
                  <a:pt x="123" y="318"/>
                </a:moveTo>
                <a:cubicBezTo>
                  <a:pt x="224" y="318"/>
                  <a:pt x="224" y="318"/>
                  <a:pt x="224" y="318"/>
                </a:cubicBezTo>
                <a:cubicBezTo>
                  <a:pt x="234" y="318"/>
                  <a:pt x="244" y="314"/>
                  <a:pt x="250" y="307"/>
                </a:cubicBezTo>
                <a:cubicBezTo>
                  <a:pt x="257" y="301"/>
                  <a:pt x="261" y="291"/>
                  <a:pt x="261" y="281"/>
                </a:cubicBezTo>
                <a:cubicBezTo>
                  <a:pt x="261" y="271"/>
                  <a:pt x="257" y="262"/>
                  <a:pt x="250" y="255"/>
                </a:cubicBezTo>
                <a:cubicBezTo>
                  <a:pt x="244" y="248"/>
                  <a:pt x="234" y="244"/>
                  <a:pt x="224" y="244"/>
                </a:cubicBezTo>
                <a:cubicBezTo>
                  <a:pt x="159" y="244"/>
                  <a:pt x="159" y="244"/>
                  <a:pt x="159" y="244"/>
                </a:cubicBezTo>
                <a:cubicBezTo>
                  <a:pt x="69" y="244"/>
                  <a:pt x="69" y="244"/>
                  <a:pt x="69" y="244"/>
                </a:cubicBezTo>
                <a:cubicBezTo>
                  <a:pt x="58" y="244"/>
                  <a:pt x="48" y="240"/>
                  <a:pt x="41" y="233"/>
                </a:cubicBezTo>
                <a:cubicBezTo>
                  <a:pt x="34" y="225"/>
                  <a:pt x="30" y="216"/>
                  <a:pt x="30" y="205"/>
                </a:cubicBezTo>
                <a:cubicBezTo>
                  <a:pt x="30" y="194"/>
                  <a:pt x="34" y="184"/>
                  <a:pt x="41" y="177"/>
                </a:cubicBezTo>
                <a:cubicBezTo>
                  <a:pt x="48" y="170"/>
                  <a:pt x="58" y="165"/>
                  <a:pt x="69" y="165"/>
                </a:cubicBezTo>
                <a:cubicBezTo>
                  <a:pt x="102" y="165"/>
                  <a:pt x="102" y="165"/>
                  <a:pt x="102" y="165"/>
                </a:cubicBezTo>
                <a:cubicBezTo>
                  <a:pt x="105" y="165"/>
                  <a:pt x="105" y="165"/>
                  <a:pt x="105" y="165"/>
                </a:cubicBezTo>
                <a:cubicBezTo>
                  <a:pt x="192" y="165"/>
                  <a:pt x="192" y="165"/>
                  <a:pt x="192" y="165"/>
                </a:cubicBezTo>
                <a:cubicBezTo>
                  <a:pt x="206" y="165"/>
                  <a:pt x="219" y="159"/>
                  <a:pt x="229" y="150"/>
                </a:cubicBezTo>
                <a:cubicBezTo>
                  <a:pt x="238" y="141"/>
                  <a:pt x="244" y="128"/>
                  <a:pt x="244" y="113"/>
                </a:cubicBezTo>
                <a:cubicBezTo>
                  <a:pt x="244" y="99"/>
                  <a:pt x="238" y="86"/>
                  <a:pt x="229" y="77"/>
                </a:cubicBezTo>
                <a:cubicBezTo>
                  <a:pt x="219" y="67"/>
                  <a:pt x="206" y="61"/>
                  <a:pt x="192" y="61"/>
                </a:cubicBezTo>
                <a:cubicBezTo>
                  <a:pt x="156" y="61"/>
                  <a:pt x="156" y="61"/>
                  <a:pt x="156" y="61"/>
                </a:cubicBezTo>
                <a:cubicBezTo>
                  <a:pt x="156" y="61"/>
                  <a:pt x="156" y="61"/>
                  <a:pt x="156" y="61"/>
                </a:cubicBezTo>
                <a:cubicBezTo>
                  <a:pt x="55" y="61"/>
                  <a:pt x="55" y="61"/>
                  <a:pt x="55" y="61"/>
                </a:cubicBezTo>
                <a:cubicBezTo>
                  <a:pt x="48" y="61"/>
                  <a:pt x="42" y="59"/>
                  <a:pt x="38" y="54"/>
                </a:cubicBezTo>
                <a:cubicBezTo>
                  <a:pt x="33" y="50"/>
                  <a:pt x="30" y="43"/>
                  <a:pt x="30" y="37"/>
                </a:cubicBezTo>
                <a:cubicBezTo>
                  <a:pt x="30" y="30"/>
                  <a:pt x="33" y="24"/>
                  <a:pt x="38" y="19"/>
                </a:cubicBezTo>
                <a:cubicBezTo>
                  <a:pt x="42" y="15"/>
                  <a:pt x="48" y="12"/>
                  <a:pt x="55" y="12"/>
                </a:cubicBezTo>
                <a:cubicBezTo>
                  <a:pt x="120" y="12"/>
                  <a:pt x="120" y="12"/>
                  <a:pt x="120" y="12"/>
                </a:cubicBezTo>
                <a:cubicBezTo>
                  <a:pt x="123" y="12"/>
                  <a:pt x="126" y="9"/>
                  <a:pt x="126" y="6"/>
                </a:cubicBezTo>
                <a:cubicBezTo>
                  <a:pt x="126" y="3"/>
                  <a:pt x="123" y="0"/>
                  <a:pt x="120" y="0"/>
                </a:cubicBezTo>
                <a:cubicBezTo>
                  <a:pt x="55" y="0"/>
                  <a:pt x="55" y="0"/>
                  <a:pt x="55" y="0"/>
                </a:cubicBezTo>
                <a:cubicBezTo>
                  <a:pt x="45" y="0"/>
                  <a:pt x="35" y="4"/>
                  <a:pt x="29" y="11"/>
                </a:cubicBezTo>
                <a:cubicBezTo>
                  <a:pt x="22" y="17"/>
                  <a:pt x="18" y="27"/>
                  <a:pt x="18" y="37"/>
                </a:cubicBezTo>
                <a:cubicBezTo>
                  <a:pt x="18" y="47"/>
                  <a:pt x="22" y="56"/>
                  <a:pt x="29" y="63"/>
                </a:cubicBezTo>
                <a:cubicBezTo>
                  <a:pt x="35" y="70"/>
                  <a:pt x="45" y="74"/>
                  <a:pt x="55" y="74"/>
                </a:cubicBezTo>
                <a:cubicBezTo>
                  <a:pt x="156" y="74"/>
                  <a:pt x="156" y="74"/>
                  <a:pt x="156" y="74"/>
                </a:cubicBezTo>
                <a:cubicBezTo>
                  <a:pt x="156" y="74"/>
                  <a:pt x="156" y="74"/>
                  <a:pt x="156" y="74"/>
                </a:cubicBezTo>
                <a:cubicBezTo>
                  <a:pt x="192" y="74"/>
                  <a:pt x="192" y="74"/>
                  <a:pt x="192" y="74"/>
                </a:cubicBezTo>
                <a:cubicBezTo>
                  <a:pt x="203" y="74"/>
                  <a:pt x="213" y="78"/>
                  <a:pt x="220" y="85"/>
                </a:cubicBezTo>
                <a:cubicBezTo>
                  <a:pt x="227" y="92"/>
                  <a:pt x="232" y="102"/>
                  <a:pt x="232" y="113"/>
                </a:cubicBezTo>
                <a:cubicBezTo>
                  <a:pt x="232" y="124"/>
                  <a:pt x="227" y="134"/>
                  <a:pt x="220" y="141"/>
                </a:cubicBezTo>
                <a:cubicBezTo>
                  <a:pt x="213" y="148"/>
                  <a:pt x="203" y="153"/>
                  <a:pt x="192" y="153"/>
                </a:cubicBezTo>
                <a:cubicBezTo>
                  <a:pt x="105" y="153"/>
                  <a:pt x="105" y="153"/>
                  <a:pt x="105" y="153"/>
                </a:cubicBezTo>
                <a:cubicBezTo>
                  <a:pt x="102" y="153"/>
                  <a:pt x="102" y="153"/>
                  <a:pt x="102" y="153"/>
                </a:cubicBezTo>
                <a:cubicBezTo>
                  <a:pt x="69" y="153"/>
                  <a:pt x="69" y="153"/>
                  <a:pt x="69" y="153"/>
                </a:cubicBezTo>
                <a:cubicBezTo>
                  <a:pt x="55" y="153"/>
                  <a:pt x="42" y="159"/>
                  <a:pt x="32" y="168"/>
                </a:cubicBezTo>
                <a:cubicBezTo>
                  <a:pt x="23" y="177"/>
                  <a:pt x="17" y="190"/>
                  <a:pt x="17" y="205"/>
                </a:cubicBezTo>
                <a:cubicBezTo>
                  <a:pt x="17" y="219"/>
                  <a:pt x="23" y="232"/>
                  <a:pt x="32" y="241"/>
                </a:cubicBezTo>
                <a:cubicBezTo>
                  <a:pt x="42" y="251"/>
                  <a:pt x="55" y="257"/>
                  <a:pt x="69" y="257"/>
                </a:cubicBezTo>
                <a:cubicBezTo>
                  <a:pt x="159" y="257"/>
                  <a:pt x="159" y="257"/>
                  <a:pt x="159" y="257"/>
                </a:cubicBezTo>
                <a:cubicBezTo>
                  <a:pt x="224" y="257"/>
                  <a:pt x="224" y="257"/>
                  <a:pt x="224" y="257"/>
                </a:cubicBezTo>
                <a:cubicBezTo>
                  <a:pt x="231" y="257"/>
                  <a:pt x="237" y="259"/>
                  <a:pt x="242" y="264"/>
                </a:cubicBezTo>
                <a:cubicBezTo>
                  <a:pt x="246" y="268"/>
                  <a:pt x="249" y="274"/>
                  <a:pt x="249" y="281"/>
                </a:cubicBezTo>
                <a:cubicBezTo>
                  <a:pt x="249" y="288"/>
                  <a:pt x="246" y="294"/>
                  <a:pt x="242" y="299"/>
                </a:cubicBezTo>
                <a:cubicBezTo>
                  <a:pt x="237" y="303"/>
                  <a:pt x="231" y="306"/>
                  <a:pt x="224" y="306"/>
                </a:cubicBezTo>
                <a:cubicBezTo>
                  <a:pt x="123" y="306"/>
                  <a:pt x="123" y="306"/>
                  <a:pt x="123" y="306"/>
                </a:cubicBezTo>
                <a:cubicBezTo>
                  <a:pt x="72" y="306"/>
                  <a:pt x="72" y="306"/>
                  <a:pt x="72" y="306"/>
                </a:cubicBezTo>
                <a:cubicBezTo>
                  <a:pt x="52" y="306"/>
                  <a:pt x="34" y="314"/>
                  <a:pt x="21" y="327"/>
                </a:cubicBezTo>
                <a:cubicBezTo>
                  <a:pt x="8" y="340"/>
                  <a:pt x="0" y="358"/>
                  <a:pt x="0" y="377"/>
                </a:cubicBezTo>
                <a:cubicBezTo>
                  <a:pt x="0" y="397"/>
                  <a:pt x="8" y="415"/>
                  <a:pt x="21" y="428"/>
                </a:cubicBezTo>
                <a:cubicBezTo>
                  <a:pt x="34" y="441"/>
                  <a:pt x="52" y="449"/>
                  <a:pt x="72" y="449"/>
                </a:cubicBezTo>
                <a:cubicBezTo>
                  <a:pt x="201" y="449"/>
                  <a:pt x="201" y="449"/>
                  <a:pt x="201" y="449"/>
                </a:cubicBezTo>
                <a:cubicBezTo>
                  <a:pt x="204" y="449"/>
                  <a:pt x="207" y="446"/>
                  <a:pt x="207" y="443"/>
                </a:cubicBezTo>
                <a:cubicBezTo>
                  <a:pt x="207" y="439"/>
                  <a:pt x="204" y="436"/>
                  <a:pt x="201" y="436"/>
                </a:cubicBezTo>
                <a:cubicBezTo>
                  <a:pt x="72" y="436"/>
                  <a:pt x="72" y="436"/>
                  <a:pt x="72" y="436"/>
                </a:cubicBezTo>
                <a:cubicBezTo>
                  <a:pt x="55" y="436"/>
                  <a:pt x="41" y="430"/>
                  <a:pt x="30" y="419"/>
                </a:cubicBezTo>
                <a:cubicBezTo>
                  <a:pt x="19" y="408"/>
                  <a:pt x="12" y="394"/>
                  <a:pt x="12" y="377"/>
                </a:cubicBezTo>
                <a:cubicBezTo>
                  <a:pt x="12" y="361"/>
                  <a:pt x="19" y="346"/>
                  <a:pt x="30" y="336"/>
                </a:cubicBezTo>
                <a:cubicBezTo>
                  <a:pt x="41" y="325"/>
                  <a:pt x="55" y="318"/>
                  <a:pt x="72" y="318"/>
                </a:cubicBezTo>
                <a:lnTo>
                  <a:pt x="123" y="318"/>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8" name="组合 67"/>
          <p:cNvGrpSpPr/>
          <p:nvPr/>
        </p:nvGrpSpPr>
        <p:grpSpPr>
          <a:xfrm>
            <a:off x="32052" y="63500"/>
            <a:ext cx="2265099" cy="2639094"/>
            <a:chOff x="32052" y="63500"/>
            <a:chExt cx="3403600" cy="3965575"/>
          </a:xfrm>
          <a:solidFill>
            <a:srgbClr val="E8C850"/>
          </a:solidFill>
        </p:grpSpPr>
        <p:sp>
          <p:nvSpPr>
            <p:cNvPr id="50204" name="Oval 9"/>
            <p:cNvSpPr>
              <a:spLocks noChangeArrowheads="1"/>
            </p:cNvSpPr>
            <p:nvPr/>
          </p:nvSpPr>
          <p:spPr bwMode="auto">
            <a:xfrm>
              <a:off x="3308652" y="63500"/>
              <a:ext cx="50800"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6" name="Oval 11"/>
            <p:cNvSpPr>
              <a:spLocks noChangeArrowheads="1"/>
            </p:cNvSpPr>
            <p:nvPr/>
          </p:nvSpPr>
          <p:spPr bwMode="auto">
            <a:xfrm>
              <a:off x="3400727"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8" name="Oval 13"/>
            <p:cNvSpPr>
              <a:spLocks noChangeArrowheads="1"/>
            </p:cNvSpPr>
            <p:nvPr/>
          </p:nvSpPr>
          <p:spPr bwMode="auto">
            <a:xfrm>
              <a:off x="3232452"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1" name="Oval 16"/>
            <p:cNvSpPr>
              <a:spLocks noChangeArrowheads="1"/>
            </p:cNvSpPr>
            <p:nvPr/>
          </p:nvSpPr>
          <p:spPr bwMode="auto">
            <a:xfrm>
              <a:off x="32052" y="3336925"/>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3" name="Oval 18"/>
            <p:cNvSpPr>
              <a:spLocks noChangeArrowheads="1"/>
            </p:cNvSpPr>
            <p:nvPr/>
          </p:nvSpPr>
          <p:spPr bwMode="auto">
            <a:xfrm>
              <a:off x="41577" y="342900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5" name="Oval 20"/>
            <p:cNvSpPr>
              <a:spLocks noChangeArrowheads="1"/>
            </p:cNvSpPr>
            <p:nvPr/>
          </p:nvSpPr>
          <p:spPr bwMode="auto">
            <a:xfrm>
              <a:off x="41577" y="3260725"/>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6" name="Freeform 21"/>
            <p:cNvSpPr>
              <a:spLocks noEditPoints="1"/>
            </p:cNvSpPr>
            <p:nvPr/>
          </p:nvSpPr>
          <p:spPr bwMode="auto">
            <a:xfrm>
              <a:off x="41577" y="69850"/>
              <a:ext cx="3116263" cy="3140075"/>
            </a:xfrm>
            <a:custGeom>
              <a:avLst/>
              <a:gdLst>
                <a:gd name="T0" fmla="*/ 139 w 909"/>
                <a:gd name="T1" fmla="*/ 140 h 916"/>
                <a:gd name="T2" fmla="*/ 173 w 909"/>
                <a:gd name="T3" fmla="*/ 173 h 916"/>
                <a:gd name="T4" fmla="*/ 224 w 909"/>
                <a:gd name="T5" fmla="*/ 178 h 916"/>
                <a:gd name="T6" fmla="*/ 219 w 909"/>
                <a:gd name="T7" fmla="*/ 226 h 916"/>
                <a:gd name="T8" fmla="*/ 171 w 909"/>
                <a:gd name="T9" fmla="*/ 221 h 916"/>
                <a:gd name="T10" fmla="*/ 135 w 909"/>
                <a:gd name="T11" fmla="*/ 183 h 916"/>
                <a:gd name="T12" fmla="*/ 96 w 909"/>
                <a:gd name="T13" fmla="*/ 183 h 916"/>
                <a:gd name="T14" fmla="*/ 91 w 909"/>
                <a:gd name="T15" fmla="*/ 226 h 916"/>
                <a:gd name="T16" fmla="*/ 43 w 909"/>
                <a:gd name="T17" fmla="*/ 221 h 916"/>
                <a:gd name="T18" fmla="*/ 48 w 909"/>
                <a:gd name="T19" fmla="*/ 173 h 916"/>
                <a:gd name="T20" fmla="*/ 87 w 909"/>
                <a:gd name="T21" fmla="*/ 140 h 916"/>
                <a:gd name="T22" fmla="*/ 10 w 909"/>
                <a:gd name="T23" fmla="*/ 178 h 916"/>
                <a:gd name="T24" fmla="*/ 10 w 909"/>
                <a:gd name="T25" fmla="*/ 911 h 916"/>
                <a:gd name="T26" fmla="*/ 0 w 909"/>
                <a:gd name="T27" fmla="*/ 911 h 916"/>
                <a:gd name="T28" fmla="*/ 0 w 909"/>
                <a:gd name="T29" fmla="*/ 178 h 916"/>
                <a:gd name="T30" fmla="*/ 5 w 909"/>
                <a:gd name="T31" fmla="*/ 130 h 916"/>
                <a:gd name="T32" fmla="*/ 87 w 909"/>
                <a:gd name="T33" fmla="*/ 130 h 916"/>
                <a:gd name="T34" fmla="*/ 48 w 909"/>
                <a:gd name="T35" fmla="*/ 96 h 916"/>
                <a:gd name="T36" fmla="*/ 43 w 909"/>
                <a:gd name="T37" fmla="*/ 48 h 916"/>
                <a:gd name="T38" fmla="*/ 91 w 909"/>
                <a:gd name="T39" fmla="*/ 44 h 916"/>
                <a:gd name="T40" fmla="*/ 96 w 909"/>
                <a:gd name="T41" fmla="*/ 87 h 916"/>
                <a:gd name="T42" fmla="*/ 130 w 909"/>
                <a:gd name="T43" fmla="*/ 5 h 916"/>
                <a:gd name="T44" fmla="*/ 135 w 909"/>
                <a:gd name="T45" fmla="*/ 0 h 916"/>
                <a:gd name="T46" fmla="*/ 178 w 909"/>
                <a:gd name="T47" fmla="*/ 0 h 916"/>
                <a:gd name="T48" fmla="*/ 909 w 909"/>
                <a:gd name="T49" fmla="*/ 5 h 916"/>
                <a:gd name="T50" fmla="*/ 178 w 909"/>
                <a:gd name="T51" fmla="*/ 10 h 916"/>
                <a:gd name="T52" fmla="*/ 139 w 909"/>
                <a:gd name="T53" fmla="*/ 10 h 916"/>
                <a:gd name="T54" fmla="*/ 173 w 909"/>
                <a:gd name="T55" fmla="*/ 87 h 916"/>
                <a:gd name="T56" fmla="*/ 178 w 909"/>
                <a:gd name="T57" fmla="*/ 44 h 916"/>
                <a:gd name="T58" fmla="*/ 226 w 909"/>
                <a:gd name="T59" fmla="*/ 48 h 916"/>
                <a:gd name="T60" fmla="*/ 221 w 909"/>
                <a:gd name="T61" fmla="*/ 96 h 916"/>
                <a:gd name="T62" fmla="*/ 183 w 909"/>
                <a:gd name="T63" fmla="*/ 135 h 916"/>
                <a:gd name="T64" fmla="*/ 219 w 909"/>
                <a:gd name="T65" fmla="*/ 173 h 916"/>
                <a:gd name="T66" fmla="*/ 215 w 909"/>
                <a:gd name="T67" fmla="*/ 217 h 916"/>
                <a:gd name="T68" fmla="*/ 181 w 909"/>
                <a:gd name="T69" fmla="*/ 183 h 916"/>
                <a:gd name="T70" fmla="*/ 215 w 909"/>
                <a:gd name="T71" fmla="*/ 217 h 916"/>
                <a:gd name="T72" fmla="*/ 87 w 909"/>
                <a:gd name="T73" fmla="*/ 53 h 916"/>
                <a:gd name="T74" fmla="*/ 53 w 909"/>
                <a:gd name="T75" fmla="*/ 87 h 916"/>
                <a:gd name="T76" fmla="*/ 216 w 909"/>
                <a:gd name="T77" fmla="*/ 53 h 916"/>
                <a:gd name="T78" fmla="*/ 183 w 909"/>
                <a:gd name="T79" fmla="*/ 87 h 916"/>
                <a:gd name="T80" fmla="*/ 216 w 909"/>
                <a:gd name="T81" fmla="*/ 53 h 916"/>
                <a:gd name="T82" fmla="*/ 173 w 909"/>
                <a:gd name="T83" fmla="*/ 96 h 916"/>
                <a:gd name="T84" fmla="*/ 139 w 909"/>
                <a:gd name="T85" fmla="*/ 130 h 916"/>
                <a:gd name="T86" fmla="*/ 53 w 909"/>
                <a:gd name="T87" fmla="*/ 183 h 916"/>
                <a:gd name="T88" fmla="*/ 87 w 909"/>
                <a:gd name="T89" fmla="*/ 217 h 916"/>
                <a:gd name="T90" fmla="*/ 53 w 909"/>
                <a:gd name="T91" fmla="*/ 183 h 916"/>
                <a:gd name="T92" fmla="*/ 96 w 909"/>
                <a:gd name="T93" fmla="*/ 173 h 916"/>
                <a:gd name="T94" fmla="*/ 130 w 909"/>
                <a:gd name="T95" fmla="*/ 140 h 916"/>
                <a:gd name="T96" fmla="*/ 96 w 909"/>
                <a:gd name="T97" fmla="*/ 130 h 916"/>
                <a:gd name="T98" fmla="*/ 130 w 909"/>
                <a:gd name="T99" fmla="*/ 96 h 916"/>
                <a:gd name="T100" fmla="*/ 96 w 909"/>
                <a:gd name="T101" fmla="*/ 13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6">
                  <a:moveTo>
                    <a:pt x="173" y="140"/>
                  </a:moveTo>
                  <a:cubicBezTo>
                    <a:pt x="139" y="140"/>
                    <a:pt x="139" y="140"/>
                    <a:pt x="139" y="140"/>
                  </a:cubicBezTo>
                  <a:cubicBezTo>
                    <a:pt x="139" y="173"/>
                    <a:pt x="139" y="173"/>
                    <a:pt x="139" y="173"/>
                  </a:cubicBezTo>
                  <a:cubicBezTo>
                    <a:pt x="173" y="173"/>
                    <a:pt x="173" y="173"/>
                    <a:pt x="173" y="173"/>
                  </a:cubicBezTo>
                  <a:cubicBezTo>
                    <a:pt x="173" y="140"/>
                    <a:pt x="173" y="140"/>
                    <a:pt x="173" y="140"/>
                  </a:cubicBezTo>
                  <a:close/>
                  <a:moveTo>
                    <a:pt x="224" y="178"/>
                  </a:moveTo>
                  <a:cubicBezTo>
                    <a:pt x="224" y="221"/>
                    <a:pt x="224" y="221"/>
                    <a:pt x="224" y="221"/>
                  </a:cubicBezTo>
                  <a:cubicBezTo>
                    <a:pt x="224" y="224"/>
                    <a:pt x="222" y="226"/>
                    <a:pt x="219" y="226"/>
                  </a:cubicBezTo>
                  <a:cubicBezTo>
                    <a:pt x="176" y="226"/>
                    <a:pt x="176" y="226"/>
                    <a:pt x="176" y="226"/>
                  </a:cubicBezTo>
                  <a:cubicBezTo>
                    <a:pt x="173" y="226"/>
                    <a:pt x="171" y="224"/>
                    <a:pt x="171" y="221"/>
                  </a:cubicBezTo>
                  <a:cubicBezTo>
                    <a:pt x="171" y="183"/>
                    <a:pt x="171" y="183"/>
                    <a:pt x="171" y="183"/>
                  </a:cubicBezTo>
                  <a:cubicBezTo>
                    <a:pt x="135" y="183"/>
                    <a:pt x="135" y="183"/>
                    <a:pt x="135" y="183"/>
                  </a:cubicBezTo>
                  <a:cubicBezTo>
                    <a:pt x="135" y="183"/>
                    <a:pt x="135" y="183"/>
                    <a:pt x="135" y="183"/>
                  </a:cubicBezTo>
                  <a:cubicBezTo>
                    <a:pt x="96" y="183"/>
                    <a:pt x="96" y="183"/>
                    <a:pt x="96" y="183"/>
                  </a:cubicBezTo>
                  <a:cubicBezTo>
                    <a:pt x="96" y="221"/>
                    <a:pt x="96" y="221"/>
                    <a:pt x="96" y="221"/>
                  </a:cubicBezTo>
                  <a:cubicBezTo>
                    <a:pt x="96" y="224"/>
                    <a:pt x="94" y="226"/>
                    <a:pt x="91" y="226"/>
                  </a:cubicBezTo>
                  <a:cubicBezTo>
                    <a:pt x="48" y="226"/>
                    <a:pt x="48" y="226"/>
                    <a:pt x="48" y="226"/>
                  </a:cubicBezTo>
                  <a:cubicBezTo>
                    <a:pt x="45" y="226"/>
                    <a:pt x="43" y="224"/>
                    <a:pt x="43" y="221"/>
                  </a:cubicBezTo>
                  <a:cubicBezTo>
                    <a:pt x="43" y="178"/>
                    <a:pt x="43" y="178"/>
                    <a:pt x="43" y="178"/>
                  </a:cubicBezTo>
                  <a:cubicBezTo>
                    <a:pt x="43" y="175"/>
                    <a:pt x="45" y="173"/>
                    <a:pt x="48" y="173"/>
                  </a:cubicBezTo>
                  <a:cubicBezTo>
                    <a:pt x="87" y="173"/>
                    <a:pt x="87" y="173"/>
                    <a:pt x="87" y="173"/>
                  </a:cubicBezTo>
                  <a:cubicBezTo>
                    <a:pt x="87" y="140"/>
                    <a:pt x="87" y="140"/>
                    <a:pt x="87" y="140"/>
                  </a:cubicBezTo>
                  <a:cubicBezTo>
                    <a:pt x="10" y="140"/>
                    <a:pt x="10" y="140"/>
                    <a:pt x="10" y="140"/>
                  </a:cubicBezTo>
                  <a:cubicBezTo>
                    <a:pt x="10" y="178"/>
                    <a:pt x="10" y="178"/>
                    <a:pt x="10" y="178"/>
                  </a:cubicBezTo>
                  <a:cubicBezTo>
                    <a:pt x="10" y="178"/>
                    <a:pt x="10" y="178"/>
                    <a:pt x="10" y="178"/>
                  </a:cubicBezTo>
                  <a:cubicBezTo>
                    <a:pt x="10" y="911"/>
                    <a:pt x="10" y="911"/>
                    <a:pt x="10" y="911"/>
                  </a:cubicBezTo>
                  <a:cubicBezTo>
                    <a:pt x="10" y="914"/>
                    <a:pt x="8" y="916"/>
                    <a:pt x="5" y="916"/>
                  </a:cubicBezTo>
                  <a:cubicBezTo>
                    <a:pt x="2" y="916"/>
                    <a:pt x="0" y="914"/>
                    <a:pt x="0" y="911"/>
                  </a:cubicBezTo>
                  <a:cubicBezTo>
                    <a:pt x="0" y="178"/>
                    <a:pt x="0" y="178"/>
                    <a:pt x="0" y="178"/>
                  </a:cubicBezTo>
                  <a:cubicBezTo>
                    <a:pt x="0" y="178"/>
                    <a:pt x="0" y="178"/>
                    <a:pt x="0" y="178"/>
                  </a:cubicBezTo>
                  <a:cubicBezTo>
                    <a:pt x="0" y="135"/>
                    <a:pt x="0" y="135"/>
                    <a:pt x="0" y="135"/>
                  </a:cubicBezTo>
                  <a:cubicBezTo>
                    <a:pt x="0" y="132"/>
                    <a:pt x="2" y="130"/>
                    <a:pt x="5" y="130"/>
                  </a:cubicBezTo>
                  <a:cubicBezTo>
                    <a:pt x="5" y="130"/>
                    <a:pt x="5" y="130"/>
                    <a:pt x="5" y="130"/>
                  </a:cubicBezTo>
                  <a:cubicBezTo>
                    <a:pt x="87" y="130"/>
                    <a:pt x="87" y="130"/>
                    <a:pt x="87" y="130"/>
                  </a:cubicBezTo>
                  <a:cubicBezTo>
                    <a:pt x="87" y="96"/>
                    <a:pt x="87" y="96"/>
                    <a:pt x="87" y="96"/>
                  </a:cubicBezTo>
                  <a:cubicBezTo>
                    <a:pt x="48" y="96"/>
                    <a:pt x="48" y="96"/>
                    <a:pt x="48" y="96"/>
                  </a:cubicBezTo>
                  <a:cubicBezTo>
                    <a:pt x="45" y="96"/>
                    <a:pt x="43" y="94"/>
                    <a:pt x="43" y="92"/>
                  </a:cubicBezTo>
                  <a:cubicBezTo>
                    <a:pt x="43" y="48"/>
                    <a:pt x="43" y="48"/>
                    <a:pt x="43" y="48"/>
                  </a:cubicBezTo>
                  <a:cubicBezTo>
                    <a:pt x="43" y="46"/>
                    <a:pt x="45" y="44"/>
                    <a:pt x="48" y="44"/>
                  </a:cubicBezTo>
                  <a:cubicBezTo>
                    <a:pt x="91" y="44"/>
                    <a:pt x="91" y="44"/>
                    <a:pt x="91" y="44"/>
                  </a:cubicBezTo>
                  <a:cubicBezTo>
                    <a:pt x="94" y="44"/>
                    <a:pt x="96" y="46"/>
                    <a:pt x="96" y="48"/>
                  </a:cubicBezTo>
                  <a:cubicBezTo>
                    <a:pt x="96" y="87"/>
                    <a:pt x="96" y="87"/>
                    <a:pt x="96" y="87"/>
                  </a:cubicBezTo>
                  <a:cubicBezTo>
                    <a:pt x="130" y="87"/>
                    <a:pt x="130" y="87"/>
                    <a:pt x="130" y="87"/>
                  </a:cubicBezTo>
                  <a:cubicBezTo>
                    <a:pt x="130" y="5"/>
                    <a:pt x="130" y="5"/>
                    <a:pt x="130" y="5"/>
                  </a:cubicBezTo>
                  <a:cubicBezTo>
                    <a:pt x="130" y="5"/>
                    <a:pt x="130" y="5"/>
                    <a:pt x="130" y="5"/>
                  </a:cubicBezTo>
                  <a:cubicBezTo>
                    <a:pt x="130" y="2"/>
                    <a:pt x="132" y="0"/>
                    <a:pt x="135" y="0"/>
                  </a:cubicBezTo>
                  <a:cubicBezTo>
                    <a:pt x="177" y="0"/>
                    <a:pt x="177" y="0"/>
                    <a:pt x="177" y="0"/>
                  </a:cubicBezTo>
                  <a:cubicBezTo>
                    <a:pt x="178" y="0"/>
                    <a:pt x="178" y="0"/>
                    <a:pt x="178" y="0"/>
                  </a:cubicBezTo>
                  <a:cubicBezTo>
                    <a:pt x="905" y="0"/>
                    <a:pt x="905" y="0"/>
                    <a:pt x="905" y="0"/>
                  </a:cubicBezTo>
                  <a:cubicBezTo>
                    <a:pt x="907" y="0"/>
                    <a:pt x="909" y="2"/>
                    <a:pt x="909" y="5"/>
                  </a:cubicBezTo>
                  <a:cubicBezTo>
                    <a:pt x="909" y="8"/>
                    <a:pt x="907" y="10"/>
                    <a:pt x="905" y="10"/>
                  </a:cubicBezTo>
                  <a:cubicBezTo>
                    <a:pt x="178" y="10"/>
                    <a:pt x="178" y="10"/>
                    <a:pt x="178" y="10"/>
                  </a:cubicBezTo>
                  <a:cubicBezTo>
                    <a:pt x="178" y="10"/>
                    <a:pt x="178" y="10"/>
                    <a:pt x="177" y="10"/>
                  </a:cubicBezTo>
                  <a:cubicBezTo>
                    <a:pt x="139" y="10"/>
                    <a:pt x="139" y="10"/>
                    <a:pt x="139" y="10"/>
                  </a:cubicBezTo>
                  <a:cubicBezTo>
                    <a:pt x="139" y="87"/>
                    <a:pt x="139" y="87"/>
                    <a:pt x="139" y="87"/>
                  </a:cubicBezTo>
                  <a:cubicBezTo>
                    <a:pt x="173" y="87"/>
                    <a:pt x="173" y="87"/>
                    <a:pt x="173" y="87"/>
                  </a:cubicBezTo>
                  <a:cubicBezTo>
                    <a:pt x="173" y="48"/>
                    <a:pt x="173" y="48"/>
                    <a:pt x="173" y="48"/>
                  </a:cubicBezTo>
                  <a:cubicBezTo>
                    <a:pt x="173" y="46"/>
                    <a:pt x="175" y="44"/>
                    <a:pt x="178" y="44"/>
                  </a:cubicBezTo>
                  <a:cubicBezTo>
                    <a:pt x="221" y="44"/>
                    <a:pt x="221" y="44"/>
                    <a:pt x="221" y="44"/>
                  </a:cubicBezTo>
                  <a:cubicBezTo>
                    <a:pt x="224" y="44"/>
                    <a:pt x="226" y="46"/>
                    <a:pt x="226" y="48"/>
                  </a:cubicBezTo>
                  <a:cubicBezTo>
                    <a:pt x="226" y="92"/>
                    <a:pt x="226" y="92"/>
                    <a:pt x="226" y="92"/>
                  </a:cubicBezTo>
                  <a:cubicBezTo>
                    <a:pt x="226" y="94"/>
                    <a:pt x="224" y="96"/>
                    <a:pt x="221" y="96"/>
                  </a:cubicBezTo>
                  <a:cubicBezTo>
                    <a:pt x="183" y="96"/>
                    <a:pt x="183" y="96"/>
                    <a:pt x="183" y="96"/>
                  </a:cubicBezTo>
                  <a:cubicBezTo>
                    <a:pt x="183" y="135"/>
                    <a:pt x="183" y="135"/>
                    <a:pt x="183" y="135"/>
                  </a:cubicBezTo>
                  <a:cubicBezTo>
                    <a:pt x="183" y="173"/>
                    <a:pt x="183" y="173"/>
                    <a:pt x="183" y="173"/>
                  </a:cubicBezTo>
                  <a:cubicBezTo>
                    <a:pt x="219" y="173"/>
                    <a:pt x="219" y="173"/>
                    <a:pt x="219" y="173"/>
                  </a:cubicBezTo>
                  <a:cubicBezTo>
                    <a:pt x="222" y="173"/>
                    <a:pt x="224" y="175"/>
                    <a:pt x="224" y="178"/>
                  </a:cubicBezTo>
                  <a:close/>
                  <a:moveTo>
                    <a:pt x="215" y="217"/>
                  </a:moveTo>
                  <a:cubicBezTo>
                    <a:pt x="215" y="183"/>
                    <a:pt x="215" y="183"/>
                    <a:pt x="215" y="183"/>
                  </a:cubicBezTo>
                  <a:cubicBezTo>
                    <a:pt x="181" y="183"/>
                    <a:pt x="181" y="183"/>
                    <a:pt x="181" y="183"/>
                  </a:cubicBezTo>
                  <a:cubicBezTo>
                    <a:pt x="181" y="217"/>
                    <a:pt x="181" y="217"/>
                    <a:pt x="181" y="217"/>
                  </a:cubicBezTo>
                  <a:cubicBezTo>
                    <a:pt x="215" y="217"/>
                    <a:pt x="215" y="217"/>
                    <a:pt x="215" y="217"/>
                  </a:cubicBezTo>
                  <a:close/>
                  <a:moveTo>
                    <a:pt x="87" y="87"/>
                  </a:moveTo>
                  <a:cubicBezTo>
                    <a:pt x="87" y="53"/>
                    <a:pt x="87" y="53"/>
                    <a:pt x="87" y="53"/>
                  </a:cubicBezTo>
                  <a:cubicBezTo>
                    <a:pt x="53" y="53"/>
                    <a:pt x="53" y="53"/>
                    <a:pt x="53" y="53"/>
                  </a:cubicBezTo>
                  <a:cubicBezTo>
                    <a:pt x="53" y="87"/>
                    <a:pt x="53" y="87"/>
                    <a:pt x="53" y="87"/>
                  </a:cubicBezTo>
                  <a:cubicBezTo>
                    <a:pt x="87" y="87"/>
                    <a:pt x="87" y="87"/>
                    <a:pt x="87" y="87"/>
                  </a:cubicBezTo>
                  <a:close/>
                  <a:moveTo>
                    <a:pt x="216" y="53"/>
                  </a:moveTo>
                  <a:cubicBezTo>
                    <a:pt x="183" y="53"/>
                    <a:pt x="183" y="53"/>
                    <a:pt x="183" y="53"/>
                  </a:cubicBezTo>
                  <a:cubicBezTo>
                    <a:pt x="183" y="87"/>
                    <a:pt x="183" y="87"/>
                    <a:pt x="183" y="87"/>
                  </a:cubicBezTo>
                  <a:cubicBezTo>
                    <a:pt x="216" y="87"/>
                    <a:pt x="216" y="87"/>
                    <a:pt x="216" y="87"/>
                  </a:cubicBezTo>
                  <a:cubicBezTo>
                    <a:pt x="216" y="53"/>
                    <a:pt x="216" y="53"/>
                    <a:pt x="216" y="53"/>
                  </a:cubicBezTo>
                  <a:close/>
                  <a:moveTo>
                    <a:pt x="173" y="130"/>
                  </a:moveTo>
                  <a:cubicBezTo>
                    <a:pt x="173" y="96"/>
                    <a:pt x="173" y="96"/>
                    <a:pt x="173" y="96"/>
                  </a:cubicBezTo>
                  <a:cubicBezTo>
                    <a:pt x="139" y="96"/>
                    <a:pt x="139" y="96"/>
                    <a:pt x="139" y="96"/>
                  </a:cubicBezTo>
                  <a:cubicBezTo>
                    <a:pt x="139" y="130"/>
                    <a:pt x="139" y="130"/>
                    <a:pt x="139" y="130"/>
                  </a:cubicBezTo>
                  <a:cubicBezTo>
                    <a:pt x="173" y="130"/>
                    <a:pt x="173" y="130"/>
                    <a:pt x="173" y="130"/>
                  </a:cubicBezTo>
                  <a:close/>
                  <a:moveTo>
                    <a:pt x="53" y="183"/>
                  </a:moveTo>
                  <a:cubicBezTo>
                    <a:pt x="53" y="217"/>
                    <a:pt x="53" y="217"/>
                    <a:pt x="53" y="217"/>
                  </a:cubicBezTo>
                  <a:cubicBezTo>
                    <a:pt x="87" y="217"/>
                    <a:pt x="87" y="217"/>
                    <a:pt x="87" y="217"/>
                  </a:cubicBezTo>
                  <a:cubicBezTo>
                    <a:pt x="87" y="183"/>
                    <a:pt x="87" y="183"/>
                    <a:pt x="87" y="183"/>
                  </a:cubicBezTo>
                  <a:cubicBezTo>
                    <a:pt x="53" y="183"/>
                    <a:pt x="53" y="183"/>
                    <a:pt x="53" y="183"/>
                  </a:cubicBezTo>
                  <a:close/>
                  <a:moveTo>
                    <a:pt x="96" y="140"/>
                  </a:moveTo>
                  <a:cubicBezTo>
                    <a:pt x="96" y="173"/>
                    <a:pt x="96" y="173"/>
                    <a:pt x="96" y="173"/>
                  </a:cubicBezTo>
                  <a:cubicBezTo>
                    <a:pt x="130" y="173"/>
                    <a:pt x="130" y="173"/>
                    <a:pt x="130" y="173"/>
                  </a:cubicBezTo>
                  <a:cubicBezTo>
                    <a:pt x="130" y="140"/>
                    <a:pt x="130" y="140"/>
                    <a:pt x="130" y="140"/>
                  </a:cubicBezTo>
                  <a:cubicBezTo>
                    <a:pt x="96" y="140"/>
                    <a:pt x="96" y="140"/>
                    <a:pt x="96" y="140"/>
                  </a:cubicBezTo>
                  <a:close/>
                  <a:moveTo>
                    <a:pt x="96" y="130"/>
                  </a:moveTo>
                  <a:cubicBezTo>
                    <a:pt x="130" y="130"/>
                    <a:pt x="130" y="130"/>
                    <a:pt x="130" y="130"/>
                  </a:cubicBezTo>
                  <a:cubicBezTo>
                    <a:pt x="130" y="96"/>
                    <a:pt x="130" y="96"/>
                    <a:pt x="130" y="96"/>
                  </a:cubicBezTo>
                  <a:cubicBezTo>
                    <a:pt x="96" y="96"/>
                    <a:pt x="96" y="96"/>
                    <a:pt x="96" y="96"/>
                  </a:cubicBezTo>
                  <a:lnTo>
                    <a:pt x="96"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3" name="Freeform 37"/>
            <p:cNvSpPr>
              <a:spLocks noEditPoints="1"/>
            </p:cNvSpPr>
            <p:nvPr/>
          </p:nvSpPr>
          <p:spPr bwMode="auto">
            <a:xfrm>
              <a:off x="559102" y="69850"/>
              <a:ext cx="1141413" cy="3959225"/>
            </a:xfrm>
            <a:custGeom>
              <a:avLst/>
              <a:gdLst>
                <a:gd name="T0" fmla="*/ 162 w 333"/>
                <a:gd name="T1" fmla="*/ 5 h 1155"/>
                <a:gd name="T2" fmla="*/ 197 w 333"/>
                <a:gd name="T3" fmla="*/ 289 h 1155"/>
                <a:gd name="T4" fmla="*/ 242 w 333"/>
                <a:gd name="T5" fmla="*/ 324 h 1155"/>
                <a:gd name="T6" fmla="*/ 302 w 333"/>
                <a:gd name="T7" fmla="*/ 693 h 1155"/>
                <a:gd name="T8" fmla="*/ 238 w 333"/>
                <a:gd name="T9" fmla="*/ 760 h 1155"/>
                <a:gd name="T10" fmla="*/ 190 w 333"/>
                <a:gd name="T11" fmla="*/ 819 h 1155"/>
                <a:gd name="T12" fmla="*/ 207 w 333"/>
                <a:gd name="T13" fmla="*/ 870 h 1155"/>
                <a:gd name="T14" fmla="*/ 231 w 333"/>
                <a:gd name="T15" fmla="*/ 901 h 1155"/>
                <a:gd name="T16" fmla="*/ 190 w 333"/>
                <a:gd name="T17" fmla="*/ 934 h 1155"/>
                <a:gd name="T18" fmla="*/ 192 w 333"/>
                <a:gd name="T19" fmla="*/ 1070 h 1155"/>
                <a:gd name="T20" fmla="*/ 179 w 333"/>
                <a:gd name="T21" fmla="*/ 1092 h 1155"/>
                <a:gd name="T22" fmla="*/ 162 w 333"/>
                <a:gd name="T23" fmla="*/ 1095 h 1155"/>
                <a:gd name="T24" fmla="*/ 146 w 333"/>
                <a:gd name="T25" fmla="*/ 1085 h 1155"/>
                <a:gd name="T26" fmla="*/ 142 w 333"/>
                <a:gd name="T27" fmla="*/ 941 h 1155"/>
                <a:gd name="T28" fmla="*/ 143 w 333"/>
                <a:gd name="T29" fmla="*/ 900 h 1155"/>
                <a:gd name="T30" fmla="*/ 82 w 333"/>
                <a:gd name="T31" fmla="*/ 873 h 1155"/>
                <a:gd name="T32" fmla="*/ 143 w 333"/>
                <a:gd name="T33" fmla="*/ 853 h 1155"/>
                <a:gd name="T34" fmla="*/ 162 w 333"/>
                <a:gd name="T35" fmla="*/ 765 h 1155"/>
                <a:gd name="T36" fmla="*/ 91 w 333"/>
                <a:gd name="T37" fmla="*/ 730 h 1155"/>
                <a:gd name="T38" fmla="*/ 31 w 333"/>
                <a:gd name="T39" fmla="*/ 361 h 1155"/>
                <a:gd name="T40" fmla="*/ 95 w 333"/>
                <a:gd name="T41" fmla="*/ 294 h 1155"/>
                <a:gd name="T42" fmla="*/ 178 w 333"/>
                <a:gd name="T43" fmla="*/ 1059 h 1155"/>
                <a:gd name="T44" fmla="*/ 155 w 333"/>
                <a:gd name="T45" fmla="*/ 1081 h 1155"/>
                <a:gd name="T46" fmla="*/ 146 w 333"/>
                <a:gd name="T47" fmla="*/ 289 h 1155"/>
                <a:gd name="T48" fmla="*/ 146 w 333"/>
                <a:gd name="T49" fmla="*/ 289 h 1155"/>
                <a:gd name="T50" fmla="*/ 166 w 333"/>
                <a:gd name="T51" fmla="*/ 923 h 1155"/>
                <a:gd name="T52" fmla="*/ 167 w 333"/>
                <a:gd name="T53" fmla="*/ 802 h 1155"/>
                <a:gd name="T54" fmla="*/ 214 w 333"/>
                <a:gd name="T55" fmla="*/ 877 h 1155"/>
                <a:gd name="T56" fmla="*/ 187 w 333"/>
                <a:gd name="T57" fmla="*/ 863 h 1155"/>
                <a:gd name="T58" fmla="*/ 105 w 333"/>
                <a:gd name="T59" fmla="*/ 890 h 1155"/>
                <a:gd name="T60" fmla="*/ 146 w 333"/>
                <a:gd name="T61" fmla="*/ 890 h 1155"/>
                <a:gd name="T62" fmla="*/ 180 w 333"/>
                <a:gd name="T63" fmla="*/ 856 h 1155"/>
                <a:gd name="T64" fmla="*/ 167 w 333"/>
                <a:gd name="T65" fmla="*/ 911 h 1155"/>
                <a:gd name="T66" fmla="*/ 199 w 333"/>
                <a:gd name="T67" fmla="*/ 383 h 1155"/>
                <a:gd name="T68" fmla="*/ 142 w 333"/>
                <a:gd name="T69" fmla="*/ 345 h 1155"/>
                <a:gd name="T70" fmla="*/ 182 w 333"/>
                <a:gd name="T71" fmla="*/ 714 h 1155"/>
                <a:gd name="T72" fmla="*/ 206 w 333"/>
                <a:gd name="T73" fmla="*/ 411 h 1155"/>
                <a:gd name="T74" fmla="*/ 246 w 333"/>
                <a:gd name="T75" fmla="*/ 692 h 1155"/>
                <a:gd name="T76" fmla="*/ 277 w 333"/>
                <a:gd name="T77" fmla="*/ 635 h 1155"/>
                <a:gd name="T78" fmla="*/ 324 w 333"/>
                <a:gd name="T79" fmla="*/ 618 h 1155"/>
                <a:gd name="T80" fmla="*/ 251 w 333"/>
                <a:gd name="T81" fmla="*/ 357 h 1155"/>
                <a:gd name="T82" fmla="*/ 270 w 333"/>
                <a:gd name="T83" fmla="*/ 419 h 1155"/>
                <a:gd name="T84" fmla="*/ 206 w 333"/>
                <a:gd name="T85" fmla="*/ 363 h 1155"/>
                <a:gd name="T86" fmla="*/ 127 w 333"/>
                <a:gd name="T87" fmla="*/ 363 h 1155"/>
                <a:gd name="T88" fmla="*/ 70 w 333"/>
                <a:gd name="T89" fmla="*/ 387 h 1155"/>
                <a:gd name="T90" fmla="*/ 106 w 333"/>
                <a:gd name="T91" fmla="*/ 339 h 1155"/>
                <a:gd name="T92" fmla="*/ 106 w 333"/>
                <a:gd name="T93" fmla="*/ 714 h 1155"/>
                <a:gd name="T94" fmla="*/ 65 w 333"/>
                <a:gd name="T95" fmla="*/ 649 h 1155"/>
                <a:gd name="T96" fmla="*/ 56 w 333"/>
                <a:gd name="T97" fmla="*/ 416 h 1155"/>
                <a:gd name="T98" fmla="*/ 63 w 333"/>
                <a:gd name="T99" fmla="*/ 419 h 1155"/>
                <a:gd name="T100" fmla="*/ 227 w 333"/>
                <a:gd name="T101" fmla="*/ 724 h 1155"/>
                <a:gd name="T102" fmla="*/ 102 w 333"/>
                <a:gd name="T103" fmla="*/ 726 h 1155"/>
                <a:gd name="T104" fmla="*/ 106 w 333"/>
                <a:gd name="T105" fmla="*/ 755 h 1155"/>
                <a:gd name="T106" fmla="*/ 233 w 333"/>
                <a:gd name="T107" fmla="*/ 749 h 1155"/>
                <a:gd name="T108" fmla="*/ 227 w 333"/>
                <a:gd name="T109" fmla="*/ 299 h 1155"/>
                <a:gd name="T110" fmla="*/ 102 w 333"/>
                <a:gd name="T111" fmla="*/ 300 h 1155"/>
                <a:gd name="T112" fmla="*/ 106 w 333"/>
                <a:gd name="T113" fmla="*/ 330 h 1155"/>
                <a:gd name="T114" fmla="*/ 231 w 333"/>
                <a:gd name="T115" fmla="*/ 328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155">
                  <a:moveTo>
                    <a:pt x="106" y="289"/>
                  </a:moveTo>
                  <a:cubicBezTo>
                    <a:pt x="136" y="289"/>
                    <a:pt x="136" y="289"/>
                    <a:pt x="136" y="289"/>
                  </a:cubicBezTo>
                  <a:cubicBezTo>
                    <a:pt x="137" y="282"/>
                    <a:pt x="141" y="277"/>
                    <a:pt x="145" y="272"/>
                  </a:cubicBezTo>
                  <a:cubicBezTo>
                    <a:pt x="149" y="268"/>
                    <a:pt x="155" y="265"/>
                    <a:pt x="162" y="264"/>
                  </a:cubicBezTo>
                  <a:cubicBezTo>
                    <a:pt x="162" y="5"/>
                    <a:pt x="162" y="5"/>
                    <a:pt x="162" y="5"/>
                  </a:cubicBezTo>
                  <a:cubicBezTo>
                    <a:pt x="162" y="2"/>
                    <a:pt x="164" y="0"/>
                    <a:pt x="167" y="0"/>
                  </a:cubicBezTo>
                  <a:cubicBezTo>
                    <a:pt x="169" y="0"/>
                    <a:pt x="171" y="2"/>
                    <a:pt x="171" y="5"/>
                  </a:cubicBezTo>
                  <a:cubicBezTo>
                    <a:pt x="171" y="264"/>
                    <a:pt x="171" y="264"/>
                    <a:pt x="171" y="264"/>
                  </a:cubicBezTo>
                  <a:cubicBezTo>
                    <a:pt x="178" y="265"/>
                    <a:pt x="184" y="268"/>
                    <a:pt x="188" y="272"/>
                  </a:cubicBezTo>
                  <a:cubicBezTo>
                    <a:pt x="193" y="277"/>
                    <a:pt x="196" y="282"/>
                    <a:pt x="197" y="289"/>
                  </a:cubicBezTo>
                  <a:cubicBezTo>
                    <a:pt x="227" y="289"/>
                    <a:pt x="227" y="289"/>
                    <a:pt x="227" y="289"/>
                  </a:cubicBezTo>
                  <a:cubicBezTo>
                    <a:pt x="231" y="289"/>
                    <a:pt x="235" y="291"/>
                    <a:pt x="238" y="294"/>
                  </a:cubicBezTo>
                  <a:cubicBezTo>
                    <a:pt x="238" y="294"/>
                    <a:pt x="238" y="294"/>
                    <a:pt x="238" y="294"/>
                  </a:cubicBezTo>
                  <a:cubicBezTo>
                    <a:pt x="241" y="296"/>
                    <a:pt x="242" y="300"/>
                    <a:pt x="242" y="304"/>
                  </a:cubicBezTo>
                  <a:cubicBezTo>
                    <a:pt x="242" y="324"/>
                    <a:pt x="242" y="324"/>
                    <a:pt x="242" y="324"/>
                  </a:cubicBezTo>
                  <a:cubicBezTo>
                    <a:pt x="242" y="326"/>
                    <a:pt x="242" y="328"/>
                    <a:pt x="241" y="330"/>
                  </a:cubicBezTo>
                  <a:cubicBezTo>
                    <a:pt x="265" y="334"/>
                    <a:pt x="286" y="345"/>
                    <a:pt x="302" y="361"/>
                  </a:cubicBezTo>
                  <a:cubicBezTo>
                    <a:pt x="321" y="380"/>
                    <a:pt x="333" y="406"/>
                    <a:pt x="333" y="436"/>
                  </a:cubicBezTo>
                  <a:cubicBezTo>
                    <a:pt x="333" y="618"/>
                    <a:pt x="333" y="618"/>
                    <a:pt x="333" y="618"/>
                  </a:cubicBezTo>
                  <a:cubicBezTo>
                    <a:pt x="333" y="647"/>
                    <a:pt x="321" y="674"/>
                    <a:pt x="302" y="693"/>
                  </a:cubicBezTo>
                  <a:cubicBezTo>
                    <a:pt x="286" y="709"/>
                    <a:pt x="265" y="720"/>
                    <a:pt x="241" y="723"/>
                  </a:cubicBezTo>
                  <a:cubicBezTo>
                    <a:pt x="242" y="725"/>
                    <a:pt x="242" y="727"/>
                    <a:pt x="242" y="730"/>
                  </a:cubicBezTo>
                  <a:cubicBezTo>
                    <a:pt x="242" y="749"/>
                    <a:pt x="242" y="749"/>
                    <a:pt x="242" y="749"/>
                  </a:cubicBezTo>
                  <a:cubicBezTo>
                    <a:pt x="242" y="753"/>
                    <a:pt x="241" y="757"/>
                    <a:pt x="238" y="760"/>
                  </a:cubicBezTo>
                  <a:cubicBezTo>
                    <a:pt x="238" y="760"/>
                    <a:pt x="238" y="760"/>
                    <a:pt x="238" y="760"/>
                  </a:cubicBezTo>
                  <a:cubicBezTo>
                    <a:pt x="235" y="763"/>
                    <a:pt x="231" y="765"/>
                    <a:pt x="227" y="765"/>
                  </a:cubicBezTo>
                  <a:cubicBezTo>
                    <a:pt x="171" y="765"/>
                    <a:pt x="171" y="765"/>
                    <a:pt x="171" y="765"/>
                  </a:cubicBezTo>
                  <a:cubicBezTo>
                    <a:pt x="171" y="793"/>
                    <a:pt x="171" y="793"/>
                    <a:pt x="171" y="793"/>
                  </a:cubicBezTo>
                  <a:cubicBezTo>
                    <a:pt x="190" y="812"/>
                    <a:pt x="190" y="812"/>
                    <a:pt x="190" y="812"/>
                  </a:cubicBezTo>
                  <a:cubicBezTo>
                    <a:pt x="192" y="814"/>
                    <a:pt x="192" y="817"/>
                    <a:pt x="190" y="819"/>
                  </a:cubicBezTo>
                  <a:cubicBezTo>
                    <a:pt x="173" y="836"/>
                    <a:pt x="173" y="836"/>
                    <a:pt x="173" y="836"/>
                  </a:cubicBezTo>
                  <a:cubicBezTo>
                    <a:pt x="190" y="853"/>
                    <a:pt x="190" y="853"/>
                    <a:pt x="190" y="853"/>
                  </a:cubicBezTo>
                  <a:cubicBezTo>
                    <a:pt x="190" y="853"/>
                    <a:pt x="190" y="853"/>
                    <a:pt x="190" y="853"/>
                  </a:cubicBezTo>
                  <a:cubicBezTo>
                    <a:pt x="190" y="853"/>
                    <a:pt x="190" y="853"/>
                    <a:pt x="190" y="853"/>
                  </a:cubicBezTo>
                  <a:cubicBezTo>
                    <a:pt x="207" y="870"/>
                    <a:pt x="207" y="870"/>
                    <a:pt x="207" y="870"/>
                  </a:cubicBezTo>
                  <a:cubicBezTo>
                    <a:pt x="224" y="853"/>
                    <a:pt x="224" y="853"/>
                    <a:pt x="224" y="853"/>
                  </a:cubicBezTo>
                  <a:cubicBezTo>
                    <a:pt x="226" y="851"/>
                    <a:pt x="229" y="851"/>
                    <a:pt x="231" y="853"/>
                  </a:cubicBezTo>
                  <a:cubicBezTo>
                    <a:pt x="252" y="873"/>
                    <a:pt x="252" y="873"/>
                    <a:pt x="252" y="873"/>
                  </a:cubicBezTo>
                  <a:cubicBezTo>
                    <a:pt x="253" y="875"/>
                    <a:pt x="253" y="878"/>
                    <a:pt x="252" y="880"/>
                  </a:cubicBezTo>
                  <a:cubicBezTo>
                    <a:pt x="231" y="901"/>
                    <a:pt x="231" y="901"/>
                    <a:pt x="231" y="901"/>
                  </a:cubicBezTo>
                  <a:cubicBezTo>
                    <a:pt x="229" y="902"/>
                    <a:pt x="226" y="902"/>
                    <a:pt x="224" y="901"/>
                  </a:cubicBezTo>
                  <a:cubicBezTo>
                    <a:pt x="207" y="884"/>
                    <a:pt x="207" y="884"/>
                    <a:pt x="207" y="884"/>
                  </a:cubicBezTo>
                  <a:cubicBezTo>
                    <a:pt x="190" y="901"/>
                    <a:pt x="190" y="901"/>
                    <a:pt x="190" y="901"/>
                  </a:cubicBezTo>
                  <a:cubicBezTo>
                    <a:pt x="173" y="918"/>
                    <a:pt x="173" y="918"/>
                    <a:pt x="173" y="918"/>
                  </a:cubicBezTo>
                  <a:cubicBezTo>
                    <a:pt x="190" y="934"/>
                    <a:pt x="190" y="934"/>
                    <a:pt x="190" y="934"/>
                  </a:cubicBezTo>
                  <a:cubicBezTo>
                    <a:pt x="191" y="936"/>
                    <a:pt x="191" y="939"/>
                    <a:pt x="190" y="941"/>
                  </a:cubicBezTo>
                  <a:cubicBezTo>
                    <a:pt x="171" y="959"/>
                    <a:pt x="171" y="959"/>
                    <a:pt x="171" y="959"/>
                  </a:cubicBezTo>
                  <a:cubicBezTo>
                    <a:pt x="171" y="1045"/>
                    <a:pt x="171" y="1045"/>
                    <a:pt x="171" y="1045"/>
                  </a:cubicBezTo>
                  <a:cubicBezTo>
                    <a:pt x="176" y="1046"/>
                    <a:pt x="181" y="1049"/>
                    <a:pt x="185" y="1052"/>
                  </a:cubicBezTo>
                  <a:cubicBezTo>
                    <a:pt x="189" y="1057"/>
                    <a:pt x="192" y="1063"/>
                    <a:pt x="192" y="1070"/>
                  </a:cubicBezTo>
                  <a:cubicBezTo>
                    <a:pt x="192" y="1076"/>
                    <a:pt x="190" y="1081"/>
                    <a:pt x="187" y="1085"/>
                  </a:cubicBezTo>
                  <a:cubicBezTo>
                    <a:pt x="198" y="1127"/>
                    <a:pt x="198" y="1127"/>
                    <a:pt x="198" y="1127"/>
                  </a:cubicBezTo>
                  <a:cubicBezTo>
                    <a:pt x="199" y="1130"/>
                    <a:pt x="197" y="1133"/>
                    <a:pt x="195" y="1133"/>
                  </a:cubicBezTo>
                  <a:cubicBezTo>
                    <a:pt x="192" y="1134"/>
                    <a:pt x="189" y="1132"/>
                    <a:pt x="189" y="1130"/>
                  </a:cubicBezTo>
                  <a:cubicBezTo>
                    <a:pt x="179" y="1092"/>
                    <a:pt x="179" y="1092"/>
                    <a:pt x="179" y="1092"/>
                  </a:cubicBezTo>
                  <a:cubicBezTo>
                    <a:pt x="176" y="1094"/>
                    <a:pt x="174" y="1095"/>
                    <a:pt x="171" y="1095"/>
                  </a:cubicBezTo>
                  <a:cubicBezTo>
                    <a:pt x="171" y="1150"/>
                    <a:pt x="171" y="1150"/>
                    <a:pt x="171" y="1150"/>
                  </a:cubicBezTo>
                  <a:cubicBezTo>
                    <a:pt x="171" y="1153"/>
                    <a:pt x="169" y="1155"/>
                    <a:pt x="167" y="1155"/>
                  </a:cubicBezTo>
                  <a:cubicBezTo>
                    <a:pt x="164" y="1155"/>
                    <a:pt x="162" y="1153"/>
                    <a:pt x="162" y="1150"/>
                  </a:cubicBezTo>
                  <a:cubicBezTo>
                    <a:pt x="162" y="1095"/>
                    <a:pt x="162" y="1095"/>
                    <a:pt x="162" y="1095"/>
                  </a:cubicBezTo>
                  <a:cubicBezTo>
                    <a:pt x="159" y="1095"/>
                    <a:pt x="157" y="1094"/>
                    <a:pt x="154" y="1092"/>
                  </a:cubicBezTo>
                  <a:cubicBezTo>
                    <a:pt x="144" y="1130"/>
                    <a:pt x="144" y="1130"/>
                    <a:pt x="144" y="1130"/>
                  </a:cubicBezTo>
                  <a:cubicBezTo>
                    <a:pt x="144" y="1132"/>
                    <a:pt x="141" y="1134"/>
                    <a:pt x="139" y="1133"/>
                  </a:cubicBezTo>
                  <a:cubicBezTo>
                    <a:pt x="136" y="1133"/>
                    <a:pt x="134" y="1130"/>
                    <a:pt x="135" y="1127"/>
                  </a:cubicBezTo>
                  <a:cubicBezTo>
                    <a:pt x="146" y="1085"/>
                    <a:pt x="146" y="1085"/>
                    <a:pt x="146" y="1085"/>
                  </a:cubicBezTo>
                  <a:cubicBezTo>
                    <a:pt x="143" y="1081"/>
                    <a:pt x="141" y="1076"/>
                    <a:pt x="141" y="1070"/>
                  </a:cubicBezTo>
                  <a:cubicBezTo>
                    <a:pt x="141" y="1063"/>
                    <a:pt x="144" y="1057"/>
                    <a:pt x="149" y="1052"/>
                  </a:cubicBezTo>
                  <a:cubicBezTo>
                    <a:pt x="152" y="1049"/>
                    <a:pt x="157" y="1046"/>
                    <a:pt x="162" y="1045"/>
                  </a:cubicBezTo>
                  <a:cubicBezTo>
                    <a:pt x="162" y="960"/>
                    <a:pt x="162" y="960"/>
                    <a:pt x="162" y="960"/>
                  </a:cubicBezTo>
                  <a:cubicBezTo>
                    <a:pt x="142" y="941"/>
                    <a:pt x="142" y="941"/>
                    <a:pt x="142" y="941"/>
                  </a:cubicBezTo>
                  <a:cubicBezTo>
                    <a:pt x="140" y="939"/>
                    <a:pt x="140" y="936"/>
                    <a:pt x="142" y="934"/>
                  </a:cubicBezTo>
                  <a:cubicBezTo>
                    <a:pt x="159" y="917"/>
                    <a:pt x="159" y="917"/>
                    <a:pt x="159" y="917"/>
                  </a:cubicBezTo>
                  <a:cubicBezTo>
                    <a:pt x="143" y="901"/>
                    <a:pt x="143" y="901"/>
                    <a:pt x="143" y="901"/>
                  </a:cubicBezTo>
                  <a:cubicBezTo>
                    <a:pt x="143" y="901"/>
                    <a:pt x="143" y="901"/>
                    <a:pt x="143" y="901"/>
                  </a:cubicBezTo>
                  <a:cubicBezTo>
                    <a:pt x="143" y="900"/>
                    <a:pt x="143" y="900"/>
                    <a:pt x="143" y="900"/>
                  </a:cubicBezTo>
                  <a:cubicBezTo>
                    <a:pt x="126" y="884"/>
                    <a:pt x="126" y="884"/>
                    <a:pt x="126" y="884"/>
                  </a:cubicBezTo>
                  <a:cubicBezTo>
                    <a:pt x="109" y="901"/>
                    <a:pt x="109" y="901"/>
                    <a:pt x="109" y="901"/>
                  </a:cubicBezTo>
                  <a:cubicBezTo>
                    <a:pt x="107" y="902"/>
                    <a:pt x="104" y="902"/>
                    <a:pt x="102" y="901"/>
                  </a:cubicBezTo>
                  <a:cubicBezTo>
                    <a:pt x="82" y="880"/>
                    <a:pt x="82" y="880"/>
                    <a:pt x="82" y="880"/>
                  </a:cubicBezTo>
                  <a:cubicBezTo>
                    <a:pt x="80" y="878"/>
                    <a:pt x="80" y="875"/>
                    <a:pt x="82" y="873"/>
                  </a:cubicBezTo>
                  <a:cubicBezTo>
                    <a:pt x="102" y="853"/>
                    <a:pt x="102" y="853"/>
                    <a:pt x="102" y="853"/>
                  </a:cubicBezTo>
                  <a:cubicBezTo>
                    <a:pt x="104" y="851"/>
                    <a:pt x="107" y="851"/>
                    <a:pt x="109" y="853"/>
                  </a:cubicBezTo>
                  <a:cubicBezTo>
                    <a:pt x="126" y="870"/>
                    <a:pt x="126" y="870"/>
                    <a:pt x="126" y="870"/>
                  </a:cubicBezTo>
                  <a:cubicBezTo>
                    <a:pt x="143" y="853"/>
                    <a:pt x="143" y="853"/>
                    <a:pt x="143" y="853"/>
                  </a:cubicBezTo>
                  <a:cubicBezTo>
                    <a:pt x="143" y="853"/>
                    <a:pt x="143" y="853"/>
                    <a:pt x="143" y="853"/>
                  </a:cubicBezTo>
                  <a:cubicBezTo>
                    <a:pt x="160" y="836"/>
                    <a:pt x="160" y="836"/>
                    <a:pt x="160" y="836"/>
                  </a:cubicBezTo>
                  <a:cubicBezTo>
                    <a:pt x="143" y="819"/>
                    <a:pt x="143" y="819"/>
                    <a:pt x="143" y="819"/>
                  </a:cubicBezTo>
                  <a:cubicBezTo>
                    <a:pt x="141" y="817"/>
                    <a:pt x="141" y="814"/>
                    <a:pt x="143" y="812"/>
                  </a:cubicBezTo>
                  <a:cubicBezTo>
                    <a:pt x="162" y="793"/>
                    <a:pt x="162" y="793"/>
                    <a:pt x="162" y="793"/>
                  </a:cubicBezTo>
                  <a:cubicBezTo>
                    <a:pt x="162" y="765"/>
                    <a:pt x="162" y="765"/>
                    <a:pt x="162" y="765"/>
                  </a:cubicBezTo>
                  <a:cubicBezTo>
                    <a:pt x="106" y="765"/>
                    <a:pt x="106" y="765"/>
                    <a:pt x="106" y="765"/>
                  </a:cubicBezTo>
                  <a:cubicBezTo>
                    <a:pt x="102" y="765"/>
                    <a:pt x="98" y="763"/>
                    <a:pt x="95" y="760"/>
                  </a:cubicBezTo>
                  <a:cubicBezTo>
                    <a:pt x="95" y="760"/>
                    <a:pt x="95" y="760"/>
                    <a:pt x="95" y="760"/>
                  </a:cubicBezTo>
                  <a:cubicBezTo>
                    <a:pt x="92" y="757"/>
                    <a:pt x="91" y="753"/>
                    <a:pt x="91" y="749"/>
                  </a:cubicBezTo>
                  <a:cubicBezTo>
                    <a:pt x="91" y="730"/>
                    <a:pt x="91" y="730"/>
                    <a:pt x="91" y="730"/>
                  </a:cubicBezTo>
                  <a:cubicBezTo>
                    <a:pt x="91" y="727"/>
                    <a:pt x="91" y="725"/>
                    <a:pt x="92" y="723"/>
                  </a:cubicBezTo>
                  <a:cubicBezTo>
                    <a:pt x="69" y="720"/>
                    <a:pt x="47" y="709"/>
                    <a:pt x="31" y="693"/>
                  </a:cubicBezTo>
                  <a:cubicBezTo>
                    <a:pt x="12" y="674"/>
                    <a:pt x="0" y="647"/>
                    <a:pt x="0" y="618"/>
                  </a:cubicBezTo>
                  <a:cubicBezTo>
                    <a:pt x="0" y="436"/>
                    <a:pt x="0" y="436"/>
                    <a:pt x="0" y="436"/>
                  </a:cubicBezTo>
                  <a:cubicBezTo>
                    <a:pt x="0" y="406"/>
                    <a:pt x="12" y="380"/>
                    <a:pt x="31" y="361"/>
                  </a:cubicBezTo>
                  <a:cubicBezTo>
                    <a:pt x="47" y="345"/>
                    <a:pt x="69" y="334"/>
                    <a:pt x="92" y="330"/>
                  </a:cubicBezTo>
                  <a:cubicBezTo>
                    <a:pt x="91" y="328"/>
                    <a:pt x="91" y="326"/>
                    <a:pt x="91" y="324"/>
                  </a:cubicBezTo>
                  <a:cubicBezTo>
                    <a:pt x="91" y="304"/>
                    <a:pt x="91" y="304"/>
                    <a:pt x="91" y="304"/>
                  </a:cubicBezTo>
                  <a:cubicBezTo>
                    <a:pt x="91" y="300"/>
                    <a:pt x="92" y="296"/>
                    <a:pt x="95" y="294"/>
                  </a:cubicBezTo>
                  <a:cubicBezTo>
                    <a:pt x="95" y="294"/>
                    <a:pt x="95" y="294"/>
                    <a:pt x="95" y="294"/>
                  </a:cubicBezTo>
                  <a:cubicBezTo>
                    <a:pt x="98" y="291"/>
                    <a:pt x="102" y="289"/>
                    <a:pt x="106" y="289"/>
                  </a:cubicBezTo>
                  <a:close/>
                  <a:moveTo>
                    <a:pt x="178" y="1081"/>
                  </a:moveTo>
                  <a:cubicBezTo>
                    <a:pt x="178" y="1081"/>
                    <a:pt x="178" y="1081"/>
                    <a:pt x="178" y="1081"/>
                  </a:cubicBezTo>
                  <a:cubicBezTo>
                    <a:pt x="181" y="1078"/>
                    <a:pt x="182" y="1074"/>
                    <a:pt x="182" y="1070"/>
                  </a:cubicBezTo>
                  <a:cubicBezTo>
                    <a:pt x="182" y="1066"/>
                    <a:pt x="181" y="1062"/>
                    <a:pt x="178" y="1059"/>
                  </a:cubicBezTo>
                  <a:cubicBezTo>
                    <a:pt x="175" y="1056"/>
                    <a:pt x="171" y="1054"/>
                    <a:pt x="167" y="1054"/>
                  </a:cubicBezTo>
                  <a:cubicBezTo>
                    <a:pt x="162" y="1054"/>
                    <a:pt x="158" y="1056"/>
                    <a:pt x="155" y="1059"/>
                  </a:cubicBezTo>
                  <a:cubicBezTo>
                    <a:pt x="152" y="1062"/>
                    <a:pt x="151" y="1066"/>
                    <a:pt x="151" y="1070"/>
                  </a:cubicBezTo>
                  <a:cubicBezTo>
                    <a:pt x="151" y="1074"/>
                    <a:pt x="152" y="1078"/>
                    <a:pt x="155" y="1081"/>
                  </a:cubicBezTo>
                  <a:cubicBezTo>
                    <a:pt x="155" y="1081"/>
                    <a:pt x="155" y="1081"/>
                    <a:pt x="155" y="1081"/>
                  </a:cubicBezTo>
                  <a:cubicBezTo>
                    <a:pt x="155" y="1081"/>
                    <a:pt x="155" y="1081"/>
                    <a:pt x="155" y="1081"/>
                  </a:cubicBezTo>
                  <a:cubicBezTo>
                    <a:pt x="158" y="1084"/>
                    <a:pt x="162" y="1086"/>
                    <a:pt x="167" y="1086"/>
                  </a:cubicBezTo>
                  <a:cubicBezTo>
                    <a:pt x="171" y="1086"/>
                    <a:pt x="175" y="1084"/>
                    <a:pt x="178" y="1081"/>
                  </a:cubicBezTo>
                  <a:cubicBezTo>
                    <a:pt x="178" y="1081"/>
                    <a:pt x="178" y="1081"/>
                    <a:pt x="178" y="1081"/>
                  </a:cubicBezTo>
                  <a:close/>
                  <a:moveTo>
                    <a:pt x="146" y="289"/>
                  </a:moveTo>
                  <a:cubicBezTo>
                    <a:pt x="187" y="289"/>
                    <a:pt x="187" y="289"/>
                    <a:pt x="187" y="289"/>
                  </a:cubicBezTo>
                  <a:cubicBezTo>
                    <a:pt x="186" y="285"/>
                    <a:pt x="184" y="282"/>
                    <a:pt x="181" y="279"/>
                  </a:cubicBezTo>
                  <a:cubicBezTo>
                    <a:pt x="178" y="275"/>
                    <a:pt x="172" y="273"/>
                    <a:pt x="167" y="273"/>
                  </a:cubicBezTo>
                  <a:cubicBezTo>
                    <a:pt x="161" y="273"/>
                    <a:pt x="156" y="275"/>
                    <a:pt x="152" y="279"/>
                  </a:cubicBezTo>
                  <a:cubicBezTo>
                    <a:pt x="149" y="282"/>
                    <a:pt x="147" y="285"/>
                    <a:pt x="146" y="289"/>
                  </a:cubicBezTo>
                  <a:close/>
                  <a:moveTo>
                    <a:pt x="164" y="949"/>
                  </a:moveTo>
                  <a:cubicBezTo>
                    <a:pt x="165" y="948"/>
                    <a:pt x="166" y="948"/>
                    <a:pt x="167" y="948"/>
                  </a:cubicBezTo>
                  <a:cubicBezTo>
                    <a:pt x="167" y="948"/>
                    <a:pt x="168" y="948"/>
                    <a:pt x="168" y="948"/>
                  </a:cubicBezTo>
                  <a:cubicBezTo>
                    <a:pt x="179" y="937"/>
                    <a:pt x="179" y="937"/>
                    <a:pt x="179" y="937"/>
                  </a:cubicBezTo>
                  <a:cubicBezTo>
                    <a:pt x="166" y="923"/>
                    <a:pt x="166" y="923"/>
                    <a:pt x="166" y="923"/>
                  </a:cubicBezTo>
                  <a:cubicBezTo>
                    <a:pt x="152" y="937"/>
                    <a:pt x="152" y="937"/>
                    <a:pt x="152" y="937"/>
                  </a:cubicBezTo>
                  <a:cubicBezTo>
                    <a:pt x="164" y="949"/>
                    <a:pt x="164" y="949"/>
                    <a:pt x="164" y="949"/>
                  </a:cubicBezTo>
                  <a:close/>
                  <a:moveTo>
                    <a:pt x="167" y="829"/>
                  </a:moveTo>
                  <a:cubicBezTo>
                    <a:pt x="180" y="816"/>
                    <a:pt x="180" y="816"/>
                    <a:pt x="180" y="816"/>
                  </a:cubicBezTo>
                  <a:cubicBezTo>
                    <a:pt x="167" y="802"/>
                    <a:pt x="167" y="802"/>
                    <a:pt x="167" y="802"/>
                  </a:cubicBezTo>
                  <a:cubicBezTo>
                    <a:pt x="153" y="816"/>
                    <a:pt x="153" y="816"/>
                    <a:pt x="153" y="816"/>
                  </a:cubicBezTo>
                  <a:cubicBezTo>
                    <a:pt x="167" y="829"/>
                    <a:pt x="167" y="829"/>
                    <a:pt x="167" y="829"/>
                  </a:cubicBezTo>
                  <a:close/>
                  <a:moveTo>
                    <a:pt x="241" y="877"/>
                  </a:moveTo>
                  <a:cubicBezTo>
                    <a:pt x="228" y="863"/>
                    <a:pt x="228" y="863"/>
                    <a:pt x="228" y="863"/>
                  </a:cubicBezTo>
                  <a:cubicBezTo>
                    <a:pt x="214" y="877"/>
                    <a:pt x="214" y="877"/>
                    <a:pt x="214" y="877"/>
                  </a:cubicBezTo>
                  <a:cubicBezTo>
                    <a:pt x="228" y="890"/>
                    <a:pt x="228" y="890"/>
                    <a:pt x="228" y="890"/>
                  </a:cubicBezTo>
                  <a:cubicBezTo>
                    <a:pt x="241" y="877"/>
                    <a:pt x="241" y="877"/>
                    <a:pt x="241" y="877"/>
                  </a:cubicBezTo>
                  <a:close/>
                  <a:moveTo>
                    <a:pt x="187" y="890"/>
                  </a:moveTo>
                  <a:cubicBezTo>
                    <a:pt x="201" y="877"/>
                    <a:pt x="201" y="877"/>
                    <a:pt x="201" y="877"/>
                  </a:cubicBezTo>
                  <a:cubicBezTo>
                    <a:pt x="187" y="863"/>
                    <a:pt x="187" y="863"/>
                    <a:pt x="187" y="863"/>
                  </a:cubicBezTo>
                  <a:cubicBezTo>
                    <a:pt x="173" y="877"/>
                    <a:pt x="173" y="877"/>
                    <a:pt x="173" y="877"/>
                  </a:cubicBezTo>
                  <a:cubicBezTo>
                    <a:pt x="187" y="890"/>
                    <a:pt x="187" y="890"/>
                    <a:pt x="187" y="890"/>
                  </a:cubicBezTo>
                  <a:close/>
                  <a:moveTo>
                    <a:pt x="105" y="863"/>
                  </a:moveTo>
                  <a:cubicBezTo>
                    <a:pt x="92" y="877"/>
                    <a:pt x="92" y="877"/>
                    <a:pt x="92" y="877"/>
                  </a:cubicBezTo>
                  <a:cubicBezTo>
                    <a:pt x="105" y="890"/>
                    <a:pt x="105" y="890"/>
                    <a:pt x="105" y="890"/>
                  </a:cubicBezTo>
                  <a:cubicBezTo>
                    <a:pt x="119" y="877"/>
                    <a:pt x="119" y="877"/>
                    <a:pt x="119" y="877"/>
                  </a:cubicBezTo>
                  <a:cubicBezTo>
                    <a:pt x="105" y="863"/>
                    <a:pt x="105" y="863"/>
                    <a:pt x="105" y="863"/>
                  </a:cubicBezTo>
                  <a:close/>
                  <a:moveTo>
                    <a:pt x="146" y="863"/>
                  </a:moveTo>
                  <a:cubicBezTo>
                    <a:pt x="132" y="877"/>
                    <a:pt x="132" y="877"/>
                    <a:pt x="132" y="877"/>
                  </a:cubicBezTo>
                  <a:cubicBezTo>
                    <a:pt x="146" y="890"/>
                    <a:pt x="146" y="890"/>
                    <a:pt x="146" y="890"/>
                  </a:cubicBezTo>
                  <a:cubicBezTo>
                    <a:pt x="160" y="877"/>
                    <a:pt x="160" y="877"/>
                    <a:pt x="160" y="877"/>
                  </a:cubicBezTo>
                  <a:cubicBezTo>
                    <a:pt x="146" y="863"/>
                    <a:pt x="146" y="863"/>
                    <a:pt x="146" y="863"/>
                  </a:cubicBezTo>
                  <a:close/>
                  <a:moveTo>
                    <a:pt x="153" y="856"/>
                  </a:moveTo>
                  <a:cubicBezTo>
                    <a:pt x="167" y="870"/>
                    <a:pt x="167" y="870"/>
                    <a:pt x="167" y="870"/>
                  </a:cubicBezTo>
                  <a:cubicBezTo>
                    <a:pt x="180" y="856"/>
                    <a:pt x="180" y="856"/>
                    <a:pt x="180" y="856"/>
                  </a:cubicBezTo>
                  <a:cubicBezTo>
                    <a:pt x="167" y="843"/>
                    <a:pt x="167" y="843"/>
                    <a:pt x="167" y="843"/>
                  </a:cubicBezTo>
                  <a:cubicBezTo>
                    <a:pt x="153" y="856"/>
                    <a:pt x="153" y="856"/>
                    <a:pt x="153" y="856"/>
                  </a:cubicBezTo>
                  <a:close/>
                  <a:moveTo>
                    <a:pt x="167" y="884"/>
                  </a:moveTo>
                  <a:cubicBezTo>
                    <a:pt x="153" y="897"/>
                    <a:pt x="153" y="897"/>
                    <a:pt x="153" y="897"/>
                  </a:cubicBezTo>
                  <a:cubicBezTo>
                    <a:pt x="167" y="911"/>
                    <a:pt x="167" y="911"/>
                    <a:pt x="167" y="911"/>
                  </a:cubicBezTo>
                  <a:cubicBezTo>
                    <a:pt x="180" y="897"/>
                    <a:pt x="180" y="897"/>
                    <a:pt x="180" y="897"/>
                  </a:cubicBezTo>
                  <a:cubicBezTo>
                    <a:pt x="167" y="884"/>
                    <a:pt x="167" y="884"/>
                    <a:pt x="167" y="884"/>
                  </a:cubicBezTo>
                  <a:close/>
                  <a:moveTo>
                    <a:pt x="206" y="383"/>
                  </a:moveTo>
                  <a:cubicBezTo>
                    <a:pt x="206" y="385"/>
                    <a:pt x="204" y="387"/>
                    <a:pt x="202" y="387"/>
                  </a:cubicBezTo>
                  <a:cubicBezTo>
                    <a:pt x="200" y="387"/>
                    <a:pt x="199" y="385"/>
                    <a:pt x="199" y="383"/>
                  </a:cubicBezTo>
                  <a:cubicBezTo>
                    <a:pt x="199" y="363"/>
                    <a:pt x="199" y="363"/>
                    <a:pt x="199" y="363"/>
                  </a:cubicBezTo>
                  <a:cubicBezTo>
                    <a:pt x="199" y="356"/>
                    <a:pt x="196" y="350"/>
                    <a:pt x="191" y="345"/>
                  </a:cubicBezTo>
                  <a:cubicBezTo>
                    <a:pt x="189" y="342"/>
                    <a:pt x="185" y="340"/>
                    <a:pt x="182" y="339"/>
                  </a:cubicBezTo>
                  <a:cubicBezTo>
                    <a:pt x="152" y="339"/>
                    <a:pt x="152" y="339"/>
                    <a:pt x="152" y="339"/>
                  </a:cubicBezTo>
                  <a:cubicBezTo>
                    <a:pt x="148" y="340"/>
                    <a:pt x="144" y="342"/>
                    <a:pt x="142" y="345"/>
                  </a:cubicBezTo>
                  <a:cubicBezTo>
                    <a:pt x="137" y="350"/>
                    <a:pt x="134" y="356"/>
                    <a:pt x="134" y="363"/>
                  </a:cubicBezTo>
                  <a:cubicBezTo>
                    <a:pt x="134" y="691"/>
                    <a:pt x="134" y="691"/>
                    <a:pt x="134" y="691"/>
                  </a:cubicBezTo>
                  <a:cubicBezTo>
                    <a:pt x="134" y="698"/>
                    <a:pt x="137" y="704"/>
                    <a:pt x="142" y="708"/>
                  </a:cubicBezTo>
                  <a:cubicBezTo>
                    <a:pt x="144" y="711"/>
                    <a:pt x="148" y="713"/>
                    <a:pt x="152" y="714"/>
                  </a:cubicBezTo>
                  <a:cubicBezTo>
                    <a:pt x="182" y="714"/>
                    <a:pt x="182" y="714"/>
                    <a:pt x="182" y="714"/>
                  </a:cubicBezTo>
                  <a:cubicBezTo>
                    <a:pt x="185" y="713"/>
                    <a:pt x="189" y="711"/>
                    <a:pt x="191" y="708"/>
                  </a:cubicBezTo>
                  <a:cubicBezTo>
                    <a:pt x="196" y="704"/>
                    <a:pt x="199" y="698"/>
                    <a:pt x="199" y="691"/>
                  </a:cubicBezTo>
                  <a:cubicBezTo>
                    <a:pt x="199" y="411"/>
                    <a:pt x="199" y="411"/>
                    <a:pt x="199" y="411"/>
                  </a:cubicBezTo>
                  <a:cubicBezTo>
                    <a:pt x="199" y="409"/>
                    <a:pt x="200" y="407"/>
                    <a:pt x="202" y="407"/>
                  </a:cubicBezTo>
                  <a:cubicBezTo>
                    <a:pt x="204" y="407"/>
                    <a:pt x="206" y="409"/>
                    <a:pt x="206" y="411"/>
                  </a:cubicBezTo>
                  <a:cubicBezTo>
                    <a:pt x="206" y="691"/>
                    <a:pt x="206" y="691"/>
                    <a:pt x="206" y="691"/>
                  </a:cubicBezTo>
                  <a:cubicBezTo>
                    <a:pt x="206" y="700"/>
                    <a:pt x="202" y="708"/>
                    <a:pt x="197" y="713"/>
                  </a:cubicBezTo>
                  <a:cubicBezTo>
                    <a:pt x="196" y="714"/>
                    <a:pt x="196" y="714"/>
                    <a:pt x="195" y="714"/>
                  </a:cubicBezTo>
                  <a:cubicBezTo>
                    <a:pt x="203" y="714"/>
                    <a:pt x="203" y="714"/>
                    <a:pt x="203" y="714"/>
                  </a:cubicBezTo>
                  <a:cubicBezTo>
                    <a:pt x="219" y="712"/>
                    <a:pt x="235" y="703"/>
                    <a:pt x="246" y="692"/>
                  </a:cubicBezTo>
                  <a:cubicBezTo>
                    <a:pt x="261" y="677"/>
                    <a:pt x="270" y="657"/>
                    <a:pt x="270" y="635"/>
                  </a:cubicBezTo>
                  <a:cubicBezTo>
                    <a:pt x="270" y="634"/>
                    <a:pt x="270" y="634"/>
                    <a:pt x="270" y="634"/>
                  </a:cubicBezTo>
                  <a:cubicBezTo>
                    <a:pt x="270" y="632"/>
                    <a:pt x="271" y="630"/>
                    <a:pt x="273" y="630"/>
                  </a:cubicBezTo>
                  <a:cubicBezTo>
                    <a:pt x="275" y="630"/>
                    <a:pt x="277" y="632"/>
                    <a:pt x="277" y="634"/>
                  </a:cubicBezTo>
                  <a:cubicBezTo>
                    <a:pt x="277" y="635"/>
                    <a:pt x="277" y="635"/>
                    <a:pt x="277" y="635"/>
                  </a:cubicBezTo>
                  <a:cubicBezTo>
                    <a:pt x="277" y="659"/>
                    <a:pt x="267" y="681"/>
                    <a:pt x="251" y="697"/>
                  </a:cubicBezTo>
                  <a:cubicBezTo>
                    <a:pt x="244" y="704"/>
                    <a:pt x="236" y="710"/>
                    <a:pt x="226" y="714"/>
                  </a:cubicBezTo>
                  <a:cubicBezTo>
                    <a:pt x="227" y="714"/>
                    <a:pt x="227" y="714"/>
                    <a:pt x="227" y="714"/>
                  </a:cubicBezTo>
                  <a:cubicBezTo>
                    <a:pt x="254" y="714"/>
                    <a:pt x="278" y="704"/>
                    <a:pt x="295" y="686"/>
                  </a:cubicBezTo>
                  <a:cubicBezTo>
                    <a:pt x="313" y="669"/>
                    <a:pt x="324" y="644"/>
                    <a:pt x="324" y="618"/>
                  </a:cubicBezTo>
                  <a:cubicBezTo>
                    <a:pt x="324" y="436"/>
                    <a:pt x="324" y="436"/>
                    <a:pt x="324" y="436"/>
                  </a:cubicBezTo>
                  <a:cubicBezTo>
                    <a:pt x="324" y="409"/>
                    <a:pt x="313" y="385"/>
                    <a:pt x="295" y="367"/>
                  </a:cubicBezTo>
                  <a:cubicBezTo>
                    <a:pt x="278" y="350"/>
                    <a:pt x="254" y="339"/>
                    <a:pt x="227" y="339"/>
                  </a:cubicBezTo>
                  <a:cubicBezTo>
                    <a:pt x="226" y="339"/>
                    <a:pt x="226" y="339"/>
                    <a:pt x="226" y="339"/>
                  </a:cubicBezTo>
                  <a:cubicBezTo>
                    <a:pt x="236" y="343"/>
                    <a:pt x="244" y="349"/>
                    <a:pt x="251" y="357"/>
                  </a:cubicBezTo>
                  <a:cubicBezTo>
                    <a:pt x="267" y="373"/>
                    <a:pt x="277" y="395"/>
                    <a:pt x="277" y="419"/>
                  </a:cubicBezTo>
                  <a:cubicBezTo>
                    <a:pt x="277" y="606"/>
                    <a:pt x="277" y="606"/>
                    <a:pt x="277" y="606"/>
                  </a:cubicBezTo>
                  <a:cubicBezTo>
                    <a:pt x="277" y="608"/>
                    <a:pt x="275" y="610"/>
                    <a:pt x="273" y="610"/>
                  </a:cubicBezTo>
                  <a:cubicBezTo>
                    <a:pt x="271" y="610"/>
                    <a:pt x="270" y="608"/>
                    <a:pt x="270" y="606"/>
                  </a:cubicBezTo>
                  <a:cubicBezTo>
                    <a:pt x="270" y="419"/>
                    <a:pt x="270" y="419"/>
                    <a:pt x="270" y="419"/>
                  </a:cubicBezTo>
                  <a:cubicBezTo>
                    <a:pt x="270" y="397"/>
                    <a:pt x="261" y="376"/>
                    <a:pt x="246" y="362"/>
                  </a:cubicBezTo>
                  <a:cubicBezTo>
                    <a:pt x="235" y="350"/>
                    <a:pt x="219" y="342"/>
                    <a:pt x="203" y="339"/>
                  </a:cubicBezTo>
                  <a:cubicBezTo>
                    <a:pt x="195" y="339"/>
                    <a:pt x="195" y="339"/>
                    <a:pt x="195" y="339"/>
                  </a:cubicBezTo>
                  <a:cubicBezTo>
                    <a:pt x="196" y="339"/>
                    <a:pt x="196" y="340"/>
                    <a:pt x="197" y="340"/>
                  </a:cubicBezTo>
                  <a:cubicBezTo>
                    <a:pt x="202" y="346"/>
                    <a:pt x="206" y="354"/>
                    <a:pt x="206" y="363"/>
                  </a:cubicBezTo>
                  <a:cubicBezTo>
                    <a:pt x="206" y="383"/>
                    <a:pt x="206" y="383"/>
                    <a:pt x="206" y="383"/>
                  </a:cubicBezTo>
                  <a:close/>
                  <a:moveTo>
                    <a:pt x="138" y="714"/>
                  </a:moveTo>
                  <a:cubicBezTo>
                    <a:pt x="137" y="714"/>
                    <a:pt x="137" y="714"/>
                    <a:pt x="137" y="713"/>
                  </a:cubicBezTo>
                  <a:cubicBezTo>
                    <a:pt x="131" y="708"/>
                    <a:pt x="127" y="700"/>
                    <a:pt x="127" y="691"/>
                  </a:cubicBezTo>
                  <a:cubicBezTo>
                    <a:pt x="127" y="363"/>
                    <a:pt x="127" y="363"/>
                    <a:pt x="127" y="363"/>
                  </a:cubicBezTo>
                  <a:cubicBezTo>
                    <a:pt x="127" y="354"/>
                    <a:pt x="131" y="346"/>
                    <a:pt x="137" y="340"/>
                  </a:cubicBezTo>
                  <a:cubicBezTo>
                    <a:pt x="137" y="340"/>
                    <a:pt x="137" y="339"/>
                    <a:pt x="138" y="339"/>
                  </a:cubicBezTo>
                  <a:cubicBezTo>
                    <a:pt x="130" y="339"/>
                    <a:pt x="130" y="339"/>
                    <a:pt x="130" y="339"/>
                  </a:cubicBezTo>
                  <a:cubicBezTo>
                    <a:pt x="119" y="341"/>
                    <a:pt x="109" y="345"/>
                    <a:pt x="100" y="351"/>
                  </a:cubicBezTo>
                  <a:cubicBezTo>
                    <a:pt x="87" y="360"/>
                    <a:pt x="76" y="372"/>
                    <a:pt x="70" y="387"/>
                  </a:cubicBezTo>
                  <a:cubicBezTo>
                    <a:pt x="69" y="389"/>
                    <a:pt x="67" y="390"/>
                    <a:pt x="65" y="389"/>
                  </a:cubicBezTo>
                  <a:cubicBezTo>
                    <a:pt x="63" y="388"/>
                    <a:pt x="63" y="386"/>
                    <a:pt x="63" y="384"/>
                  </a:cubicBezTo>
                  <a:cubicBezTo>
                    <a:pt x="70" y="368"/>
                    <a:pt x="82" y="355"/>
                    <a:pt x="96" y="345"/>
                  </a:cubicBezTo>
                  <a:cubicBezTo>
                    <a:pt x="99" y="343"/>
                    <a:pt x="103" y="341"/>
                    <a:pt x="107" y="339"/>
                  </a:cubicBezTo>
                  <a:cubicBezTo>
                    <a:pt x="106" y="339"/>
                    <a:pt x="106" y="339"/>
                    <a:pt x="106" y="339"/>
                  </a:cubicBezTo>
                  <a:cubicBezTo>
                    <a:pt x="80" y="339"/>
                    <a:pt x="55" y="350"/>
                    <a:pt x="38" y="367"/>
                  </a:cubicBezTo>
                  <a:cubicBezTo>
                    <a:pt x="20" y="385"/>
                    <a:pt x="9" y="409"/>
                    <a:pt x="9" y="436"/>
                  </a:cubicBezTo>
                  <a:cubicBezTo>
                    <a:pt x="9" y="618"/>
                    <a:pt x="9" y="618"/>
                    <a:pt x="9" y="618"/>
                  </a:cubicBezTo>
                  <a:cubicBezTo>
                    <a:pt x="9" y="644"/>
                    <a:pt x="20" y="669"/>
                    <a:pt x="38" y="686"/>
                  </a:cubicBezTo>
                  <a:cubicBezTo>
                    <a:pt x="55" y="704"/>
                    <a:pt x="80" y="714"/>
                    <a:pt x="106" y="714"/>
                  </a:cubicBezTo>
                  <a:cubicBezTo>
                    <a:pt x="107" y="714"/>
                    <a:pt x="107" y="714"/>
                    <a:pt x="107" y="714"/>
                  </a:cubicBezTo>
                  <a:cubicBezTo>
                    <a:pt x="100" y="711"/>
                    <a:pt x="94" y="707"/>
                    <a:pt x="88" y="702"/>
                  </a:cubicBezTo>
                  <a:cubicBezTo>
                    <a:pt x="73" y="689"/>
                    <a:pt x="61" y="671"/>
                    <a:pt x="58" y="651"/>
                  </a:cubicBezTo>
                  <a:cubicBezTo>
                    <a:pt x="57" y="649"/>
                    <a:pt x="59" y="647"/>
                    <a:pt x="60" y="647"/>
                  </a:cubicBezTo>
                  <a:cubicBezTo>
                    <a:pt x="62" y="646"/>
                    <a:pt x="64" y="648"/>
                    <a:pt x="65" y="649"/>
                  </a:cubicBezTo>
                  <a:cubicBezTo>
                    <a:pt x="68" y="668"/>
                    <a:pt x="78" y="685"/>
                    <a:pt x="93" y="697"/>
                  </a:cubicBezTo>
                  <a:cubicBezTo>
                    <a:pt x="103" y="706"/>
                    <a:pt x="116" y="712"/>
                    <a:pt x="130" y="714"/>
                  </a:cubicBezTo>
                  <a:cubicBezTo>
                    <a:pt x="138" y="714"/>
                    <a:pt x="138" y="714"/>
                    <a:pt x="138" y="714"/>
                  </a:cubicBezTo>
                  <a:close/>
                  <a:moveTo>
                    <a:pt x="56" y="413"/>
                  </a:moveTo>
                  <a:cubicBezTo>
                    <a:pt x="56" y="414"/>
                    <a:pt x="56" y="415"/>
                    <a:pt x="56" y="416"/>
                  </a:cubicBezTo>
                  <a:cubicBezTo>
                    <a:pt x="56" y="417"/>
                    <a:pt x="56" y="418"/>
                    <a:pt x="56" y="419"/>
                  </a:cubicBezTo>
                  <a:cubicBezTo>
                    <a:pt x="56" y="623"/>
                    <a:pt x="56" y="623"/>
                    <a:pt x="56" y="623"/>
                  </a:cubicBezTo>
                  <a:cubicBezTo>
                    <a:pt x="56" y="625"/>
                    <a:pt x="58" y="626"/>
                    <a:pt x="60" y="626"/>
                  </a:cubicBezTo>
                  <a:cubicBezTo>
                    <a:pt x="62" y="626"/>
                    <a:pt x="63" y="625"/>
                    <a:pt x="63" y="623"/>
                  </a:cubicBezTo>
                  <a:cubicBezTo>
                    <a:pt x="63" y="419"/>
                    <a:pt x="63" y="419"/>
                    <a:pt x="63" y="419"/>
                  </a:cubicBezTo>
                  <a:cubicBezTo>
                    <a:pt x="63" y="418"/>
                    <a:pt x="63" y="417"/>
                    <a:pt x="63" y="416"/>
                  </a:cubicBezTo>
                  <a:cubicBezTo>
                    <a:pt x="63" y="415"/>
                    <a:pt x="63" y="414"/>
                    <a:pt x="63" y="413"/>
                  </a:cubicBezTo>
                  <a:cubicBezTo>
                    <a:pt x="64" y="411"/>
                    <a:pt x="62" y="410"/>
                    <a:pt x="60" y="409"/>
                  </a:cubicBezTo>
                  <a:cubicBezTo>
                    <a:pt x="58" y="409"/>
                    <a:pt x="56" y="411"/>
                    <a:pt x="56" y="413"/>
                  </a:cubicBezTo>
                  <a:close/>
                  <a:moveTo>
                    <a:pt x="227" y="724"/>
                  </a:moveTo>
                  <a:cubicBezTo>
                    <a:pt x="227" y="724"/>
                    <a:pt x="227" y="724"/>
                    <a:pt x="227" y="724"/>
                  </a:cubicBezTo>
                  <a:cubicBezTo>
                    <a:pt x="106" y="724"/>
                    <a:pt x="106" y="724"/>
                    <a:pt x="106" y="724"/>
                  </a:cubicBezTo>
                  <a:cubicBezTo>
                    <a:pt x="106" y="724"/>
                    <a:pt x="106" y="724"/>
                    <a:pt x="106" y="724"/>
                  </a:cubicBezTo>
                  <a:cubicBezTo>
                    <a:pt x="104" y="724"/>
                    <a:pt x="103" y="725"/>
                    <a:pt x="102" y="726"/>
                  </a:cubicBezTo>
                  <a:cubicBezTo>
                    <a:pt x="102" y="726"/>
                    <a:pt x="102" y="726"/>
                    <a:pt x="102" y="726"/>
                  </a:cubicBezTo>
                  <a:cubicBezTo>
                    <a:pt x="101" y="727"/>
                    <a:pt x="100" y="728"/>
                    <a:pt x="100" y="730"/>
                  </a:cubicBezTo>
                  <a:cubicBezTo>
                    <a:pt x="100" y="749"/>
                    <a:pt x="100" y="749"/>
                    <a:pt x="100" y="749"/>
                  </a:cubicBezTo>
                  <a:cubicBezTo>
                    <a:pt x="100" y="751"/>
                    <a:pt x="101" y="752"/>
                    <a:pt x="102" y="753"/>
                  </a:cubicBezTo>
                  <a:cubicBezTo>
                    <a:pt x="102" y="753"/>
                    <a:pt x="102" y="753"/>
                    <a:pt x="102" y="753"/>
                  </a:cubicBezTo>
                  <a:cubicBezTo>
                    <a:pt x="103" y="754"/>
                    <a:pt x="104" y="755"/>
                    <a:pt x="106" y="755"/>
                  </a:cubicBezTo>
                  <a:cubicBezTo>
                    <a:pt x="167" y="755"/>
                    <a:pt x="167" y="755"/>
                    <a:pt x="167" y="755"/>
                  </a:cubicBezTo>
                  <a:cubicBezTo>
                    <a:pt x="227" y="755"/>
                    <a:pt x="227" y="755"/>
                    <a:pt x="227" y="755"/>
                  </a:cubicBezTo>
                  <a:cubicBezTo>
                    <a:pt x="229" y="755"/>
                    <a:pt x="230" y="754"/>
                    <a:pt x="231" y="753"/>
                  </a:cubicBezTo>
                  <a:cubicBezTo>
                    <a:pt x="231" y="753"/>
                    <a:pt x="231" y="753"/>
                    <a:pt x="231" y="753"/>
                  </a:cubicBezTo>
                  <a:cubicBezTo>
                    <a:pt x="232" y="752"/>
                    <a:pt x="233" y="751"/>
                    <a:pt x="233" y="749"/>
                  </a:cubicBezTo>
                  <a:cubicBezTo>
                    <a:pt x="233" y="730"/>
                    <a:pt x="233" y="730"/>
                    <a:pt x="233" y="730"/>
                  </a:cubicBezTo>
                  <a:cubicBezTo>
                    <a:pt x="233" y="728"/>
                    <a:pt x="232" y="727"/>
                    <a:pt x="231" y="726"/>
                  </a:cubicBezTo>
                  <a:cubicBezTo>
                    <a:pt x="231" y="726"/>
                    <a:pt x="231" y="726"/>
                    <a:pt x="231" y="726"/>
                  </a:cubicBezTo>
                  <a:cubicBezTo>
                    <a:pt x="230" y="725"/>
                    <a:pt x="229" y="724"/>
                    <a:pt x="227" y="724"/>
                  </a:cubicBezTo>
                  <a:close/>
                  <a:moveTo>
                    <a:pt x="227" y="299"/>
                  </a:moveTo>
                  <a:cubicBezTo>
                    <a:pt x="192" y="299"/>
                    <a:pt x="192" y="299"/>
                    <a:pt x="192" y="299"/>
                  </a:cubicBezTo>
                  <a:cubicBezTo>
                    <a:pt x="141" y="299"/>
                    <a:pt x="141" y="299"/>
                    <a:pt x="141" y="299"/>
                  </a:cubicBezTo>
                  <a:cubicBezTo>
                    <a:pt x="106" y="299"/>
                    <a:pt x="106" y="299"/>
                    <a:pt x="106" y="299"/>
                  </a:cubicBezTo>
                  <a:cubicBezTo>
                    <a:pt x="104" y="299"/>
                    <a:pt x="103" y="299"/>
                    <a:pt x="102" y="300"/>
                  </a:cubicBezTo>
                  <a:cubicBezTo>
                    <a:pt x="102" y="300"/>
                    <a:pt x="102" y="300"/>
                    <a:pt x="102" y="300"/>
                  </a:cubicBezTo>
                  <a:cubicBezTo>
                    <a:pt x="101" y="301"/>
                    <a:pt x="100" y="303"/>
                    <a:pt x="100" y="304"/>
                  </a:cubicBezTo>
                  <a:cubicBezTo>
                    <a:pt x="100" y="324"/>
                    <a:pt x="100" y="324"/>
                    <a:pt x="100" y="324"/>
                  </a:cubicBezTo>
                  <a:cubicBezTo>
                    <a:pt x="100" y="325"/>
                    <a:pt x="101" y="327"/>
                    <a:pt x="102" y="328"/>
                  </a:cubicBezTo>
                  <a:cubicBezTo>
                    <a:pt x="102" y="328"/>
                    <a:pt x="102" y="328"/>
                    <a:pt x="102" y="328"/>
                  </a:cubicBezTo>
                  <a:cubicBezTo>
                    <a:pt x="103" y="329"/>
                    <a:pt x="104" y="330"/>
                    <a:pt x="106" y="330"/>
                  </a:cubicBezTo>
                  <a:cubicBezTo>
                    <a:pt x="106" y="330"/>
                    <a:pt x="106" y="330"/>
                    <a:pt x="106" y="330"/>
                  </a:cubicBezTo>
                  <a:cubicBezTo>
                    <a:pt x="227" y="330"/>
                    <a:pt x="227" y="330"/>
                    <a:pt x="227" y="330"/>
                  </a:cubicBezTo>
                  <a:cubicBezTo>
                    <a:pt x="227" y="330"/>
                    <a:pt x="227" y="330"/>
                    <a:pt x="227" y="330"/>
                  </a:cubicBezTo>
                  <a:cubicBezTo>
                    <a:pt x="229" y="330"/>
                    <a:pt x="230" y="329"/>
                    <a:pt x="231" y="328"/>
                  </a:cubicBezTo>
                  <a:cubicBezTo>
                    <a:pt x="231" y="328"/>
                    <a:pt x="231" y="328"/>
                    <a:pt x="231" y="328"/>
                  </a:cubicBezTo>
                  <a:cubicBezTo>
                    <a:pt x="232" y="327"/>
                    <a:pt x="233" y="325"/>
                    <a:pt x="233" y="324"/>
                  </a:cubicBezTo>
                  <a:cubicBezTo>
                    <a:pt x="233" y="304"/>
                    <a:pt x="233" y="304"/>
                    <a:pt x="233" y="304"/>
                  </a:cubicBezTo>
                  <a:cubicBezTo>
                    <a:pt x="233" y="303"/>
                    <a:pt x="232" y="301"/>
                    <a:pt x="231" y="300"/>
                  </a:cubicBezTo>
                  <a:cubicBezTo>
                    <a:pt x="230" y="299"/>
                    <a:pt x="229" y="299"/>
                    <a:pt x="227"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4" name="Oval 38"/>
            <p:cNvSpPr>
              <a:spLocks noChangeArrowheads="1"/>
            </p:cNvSpPr>
            <p:nvPr/>
          </p:nvSpPr>
          <p:spPr bwMode="auto">
            <a:xfrm>
              <a:off x="1079802" y="512763"/>
              <a:ext cx="100013"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5" name="Oval 39"/>
            <p:cNvSpPr>
              <a:spLocks noChangeArrowheads="1"/>
            </p:cNvSpPr>
            <p:nvPr/>
          </p:nvSpPr>
          <p:spPr bwMode="auto">
            <a:xfrm>
              <a:off x="1097265" y="660400"/>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6" name="Oval 40"/>
            <p:cNvSpPr>
              <a:spLocks noChangeArrowheads="1"/>
            </p:cNvSpPr>
            <p:nvPr/>
          </p:nvSpPr>
          <p:spPr bwMode="auto">
            <a:xfrm>
              <a:off x="1097265" y="398463"/>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46"/>
            <p:cNvSpPr>
              <a:spLocks noEditPoints="1"/>
            </p:cNvSpPr>
            <p:nvPr/>
          </p:nvSpPr>
          <p:spPr bwMode="auto">
            <a:xfrm>
              <a:off x="195565" y="1039813"/>
              <a:ext cx="144463" cy="881063"/>
            </a:xfrm>
            <a:custGeom>
              <a:avLst/>
              <a:gdLst>
                <a:gd name="T0" fmla="*/ 7 w 42"/>
                <a:gd name="T1" fmla="*/ 0 h 257"/>
                <a:gd name="T2" fmla="*/ 7 w 42"/>
                <a:gd name="T3" fmla="*/ 13 h 257"/>
                <a:gd name="T4" fmla="*/ 13 w 42"/>
                <a:gd name="T5" fmla="*/ 44 h 257"/>
                <a:gd name="T6" fmla="*/ 13 w 42"/>
                <a:gd name="T7" fmla="*/ 43 h 257"/>
                <a:gd name="T8" fmla="*/ 0 w 42"/>
                <a:gd name="T9" fmla="*/ 43 h 257"/>
                <a:gd name="T10" fmla="*/ 0 w 42"/>
                <a:gd name="T11" fmla="*/ 44 h 257"/>
                <a:gd name="T12" fmla="*/ 13 w 42"/>
                <a:gd name="T13" fmla="*/ 44 h 257"/>
                <a:gd name="T14" fmla="*/ 36 w 42"/>
                <a:gd name="T15" fmla="*/ 19 h 257"/>
                <a:gd name="T16" fmla="*/ 36 w 42"/>
                <a:gd name="T17" fmla="*/ 31 h 257"/>
                <a:gd name="T18" fmla="*/ 13 w 42"/>
                <a:gd name="T19" fmla="*/ 232 h 257"/>
                <a:gd name="T20" fmla="*/ 0 w 42"/>
                <a:gd name="T21" fmla="*/ 232 h 257"/>
                <a:gd name="T22" fmla="*/ 13 w 42"/>
                <a:gd name="T23" fmla="*/ 232 h 257"/>
                <a:gd name="T24" fmla="*/ 7 w 42"/>
                <a:gd name="T25" fmla="*/ 200 h 257"/>
                <a:gd name="T26" fmla="*/ 7 w 42"/>
                <a:gd name="T27" fmla="*/ 188 h 257"/>
                <a:gd name="T28" fmla="*/ 13 w 42"/>
                <a:gd name="T29" fmla="*/ 156 h 257"/>
                <a:gd name="T30" fmla="*/ 0 w 42"/>
                <a:gd name="T31" fmla="*/ 156 h 257"/>
                <a:gd name="T32" fmla="*/ 13 w 42"/>
                <a:gd name="T33" fmla="*/ 156 h 257"/>
                <a:gd name="T34" fmla="*/ 7 w 42"/>
                <a:gd name="T35" fmla="*/ 125 h 257"/>
                <a:gd name="T36" fmla="*/ 7 w 42"/>
                <a:gd name="T37" fmla="*/ 112 h 257"/>
                <a:gd name="T38" fmla="*/ 13 w 42"/>
                <a:gd name="T39" fmla="*/ 81 h 257"/>
                <a:gd name="T40" fmla="*/ 0 w 42"/>
                <a:gd name="T41" fmla="*/ 81 h 257"/>
                <a:gd name="T42" fmla="*/ 13 w 42"/>
                <a:gd name="T43" fmla="*/ 81 h 257"/>
                <a:gd name="T44" fmla="*/ 36 w 42"/>
                <a:gd name="T45" fmla="*/ 257 h 257"/>
                <a:gd name="T46" fmla="*/ 36 w 42"/>
                <a:gd name="T47" fmla="*/ 244 h 257"/>
                <a:gd name="T48" fmla="*/ 42 w 42"/>
                <a:gd name="T49" fmla="*/ 213 h 257"/>
                <a:gd name="T50" fmla="*/ 29 w 42"/>
                <a:gd name="T51" fmla="*/ 213 h 257"/>
                <a:gd name="T52" fmla="*/ 42 w 42"/>
                <a:gd name="T53" fmla="*/ 213 h 257"/>
                <a:gd name="T54" fmla="*/ 36 w 42"/>
                <a:gd name="T55" fmla="*/ 181 h 257"/>
                <a:gd name="T56" fmla="*/ 36 w 42"/>
                <a:gd name="T57" fmla="*/ 169 h 257"/>
                <a:gd name="T58" fmla="*/ 42 w 42"/>
                <a:gd name="T59" fmla="*/ 137 h 257"/>
                <a:gd name="T60" fmla="*/ 29 w 42"/>
                <a:gd name="T61" fmla="*/ 137 h 257"/>
                <a:gd name="T62" fmla="*/ 42 w 42"/>
                <a:gd name="T63" fmla="*/ 137 h 257"/>
                <a:gd name="T64" fmla="*/ 36 w 42"/>
                <a:gd name="T65" fmla="*/ 106 h 257"/>
                <a:gd name="T66" fmla="*/ 36 w 42"/>
                <a:gd name="T67" fmla="*/ 93 h 257"/>
                <a:gd name="T68" fmla="*/ 42 w 42"/>
                <a:gd name="T69" fmla="*/ 62 h 257"/>
                <a:gd name="T70" fmla="*/ 29 w 42"/>
                <a:gd name="T71" fmla="*/ 62 h 257"/>
                <a:gd name="T72" fmla="*/ 42 w 42"/>
                <a:gd name="T73" fmla="*/ 6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13" y="6"/>
                  </a:moveTo>
                  <a:cubicBezTo>
                    <a:pt x="13" y="3"/>
                    <a:pt x="10" y="0"/>
                    <a:pt x="7" y="0"/>
                  </a:cubicBezTo>
                  <a:cubicBezTo>
                    <a:pt x="3" y="0"/>
                    <a:pt x="0" y="3"/>
                    <a:pt x="0" y="6"/>
                  </a:cubicBezTo>
                  <a:cubicBezTo>
                    <a:pt x="0" y="10"/>
                    <a:pt x="3" y="13"/>
                    <a:pt x="7" y="13"/>
                  </a:cubicBezTo>
                  <a:cubicBezTo>
                    <a:pt x="10" y="13"/>
                    <a:pt x="13" y="10"/>
                    <a:pt x="13" y="6"/>
                  </a:cubicBezTo>
                  <a:close/>
                  <a:moveTo>
                    <a:pt x="13" y="44"/>
                  </a:moveTo>
                  <a:cubicBezTo>
                    <a:pt x="13" y="44"/>
                    <a:pt x="13" y="44"/>
                    <a:pt x="13" y="43"/>
                  </a:cubicBezTo>
                  <a:cubicBezTo>
                    <a:pt x="13" y="43"/>
                    <a:pt x="13" y="43"/>
                    <a:pt x="13" y="43"/>
                  </a:cubicBezTo>
                  <a:cubicBezTo>
                    <a:pt x="13" y="39"/>
                    <a:pt x="10" y="36"/>
                    <a:pt x="7" y="36"/>
                  </a:cubicBezTo>
                  <a:cubicBezTo>
                    <a:pt x="3" y="36"/>
                    <a:pt x="0" y="39"/>
                    <a:pt x="0" y="43"/>
                  </a:cubicBezTo>
                  <a:cubicBezTo>
                    <a:pt x="0" y="43"/>
                    <a:pt x="0" y="43"/>
                    <a:pt x="1" y="43"/>
                  </a:cubicBezTo>
                  <a:cubicBezTo>
                    <a:pt x="0" y="44"/>
                    <a:pt x="0" y="44"/>
                    <a:pt x="0" y="44"/>
                  </a:cubicBezTo>
                  <a:cubicBezTo>
                    <a:pt x="0" y="48"/>
                    <a:pt x="3" y="50"/>
                    <a:pt x="7" y="50"/>
                  </a:cubicBezTo>
                  <a:cubicBezTo>
                    <a:pt x="10" y="50"/>
                    <a:pt x="13" y="48"/>
                    <a:pt x="13" y="44"/>
                  </a:cubicBezTo>
                  <a:close/>
                  <a:moveTo>
                    <a:pt x="42" y="25"/>
                  </a:moveTo>
                  <a:cubicBezTo>
                    <a:pt x="42" y="22"/>
                    <a:pt x="39" y="19"/>
                    <a:pt x="36" y="19"/>
                  </a:cubicBezTo>
                  <a:cubicBezTo>
                    <a:pt x="32" y="19"/>
                    <a:pt x="29" y="22"/>
                    <a:pt x="29" y="25"/>
                  </a:cubicBezTo>
                  <a:cubicBezTo>
                    <a:pt x="29" y="29"/>
                    <a:pt x="32" y="31"/>
                    <a:pt x="36" y="31"/>
                  </a:cubicBezTo>
                  <a:cubicBezTo>
                    <a:pt x="39" y="31"/>
                    <a:pt x="42" y="29"/>
                    <a:pt x="42" y="25"/>
                  </a:cubicBezTo>
                  <a:close/>
                  <a:moveTo>
                    <a:pt x="13" y="232"/>
                  </a:moveTo>
                  <a:cubicBezTo>
                    <a:pt x="13" y="235"/>
                    <a:pt x="10" y="238"/>
                    <a:pt x="7" y="238"/>
                  </a:cubicBezTo>
                  <a:cubicBezTo>
                    <a:pt x="3" y="238"/>
                    <a:pt x="0" y="235"/>
                    <a:pt x="0" y="232"/>
                  </a:cubicBezTo>
                  <a:cubicBezTo>
                    <a:pt x="0" y="228"/>
                    <a:pt x="3" y="225"/>
                    <a:pt x="7" y="225"/>
                  </a:cubicBezTo>
                  <a:cubicBezTo>
                    <a:pt x="10" y="225"/>
                    <a:pt x="13" y="228"/>
                    <a:pt x="13" y="232"/>
                  </a:cubicBezTo>
                  <a:close/>
                  <a:moveTo>
                    <a:pt x="13" y="194"/>
                  </a:moveTo>
                  <a:cubicBezTo>
                    <a:pt x="13" y="197"/>
                    <a:pt x="10" y="200"/>
                    <a:pt x="7" y="200"/>
                  </a:cubicBezTo>
                  <a:cubicBezTo>
                    <a:pt x="3" y="200"/>
                    <a:pt x="0" y="197"/>
                    <a:pt x="0" y="194"/>
                  </a:cubicBezTo>
                  <a:cubicBezTo>
                    <a:pt x="0" y="190"/>
                    <a:pt x="3" y="188"/>
                    <a:pt x="7" y="188"/>
                  </a:cubicBezTo>
                  <a:cubicBezTo>
                    <a:pt x="10" y="188"/>
                    <a:pt x="13" y="190"/>
                    <a:pt x="13" y="194"/>
                  </a:cubicBezTo>
                  <a:close/>
                  <a:moveTo>
                    <a:pt x="13" y="156"/>
                  </a:moveTo>
                  <a:cubicBezTo>
                    <a:pt x="13" y="160"/>
                    <a:pt x="10" y="163"/>
                    <a:pt x="7" y="163"/>
                  </a:cubicBezTo>
                  <a:cubicBezTo>
                    <a:pt x="3" y="163"/>
                    <a:pt x="0" y="160"/>
                    <a:pt x="0" y="156"/>
                  </a:cubicBezTo>
                  <a:cubicBezTo>
                    <a:pt x="0" y="153"/>
                    <a:pt x="3" y="150"/>
                    <a:pt x="7" y="150"/>
                  </a:cubicBezTo>
                  <a:cubicBezTo>
                    <a:pt x="10" y="150"/>
                    <a:pt x="13" y="153"/>
                    <a:pt x="13" y="156"/>
                  </a:cubicBezTo>
                  <a:close/>
                  <a:moveTo>
                    <a:pt x="13" y="118"/>
                  </a:moveTo>
                  <a:cubicBezTo>
                    <a:pt x="13" y="122"/>
                    <a:pt x="10" y="125"/>
                    <a:pt x="7" y="125"/>
                  </a:cubicBezTo>
                  <a:cubicBezTo>
                    <a:pt x="3" y="125"/>
                    <a:pt x="0" y="122"/>
                    <a:pt x="0" y="118"/>
                  </a:cubicBezTo>
                  <a:cubicBezTo>
                    <a:pt x="0" y="115"/>
                    <a:pt x="3" y="112"/>
                    <a:pt x="7" y="112"/>
                  </a:cubicBezTo>
                  <a:cubicBezTo>
                    <a:pt x="10" y="112"/>
                    <a:pt x="13" y="115"/>
                    <a:pt x="13" y="118"/>
                  </a:cubicBezTo>
                  <a:close/>
                  <a:moveTo>
                    <a:pt x="13" y="81"/>
                  </a:moveTo>
                  <a:cubicBezTo>
                    <a:pt x="13" y="84"/>
                    <a:pt x="10" y="87"/>
                    <a:pt x="7" y="87"/>
                  </a:cubicBezTo>
                  <a:cubicBezTo>
                    <a:pt x="3" y="87"/>
                    <a:pt x="0" y="84"/>
                    <a:pt x="0" y="81"/>
                  </a:cubicBezTo>
                  <a:cubicBezTo>
                    <a:pt x="0" y="77"/>
                    <a:pt x="3" y="74"/>
                    <a:pt x="7" y="74"/>
                  </a:cubicBezTo>
                  <a:cubicBezTo>
                    <a:pt x="10" y="74"/>
                    <a:pt x="13" y="77"/>
                    <a:pt x="13" y="81"/>
                  </a:cubicBezTo>
                  <a:close/>
                  <a:moveTo>
                    <a:pt x="42" y="251"/>
                  </a:moveTo>
                  <a:cubicBezTo>
                    <a:pt x="42" y="254"/>
                    <a:pt x="39" y="257"/>
                    <a:pt x="36" y="257"/>
                  </a:cubicBezTo>
                  <a:cubicBezTo>
                    <a:pt x="32" y="257"/>
                    <a:pt x="29" y="254"/>
                    <a:pt x="29" y="251"/>
                  </a:cubicBezTo>
                  <a:cubicBezTo>
                    <a:pt x="29" y="247"/>
                    <a:pt x="32" y="244"/>
                    <a:pt x="36" y="244"/>
                  </a:cubicBezTo>
                  <a:cubicBezTo>
                    <a:pt x="39" y="244"/>
                    <a:pt x="42" y="247"/>
                    <a:pt x="42" y="251"/>
                  </a:cubicBezTo>
                  <a:close/>
                  <a:moveTo>
                    <a:pt x="42" y="213"/>
                  </a:moveTo>
                  <a:cubicBezTo>
                    <a:pt x="42" y="216"/>
                    <a:pt x="39" y="219"/>
                    <a:pt x="36" y="219"/>
                  </a:cubicBezTo>
                  <a:cubicBezTo>
                    <a:pt x="32" y="219"/>
                    <a:pt x="29" y="216"/>
                    <a:pt x="29" y="213"/>
                  </a:cubicBezTo>
                  <a:cubicBezTo>
                    <a:pt x="29" y="209"/>
                    <a:pt x="32" y="207"/>
                    <a:pt x="36" y="207"/>
                  </a:cubicBezTo>
                  <a:cubicBezTo>
                    <a:pt x="39" y="207"/>
                    <a:pt x="42" y="209"/>
                    <a:pt x="42" y="213"/>
                  </a:cubicBezTo>
                  <a:close/>
                  <a:moveTo>
                    <a:pt x="42" y="175"/>
                  </a:moveTo>
                  <a:cubicBezTo>
                    <a:pt x="42" y="179"/>
                    <a:pt x="39" y="181"/>
                    <a:pt x="36" y="181"/>
                  </a:cubicBezTo>
                  <a:cubicBezTo>
                    <a:pt x="32" y="181"/>
                    <a:pt x="29" y="179"/>
                    <a:pt x="29" y="175"/>
                  </a:cubicBezTo>
                  <a:cubicBezTo>
                    <a:pt x="29" y="172"/>
                    <a:pt x="32" y="169"/>
                    <a:pt x="36" y="169"/>
                  </a:cubicBezTo>
                  <a:cubicBezTo>
                    <a:pt x="39" y="169"/>
                    <a:pt x="42" y="172"/>
                    <a:pt x="42" y="175"/>
                  </a:cubicBezTo>
                  <a:close/>
                  <a:moveTo>
                    <a:pt x="42" y="137"/>
                  </a:moveTo>
                  <a:cubicBezTo>
                    <a:pt x="42" y="141"/>
                    <a:pt x="39" y="144"/>
                    <a:pt x="36" y="144"/>
                  </a:cubicBezTo>
                  <a:cubicBezTo>
                    <a:pt x="32" y="144"/>
                    <a:pt x="29" y="141"/>
                    <a:pt x="29" y="137"/>
                  </a:cubicBezTo>
                  <a:cubicBezTo>
                    <a:pt x="29" y="134"/>
                    <a:pt x="32" y="131"/>
                    <a:pt x="36" y="131"/>
                  </a:cubicBezTo>
                  <a:cubicBezTo>
                    <a:pt x="39" y="131"/>
                    <a:pt x="42" y="134"/>
                    <a:pt x="42" y="137"/>
                  </a:cubicBezTo>
                  <a:close/>
                  <a:moveTo>
                    <a:pt x="42" y="100"/>
                  </a:moveTo>
                  <a:cubicBezTo>
                    <a:pt x="42" y="103"/>
                    <a:pt x="39" y="106"/>
                    <a:pt x="36" y="106"/>
                  </a:cubicBezTo>
                  <a:cubicBezTo>
                    <a:pt x="32" y="106"/>
                    <a:pt x="29" y="103"/>
                    <a:pt x="29" y="100"/>
                  </a:cubicBezTo>
                  <a:cubicBezTo>
                    <a:pt x="29" y="96"/>
                    <a:pt x="32" y="93"/>
                    <a:pt x="36" y="93"/>
                  </a:cubicBezTo>
                  <a:cubicBezTo>
                    <a:pt x="39" y="93"/>
                    <a:pt x="42" y="96"/>
                    <a:pt x="42" y="100"/>
                  </a:cubicBezTo>
                  <a:close/>
                  <a:moveTo>
                    <a:pt x="42" y="62"/>
                  </a:moveTo>
                  <a:cubicBezTo>
                    <a:pt x="42" y="65"/>
                    <a:pt x="39" y="68"/>
                    <a:pt x="36" y="68"/>
                  </a:cubicBezTo>
                  <a:cubicBezTo>
                    <a:pt x="32" y="68"/>
                    <a:pt x="29" y="65"/>
                    <a:pt x="29" y="62"/>
                  </a:cubicBezTo>
                  <a:cubicBezTo>
                    <a:pt x="29" y="58"/>
                    <a:pt x="32" y="55"/>
                    <a:pt x="36" y="55"/>
                  </a:cubicBezTo>
                  <a:cubicBezTo>
                    <a:pt x="39" y="55"/>
                    <a:pt x="42" y="58"/>
                    <a:pt x="4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47"/>
          <p:cNvSpPr>
            <a:spLocks noEditPoints="1"/>
          </p:cNvSpPr>
          <p:nvPr/>
        </p:nvSpPr>
        <p:spPr bwMode="auto">
          <a:xfrm>
            <a:off x="11802697" y="4029075"/>
            <a:ext cx="144463" cy="881063"/>
          </a:xfrm>
          <a:custGeom>
            <a:avLst/>
            <a:gdLst>
              <a:gd name="T0" fmla="*/ 35 w 42"/>
              <a:gd name="T1" fmla="*/ 0 h 257"/>
              <a:gd name="T2" fmla="*/ 35 w 42"/>
              <a:gd name="T3" fmla="*/ 12 h 257"/>
              <a:gd name="T4" fmla="*/ 29 w 42"/>
              <a:gd name="T5" fmla="*/ 44 h 257"/>
              <a:gd name="T6" fmla="*/ 29 w 42"/>
              <a:gd name="T7" fmla="*/ 42 h 257"/>
              <a:gd name="T8" fmla="*/ 42 w 42"/>
              <a:gd name="T9" fmla="*/ 42 h 257"/>
              <a:gd name="T10" fmla="*/ 42 w 42"/>
              <a:gd name="T11" fmla="*/ 44 h 257"/>
              <a:gd name="T12" fmla="*/ 29 w 42"/>
              <a:gd name="T13" fmla="*/ 44 h 257"/>
              <a:gd name="T14" fmla="*/ 6 w 42"/>
              <a:gd name="T15" fmla="*/ 18 h 257"/>
              <a:gd name="T16" fmla="*/ 6 w 42"/>
              <a:gd name="T17" fmla="*/ 31 h 257"/>
              <a:gd name="T18" fmla="*/ 29 w 42"/>
              <a:gd name="T19" fmla="*/ 231 h 257"/>
              <a:gd name="T20" fmla="*/ 42 w 42"/>
              <a:gd name="T21" fmla="*/ 231 h 257"/>
              <a:gd name="T22" fmla="*/ 29 w 42"/>
              <a:gd name="T23" fmla="*/ 231 h 257"/>
              <a:gd name="T24" fmla="*/ 35 w 42"/>
              <a:gd name="T25" fmla="*/ 200 h 257"/>
              <a:gd name="T26" fmla="*/ 35 w 42"/>
              <a:gd name="T27" fmla="*/ 187 h 257"/>
              <a:gd name="T28" fmla="*/ 29 w 42"/>
              <a:gd name="T29" fmla="*/ 156 h 257"/>
              <a:gd name="T30" fmla="*/ 42 w 42"/>
              <a:gd name="T31" fmla="*/ 156 h 257"/>
              <a:gd name="T32" fmla="*/ 29 w 42"/>
              <a:gd name="T33" fmla="*/ 156 h 257"/>
              <a:gd name="T34" fmla="*/ 35 w 42"/>
              <a:gd name="T35" fmla="*/ 124 h 257"/>
              <a:gd name="T36" fmla="*/ 35 w 42"/>
              <a:gd name="T37" fmla="*/ 112 h 257"/>
              <a:gd name="T38" fmla="*/ 29 w 42"/>
              <a:gd name="T39" fmla="*/ 80 h 257"/>
              <a:gd name="T40" fmla="*/ 42 w 42"/>
              <a:gd name="T41" fmla="*/ 80 h 257"/>
              <a:gd name="T42" fmla="*/ 29 w 42"/>
              <a:gd name="T43" fmla="*/ 80 h 257"/>
              <a:gd name="T44" fmla="*/ 6 w 42"/>
              <a:gd name="T45" fmla="*/ 257 h 257"/>
              <a:gd name="T46" fmla="*/ 6 w 42"/>
              <a:gd name="T47" fmla="*/ 244 h 257"/>
              <a:gd name="T48" fmla="*/ 0 w 42"/>
              <a:gd name="T49" fmla="*/ 213 h 257"/>
              <a:gd name="T50" fmla="*/ 13 w 42"/>
              <a:gd name="T51" fmla="*/ 213 h 257"/>
              <a:gd name="T52" fmla="*/ 0 w 42"/>
              <a:gd name="T53" fmla="*/ 213 h 257"/>
              <a:gd name="T54" fmla="*/ 6 w 42"/>
              <a:gd name="T55" fmla="*/ 181 h 257"/>
              <a:gd name="T56" fmla="*/ 6 w 42"/>
              <a:gd name="T57" fmla="*/ 168 h 257"/>
              <a:gd name="T58" fmla="*/ 0 w 42"/>
              <a:gd name="T59" fmla="*/ 137 h 257"/>
              <a:gd name="T60" fmla="*/ 13 w 42"/>
              <a:gd name="T61" fmla="*/ 137 h 257"/>
              <a:gd name="T62" fmla="*/ 0 w 42"/>
              <a:gd name="T63" fmla="*/ 137 h 257"/>
              <a:gd name="T64" fmla="*/ 6 w 42"/>
              <a:gd name="T65" fmla="*/ 106 h 257"/>
              <a:gd name="T66" fmla="*/ 6 w 42"/>
              <a:gd name="T67" fmla="*/ 93 h 257"/>
              <a:gd name="T68" fmla="*/ 0 w 42"/>
              <a:gd name="T69" fmla="*/ 61 h 257"/>
              <a:gd name="T70" fmla="*/ 13 w 42"/>
              <a:gd name="T71" fmla="*/ 61 h 257"/>
              <a:gd name="T72" fmla="*/ 0 w 42"/>
              <a:gd name="T73" fmla="*/ 6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29" y="6"/>
                </a:moveTo>
                <a:cubicBezTo>
                  <a:pt x="29" y="2"/>
                  <a:pt x="32" y="0"/>
                  <a:pt x="35" y="0"/>
                </a:cubicBezTo>
                <a:cubicBezTo>
                  <a:pt x="39" y="0"/>
                  <a:pt x="42" y="2"/>
                  <a:pt x="42" y="6"/>
                </a:cubicBezTo>
                <a:cubicBezTo>
                  <a:pt x="42" y="9"/>
                  <a:pt x="39" y="12"/>
                  <a:pt x="35" y="12"/>
                </a:cubicBezTo>
                <a:cubicBezTo>
                  <a:pt x="32" y="12"/>
                  <a:pt x="29" y="9"/>
                  <a:pt x="29" y="6"/>
                </a:cubicBezTo>
                <a:close/>
                <a:moveTo>
                  <a:pt x="29" y="44"/>
                </a:moveTo>
                <a:cubicBezTo>
                  <a:pt x="29" y="43"/>
                  <a:pt x="29" y="43"/>
                  <a:pt x="29" y="43"/>
                </a:cubicBezTo>
                <a:cubicBezTo>
                  <a:pt x="29" y="43"/>
                  <a:pt x="29" y="43"/>
                  <a:pt x="29" y="42"/>
                </a:cubicBezTo>
                <a:cubicBezTo>
                  <a:pt x="29" y="39"/>
                  <a:pt x="32" y="36"/>
                  <a:pt x="35" y="36"/>
                </a:cubicBezTo>
                <a:cubicBezTo>
                  <a:pt x="39" y="36"/>
                  <a:pt x="42" y="39"/>
                  <a:pt x="42" y="42"/>
                </a:cubicBezTo>
                <a:cubicBezTo>
                  <a:pt x="42" y="43"/>
                  <a:pt x="42" y="43"/>
                  <a:pt x="42" y="43"/>
                </a:cubicBezTo>
                <a:cubicBezTo>
                  <a:pt x="42" y="43"/>
                  <a:pt x="42" y="43"/>
                  <a:pt x="42" y="44"/>
                </a:cubicBezTo>
                <a:cubicBezTo>
                  <a:pt x="42" y="47"/>
                  <a:pt x="39" y="50"/>
                  <a:pt x="35" y="50"/>
                </a:cubicBezTo>
                <a:cubicBezTo>
                  <a:pt x="32" y="50"/>
                  <a:pt x="29" y="47"/>
                  <a:pt x="29" y="44"/>
                </a:cubicBezTo>
                <a:close/>
                <a:moveTo>
                  <a:pt x="0" y="25"/>
                </a:moveTo>
                <a:cubicBezTo>
                  <a:pt x="0" y="21"/>
                  <a:pt x="3" y="18"/>
                  <a:pt x="6" y="18"/>
                </a:cubicBezTo>
                <a:cubicBezTo>
                  <a:pt x="10" y="18"/>
                  <a:pt x="13" y="21"/>
                  <a:pt x="13" y="25"/>
                </a:cubicBezTo>
                <a:cubicBezTo>
                  <a:pt x="13" y="28"/>
                  <a:pt x="10" y="31"/>
                  <a:pt x="6" y="31"/>
                </a:cubicBezTo>
                <a:cubicBezTo>
                  <a:pt x="3" y="31"/>
                  <a:pt x="0" y="28"/>
                  <a:pt x="0" y="25"/>
                </a:cubicBezTo>
                <a:close/>
                <a:moveTo>
                  <a:pt x="29" y="231"/>
                </a:moveTo>
                <a:cubicBezTo>
                  <a:pt x="29" y="235"/>
                  <a:pt x="32" y="238"/>
                  <a:pt x="35" y="238"/>
                </a:cubicBezTo>
                <a:cubicBezTo>
                  <a:pt x="39" y="238"/>
                  <a:pt x="42" y="235"/>
                  <a:pt x="42" y="231"/>
                </a:cubicBezTo>
                <a:cubicBezTo>
                  <a:pt x="42" y="228"/>
                  <a:pt x="39" y="225"/>
                  <a:pt x="35" y="225"/>
                </a:cubicBezTo>
                <a:cubicBezTo>
                  <a:pt x="32" y="225"/>
                  <a:pt x="29" y="228"/>
                  <a:pt x="29" y="231"/>
                </a:cubicBezTo>
                <a:close/>
                <a:moveTo>
                  <a:pt x="29" y="194"/>
                </a:moveTo>
                <a:cubicBezTo>
                  <a:pt x="29" y="197"/>
                  <a:pt x="32" y="200"/>
                  <a:pt x="35" y="200"/>
                </a:cubicBezTo>
                <a:cubicBezTo>
                  <a:pt x="39" y="200"/>
                  <a:pt x="42" y="197"/>
                  <a:pt x="42" y="194"/>
                </a:cubicBezTo>
                <a:cubicBezTo>
                  <a:pt x="42" y="190"/>
                  <a:pt x="39" y="187"/>
                  <a:pt x="35" y="187"/>
                </a:cubicBezTo>
                <a:cubicBezTo>
                  <a:pt x="32" y="187"/>
                  <a:pt x="29" y="190"/>
                  <a:pt x="29" y="194"/>
                </a:cubicBezTo>
                <a:close/>
                <a:moveTo>
                  <a:pt x="29" y="156"/>
                </a:moveTo>
                <a:cubicBezTo>
                  <a:pt x="29" y="159"/>
                  <a:pt x="32" y="162"/>
                  <a:pt x="35" y="162"/>
                </a:cubicBezTo>
                <a:cubicBezTo>
                  <a:pt x="39" y="162"/>
                  <a:pt x="42" y="159"/>
                  <a:pt x="42" y="156"/>
                </a:cubicBezTo>
                <a:cubicBezTo>
                  <a:pt x="42" y="152"/>
                  <a:pt x="39" y="149"/>
                  <a:pt x="35" y="149"/>
                </a:cubicBezTo>
                <a:cubicBezTo>
                  <a:pt x="32" y="149"/>
                  <a:pt x="29" y="152"/>
                  <a:pt x="29" y="156"/>
                </a:cubicBezTo>
                <a:close/>
                <a:moveTo>
                  <a:pt x="29" y="118"/>
                </a:moveTo>
                <a:cubicBezTo>
                  <a:pt x="29" y="122"/>
                  <a:pt x="32" y="124"/>
                  <a:pt x="35" y="124"/>
                </a:cubicBezTo>
                <a:cubicBezTo>
                  <a:pt x="39" y="124"/>
                  <a:pt x="42" y="122"/>
                  <a:pt x="42" y="118"/>
                </a:cubicBezTo>
                <a:cubicBezTo>
                  <a:pt x="42" y="115"/>
                  <a:pt x="39" y="112"/>
                  <a:pt x="35" y="112"/>
                </a:cubicBezTo>
                <a:cubicBezTo>
                  <a:pt x="32" y="112"/>
                  <a:pt x="29" y="115"/>
                  <a:pt x="29" y="118"/>
                </a:cubicBezTo>
                <a:close/>
                <a:moveTo>
                  <a:pt x="29" y="80"/>
                </a:moveTo>
                <a:cubicBezTo>
                  <a:pt x="29" y="84"/>
                  <a:pt x="32" y="87"/>
                  <a:pt x="35" y="87"/>
                </a:cubicBezTo>
                <a:cubicBezTo>
                  <a:pt x="39" y="87"/>
                  <a:pt x="42" y="84"/>
                  <a:pt x="42" y="80"/>
                </a:cubicBezTo>
                <a:cubicBezTo>
                  <a:pt x="42" y="77"/>
                  <a:pt x="39" y="74"/>
                  <a:pt x="35" y="74"/>
                </a:cubicBezTo>
                <a:cubicBezTo>
                  <a:pt x="32" y="74"/>
                  <a:pt x="29" y="77"/>
                  <a:pt x="29" y="80"/>
                </a:cubicBezTo>
                <a:close/>
                <a:moveTo>
                  <a:pt x="0" y="250"/>
                </a:moveTo>
                <a:cubicBezTo>
                  <a:pt x="0" y="254"/>
                  <a:pt x="3" y="257"/>
                  <a:pt x="6" y="257"/>
                </a:cubicBezTo>
                <a:cubicBezTo>
                  <a:pt x="10" y="257"/>
                  <a:pt x="13" y="254"/>
                  <a:pt x="13" y="250"/>
                </a:cubicBezTo>
                <a:cubicBezTo>
                  <a:pt x="13" y="247"/>
                  <a:pt x="10" y="244"/>
                  <a:pt x="6" y="244"/>
                </a:cubicBezTo>
                <a:cubicBezTo>
                  <a:pt x="3" y="244"/>
                  <a:pt x="0" y="247"/>
                  <a:pt x="0" y="250"/>
                </a:cubicBezTo>
                <a:close/>
                <a:moveTo>
                  <a:pt x="0" y="213"/>
                </a:moveTo>
                <a:cubicBezTo>
                  <a:pt x="0" y="216"/>
                  <a:pt x="3" y="219"/>
                  <a:pt x="6" y="219"/>
                </a:cubicBezTo>
                <a:cubicBezTo>
                  <a:pt x="10" y="219"/>
                  <a:pt x="13" y="216"/>
                  <a:pt x="13" y="213"/>
                </a:cubicBezTo>
                <a:cubicBezTo>
                  <a:pt x="13" y="209"/>
                  <a:pt x="10" y="206"/>
                  <a:pt x="6" y="206"/>
                </a:cubicBezTo>
                <a:cubicBezTo>
                  <a:pt x="3" y="206"/>
                  <a:pt x="0" y="209"/>
                  <a:pt x="0" y="213"/>
                </a:cubicBezTo>
                <a:close/>
                <a:moveTo>
                  <a:pt x="0" y="175"/>
                </a:moveTo>
                <a:cubicBezTo>
                  <a:pt x="0" y="178"/>
                  <a:pt x="3" y="181"/>
                  <a:pt x="6" y="181"/>
                </a:cubicBezTo>
                <a:cubicBezTo>
                  <a:pt x="10" y="181"/>
                  <a:pt x="13" y="178"/>
                  <a:pt x="13" y="175"/>
                </a:cubicBezTo>
                <a:cubicBezTo>
                  <a:pt x="13" y="171"/>
                  <a:pt x="10" y="168"/>
                  <a:pt x="6" y="168"/>
                </a:cubicBezTo>
                <a:cubicBezTo>
                  <a:pt x="3" y="168"/>
                  <a:pt x="0" y="171"/>
                  <a:pt x="0" y="175"/>
                </a:cubicBezTo>
                <a:close/>
                <a:moveTo>
                  <a:pt x="0" y="137"/>
                </a:moveTo>
                <a:cubicBezTo>
                  <a:pt x="0" y="140"/>
                  <a:pt x="3" y="143"/>
                  <a:pt x="6" y="143"/>
                </a:cubicBezTo>
                <a:cubicBezTo>
                  <a:pt x="10" y="143"/>
                  <a:pt x="13" y="140"/>
                  <a:pt x="13" y="137"/>
                </a:cubicBezTo>
                <a:cubicBezTo>
                  <a:pt x="13" y="133"/>
                  <a:pt x="10" y="131"/>
                  <a:pt x="6" y="131"/>
                </a:cubicBezTo>
                <a:cubicBezTo>
                  <a:pt x="3" y="131"/>
                  <a:pt x="0" y="133"/>
                  <a:pt x="0" y="137"/>
                </a:cubicBezTo>
                <a:close/>
                <a:moveTo>
                  <a:pt x="0" y="99"/>
                </a:moveTo>
                <a:cubicBezTo>
                  <a:pt x="0" y="103"/>
                  <a:pt x="3" y="106"/>
                  <a:pt x="6" y="106"/>
                </a:cubicBezTo>
                <a:cubicBezTo>
                  <a:pt x="10" y="106"/>
                  <a:pt x="13" y="103"/>
                  <a:pt x="13" y="99"/>
                </a:cubicBezTo>
                <a:cubicBezTo>
                  <a:pt x="13" y="96"/>
                  <a:pt x="10" y="93"/>
                  <a:pt x="6" y="93"/>
                </a:cubicBezTo>
                <a:cubicBezTo>
                  <a:pt x="3" y="93"/>
                  <a:pt x="0" y="96"/>
                  <a:pt x="0" y="99"/>
                </a:cubicBezTo>
                <a:close/>
                <a:moveTo>
                  <a:pt x="0" y="61"/>
                </a:moveTo>
                <a:cubicBezTo>
                  <a:pt x="0" y="65"/>
                  <a:pt x="3" y="68"/>
                  <a:pt x="6" y="68"/>
                </a:cubicBezTo>
                <a:cubicBezTo>
                  <a:pt x="10" y="68"/>
                  <a:pt x="13" y="65"/>
                  <a:pt x="13" y="61"/>
                </a:cubicBezTo>
                <a:cubicBezTo>
                  <a:pt x="13" y="58"/>
                  <a:pt x="10" y="55"/>
                  <a:pt x="6" y="55"/>
                </a:cubicBezTo>
                <a:cubicBezTo>
                  <a:pt x="3" y="55"/>
                  <a:pt x="0" y="58"/>
                  <a:pt x="0" y="61"/>
                </a:cubicBezTo>
                <a:close/>
              </a:path>
            </a:pathLst>
          </a:custGeom>
          <a:solidFill>
            <a:srgbClr val="B6976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iśľíḓê"/>
          <p:cNvSpPr/>
          <p:nvPr/>
        </p:nvSpPr>
        <p:spPr>
          <a:xfrm>
            <a:off x="501619" y="3324756"/>
            <a:ext cx="11275281" cy="849624"/>
          </a:xfrm>
          <a:prstGeom prst="rightArrow">
            <a:avLst>
              <a:gd name="adj1" fmla="val 37816"/>
              <a:gd name="adj2" fmla="val 5040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6" name="ï$ḷïde"/>
          <p:cNvGrpSpPr/>
          <p:nvPr/>
        </p:nvGrpSpPr>
        <p:grpSpPr>
          <a:xfrm>
            <a:off x="983322" y="2952750"/>
            <a:ext cx="949222" cy="1274705"/>
            <a:chOff x="1063569" y="2762250"/>
            <a:chExt cx="949222" cy="1274705"/>
          </a:xfrm>
        </p:grpSpPr>
        <p:sp>
          <p:nvSpPr>
            <p:cNvPr id="37" name="í$ḻiďé"/>
            <p:cNvSpPr/>
            <p:nvPr/>
          </p:nvSpPr>
          <p:spPr bwMode="auto">
            <a:xfrm>
              <a:off x="1063569" y="3087733"/>
              <a:ext cx="949222" cy="949222"/>
            </a:xfrm>
            <a:prstGeom prst="ellipse">
              <a:avLst/>
            </a:prstGeom>
            <a:solidFill>
              <a:schemeClr val="bg1"/>
            </a:solidFill>
            <a:ln w="38100">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square" lIns="91440" tIns="45720" rIns="91440" bIns="45720" rtlCol="0" anchor="ctr">
              <a:normAutofit/>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b="1" dirty="0">
                  <a:solidFill>
                    <a:schemeClr val="tx1"/>
                  </a:solidFill>
                </a:rPr>
                <a:t>30K</a:t>
              </a:r>
            </a:p>
          </p:txBody>
        </p:sp>
        <p:grpSp>
          <p:nvGrpSpPr>
            <p:cNvPr id="38" name="íşḻïde"/>
            <p:cNvGrpSpPr/>
            <p:nvPr/>
          </p:nvGrpSpPr>
          <p:grpSpPr>
            <a:xfrm>
              <a:off x="1265232" y="2762250"/>
              <a:ext cx="545896" cy="545898"/>
              <a:chOff x="5757706" y="903774"/>
              <a:chExt cx="675000" cy="675005"/>
            </a:xfrm>
          </p:grpSpPr>
          <p:sp>
            <p:nvSpPr>
              <p:cNvPr id="39" name="ísliďê"/>
              <p:cNvSpPr/>
              <p:nvPr/>
            </p:nvSpPr>
            <p:spPr>
              <a:xfrm>
                <a:off x="5757706" y="903774"/>
                <a:ext cx="675000" cy="675005"/>
              </a:xfrm>
              <a:prstGeom prst="ellipse">
                <a:avLst/>
              </a:pr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dirty="0"/>
              </a:p>
            </p:txBody>
          </p:sp>
          <p:sp>
            <p:nvSpPr>
              <p:cNvPr id="40" name="íṩļiḑé"/>
              <p:cNvSpPr/>
              <p:nvPr/>
            </p:nvSpPr>
            <p:spPr bwMode="auto">
              <a:xfrm>
                <a:off x="5923113" y="1072538"/>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p>
            </p:txBody>
          </p:sp>
        </p:grpSp>
      </p:grpSp>
      <p:grpSp>
        <p:nvGrpSpPr>
          <p:cNvPr id="41" name="ïṣļidè"/>
          <p:cNvGrpSpPr/>
          <p:nvPr/>
        </p:nvGrpSpPr>
        <p:grpSpPr>
          <a:xfrm>
            <a:off x="3214630" y="2952750"/>
            <a:ext cx="949222" cy="1274705"/>
            <a:chOff x="1063569" y="2762250"/>
            <a:chExt cx="949222" cy="1274705"/>
          </a:xfrm>
        </p:grpSpPr>
        <p:sp>
          <p:nvSpPr>
            <p:cNvPr id="42" name="íśḻïḓê"/>
            <p:cNvSpPr/>
            <p:nvPr/>
          </p:nvSpPr>
          <p:spPr bwMode="auto">
            <a:xfrm>
              <a:off x="1063569" y="3087733"/>
              <a:ext cx="949222" cy="949222"/>
            </a:xfrm>
            <a:prstGeom prst="ellipse">
              <a:avLst/>
            </a:prstGeom>
            <a:solidFill>
              <a:schemeClr val="bg1"/>
            </a:solidFill>
            <a:ln w="38100">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square" lIns="91440" tIns="45720" rIns="91440" bIns="45720" rtlCol="0" anchor="ctr">
              <a:normAutofit/>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b="1" dirty="0">
                  <a:solidFill>
                    <a:schemeClr val="tx1"/>
                  </a:solidFill>
                </a:rPr>
                <a:t>16K</a:t>
              </a:r>
            </a:p>
          </p:txBody>
        </p:sp>
        <p:grpSp>
          <p:nvGrpSpPr>
            <p:cNvPr id="43" name="iṩḻîďé"/>
            <p:cNvGrpSpPr/>
            <p:nvPr/>
          </p:nvGrpSpPr>
          <p:grpSpPr>
            <a:xfrm>
              <a:off x="1265232" y="2762250"/>
              <a:ext cx="545896" cy="545898"/>
              <a:chOff x="5757706" y="903774"/>
              <a:chExt cx="675000" cy="675005"/>
            </a:xfrm>
          </p:grpSpPr>
          <p:sp>
            <p:nvSpPr>
              <p:cNvPr id="44" name="ïş1îḑè"/>
              <p:cNvSpPr/>
              <p:nvPr/>
            </p:nvSpPr>
            <p:spPr>
              <a:xfrm>
                <a:off x="5757706" y="903774"/>
                <a:ext cx="675000" cy="675005"/>
              </a:xfrm>
              <a:prstGeom prst="ellipse">
                <a:avLst/>
              </a:pr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dirty="0"/>
              </a:p>
            </p:txBody>
          </p:sp>
          <p:sp>
            <p:nvSpPr>
              <p:cNvPr id="45" name="ï$ľíḑe"/>
              <p:cNvSpPr/>
              <p:nvPr/>
            </p:nvSpPr>
            <p:spPr bwMode="auto">
              <a:xfrm>
                <a:off x="5923113" y="1072538"/>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p>
            </p:txBody>
          </p:sp>
        </p:grpSp>
      </p:grpSp>
      <p:grpSp>
        <p:nvGrpSpPr>
          <p:cNvPr id="46" name="iṧlîḑè"/>
          <p:cNvGrpSpPr/>
          <p:nvPr/>
        </p:nvGrpSpPr>
        <p:grpSpPr>
          <a:xfrm>
            <a:off x="5445938" y="2952750"/>
            <a:ext cx="949222" cy="1274705"/>
            <a:chOff x="1063569" y="2762250"/>
            <a:chExt cx="949222" cy="1274705"/>
          </a:xfrm>
        </p:grpSpPr>
        <p:sp>
          <p:nvSpPr>
            <p:cNvPr id="47" name="i$ḻiḑé"/>
            <p:cNvSpPr/>
            <p:nvPr/>
          </p:nvSpPr>
          <p:spPr bwMode="auto">
            <a:xfrm>
              <a:off x="1063569" y="3087733"/>
              <a:ext cx="949222" cy="949222"/>
            </a:xfrm>
            <a:prstGeom prst="ellipse">
              <a:avLst/>
            </a:prstGeom>
            <a:solidFill>
              <a:schemeClr val="bg1"/>
            </a:solidFill>
            <a:ln w="38100">
              <a:solidFill>
                <a:srgbClr val="E8C850"/>
              </a:solidFill>
            </a:ln>
          </p:spPr>
          <p:style>
            <a:lnRef idx="2">
              <a:schemeClr val="dk1"/>
            </a:lnRef>
            <a:fillRef idx="1">
              <a:schemeClr val="lt1"/>
            </a:fillRef>
            <a:effectRef idx="0">
              <a:schemeClr val="dk1"/>
            </a:effectRef>
            <a:fontRef idx="minor">
              <a:schemeClr val="dk1"/>
            </a:fontRef>
          </p:style>
          <p:txBody>
            <a:bodyPr wrap="square" lIns="91440" tIns="45720" rIns="91440" bIns="45720" rtlCol="0" anchor="ctr">
              <a:normAutofit/>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b="1" dirty="0">
                  <a:solidFill>
                    <a:schemeClr val="accent1"/>
                  </a:solidFill>
                </a:rPr>
                <a:t>66K</a:t>
              </a:r>
            </a:p>
          </p:txBody>
        </p:sp>
        <p:grpSp>
          <p:nvGrpSpPr>
            <p:cNvPr id="48" name="iš1íďe"/>
            <p:cNvGrpSpPr/>
            <p:nvPr/>
          </p:nvGrpSpPr>
          <p:grpSpPr>
            <a:xfrm>
              <a:off x="1265232" y="2762250"/>
              <a:ext cx="545896" cy="545898"/>
              <a:chOff x="5757706" y="903774"/>
              <a:chExt cx="675000" cy="675005"/>
            </a:xfrm>
          </p:grpSpPr>
          <p:sp>
            <p:nvSpPr>
              <p:cNvPr id="49" name="íSľïḍè"/>
              <p:cNvSpPr/>
              <p:nvPr/>
            </p:nvSpPr>
            <p:spPr>
              <a:xfrm>
                <a:off x="5757706" y="903774"/>
                <a:ext cx="675000" cy="675005"/>
              </a:xfrm>
              <a:prstGeom prst="ellipse">
                <a:avLst/>
              </a:prstGeom>
              <a:solidFill>
                <a:srgbClr val="E8C8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dirty="0"/>
              </a:p>
            </p:txBody>
          </p:sp>
          <p:sp>
            <p:nvSpPr>
              <p:cNvPr id="50" name="íśḷíḍe"/>
              <p:cNvSpPr/>
              <p:nvPr/>
            </p:nvSpPr>
            <p:spPr bwMode="auto">
              <a:xfrm>
                <a:off x="5923113" y="1072538"/>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p>
            </p:txBody>
          </p:sp>
        </p:grpSp>
      </p:grpSp>
      <p:grpSp>
        <p:nvGrpSpPr>
          <p:cNvPr id="51" name="îṧḷïďé"/>
          <p:cNvGrpSpPr/>
          <p:nvPr/>
        </p:nvGrpSpPr>
        <p:grpSpPr>
          <a:xfrm>
            <a:off x="7677246" y="2952750"/>
            <a:ext cx="949222" cy="1274705"/>
            <a:chOff x="1063569" y="2762250"/>
            <a:chExt cx="949222" cy="1274705"/>
          </a:xfrm>
        </p:grpSpPr>
        <p:sp>
          <p:nvSpPr>
            <p:cNvPr id="52" name="iṥľiḋê"/>
            <p:cNvSpPr/>
            <p:nvPr/>
          </p:nvSpPr>
          <p:spPr bwMode="auto">
            <a:xfrm>
              <a:off x="1063569" y="3087733"/>
              <a:ext cx="949222" cy="949222"/>
            </a:xfrm>
            <a:prstGeom prst="ellipse">
              <a:avLst/>
            </a:prstGeom>
            <a:solidFill>
              <a:schemeClr val="bg1"/>
            </a:solidFill>
            <a:ln w="38100">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square" lIns="91440" tIns="45720" rIns="91440" bIns="45720" rtlCol="0" anchor="ctr">
              <a:normAutofit/>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b="1" dirty="0">
                  <a:solidFill>
                    <a:schemeClr val="tx1"/>
                  </a:solidFill>
                </a:rPr>
                <a:t>40K</a:t>
              </a:r>
            </a:p>
          </p:txBody>
        </p:sp>
        <p:grpSp>
          <p:nvGrpSpPr>
            <p:cNvPr id="53" name="íṥļîďe"/>
            <p:cNvGrpSpPr/>
            <p:nvPr/>
          </p:nvGrpSpPr>
          <p:grpSpPr>
            <a:xfrm>
              <a:off x="1265232" y="2762250"/>
              <a:ext cx="545896" cy="545898"/>
              <a:chOff x="5757706" y="903774"/>
              <a:chExt cx="675000" cy="675005"/>
            </a:xfrm>
          </p:grpSpPr>
          <p:sp>
            <p:nvSpPr>
              <p:cNvPr id="54" name="îṧļïdé"/>
              <p:cNvSpPr/>
              <p:nvPr/>
            </p:nvSpPr>
            <p:spPr>
              <a:xfrm>
                <a:off x="5757706" y="903774"/>
                <a:ext cx="675000" cy="675005"/>
              </a:xfrm>
              <a:prstGeom prst="ellipse">
                <a:avLst/>
              </a:pr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dirty="0"/>
              </a:p>
            </p:txBody>
          </p:sp>
          <p:sp>
            <p:nvSpPr>
              <p:cNvPr id="55" name="íSḻîdè"/>
              <p:cNvSpPr/>
              <p:nvPr/>
            </p:nvSpPr>
            <p:spPr bwMode="auto">
              <a:xfrm>
                <a:off x="5923113" y="1072538"/>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p>
            </p:txBody>
          </p:sp>
        </p:grpSp>
      </p:grpSp>
      <p:grpSp>
        <p:nvGrpSpPr>
          <p:cNvPr id="56" name="î$1ídê"/>
          <p:cNvGrpSpPr/>
          <p:nvPr/>
        </p:nvGrpSpPr>
        <p:grpSpPr>
          <a:xfrm>
            <a:off x="9908554" y="2952750"/>
            <a:ext cx="949222" cy="1274705"/>
            <a:chOff x="1063569" y="2762250"/>
            <a:chExt cx="949222" cy="1274705"/>
          </a:xfrm>
        </p:grpSpPr>
        <p:sp>
          <p:nvSpPr>
            <p:cNvPr id="57" name="ï$ḷíḑé"/>
            <p:cNvSpPr/>
            <p:nvPr/>
          </p:nvSpPr>
          <p:spPr bwMode="auto">
            <a:xfrm>
              <a:off x="1063569" y="3087733"/>
              <a:ext cx="949222" cy="949222"/>
            </a:xfrm>
            <a:prstGeom prst="ellipse">
              <a:avLst/>
            </a:prstGeom>
            <a:solidFill>
              <a:schemeClr val="bg1"/>
            </a:solidFill>
            <a:ln w="38100">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square" lIns="91440" tIns="45720" rIns="91440" bIns="45720" rtlCol="0" anchor="ctr">
              <a:normAutofit/>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b="1" dirty="0">
                  <a:solidFill>
                    <a:schemeClr val="tx1"/>
                  </a:solidFill>
                </a:rPr>
                <a:t>32K</a:t>
              </a:r>
            </a:p>
          </p:txBody>
        </p:sp>
        <p:grpSp>
          <p:nvGrpSpPr>
            <p:cNvPr id="58" name="î$líḑe"/>
            <p:cNvGrpSpPr/>
            <p:nvPr/>
          </p:nvGrpSpPr>
          <p:grpSpPr>
            <a:xfrm>
              <a:off x="1265232" y="2762250"/>
              <a:ext cx="545896" cy="545898"/>
              <a:chOff x="5757706" y="903774"/>
              <a:chExt cx="675000" cy="675005"/>
            </a:xfrm>
          </p:grpSpPr>
          <p:sp>
            <p:nvSpPr>
              <p:cNvPr id="59" name="íSļîdè"/>
              <p:cNvSpPr/>
              <p:nvPr/>
            </p:nvSpPr>
            <p:spPr>
              <a:xfrm>
                <a:off x="5757706" y="903774"/>
                <a:ext cx="675000" cy="675005"/>
              </a:xfrm>
              <a:prstGeom prst="ellipse">
                <a:avLst/>
              </a:pr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dirty="0"/>
              </a:p>
            </p:txBody>
          </p:sp>
          <p:sp>
            <p:nvSpPr>
              <p:cNvPr id="60" name="îṥḷíḋe"/>
              <p:cNvSpPr/>
              <p:nvPr/>
            </p:nvSpPr>
            <p:spPr bwMode="auto">
              <a:xfrm>
                <a:off x="5923113" y="1072538"/>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p>
            </p:txBody>
          </p:sp>
        </p:grpSp>
      </p:grpSp>
      <p:grpSp>
        <p:nvGrpSpPr>
          <p:cNvPr id="61" name="iŝḷiḑê"/>
          <p:cNvGrpSpPr/>
          <p:nvPr/>
        </p:nvGrpSpPr>
        <p:grpSpPr>
          <a:xfrm>
            <a:off x="305752" y="4746653"/>
            <a:ext cx="2582713" cy="1516166"/>
            <a:chOff x="666750" y="4297834"/>
            <a:chExt cx="1712561" cy="1516166"/>
          </a:xfrm>
        </p:grpSpPr>
        <p:sp>
          <p:nvSpPr>
            <p:cNvPr id="62" name="ïṡḻidè"/>
            <p:cNvSpPr/>
            <p:nvPr/>
          </p:nvSpPr>
          <p:spPr bwMode="auto">
            <a:xfrm>
              <a:off x="666750" y="4685432"/>
              <a:ext cx="1712561" cy="1128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100" dirty="0">
                  <a:solidFill>
                    <a:schemeClr val="bg1"/>
                  </a:solidFill>
                  <a:latin typeface="微软雅黑" panose="020B0503020204020204" pitchFamily="34" charset="-122"/>
                </a:rPr>
                <a:t>您的内容打在这里，或者通过复制您的文本后，在此框中选择粘贴，并选择只保留文字。</a:t>
              </a:r>
              <a:endParaRPr lang="en-US" altLang="zh-CN" sz="1100" dirty="0">
                <a:solidFill>
                  <a:schemeClr val="bg1"/>
                </a:solidFill>
              </a:endParaRPr>
            </a:p>
            <a:p>
              <a:pPr algn="ctr">
                <a:lnSpc>
                  <a:spcPct val="130000"/>
                </a:lnSpc>
              </a:pPr>
              <a:r>
                <a:rPr lang="en-US" altLang="zh-CN" sz="1100" dirty="0" smtClean="0">
                  <a:solidFill>
                    <a:schemeClr val="bg1"/>
                  </a:solidFill>
                </a:rPr>
                <a:t>.</a:t>
              </a:r>
              <a:endParaRPr lang="en-US" altLang="zh-CN" sz="1100" dirty="0">
                <a:solidFill>
                  <a:schemeClr val="bg1"/>
                </a:solidFill>
              </a:endParaRPr>
            </a:p>
            <a:p>
              <a:pPr algn="ctr">
                <a:lnSpc>
                  <a:spcPct val="130000"/>
                </a:lnSpc>
              </a:pPr>
              <a:r>
                <a:rPr lang="en-US" altLang="zh-CN" sz="1100" dirty="0">
                  <a:solidFill>
                    <a:schemeClr val="bg1"/>
                  </a:solidFill>
                </a:rPr>
                <a:t>……</a:t>
              </a:r>
              <a:endParaRPr lang="zh-CN" altLang="en-US" sz="1100" dirty="0">
                <a:solidFill>
                  <a:schemeClr val="bg1"/>
                </a:solidFill>
              </a:endParaRPr>
            </a:p>
          </p:txBody>
        </p:sp>
        <p:sp>
          <p:nvSpPr>
            <p:cNvPr id="63" name="íŝḷíďê"/>
            <p:cNvSpPr txBox="1"/>
            <p:nvPr/>
          </p:nvSpPr>
          <p:spPr bwMode="auto">
            <a:xfrm>
              <a:off x="666750" y="4297834"/>
              <a:ext cx="171256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2000" b="1" dirty="0">
                  <a:solidFill>
                    <a:schemeClr val="bg1"/>
                  </a:solidFill>
                </a:rPr>
                <a:t>Text here</a:t>
              </a:r>
            </a:p>
          </p:txBody>
        </p:sp>
      </p:grpSp>
      <p:grpSp>
        <p:nvGrpSpPr>
          <p:cNvPr id="70" name="iŝḷiḑê"/>
          <p:cNvGrpSpPr/>
          <p:nvPr/>
        </p:nvGrpSpPr>
        <p:grpSpPr>
          <a:xfrm>
            <a:off x="4629191" y="4746653"/>
            <a:ext cx="2582713" cy="1516166"/>
            <a:chOff x="666750" y="4297834"/>
            <a:chExt cx="1712561" cy="1516166"/>
          </a:xfrm>
        </p:grpSpPr>
        <p:sp>
          <p:nvSpPr>
            <p:cNvPr id="71" name="ïṡḻidè"/>
            <p:cNvSpPr/>
            <p:nvPr/>
          </p:nvSpPr>
          <p:spPr bwMode="auto">
            <a:xfrm>
              <a:off x="666750" y="4685432"/>
              <a:ext cx="1712561" cy="1128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100" dirty="0">
                  <a:solidFill>
                    <a:schemeClr val="bg1"/>
                  </a:solidFill>
                  <a:latin typeface="微软雅黑" panose="020B0503020204020204" pitchFamily="34" charset="-122"/>
                </a:rPr>
                <a:t>您的内容打在这里，或者通过复制您的文本后，在此框中选择粘贴，并选择只保留文字。</a:t>
              </a:r>
              <a:endParaRPr lang="en-US" altLang="zh-CN" sz="1100" dirty="0">
                <a:solidFill>
                  <a:schemeClr val="bg1"/>
                </a:solidFill>
              </a:endParaRPr>
            </a:p>
            <a:p>
              <a:pPr algn="ctr">
                <a:lnSpc>
                  <a:spcPct val="130000"/>
                </a:lnSpc>
              </a:pPr>
              <a:r>
                <a:rPr lang="en-US" altLang="zh-CN" sz="1100" dirty="0" smtClean="0">
                  <a:solidFill>
                    <a:schemeClr val="bg1"/>
                  </a:solidFill>
                </a:rPr>
                <a:t>.</a:t>
              </a:r>
              <a:endParaRPr lang="en-US" altLang="zh-CN" sz="1100" dirty="0">
                <a:solidFill>
                  <a:schemeClr val="bg1"/>
                </a:solidFill>
              </a:endParaRPr>
            </a:p>
            <a:p>
              <a:pPr algn="ctr">
                <a:lnSpc>
                  <a:spcPct val="130000"/>
                </a:lnSpc>
              </a:pPr>
              <a:r>
                <a:rPr lang="en-US" altLang="zh-CN" sz="1100" dirty="0">
                  <a:solidFill>
                    <a:schemeClr val="bg1"/>
                  </a:solidFill>
                </a:rPr>
                <a:t>……</a:t>
              </a:r>
              <a:endParaRPr lang="zh-CN" altLang="en-US" sz="1100" dirty="0">
                <a:solidFill>
                  <a:schemeClr val="bg1"/>
                </a:solidFill>
              </a:endParaRPr>
            </a:p>
          </p:txBody>
        </p:sp>
        <p:sp>
          <p:nvSpPr>
            <p:cNvPr id="72" name="íŝḷíďê"/>
            <p:cNvSpPr txBox="1"/>
            <p:nvPr/>
          </p:nvSpPr>
          <p:spPr bwMode="auto">
            <a:xfrm>
              <a:off x="666750" y="4297834"/>
              <a:ext cx="171256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2000" b="1" dirty="0">
                  <a:solidFill>
                    <a:schemeClr val="bg1"/>
                  </a:solidFill>
                </a:rPr>
                <a:t>Text here</a:t>
              </a:r>
            </a:p>
          </p:txBody>
        </p:sp>
      </p:grpSp>
      <p:grpSp>
        <p:nvGrpSpPr>
          <p:cNvPr id="73" name="iŝḷiḑê"/>
          <p:cNvGrpSpPr/>
          <p:nvPr/>
        </p:nvGrpSpPr>
        <p:grpSpPr>
          <a:xfrm>
            <a:off x="8952630" y="4746653"/>
            <a:ext cx="2582713" cy="1516166"/>
            <a:chOff x="666750" y="4297834"/>
            <a:chExt cx="1712561" cy="1516166"/>
          </a:xfrm>
        </p:grpSpPr>
        <p:sp>
          <p:nvSpPr>
            <p:cNvPr id="74" name="ïṡḻidè"/>
            <p:cNvSpPr/>
            <p:nvPr/>
          </p:nvSpPr>
          <p:spPr bwMode="auto">
            <a:xfrm>
              <a:off x="666750" y="4685432"/>
              <a:ext cx="1712561" cy="1128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100" dirty="0">
                  <a:solidFill>
                    <a:schemeClr val="bg1"/>
                  </a:solidFill>
                  <a:latin typeface="微软雅黑" panose="020B0503020204020204" pitchFamily="34" charset="-122"/>
                </a:rPr>
                <a:t>您的内容打在这里，或者通过复制您的文本后，在此框中选择粘贴，并选择只保留文字。</a:t>
              </a:r>
              <a:endParaRPr lang="en-US" altLang="zh-CN" sz="1100" dirty="0">
                <a:solidFill>
                  <a:schemeClr val="bg1"/>
                </a:solidFill>
              </a:endParaRPr>
            </a:p>
            <a:p>
              <a:pPr algn="ctr">
                <a:lnSpc>
                  <a:spcPct val="130000"/>
                </a:lnSpc>
              </a:pPr>
              <a:r>
                <a:rPr lang="en-US" altLang="zh-CN" sz="1100" dirty="0" smtClean="0">
                  <a:solidFill>
                    <a:schemeClr val="bg1"/>
                  </a:solidFill>
                </a:rPr>
                <a:t>.</a:t>
              </a:r>
              <a:endParaRPr lang="en-US" altLang="zh-CN" sz="1100" dirty="0">
                <a:solidFill>
                  <a:schemeClr val="bg1"/>
                </a:solidFill>
              </a:endParaRPr>
            </a:p>
            <a:p>
              <a:pPr algn="ctr">
                <a:lnSpc>
                  <a:spcPct val="130000"/>
                </a:lnSpc>
              </a:pPr>
              <a:r>
                <a:rPr lang="en-US" altLang="zh-CN" sz="1100" dirty="0">
                  <a:solidFill>
                    <a:schemeClr val="bg1"/>
                  </a:solidFill>
                </a:rPr>
                <a:t>……</a:t>
              </a:r>
              <a:endParaRPr lang="zh-CN" altLang="en-US" sz="1100" dirty="0">
                <a:solidFill>
                  <a:schemeClr val="bg1"/>
                </a:solidFill>
              </a:endParaRPr>
            </a:p>
          </p:txBody>
        </p:sp>
        <p:sp>
          <p:nvSpPr>
            <p:cNvPr id="75" name="íŝḷíďê"/>
            <p:cNvSpPr txBox="1"/>
            <p:nvPr/>
          </p:nvSpPr>
          <p:spPr bwMode="auto">
            <a:xfrm>
              <a:off x="666750" y="4297834"/>
              <a:ext cx="171256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2000" b="1" dirty="0">
                  <a:solidFill>
                    <a:schemeClr val="bg1"/>
                  </a:solidFill>
                </a:rPr>
                <a:t>Text here</a:t>
              </a:r>
            </a:p>
          </p:txBody>
        </p:sp>
      </p:grpSp>
      <p:grpSp>
        <p:nvGrpSpPr>
          <p:cNvPr id="76" name="iŝḷiḑê"/>
          <p:cNvGrpSpPr/>
          <p:nvPr/>
        </p:nvGrpSpPr>
        <p:grpSpPr>
          <a:xfrm>
            <a:off x="2381291" y="1383509"/>
            <a:ext cx="2582713" cy="1516166"/>
            <a:chOff x="666750" y="4297834"/>
            <a:chExt cx="1712561" cy="1516166"/>
          </a:xfrm>
        </p:grpSpPr>
        <p:sp>
          <p:nvSpPr>
            <p:cNvPr id="77" name="ïṡḻidè"/>
            <p:cNvSpPr/>
            <p:nvPr/>
          </p:nvSpPr>
          <p:spPr bwMode="auto">
            <a:xfrm>
              <a:off x="666750" y="4685432"/>
              <a:ext cx="1712561" cy="1128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100" dirty="0">
                  <a:solidFill>
                    <a:schemeClr val="bg1"/>
                  </a:solidFill>
                  <a:latin typeface="微软雅黑" panose="020B0503020204020204" pitchFamily="34" charset="-122"/>
                </a:rPr>
                <a:t>您的内容打在这里，或者通过复制您的文本后，在此框中选择粘贴，并选择只保留文字。</a:t>
              </a:r>
              <a:endParaRPr lang="en-US" altLang="zh-CN" sz="1100" dirty="0">
                <a:solidFill>
                  <a:schemeClr val="bg1"/>
                </a:solidFill>
              </a:endParaRPr>
            </a:p>
            <a:p>
              <a:pPr algn="ctr">
                <a:lnSpc>
                  <a:spcPct val="130000"/>
                </a:lnSpc>
              </a:pPr>
              <a:r>
                <a:rPr lang="en-US" altLang="zh-CN" sz="1100" dirty="0" smtClean="0">
                  <a:solidFill>
                    <a:schemeClr val="bg1"/>
                  </a:solidFill>
                </a:rPr>
                <a:t>.</a:t>
              </a:r>
              <a:endParaRPr lang="en-US" altLang="zh-CN" sz="1100" dirty="0">
                <a:solidFill>
                  <a:schemeClr val="bg1"/>
                </a:solidFill>
              </a:endParaRPr>
            </a:p>
            <a:p>
              <a:pPr algn="ctr">
                <a:lnSpc>
                  <a:spcPct val="130000"/>
                </a:lnSpc>
              </a:pPr>
              <a:r>
                <a:rPr lang="en-US" altLang="zh-CN" sz="1100" dirty="0">
                  <a:solidFill>
                    <a:schemeClr val="bg1"/>
                  </a:solidFill>
                </a:rPr>
                <a:t>……</a:t>
              </a:r>
              <a:endParaRPr lang="zh-CN" altLang="en-US" sz="1100" dirty="0">
                <a:solidFill>
                  <a:schemeClr val="bg1"/>
                </a:solidFill>
              </a:endParaRPr>
            </a:p>
          </p:txBody>
        </p:sp>
        <p:sp>
          <p:nvSpPr>
            <p:cNvPr id="78" name="íŝḷíďê"/>
            <p:cNvSpPr txBox="1"/>
            <p:nvPr/>
          </p:nvSpPr>
          <p:spPr bwMode="auto">
            <a:xfrm>
              <a:off x="666750" y="4297834"/>
              <a:ext cx="171256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2000" b="1" dirty="0">
                  <a:solidFill>
                    <a:schemeClr val="bg1"/>
                  </a:solidFill>
                </a:rPr>
                <a:t>Text here</a:t>
              </a:r>
            </a:p>
          </p:txBody>
        </p:sp>
      </p:grpSp>
      <p:grpSp>
        <p:nvGrpSpPr>
          <p:cNvPr id="79" name="iŝḷiḑê"/>
          <p:cNvGrpSpPr/>
          <p:nvPr/>
        </p:nvGrpSpPr>
        <p:grpSpPr>
          <a:xfrm>
            <a:off x="6704730" y="1383509"/>
            <a:ext cx="2582713" cy="1516166"/>
            <a:chOff x="666750" y="4297834"/>
            <a:chExt cx="1712561" cy="1516166"/>
          </a:xfrm>
        </p:grpSpPr>
        <p:sp>
          <p:nvSpPr>
            <p:cNvPr id="80" name="ïṡḻidè"/>
            <p:cNvSpPr/>
            <p:nvPr/>
          </p:nvSpPr>
          <p:spPr bwMode="auto">
            <a:xfrm>
              <a:off x="666750" y="4685432"/>
              <a:ext cx="1712561" cy="1128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100" dirty="0">
                  <a:solidFill>
                    <a:schemeClr val="bg1"/>
                  </a:solidFill>
                  <a:latin typeface="微软雅黑" panose="020B0503020204020204" pitchFamily="34" charset="-122"/>
                </a:rPr>
                <a:t>您的内容打在这里，或者通过复制您的文本后，在此框中选择粘贴，并选择只保留文字。</a:t>
              </a:r>
              <a:endParaRPr lang="en-US" altLang="zh-CN" sz="1100" dirty="0">
                <a:solidFill>
                  <a:schemeClr val="bg1"/>
                </a:solidFill>
              </a:endParaRPr>
            </a:p>
            <a:p>
              <a:pPr algn="ctr">
                <a:lnSpc>
                  <a:spcPct val="130000"/>
                </a:lnSpc>
              </a:pPr>
              <a:r>
                <a:rPr lang="en-US" altLang="zh-CN" sz="1100" dirty="0" smtClean="0">
                  <a:solidFill>
                    <a:schemeClr val="bg1"/>
                  </a:solidFill>
                </a:rPr>
                <a:t>.</a:t>
              </a:r>
              <a:endParaRPr lang="en-US" altLang="zh-CN" sz="1100" dirty="0">
                <a:solidFill>
                  <a:schemeClr val="bg1"/>
                </a:solidFill>
              </a:endParaRPr>
            </a:p>
            <a:p>
              <a:pPr algn="ctr">
                <a:lnSpc>
                  <a:spcPct val="130000"/>
                </a:lnSpc>
              </a:pPr>
              <a:r>
                <a:rPr lang="en-US" altLang="zh-CN" sz="1100" dirty="0">
                  <a:solidFill>
                    <a:schemeClr val="bg1"/>
                  </a:solidFill>
                </a:rPr>
                <a:t>……</a:t>
              </a:r>
              <a:endParaRPr lang="zh-CN" altLang="en-US" sz="1100" dirty="0">
                <a:solidFill>
                  <a:schemeClr val="bg1"/>
                </a:solidFill>
              </a:endParaRPr>
            </a:p>
          </p:txBody>
        </p:sp>
        <p:sp>
          <p:nvSpPr>
            <p:cNvPr id="81" name="íŝḷíďê"/>
            <p:cNvSpPr txBox="1"/>
            <p:nvPr/>
          </p:nvSpPr>
          <p:spPr bwMode="auto">
            <a:xfrm>
              <a:off x="666750" y="4297834"/>
              <a:ext cx="171256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2000" b="1" dirty="0">
                  <a:solidFill>
                    <a:schemeClr val="bg1"/>
                  </a:solidFill>
                </a:rPr>
                <a:t>Text here</a:t>
              </a:r>
            </a:p>
          </p:txBody>
        </p:sp>
      </p:grpSp>
    </p:spTree>
    <p:extLst>
      <p:ext uri="{BB962C8B-B14F-4D97-AF65-F5344CB8AC3E}">
        <p14:creationId xmlns:p14="http://schemas.microsoft.com/office/powerpoint/2010/main" val="2422118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5"/>
          <p:cNvSpPr>
            <a:spLocks noEditPoints="1"/>
          </p:cNvSpPr>
          <p:nvPr/>
        </p:nvSpPr>
        <p:spPr bwMode="auto">
          <a:xfrm>
            <a:off x="2133631" y="99848"/>
            <a:ext cx="504025" cy="718885"/>
          </a:xfrm>
          <a:custGeom>
            <a:avLst/>
            <a:gdLst>
              <a:gd name="T0" fmla="*/ 227 w 261"/>
              <a:gd name="T1" fmla="*/ 372 h 372"/>
              <a:gd name="T2" fmla="*/ 221 w 261"/>
              <a:gd name="T3" fmla="*/ 366 h 372"/>
              <a:gd name="T4" fmla="*/ 227 w 261"/>
              <a:gd name="T5" fmla="*/ 359 h 372"/>
              <a:gd name="T6" fmla="*/ 239 w 261"/>
              <a:gd name="T7" fmla="*/ 359 h 372"/>
              <a:gd name="T8" fmla="*/ 245 w 261"/>
              <a:gd name="T9" fmla="*/ 366 h 372"/>
              <a:gd name="T10" fmla="*/ 239 w 261"/>
              <a:gd name="T11" fmla="*/ 372 h 372"/>
              <a:gd name="T12" fmla="*/ 227 w 261"/>
              <a:gd name="T13" fmla="*/ 372 h 372"/>
              <a:gd name="T14" fmla="*/ 208 w 261"/>
              <a:gd name="T15" fmla="*/ 0 h 372"/>
              <a:gd name="T16" fmla="*/ 220 w 261"/>
              <a:gd name="T17" fmla="*/ 8 h 372"/>
              <a:gd name="T18" fmla="*/ 232 w 261"/>
              <a:gd name="T19" fmla="*/ 36 h 372"/>
              <a:gd name="T20" fmla="*/ 220 w 261"/>
              <a:gd name="T21" fmla="*/ 64 h 372"/>
              <a:gd name="T22" fmla="*/ 192 w 261"/>
              <a:gd name="T23" fmla="*/ 76 h 372"/>
              <a:gd name="T24" fmla="*/ 105 w 261"/>
              <a:gd name="T25" fmla="*/ 76 h 372"/>
              <a:gd name="T26" fmla="*/ 102 w 261"/>
              <a:gd name="T27" fmla="*/ 76 h 372"/>
              <a:gd name="T28" fmla="*/ 69 w 261"/>
              <a:gd name="T29" fmla="*/ 76 h 372"/>
              <a:gd name="T30" fmla="*/ 32 w 261"/>
              <a:gd name="T31" fmla="*/ 91 h 372"/>
              <a:gd name="T32" fmla="*/ 17 w 261"/>
              <a:gd name="T33" fmla="*/ 128 h 372"/>
              <a:gd name="T34" fmla="*/ 32 w 261"/>
              <a:gd name="T35" fmla="*/ 164 h 372"/>
              <a:gd name="T36" fmla="*/ 69 w 261"/>
              <a:gd name="T37" fmla="*/ 179 h 372"/>
              <a:gd name="T38" fmla="*/ 159 w 261"/>
              <a:gd name="T39" fmla="*/ 179 h 372"/>
              <a:gd name="T40" fmla="*/ 224 w 261"/>
              <a:gd name="T41" fmla="*/ 179 h 372"/>
              <a:gd name="T42" fmla="*/ 241 w 261"/>
              <a:gd name="T43" fmla="*/ 187 h 372"/>
              <a:gd name="T44" fmla="*/ 249 w 261"/>
              <a:gd name="T45" fmla="*/ 204 h 372"/>
              <a:gd name="T46" fmla="*/ 241 w 261"/>
              <a:gd name="T47" fmla="*/ 221 h 372"/>
              <a:gd name="T48" fmla="*/ 224 w 261"/>
              <a:gd name="T49" fmla="*/ 229 h 372"/>
              <a:gd name="T50" fmla="*/ 123 w 261"/>
              <a:gd name="T51" fmla="*/ 229 h 372"/>
              <a:gd name="T52" fmla="*/ 72 w 261"/>
              <a:gd name="T53" fmla="*/ 229 h 372"/>
              <a:gd name="T54" fmla="*/ 21 w 261"/>
              <a:gd name="T55" fmla="*/ 250 h 372"/>
              <a:gd name="T56" fmla="*/ 0 w 261"/>
              <a:gd name="T57" fmla="*/ 300 h 372"/>
              <a:gd name="T58" fmla="*/ 21 w 261"/>
              <a:gd name="T59" fmla="*/ 351 h 372"/>
              <a:gd name="T60" fmla="*/ 72 w 261"/>
              <a:gd name="T61" fmla="*/ 372 h 372"/>
              <a:gd name="T62" fmla="*/ 201 w 261"/>
              <a:gd name="T63" fmla="*/ 372 h 372"/>
              <a:gd name="T64" fmla="*/ 207 w 261"/>
              <a:gd name="T65" fmla="*/ 366 h 372"/>
              <a:gd name="T66" fmla="*/ 201 w 261"/>
              <a:gd name="T67" fmla="*/ 359 h 372"/>
              <a:gd name="T68" fmla="*/ 72 w 261"/>
              <a:gd name="T69" fmla="*/ 359 h 372"/>
              <a:gd name="T70" fmla="*/ 30 w 261"/>
              <a:gd name="T71" fmla="*/ 342 h 372"/>
              <a:gd name="T72" fmla="*/ 12 w 261"/>
              <a:gd name="T73" fmla="*/ 300 h 372"/>
              <a:gd name="T74" fmla="*/ 30 w 261"/>
              <a:gd name="T75" fmla="*/ 258 h 372"/>
              <a:gd name="T76" fmla="*/ 72 w 261"/>
              <a:gd name="T77" fmla="*/ 241 h 372"/>
              <a:gd name="T78" fmla="*/ 123 w 261"/>
              <a:gd name="T79" fmla="*/ 241 h 372"/>
              <a:gd name="T80" fmla="*/ 224 w 261"/>
              <a:gd name="T81" fmla="*/ 241 h 372"/>
              <a:gd name="T82" fmla="*/ 250 w 261"/>
              <a:gd name="T83" fmla="*/ 230 h 372"/>
              <a:gd name="T84" fmla="*/ 261 w 261"/>
              <a:gd name="T85" fmla="*/ 204 h 372"/>
              <a:gd name="T86" fmla="*/ 250 w 261"/>
              <a:gd name="T87" fmla="*/ 178 h 372"/>
              <a:gd name="T88" fmla="*/ 224 w 261"/>
              <a:gd name="T89" fmla="*/ 167 h 372"/>
              <a:gd name="T90" fmla="*/ 159 w 261"/>
              <a:gd name="T91" fmla="*/ 167 h 372"/>
              <a:gd name="T92" fmla="*/ 69 w 261"/>
              <a:gd name="T93" fmla="*/ 167 h 372"/>
              <a:gd name="T94" fmla="*/ 41 w 261"/>
              <a:gd name="T95" fmla="*/ 155 h 372"/>
              <a:gd name="T96" fmla="*/ 30 w 261"/>
              <a:gd name="T97" fmla="*/ 128 h 372"/>
              <a:gd name="T98" fmla="*/ 41 w 261"/>
              <a:gd name="T99" fmla="*/ 100 h 372"/>
              <a:gd name="T100" fmla="*/ 69 w 261"/>
              <a:gd name="T101" fmla="*/ 88 h 372"/>
              <a:gd name="T102" fmla="*/ 102 w 261"/>
              <a:gd name="T103" fmla="*/ 88 h 372"/>
              <a:gd name="T104" fmla="*/ 105 w 261"/>
              <a:gd name="T105" fmla="*/ 88 h 372"/>
              <a:gd name="T106" fmla="*/ 192 w 261"/>
              <a:gd name="T107" fmla="*/ 88 h 372"/>
              <a:gd name="T108" fmla="*/ 229 w 261"/>
              <a:gd name="T109" fmla="*/ 73 h 372"/>
              <a:gd name="T110" fmla="*/ 244 w 261"/>
              <a:gd name="T111" fmla="*/ 36 h 372"/>
              <a:gd name="T112" fmla="*/ 229 w 261"/>
              <a:gd name="T113" fmla="*/ 0 h 372"/>
              <a:gd name="T114" fmla="*/ 208 w 261"/>
              <a:gd name="T11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1" h="372">
                <a:moveTo>
                  <a:pt x="227" y="372"/>
                </a:moveTo>
                <a:cubicBezTo>
                  <a:pt x="224" y="372"/>
                  <a:pt x="221" y="369"/>
                  <a:pt x="221" y="366"/>
                </a:cubicBezTo>
                <a:cubicBezTo>
                  <a:pt x="221" y="362"/>
                  <a:pt x="224" y="359"/>
                  <a:pt x="227" y="359"/>
                </a:cubicBezTo>
                <a:cubicBezTo>
                  <a:pt x="239" y="359"/>
                  <a:pt x="239" y="359"/>
                  <a:pt x="239" y="359"/>
                </a:cubicBezTo>
                <a:cubicBezTo>
                  <a:pt x="243" y="359"/>
                  <a:pt x="245" y="362"/>
                  <a:pt x="245" y="366"/>
                </a:cubicBezTo>
                <a:cubicBezTo>
                  <a:pt x="245" y="369"/>
                  <a:pt x="243" y="372"/>
                  <a:pt x="239" y="372"/>
                </a:cubicBezTo>
                <a:cubicBezTo>
                  <a:pt x="227" y="372"/>
                  <a:pt x="227" y="372"/>
                  <a:pt x="227" y="372"/>
                </a:cubicBezTo>
                <a:close/>
                <a:moveTo>
                  <a:pt x="208" y="0"/>
                </a:moveTo>
                <a:cubicBezTo>
                  <a:pt x="212" y="2"/>
                  <a:pt x="216" y="5"/>
                  <a:pt x="220" y="8"/>
                </a:cubicBezTo>
                <a:cubicBezTo>
                  <a:pt x="227" y="15"/>
                  <a:pt x="232" y="25"/>
                  <a:pt x="232" y="36"/>
                </a:cubicBezTo>
                <a:cubicBezTo>
                  <a:pt x="232" y="47"/>
                  <a:pt x="227" y="57"/>
                  <a:pt x="220" y="64"/>
                </a:cubicBezTo>
                <a:cubicBezTo>
                  <a:pt x="213" y="71"/>
                  <a:pt x="203" y="76"/>
                  <a:pt x="192" y="76"/>
                </a:cubicBezTo>
                <a:cubicBezTo>
                  <a:pt x="105" y="76"/>
                  <a:pt x="105" y="76"/>
                  <a:pt x="105" y="76"/>
                </a:cubicBezTo>
                <a:cubicBezTo>
                  <a:pt x="102" y="76"/>
                  <a:pt x="102" y="76"/>
                  <a:pt x="102" y="76"/>
                </a:cubicBezTo>
                <a:cubicBezTo>
                  <a:pt x="69" y="76"/>
                  <a:pt x="69" y="76"/>
                  <a:pt x="69" y="76"/>
                </a:cubicBezTo>
                <a:cubicBezTo>
                  <a:pt x="55" y="76"/>
                  <a:pt x="42" y="81"/>
                  <a:pt x="32" y="91"/>
                </a:cubicBezTo>
                <a:cubicBezTo>
                  <a:pt x="23" y="100"/>
                  <a:pt x="17" y="113"/>
                  <a:pt x="17" y="128"/>
                </a:cubicBezTo>
                <a:cubicBezTo>
                  <a:pt x="17" y="142"/>
                  <a:pt x="23" y="155"/>
                  <a:pt x="32" y="164"/>
                </a:cubicBezTo>
                <a:cubicBezTo>
                  <a:pt x="42" y="174"/>
                  <a:pt x="55" y="179"/>
                  <a:pt x="69" y="179"/>
                </a:cubicBezTo>
                <a:cubicBezTo>
                  <a:pt x="159" y="179"/>
                  <a:pt x="159" y="179"/>
                  <a:pt x="159" y="179"/>
                </a:cubicBezTo>
                <a:cubicBezTo>
                  <a:pt x="224" y="179"/>
                  <a:pt x="224" y="179"/>
                  <a:pt x="224" y="179"/>
                </a:cubicBezTo>
                <a:cubicBezTo>
                  <a:pt x="231" y="179"/>
                  <a:pt x="237" y="182"/>
                  <a:pt x="241" y="187"/>
                </a:cubicBezTo>
                <a:cubicBezTo>
                  <a:pt x="246" y="191"/>
                  <a:pt x="249" y="197"/>
                  <a:pt x="249" y="204"/>
                </a:cubicBezTo>
                <a:cubicBezTo>
                  <a:pt x="249" y="211"/>
                  <a:pt x="246" y="217"/>
                  <a:pt x="241" y="221"/>
                </a:cubicBezTo>
                <a:cubicBezTo>
                  <a:pt x="237" y="226"/>
                  <a:pt x="231" y="229"/>
                  <a:pt x="224" y="229"/>
                </a:cubicBezTo>
                <a:cubicBezTo>
                  <a:pt x="123" y="229"/>
                  <a:pt x="123" y="229"/>
                  <a:pt x="123" y="229"/>
                </a:cubicBezTo>
                <a:cubicBezTo>
                  <a:pt x="72" y="229"/>
                  <a:pt x="72" y="229"/>
                  <a:pt x="72" y="229"/>
                </a:cubicBezTo>
                <a:cubicBezTo>
                  <a:pt x="52" y="229"/>
                  <a:pt x="34" y="237"/>
                  <a:pt x="21" y="250"/>
                </a:cubicBezTo>
                <a:cubicBezTo>
                  <a:pt x="8" y="263"/>
                  <a:pt x="0" y="281"/>
                  <a:pt x="0" y="300"/>
                </a:cubicBezTo>
                <a:cubicBezTo>
                  <a:pt x="0" y="320"/>
                  <a:pt x="8" y="338"/>
                  <a:pt x="21" y="351"/>
                </a:cubicBezTo>
                <a:cubicBezTo>
                  <a:pt x="34" y="364"/>
                  <a:pt x="52" y="372"/>
                  <a:pt x="72" y="372"/>
                </a:cubicBezTo>
                <a:cubicBezTo>
                  <a:pt x="201" y="372"/>
                  <a:pt x="201" y="372"/>
                  <a:pt x="201" y="372"/>
                </a:cubicBezTo>
                <a:cubicBezTo>
                  <a:pt x="204" y="372"/>
                  <a:pt x="207" y="369"/>
                  <a:pt x="207" y="366"/>
                </a:cubicBezTo>
                <a:cubicBezTo>
                  <a:pt x="207" y="362"/>
                  <a:pt x="204" y="359"/>
                  <a:pt x="201" y="359"/>
                </a:cubicBezTo>
                <a:cubicBezTo>
                  <a:pt x="72" y="359"/>
                  <a:pt x="72" y="359"/>
                  <a:pt x="72" y="359"/>
                </a:cubicBezTo>
                <a:cubicBezTo>
                  <a:pt x="55" y="359"/>
                  <a:pt x="41" y="353"/>
                  <a:pt x="30" y="342"/>
                </a:cubicBezTo>
                <a:cubicBezTo>
                  <a:pt x="19" y="331"/>
                  <a:pt x="12" y="316"/>
                  <a:pt x="12" y="300"/>
                </a:cubicBezTo>
                <a:cubicBezTo>
                  <a:pt x="12" y="284"/>
                  <a:pt x="19" y="269"/>
                  <a:pt x="30" y="258"/>
                </a:cubicBezTo>
                <a:cubicBezTo>
                  <a:pt x="41" y="248"/>
                  <a:pt x="55" y="241"/>
                  <a:pt x="72" y="241"/>
                </a:cubicBezTo>
                <a:cubicBezTo>
                  <a:pt x="123" y="241"/>
                  <a:pt x="123" y="241"/>
                  <a:pt x="123" y="241"/>
                </a:cubicBezTo>
                <a:cubicBezTo>
                  <a:pt x="224" y="241"/>
                  <a:pt x="224" y="241"/>
                  <a:pt x="224" y="241"/>
                </a:cubicBezTo>
                <a:cubicBezTo>
                  <a:pt x="234" y="241"/>
                  <a:pt x="244" y="237"/>
                  <a:pt x="250" y="230"/>
                </a:cubicBezTo>
                <a:cubicBezTo>
                  <a:pt x="257" y="223"/>
                  <a:pt x="261" y="214"/>
                  <a:pt x="261" y="204"/>
                </a:cubicBezTo>
                <a:cubicBezTo>
                  <a:pt x="261" y="194"/>
                  <a:pt x="257" y="185"/>
                  <a:pt x="250" y="178"/>
                </a:cubicBezTo>
                <a:cubicBezTo>
                  <a:pt x="244" y="171"/>
                  <a:pt x="234" y="167"/>
                  <a:pt x="224" y="167"/>
                </a:cubicBezTo>
                <a:cubicBezTo>
                  <a:pt x="159" y="167"/>
                  <a:pt x="159" y="167"/>
                  <a:pt x="159" y="167"/>
                </a:cubicBezTo>
                <a:cubicBezTo>
                  <a:pt x="69" y="167"/>
                  <a:pt x="69" y="167"/>
                  <a:pt x="69" y="167"/>
                </a:cubicBezTo>
                <a:cubicBezTo>
                  <a:pt x="58" y="167"/>
                  <a:pt x="48" y="163"/>
                  <a:pt x="41" y="155"/>
                </a:cubicBezTo>
                <a:cubicBezTo>
                  <a:pt x="34" y="148"/>
                  <a:pt x="30" y="138"/>
                  <a:pt x="30" y="128"/>
                </a:cubicBezTo>
                <a:cubicBezTo>
                  <a:pt x="30" y="117"/>
                  <a:pt x="34" y="107"/>
                  <a:pt x="41" y="100"/>
                </a:cubicBezTo>
                <a:cubicBezTo>
                  <a:pt x="48" y="92"/>
                  <a:pt x="58" y="88"/>
                  <a:pt x="69" y="88"/>
                </a:cubicBezTo>
                <a:cubicBezTo>
                  <a:pt x="102" y="88"/>
                  <a:pt x="102" y="88"/>
                  <a:pt x="102" y="88"/>
                </a:cubicBezTo>
                <a:cubicBezTo>
                  <a:pt x="105" y="88"/>
                  <a:pt x="105" y="88"/>
                  <a:pt x="105" y="88"/>
                </a:cubicBezTo>
                <a:cubicBezTo>
                  <a:pt x="192" y="88"/>
                  <a:pt x="192" y="88"/>
                  <a:pt x="192" y="88"/>
                </a:cubicBezTo>
                <a:cubicBezTo>
                  <a:pt x="206" y="88"/>
                  <a:pt x="219" y="82"/>
                  <a:pt x="229" y="73"/>
                </a:cubicBezTo>
                <a:cubicBezTo>
                  <a:pt x="238" y="63"/>
                  <a:pt x="244" y="50"/>
                  <a:pt x="244" y="36"/>
                </a:cubicBezTo>
                <a:cubicBezTo>
                  <a:pt x="244" y="22"/>
                  <a:pt x="238" y="9"/>
                  <a:pt x="229" y="0"/>
                </a:cubicBezTo>
                <a:lnTo>
                  <a:pt x="208" y="0"/>
                </a:lnTo>
                <a:close/>
              </a:path>
            </a:pathLst>
          </a:custGeom>
          <a:solidFill>
            <a:srgbClr val="E8C85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6"/>
          <p:cNvSpPr>
            <a:spLocks/>
          </p:cNvSpPr>
          <p:nvPr/>
        </p:nvSpPr>
        <p:spPr bwMode="auto">
          <a:xfrm>
            <a:off x="-18023" y="3037705"/>
            <a:ext cx="1175043" cy="991370"/>
          </a:xfrm>
          <a:custGeom>
            <a:avLst/>
            <a:gdLst>
              <a:gd name="T0" fmla="*/ 0 w 231"/>
              <a:gd name="T1" fmla="*/ 193 h 195"/>
              <a:gd name="T2" fmla="*/ 0 w 231"/>
              <a:gd name="T3" fmla="*/ 142 h 195"/>
              <a:gd name="T4" fmla="*/ 9 w 231"/>
              <a:gd name="T5" fmla="*/ 141 h 195"/>
              <a:gd name="T6" fmla="*/ 11 w 231"/>
              <a:gd name="T7" fmla="*/ 141 h 195"/>
              <a:gd name="T8" fmla="*/ 38 w 231"/>
              <a:gd name="T9" fmla="*/ 114 h 195"/>
              <a:gd name="T10" fmla="*/ 38 w 231"/>
              <a:gd name="T11" fmla="*/ 114 h 195"/>
              <a:gd name="T12" fmla="*/ 11 w 231"/>
              <a:gd name="T13" fmla="*/ 86 h 195"/>
              <a:gd name="T14" fmla="*/ 0 w 231"/>
              <a:gd name="T15" fmla="*/ 86 h 195"/>
              <a:gd name="T16" fmla="*/ 0 w 231"/>
              <a:gd name="T17" fmla="*/ 0 h 195"/>
              <a:gd name="T18" fmla="*/ 123 w 231"/>
              <a:gd name="T19" fmla="*/ 0 h 195"/>
              <a:gd name="T20" fmla="*/ 166 w 231"/>
              <a:gd name="T21" fmla="*/ 43 h 195"/>
              <a:gd name="T22" fmla="*/ 166 w 231"/>
              <a:gd name="T23" fmla="*/ 43 h 195"/>
              <a:gd name="T24" fmla="*/ 123 w 231"/>
              <a:gd name="T25" fmla="*/ 86 h 195"/>
              <a:gd name="T26" fmla="*/ 113 w 231"/>
              <a:gd name="T27" fmla="*/ 86 h 195"/>
              <a:gd name="T28" fmla="*/ 86 w 231"/>
              <a:gd name="T29" fmla="*/ 114 h 195"/>
              <a:gd name="T30" fmla="*/ 86 w 231"/>
              <a:gd name="T31" fmla="*/ 114 h 195"/>
              <a:gd name="T32" fmla="*/ 113 w 231"/>
              <a:gd name="T33" fmla="*/ 141 h 195"/>
              <a:gd name="T34" fmla="*/ 204 w 231"/>
              <a:gd name="T35" fmla="*/ 141 h 195"/>
              <a:gd name="T36" fmla="*/ 231 w 231"/>
              <a:gd name="T37" fmla="*/ 168 h 195"/>
              <a:gd name="T38" fmla="*/ 231 w 231"/>
              <a:gd name="T39" fmla="*/ 168 h 195"/>
              <a:gd name="T40" fmla="*/ 204 w 231"/>
              <a:gd name="T41" fmla="*/ 195 h 195"/>
              <a:gd name="T42" fmla="*/ 9 w 231"/>
              <a:gd name="T43" fmla="*/ 195 h 195"/>
              <a:gd name="T44" fmla="*/ 0 w 231"/>
              <a:gd name="T45" fmla="*/ 19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1" h="195">
                <a:moveTo>
                  <a:pt x="0" y="193"/>
                </a:moveTo>
                <a:cubicBezTo>
                  <a:pt x="0" y="142"/>
                  <a:pt x="0" y="142"/>
                  <a:pt x="0" y="142"/>
                </a:cubicBezTo>
                <a:cubicBezTo>
                  <a:pt x="2" y="141"/>
                  <a:pt x="6" y="141"/>
                  <a:pt x="9" y="141"/>
                </a:cubicBezTo>
                <a:cubicBezTo>
                  <a:pt x="11" y="141"/>
                  <a:pt x="11" y="141"/>
                  <a:pt x="11" y="141"/>
                </a:cubicBezTo>
                <a:cubicBezTo>
                  <a:pt x="26" y="141"/>
                  <a:pt x="38" y="129"/>
                  <a:pt x="38" y="114"/>
                </a:cubicBezTo>
                <a:cubicBezTo>
                  <a:pt x="38" y="114"/>
                  <a:pt x="38" y="114"/>
                  <a:pt x="38" y="114"/>
                </a:cubicBezTo>
                <a:cubicBezTo>
                  <a:pt x="38" y="99"/>
                  <a:pt x="26" y="86"/>
                  <a:pt x="11" y="86"/>
                </a:cubicBezTo>
                <a:cubicBezTo>
                  <a:pt x="0" y="86"/>
                  <a:pt x="0" y="86"/>
                  <a:pt x="0" y="86"/>
                </a:cubicBezTo>
                <a:cubicBezTo>
                  <a:pt x="0" y="0"/>
                  <a:pt x="0" y="0"/>
                  <a:pt x="0" y="0"/>
                </a:cubicBezTo>
                <a:cubicBezTo>
                  <a:pt x="123" y="0"/>
                  <a:pt x="123" y="0"/>
                  <a:pt x="123" y="0"/>
                </a:cubicBezTo>
                <a:cubicBezTo>
                  <a:pt x="147" y="0"/>
                  <a:pt x="166" y="19"/>
                  <a:pt x="166" y="43"/>
                </a:cubicBezTo>
                <a:cubicBezTo>
                  <a:pt x="166" y="43"/>
                  <a:pt x="166" y="43"/>
                  <a:pt x="166" y="43"/>
                </a:cubicBezTo>
                <a:cubicBezTo>
                  <a:pt x="166" y="67"/>
                  <a:pt x="147" y="86"/>
                  <a:pt x="123" y="86"/>
                </a:cubicBezTo>
                <a:cubicBezTo>
                  <a:pt x="113" y="86"/>
                  <a:pt x="113" y="86"/>
                  <a:pt x="113" y="86"/>
                </a:cubicBezTo>
                <a:cubicBezTo>
                  <a:pt x="98" y="86"/>
                  <a:pt x="86" y="99"/>
                  <a:pt x="86" y="114"/>
                </a:cubicBezTo>
                <a:cubicBezTo>
                  <a:pt x="86" y="114"/>
                  <a:pt x="86" y="114"/>
                  <a:pt x="86" y="114"/>
                </a:cubicBezTo>
                <a:cubicBezTo>
                  <a:pt x="86" y="129"/>
                  <a:pt x="98" y="141"/>
                  <a:pt x="113" y="141"/>
                </a:cubicBezTo>
                <a:cubicBezTo>
                  <a:pt x="204" y="141"/>
                  <a:pt x="204" y="141"/>
                  <a:pt x="204" y="141"/>
                </a:cubicBezTo>
                <a:cubicBezTo>
                  <a:pt x="219" y="141"/>
                  <a:pt x="231" y="153"/>
                  <a:pt x="231" y="168"/>
                </a:cubicBezTo>
                <a:cubicBezTo>
                  <a:pt x="231" y="168"/>
                  <a:pt x="231" y="168"/>
                  <a:pt x="231" y="168"/>
                </a:cubicBezTo>
                <a:cubicBezTo>
                  <a:pt x="231" y="183"/>
                  <a:pt x="219" y="195"/>
                  <a:pt x="204" y="195"/>
                </a:cubicBezTo>
                <a:cubicBezTo>
                  <a:pt x="9" y="195"/>
                  <a:pt x="9" y="195"/>
                  <a:pt x="9" y="195"/>
                </a:cubicBezTo>
                <a:cubicBezTo>
                  <a:pt x="6" y="195"/>
                  <a:pt x="2" y="194"/>
                  <a:pt x="0" y="193"/>
                </a:cubicBez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7"/>
          <p:cNvSpPr>
            <a:spLocks/>
          </p:cNvSpPr>
          <p:nvPr/>
        </p:nvSpPr>
        <p:spPr bwMode="auto">
          <a:xfrm>
            <a:off x="11400266" y="5005386"/>
            <a:ext cx="804863" cy="569913"/>
          </a:xfrm>
          <a:custGeom>
            <a:avLst/>
            <a:gdLst>
              <a:gd name="T0" fmla="*/ 235 w 235"/>
              <a:gd name="T1" fmla="*/ 166 h 166"/>
              <a:gd name="T2" fmla="*/ 235 w 235"/>
              <a:gd name="T3" fmla="*/ 0 h 166"/>
              <a:gd name="T4" fmla="*/ 86 w 235"/>
              <a:gd name="T5" fmla="*/ 0 h 166"/>
              <a:gd name="T6" fmla="*/ 59 w 235"/>
              <a:gd name="T7" fmla="*/ 27 h 166"/>
              <a:gd name="T8" fmla="*/ 59 w 235"/>
              <a:gd name="T9" fmla="*/ 27 h 166"/>
              <a:gd name="T10" fmla="*/ 86 w 235"/>
              <a:gd name="T11" fmla="*/ 55 h 166"/>
              <a:gd name="T12" fmla="*/ 118 w 235"/>
              <a:gd name="T13" fmla="*/ 55 h 166"/>
              <a:gd name="T14" fmla="*/ 145 w 235"/>
              <a:gd name="T15" fmla="*/ 83 h 166"/>
              <a:gd name="T16" fmla="*/ 145 w 235"/>
              <a:gd name="T17" fmla="*/ 83 h 166"/>
              <a:gd name="T18" fmla="*/ 118 w 235"/>
              <a:gd name="T19" fmla="*/ 111 h 166"/>
              <a:gd name="T20" fmla="*/ 27 w 235"/>
              <a:gd name="T21" fmla="*/ 111 h 166"/>
              <a:gd name="T22" fmla="*/ 0 w 235"/>
              <a:gd name="T23" fmla="*/ 138 h 166"/>
              <a:gd name="T24" fmla="*/ 0 w 235"/>
              <a:gd name="T25" fmla="*/ 138 h 166"/>
              <a:gd name="T26" fmla="*/ 27 w 235"/>
              <a:gd name="T27" fmla="*/ 166 h 166"/>
              <a:gd name="T28" fmla="*/ 235 w 235"/>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166">
                <a:moveTo>
                  <a:pt x="235" y="166"/>
                </a:moveTo>
                <a:cubicBezTo>
                  <a:pt x="235" y="0"/>
                  <a:pt x="235" y="0"/>
                  <a:pt x="235" y="0"/>
                </a:cubicBezTo>
                <a:cubicBezTo>
                  <a:pt x="86" y="0"/>
                  <a:pt x="86" y="0"/>
                  <a:pt x="86" y="0"/>
                </a:cubicBezTo>
                <a:cubicBezTo>
                  <a:pt x="71" y="0"/>
                  <a:pt x="59" y="12"/>
                  <a:pt x="59" y="27"/>
                </a:cubicBezTo>
                <a:cubicBezTo>
                  <a:pt x="59" y="27"/>
                  <a:pt x="59" y="27"/>
                  <a:pt x="59" y="27"/>
                </a:cubicBezTo>
                <a:cubicBezTo>
                  <a:pt x="59" y="43"/>
                  <a:pt x="71" y="55"/>
                  <a:pt x="86" y="55"/>
                </a:cubicBezTo>
                <a:cubicBezTo>
                  <a:pt x="118" y="55"/>
                  <a:pt x="118" y="55"/>
                  <a:pt x="118" y="55"/>
                </a:cubicBezTo>
                <a:cubicBezTo>
                  <a:pt x="133" y="55"/>
                  <a:pt x="145" y="68"/>
                  <a:pt x="145" y="83"/>
                </a:cubicBezTo>
                <a:cubicBezTo>
                  <a:pt x="145" y="83"/>
                  <a:pt x="145" y="83"/>
                  <a:pt x="145" y="83"/>
                </a:cubicBezTo>
                <a:cubicBezTo>
                  <a:pt x="145" y="98"/>
                  <a:pt x="133" y="111"/>
                  <a:pt x="118" y="111"/>
                </a:cubicBezTo>
                <a:cubicBezTo>
                  <a:pt x="27" y="111"/>
                  <a:pt x="27" y="111"/>
                  <a:pt x="27" y="111"/>
                </a:cubicBezTo>
                <a:cubicBezTo>
                  <a:pt x="12" y="111"/>
                  <a:pt x="0" y="123"/>
                  <a:pt x="0" y="138"/>
                </a:cubicBezTo>
                <a:cubicBezTo>
                  <a:pt x="0" y="138"/>
                  <a:pt x="0" y="138"/>
                  <a:pt x="0" y="138"/>
                </a:cubicBezTo>
                <a:cubicBezTo>
                  <a:pt x="0" y="154"/>
                  <a:pt x="12" y="166"/>
                  <a:pt x="27" y="166"/>
                </a:cubicBezTo>
                <a:lnTo>
                  <a:pt x="235" y="166"/>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184" name="Freeform 8"/>
          <p:cNvSpPr>
            <a:spLocks noEditPoints="1"/>
          </p:cNvSpPr>
          <p:nvPr/>
        </p:nvSpPr>
        <p:spPr bwMode="auto">
          <a:xfrm>
            <a:off x="9656674" y="5094556"/>
            <a:ext cx="1404671" cy="1605488"/>
          </a:xfrm>
          <a:custGeom>
            <a:avLst/>
            <a:gdLst>
              <a:gd name="T0" fmla="*/ 267 w 622"/>
              <a:gd name="T1" fmla="*/ 64 h 711"/>
              <a:gd name="T2" fmla="*/ 125 w 622"/>
              <a:gd name="T3" fmla="*/ 173 h 711"/>
              <a:gd name="T4" fmla="*/ 125 w 622"/>
              <a:gd name="T5" fmla="*/ 174 h 711"/>
              <a:gd name="T6" fmla="*/ 221 w 622"/>
              <a:gd name="T7" fmla="*/ 194 h 711"/>
              <a:gd name="T8" fmla="*/ 133 w 622"/>
              <a:gd name="T9" fmla="*/ 227 h 711"/>
              <a:gd name="T10" fmla="*/ 357 w 622"/>
              <a:gd name="T11" fmla="*/ 244 h 711"/>
              <a:gd name="T12" fmla="*/ 355 w 622"/>
              <a:gd name="T13" fmla="*/ 200 h 711"/>
              <a:gd name="T14" fmla="*/ 264 w 622"/>
              <a:gd name="T15" fmla="*/ 175 h 711"/>
              <a:gd name="T16" fmla="*/ 377 w 622"/>
              <a:gd name="T17" fmla="*/ 146 h 711"/>
              <a:gd name="T18" fmla="*/ 294 w 622"/>
              <a:gd name="T19" fmla="*/ 124 h 711"/>
              <a:gd name="T20" fmla="*/ 268 w 622"/>
              <a:gd name="T21" fmla="*/ 89 h 711"/>
              <a:gd name="T22" fmla="*/ 477 w 622"/>
              <a:gd name="T23" fmla="*/ 99 h 711"/>
              <a:gd name="T24" fmla="*/ 388 w 622"/>
              <a:gd name="T25" fmla="*/ 296 h 711"/>
              <a:gd name="T26" fmla="*/ 54 w 622"/>
              <a:gd name="T27" fmla="*/ 154 h 711"/>
              <a:gd name="T28" fmla="*/ 113 w 622"/>
              <a:gd name="T29" fmla="*/ 104 h 711"/>
              <a:gd name="T30" fmla="*/ 206 w 622"/>
              <a:gd name="T31" fmla="*/ 2 h 711"/>
              <a:gd name="T32" fmla="*/ 9 w 622"/>
              <a:gd name="T33" fmla="*/ 364 h 711"/>
              <a:gd name="T34" fmla="*/ 25 w 622"/>
              <a:gd name="T35" fmla="*/ 582 h 711"/>
              <a:gd name="T36" fmla="*/ 40 w 622"/>
              <a:gd name="T37" fmla="*/ 666 h 711"/>
              <a:gd name="T38" fmla="*/ 178 w 622"/>
              <a:gd name="T39" fmla="*/ 567 h 711"/>
              <a:gd name="T40" fmla="*/ 96 w 622"/>
              <a:gd name="T41" fmla="*/ 575 h 711"/>
              <a:gd name="T42" fmla="*/ 102 w 622"/>
              <a:gd name="T43" fmla="*/ 403 h 711"/>
              <a:gd name="T44" fmla="*/ 29 w 622"/>
              <a:gd name="T45" fmla="*/ 344 h 711"/>
              <a:gd name="T46" fmla="*/ 168 w 622"/>
              <a:gd name="T47" fmla="*/ 509 h 711"/>
              <a:gd name="T48" fmla="*/ 160 w 622"/>
              <a:gd name="T49" fmla="*/ 467 h 711"/>
              <a:gd name="T50" fmla="*/ 99 w 622"/>
              <a:gd name="T51" fmla="*/ 482 h 711"/>
              <a:gd name="T52" fmla="*/ 159 w 622"/>
              <a:gd name="T53" fmla="*/ 422 h 711"/>
              <a:gd name="T54" fmla="*/ 181 w 622"/>
              <a:gd name="T55" fmla="*/ 391 h 711"/>
              <a:gd name="T56" fmla="*/ 111 w 622"/>
              <a:gd name="T57" fmla="*/ 389 h 711"/>
              <a:gd name="T58" fmla="*/ 183 w 622"/>
              <a:gd name="T59" fmla="*/ 357 h 711"/>
              <a:gd name="T60" fmla="*/ 179 w 622"/>
              <a:gd name="T61" fmla="*/ 610 h 711"/>
              <a:gd name="T62" fmla="*/ 234 w 622"/>
              <a:gd name="T63" fmla="*/ 663 h 711"/>
              <a:gd name="T64" fmla="*/ 345 w 622"/>
              <a:gd name="T65" fmla="*/ 548 h 711"/>
              <a:gd name="T66" fmla="*/ 263 w 622"/>
              <a:gd name="T67" fmla="*/ 557 h 711"/>
              <a:gd name="T68" fmla="*/ 276 w 622"/>
              <a:gd name="T69" fmla="*/ 366 h 711"/>
              <a:gd name="T70" fmla="*/ 273 w 622"/>
              <a:gd name="T71" fmla="*/ 451 h 711"/>
              <a:gd name="T72" fmla="*/ 366 w 622"/>
              <a:gd name="T73" fmla="*/ 464 h 711"/>
              <a:gd name="T74" fmla="*/ 282 w 622"/>
              <a:gd name="T75" fmla="*/ 433 h 711"/>
              <a:gd name="T76" fmla="*/ 280 w 622"/>
              <a:gd name="T77" fmla="*/ 354 h 711"/>
              <a:gd name="T78" fmla="*/ 354 w 622"/>
              <a:gd name="T79" fmla="*/ 393 h 711"/>
              <a:gd name="T80" fmla="*/ 348 w 622"/>
              <a:gd name="T81" fmla="*/ 353 h 711"/>
              <a:gd name="T82" fmla="*/ 376 w 622"/>
              <a:gd name="T83" fmla="*/ 318 h 711"/>
              <a:gd name="T84" fmla="*/ 370 w 622"/>
              <a:gd name="T85" fmla="*/ 351 h 711"/>
              <a:gd name="T86" fmla="*/ 611 w 622"/>
              <a:gd name="T87" fmla="*/ 689 h 711"/>
              <a:gd name="T88" fmla="*/ 587 w 622"/>
              <a:gd name="T89" fmla="*/ 534 h 711"/>
              <a:gd name="T90" fmla="*/ 538 w 622"/>
              <a:gd name="T91" fmla="*/ 619 h 711"/>
              <a:gd name="T92" fmla="*/ 433 w 622"/>
              <a:gd name="T93" fmla="*/ 33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2" h="711">
                <a:moveTo>
                  <a:pt x="217" y="5"/>
                </a:moveTo>
                <a:cubicBezTo>
                  <a:pt x="217" y="5"/>
                  <a:pt x="275" y="46"/>
                  <a:pt x="275" y="49"/>
                </a:cubicBezTo>
                <a:cubicBezTo>
                  <a:pt x="275" y="52"/>
                  <a:pt x="275" y="61"/>
                  <a:pt x="267" y="64"/>
                </a:cubicBezTo>
                <a:cubicBezTo>
                  <a:pt x="259" y="67"/>
                  <a:pt x="134" y="124"/>
                  <a:pt x="125" y="129"/>
                </a:cubicBezTo>
                <a:cubicBezTo>
                  <a:pt x="117" y="135"/>
                  <a:pt x="121" y="146"/>
                  <a:pt x="121" y="146"/>
                </a:cubicBezTo>
                <a:cubicBezTo>
                  <a:pt x="122" y="151"/>
                  <a:pt x="124" y="161"/>
                  <a:pt x="125" y="173"/>
                </a:cubicBezTo>
                <a:cubicBezTo>
                  <a:pt x="125" y="173"/>
                  <a:pt x="125" y="173"/>
                  <a:pt x="125" y="173"/>
                </a:cubicBezTo>
                <a:cubicBezTo>
                  <a:pt x="125" y="173"/>
                  <a:pt x="125" y="173"/>
                  <a:pt x="125" y="173"/>
                </a:cubicBezTo>
                <a:cubicBezTo>
                  <a:pt x="125" y="174"/>
                  <a:pt x="125" y="174"/>
                  <a:pt x="125" y="174"/>
                </a:cubicBezTo>
                <a:cubicBezTo>
                  <a:pt x="126" y="176"/>
                  <a:pt x="128" y="183"/>
                  <a:pt x="139" y="182"/>
                </a:cubicBezTo>
                <a:cubicBezTo>
                  <a:pt x="151" y="180"/>
                  <a:pt x="204" y="173"/>
                  <a:pt x="212" y="173"/>
                </a:cubicBezTo>
                <a:cubicBezTo>
                  <a:pt x="220" y="172"/>
                  <a:pt x="220" y="185"/>
                  <a:pt x="221" y="194"/>
                </a:cubicBezTo>
                <a:cubicBezTo>
                  <a:pt x="223" y="202"/>
                  <a:pt x="215" y="205"/>
                  <a:pt x="189" y="209"/>
                </a:cubicBezTo>
                <a:cubicBezTo>
                  <a:pt x="164" y="213"/>
                  <a:pt x="151" y="214"/>
                  <a:pt x="144" y="216"/>
                </a:cubicBezTo>
                <a:cubicBezTo>
                  <a:pt x="137" y="217"/>
                  <a:pt x="132" y="223"/>
                  <a:pt x="133" y="227"/>
                </a:cubicBezTo>
                <a:cubicBezTo>
                  <a:pt x="135" y="244"/>
                  <a:pt x="136" y="257"/>
                  <a:pt x="137" y="259"/>
                </a:cubicBezTo>
                <a:cubicBezTo>
                  <a:pt x="138" y="267"/>
                  <a:pt x="147" y="265"/>
                  <a:pt x="147" y="265"/>
                </a:cubicBezTo>
                <a:cubicBezTo>
                  <a:pt x="236" y="245"/>
                  <a:pt x="351" y="246"/>
                  <a:pt x="357" y="244"/>
                </a:cubicBezTo>
                <a:cubicBezTo>
                  <a:pt x="363" y="243"/>
                  <a:pt x="364" y="237"/>
                  <a:pt x="364" y="237"/>
                </a:cubicBezTo>
                <a:cubicBezTo>
                  <a:pt x="364" y="237"/>
                  <a:pt x="365" y="227"/>
                  <a:pt x="367" y="212"/>
                </a:cubicBezTo>
                <a:cubicBezTo>
                  <a:pt x="369" y="200"/>
                  <a:pt x="360" y="200"/>
                  <a:pt x="355" y="200"/>
                </a:cubicBezTo>
                <a:cubicBezTo>
                  <a:pt x="350" y="200"/>
                  <a:pt x="286" y="200"/>
                  <a:pt x="281" y="200"/>
                </a:cubicBezTo>
                <a:cubicBezTo>
                  <a:pt x="275" y="201"/>
                  <a:pt x="271" y="199"/>
                  <a:pt x="270" y="196"/>
                </a:cubicBezTo>
                <a:cubicBezTo>
                  <a:pt x="269" y="192"/>
                  <a:pt x="265" y="178"/>
                  <a:pt x="264" y="175"/>
                </a:cubicBezTo>
                <a:cubicBezTo>
                  <a:pt x="263" y="171"/>
                  <a:pt x="266" y="169"/>
                  <a:pt x="266" y="169"/>
                </a:cubicBezTo>
                <a:cubicBezTo>
                  <a:pt x="281" y="167"/>
                  <a:pt x="351" y="161"/>
                  <a:pt x="363" y="158"/>
                </a:cubicBezTo>
                <a:cubicBezTo>
                  <a:pt x="375" y="154"/>
                  <a:pt x="377" y="146"/>
                  <a:pt x="377" y="146"/>
                </a:cubicBezTo>
                <a:cubicBezTo>
                  <a:pt x="380" y="125"/>
                  <a:pt x="383" y="107"/>
                  <a:pt x="383" y="105"/>
                </a:cubicBezTo>
                <a:cubicBezTo>
                  <a:pt x="383" y="100"/>
                  <a:pt x="380" y="101"/>
                  <a:pt x="380" y="101"/>
                </a:cubicBezTo>
                <a:cubicBezTo>
                  <a:pt x="375" y="103"/>
                  <a:pt x="300" y="123"/>
                  <a:pt x="294" y="124"/>
                </a:cubicBezTo>
                <a:cubicBezTo>
                  <a:pt x="288" y="126"/>
                  <a:pt x="280" y="125"/>
                  <a:pt x="277" y="121"/>
                </a:cubicBezTo>
                <a:cubicBezTo>
                  <a:pt x="275" y="118"/>
                  <a:pt x="263" y="101"/>
                  <a:pt x="263" y="96"/>
                </a:cubicBezTo>
                <a:cubicBezTo>
                  <a:pt x="263" y="91"/>
                  <a:pt x="268" y="89"/>
                  <a:pt x="268" y="89"/>
                </a:cubicBezTo>
                <a:cubicBezTo>
                  <a:pt x="286" y="87"/>
                  <a:pt x="368" y="59"/>
                  <a:pt x="377" y="56"/>
                </a:cubicBezTo>
                <a:cubicBezTo>
                  <a:pt x="387" y="53"/>
                  <a:pt x="399" y="57"/>
                  <a:pt x="399" y="57"/>
                </a:cubicBezTo>
                <a:cubicBezTo>
                  <a:pt x="421" y="67"/>
                  <a:pt x="465" y="86"/>
                  <a:pt x="477" y="99"/>
                </a:cubicBezTo>
                <a:cubicBezTo>
                  <a:pt x="488" y="111"/>
                  <a:pt x="479" y="127"/>
                  <a:pt x="479" y="127"/>
                </a:cubicBezTo>
                <a:cubicBezTo>
                  <a:pt x="449" y="166"/>
                  <a:pt x="418" y="276"/>
                  <a:pt x="411" y="286"/>
                </a:cubicBezTo>
                <a:cubicBezTo>
                  <a:pt x="403" y="295"/>
                  <a:pt x="388" y="296"/>
                  <a:pt x="388" y="296"/>
                </a:cubicBezTo>
                <a:cubicBezTo>
                  <a:pt x="291" y="281"/>
                  <a:pt x="143" y="311"/>
                  <a:pt x="118" y="314"/>
                </a:cubicBezTo>
                <a:cubicBezTo>
                  <a:pt x="94" y="317"/>
                  <a:pt x="88" y="311"/>
                  <a:pt x="85" y="300"/>
                </a:cubicBezTo>
                <a:cubicBezTo>
                  <a:pt x="82" y="288"/>
                  <a:pt x="64" y="178"/>
                  <a:pt x="54" y="154"/>
                </a:cubicBezTo>
                <a:cubicBezTo>
                  <a:pt x="44" y="129"/>
                  <a:pt x="25" y="125"/>
                  <a:pt x="28" y="120"/>
                </a:cubicBezTo>
                <a:cubicBezTo>
                  <a:pt x="31" y="116"/>
                  <a:pt x="38" y="100"/>
                  <a:pt x="46" y="101"/>
                </a:cubicBezTo>
                <a:cubicBezTo>
                  <a:pt x="54" y="101"/>
                  <a:pt x="108" y="108"/>
                  <a:pt x="113" y="104"/>
                </a:cubicBezTo>
                <a:cubicBezTo>
                  <a:pt x="118" y="101"/>
                  <a:pt x="183" y="49"/>
                  <a:pt x="183" y="44"/>
                </a:cubicBezTo>
                <a:cubicBezTo>
                  <a:pt x="183" y="39"/>
                  <a:pt x="177" y="17"/>
                  <a:pt x="181" y="14"/>
                </a:cubicBezTo>
                <a:cubicBezTo>
                  <a:pt x="184" y="11"/>
                  <a:pt x="206" y="2"/>
                  <a:pt x="206" y="2"/>
                </a:cubicBezTo>
                <a:cubicBezTo>
                  <a:pt x="212" y="0"/>
                  <a:pt x="217" y="5"/>
                  <a:pt x="217" y="5"/>
                </a:cubicBezTo>
                <a:close/>
                <a:moveTo>
                  <a:pt x="29" y="344"/>
                </a:moveTo>
                <a:cubicBezTo>
                  <a:pt x="29" y="344"/>
                  <a:pt x="11" y="358"/>
                  <a:pt x="9" y="364"/>
                </a:cubicBezTo>
                <a:cubicBezTo>
                  <a:pt x="6" y="369"/>
                  <a:pt x="9" y="376"/>
                  <a:pt x="10" y="378"/>
                </a:cubicBezTo>
                <a:cubicBezTo>
                  <a:pt x="11" y="379"/>
                  <a:pt x="21" y="383"/>
                  <a:pt x="25" y="390"/>
                </a:cubicBezTo>
                <a:cubicBezTo>
                  <a:pt x="28" y="396"/>
                  <a:pt x="27" y="574"/>
                  <a:pt x="25" y="582"/>
                </a:cubicBezTo>
                <a:cubicBezTo>
                  <a:pt x="24" y="589"/>
                  <a:pt x="9" y="611"/>
                  <a:pt x="6" y="616"/>
                </a:cubicBezTo>
                <a:cubicBezTo>
                  <a:pt x="2" y="621"/>
                  <a:pt x="0" y="629"/>
                  <a:pt x="2" y="632"/>
                </a:cubicBezTo>
                <a:cubicBezTo>
                  <a:pt x="4" y="636"/>
                  <a:pt x="36" y="664"/>
                  <a:pt x="40" y="666"/>
                </a:cubicBezTo>
                <a:cubicBezTo>
                  <a:pt x="44" y="668"/>
                  <a:pt x="53" y="671"/>
                  <a:pt x="61" y="666"/>
                </a:cubicBezTo>
                <a:cubicBezTo>
                  <a:pt x="68" y="661"/>
                  <a:pt x="126" y="591"/>
                  <a:pt x="175" y="572"/>
                </a:cubicBezTo>
                <a:cubicBezTo>
                  <a:pt x="175" y="572"/>
                  <a:pt x="178" y="571"/>
                  <a:pt x="178" y="567"/>
                </a:cubicBezTo>
                <a:cubicBezTo>
                  <a:pt x="179" y="563"/>
                  <a:pt x="174" y="559"/>
                  <a:pt x="171" y="558"/>
                </a:cubicBezTo>
                <a:cubicBezTo>
                  <a:pt x="168" y="556"/>
                  <a:pt x="163" y="557"/>
                  <a:pt x="158" y="558"/>
                </a:cubicBezTo>
                <a:cubicBezTo>
                  <a:pt x="153" y="559"/>
                  <a:pt x="114" y="570"/>
                  <a:pt x="96" y="575"/>
                </a:cubicBezTo>
                <a:cubicBezTo>
                  <a:pt x="96" y="575"/>
                  <a:pt x="90" y="577"/>
                  <a:pt x="90" y="566"/>
                </a:cubicBezTo>
                <a:cubicBezTo>
                  <a:pt x="90" y="555"/>
                  <a:pt x="90" y="426"/>
                  <a:pt x="90" y="418"/>
                </a:cubicBezTo>
                <a:cubicBezTo>
                  <a:pt x="90" y="410"/>
                  <a:pt x="100" y="404"/>
                  <a:pt x="102" y="403"/>
                </a:cubicBezTo>
                <a:cubicBezTo>
                  <a:pt x="104" y="401"/>
                  <a:pt x="103" y="391"/>
                  <a:pt x="103" y="387"/>
                </a:cubicBezTo>
                <a:cubicBezTo>
                  <a:pt x="102" y="382"/>
                  <a:pt x="98" y="380"/>
                  <a:pt x="40" y="345"/>
                </a:cubicBezTo>
                <a:cubicBezTo>
                  <a:pt x="40" y="345"/>
                  <a:pt x="33" y="341"/>
                  <a:pt x="29" y="344"/>
                </a:cubicBezTo>
                <a:close/>
                <a:moveTo>
                  <a:pt x="99" y="482"/>
                </a:moveTo>
                <a:cubicBezTo>
                  <a:pt x="99" y="482"/>
                  <a:pt x="136" y="489"/>
                  <a:pt x="159" y="508"/>
                </a:cubicBezTo>
                <a:cubicBezTo>
                  <a:pt x="159" y="508"/>
                  <a:pt x="164" y="511"/>
                  <a:pt x="168" y="509"/>
                </a:cubicBezTo>
                <a:cubicBezTo>
                  <a:pt x="172" y="506"/>
                  <a:pt x="182" y="497"/>
                  <a:pt x="184" y="494"/>
                </a:cubicBezTo>
                <a:cubicBezTo>
                  <a:pt x="185" y="490"/>
                  <a:pt x="186" y="491"/>
                  <a:pt x="182" y="476"/>
                </a:cubicBezTo>
                <a:cubicBezTo>
                  <a:pt x="177" y="462"/>
                  <a:pt x="168" y="464"/>
                  <a:pt x="160" y="467"/>
                </a:cubicBezTo>
                <a:cubicBezTo>
                  <a:pt x="152" y="470"/>
                  <a:pt x="113" y="467"/>
                  <a:pt x="107" y="467"/>
                </a:cubicBezTo>
                <a:cubicBezTo>
                  <a:pt x="101" y="467"/>
                  <a:pt x="97" y="476"/>
                  <a:pt x="97" y="477"/>
                </a:cubicBezTo>
                <a:cubicBezTo>
                  <a:pt x="96" y="479"/>
                  <a:pt x="97" y="482"/>
                  <a:pt x="99" y="482"/>
                </a:cubicBezTo>
                <a:close/>
                <a:moveTo>
                  <a:pt x="111" y="389"/>
                </a:moveTo>
                <a:cubicBezTo>
                  <a:pt x="110" y="391"/>
                  <a:pt x="110" y="400"/>
                  <a:pt x="115" y="402"/>
                </a:cubicBezTo>
                <a:cubicBezTo>
                  <a:pt x="121" y="404"/>
                  <a:pt x="153" y="416"/>
                  <a:pt x="159" y="422"/>
                </a:cubicBezTo>
                <a:cubicBezTo>
                  <a:pt x="164" y="428"/>
                  <a:pt x="170" y="433"/>
                  <a:pt x="180" y="423"/>
                </a:cubicBezTo>
                <a:cubicBezTo>
                  <a:pt x="190" y="413"/>
                  <a:pt x="189" y="413"/>
                  <a:pt x="188" y="410"/>
                </a:cubicBezTo>
                <a:cubicBezTo>
                  <a:pt x="188" y="406"/>
                  <a:pt x="184" y="395"/>
                  <a:pt x="181" y="391"/>
                </a:cubicBezTo>
                <a:cubicBezTo>
                  <a:pt x="179" y="388"/>
                  <a:pt x="174" y="388"/>
                  <a:pt x="174" y="388"/>
                </a:cubicBezTo>
                <a:cubicBezTo>
                  <a:pt x="147" y="395"/>
                  <a:pt x="115" y="386"/>
                  <a:pt x="115" y="386"/>
                </a:cubicBezTo>
                <a:cubicBezTo>
                  <a:pt x="112" y="386"/>
                  <a:pt x="111" y="388"/>
                  <a:pt x="111" y="389"/>
                </a:cubicBezTo>
                <a:close/>
                <a:moveTo>
                  <a:pt x="203" y="321"/>
                </a:moveTo>
                <a:cubicBezTo>
                  <a:pt x="203" y="321"/>
                  <a:pt x="185" y="336"/>
                  <a:pt x="182" y="342"/>
                </a:cubicBezTo>
                <a:cubicBezTo>
                  <a:pt x="180" y="347"/>
                  <a:pt x="183" y="355"/>
                  <a:pt x="183" y="357"/>
                </a:cubicBezTo>
                <a:cubicBezTo>
                  <a:pt x="184" y="358"/>
                  <a:pt x="195" y="363"/>
                  <a:pt x="198" y="370"/>
                </a:cubicBezTo>
                <a:cubicBezTo>
                  <a:pt x="201" y="377"/>
                  <a:pt x="200" y="565"/>
                  <a:pt x="199" y="573"/>
                </a:cubicBezTo>
                <a:cubicBezTo>
                  <a:pt x="198" y="581"/>
                  <a:pt x="183" y="605"/>
                  <a:pt x="179" y="610"/>
                </a:cubicBezTo>
                <a:cubicBezTo>
                  <a:pt x="175" y="615"/>
                  <a:pt x="174" y="623"/>
                  <a:pt x="175" y="627"/>
                </a:cubicBezTo>
                <a:cubicBezTo>
                  <a:pt x="177" y="631"/>
                  <a:pt x="210" y="661"/>
                  <a:pt x="214" y="663"/>
                </a:cubicBezTo>
                <a:cubicBezTo>
                  <a:pt x="217" y="665"/>
                  <a:pt x="226" y="669"/>
                  <a:pt x="234" y="663"/>
                </a:cubicBezTo>
                <a:cubicBezTo>
                  <a:pt x="242" y="658"/>
                  <a:pt x="299" y="583"/>
                  <a:pt x="348" y="563"/>
                </a:cubicBezTo>
                <a:cubicBezTo>
                  <a:pt x="348" y="563"/>
                  <a:pt x="351" y="562"/>
                  <a:pt x="352" y="558"/>
                </a:cubicBezTo>
                <a:cubicBezTo>
                  <a:pt x="352" y="554"/>
                  <a:pt x="347" y="550"/>
                  <a:pt x="345" y="548"/>
                </a:cubicBezTo>
                <a:cubicBezTo>
                  <a:pt x="342" y="546"/>
                  <a:pt x="337" y="547"/>
                  <a:pt x="332" y="548"/>
                </a:cubicBezTo>
                <a:cubicBezTo>
                  <a:pt x="326" y="549"/>
                  <a:pt x="287" y="561"/>
                  <a:pt x="269" y="566"/>
                </a:cubicBezTo>
                <a:cubicBezTo>
                  <a:pt x="269" y="566"/>
                  <a:pt x="263" y="569"/>
                  <a:pt x="263" y="557"/>
                </a:cubicBezTo>
                <a:cubicBezTo>
                  <a:pt x="263" y="545"/>
                  <a:pt x="263" y="408"/>
                  <a:pt x="263" y="400"/>
                </a:cubicBezTo>
                <a:cubicBezTo>
                  <a:pt x="263" y="391"/>
                  <a:pt x="273" y="385"/>
                  <a:pt x="275" y="383"/>
                </a:cubicBezTo>
                <a:cubicBezTo>
                  <a:pt x="278" y="381"/>
                  <a:pt x="277" y="371"/>
                  <a:pt x="276" y="366"/>
                </a:cubicBezTo>
                <a:cubicBezTo>
                  <a:pt x="275" y="361"/>
                  <a:pt x="271" y="360"/>
                  <a:pt x="214" y="321"/>
                </a:cubicBezTo>
                <a:cubicBezTo>
                  <a:pt x="214" y="321"/>
                  <a:pt x="207" y="318"/>
                  <a:pt x="203" y="321"/>
                </a:cubicBezTo>
                <a:close/>
                <a:moveTo>
                  <a:pt x="273" y="451"/>
                </a:moveTo>
                <a:cubicBezTo>
                  <a:pt x="273" y="451"/>
                  <a:pt x="313" y="459"/>
                  <a:pt x="339" y="481"/>
                </a:cubicBezTo>
                <a:cubicBezTo>
                  <a:pt x="339" y="481"/>
                  <a:pt x="345" y="484"/>
                  <a:pt x="349" y="481"/>
                </a:cubicBezTo>
                <a:cubicBezTo>
                  <a:pt x="353" y="479"/>
                  <a:pt x="364" y="468"/>
                  <a:pt x="366" y="464"/>
                </a:cubicBezTo>
                <a:cubicBezTo>
                  <a:pt x="368" y="460"/>
                  <a:pt x="369" y="461"/>
                  <a:pt x="364" y="444"/>
                </a:cubicBezTo>
                <a:cubicBezTo>
                  <a:pt x="358" y="427"/>
                  <a:pt x="349" y="429"/>
                  <a:pt x="340" y="433"/>
                </a:cubicBezTo>
                <a:cubicBezTo>
                  <a:pt x="331" y="437"/>
                  <a:pt x="289" y="433"/>
                  <a:pt x="282" y="433"/>
                </a:cubicBezTo>
                <a:cubicBezTo>
                  <a:pt x="275" y="432"/>
                  <a:pt x="270" y="443"/>
                  <a:pt x="270" y="445"/>
                </a:cubicBezTo>
                <a:cubicBezTo>
                  <a:pt x="270" y="447"/>
                  <a:pt x="270" y="450"/>
                  <a:pt x="273" y="451"/>
                </a:cubicBezTo>
                <a:close/>
                <a:moveTo>
                  <a:pt x="280" y="354"/>
                </a:moveTo>
                <a:cubicBezTo>
                  <a:pt x="279" y="356"/>
                  <a:pt x="279" y="366"/>
                  <a:pt x="285" y="369"/>
                </a:cubicBezTo>
                <a:cubicBezTo>
                  <a:pt x="290" y="371"/>
                  <a:pt x="325" y="385"/>
                  <a:pt x="331" y="392"/>
                </a:cubicBezTo>
                <a:cubicBezTo>
                  <a:pt x="337" y="399"/>
                  <a:pt x="344" y="404"/>
                  <a:pt x="354" y="393"/>
                </a:cubicBezTo>
                <a:cubicBezTo>
                  <a:pt x="364" y="381"/>
                  <a:pt x="363" y="381"/>
                  <a:pt x="363" y="377"/>
                </a:cubicBezTo>
                <a:cubicBezTo>
                  <a:pt x="363" y="374"/>
                  <a:pt x="358" y="361"/>
                  <a:pt x="355" y="357"/>
                </a:cubicBezTo>
                <a:cubicBezTo>
                  <a:pt x="353" y="353"/>
                  <a:pt x="348" y="353"/>
                  <a:pt x="348" y="353"/>
                </a:cubicBezTo>
                <a:cubicBezTo>
                  <a:pt x="319" y="360"/>
                  <a:pt x="284" y="351"/>
                  <a:pt x="284" y="351"/>
                </a:cubicBezTo>
                <a:cubicBezTo>
                  <a:pt x="282" y="350"/>
                  <a:pt x="280" y="353"/>
                  <a:pt x="280" y="354"/>
                </a:cubicBezTo>
                <a:close/>
                <a:moveTo>
                  <a:pt x="376" y="318"/>
                </a:moveTo>
                <a:cubicBezTo>
                  <a:pt x="376" y="318"/>
                  <a:pt x="363" y="324"/>
                  <a:pt x="361" y="326"/>
                </a:cubicBezTo>
                <a:cubicBezTo>
                  <a:pt x="359" y="327"/>
                  <a:pt x="358" y="333"/>
                  <a:pt x="359" y="336"/>
                </a:cubicBezTo>
                <a:cubicBezTo>
                  <a:pt x="360" y="339"/>
                  <a:pt x="370" y="341"/>
                  <a:pt x="370" y="351"/>
                </a:cubicBezTo>
                <a:cubicBezTo>
                  <a:pt x="370" y="361"/>
                  <a:pt x="388" y="498"/>
                  <a:pt x="401" y="559"/>
                </a:cubicBezTo>
                <a:cubicBezTo>
                  <a:pt x="415" y="620"/>
                  <a:pt x="500" y="678"/>
                  <a:pt x="526" y="695"/>
                </a:cubicBezTo>
                <a:cubicBezTo>
                  <a:pt x="552" y="711"/>
                  <a:pt x="600" y="698"/>
                  <a:pt x="611" y="689"/>
                </a:cubicBezTo>
                <a:cubicBezTo>
                  <a:pt x="622" y="680"/>
                  <a:pt x="612" y="653"/>
                  <a:pt x="607" y="624"/>
                </a:cubicBezTo>
                <a:cubicBezTo>
                  <a:pt x="601" y="595"/>
                  <a:pt x="598" y="544"/>
                  <a:pt x="597" y="542"/>
                </a:cubicBezTo>
                <a:cubicBezTo>
                  <a:pt x="596" y="539"/>
                  <a:pt x="591" y="535"/>
                  <a:pt x="587" y="534"/>
                </a:cubicBezTo>
                <a:cubicBezTo>
                  <a:pt x="583" y="534"/>
                  <a:pt x="575" y="537"/>
                  <a:pt x="573" y="541"/>
                </a:cubicBezTo>
                <a:cubicBezTo>
                  <a:pt x="571" y="544"/>
                  <a:pt x="563" y="601"/>
                  <a:pt x="562" y="608"/>
                </a:cubicBezTo>
                <a:cubicBezTo>
                  <a:pt x="561" y="614"/>
                  <a:pt x="544" y="618"/>
                  <a:pt x="538" y="619"/>
                </a:cubicBezTo>
                <a:cubicBezTo>
                  <a:pt x="532" y="620"/>
                  <a:pt x="478" y="563"/>
                  <a:pt x="465" y="544"/>
                </a:cubicBezTo>
                <a:cubicBezTo>
                  <a:pt x="452" y="524"/>
                  <a:pt x="448" y="417"/>
                  <a:pt x="444" y="348"/>
                </a:cubicBezTo>
                <a:cubicBezTo>
                  <a:pt x="444" y="348"/>
                  <a:pt x="445" y="337"/>
                  <a:pt x="433" y="332"/>
                </a:cubicBezTo>
                <a:cubicBezTo>
                  <a:pt x="420" y="328"/>
                  <a:pt x="388" y="318"/>
                  <a:pt x="388" y="318"/>
                </a:cubicBezTo>
                <a:cubicBezTo>
                  <a:pt x="388" y="318"/>
                  <a:pt x="380" y="315"/>
                  <a:pt x="376" y="31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7" name="Freeform 22"/>
          <p:cNvSpPr>
            <a:spLocks noEditPoints="1"/>
          </p:cNvSpPr>
          <p:nvPr/>
        </p:nvSpPr>
        <p:spPr bwMode="auto">
          <a:xfrm>
            <a:off x="9049611" y="3670435"/>
            <a:ext cx="3116263" cy="3135313"/>
          </a:xfrm>
          <a:custGeom>
            <a:avLst/>
            <a:gdLst>
              <a:gd name="T0" fmla="*/ 770 w 909"/>
              <a:gd name="T1" fmla="*/ 776 h 915"/>
              <a:gd name="T2" fmla="*/ 736 w 909"/>
              <a:gd name="T3" fmla="*/ 742 h 915"/>
              <a:gd name="T4" fmla="*/ 685 w 909"/>
              <a:gd name="T5" fmla="*/ 737 h 915"/>
              <a:gd name="T6" fmla="*/ 690 w 909"/>
              <a:gd name="T7" fmla="*/ 689 h 915"/>
              <a:gd name="T8" fmla="*/ 738 w 909"/>
              <a:gd name="T9" fmla="*/ 694 h 915"/>
              <a:gd name="T10" fmla="*/ 775 w 909"/>
              <a:gd name="T11" fmla="*/ 733 h 915"/>
              <a:gd name="T12" fmla="*/ 813 w 909"/>
              <a:gd name="T13" fmla="*/ 733 h 915"/>
              <a:gd name="T14" fmla="*/ 818 w 909"/>
              <a:gd name="T15" fmla="*/ 689 h 915"/>
              <a:gd name="T16" fmla="*/ 866 w 909"/>
              <a:gd name="T17" fmla="*/ 694 h 915"/>
              <a:gd name="T18" fmla="*/ 861 w 909"/>
              <a:gd name="T19" fmla="*/ 742 h 915"/>
              <a:gd name="T20" fmla="*/ 823 w 909"/>
              <a:gd name="T21" fmla="*/ 776 h 915"/>
              <a:gd name="T22" fmla="*/ 900 w 909"/>
              <a:gd name="T23" fmla="*/ 738 h 915"/>
              <a:gd name="T24" fmla="*/ 899 w 909"/>
              <a:gd name="T25" fmla="*/ 4 h 915"/>
              <a:gd name="T26" fmla="*/ 909 w 909"/>
              <a:gd name="T27" fmla="*/ 4 h 915"/>
              <a:gd name="T28" fmla="*/ 909 w 909"/>
              <a:gd name="T29" fmla="*/ 738 h 915"/>
              <a:gd name="T30" fmla="*/ 904 w 909"/>
              <a:gd name="T31" fmla="*/ 785 h 915"/>
              <a:gd name="T32" fmla="*/ 823 w 909"/>
              <a:gd name="T33" fmla="*/ 785 h 915"/>
              <a:gd name="T34" fmla="*/ 861 w 909"/>
              <a:gd name="T35" fmla="*/ 819 h 915"/>
              <a:gd name="T36" fmla="*/ 866 w 909"/>
              <a:gd name="T37" fmla="*/ 867 h 915"/>
              <a:gd name="T38" fmla="*/ 818 w 909"/>
              <a:gd name="T39" fmla="*/ 872 h 915"/>
              <a:gd name="T40" fmla="*/ 813 w 909"/>
              <a:gd name="T41" fmla="*/ 829 h 915"/>
              <a:gd name="T42" fmla="*/ 779 w 909"/>
              <a:gd name="T43" fmla="*/ 910 h 915"/>
              <a:gd name="T44" fmla="*/ 775 w 909"/>
              <a:gd name="T45" fmla="*/ 915 h 915"/>
              <a:gd name="T46" fmla="*/ 731 w 909"/>
              <a:gd name="T47" fmla="*/ 915 h 915"/>
              <a:gd name="T48" fmla="*/ 0 w 909"/>
              <a:gd name="T49" fmla="*/ 910 h 915"/>
              <a:gd name="T50" fmla="*/ 731 w 909"/>
              <a:gd name="T51" fmla="*/ 906 h 915"/>
              <a:gd name="T52" fmla="*/ 770 w 909"/>
              <a:gd name="T53" fmla="*/ 906 h 915"/>
              <a:gd name="T54" fmla="*/ 736 w 909"/>
              <a:gd name="T55" fmla="*/ 829 h 915"/>
              <a:gd name="T56" fmla="*/ 731 w 909"/>
              <a:gd name="T57" fmla="*/ 872 h 915"/>
              <a:gd name="T58" fmla="*/ 683 w 909"/>
              <a:gd name="T59" fmla="*/ 867 h 915"/>
              <a:gd name="T60" fmla="*/ 688 w 909"/>
              <a:gd name="T61" fmla="*/ 819 h 915"/>
              <a:gd name="T62" fmla="*/ 726 w 909"/>
              <a:gd name="T63" fmla="*/ 781 h 915"/>
              <a:gd name="T64" fmla="*/ 690 w 909"/>
              <a:gd name="T65" fmla="*/ 742 h 915"/>
              <a:gd name="T66" fmla="*/ 695 w 909"/>
              <a:gd name="T67" fmla="*/ 699 h 915"/>
              <a:gd name="T68" fmla="*/ 728 w 909"/>
              <a:gd name="T69" fmla="*/ 733 h 915"/>
              <a:gd name="T70" fmla="*/ 695 w 909"/>
              <a:gd name="T71" fmla="*/ 699 h 915"/>
              <a:gd name="T72" fmla="*/ 823 w 909"/>
              <a:gd name="T73" fmla="*/ 862 h 915"/>
              <a:gd name="T74" fmla="*/ 856 w 909"/>
              <a:gd name="T75" fmla="*/ 829 h 915"/>
              <a:gd name="T76" fmla="*/ 693 w 909"/>
              <a:gd name="T77" fmla="*/ 862 h 915"/>
              <a:gd name="T78" fmla="*/ 726 w 909"/>
              <a:gd name="T79" fmla="*/ 829 h 915"/>
              <a:gd name="T80" fmla="*/ 693 w 909"/>
              <a:gd name="T81" fmla="*/ 862 h 915"/>
              <a:gd name="T82" fmla="*/ 736 w 909"/>
              <a:gd name="T83" fmla="*/ 819 h 915"/>
              <a:gd name="T84" fmla="*/ 770 w 909"/>
              <a:gd name="T85" fmla="*/ 785 h 915"/>
              <a:gd name="T86" fmla="*/ 856 w 909"/>
              <a:gd name="T87" fmla="*/ 733 h 915"/>
              <a:gd name="T88" fmla="*/ 823 w 909"/>
              <a:gd name="T89" fmla="*/ 699 h 915"/>
              <a:gd name="T90" fmla="*/ 856 w 909"/>
              <a:gd name="T91" fmla="*/ 733 h 915"/>
              <a:gd name="T92" fmla="*/ 813 w 909"/>
              <a:gd name="T93" fmla="*/ 742 h 915"/>
              <a:gd name="T94" fmla="*/ 779 w 909"/>
              <a:gd name="T95" fmla="*/ 776 h 915"/>
              <a:gd name="T96" fmla="*/ 813 w 909"/>
              <a:gd name="T97" fmla="*/ 785 h 915"/>
              <a:gd name="T98" fmla="*/ 779 w 909"/>
              <a:gd name="T99" fmla="*/ 819 h 915"/>
              <a:gd name="T100" fmla="*/ 813 w 909"/>
              <a:gd name="T101" fmla="*/ 78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5">
                <a:moveTo>
                  <a:pt x="736" y="776"/>
                </a:moveTo>
                <a:cubicBezTo>
                  <a:pt x="770" y="776"/>
                  <a:pt x="770" y="776"/>
                  <a:pt x="770" y="776"/>
                </a:cubicBezTo>
                <a:cubicBezTo>
                  <a:pt x="770" y="742"/>
                  <a:pt x="770" y="742"/>
                  <a:pt x="770" y="742"/>
                </a:cubicBezTo>
                <a:cubicBezTo>
                  <a:pt x="736" y="742"/>
                  <a:pt x="736" y="742"/>
                  <a:pt x="736" y="742"/>
                </a:cubicBezTo>
                <a:cubicBezTo>
                  <a:pt x="736" y="776"/>
                  <a:pt x="736" y="776"/>
                  <a:pt x="736" y="776"/>
                </a:cubicBezTo>
                <a:close/>
                <a:moveTo>
                  <a:pt x="685" y="737"/>
                </a:moveTo>
                <a:cubicBezTo>
                  <a:pt x="685" y="694"/>
                  <a:pt x="685" y="694"/>
                  <a:pt x="685" y="694"/>
                </a:cubicBezTo>
                <a:cubicBezTo>
                  <a:pt x="685" y="692"/>
                  <a:pt x="687" y="689"/>
                  <a:pt x="690" y="689"/>
                </a:cubicBezTo>
                <a:cubicBezTo>
                  <a:pt x="733" y="689"/>
                  <a:pt x="733" y="689"/>
                  <a:pt x="733" y="689"/>
                </a:cubicBezTo>
                <a:cubicBezTo>
                  <a:pt x="736" y="689"/>
                  <a:pt x="738" y="692"/>
                  <a:pt x="738" y="694"/>
                </a:cubicBezTo>
                <a:cubicBezTo>
                  <a:pt x="738" y="733"/>
                  <a:pt x="738" y="733"/>
                  <a:pt x="738" y="733"/>
                </a:cubicBezTo>
                <a:cubicBezTo>
                  <a:pt x="775" y="733"/>
                  <a:pt x="775" y="733"/>
                  <a:pt x="775" y="733"/>
                </a:cubicBezTo>
                <a:cubicBezTo>
                  <a:pt x="775" y="733"/>
                  <a:pt x="775" y="733"/>
                  <a:pt x="775" y="733"/>
                </a:cubicBezTo>
                <a:cubicBezTo>
                  <a:pt x="813" y="733"/>
                  <a:pt x="813" y="733"/>
                  <a:pt x="813" y="733"/>
                </a:cubicBezTo>
                <a:cubicBezTo>
                  <a:pt x="813" y="694"/>
                  <a:pt x="813" y="694"/>
                  <a:pt x="813" y="694"/>
                </a:cubicBezTo>
                <a:cubicBezTo>
                  <a:pt x="813" y="692"/>
                  <a:pt x="815" y="689"/>
                  <a:pt x="818" y="689"/>
                </a:cubicBezTo>
                <a:cubicBezTo>
                  <a:pt x="861" y="689"/>
                  <a:pt x="861" y="689"/>
                  <a:pt x="861" y="689"/>
                </a:cubicBezTo>
                <a:cubicBezTo>
                  <a:pt x="864" y="689"/>
                  <a:pt x="866" y="692"/>
                  <a:pt x="866" y="694"/>
                </a:cubicBezTo>
                <a:cubicBezTo>
                  <a:pt x="866" y="737"/>
                  <a:pt x="866" y="737"/>
                  <a:pt x="866" y="737"/>
                </a:cubicBezTo>
                <a:cubicBezTo>
                  <a:pt x="866" y="740"/>
                  <a:pt x="864" y="742"/>
                  <a:pt x="861" y="742"/>
                </a:cubicBezTo>
                <a:cubicBezTo>
                  <a:pt x="823" y="742"/>
                  <a:pt x="823" y="742"/>
                  <a:pt x="823" y="742"/>
                </a:cubicBezTo>
                <a:cubicBezTo>
                  <a:pt x="823" y="776"/>
                  <a:pt x="823" y="776"/>
                  <a:pt x="823" y="776"/>
                </a:cubicBezTo>
                <a:cubicBezTo>
                  <a:pt x="900" y="776"/>
                  <a:pt x="900" y="776"/>
                  <a:pt x="900" y="776"/>
                </a:cubicBezTo>
                <a:cubicBezTo>
                  <a:pt x="900" y="738"/>
                  <a:pt x="900" y="738"/>
                  <a:pt x="900" y="738"/>
                </a:cubicBezTo>
                <a:cubicBezTo>
                  <a:pt x="899" y="738"/>
                  <a:pt x="899" y="738"/>
                  <a:pt x="899" y="737"/>
                </a:cubicBezTo>
                <a:cubicBezTo>
                  <a:pt x="899" y="4"/>
                  <a:pt x="899" y="4"/>
                  <a:pt x="899" y="4"/>
                </a:cubicBezTo>
                <a:cubicBezTo>
                  <a:pt x="899" y="2"/>
                  <a:pt x="902" y="0"/>
                  <a:pt x="904" y="0"/>
                </a:cubicBezTo>
                <a:cubicBezTo>
                  <a:pt x="907" y="0"/>
                  <a:pt x="909" y="2"/>
                  <a:pt x="909" y="4"/>
                </a:cubicBezTo>
                <a:cubicBezTo>
                  <a:pt x="909" y="737"/>
                  <a:pt x="909" y="737"/>
                  <a:pt x="909" y="737"/>
                </a:cubicBezTo>
                <a:cubicBezTo>
                  <a:pt x="909" y="738"/>
                  <a:pt x="909" y="738"/>
                  <a:pt x="909" y="738"/>
                </a:cubicBezTo>
                <a:cubicBezTo>
                  <a:pt x="909" y="781"/>
                  <a:pt x="909" y="781"/>
                  <a:pt x="909" y="781"/>
                </a:cubicBezTo>
                <a:cubicBezTo>
                  <a:pt x="909" y="783"/>
                  <a:pt x="907" y="785"/>
                  <a:pt x="904" y="785"/>
                </a:cubicBezTo>
                <a:cubicBezTo>
                  <a:pt x="904" y="785"/>
                  <a:pt x="904" y="785"/>
                  <a:pt x="904" y="785"/>
                </a:cubicBezTo>
                <a:cubicBezTo>
                  <a:pt x="823" y="785"/>
                  <a:pt x="823" y="785"/>
                  <a:pt x="823" y="785"/>
                </a:cubicBezTo>
                <a:cubicBezTo>
                  <a:pt x="823" y="819"/>
                  <a:pt x="823" y="819"/>
                  <a:pt x="823" y="819"/>
                </a:cubicBezTo>
                <a:cubicBezTo>
                  <a:pt x="861" y="819"/>
                  <a:pt x="861" y="819"/>
                  <a:pt x="861" y="819"/>
                </a:cubicBezTo>
                <a:cubicBezTo>
                  <a:pt x="864" y="819"/>
                  <a:pt x="866" y="821"/>
                  <a:pt x="866" y="824"/>
                </a:cubicBezTo>
                <a:cubicBezTo>
                  <a:pt x="866" y="867"/>
                  <a:pt x="866" y="867"/>
                  <a:pt x="866" y="867"/>
                </a:cubicBezTo>
                <a:cubicBezTo>
                  <a:pt x="866" y="870"/>
                  <a:pt x="864" y="872"/>
                  <a:pt x="861" y="872"/>
                </a:cubicBezTo>
                <a:cubicBezTo>
                  <a:pt x="818" y="872"/>
                  <a:pt x="818" y="872"/>
                  <a:pt x="818" y="872"/>
                </a:cubicBezTo>
                <a:cubicBezTo>
                  <a:pt x="815" y="872"/>
                  <a:pt x="813" y="870"/>
                  <a:pt x="813" y="867"/>
                </a:cubicBezTo>
                <a:cubicBezTo>
                  <a:pt x="813" y="829"/>
                  <a:pt x="813" y="829"/>
                  <a:pt x="813" y="829"/>
                </a:cubicBezTo>
                <a:cubicBezTo>
                  <a:pt x="779" y="829"/>
                  <a:pt x="779" y="829"/>
                  <a:pt x="779" y="829"/>
                </a:cubicBezTo>
                <a:cubicBezTo>
                  <a:pt x="779" y="910"/>
                  <a:pt x="779" y="910"/>
                  <a:pt x="779" y="910"/>
                </a:cubicBezTo>
                <a:cubicBezTo>
                  <a:pt x="779" y="910"/>
                  <a:pt x="779" y="910"/>
                  <a:pt x="779" y="910"/>
                </a:cubicBezTo>
                <a:cubicBezTo>
                  <a:pt x="779" y="913"/>
                  <a:pt x="777" y="915"/>
                  <a:pt x="775" y="915"/>
                </a:cubicBezTo>
                <a:cubicBezTo>
                  <a:pt x="732" y="915"/>
                  <a:pt x="732" y="915"/>
                  <a:pt x="732" y="915"/>
                </a:cubicBezTo>
                <a:cubicBezTo>
                  <a:pt x="732" y="915"/>
                  <a:pt x="731" y="915"/>
                  <a:pt x="731" y="915"/>
                </a:cubicBezTo>
                <a:cubicBezTo>
                  <a:pt x="5" y="915"/>
                  <a:pt x="5" y="915"/>
                  <a:pt x="5" y="915"/>
                </a:cubicBezTo>
                <a:cubicBezTo>
                  <a:pt x="2" y="915"/>
                  <a:pt x="0" y="913"/>
                  <a:pt x="0" y="910"/>
                </a:cubicBezTo>
                <a:cubicBezTo>
                  <a:pt x="0" y="908"/>
                  <a:pt x="2" y="906"/>
                  <a:pt x="5" y="906"/>
                </a:cubicBezTo>
                <a:cubicBezTo>
                  <a:pt x="731" y="906"/>
                  <a:pt x="731" y="906"/>
                  <a:pt x="731" y="906"/>
                </a:cubicBezTo>
                <a:cubicBezTo>
                  <a:pt x="731" y="906"/>
                  <a:pt x="732" y="906"/>
                  <a:pt x="732" y="906"/>
                </a:cubicBezTo>
                <a:cubicBezTo>
                  <a:pt x="770" y="906"/>
                  <a:pt x="770" y="906"/>
                  <a:pt x="770" y="906"/>
                </a:cubicBezTo>
                <a:cubicBezTo>
                  <a:pt x="770" y="829"/>
                  <a:pt x="770" y="829"/>
                  <a:pt x="770" y="829"/>
                </a:cubicBezTo>
                <a:cubicBezTo>
                  <a:pt x="736" y="829"/>
                  <a:pt x="736" y="829"/>
                  <a:pt x="736" y="829"/>
                </a:cubicBezTo>
                <a:cubicBezTo>
                  <a:pt x="736" y="867"/>
                  <a:pt x="736" y="867"/>
                  <a:pt x="736" y="867"/>
                </a:cubicBezTo>
                <a:cubicBezTo>
                  <a:pt x="736" y="870"/>
                  <a:pt x="734" y="872"/>
                  <a:pt x="731" y="872"/>
                </a:cubicBezTo>
                <a:cubicBezTo>
                  <a:pt x="688" y="872"/>
                  <a:pt x="688" y="872"/>
                  <a:pt x="688" y="872"/>
                </a:cubicBezTo>
                <a:cubicBezTo>
                  <a:pt x="685" y="872"/>
                  <a:pt x="683" y="870"/>
                  <a:pt x="683" y="867"/>
                </a:cubicBezTo>
                <a:cubicBezTo>
                  <a:pt x="683" y="824"/>
                  <a:pt x="683" y="824"/>
                  <a:pt x="683" y="824"/>
                </a:cubicBezTo>
                <a:cubicBezTo>
                  <a:pt x="683" y="821"/>
                  <a:pt x="685" y="819"/>
                  <a:pt x="688" y="819"/>
                </a:cubicBezTo>
                <a:cubicBezTo>
                  <a:pt x="726" y="819"/>
                  <a:pt x="726" y="819"/>
                  <a:pt x="726" y="819"/>
                </a:cubicBezTo>
                <a:cubicBezTo>
                  <a:pt x="726" y="781"/>
                  <a:pt x="726" y="781"/>
                  <a:pt x="726" y="781"/>
                </a:cubicBezTo>
                <a:cubicBezTo>
                  <a:pt x="726" y="742"/>
                  <a:pt x="726" y="742"/>
                  <a:pt x="726" y="742"/>
                </a:cubicBezTo>
                <a:cubicBezTo>
                  <a:pt x="690" y="742"/>
                  <a:pt x="690" y="742"/>
                  <a:pt x="690" y="742"/>
                </a:cubicBezTo>
                <a:cubicBezTo>
                  <a:pt x="687" y="742"/>
                  <a:pt x="685" y="740"/>
                  <a:pt x="685" y="737"/>
                </a:cubicBezTo>
                <a:close/>
                <a:moveTo>
                  <a:pt x="695" y="699"/>
                </a:moveTo>
                <a:cubicBezTo>
                  <a:pt x="695" y="733"/>
                  <a:pt x="695" y="733"/>
                  <a:pt x="695" y="733"/>
                </a:cubicBezTo>
                <a:cubicBezTo>
                  <a:pt x="728" y="733"/>
                  <a:pt x="728" y="733"/>
                  <a:pt x="728" y="733"/>
                </a:cubicBezTo>
                <a:cubicBezTo>
                  <a:pt x="728" y="699"/>
                  <a:pt x="728" y="699"/>
                  <a:pt x="728" y="699"/>
                </a:cubicBezTo>
                <a:cubicBezTo>
                  <a:pt x="695" y="699"/>
                  <a:pt x="695" y="699"/>
                  <a:pt x="695" y="699"/>
                </a:cubicBezTo>
                <a:close/>
                <a:moveTo>
                  <a:pt x="823" y="829"/>
                </a:moveTo>
                <a:cubicBezTo>
                  <a:pt x="823" y="862"/>
                  <a:pt x="823" y="862"/>
                  <a:pt x="823" y="862"/>
                </a:cubicBezTo>
                <a:cubicBezTo>
                  <a:pt x="856" y="862"/>
                  <a:pt x="856" y="862"/>
                  <a:pt x="856" y="862"/>
                </a:cubicBezTo>
                <a:cubicBezTo>
                  <a:pt x="856" y="829"/>
                  <a:pt x="856" y="829"/>
                  <a:pt x="856" y="829"/>
                </a:cubicBezTo>
                <a:cubicBezTo>
                  <a:pt x="823" y="829"/>
                  <a:pt x="823" y="829"/>
                  <a:pt x="823" y="829"/>
                </a:cubicBezTo>
                <a:close/>
                <a:moveTo>
                  <a:pt x="693" y="862"/>
                </a:moveTo>
                <a:cubicBezTo>
                  <a:pt x="726" y="862"/>
                  <a:pt x="726" y="862"/>
                  <a:pt x="726" y="862"/>
                </a:cubicBezTo>
                <a:cubicBezTo>
                  <a:pt x="726" y="829"/>
                  <a:pt x="726" y="829"/>
                  <a:pt x="726" y="829"/>
                </a:cubicBezTo>
                <a:cubicBezTo>
                  <a:pt x="693" y="829"/>
                  <a:pt x="693" y="829"/>
                  <a:pt x="693" y="829"/>
                </a:cubicBezTo>
                <a:cubicBezTo>
                  <a:pt x="693" y="862"/>
                  <a:pt x="693" y="862"/>
                  <a:pt x="693" y="862"/>
                </a:cubicBezTo>
                <a:close/>
                <a:moveTo>
                  <a:pt x="736" y="785"/>
                </a:moveTo>
                <a:cubicBezTo>
                  <a:pt x="736" y="819"/>
                  <a:pt x="736" y="819"/>
                  <a:pt x="736" y="819"/>
                </a:cubicBezTo>
                <a:cubicBezTo>
                  <a:pt x="770" y="819"/>
                  <a:pt x="770" y="819"/>
                  <a:pt x="770" y="819"/>
                </a:cubicBezTo>
                <a:cubicBezTo>
                  <a:pt x="770" y="785"/>
                  <a:pt x="770" y="785"/>
                  <a:pt x="770" y="785"/>
                </a:cubicBezTo>
                <a:cubicBezTo>
                  <a:pt x="736" y="785"/>
                  <a:pt x="736" y="785"/>
                  <a:pt x="736" y="785"/>
                </a:cubicBezTo>
                <a:close/>
                <a:moveTo>
                  <a:pt x="856" y="733"/>
                </a:moveTo>
                <a:cubicBezTo>
                  <a:pt x="856" y="699"/>
                  <a:pt x="856" y="699"/>
                  <a:pt x="856" y="699"/>
                </a:cubicBezTo>
                <a:cubicBezTo>
                  <a:pt x="823" y="699"/>
                  <a:pt x="823" y="699"/>
                  <a:pt x="823" y="699"/>
                </a:cubicBezTo>
                <a:cubicBezTo>
                  <a:pt x="823" y="733"/>
                  <a:pt x="823" y="733"/>
                  <a:pt x="823" y="733"/>
                </a:cubicBezTo>
                <a:cubicBezTo>
                  <a:pt x="856" y="733"/>
                  <a:pt x="856" y="733"/>
                  <a:pt x="856" y="733"/>
                </a:cubicBezTo>
                <a:close/>
                <a:moveTo>
                  <a:pt x="813" y="776"/>
                </a:moveTo>
                <a:cubicBezTo>
                  <a:pt x="813" y="742"/>
                  <a:pt x="813" y="742"/>
                  <a:pt x="813" y="742"/>
                </a:cubicBezTo>
                <a:cubicBezTo>
                  <a:pt x="779" y="742"/>
                  <a:pt x="779" y="742"/>
                  <a:pt x="779" y="742"/>
                </a:cubicBezTo>
                <a:cubicBezTo>
                  <a:pt x="779" y="776"/>
                  <a:pt x="779" y="776"/>
                  <a:pt x="779" y="776"/>
                </a:cubicBezTo>
                <a:cubicBezTo>
                  <a:pt x="813" y="776"/>
                  <a:pt x="813" y="776"/>
                  <a:pt x="813" y="776"/>
                </a:cubicBezTo>
                <a:close/>
                <a:moveTo>
                  <a:pt x="813" y="785"/>
                </a:moveTo>
                <a:cubicBezTo>
                  <a:pt x="779" y="785"/>
                  <a:pt x="779" y="785"/>
                  <a:pt x="779" y="785"/>
                </a:cubicBezTo>
                <a:cubicBezTo>
                  <a:pt x="779" y="819"/>
                  <a:pt x="779" y="819"/>
                  <a:pt x="779" y="819"/>
                </a:cubicBezTo>
                <a:cubicBezTo>
                  <a:pt x="813" y="819"/>
                  <a:pt x="813" y="819"/>
                  <a:pt x="813" y="819"/>
                </a:cubicBezTo>
                <a:lnTo>
                  <a:pt x="813" y="785"/>
                </a:ln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9" name="组合 68"/>
          <p:cNvGrpSpPr/>
          <p:nvPr/>
        </p:nvGrpSpPr>
        <p:grpSpPr>
          <a:xfrm>
            <a:off x="10548240" y="-7030"/>
            <a:ext cx="1141413" cy="4302125"/>
            <a:chOff x="5995988" y="1493838"/>
            <a:chExt cx="1141413" cy="4302125"/>
          </a:xfrm>
          <a:solidFill>
            <a:srgbClr val="E8C850"/>
          </a:solidFill>
        </p:grpSpPr>
        <p:sp>
          <p:nvSpPr>
            <p:cNvPr id="50225" name="Freeform 30"/>
            <p:cNvSpPr>
              <a:spLocks noEditPoints="1"/>
            </p:cNvSpPr>
            <p:nvPr/>
          </p:nvSpPr>
          <p:spPr bwMode="auto">
            <a:xfrm>
              <a:off x="5995988" y="1493838"/>
              <a:ext cx="1141413" cy="4302125"/>
            </a:xfrm>
            <a:custGeom>
              <a:avLst/>
              <a:gdLst>
                <a:gd name="T0" fmla="*/ 178 w 333"/>
                <a:gd name="T1" fmla="*/ 1181 h 1255"/>
                <a:gd name="T2" fmla="*/ 167 w 333"/>
                <a:gd name="T3" fmla="*/ 1154 h 1255"/>
                <a:gd name="T4" fmla="*/ 171 w 333"/>
                <a:gd name="T5" fmla="*/ 1251 h 1255"/>
                <a:gd name="T6" fmla="*/ 144 w 333"/>
                <a:gd name="T7" fmla="*/ 1230 h 1255"/>
                <a:gd name="T8" fmla="*/ 149 w 333"/>
                <a:gd name="T9" fmla="*/ 1152 h 1255"/>
                <a:gd name="T10" fmla="*/ 159 w 333"/>
                <a:gd name="T11" fmla="*/ 1017 h 1255"/>
                <a:gd name="T12" fmla="*/ 109 w 333"/>
                <a:gd name="T13" fmla="*/ 1001 h 1255"/>
                <a:gd name="T14" fmla="*/ 109 w 333"/>
                <a:gd name="T15" fmla="*/ 953 h 1255"/>
                <a:gd name="T16" fmla="*/ 143 w 333"/>
                <a:gd name="T17" fmla="*/ 919 h 1255"/>
                <a:gd name="T18" fmla="*/ 95 w 333"/>
                <a:gd name="T19" fmla="*/ 860 h 1255"/>
                <a:gd name="T20" fmla="*/ 0 w 333"/>
                <a:gd name="T21" fmla="*/ 718 h 1255"/>
                <a:gd name="T22" fmla="*/ 91 w 333"/>
                <a:gd name="T23" fmla="*/ 533 h 1255"/>
                <a:gd name="T24" fmla="*/ 145 w 333"/>
                <a:gd name="T25" fmla="*/ 501 h 1255"/>
                <a:gd name="T26" fmla="*/ 171 w 333"/>
                <a:gd name="T27" fmla="*/ 492 h 1255"/>
                <a:gd name="T28" fmla="*/ 238 w 333"/>
                <a:gd name="T29" fmla="*/ 522 h 1255"/>
                <a:gd name="T30" fmla="*/ 333 w 333"/>
                <a:gd name="T31" fmla="*/ 664 h 1255"/>
                <a:gd name="T32" fmla="*/ 243 w 333"/>
                <a:gd name="T33" fmla="*/ 849 h 1255"/>
                <a:gd name="T34" fmla="*/ 171 w 333"/>
                <a:gd name="T35" fmla="*/ 893 h 1255"/>
                <a:gd name="T36" fmla="*/ 190 w 333"/>
                <a:gd name="T37" fmla="*/ 953 h 1255"/>
                <a:gd name="T38" fmla="*/ 252 w 333"/>
                <a:gd name="T39" fmla="*/ 973 h 1255"/>
                <a:gd name="T40" fmla="*/ 190 w 333"/>
                <a:gd name="T41" fmla="*/ 1001 h 1255"/>
                <a:gd name="T42" fmla="*/ 171 w 333"/>
                <a:gd name="T43" fmla="*/ 1145 h 1255"/>
                <a:gd name="T44" fmla="*/ 195 w 333"/>
                <a:gd name="T45" fmla="*/ 1233 h 1255"/>
                <a:gd name="T46" fmla="*/ 182 w 333"/>
                <a:gd name="T47" fmla="*/ 507 h 1255"/>
                <a:gd name="T48" fmla="*/ 164 w 333"/>
                <a:gd name="T49" fmla="*/ 1049 h 1255"/>
                <a:gd name="T50" fmla="*/ 152 w 333"/>
                <a:gd name="T51" fmla="*/ 1037 h 1255"/>
                <a:gd name="T52" fmla="*/ 199 w 333"/>
                <a:gd name="T53" fmla="*/ 591 h 1255"/>
                <a:gd name="T54" fmla="*/ 134 w 333"/>
                <a:gd name="T55" fmla="*/ 591 h 1255"/>
                <a:gd name="T56" fmla="*/ 192 w 333"/>
                <a:gd name="T57" fmla="*/ 808 h 1255"/>
                <a:gd name="T58" fmla="*/ 206 w 333"/>
                <a:gd name="T59" fmla="*/ 791 h 1255"/>
                <a:gd name="T60" fmla="*/ 270 w 333"/>
                <a:gd name="T61" fmla="*/ 735 h 1255"/>
                <a:gd name="T62" fmla="*/ 251 w 333"/>
                <a:gd name="T63" fmla="*/ 797 h 1255"/>
                <a:gd name="T64" fmla="*/ 324 w 333"/>
                <a:gd name="T65" fmla="*/ 664 h 1255"/>
                <a:gd name="T66" fmla="*/ 277 w 333"/>
                <a:gd name="T67" fmla="*/ 647 h 1255"/>
                <a:gd name="T68" fmla="*/ 246 w 333"/>
                <a:gd name="T69" fmla="*/ 590 h 1255"/>
                <a:gd name="T70" fmla="*/ 206 w 333"/>
                <a:gd name="T71" fmla="*/ 612 h 1255"/>
                <a:gd name="T72" fmla="*/ 137 w 333"/>
                <a:gd name="T73" fmla="*/ 569 h 1255"/>
                <a:gd name="T74" fmla="*/ 65 w 333"/>
                <a:gd name="T75" fmla="*/ 617 h 1255"/>
                <a:gd name="T76" fmla="*/ 38 w 333"/>
                <a:gd name="T77" fmla="*/ 596 h 1255"/>
                <a:gd name="T78" fmla="*/ 107 w 333"/>
                <a:gd name="T79" fmla="*/ 815 h 1255"/>
                <a:gd name="T80" fmla="*/ 93 w 333"/>
                <a:gd name="T81" fmla="*/ 797 h 1255"/>
                <a:gd name="T82" fmla="*/ 56 w 333"/>
                <a:gd name="T83" fmla="*/ 647 h 1255"/>
                <a:gd name="T84" fmla="*/ 63 w 333"/>
                <a:gd name="T85" fmla="*/ 645 h 1255"/>
                <a:gd name="T86" fmla="*/ 227 w 333"/>
                <a:gd name="T87" fmla="*/ 824 h 1255"/>
                <a:gd name="T88" fmla="*/ 100 w 333"/>
                <a:gd name="T89" fmla="*/ 830 h 1255"/>
                <a:gd name="T90" fmla="*/ 227 w 333"/>
                <a:gd name="T91" fmla="*/ 855 h 1255"/>
                <a:gd name="T92" fmla="*/ 231 w 333"/>
                <a:gd name="T93" fmla="*/ 826 h 1255"/>
                <a:gd name="T94" fmla="*/ 141 w 333"/>
                <a:gd name="T95" fmla="*/ 527 h 1255"/>
                <a:gd name="T96" fmla="*/ 100 w 333"/>
                <a:gd name="T97" fmla="*/ 552 h 1255"/>
                <a:gd name="T98" fmla="*/ 227 w 333"/>
                <a:gd name="T99" fmla="*/ 558 h 1255"/>
                <a:gd name="T100" fmla="*/ 233 w 333"/>
                <a:gd name="T101" fmla="*/ 533 h 1255"/>
                <a:gd name="T102" fmla="*/ 167 w 333"/>
                <a:gd name="T103" fmla="*/ 902 h 1255"/>
                <a:gd name="T104" fmla="*/ 214 w 333"/>
                <a:gd name="T105" fmla="*/ 977 h 1255"/>
                <a:gd name="T106" fmla="*/ 187 w 333"/>
                <a:gd name="T107" fmla="*/ 963 h 1255"/>
                <a:gd name="T108" fmla="*/ 105 w 333"/>
                <a:gd name="T109" fmla="*/ 991 h 1255"/>
                <a:gd name="T110" fmla="*/ 146 w 333"/>
                <a:gd name="T111" fmla="*/ 991 h 1255"/>
                <a:gd name="T112" fmla="*/ 180 w 333"/>
                <a:gd name="T113" fmla="*/ 956 h 1255"/>
                <a:gd name="T114" fmla="*/ 167 w 333"/>
                <a:gd name="T115" fmla="*/ 1011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255">
                  <a:moveTo>
                    <a:pt x="155" y="1181"/>
                  </a:moveTo>
                  <a:cubicBezTo>
                    <a:pt x="155" y="1181"/>
                    <a:pt x="155" y="1181"/>
                    <a:pt x="155" y="1181"/>
                  </a:cubicBezTo>
                  <a:cubicBezTo>
                    <a:pt x="155" y="1181"/>
                    <a:pt x="155" y="1181"/>
                    <a:pt x="155" y="1181"/>
                  </a:cubicBezTo>
                  <a:cubicBezTo>
                    <a:pt x="158" y="1184"/>
                    <a:pt x="162" y="1186"/>
                    <a:pt x="167" y="1186"/>
                  </a:cubicBezTo>
                  <a:cubicBezTo>
                    <a:pt x="171" y="1186"/>
                    <a:pt x="175" y="1184"/>
                    <a:pt x="178" y="1181"/>
                  </a:cubicBezTo>
                  <a:cubicBezTo>
                    <a:pt x="178" y="1181"/>
                    <a:pt x="178" y="1181"/>
                    <a:pt x="178" y="1181"/>
                  </a:cubicBezTo>
                  <a:cubicBezTo>
                    <a:pt x="178" y="1181"/>
                    <a:pt x="178" y="1181"/>
                    <a:pt x="178" y="1181"/>
                  </a:cubicBezTo>
                  <a:cubicBezTo>
                    <a:pt x="181" y="1178"/>
                    <a:pt x="183" y="1174"/>
                    <a:pt x="183" y="1170"/>
                  </a:cubicBezTo>
                  <a:cubicBezTo>
                    <a:pt x="183" y="1166"/>
                    <a:pt x="181" y="1162"/>
                    <a:pt x="178" y="1159"/>
                  </a:cubicBezTo>
                  <a:cubicBezTo>
                    <a:pt x="175" y="1156"/>
                    <a:pt x="171" y="1154"/>
                    <a:pt x="167" y="1154"/>
                  </a:cubicBezTo>
                  <a:cubicBezTo>
                    <a:pt x="162" y="1154"/>
                    <a:pt x="158" y="1156"/>
                    <a:pt x="155" y="1159"/>
                  </a:cubicBezTo>
                  <a:cubicBezTo>
                    <a:pt x="153" y="1162"/>
                    <a:pt x="151" y="1166"/>
                    <a:pt x="151" y="1170"/>
                  </a:cubicBezTo>
                  <a:cubicBezTo>
                    <a:pt x="151" y="1174"/>
                    <a:pt x="152" y="1178"/>
                    <a:pt x="155" y="1181"/>
                  </a:cubicBezTo>
                  <a:close/>
                  <a:moveTo>
                    <a:pt x="171" y="1195"/>
                  </a:moveTo>
                  <a:cubicBezTo>
                    <a:pt x="171" y="1251"/>
                    <a:pt x="171" y="1251"/>
                    <a:pt x="171" y="1251"/>
                  </a:cubicBezTo>
                  <a:cubicBezTo>
                    <a:pt x="171" y="1253"/>
                    <a:pt x="169" y="1255"/>
                    <a:pt x="167" y="1255"/>
                  </a:cubicBezTo>
                  <a:cubicBezTo>
                    <a:pt x="164" y="1255"/>
                    <a:pt x="162" y="1253"/>
                    <a:pt x="162" y="1251"/>
                  </a:cubicBezTo>
                  <a:cubicBezTo>
                    <a:pt x="162" y="1195"/>
                    <a:pt x="162" y="1195"/>
                    <a:pt x="162" y="1195"/>
                  </a:cubicBezTo>
                  <a:cubicBezTo>
                    <a:pt x="159" y="1195"/>
                    <a:pt x="157" y="1194"/>
                    <a:pt x="154" y="1192"/>
                  </a:cubicBezTo>
                  <a:cubicBezTo>
                    <a:pt x="144" y="1230"/>
                    <a:pt x="144" y="1230"/>
                    <a:pt x="144" y="1230"/>
                  </a:cubicBezTo>
                  <a:cubicBezTo>
                    <a:pt x="144" y="1233"/>
                    <a:pt x="141" y="1234"/>
                    <a:pt x="139" y="1233"/>
                  </a:cubicBezTo>
                  <a:cubicBezTo>
                    <a:pt x="136" y="1233"/>
                    <a:pt x="135" y="1230"/>
                    <a:pt x="135" y="1228"/>
                  </a:cubicBezTo>
                  <a:cubicBezTo>
                    <a:pt x="146" y="1186"/>
                    <a:pt x="146" y="1186"/>
                    <a:pt x="146" y="1186"/>
                  </a:cubicBezTo>
                  <a:cubicBezTo>
                    <a:pt x="143" y="1181"/>
                    <a:pt x="141" y="1176"/>
                    <a:pt x="141" y="1170"/>
                  </a:cubicBezTo>
                  <a:cubicBezTo>
                    <a:pt x="141" y="1163"/>
                    <a:pt x="144" y="1157"/>
                    <a:pt x="149" y="1152"/>
                  </a:cubicBezTo>
                  <a:cubicBezTo>
                    <a:pt x="152" y="1149"/>
                    <a:pt x="157" y="1146"/>
                    <a:pt x="162" y="1145"/>
                  </a:cubicBezTo>
                  <a:cubicBezTo>
                    <a:pt x="162" y="1060"/>
                    <a:pt x="162" y="1060"/>
                    <a:pt x="162" y="1060"/>
                  </a:cubicBezTo>
                  <a:cubicBezTo>
                    <a:pt x="142" y="1041"/>
                    <a:pt x="142" y="1041"/>
                    <a:pt x="142" y="1041"/>
                  </a:cubicBezTo>
                  <a:cubicBezTo>
                    <a:pt x="140" y="1039"/>
                    <a:pt x="140" y="1036"/>
                    <a:pt x="142" y="1034"/>
                  </a:cubicBezTo>
                  <a:cubicBezTo>
                    <a:pt x="159" y="1017"/>
                    <a:pt x="159" y="1017"/>
                    <a:pt x="159" y="1017"/>
                  </a:cubicBezTo>
                  <a:cubicBezTo>
                    <a:pt x="143" y="1001"/>
                    <a:pt x="143" y="1001"/>
                    <a:pt x="143" y="1001"/>
                  </a:cubicBezTo>
                  <a:cubicBezTo>
                    <a:pt x="143" y="1001"/>
                    <a:pt x="143" y="1001"/>
                    <a:pt x="143" y="1001"/>
                  </a:cubicBezTo>
                  <a:cubicBezTo>
                    <a:pt x="143" y="1001"/>
                    <a:pt x="143" y="1001"/>
                    <a:pt x="143" y="1001"/>
                  </a:cubicBezTo>
                  <a:cubicBezTo>
                    <a:pt x="126" y="984"/>
                    <a:pt x="126" y="984"/>
                    <a:pt x="126" y="984"/>
                  </a:cubicBezTo>
                  <a:cubicBezTo>
                    <a:pt x="109" y="1001"/>
                    <a:pt x="109" y="1001"/>
                    <a:pt x="109" y="1001"/>
                  </a:cubicBezTo>
                  <a:cubicBezTo>
                    <a:pt x="107" y="1002"/>
                    <a:pt x="104" y="1002"/>
                    <a:pt x="102" y="1001"/>
                  </a:cubicBezTo>
                  <a:cubicBezTo>
                    <a:pt x="82" y="980"/>
                    <a:pt x="82" y="980"/>
                    <a:pt x="82" y="980"/>
                  </a:cubicBezTo>
                  <a:cubicBezTo>
                    <a:pt x="80" y="978"/>
                    <a:pt x="80" y="975"/>
                    <a:pt x="82" y="973"/>
                  </a:cubicBezTo>
                  <a:cubicBezTo>
                    <a:pt x="102" y="953"/>
                    <a:pt x="102" y="953"/>
                    <a:pt x="102" y="953"/>
                  </a:cubicBezTo>
                  <a:cubicBezTo>
                    <a:pt x="104" y="951"/>
                    <a:pt x="107" y="951"/>
                    <a:pt x="109" y="953"/>
                  </a:cubicBezTo>
                  <a:cubicBezTo>
                    <a:pt x="126" y="970"/>
                    <a:pt x="126" y="970"/>
                    <a:pt x="126" y="970"/>
                  </a:cubicBezTo>
                  <a:cubicBezTo>
                    <a:pt x="143" y="953"/>
                    <a:pt x="143" y="953"/>
                    <a:pt x="143" y="953"/>
                  </a:cubicBezTo>
                  <a:cubicBezTo>
                    <a:pt x="143" y="953"/>
                    <a:pt x="143" y="953"/>
                    <a:pt x="143" y="953"/>
                  </a:cubicBezTo>
                  <a:cubicBezTo>
                    <a:pt x="160" y="936"/>
                    <a:pt x="160" y="936"/>
                    <a:pt x="160" y="936"/>
                  </a:cubicBezTo>
                  <a:cubicBezTo>
                    <a:pt x="143" y="919"/>
                    <a:pt x="143" y="919"/>
                    <a:pt x="143" y="919"/>
                  </a:cubicBezTo>
                  <a:cubicBezTo>
                    <a:pt x="141" y="917"/>
                    <a:pt x="141" y="914"/>
                    <a:pt x="143" y="912"/>
                  </a:cubicBezTo>
                  <a:cubicBezTo>
                    <a:pt x="162" y="893"/>
                    <a:pt x="162" y="893"/>
                    <a:pt x="162" y="893"/>
                  </a:cubicBezTo>
                  <a:cubicBezTo>
                    <a:pt x="162" y="865"/>
                    <a:pt x="162" y="865"/>
                    <a:pt x="162" y="865"/>
                  </a:cubicBezTo>
                  <a:cubicBezTo>
                    <a:pt x="106" y="865"/>
                    <a:pt x="106" y="865"/>
                    <a:pt x="106" y="865"/>
                  </a:cubicBezTo>
                  <a:cubicBezTo>
                    <a:pt x="102" y="865"/>
                    <a:pt x="98" y="863"/>
                    <a:pt x="95" y="860"/>
                  </a:cubicBezTo>
                  <a:cubicBezTo>
                    <a:pt x="92" y="857"/>
                    <a:pt x="91" y="853"/>
                    <a:pt x="91" y="849"/>
                  </a:cubicBezTo>
                  <a:cubicBezTo>
                    <a:pt x="91" y="830"/>
                    <a:pt x="91" y="830"/>
                    <a:pt x="91" y="830"/>
                  </a:cubicBezTo>
                  <a:cubicBezTo>
                    <a:pt x="91" y="828"/>
                    <a:pt x="91" y="825"/>
                    <a:pt x="92" y="823"/>
                  </a:cubicBezTo>
                  <a:cubicBezTo>
                    <a:pt x="69" y="820"/>
                    <a:pt x="47" y="809"/>
                    <a:pt x="31" y="793"/>
                  </a:cubicBezTo>
                  <a:cubicBezTo>
                    <a:pt x="12" y="774"/>
                    <a:pt x="0" y="747"/>
                    <a:pt x="0" y="718"/>
                  </a:cubicBezTo>
                  <a:cubicBezTo>
                    <a:pt x="0" y="664"/>
                    <a:pt x="0" y="664"/>
                    <a:pt x="0" y="664"/>
                  </a:cubicBezTo>
                  <a:cubicBezTo>
                    <a:pt x="0" y="635"/>
                    <a:pt x="12" y="609"/>
                    <a:pt x="31" y="589"/>
                  </a:cubicBezTo>
                  <a:cubicBezTo>
                    <a:pt x="47" y="573"/>
                    <a:pt x="69" y="562"/>
                    <a:pt x="92" y="559"/>
                  </a:cubicBezTo>
                  <a:cubicBezTo>
                    <a:pt x="91" y="557"/>
                    <a:pt x="91" y="555"/>
                    <a:pt x="91" y="552"/>
                  </a:cubicBezTo>
                  <a:cubicBezTo>
                    <a:pt x="91" y="533"/>
                    <a:pt x="91" y="533"/>
                    <a:pt x="91" y="533"/>
                  </a:cubicBezTo>
                  <a:cubicBezTo>
                    <a:pt x="91" y="529"/>
                    <a:pt x="92" y="525"/>
                    <a:pt x="95" y="522"/>
                  </a:cubicBezTo>
                  <a:cubicBezTo>
                    <a:pt x="95" y="522"/>
                    <a:pt x="95" y="522"/>
                    <a:pt x="95" y="522"/>
                  </a:cubicBezTo>
                  <a:cubicBezTo>
                    <a:pt x="98" y="519"/>
                    <a:pt x="102" y="518"/>
                    <a:pt x="106" y="518"/>
                  </a:cubicBezTo>
                  <a:cubicBezTo>
                    <a:pt x="136" y="518"/>
                    <a:pt x="136" y="518"/>
                    <a:pt x="136" y="518"/>
                  </a:cubicBezTo>
                  <a:cubicBezTo>
                    <a:pt x="138" y="511"/>
                    <a:pt x="141" y="505"/>
                    <a:pt x="145" y="501"/>
                  </a:cubicBezTo>
                  <a:cubicBezTo>
                    <a:pt x="150" y="496"/>
                    <a:pt x="155" y="493"/>
                    <a:pt x="162" y="492"/>
                  </a:cubicBezTo>
                  <a:cubicBezTo>
                    <a:pt x="162" y="4"/>
                    <a:pt x="162" y="4"/>
                    <a:pt x="162" y="4"/>
                  </a:cubicBezTo>
                  <a:cubicBezTo>
                    <a:pt x="162" y="2"/>
                    <a:pt x="164" y="0"/>
                    <a:pt x="167" y="0"/>
                  </a:cubicBezTo>
                  <a:cubicBezTo>
                    <a:pt x="169" y="0"/>
                    <a:pt x="171" y="2"/>
                    <a:pt x="171" y="4"/>
                  </a:cubicBezTo>
                  <a:cubicBezTo>
                    <a:pt x="171" y="492"/>
                    <a:pt x="171" y="492"/>
                    <a:pt x="171" y="492"/>
                  </a:cubicBezTo>
                  <a:cubicBezTo>
                    <a:pt x="178" y="493"/>
                    <a:pt x="184" y="496"/>
                    <a:pt x="188" y="501"/>
                  </a:cubicBezTo>
                  <a:cubicBezTo>
                    <a:pt x="193" y="505"/>
                    <a:pt x="196" y="511"/>
                    <a:pt x="197" y="518"/>
                  </a:cubicBezTo>
                  <a:cubicBezTo>
                    <a:pt x="227" y="518"/>
                    <a:pt x="227" y="518"/>
                    <a:pt x="227" y="518"/>
                  </a:cubicBezTo>
                  <a:cubicBezTo>
                    <a:pt x="231" y="518"/>
                    <a:pt x="235" y="519"/>
                    <a:pt x="238" y="522"/>
                  </a:cubicBezTo>
                  <a:cubicBezTo>
                    <a:pt x="238" y="522"/>
                    <a:pt x="238" y="522"/>
                    <a:pt x="238" y="522"/>
                  </a:cubicBezTo>
                  <a:cubicBezTo>
                    <a:pt x="241" y="525"/>
                    <a:pt x="243" y="529"/>
                    <a:pt x="243" y="533"/>
                  </a:cubicBezTo>
                  <a:cubicBezTo>
                    <a:pt x="243" y="552"/>
                    <a:pt x="243" y="552"/>
                    <a:pt x="243" y="552"/>
                  </a:cubicBezTo>
                  <a:cubicBezTo>
                    <a:pt x="243" y="555"/>
                    <a:pt x="242" y="557"/>
                    <a:pt x="241" y="559"/>
                  </a:cubicBezTo>
                  <a:cubicBezTo>
                    <a:pt x="265" y="562"/>
                    <a:pt x="286" y="573"/>
                    <a:pt x="302" y="589"/>
                  </a:cubicBezTo>
                  <a:cubicBezTo>
                    <a:pt x="321" y="609"/>
                    <a:pt x="333" y="635"/>
                    <a:pt x="333" y="664"/>
                  </a:cubicBezTo>
                  <a:cubicBezTo>
                    <a:pt x="333" y="718"/>
                    <a:pt x="333" y="718"/>
                    <a:pt x="333" y="718"/>
                  </a:cubicBezTo>
                  <a:cubicBezTo>
                    <a:pt x="333" y="747"/>
                    <a:pt x="321" y="774"/>
                    <a:pt x="302" y="793"/>
                  </a:cubicBezTo>
                  <a:cubicBezTo>
                    <a:pt x="286" y="809"/>
                    <a:pt x="265" y="820"/>
                    <a:pt x="241" y="823"/>
                  </a:cubicBezTo>
                  <a:cubicBezTo>
                    <a:pt x="242" y="825"/>
                    <a:pt x="243" y="828"/>
                    <a:pt x="243" y="830"/>
                  </a:cubicBezTo>
                  <a:cubicBezTo>
                    <a:pt x="243" y="849"/>
                    <a:pt x="243" y="849"/>
                    <a:pt x="243" y="849"/>
                  </a:cubicBezTo>
                  <a:cubicBezTo>
                    <a:pt x="243" y="853"/>
                    <a:pt x="241" y="857"/>
                    <a:pt x="238" y="860"/>
                  </a:cubicBezTo>
                  <a:cubicBezTo>
                    <a:pt x="238" y="860"/>
                    <a:pt x="238" y="860"/>
                    <a:pt x="238" y="860"/>
                  </a:cubicBezTo>
                  <a:cubicBezTo>
                    <a:pt x="235" y="863"/>
                    <a:pt x="231" y="865"/>
                    <a:pt x="227" y="865"/>
                  </a:cubicBezTo>
                  <a:cubicBezTo>
                    <a:pt x="171" y="865"/>
                    <a:pt x="171" y="865"/>
                    <a:pt x="171" y="865"/>
                  </a:cubicBezTo>
                  <a:cubicBezTo>
                    <a:pt x="171" y="893"/>
                    <a:pt x="171" y="893"/>
                    <a:pt x="171" y="893"/>
                  </a:cubicBezTo>
                  <a:cubicBezTo>
                    <a:pt x="190" y="912"/>
                    <a:pt x="190" y="912"/>
                    <a:pt x="190" y="912"/>
                  </a:cubicBezTo>
                  <a:cubicBezTo>
                    <a:pt x="192" y="914"/>
                    <a:pt x="192" y="917"/>
                    <a:pt x="190" y="919"/>
                  </a:cubicBezTo>
                  <a:cubicBezTo>
                    <a:pt x="173" y="936"/>
                    <a:pt x="173" y="936"/>
                    <a:pt x="173" y="936"/>
                  </a:cubicBezTo>
                  <a:cubicBezTo>
                    <a:pt x="190" y="953"/>
                    <a:pt x="190" y="953"/>
                    <a:pt x="190" y="953"/>
                  </a:cubicBezTo>
                  <a:cubicBezTo>
                    <a:pt x="190" y="953"/>
                    <a:pt x="190" y="953"/>
                    <a:pt x="190" y="953"/>
                  </a:cubicBezTo>
                  <a:cubicBezTo>
                    <a:pt x="190" y="953"/>
                    <a:pt x="190" y="953"/>
                    <a:pt x="190" y="953"/>
                  </a:cubicBezTo>
                  <a:cubicBezTo>
                    <a:pt x="207" y="970"/>
                    <a:pt x="207" y="970"/>
                    <a:pt x="207" y="970"/>
                  </a:cubicBezTo>
                  <a:cubicBezTo>
                    <a:pt x="225" y="953"/>
                    <a:pt x="225" y="953"/>
                    <a:pt x="225" y="953"/>
                  </a:cubicBezTo>
                  <a:cubicBezTo>
                    <a:pt x="226" y="951"/>
                    <a:pt x="229" y="951"/>
                    <a:pt x="231" y="953"/>
                  </a:cubicBezTo>
                  <a:cubicBezTo>
                    <a:pt x="252" y="973"/>
                    <a:pt x="252" y="973"/>
                    <a:pt x="252" y="973"/>
                  </a:cubicBezTo>
                  <a:cubicBezTo>
                    <a:pt x="254" y="975"/>
                    <a:pt x="254" y="978"/>
                    <a:pt x="252" y="980"/>
                  </a:cubicBezTo>
                  <a:cubicBezTo>
                    <a:pt x="231" y="1001"/>
                    <a:pt x="231" y="1001"/>
                    <a:pt x="231" y="1001"/>
                  </a:cubicBezTo>
                  <a:cubicBezTo>
                    <a:pt x="229" y="1002"/>
                    <a:pt x="226" y="1002"/>
                    <a:pt x="225" y="1001"/>
                  </a:cubicBezTo>
                  <a:cubicBezTo>
                    <a:pt x="207" y="984"/>
                    <a:pt x="207" y="984"/>
                    <a:pt x="207" y="984"/>
                  </a:cubicBezTo>
                  <a:cubicBezTo>
                    <a:pt x="190" y="1001"/>
                    <a:pt x="190" y="1001"/>
                    <a:pt x="190" y="1001"/>
                  </a:cubicBezTo>
                  <a:cubicBezTo>
                    <a:pt x="173" y="1018"/>
                    <a:pt x="173" y="1018"/>
                    <a:pt x="173" y="1018"/>
                  </a:cubicBezTo>
                  <a:cubicBezTo>
                    <a:pt x="190" y="1034"/>
                    <a:pt x="190" y="1034"/>
                    <a:pt x="190" y="1034"/>
                  </a:cubicBezTo>
                  <a:cubicBezTo>
                    <a:pt x="191" y="1036"/>
                    <a:pt x="191" y="1039"/>
                    <a:pt x="190" y="1041"/>
                  </a:cubicBezTo>
                  <a:cubicBezTo>
                    <a:pt x="171" y="1059"/>
                    <a:pt x="171" y="1059"/>
                    <a:pt x="171" y="1059"/>
                  </a:cubicBezTo>
                  <a:cubicBezTo>
                    <a:pt x="171" y="1145"/>
                    <a:pt x="171" y="1145"/>
                    <a:pt x="171" y="1145"/>
                  </a:cubicBezTo>
                  <a:cubicBezTo>
                    <a:pt x="177" y="1146"/>
                    <a:pt x="181" y="1149"/>
                    <a:pt x="185" y="1152"/>
                  </a:cubicBezTo>
                  <a:cubicBezTo>
                    <a:pt x="189" y="1157"/>
                    <a:pt x="192" y="1163"/>
                    <a:pt x="192" y="1170"/>
                  </a:cubicBezTo>
                  <a:cubicBezTo>
                    <a:pt x="192" y="1176"/>
                    <a:pt x="190" y="1181"/>
                    <a:pt x="187" y="1186"/>
                  </a:cubicBezTo>
                  <a:cubicBezTo>
                    <a:pt x="198" y="1228"/>
                    <a:pt x="198" y="1228"/>
                    <a:pt x="198" y="1228"/>
                  </a:cubicBezTo>
                  <a:cubicBezTo>
                    <a:pt x="199" y="1230"/>
                    <a:pt x="197" y="1233"/>
                    <a:pt x="195" y="1233"/>
                  </a:cubicBezTo>
                  <a:cubicBezTo>
                    <a:pt x="192" y="1234"/>
                    <a:pt x="190" y="1233"/>
                    <a:pt x="189" y="1230"/>
                  </a:cubicBezTo>
                  <a:cubicBezTo>
                    <a:pt x="179" y="1192"/>
                    <a:pt x="179" y="1192"/>
                    <a:pt x="179" y="1192"/>
                  </a:cubicBezTo>
                  <a:cubicBezTo>
                    <a:pt x="177" y="1194"/>
                    <a:pt x="174" y="1195"/>
                    <a:pt x="171" y="1195"/>
                  </a:cubicBezTo>
                  <a:close/>
                  <a:moveTo>
                    <a:pt x="187" y="518"/>
                  </a:moveTo>
                  <a:cubicBezTo>
                    <a:pt x="186" y="514"/>
                    <a:pt x="184" y="510"/>
                    <a:pt x="182" y="507"/>
                  </a:cubicBezTo>
                  <a:cubicBezTo>
                    <a:pt x="178" y="504"/>
                    <a:pt x="172" y="501"/>
                    <a:pt x="167" y="501"/>
                  </a:cubicBezTo>
                  <a:cubicBezTo>
                    <a:pt x="161" y="501"/>
                    <a:pt x="156" y="504"/>
                    <a:pt x="152" y="507"/>
                  </a:cubicBezTo>
                  <a:cubicBezTo>
                    <a:pt x="149" y="510"/>
                    <a:pt x="147" y="514"/>
                    <a:pt x="146" y="518"/>
                  </a:cubicBezTo>
                  <a:cubicBezTo>
                    <a:pt x="187" y="518"/>
                    <a:pt x="187" y="518"/>
                    <a:pt x="187" y="518"/>
                  </a:cubicBezTo>
                  <a:close/>
                  <a:moveTo>
                    <a:pt x="164" y="1049"/>
                  </a:moveTo>
                  <a:cubicBezTo>
                    <a:pt x="165" y="1049"/>
                    <a:pt x="166" y="1048"/>
                    <a:pt x="167" y="1048"/>
                  </a:cubicBezTo>
                  <a:cubicBezTo>
                    <a:pt x="167" y="1048"/>
                    <a:pt x="168" y="1048"/>
                    <a:pt x="168" y="1049"/>
                  </a:cubicBezTo>
                  <a:cubicBezTo>
                    <a:pt x="179" y="1037"/>
                    <a:pt x="179" y="1037"/>
                    <a:pt x="179" y="1037"/>
                  </a:cubicBezTo>
                  <a:cubicBezTo>
                    <a:pt x="166" y="1024"/>
                    <a:pt x="166" y="1024"/>
                    <a:pt x="166" y="1024"/>
                  </a:cubicBezTo>
                  <a:cubicBezTo>
                    <a:pt x="152" y="1037"/>
                    <a:pt x="152" y="1037"/>
                    <a:pt x="152" y="1037"/>
                  </a:cubicBezTo>
                  <a:cubicBezTo>
                    <a:pt x="164" y="1049"/>
                    <a:pt x="164" y="1049"/>
                    <a:pt x="164" y="1049"/>
                  </a:cubicBezTo>
                  <a:close/>
                  <a:moveTo>
                    <a:pt x="206" y="612"/>
                  </a:moveTo>
                  <a:cubicBezTo>
                    <a:pt x="206" y="614"/>
                    <a:pt x="204" y="616"/>
                    <a:pt x="202" y="616"/>
                  </a:cubicBezTo>
                  <a:cubicBezTo>
                    <a:pt x="200" y="616"/>
                    <a:pt x="199" y="614"/>
                    <a:pt x="199" y="612"/>
                  </a:cubicBezTo>
                  <a:cubicBezTo>
                    <a:pt x="199" y="591"/>
                    <a:pt x="199" y="591"/>
                    <a:pt x="199" y="591"/>
                  </a:cubicBezTo>
                  <a:cubicBezTo>
                    <a:pt x="199" y="584"/>
                    <a:pt x="196" y="578"/>
                    <a:pt x="192" y="574"/>
                  </a:cubicBezTo>
                  <a:cubicBezTo>
                    <a:pt x="189" y="571"/>
                    <a:pt x="185" y="569"/>
                    <a:pt x="182" y="568"/>
                  </a:cubicBezTo>
                  <a:cubicBezTo>
                    <a:pt x="152" y="568"/>
                    <a:pt x="152" y="568"/>
                    <a:pt x="152" y="568"/>
                  </a:cubicBezTo>
                  <a:cubicBezTo>
                    <a:pt x="148" y="569"/>
                    <a:pt x="144" y="571"/>
                    <a:pt x="142" y="574"/>
                  </a:cubicBezTo>
                  <a:cubicBezTo>
                    <a:pt x="137" y="578"/>
                    <a:pt x="134" y="584"/>
                    <a:pt x="134" y="591"/>
                  </a:cubicBezTo>
                  <a:cubicBezTo>
                    <a:pt x="134" y="791"/>
                    <a:pt x="134" y="791"/>
                    <a:pt x="134" y="791"/>
                  </a:cubicBezTo>
                  <a:cubicBezTo>
                    <a:pt x="134" y="798"/>
                    <a:pt x="137" y="804"/>
                    <a:pt x="142" y="808"/>
                  </a:cubicBezTo>
                  <a:cubicBezTo>
                    <a:pt x="144" y="811"/>
                    <a:pt x="148" y="813"/>
                    <a:pt x="152" y="815"/>
                  </a:cubicBezTo>
                  <a:cubicBezTo>
                    <a:pt x="182" y="815"/>
                    <a:pt x="182" y="815"/>
                    <a:pt x="182" y="815"/>
                  </a:cubicBezTo>
                  <a:cubicBezTo>
                    <a:pt x="185" y="813"/>
                    <a:pt x="189" y="811"/>
                    <a:pt x="192" y="808"/>
                  </a:cubicBezTo>
                  <a:cubicBezTo>
                    <a:pt x="196" y="804"/>
                    <a:pt x="199" y="798"/>
                    <a:pt x="199" y="791"/>
                  </a:cubicBezTo>
                  <a:cubicBezTo>
                    <a:pt x="199" y="640"/>
                    <a:pt x="199" y="640"/>
                    <a:pt x="199" y="640"/>
                  </a:cubicBezTo>
                  <a:cubicBezTo>
                    <a:pt x="199" y="638"/>
                    <a:pt x="200" y="636"/>
                    <a:pt x="202" y="636"/>
                  </a:cubicBezTo>
                  <a:cubicBezTo>
                    <a:pt x="204" y="636"/>
                    <a:pt x="206" y="638"/>
                    <a:pt x="206" y="640"/>
                  </a:cubicBezTo>
                  <a:cubicBezTo>
                    <a:pt x="206" y="791"/>
                    <a:pt x="206" y="791"/>
                    <a:pt x="206" y="791"/>
                  </a:cubicBezTo>
                  <a:cubicBezTo>
                    <a:pt x="206" y="800"/>
                    <a:pt x="202" y="808"/>
                    <a:pt x="197" y="814"/>
                  </a:cubicBezTo>
                  <a:cubicBezTo>
                    <a:pt x="196" y="814"/>
                    <a:pt x="196" y="814"/>
                    <a:pt x="196" y="815"/>
                  </a:cubicBezTo>
                  <a:cubicBezTo>
                    <a:pt x="203" y="815"/>
                    <a:pt x="203" y="815"/>
                    <a:pt x="203" y="815"/>
                  </a:cubicBezTo>
                  <a:cubicBezTo>
                    <a:pt x="220" y="812"/>
                    <a:pt x="235" y="803"/>
                    <a:pt x="246" y="792"/>
                  </a:cubicBezTo>
                  <a:cubicBezTo>
                    <a:pt x="261" y="777"/>
                    <a:pt x="270" y="757"/>
                    <a:pt x="270" y="735"/>
                  </a:cubicBezTo>
                  <a:cubicBezTo>
                    <a:pt x="270" y="734"/>
                    <a:pt x="270" y="734"/>
                    <a:pt x="270" y="734"/>
                  </a:cubicBezTo>
                  <a:cubicBezTo>
                    <a:pt x="270" y="732"/>
                    <a:pt x="272" y="730"/>
                    <a:pt x="274" y="730"/>
                  </a:cubicBezTo>
                  <a:cubicBezTo>
                    <a:pt x="276" y="730"/>
                    <a:pt x="277" y="732"/>
                    <a:pt x="277" y="734"/>
                  </a:cubicBezTo>
                  <a:cubicBezTo>
                    <a:pt x="277" y="735"/>
                    <a:pt x="277" y="735"/>
                    <a:pt x="277" y="735"/>
                  </a:cubicBezTo>
                  <a:cubicBezTo>
                    <a:pt x="277" y="759"/>
                    <a:pt x="267" y="781"/>
                    <a:pt x="251" y="797"/>
                  </a:cubicBezTo>
                  <a:cubicBezTo>
                    <a:pt x="244" y="804"/>
                    <a:pt x="236" y="810"/>
                    <a:pt x="226" y="815"/>
                  </a:cubicBezTo>
                  <a:cubicBezTo>
                    <a:pt x="227" y="815"/>
                    <a:pt x="227" y="815"/>
                    <a:pt x="227" y="815"/>
                  </a:cubicBezTo>
                  <a:cubicBezTo>
                    <a:pt x="254" y="815"/>
                    <a:pt x="278" y="804"/>
                    <a:pt x="295" y="786"/>
                  </a:cubicBezTo>
                  <a:cubicBezTo>
                    <a:pt x="313" y="769"/>
                    <a:pt x="324" y="744"/>
                    <a:pt x="324" y="718"/>
                  </a:cubicBezTo>
                  <a:cubicBezTo>
                    <a:pt x="324" y="664"/>
                    <a:pt x="324" y="664"/>
                    <a:pt x="324" y="664"/>
                  </a:cubicBezTo>
                  <a:cubicBezTo>
                    <a:pt x="324" y="638"/>
                    <a:pt x="313" y="614"/>
                    <a:pt x="295" y="596"/>
                  </a:cubicBezTo>
                  <a:cubicBezTo>
                    <a:pt x="278" y="579"/>
                    <a:pt x="254" y="568"/>
                    <a:pt x="227" y="568"/>
                  </a:cubicBezTo>
                  <a:cubicBezTo>
                    <a:pt x="226" y="568"/>
                    <a:pt x="226" y="568"/>
                    <a:pt x="226" y="568"/>
                  </a:cubicBezTo>
                  <a:cubicBezTo>
                    <a:pt x="236" y="572"/>
                    <a:pt x="244" y="578"/>
                    <a:pt x="251" y="585"/>
                  </a:cubicBezTo>
                  <a:cubicBezTo>
                    <a:pt x="267" y="601"/>
                    <a:pt x="277" y="623"/>
                    <a:pt x="277" y="647"/>
                  </a:cubicBezTo>
                  <a:cubicBezTo>
                    <a:pt x="277" y="706"/>
                    <a:pt x="277" y="706"/>
                    <a:pt x="277" y="706"/>
                  </a:cubicBezTo>
                  <a:cubicBezTo>
                    <a:pt x="277" y="708"/>
                    <a:pt x="276" y="710"/>
                    <a:pt x="274" y="710"/>
                  </a:cubicBezTo>
                  <a:cubicBezTo>
                    <a:pt x="272" y="710"/>
                    <a:pt x="270" y="708"/>
                    <a:pt x="270" y="706"/>
                  </a:cubicBezTo>
                  <a:cubicBezTo>
                    <a:pt x="270" y="647"/>
                    <a:pt x="270" y="647"/>
                    <a:pt x="270" y="647"/>
                  </a:cubicBezTo>
                  <a:cubicBezTo>
                    <a:pt x="270" y="625"/>
                    <a:pt x="261" y="605"/>
                    <a:pt x="246" y="590"/>
                  </a:cubicBezTo>
                  <a:cubicBezTo>
                    <a:pt x="235" y="579"/>
                    <a:pt x="220" y="571"/>
                    <a:pt x="203" y="568"/>
                  </a:cubicBezTo>
                  <a:cubicBezTo>
                    <a:pt x="196" y="568"/>
                    <a:pt x="196" y="568"/>
                    <a:pt x="196" y="568"/>
                  </a:cubicBezTo>
                  <a:cubicBezTo>
                    <a:pt x="196" y="568"/>
                    <a:pt x="196" y="568"/>
                    <a:pt x="197" y="569"/>
                  </a:cubicBezTo>
                  <a:cubicBezTo>
                    <a:pt x="202" y="574"/>
                    <a:pt x="206" y="582"/>
                    <a:pt x="206" y="591"/>
                  </a:cubicBezTo>
                  <a:cubicBezTo>
                    <a:pt x="206" y="612"/>
                    <a:pt x="206" y="612"/>
                    <a:pt x="206" y="612"/>
                  </a:cubicBezTo>
                  <a:close/>
                  <a:moveTo>
                    <a:pt x="138" y="815"/>
                  </a:moveTo>
                  <a:cubicBezTo>
                    <a:pt x="137" y="814"/>
                    <a:pt x="137" y="814"/>
                    <a:pt x="137" y="814"/>
                  </a:cubicBezTo>
                  <a:cubicBezTo>
                    <a:pt x="131" y="808"/>
                    <a:pt x="127" y="800"/>
                    <a:pt x="127" y="791"/>
                  </a:cubicBezTo>
                  <a:cubicBezTo>
                    <a:pt x="127" y="591"/>
                    <a:pt x="127" y="591"/>
                    <a:pt x="127" y="591"/>
                  </a:cubicBezTo>
                  <a:cubicBezTo>
                    <a:pt x="127" y="582"/>
                    <a:pt x="131" y="574"/>
                    <a:pt x="137" y="569"/>
                  </a:cubicBezTo>
                  <a:cubicBezTo>
                    <a:pt x="137" y="568"/>
                    <a:pt x="137" y="568"/>
                    <a:pt x="138" y="568"/>
                  </a:cubicBezTo>
                  <a:cubicBezTo>
                    <a:pt x="130" y="568"/>
                    <a:pt x="130" y="568"/>
                    <a:pt x="130" y="568"/>
                  </a:cubicBezTo>
                  <a:cubicBezTo>
                    <a:pt x="119" y="570"/>
                    <a:pt x="109" y="574"/>
                    <a:pt x="100" y="580"/>
                  </a:cubicBezTo>
                  <a:cubicBezTo>
                    <a:pt x="87" y="588"/>
                    <a:pt x="76" y="601"/>
                    <a:pt x="70" y="616"/>
                  </a:cubicBezTo>
                  <a:cubicBezTo>
                    <a:pt x="69" y="617"/>
                    <a:pt x="67" y="618"/>
                    <a:pt x="65" y="617"/>
                  </a:cubicBezTo>
                  <a:cubicBezTo>
                    <a:pt x="63" y="617"/>
                    <a:pt x="63" y="615"/>
                    <a:pt x="63" y="613"/>
                  </a:cubicBezTo>
                  <a:cubicBezTo>
                    <a:pt x="70" y="597"/>
                    <a:pt x="82" y="583"/>
                    <a:pt x="96" y="574"/>
                  </a:cubicBezTo>
                  <a:cubicBezTo>
                    <a:pt x="100" y="572"/>
                    <a:pt x="103" y="569"/>
                    <a:pt x="107" y="568"/>
                  </a:cubicBezTo>
                  <a:cubicBezTo>
                    <a:pt x="106" y="568"/>
                    <a:pt x="106" y="568"/>
                    <a:pt x="106" y="568"/>
                  </a:cubicBezTo>
                  <a:cubicBezTo>
                    <a:pt x="80" y="568"/>
                    <a:pt x="55" y="579"/>
                    <a:pt x="38" y="596"/>
                  </a:cubicBezTo>
                  <a:cubicBezTo>
                    <a:pt x="20" y="614"/>
                    <a:pt x="10" y="638"/>
                    <a:pt x="10" y="664"/>
                  </a:cubicBezTo>
                  <a:cubicBezTo>
                    <a:pt x="10" y="718"/>
                    <a:pt x="10" y="718"/>
                    <a:pt x="10" y="718"/>
                  </a:cubicBezTo>
                  <a:cubicBezTo>
                    <a:pt x="10" y="744"/>
                    <a:pt x="20" y="769"/>
                    <a:pt x="38" y="786"/>
                  </a:cubicBezTo>
                  <a:cubicBezTo>
                    <a:pt x="55" y="804"/>
                    <a:pt x="80" y="815"/>
                    <a:pt x="106" y="815"/>
                  </a:cubicBezTo>
                  <a:cubicBezTo>
                    <a:pt x="107" y="815"/>
                    <a:pt x="107" y="815"/>
                    <a:pt x="107" y="815"/>
                  </a:cubicBezTo>
                  <a:cubicBezTo>
                    <a:pt x="100" y="811"/>
                    <a:pt x="94" y="807"/>
                    <a:pt x="88" y="802"/>
                  </a:cubicBezTo>
                  <a:cubicBezTo>
                    <a:pt x="73" y="790"/>
                    <a:pt x="62" y="771"/>
                    <a:pt x="58" y="751"/>
                  </a:cubicBezTo>
                  <a:cubicBezTo>
                    <a:pt x="57" y="749"/>
                    <a:pt x="59" y="747"/>
                    <a:pt x="61" y="747"/>
                  </a:cubicBezTo>
                  <a:cubicBezTo>
                    <a:pt x="62" y="746"/>
                    <a:pt x="64" y="748"/>
                    <a:pt x="65" y="750"/>
                  </a:cubicBezTo>
                  <a:cubicBezTo>
                    <a:pt x="68" y="768"/>
                    <a:pt x="78" y="785"/>
                    <a:pt x="93" y="797"/>
                  </a:cubicBezTo>
                  <a:cubicBezTo>
                    <a:pt x="103" y="806"/>
                    <a:pt x="116" y="812"/>
                    <a:pt x="130" y="815"/>
                  </a:cubicBezTo>
                  <a:cubicBezTo>
                    <a:pt x="138" y="815"/>
                    <a:pt x="138" y="815"/>
                    <a:pt x="138" y="815"/>
                  </a:cubicBezTo>
                  <a:close/>
                  <a:moveTo>
                    <a:pt x="56" y="641"/>
                  </a:moveTo>
                  <a:cubicBezTo>
                    <a:pt x="56" y="642"/>
                    <a:pt x="56" y="643"/>
                    <a:pt x="56" y="644"/>
                  </a:cubicBezTo>
                  <a:cubicBezTo>
                    <a:pt x="56" y="646"/>
                    <a:pt x="56" y="647"/>
                    <a:pt x="56" y="647"/>
                  </a:cubicBezTo>
                  <a:cubicBezTo>
                    <a:pt x="56" y="723"/>
                    <a:pt x="56" y="723"/>
                    <a:pt x="56" y="723"/>
                  </a:cubicBezTo>
                  <a:cubicBezTo>
                    <a:pt x="56" y="725"/>
                    <a:pt x="58" y="726"/>
                    <a:pt x="60" y="726"/>
                  </a:cubicBezTo>
                  <a:cubicBezTo>
                    <a:pt x="62" y="726"/>
                    <a:pt x="63" y="725"/>
                    <a:pt x="63" y="723"/>
                  </a:cubicBezTo>
                  <a:cubicBezTo>
                    <a:pt x="63" y="647"/>
                    <a:pt x="63" y="647"/>
                    <a:pt x="63" y="647"/>
                  </a:cubicBezTo>
                  <a:cubicBezTo>
                    <a:pt x="63" y="646"/>
                    <a:pt x="63" y="645"/>
                    <a:pt x="63" y="645"/>
                  </a:cubicBezTo>
                  <a:cubicBezTo>
                    <a:pt x="63" y="644"/>
                    <a:pt x="63" y="643"/>
                    <a:pt x="64" y="642"/>
                  </a:cubicBezTo>
                  <a:cubicBezTo>
                    <a:pt x="64" y="640"/>
                    <a:pt x="62" y="638"/>
                    <a:pt x="60" y="638"/>
                  </a:cubicBezTo>
                  <a:cubicBezTo>
                    <a:pt x="58" y="638"/>
                    <a:pt x="57" y="639"/>
                    <a:pt x="56" y="641"/>
                  </a:cubicBezTo>
                  <a:close/>
                  <a:moveTo>
                    <a:pt x="227" y="824"/>
                  </a:moveTo>
                  <a:cubicBezTo>
                    <a:pt x="227" y="824"/>
                    <a:pt x="227" y="824"/>
                    <a:pt x="227" y="824"/>
                  </a:cubicBezTo>
                  <a:cubicBezTo>
                    <a:pt x="106" y="824"/>
                    <a:pt x="106" y="824"/>
                    <a:pt x="106" y="824"/>
                  </a:cubicBezTo>
                  <a:cubicBezTo>
                    <a:pt x="106" y="824"/>
                    <a:pt x="106" y="824"/>
                    <a:pt x="106" y="824"/>
                  </a:cubicBezTo>
                  <a:cubicBezTo>
                    <a:pt x="105" y="824"/>
                    <a:pt x="103" y="825"/>
                    <a:pt x="102" y="826"/>
                  </a:cubicBezTo>
                  <a:cubicBezTo>
                    <a:pt x="102" y="826"/>
                    <a:pt x="102" y="826"/>
                    <a:pt x="102" y="826"/>
                  </a:cubicBezTo>
                  <a:cubicBezTo>
                    <a:pt x="101" y="827"/>
                    <a:pt x="100" y="828"/>
                    <a:pt x="100" y="830"/>
                  </a:cubicBezTo>
                  <a:cubicBezTo>
                    <a:pt x="100" y="849"/>
                    <a:pt x="100" y="849"/>
                    <a:pt x="100" y="849"/>
                  </a:cubicBezTo>
                  <a:cubicBezTo>
                    <a:pt x="100" y="851"/>
                    <a:pt x="101" y="852"/>
                    <a:pt x="102" y="853"/>
                  </a:cubicBezTo>
                  <a:cubicBezTo>
                    <a:pt x="103" y="854"/>
                    <a:pt x="105" y="855"/>
                    <a:pt x="106" y="855"/>
                  </a:cubicBezTo>
                  <a:cubicBezTo>
                    <a:pt x="167" y="855"/>
                    <a:pt x="167" y="855"/>
                    <a:pt x="167" y="855"/>
                  </a:cubicBezTo>
                  <a:cubicBezTo>
                    <a:pt x="227" y="855"/>
                    <a:pt x="227" y="855"/>
                    <a:pt x="227" y="855"/>
                  </a:cubicBezTo>
                  <a:cubicBezTo>
                    <a:pt x="229" y="855"/>
                    <a:pt x="230" y="854"/>
                    <a:pt x="231" y="854"/>
                  </a:cubicBezTo>
                  <a:cubicBezTo>
                    <a:pt x="231" y="853"/>
                    <a:pt x="231" y="853"/>
                    <a:pt x="231" y="853"/>
                  </a:cubicBezTo>
                  <a:cubicBezTo>
                    <a:pt x="232" y="852"/>
                    <a:pt x="233" y="851"/>
                    <a:pt x="233" y="849"/>
                  </a:cubicBezTo>
                  <a:cubicBezTo>
                    <a:pt x="233" y="830"/>
                    <a:pt x="233" y="830"/>
                    <a:pt x="233" y="830"/>
                  </a:cubicBezTo>
                  <a:cubicBezTo>
                    <a:pt x="233" y="828"/>
                    <a:pt x="232" y="827"/>
                    <a:pt x="231" y="826"/>
                  </a:cubicBezTo>
                  <a:cubicBezTo>
                    <a:pt x="231" y="826"/>
                    <a:pt x="231" y="826"/>
                    <a:pt x="231" y="826"/>
                  </a:cubicBezTo>
                  <a:cubicBezTo>
                    <a:pt x="230" y="825"/>
                    <a:pt x="229" y="824"/>
                    <a:pt x="227" y="824"/>
                  </a:cubicBezTo>
                  <a:close/>
                  <a:moveTo>
                    <a:pt x="227" y="527"/>
                  </a:moveTo>
                  <a:cubicBezTo>
                    <a:pt x="192" y="527"/>
                    <a:pt x="192" y="527"/>
                    <a:pt x="192" y="527"/>
                  </a:cubicBezTo>
                  <a:cubicBezTo>
                    <a:pt x="141" y="527"/>
                    <a:pt x="141" y="527"/>
                    <a:pt x="141" y="527"/>
                  </a:cubicBezTo>
                  <a:cubicBezTo>
                    <a:pt x="106" y="527"/>
                    <a:pt x="106" y="527"/>
                    <a:pt x="106" y="527"/>
                  </a:cubicBezTo>
                  <a:cubicBezTo>
                    <a:pt x="105" y="527"/>
                    <a:pt x="103" y="528"/>
                    <a:pt x="102" y="529"/>
                  </a:cubicBezTo>
                  <a:cubicBezTo>
                    <a:pt x="102" y="529"/>
                    <a:pt x="102" y="529"/>
                    <a:pt x="102" y="529"/>
                  </a:cubicBezTo>
                  <a:cubicBezTo>
                    <a:pt x="101" y="530"/>
                    <a:pt x="100" y="531"/>
                    <a:pt x="100" y="533"/>
                  </a:cubicBezTo>
                  <a:cubicBezTo>
                    <a:pt x="100" y="552"/>
                    <a:pt x="100" y="552"/>
                    <a:pt x="100" y="552"/>
                  </a:cubicBezTo>
                  <a:cubicBezTo>
                    <a:pt x="100" y="554"/>
                    <a:pt x="101" y="555"/>
                    <a:pt x="102" y="556"/>
                  </a:cubicBezTo>
                  <a:cubicBezTo>
                    <a:pt x="102" y="556"/>
                    <a:pt x="102" y="556"/>
                    <a:pt x="102" y="556"/>
                  </a:cubicBezTo>
                  <a:cubicBezTo>
                    <a:pt x="103" y="557"/>
                    <a:pt x="105" y="558"/>
                    <a:pt x="106" y="558"/>
                  </a:cubicBezTo>
                  <a:cubicBezTo>
                    <a:pt x="106" y="558"/>
                    <a:pt x="106" y="558"/>
                    <a:pt x="106" y="558"/>
                  </a:cubicBezTo>
                  <a:cubicBezTo>
                    <a:pt x="227" y="558"/>
                    <a:pt x="227" y="558"/>
                    <a:pt x="227" y="558"/>
                  </a:cubicBezTo>
                  <a:cubicBezTo>
                    <a:pt x="227" y="558"/>
                    <a:pt x="227" y="558"/>
                    <a:pt x="227" y="558"/>
                  </a:cubicBezTo>
                  <a:cubicBezTo>
                    <a:pt x="229" y="558"/>
                    <a:pt x="230" y="558"/>
                    <a:pt x="231" y="557"/>
                  </a:cubicBezTo>
                  <a:cubicBezTo>
                    <a:pt x="231" y="556"/>
                    <a:pt x="231" y="556"/>
                    <a:pt x="231" y="556"/>
                  </a:cubicBezTo>
                  <a:cubicBezTo>
                    <a:pt x="232" y="555"/>
                    <a:pt x="233" y="554"/>
                    <a:pt x="233" y="552"/>
                  </a:cubicBezTo>
                  <a:cubicBezTo>
                    <a:pt x="233" y="533"/>
                    <a:pt x="233" y="533"/>
                    <a:pt x="233" y="533"/>
                  </a:cubicBezTo>
                  <a:cubicBezTo>
                    <a:pt x="233" y="531"/>
                    <a:pt x="232" y="530"/>
                    <a:pt x="231" y="529"/>
                  </a:cubicBezTo>
                  <a:cubicBezTo>
                    <a:pt x="230" y="528"/>
                    <a:pt x="229" y="527"/>
                    <a:pt x="227" y="527"/>
                  </a:cubicBezTo>
                  <a:close/>
                  <a:moveTo>
                    <a:pt x="167" y="929"/>
                  </a:moveTo>
                  <a:cubicBezTo>
                    <a:pt x="180" y="916"/>
                    <a:pt x="180" y="916"/>
                    <a:pt x="180" y="916"/>
                  </a:cubicBezTo>
                  <a:cubicBezTo>
                    <a:pt x="167" y="902"/>
                    <a:pt x="167" y="902"/>
                    <a:pt x="167" y="902"/>
                  </a:cubicBezTo>
                  <a:cubicBezTo>
                    <a:pt x="153" y="916"/>
                    <a:pt x="153" y="916"/>
                    <a:pt x="153" y="916"/>
                  </a:cubicBezTo>
                  <a:cubicBezTo>
                    <a:pt x="167" y="929"/>
                    <a:pt x="167" y="929"/>
                    <a:pt x="167" y="929"/>
                  </a:cubicBezTo>
                  <a:close/>
                  <a:moveTo>
                    <a:pt x="242" y="977"/>
                  </a:moveTo>
                  <a:cubicBezTo>
                    <a:pt x="228" y="963"/>
                    <a:pt x="228" y="963"/>
                    <a:pt x="228" y="963"/>
                  </a:cubicBezTo>
                  <a:cubicBezTo>
                    <a:pt x="214" y="977"/>
                    <a:pt x="214" y="977"/>
                    <a:pt x="214" y="977"/>
                  </a:cubicBezTo>
                  <a:cubicBezTo>
                    <a:pt x="228" y="991"/>
                    <a:pt x="228" y="991"/>
                    <a:pt x="228" y="991"/>
                  </a:cubicBezTo>
                  <a:cubicBezTo>
                    <a:pt x="242" y="977"/>
                    <a:pt x="242" y="977"/>
                    <a:pt x="242" y="977"/>
                  </a:cubicBezTo>
                  <a:close/>
                  <a:moveTo>
                    <a:pt x="187" y="991"/>
                  </a:moveTo>
                  <a:cubicBezTo>
                    <a:pt x="201" y="977"/>
                    <a:pt x="201" y="977"/>
                    <a:pt x="201" y="977"/>
                  </a:cubicBezTo>
                  <a:cubicBezTo>
                    <a:pt x="187" y="963"/>
                    <a:pt x="187" y="963"/>
                    <a:pt x="187" y="963"/>
                  </a:cubicBezTo>
                  <a:cubicBezTo>
                    <a:pt x="173" y="977"/>
                    <a:pt x="173" y="977"/>
                    <a:pt x="173" y="977"/>
                  </a:cubicBezTo>
                  <a:cubicBezTo>
                    <a:pt x="187" y="991"/>
                    <a:pt x="187" y="991"/>
                    <a:pt x="187" y="991"/>
                  </a:cubicBezTo>
                  <a:close/>
                  <a:moveTo>
                    <a:pt x="105" y="963"/>
                  </a:moveTo>
                  <a:cubicBezTo>
                    <a:pt x="92" y="977"/>
                    <a:pt x="92" y="977"/>
                    <a:pt x="92" y="977"/>
                  </a:cubicBezTo>
                  <a:cubicBezTo>
                    <a:pt x="105" y="991"/>
                    <a:pt x="105" y="991"/>
                    <a:pt x="105" y="991"/>
                  </a:cubicBezTo>
                  <a:cubicBezTo>
                    <a:pt x="119" y="977"/>
                    <a:pt x="119" y="977"/>
                    <a:pt x="119" y="977"/>
                  </a:cubicBezTo>
                  <a:cubicBezTo>
                    <a:pt x="105" y="963"/>
                    <a:pt x="105" y="963"/>
                    <a:pt x="105" y="963"/>
                  </a:cubicBezTo>
                  <a:close/>
                  <a:moveTo>
                    <a:pt x="146" y="963"/>
                  </a:moveTo>
                  <a:cubicBezTo>
                    <a:pt x="133" y="977"/>
                    <a:pt x="133" y="977"/>
                    <a:pt x="133" y="977"/>
                  </a:cubicBezTo>
                  <a:cubicBezTo>
                    <a:pt x="146" y="991"/>
                    <a:pt x="146" y="991"/>
                    <a:pt x="146" y="991"/>
                  </a:cubicBezTo>
                  <a:cubicBezTo>
                    <a:pt x="160" y="977"/>
                    <a:pt x="160" y="977"/>
                    <a:pt x="160" y="977"/>
                  </a:cubicBezTo>
                  <a:cubicBezTo>
                    <a:pt x="146" y="963"/>
                    <a:pt x="146" y="963"/>
                    <a:pt x="146" y="963"/>
                  </a:cubicBezTo>
                  <a:close/>
                  <a:moveTo>
                    <a:pt x="153" y="956"/>
                  </a:moveTo>
                  <a:cubicBezTo>
                    <a:pt x="167" y="970"/>
                    <a:pt x="167" y="970"/>
                    <a:pt x="167" y="970"/>
                  </a:cubicBezTo>
                  <a:cubicBezTo>
                    <a:pt x="180" y="956"/>
                    <a:pt x="180" y="956"/>
                    <a:pt x="180" y="956"/>
                  </a:cubicBezTo>
                  <a:cubicBezTo>
                    <a:pt x="167" y="943"/>
                    <a:pt x="167" y="943"/>
                    <a:pt x="167" y="943"/>
                  </a:cubicBezTo>
                  <a:cubicBezTo>
                    <a:pt x="153" y="956"/>
                    <a:pt x="153" y="956"/>
                    <a:pt x="153" y="956"/>
                  </a:cubicBezTo>
                  <a:close/>
                  <a:moveTo>
                    <a:pt x="167" y="984"/>
                  </a:moveTo>
                  <a:cubicBezTo>
                    <a:pt x="153" y="997"/>
                    <a:pt x="153" y="997"/>
                    <a:pt x="153" y="997"/>
                  </a:cubicBezTo>
                  <a:cubicBezTo>
                    <a:pt x="167" y="1011"/>
                    <a:pt x="167" y="1011"/>
                    <a:pt x="167" y="1011"/>
                  </a:cubicBezTo>
                  <a:cubicBezTo>
                    <a:pt x="180" y="997"/>
                    <a:pt x="180" y="997"/>
                    <a:pt x="180" y="997"/>
                  </a:cubicBezTo>
                  <a:lnTo>
                    <a:pt x="167" y="9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6" name="Oval 31"/>
            <p:cNvSpPr>
              <a:spLocks noChangeArrowheads="1"/>
            </p:cNvSpPr>
            <p:nvPr/>
          </p:nvSpPr>
          <p:spPr bwMode="auto">
            <a:xfrm>
              <a:off x="6518276" y="1949450"/>
              <a:ext cx="98425" cy="1000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7" name="Oval 32"/>
            <p:cNvSpPr>
              <a:spLocks noChangeArrowheads="1"/>
            </p:cNvSpPr>
            <p:nvPr/>
          </p:nvSpPr>
          <p:spPr bwMode="auto">
            <a:xfrm>
              <a:off x="6534151" y="209708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8" name="Oval 33"/>
            <p:cNvSpPr>
              <a:spLocks noChangeArrowheads="1"/>
            </p:cNvSpPr>
            <p:nvPr/>
          </p:nvSpPr>
          <p:spPr bwMode="auto">
            <a:xfrm>
              <a:off x="6534151" y="183991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0" name="Oval 34"/>
            <p:cNvSpPr>
              <a:spLocks noChangeArrowheads="1"/>
            </p:cNvSpPr>
            <p:nvPr/>
          </p:nvSpPr>
          <p:spPr bwMode="auto">
            <a:xfrm>
              <a:off x="6518276" y="2720975"/>
              <a:ext cx="98425"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1" name="Oval 35"/>
            <p:cNvSpPr>
              <a:spLocks noChangeArrowheads="1"/>
            </p:cNvSpPr>
            <p:nvPr/>
          </p:nvSpPr>
          <p:spPr bwMode="auto">
            <a:xfrm>
              <a:off x="6534151" y="286543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2" name="Oval 36"/>
            <p:cNvSpPr>
              <a:spLocks noChangeArrowheads="1"/>
            </p:cNvSpPr>
            <p:nvPr/>
          </p:nvSpPr>
          <p:spPr bwMode="auto">
            <a:xfrm>
              <a:off x="6534151" y="260826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0237" name="Freeform 41"/>
          <p:cNvSpPr>
            <a:spLocks noEditPoints="1"/>
          </p:cNvSpPr>
          <p:nvPr/>
        </p:nvSpPr>
        <p:spPr bwMode="auto">
          <a:xfrm>
            <a:off x="8180265" y="160450"/>
            <a:ext cx="1141413" cy="338138"/>
          </a:xfrm>
          <a:custGeom>
            <a:avLst/>
            <a:gdLst>
              <a:gd name="T0" fmla="*/ 270 w 333"/>
              <a:gd name="T1" fmla="*/ 0 h 99"/>
              <a:gd name="T2" fmla="*/ 6 w 333"/>
              <a:gd name="T3" fmla="*/ 12 h 99"/>
              <a:gd name="T4" fmla="*/ 13 w 333"/>
              <a:gd name="T5" fmla="*/ 6 h 99"/>
              <a:gd name="T6" fmla="*/ 38 w 333"/>
              <a:gd name="T7" fmla="*/ 6 h 99"/>
              <a:gd name="T8" fmla="*/ 44 w 333"/>
              <a:gd name="T9" fmla="*/ 12 h 99"/>
              <a:gd name="T10" fmla="*/ 82 w 333"/>
              <a:gd name="T11" fmla="*/ 0 h 99"/>
              <a:gd name="T12" fmla="*/ 120 w 333"/>
              <a:gd name="T13" fmla="*/ 12 h 99"/>
              <a:gd name="T14" fmla="*/ 112 w 333"/>
              <a:gd name="T15" fmla="*/ 6 h 99"/>
              <a:gd name="T16" fmla="*/ 120 w 333"/>
              <a:gd name="T17" fmla="*/ 0 h 99"/>
              <a:gd name="T18" fmla="*/ 25 w 333"/>
              <a:gd name="T19" fmla="*/ 41 h 99"/>
              <a:gd name="T20" fmla="*/ 32 w 333"/>
              <a:gd name="T21" fmla="*/ 35 h 99"/>
              <a:gd name="T22" fmla="*/ 57 w 333"/>
              <a:gd name="T23" fmla="*/ 35 h 99"/>
              <a:gd name="T24" fmla="*/ 63 w 333"/>
              <a:gd name="T25" fmla="*/ 41 h 99"/>
              <a:gd name="T26" fmla="*/ 101 w 333"/>
              <a:gd name="T27" fmla="*/ 28 h 99"/>
              <a:gd name="T28" fmla="*/ 44 w 333"/>
              <a:gd name="T29" fmla="*/ 70 h 99"/>
              <a:gd name="T30" fmla="*/ 51 w 333"/>
              <a:gd name="T31" fmla="*/ 63 h 99"/>
              <a:gd name="T32" fmla="*/ 76 w 333"/>
              <a:gd name="T33" fmla="*/ 63 h 99"/>
              <a:gd name="T34" fmla="*/ 82 w 333"/>
              <a:gd name="T35" fmla="*/ 70 h 99"/>
              <a:gd name="T36" fmla="*/ 119 w 333"/>
              <a:gd name="T37" fmla="*/ 70 h 99"/>
              <a:gd name="T38" fmla="*/ 119 w 333"/>
              <a:gd name="T39" fmla="*/ 57 h 99"/>
              <a:gd name="T40" fmla="*/ 120 w 333"/>
              <a:gd name="T41" fmla="*/ 70 h 99"/>
              <a:gd name="T42" fmla="*/ 63 w 333"/>
              <a:gd name="T43" fmla="*/ 86 h 99"/>
              <a:gd name="T44" fmla="*/ 101 w 333"/>
              <a:gd name="T45" fmla="*/ 99 h 99"/>
              <a:gd name="T46" fmla="*/ 107 w 333"/>
              <a:gd name="T47" fmla="*/ 92 h 99"/>
              <a:gd name="T48" fmla="*/ 238 w 333"/>
              <a:gd name="T49" fmla="*/ 6 h 99"/>
              <a:gd name="T50" fmla="*/ 232 w 333"/>
              <a:gd name="T51" fmla="*/ 12 h 99"/>
              <a:gd name="T52" fmla="*/ 194 w 333"/>
              <a:gd name="T53" fmla="*/ 0 h 99"/>
              <a:gd name="T54" fmla="*/ 156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5 w 333"/>
              <a:gd name="T71" fmla="*/ 41 h 99"/>
              <a:gd name="T72" fmla="*/ 138 w 333"/>
              <a:gd name="T73" fmla="*/ 28 h 99"/>
              <a:gd name="T74" fmla="*/ 308 w 333"/>
              <a:gd name="T75" fmla="*/ 70 h 99"/>
              <a:gd name="T76" fmla="*/ 301 w 333"/>
              <a:gd name="T77" fmla="*/ 63 h 99"/>
              <a:gd name="T78" fmla="*/ 276 w 333"/>
              <a:gd name="T79" fmla="*/ 63 h 99"/>
              <a:gd name="T80" fmla="*/ 270 w 333"/>
              <a:gd name="T81" fmla="*/ 70 h 99"/>
              <a:gd name="T82" fmla="*/ 232 w 333"/>
              <a:gd name="T83" fmla="*/ 57 h 99"/>
              <a:gd name="T84" fmla="*/ 194 w 333"/>
              <a:gd name="T85" fmla="*/ 70 h 99"/>
              <a:gd name="T86" fmla="*/ 188 w 333"/>
              <a:gd name="T87" fmla="*/ 63 h 99"/>
              <a:gd name="T88" fmla="*/ 163 w 333"/>
              <a:gd name="T89" fmla="*/ 63 h 99"/>
              <a:gd name="T90" fmla="*/ 156 w 333"/>
              <a:gd name="T91" fmla="*/ 70 h 99"/>
              <a:gd name="T92" fmla="*/ 326 w 333"/>
              <a:gd name="T93" fmla="*/ 86 h 99"/>
              <a:gd name="T94" fmla="*/ 289 w 333"/>
              <a:gd name="T95" fmla="*/ 99 h 99"/>
              <a:gd name="T96" fmla="*/ 282 w 333"/>
              <a:gd name="T97" fmla="*/ 92 h 99"/>
              <a:gd name="T98" fmla="*/ 257 w 333"/>
              <a:gd name="T99" fmla="*/ 92 h 99"/>
              <a:gd name="T100" fmla="*/ 251 w 333"/>
              <a:gd name="T101" fmla="*/ 99 h 99"/>
              <a:gd name="T102" fmla="*/ 213 w 333"/>
              <a:gd name="T103" fmla="*/ 86 h 99"/>
              <a:gd name="T104" fmla="*/ 175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3" y="12"/>
                  <a:pt x="276" y="9"/>
                  <a:pt x="276" y="6"/>
                </a:cubicBezTo>
                <a:cubicBezTo>
                  <a:pt x="276" y="2"/>
                  <a:pt x="273" y="0"/>
                  <a:pt x="270" y="0"/>
                </a:cubicBezTo>
                <a:cubicBezTo>
                  <a:pt x="266" y="0"/>
                  <a:pt x="263" y="2"/>
                  <a:pt x="263" y="6"/>
                </a:cubicBezTo>
                <a:cubicBezTo>
                  <a:pt x="263" y="9"/>
                  <a:pt x="266" y="12"/>
                  <a:pt x="270" y="12"/>
                </a:cubicBezTo>
                <a:close/>
                <a:moveTo>
                  <a:pt x="6" y="12"/>
                </a:moveTo>
                <a:cubicBezTo>
                  <a:pt x="3" y="12"/>
                  <a:pt x="0" y="9"/>
                  <a:pt x="0" y="6"/>
                </a:cubicBezTo>
                <a:cubicBezTo>
                  <a:pt x="0" y="2"/>
                  <a:pt x="3" y="0"/>
                  <a:pt x="6" y="0"/>
                </a:cubicBezTo>
                <a:cubicBezTo>
                  <a:pt x="10" y="0"/>
                  <a:pt x="13" y="2"/>
                  <a:pt x="13" y="6"/>
                </a:cubicBezTo>
                <a:cubicBezTo>
                  <a:pt x="13" y="9"/>
                  <a:pt x="10" y="12"/>
                  <a:pt x="6" y="12"/>
                </a:cubicBezTo>
                <a:close/>
                <a:moveTo>
                  <a:pt x="44" y="12"/>
                </a:moveTo>
                <a:cubicBezTo>
                  <a:pt x="41" y="12"/>
                  <a:pt x="38" y="9"/>
                  <a:pt x="38" y="6"/>
                </a:cubicBezTo>
                <a:cubicBezTo>
                  <a:pt x="38" y="2"/>
                  <a:pt x="41" y="0"/>
                  <a:pt x="44" y="0"/>
                </a:cubicBezTo>
                <a:cubicBezTo>
                  <a:pt x="48" y="0"/>
                  <a:pt x="51" y="2"/>
                  <a:pt x="51" y="6"/>
                </a:cubicBezTo>
                <a:cubicBezTo>
                  <a:pt x="51" y="9"/>
                  <a:pt x="48" y="12"/>
                  <a:pt x="44" y="12"/>
                </a:cubicBezTo>
                <a:close/>
                <a:moveTo>
                  <a:pt x="82" y="12"/>
                </a:moveTo>
                <a:cubicBezTo>
                  <a:pt x="79" y="12"/>
                  <a:pt x="76" y="9"/>
                  <a:pt x="76" y="6"/>
                </a:cubicBezTo>
                <a:cubicBezTo>
                  <a:pt x="76" y="2"/>
                  <a:pt x="79" y="0"/>
                  <a:pt x="82" y="0"/>
                </a:cubicBezTo>
                <a:cubicBezTo>
                  <a:pt x="86" y="0"/>
                  <a:pt x="88" y="2"/>
                  <a:pt x="88" y="6"/>
                </a:cubicBezTo>
                <a:cubicBezTo>
                  <a:pt x="88" y="9"/>
                  <a:pt x="86" y="12"/>
                  <a:pt x="82" y="12"/>
                </a:cubicBezTo>
                <a:close/>
                <a:moveTo>
                  <a:pt x="120" y="12"/>
                </a:moveTo>
                <a:cubicBezTo>
                  <a:pt x="120" y="12"/>
                  <a:pt x="119" y="12"/>
                  <a:pt x="119" y="12"/>
                </a:cubicBezTo>
                <a:cubicBezTo>
                  <a:pt x="119" y="12"/>
                  <a:pt x="119" y="12"/>
                  <a:pt x="119" y="12"/>
                </a:cubicBezTo>
                <a:cubicBezTo>
                  <a:pt x="115" y="12"/>
                  <a:pt x="112" y="9"/>
                  <a:pt x="112" y="6"/>
                </a:cubicBezTo>
                <a:cubicBezTo>
                  <a:pt x="112" y="2"/>
                  <a:pt x="115" y="0"/>
                  <a:pt x="119" y="0"/>
                </a:cubicBezTo>
                <a:cubicBezTo>
                  <a:pt x="119" y="0"/>
                  <a:pt x="119" y="0"/>
                  <a:pt x="119" y="0"/>
                </a:cubicBezTo>
                <a:cubicBezTo>
                  <a:pt x="119" y="0"/>
                  <a:pt x="120" y="0"/>
                  <a:pt x="120" y="0"/>
                </a:cubicBezTo>
                <a:cubicBezTo>
                  <a:pt x="123" y="0"/>
                  <a:pt x="126" y="2"/>
                  <a:pt x="126" y="6"/>
                </a:cubicBezTo>
                <a:cubicBezTo>
                  <a:pt x="126" y="9"/>
                  <a:pt x="123" y="12"/>
                  <a:pt x="120" y="12"/>
                </a:cubicBezTo>
                <a:close/>
                <a:moveTo>
                  <a:pt x="25" y="41"/>
                </a:moveTo>
                <a:cubicBezTo>
                  <a:pt x="22" y="41"/>
                  <a:pt x="19" y="38"/>
                  <a:pt x="19" y="35"/>
                </a:cubicBezTo>
                <a:cubicBezTo>
                  <a:pt x="19" y="31"/>
                  <a:pt x="22" y="28"/>
                  <a:pt x="25" y="28"/>
                </a:cubicBezTo>
                <a:cubicBezTo>
                  <a:pt x="29" y="28"/>
                  <a:pt x="32" y="31"/>
                  <a:pt x="32" y="35"/>
                </a:cubicBezTo>
                <a:cubicBezTo>
                  <a:pt x="32" y="38"/>
                  <a:pt x="29" y="41"/>
                  <a:pt x="25" y="41"/>
                </a:cubicBezTo>
                <a:close/>
                <a:moveTo>
                  <a:pt x="63" y="41"/>
                </a:moveTo>
                <a:cubicBezTo>
                  <a:pt x="60" y="41"/>
                  <a:pt x="57" y="38"/>
                  <a:pt x="57" y="35"/>
                </a:cubicBezTo>
                <a:cubicBezTo>
                  <a:pt x="57" y="31"/>
                  <a:pt x="60" y="28"/>
                  <a:pt x="63" y="28"/>
                </a:cubicBezTo>
                <a:cubicBezTo>
                  <a:pt x="67" y="28"/>
                  <a:pt x="69" y="31"/>
                  <a:pt x="69" y="35"/>
                </a:cubicBezTo>
                <a:cubicBezTo>
                  <a:pt x="69" y="38"/>
                  <a:pt x="67" y="41"/>
                  <a:pt x="63" y="41"/>
                </a:cubicBezTo>
                <a:close/>
                <a:moveTo>
                  <a:pt x="101" y="41"/>
                </a:moveTo>
                <a:cubicBezTo>
                  <a:pt x="97" y="41"/>
                  <a:pt x="95" y="38"/>
                  <a:pt x="95" y="35"/>
                </a:cubicBezTo>
                <a:cubicBezTo>
                  <a:pt x="95" y="31"/>
                  <a:pt x="97" y="28"/>
                  <a:pt x="101" y="28"/>
                </a:cubicBezTo>
                <a:cubicBezTo>
                  <a:pt x="104" y="28"/>
                  <a:pt x="107" y="31"/>
                  <a:pt x="107" y="35"/>
                </a:cubicBezTo>
                <a:cubicBezTo>
                  <a:pt x="107" y="38"/>
                  <a:pt x="104" y="41"/>
                  <a:pt x="101" y="41"/>
                </a:cubicBezTo>
                <a:close/>
                <a:moveTo>
                  <a:pt x="44" y="70"/>
                </a:moveTo>
                <a:cubicBezTo>
                  <a:pt x="41" y="70"/>
                  <a:pt x="38" y="67"/>
                  <a:pt x="38" y="63"/>
                </a:cubicBezTo>
                <a:cubicBezTo>
                  <a:pt x="38" y="60"/>
                  <a:pt x="41" y="57"/>
                  <a:pt x="44" y="57"/>
                </a:cubicBezTo>
                <a:cubicBezTo>
                  <a:pt x="48" y="57"/>
                  <a:pt x="51" y="60"/>
                  <a:pt x="51" y="63"/>
                </a:cubicBezTo>
                <a:cubicBezTo>
                  <a:pt x="51" y="67"/>
                  <a:pt x="48" y="70"/>
                  <a:pt x="44" y="70"/>
                </a:cubicBezTo>
                <a:close/>
                <a:moveTo>
                  <a:pt x="82" y="70"/>
                </a:moveTo>
                <a:cubicBezTo>
                  <a:pt x="79" y="70"/>
                  <a:pt x="76" y="67"/>
                  <a:pt x="76" y="63"/>
                </a:cubicBezTo>
                <a:cubicBezTo>
                  <a:pt x="76" y="60"/>
                  <a:pt x="79" y="57"/>
                  <a:pt x="82" y="57"/>
                </a:cubicBezTo>
                <a:cubicBezTo>
                  <a:pt x="86" y="57"/>
                  <a:pt x="88" y="60"/>
                  <a:pt x="88" y="63"/>
                </a:cubicBezTo>
                <a:cubicBezTo>
                  <a:pt x="88" y="67"/>
                  <a:pt x="86" y="70"/>
                  <a:pt x="82" y="70"/>
                </a:cubicBezTo>
                <a:close/>
                <a:moveTo>
                  <a:pt x="120" y="70"/>
                </a:moveTo>
                <a:cubicBezTo>
                  <a:pt x="120" y="70"/>
                  <a:pt x="119" y="70"/>
                  <a:pt x="119" y="70"/>
                </a:cubicBezTo>
                <a:cubicBezTo>
                  <a:pt x="119" y="70"/>
                  <a:pt x="119" y="70"/>
                  <a:pt x="119" y="70"/>
                </a:cubicBezTo>
                <a:cubicBezTo>
                  <a:pt x="115" y="70"/>
                  <a:pt x="112" y="67"/>
                  <a:pt x="112" y="63"/>
                </a:cubicBezTo>
                <a:cubicBezTo>
                  <a:pt x="112" y="60"/>
                  <a:pt x="115" y="57"/>
                  <a:pt x="119" y="57"/>
                </a:cubicBezTo>
                <a:cubicBezTo>
                  <a:pt x="119" y="57"/>
                  <a:pt x="119" y="57"/>
                  <a:pt x="119" y="57"/>
                </a:cubicBezTo>
                <a:cubicBezTo>
                  <a:pt x="119" y="57"/>
                  <a:pt x="120" y="57"/>
                  <a:pt x="120" y="57"/>
                </a:cubicBezTo>
                <a:cubicBezTo>
                  <a:pt x="123" y="57"/>
                  <a:pt x="126" y="60"/>
                  <a:pt x="126" y="63"/>
                </a:cubicBezTo>
                <a:cubicBezTo>
                  <a:pt x="126" y="67"/>
                  <a:pt x="123" y="70"/>
                  <a:pt x="120" y="70"/>
                </a:cubicBezTo>
                <a:close/>
                <a:moveTo>
                  <a:pt x="63" y="99"/>
                </a:moveTo>
                <a:cubicBezTo>
                  <a:pt x="60" y="99"/>
                  <a:pt x="57" y="96"/>
                  <a:pt x="57" y="92"/>
                </a:cubicBezTo>
                <a:cubicBezTo>
                  <a:pt x="57" y="89"/>
                  <a:pt x="60" y="86"/>
                  <a:pt x="63" y="86"/>
                </a:cubicBezTo>
                <a:cubicBezTo>
                  <a:pt x="67" y="86"/>
                  <a:pt x="69" y="89"/>
                  <a:pt x="69" y="92"/>
                </a:cubicBezTo>
                <a:cubicBezTo>
                  <a:pt x="69" y="96"/>
                  <a:pt x="67" y="99"/>
                  <a:pt x="63" y="99"/>
                </a:cubicBezTo>
                <a:close/>
                <a:moveTo>
                  <a:pt x="101" y="99"/>
                </a:moveTo>
                <a:cubicBezTo>
                  <a:pt x="97" y="99"/>
                  <a:pt x="95" y="96"/>
                  <a:pt x="95" y="92"/>
                </a:cubicBezTo>
                <a:cubicBezTo>
                  <a:pt x="95" y="89"/>
                  <a:pt x="97" y="86"/>
                  <a:pt x="101" y="86"/>
                </a:cubicBezTo>
                <a:cubicBezTo>
                  <a:pt x="104" y="86"/>
                  <a:pt x="107" y="89"/>
                  <a:pt x="107" y="92"/>
                </a:cubicBezTo>
                <a:cubicBezTo>
                  <a:pt x="107" y="96"/>
                  <a:pt x="104" y="99"/>
                  <a:pt x="101" y="99"/>
                </a:cubicBezTo>
                <a:close/>
                <a:moveTo>
                  <a:pt x="232" y="12"/>
                </a:moveTo>
                <a:cubicBezTo>
                  <a:pt x="236" y="12"/>
                  <a:pt x="238" y="9"/>
                  <a:pt x="238" y="6"/>
                </a:cubicBezTo>
                <a:cubicBezTo>
                  <a:pt x="238" y="2"/>
                  <a:pt x="236" y="0"/>
                  <a:pt x="232" y="0"/>
                </a:cubicBezTo>
                <a:cubicBezTo>
                  <a:pt x="229" y="0"/>
                  <a:pt x="226" y="2"/>
                  <a:pt x="226" y="6"/>
                </a:cubicBezTo>
                <a:cubicBezTo>
                  <a:pt x="226" y="9"/>
                  <a:pt x="229" y="12"/>
                  <a:pt x="232" y="12"/>
                </a:cubicBezTo>
                <a:close/>
                <a:moveTo>
                  <a:pt x="194" y="12"/>
                </a:moveTo>
                <a:cubicBezTo>
                  <a:pt x="198" y="12"/>
                  <a:pt x="201" y="9"/>
                  <a:pt x="201" y="6"/>
                </a:cubicBezTo>
                <a:cubicBezTo>
                  <a:pt x="201" y="2"/>
                  <a:pt x="198" y="0"/>
                  <a:pt x="194" y="0"/>
                </a:cubicBezTo>
                <a:cubicBezTo>
                  <a:pt x="191" y="0"/>
                  <a:pt x="188" y="2"/>
                  <a:pt x="188" y="6"/>
                </a:cubicBezTo>
                <a:cubicBezTo>
                  <a:pt x="188" y="9"/>
                  <a:pt x="191" y="12"/>
                  <a:pt x="194" y="12"/>
                </a:cubicBezTo>
                <a:close/>
                <a:moveTo>
                  <a:pt x="156" y="12"/>
                </a:moveTo>
                <a:cubicBezTo>
                  <a:pt x="160" y="12"/>
                  <a:pt x="163" y="9"/>
                  <a:pt x="163" y="6"/>
                </a:cubicBezTo>
                <a:cubicBezTo>
                  <a:pt x="163" y="2"/>
                  <a:pt x="160" y="0"/>
                  <a:pt x="156" y="0"/>
                </a:cubicBezTo>
                <a:cubicBezTo>
                  <a:pt x="153" y="0"/>
                  <a:pt x="150" y="2"/>
                  <a:pt x="150" y="6"/>
                </a:cubicBezTo>
                <a:cubicBezTo>
                  <a:pt x="150" y="9"/>
                  <a:pt x="153" y="12"/>
                  <a:pt x="156" y="12"/>
                </a:cubicBezTo>
                <a:close/>
                <a:moveTo>
                  <a:pt x="289" y="41"/>
                </a:moveTo>
                <a:cubicBezTo>
                  <a:pt x="292" y="41"/>
                  <a:pt x="295" y="38"/>
                  <a:pt x="295" y="35"/>
                </a:cubicBezTo>
                <a:cubicBezTo>
                  <a:pt x="295" y="31"/>
                  <a:pt x="292" y="28"/>
                  <a:pt x="289" y="28"/>
                </a:cubicBezTo>
                <a:cubicBezTo>
                  <a:pt x="285" y="28"/>
                  <a:pt x="282" y="31"/>
                  <a:pt x="282" y="35"/>
                </a:cubicBezTo>
                <a:cubicBezTo>
                  <a:pt x="282" y="38"/>
                  <a:pt x="285" y="41"/>
                  <a:pt x="289" y="41"/>
                </a:cubicBezTo>
                <a:close/>
                <a:moveTo>
                  <a:pt x="251" y="41"/>
                </a:moveTo>
                <a:cubicBezTo>
                  <a:pt x="254" y="41"/>
                  <a:pt x="257" y="38"/>
                  <a:pt x="257" y="35"/>
                </a:cubicBezTo>
                <a:cubicBezTo>
                  <a:pt x="257" y="31"/>
                  <a:pt x="254" y="28"/>
                  <a:pt x="251" y="28"/>
                </a:cubicBezTo>
                <a:cubicBezTo>
                  <a:pt x="247" y="28"/>
                  <a:pt x="245" y="31"/>
                  <a:pt x="245" y="35"/>
                </a:cubicBezTo>
                <a:cubicBezTo>
                  <a:pt x="245" y="38"/>
                  <a:pt x="247" y="41"/>
                  <a:pt x="251" y="41"/>
                </a:cubicBezTo>
                <a:close/>
                <a:moveTo>
                  <a:pt x="213" y="41"/>
                </a:moveTo>
                <a:cubicBezTo>
                  <a:pt x="217" y="41"/>
                  <a:pt x="219" y="38"/>
                  <a:pt x="219" y="35"/>
                </a:cubicBezTo>
                <a:cubicBezTo>
                  <a:pt x="219" y="31"/>
                  <a:pt x="217" y="28"/>
                  <a:pt x="213" y="28"/>
                </a:cubicBezTo>
                <a:cubicBezTo>
                  <a:pt x="210" y="28"/>
                  <a:pt x="207" y="31"/>
                  <a:pt x="207" y="35"/>
                </a:cubicBezTo>
                <a:cubicBezTo>
                  <a:pt x="207" y="38"/>
                  <a:pt x="210" y="41"/>
                  <a:pt x="213" y="41"/>
                </a:cubicBezTo>
                <a:close/>
                <a:moveTo>
                  <a:pt x="175" y="41"/>
                </a:moveTo>
                <a:cubicBezTo>
                  <a:pt x="179" y="41"/>
                  <a:pt x="182" y="38"/>
                  <a:pt x="182" y="35"/>
                </a:cubicBezTo>
                <a:cubicBezTo>
                  <a:pt x="182" y="31"/>
                  <a:pt x="179" y="28"/>
                  <a:pt x="175" y="28"/>
                </a:cubicBezTo>
                <a:cubicBezTo>
                  <a:pt x="172" y="28"/>
                  <a:pt x="169" y="31"/>
                  <a:pt x="169" y="35"/>
                </a:cubicBezTo>
                <a:cubicBezTo>
                  <a:pt x="169" y="38"/>
                  <a:pt x="172" y="41"/>
                  <a:pt x="175"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3"/>
                </a:cubicBezTo>
                <a:cubicBezTo>
                  <a:pt x="314" y="60"/>
                  <a:pt x="311" y="57"/>
                  <a:pt x="308" y="57"/>
                </a:cubicBezTo>
                <a:cubicBezTo>
                  <a:pt x="304" y="57"/>
                  <a:pt x="301" y="60"/>
                  <a:pt x="301" y="63"/>
                </a:cubicBezTo>
                <a:cubicBezTo>
                  <a:pt x="301" y="67"/>
                  <a:pt x="304" y="70"/>
                  <a:pt x="308" y="70"/>
                </a:cubicBezTo>
                <a:close/>
                <a:moveTo>
                  <a:pt x="270" y="70"/>
                </a:moveTo>
                <a:cubicBezTo>
                  <a:pt x="273" y="70"/>
                  <a:pt x="276" y="67"/>
                  <a:pt x="276" y="63"/>
                </a:cubicBezTo>
                <a:cubicBezTo>
                  <a:pt x="276" y="60"/>
                  <a:pt x="273" y="57"/>
                  <a:pt x="270" y="57"/>
                </a:cubicBezTo>
                <a:cubicBezTo>
                  <a:pt x="266" y="57"/>
                  <a:pt x="263" y="60"/>
                  <a:pt x="263" y="63"/>
                </a:cubicBezTo>
                <a:cubicBezTo>
                  <a:pt x="263" y="67"/>
                  <a:pt x="266" y="70"/>
                  <a:pt x="270" y="70"/>
                </a:cubicBezTo>
                <a:close/>
                <a:moveTo>
                  <a:pt x="232" y="70"/>
                </a:moveTo>
                <a:cubicBezTo>
                  <a:pt x="236" y="70"/>
                  <a:pt x="238" y="67"/>
                  <a:pt x="238" y="63"/>
                </a:cubicBezTo>
                <a:cubicBezTo>
                  <a:pt x="238" y="60"/>
                  <a:pt x="236" y="57"/>
                  <a:pt x="232" y="57"/>
                </a:cubicBezTo>
                <a:cubicBezTo>
                  <a:pt x="229" y="57"/>
                  <a:pt x="226" y="60"/>
                  <a:pt x="226" y="63"/>
                </a:cubicBezTo>
                <a:cubicBezTo>
                  <a:pt x="226" y="67"/>
                  <a:pt x="229" y="70"/>
                  <a:pt x="232" y="70"/>
                </a:cubicBezTo>
                <a:close/>
                <a:moveTo>
                  <a:pt x="194" y="70"/>
                </a:moveTo>
                <a:cubicBezTo>
                  <a:pt x="198" y="70"/>
                  <a:pt x="201" y="67"/>
                  <a:pt x="201" y="63"/>
                </a:cubicBezTo>
                <a:cubicBezTo>
                  <a:pt x="201" y="60"/>
                  <a:pt x="198" y="57"/>
                  <a:pt x="194" y="57"/>
                </a:cubicBezTo>
                <a:cubicBezTo>
                  <a:pt x="191" y="57"/>
                  <a:pt x="188" y="60"/>
                  <a:pt x="188" y="63"/>
                </a:cubicBezTo>
                <a:cubicBezTo>
                  <a:pt x="188" y="67"/>
                  <a:pt x="191" y="70"/>
                  <a:pt x="194" y="70"/>
                </a:cubicBezTo>
                <a:close/>
                <a:moveTo>
                  <a:pt x="156" y="70"/>
                </a:moveTo>
                <a:cubicBezTo>
                  <a:pt x="160" y="70"/>
                  <a:pt x="163" y="67"/>
                  <a:pt x="163" y="63"/>
                </a:cubicBezTo>
                <a:cubicBezTo>
                  <a:pt x="163" y="60"/>
                  <a:pt x="160" y="57"/>
                  <a:pt x="156" y="57"/>
                </a:cubicBezTo>
                <a:cubicBezTo>
                  <a:pt x="153" y="57"/>
                  <a:pt x="150" y="60"/>
                  <a:pt x="150" y="63"/>
                </a:cubicBezTo>
                <a:cubicBezTo>
                  <a:pt x="150" y="67"/>
                  <a:pt x="153" y="70"/>
                  <a:pt x="156" y="70"/>
                </a:cubicBezTo>
                <a:close/>
                <a:moveTo>
                  <a:pt x="326" y="99"/>
                </a:moveTo>
                <a:cubicBezTo>
                  <a:pt x="330" y="99"/>
                  <a:pt x="333" y="96"/>
                  <a:pt x="333" y="92"/>
                </a:cubicBezTo>
                <a:cubicBezTo>
                  <a:pt x="333" y="89"/>
                  <a:pt x="330" y="86"/>
                  <a:pt x="326" y="86"/>
                </a:cubicBezTo>
                <a:cubicBezTo>
                  <a:pt x="323" y="86"/>
                  <a:pt x="320" y="89"/>
                  <a:pt x="320" y="92"/>
                </a:cubicBezTo>
                <a:cubicBezTo>
                  <a:pt x="320" y="96"/>
                  <a:pt x="323" y="99"/>
                  <a:pt x="326" y="99"/>
                </a:cubicBezTo>
                <a:close/>
                <a:moveTo>
                  <a:pt x="289" y="99"/>
                </a:moveTo>
                <a:cubicBezTo>
                  <a:pt x="292" y="99"/>
                  <a:pt x="295" y="96"/>
                  <a:pt x="295" y="92"/>
                </a:cubicBezTo>
                <a:cubicBezTo>
                  <a:pt x="295" y="89"/>
                  <a:pt x="292" y="86"/>
                  <a:pt x="289" y="86"/>
                </a:cubicBezTo>
                <a:cubicBezTo>
                  <a:pt x="285" y="86"/>
                  <a:pt x="282" y="89"/>
                  <a:pt x="282" y="92"/>
                </a:cubicBezTo>
                <a:cubicBezTo>
                  <a:pt x="282" y="96"/>
                  <a:pt x="285" y="99"/>
                  <a:pt x="289" y="99"/>
                </a:cubicBezTo>
                <a:close/>
                <a:moveTo>
                  <a:pt x="251" y="99"/>
                </a:moveTo>
                <a:cubicBezTo>
                  <a:pt x="254" y="99"/>
                  <a:pt x="257" y="96"/>
                  <a:pt x="257" y="92"/>
                </a:cubicBezTo>
                <a:cubicBezTo>
                  <a:pt x="257" y="89"/>
                  <a:pt x="254" y="86"/>
                  <a:pt x="251" y="86"/>
                </a:cubicBezTo>
                <a:cubicBezTo>
                  <a:pt x="247" y="86"/>
                  <a:pt x="245" y="89"/>
                  <a:pt x="245" y="92"/>
                </a:cubicBezTo>
                <a:cubicBezTo>
                  <a:pt x="245" y="96"/>
                  <a:pt x="247" y="99"/>
                  <a:pt x="251" y="99"/>
                </a:cubicBezTo>
                <a:close/>
                <a:moveTo>
                  <a:pt x="213" y="99"/>
                </a:moveTo>
                <a:cubicBezTo>
                  <a:pt x="217" y="99"/>
                  <a:pt x="219" y="96"/>
                  <a:pt x="219" y="92"/>
                </a:cubicBezTo>
                <a:cubicBezTo>
                  <a:pt x="219" y="89"/>
                  <a:pt x="217" y="86"/>
                  <a:pt x="213" y="86"/>
                </a:cubicBezTo>
                <a:cubicBezTo>
                  <a:pt x="210" y="86"/>
                  <a:pt x="207" y="89"/>
                  <a:pt x="207" y="92"/>
                </a:cubicBezTo>
                <a:cubicBezTo>
                  <a:pt x="207" y="96"/>
                  <a:pt x="210" y="99"/>
                  <a:pt x="213" y="99"/>
                </a:cubicBezTo>
                <a:close/>
                <a:moveTo>
                  <a:pt x="175" y="99"/>
                </a:moveTo>
                <a:cubicBezTo>
                  <a:pt x="179" y="99"/>
                  <a:pt x="182" y="96"/>
                  <a:pt x="182" y="92"/>
                </a:cubicBezTo>
                <a:cubicBezTo>
                  <a:pt x="182" y="89"/>
                  <a:pt x="179" y="86"/>
                  <a:pt x="175" y="86"/>
                </a:cubicBezTo>
                <a:cubicBezTo>
                  <a:pt x="172" y="86"/>
                  <a:pt x="169" y="89"/>
                  <a:pt x="169" y="92"/>
                </a:cubicBezTo>
                <a:cubicBezTo>
                  <a:pt x="169" y="96"/>
                  <a:pt x="172" y="99"/>
                  <a:pt x="175"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8" name="Freeform 42"/>
          <p:cNvSpPr>
            <a:spLocks noEditPoints="1"/>
          </p:cNvSpPr>
          <p:nvPr/>
        </p:nvSpPr>
        <p:spPr bwMode="auto">
          <a:xfrm>
            <a:off x="9792934" y="-7030"/>
            <a:ext cx="2391084" cy="2447016"/>
          </a:xfrm>
          <a:custGeom>
            <a:avLst/>
            <a:gdLst>
              <a:gd name="T0" fmla="*/ 56 w 871"/>
              <a:gd name="T1" fmla="*/ 4 h 892"/>
              <a:gd name="T2" fmla="*/ 258 w 871"/>
              <a:gd name="T3" fmla="*/ 3 h 892"/>
              <a:gd name="T4" fmla="*/ 457 w 871"/>
              <a:gd name="T5" fmla="*/ 2 h 892"/>
              <a:gd name="T6" fmla="*/ 616 w 871"/>
              <a:gd name="T7" fmla="*/ 3 h 892"/>
              <a:gd name="T8" fmla="*/ 785 w 871"/>
              <a:gd name="T9" fmla="*/ 3 h 892"/>
              <a:gd name="T10" fmla="*/ 862 w 871"/>
              <a:gd name="T11" fmla="*/ 157 h 892"/>
              <a:gd name="T12" fmla="*/ 871 w 871"/>
              <a:gd name="T13" fmla="*/ 199 h 892"/>
              <a:gd name="T14" fmla="*/ 871 w 871"/>
              <a:gd name="T15" fmla="*/ 303 h 892"/>
              <a:gd name="T16" fmla="*/ 861 w 871"/>
              <a:gd name="T17" fmla="*/ 341 h 892"/>
              <a:gd name="T18" fmla="*/ 871 w 871"/>
              <a:gd name="T19" fmla="*/ 456 h 892"/>
              <a:gd name="T20" fmla="*/ 818 w 871"/>
              <a:gd name="T21" fmla="*/ 525 h 892"/>
              <a:gd name="T22" fmla="*/ 871 w 871"/>
              <a:gd name="T23" fmla="*/ 626 h 892"/>
              <a:gd name="T24" fmla="*/ 871 w 871"/>
              <a:gd name="T25" fmla="*/ 701 h 892"/>
              <a:gd name="T26" fmla="*/ 871 w 871"/>
              <a:gd name="T27" fmla="*/ 820 h 892"/>
              <a:gd name="T28" fmla="*/ 819 w 871"/>
              <a:gd name="T29" fmla="*/ 720 h 892"/>
              <a:gd name="T30" fmla="*/ 785 w 871"/>
              <a:gd name="T31" fmla="*/ 727 h 892"/>
              <a:gd name="T32" fmla="*/ 467 w 871"/>
              <a:gd name="T33" fmla="*/ 314 h 892"/>
              <a:gd name="T34" fmla="*/ 181 w 871"/>
              <a:gd name="T35" fmla="*/ 333 h 892"/>
              <a:gd name="T36" fmla="*/ 13 w 871"/>
              <a:gd name="T37" fmla="*/ 20 h 892"/>
              <a:gd name="T38" fmla="*/ 182 w 871"/>
              <a:gd name="T39" fmla="*/ 16 h 892"/>
              <a:gd name="T40" fmla="*/ 522 w 871"/>
              <a:gd name="T41" fmla="*/ 38 h 892"/>
              <a:gd name="T42" fmla="*/ 721 w 871"/>
              <a:gd name="T43" fmla="*/ 2 h 892"/>
              <a:gd name="T44" fmla="*/ 69 w 871"/>
              <a:gd name="T45" fmla="*/ 72 h 892"/>
              <a:gd name="T46" fmla="*/ 644 w 871"/>
              <a:gd name="T47" fmla="*/ 53 h 892"/>
              <a:gd name="T48" fmla="*/ 326 w 871"/>
              <a:gd name="T49" fmla="*/ 63 h 892"/>
              <a:gd name="T50" fmla="*/ 379 w 871"/>
              <a:gd name="T51" fmla="*/ 63 h 892"/>
              <a:gd name="T52" fmla="*/ 777 w 871"/>
              <a:gd name="T53" fmla="*/ 94 h 892"/>
              <a:gd name="T54" fmla="*/ 515 w 871"/>
              <a:gd name="T55" fmla="*/ 67 h 892"/>
              <a:gd name="T56" fmla="*/ 555 w 871"/>
              <a:gd name="T57" fmla="*/ 109 h 892"/>
              <a:gd name="T58" fmla="*/ 388 w 871"/>
              <a:gd name="T59" fmla="*/ 122 h 892"/>
              <a:gd name="T60" fmla="*/ 558 w 871"/>
              <a:gd name="T61" fmla="*/ 122 h 892"/>
              <a:gd name="T62" fmla="*/ 227 w 871"/>
              <a:gd name="T63" fmla="*/ 127 h 892"/>
              <a:gd name="T64" fmla="*/ 296 w 871"/>
              <a:gd name="T65" fmla="*/ 132 h 892"/>
              <a:gd name="T66" fmla="*/ 655 w 871"/>
              <a:gd name="T67" fmla="*/ 139 h 892"/>
              <a:gd name="T68" fmla="*/ 247 w 871"/>
              <a:gd name="T69" fmla="*/ 134 h 892"/>
              <a:gd name="T70" fmla="*/ 276 w 871"/>
              <a:gd name="T71" fmla="*/ 136 h 892"/>
              <a:gd name="T72" fmla="*/ 135 w 871"/>
              <a:gd name="T73" fmla="*/ 186 h 892"/>
              <a:gd name="T74" fmla="*/ 305 w 871"/>
              <a:gd name="T75" fmla="*/ 186 h 892"/>
              <a:gd name="T76" fmla="*/ 606 w 871"/>
              <a:gd name="T77" fmla="*/ 218 h 892"/>
              <a:gd name="T78" fmla="*/ 84 w 871"/>
              <a:gd name="T79" fmla="*/ 136 h 892"/>
              <a:gd name="T80" fmla="*/ 495 w 871"/>
              <a:gd name="T81" fmla="*/ 196 h 892"/>
              <a:gd name="T82" fmla="*/ 549 w 871"/>
              <a:gd name="T83" fmla="*/ 196 h 892"/>
              <a:gd name="T84" fmla="*/ 45 w 871"/>
              <a:gd name="T85" fmla="*/ 137 h 892"/>
              <a:gd name="T86" fmla="*/ 319 w 871"/>
              <a:gd name="T87" fmla="*/ 242 h 892"/>
              <a:gd name="T88" fmla="*/ 650 w 871"/>
              <a:gd name="T89" fmla="*/ 233 h 892"/>
              <a:gd name="T90" fmla="*/ 698 w 871"/>
              <a:gd name="T91" fmla="*/ 200 h 892"/>
              <a:gd name="T92" fmla="*/ 558 w 871"/>
              <a:gd name="T93" fmla="*/ 254 h 892"/>
              <a:gd name="T94" fmla="*/ 227 w 871"/>
              <a:gd name="T95" fmla="*/ 260 h 892"/>
              <a:gd name="T96" fmla="*/ 316 w 871"/>
              <a:gd name="T97" fmla="*/ 292 h 892"/>
              <a:gd name="T98" fmla="*/ 648 w 871"/>
              <a:gd name="T99" fmla="*/ 260 h 892"/>
              <a:gd name="T100" fmla="*/ 428 w 871"/>
              <a:gd name="T101" fmla="*/ 269 h 892"/>
              <a:gd name="T102" fmla="*/ 472 w 871"/>
              <a:gd name="T103" fmla="*/ 307 h 892"/>
              <a:gd name="T104" fmla="*/ 784 w 871"/>
              <a:gd name="T105" fmla="*/ 288 h 892"/>
              <a:gd name="T106" fmla="*/ 632 w 871"/>
              <a:gd name="T107" fmla="*/ 342 h 892"/>
              <a:gd name="T108" fmla="*/ 747 w 871"/>
              <a:gd name="T109" fmla="*/ 349 h 892"/>
              <a:gd name="T110" fmla="*/ 685 w 871"/>
              <a:gd name="T111" fmla="*/ 332 h 892"/>
              <a:gd name="T112" fmla="*/ 693 w 871"/>
              <a:gd name="T113" fmla="*/ 345 h 892"/>
              <a:gd name="T114" fmla="*/ 636 w 871"/>
              <a:gd name="T115" fmla="*/ 397 h 892"/>
              <a:gd name="T116" fmla="*/ 813 w 871"/>
              <a:gd name="T117" fmla="*/ 452 h 892"/>
              <a:gd name="T118" fmla="*/ 738 w 871"/>
              <a:gd name="T119" fmla="*/ 492 h 892"/>
              <a:gd name="T120" fmla="*/ 748 w 871"/>
              <a:gd name="T121" fmla="*/ 603 h 892"/>
              <a:gd name="T122" fmla="*/ 843 w 871"/>
              <a:gd name="T123" fmla="*/ 5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1" h="892">
                <a:moveTo>
                  <a:pt x="21" y="2"/>
                </a:moveTo>
                <a:cubicBezTo>
                  <a:pt x="32" y="2"/>
                  <a:pt x="32" y="2"/>
                  <a:pt x="32" y="2"/>
                </a:cubicBezTo>
                <a:cubicBezTo>
                  <a:pt x="6" y="39"/>
                  <a:pt x="15" y="90"/>
                  <a:pt x="55" y="116"/>
                </a:cubicBezTo>
                <a:cubicBezTo>
                  <a:pt x="88" y="137"/>
                  <a:pt x="135" y="130"/>
                  <a:pt x="160" y="99"/>
                </a:cubicBezTo>
                <a:cubicBezTo>
                  <a:pt x="164" y="94"/>
                  <a:pt x="176" y="76"/>
                  <a:pt x="176" y="67"/>
                </a:cubicBezTo>
                <a:cubicBezTo>
                  <a:pt x="164" y="65"/>
                  <a:pt x="164" y="65"/>
                  <a:pt x="164" y="65"/>
                </a:cubicBezTo>
                <a:cubicBezTo>
                  <a:pt x="154" y="107"/>
                  <a:pt x="102" y="133"/>
                  <a:pt x="60" y="104"/>
                </a:cubicBezTo>
                <a:cubicBezTo>
                  <a:pt x="45" y="95"/>
                  <a:pt x="31" y="76"/>
                  <a:pt x="30" y="51"/>
                </a:cubicBezTo>
                <a:cubicBezTo>
                  <a:pt x="29" y="38"/>
                  <a:pt x="32" y="26"/>
                  <a:pt x="37" y="16"/>
                </a:cubicBezTo>
                <a:cubicBezTo>
                  <a:pt x="40" y="11"/>
                  <a:pt x="42" y="7"/>
                  <a:pt x="46" y="4"/>
                </a:cubicBezTo>
                <a:cubicBezTo>
                  <a:pt x="46" y="3"/>
                  <a:pt x="47" y="2"/>
                  <a:pt x="47" y="2"/>
                </a:cubicBezTo>
                <a:cubicBezTo>
                  <a:pt x="59" y="2"/>
                  <a:pt x="59" y="2"/>
                  <a:pt x="59" y="2"/>
                </a:cubicBezTo>
                <a:cubicBezTo>
                  <a:pt x="58" y="2"/>
                  <a:pt x="57" y="3"/>
                  <a:pt x="56" y="4"/>
                </a:cubicBezTo>
                <a:cubicBezTo>
                  <a:pt x="32" y="26"/>
                  <a:pt x="32" y="67"/>
                  <a:pt x="55" y="90"/>
                </a:cubicBezTo>
                <a:cubicBezTo>
                  <a:pt x="67" y="103"/>
                  <a:pt x="91" y="113"/>
                  <a:pt x="116" y="105"/>
                </a:cubicBezTo>
                <a:cubicBezTo>
                  <a:pt x="135" y="99"/>
                  <a:pt x="153" y="81"/>
                  <a:pt x="156" y="63"/>
                </a:cubicBezTo>
                <a:cubicBezTo>
                  <a:pt x="143" y="58"/>
                  <a:pt x="143" y="58"/>
                  <a:pt x="143" y="58"/>
                </a:cubicBezTo>
                <a:cubicBezTo>
                  <a:pt x="137" y="91"/>
                  <a:pt x="92" y="107"/>
                  <a:pt x="66" y="81"/>
                </a:cubicBezTo>
                <a:cubicBezTo>
                  <a:pt x="44" y="58"/>
                  <a:pt x="49" y="24"/>
                  <a:pt x="74" y="8"/>
                </a:cubicBezTo>
                <a:cubicBezTo>
                  <a:pt x="78" y="6"/>
                  <a:pt x="82" y="5"/>
                  <a:pt x="85" y="3"/>
                </a:cubicBezTo>
                <a:cubicBezTo>
                  <a:pt x="83" y="3"/>
                  <a:pt x="81" y="2"/>
                  <a:pt x="79" y="2"/>
                </a:cubicBezTo>
                <a:cubicBezTo>
                  <a:pt x="118" y="2"/>
                  <a:pt x="118" y="2"/>
                  <a:pt x="118" y="2"/>
                </a:cubicBezTo>
                <a:cubicBezTo>
                  <a:pt x="106" y="4"/>
                  <a:pt x="106" y="4"/>
                  <a:pt x="106" y="4"/>
                </a:cubicBezTo>
                <a:cubicBezTo>
                  <a:pt x="117" y="46"/>
                  <a:pt x="180" y="80"/>
                  <a:pt x="232" y="42"/>
                </a:cubicBezTo>
                <a:cubicBezTo>
                  <a:pt x="238" y="38"/>
                  <a:pt x="244" y="31"/>
                  <a:pt x="248" y="25"/>
                </a:cubicBezTo>
                <a:cubicBezTo>
                  <a:pt x="251" y="22"/>
                  <a:pt x="260" y="9"/>
                  <a:pt x="258" y="3"/>
                </a:cubicBezTo>
                <a:cubicBezTo>
                  <a:pt x="248" y="2"/>
                  <a:pt x="248" y="2"/>
                  <a:pt x="248" y="2"/>
                </a:cubicBezTo>
                <a:cubicBezTo>
                  <a:pt x="297" y="2"/>
                  <a:pt x="297" y="2"/>
                  <a:pt x="297" y="2"/>
                </a:cubicBezTo>
                <a:cubicBezTo>
                  <a:pt x="308" y="33"/>
                  <a:pt x="355" y="52"/>
                  <a:pt x="388" y="27"/>
                </a:cubicBezTo>
                <a:cubicBezTo>
                  <a:pt x="395" y="21"/>
                  <a:pt x="404" y="12"/>
                  <a:pt x="408" y="2"/>
                </a:cubicBezTo>
                <a:cubicBezTo>
                  <a:pt x="417" y="2"/>
                  <a:pt x="417" y="2"/>
                  <a:pt x="417" y="2"/>
                </a:cubicBezTo>
                <a:cubicBezTo>
                  <a:pt x="415" y="5"/>
                  <a:pt x="413" y="12"/>
                  <a:pt x="407" y="19"/>
                </a:cubicBezTo>
                <a:cubicBezTo>
                  <a:pt x="373" y="65"/>
                  <a:pt x="303" y="49"/>
                  <a:pt x="288" y="2"/>
                </a:cubicBezTo>
                <a:cubicBezTo>
                  <a:pt x="277" y="3"/>
                  <a:pt x="277" y="3"/>
                  <a:pt x="277" y="3"/>
                </a:cubicBezTo>
                <a:cubicBezTo>
                  <a:pt x="275" y="13"/>
                  <a:pt x="302" y="58"/>
                  <a:pt x="352" y="59"/>
                </a:cubicBezTo>
                <a:cubicBezTo>
                  <a:pt x="380" y="59"/>
                  <a:pt x="403" y="45"/>
                  <a:pt x="418" y="25"/>
                </a:cubicBezTo>
                <a:cubicBezTo>
                  <a:pt x="420" y="22"/>
                  <a:pt x="429" y="8"/>
                  <a:pt x="428" y="3"/>
                </a:cubicBezTo>
                <a:cubicBezTo>
                  <a:pt x="418" y="2"/>
                  <a:pt x="418" y="2"/>
                  <a:pt x="418" y="2"/>
                </a:cubicBezTo>
                <a:cubicBezTo>
                  <a:pt x="457" y="2"/>
                  <a:pt x="457" y="2"/>
                  <a:pt x="457" y="2"/>
                </a:cubicBezTo>
                <a:cubicBezTo>
                  <a:pt x="446" y="3"/>
                  <a:pt x="446" y="3"/>
                  <a:pt x="446" y="3"/>
                </a:cubicBezTo>
                <a:cubicBezTo>
                  <a:pt x="445" y="8"/>
                  <a:pt x="454" y="21"/>
                  <a:pt x="456" y="25"/>
                </a:cubicBezTo>
                <a:cubicBezTo>
                  <a:pt x="491" y="72"/>
                  <a:pt x="557" y="68"/>
                  <a:pt x="588" y="25"/>
                </a:cubicBezTo>
                <a:cubicBezTo>
                  <a:pt x="590" y="21"/>
                  <a:pt x="599" y="8"/>
                  <a:pt x="598" y="3"/>
                </a:cubicBezTo>
                <a:cubicBezTo>
                  <a:pt x="587" y="2"/>
                  <a:pt x="587" y="2"/>
                  <a:pt x="587" y="2"/>
                </a:cubicBezTo>
                <a:cubicBezTo>
                  <a:pt x="636" y="2"/>
                  <a:pt x="636" y="2"/>
                  <a:pt x="636" y="2"/>
                </a:cubicBezTo>
                <a:cubicBezTo>
                  <a:pt x="640" y="12"/>
                  <a:pt x="649" y="22"/>
                  <a:pt x="656" y="26"/>
                </a:cubicBezTo>
                <a:cubicBezTo>
                  <a:pt x="665" y="33"/>
                  <a:pt x="676" y="38"/>
                  <a:pt x="691" y="38"/>
                </a:cubicBezTo>
                <a:cubicBezTo>
                  <a:pt x="718" y="38"/>
                  <a:pt x="739" y="21"/>
                  <a:pt x="747" y="2"/>
                </a:cubicBezTo>
                <a:cubicBezTo>
                  <a:pt x="756" y="2"/>
                  <a:pt x="756" y="2"/>
                  <a:pt x="756" y="2"/>
                </a:cubicBezTo>
                <a:cubicBezTo>
                  <a:pt x="741" y="47"/>
                  <a:pt x="673" y="66"/>
                  <a:pt x="637" y="20"/>
                </a:cubicBezTo>
                <a:cubicBezTo>
                  <a:pt x="632" y="14"/>
                  <a:pt x="631" y="8"/>
                  <a:pt x="627" y="2"/>
                </a:cubicBezTo>
                <a:cubicBezTo>
                  <a:pt x="616" y="3"/>
                  <a:pt x="616" y="3"/>
                  <a:pt x="616" y="3"/>
                </a:cubicBezTo>
                <a:cubicBezTo>
                  <a:pt x="616" y="17"/>
                  <a:pt x="636" y="37"/>
                  <a:pt x="643" y="42"/>
                </a:cubicBezTo>
                <a:cubicBezTo>
                  <a:pt x="655" y="52"/>
                  <a:pt x="672" y="59"/>
                  <a:pt x="691" y="59"/>
                </a:cubicBezTo>
                <a:cubicBezTo>
                  <a:pt x="711" y="59"/>
                  <a:pt x="729" y="51"/>
                  <a:pt x="740" y="42"/>
                </a:cubicBezTo>
                <a:cubicBezTo>
                  <a:pt x="752" y="34"/>
                  <a:pt x="765" y="17"/>
                  <a:pt x="768" y="3"/>
                </a:cubicBezTo>
                <a:cubicBezTo>
                  <a:pt x="757" y="2"/>
                  <a:pt x="757" y="2"/>
                  <a:pt x="757" y="2"/>
                </a:cubicBezTo>
                <a:cubicBezTo>
                  <a:pt x="806" y="2"/>
                  <a:pt x="806" y="2"/>
                  <a:pt x="806" y="2"/>
                </a:cubicBezTo>
                <a:cubicBezTo>
                  <a:pt x="809" y="11"/>
                  <a:pt x="820" y="22"/>
                  <a:pt x="825" y="26"/>
                </a:cubicBezTo>
                <a:cubicBezTo>
                  <a:pt x="838" y="36"/>
                  <a:pt x="855" y="40"/>
                  <a:pt x="871" y="38"/>
                </a:cubicBezTo>
                <a:cubicBezTo>
                  <a:pt x="871" y="46"/>
                  <a:pt x="871" y="46"/>
                  <a:pt x="871" y="46"/>
                </a:cubicBezTo>
                <a:cubicBezTo>
                  <a:pt x="867" y="46"/>
                  <a:pt x="864" y="47"/>
                  <a:pt x="861" y="47"/>
                </a:cubicBezTo>
                <a:cubicBezTo>
                  <a:pt x="837" y="47"/>
                  <a:pt x="820" y="36"/>
                  <a:pt x="807" y="20"/>
                </a:cubicBezTo>
                <a:cubicBezTo>
                  <a:pt x="802" y="14"/>
                  <a:pt x="801" y="9"/>
                  <a:pt x="797" y="2"/>
                </a:cubicBezTo>
                <a:cubicBezTo>
                  <a:pt x="785" y="3"/>
                  <a:pt x="785" y="3"/>
                  <a:pt x="785" y="3"/>
                </a:cubicBezTo>
                <a:cubicBezTo>
                  <a:pt x="792" y="34"/>
                  <a:pt x="827" y="59"/>
                  <a:pt x="861" y="59"/>
                </a:cubicBezTo>
                <a:cubicBezTo>
                  <a:pt x="864" y="59"/>
                  <a:pt x="867" y="59"/>
                  <a:pt x="871" y="58"/>
                </a:cubicBezTo>
                <a:cubicBezTo>
                  <a:pt x="871" y="67"/>
                  <a:pt x="871" y="67"/>
                  <a:pt x="871" y="67"/>
                </a:cubicBezTo>
                <a:cubicBezTo>
                  <a:pt x="868" y="67"/>
                  <a:pt x="868" y="67"/>
                  <a:pt x="868" y="67"/>
                </a:cubicBezTo>
                <a:cubicBezTo>
                  <a:pt x="868" y="69"/>
                  <a:pt x="869" y="73"/>
                  <a:pt x="871" y="76"/>
                </a:cubicBezTo>
                <a:cubicBezTo>
                  <a:pt x="871" y="95"/>
                  <a:pt x="871" y="95"/>
                  <a:pt x="871" y="95"/>
                </a:cubicBezTo>
                <a:cubicBezTo>
                  <a:pt x="870" y="93"/>
                  <a:pt x="869" y="91"/>
                  <a:pt x="868" y="89"/>
                </a:cubicBezTo>
                <a:cubicBezTo>
                  <a:pt x="866" y="86"/>
                  <a:pt x="863" y="78"/>
                  <a:pt x="861" y="75"/>
                </a:cubicBezTo>
                <a:cubicBezTo>
                  <a:pt x="855" y="86"/>
                  <a:pt x="853" y="98"/>
                  <a:pt x="837" y="113"/>
                </a:cubicBezTo>
                <a:cubicBezTo>
                  <a:pt x="826" y="122"/>
                  <a:pt x="826" y="122"/>
                  <a:pt x="826" y="122"/>
                </a:cubicBezTo>
                <a:cubicBezTo>
                  <a:pt x="828" y="138"/>
                  <a:pt x="850" y="153"/>
                  <a:pt x="871" y="148"/>
                </a:cubicBezTo>
                <a:cubicBezTo>
                  <a:pt x="871" y="156"/>
                  <a:pt x="871" y="156"/>
                  <a:pt x="871" y="156"/>
                </a:cubicBezTo>
                <a:cubicBezTo>
                  <a:pt x="868" y="157"/>
                  <a:pt x="865" y="157"/>
                  <a:pt x="862" y="157"/>
                </a:cubicBezTo>
                <a:cubicBezTo>
                  <a:pt x="847" y="157"/>
                  <a:pt x="833" y="150"/>
                  <a:pt x="825" y="139"/>
                </a:cubicBezTo>
                <a:cubicBezTo>
                  <a:pt x="822" y="135"/>
                  <a:pt x="820" y="131"/>
                  <a:pt x="818" y="127"/>
                </a:cubicBezTo>
                <a:cubicBezTo>
                  <a:pt x="805" y="132"/>
                  <a:pt x="805" y="132"/>
                  <a:pt x="805" y="132"/>
                </a:cubicBezTo>
                <a:cubicBezTo>
                  <a:pt x="808" y="143"/>
                  <a:pt x="818" y="154"/>
                  <a:pt x="825" y="159"/>
                </a:cubicBezTo>
                <a:cubicBezTo>
                  <a:pt x="838" y="169"/>
                  <a:pt x="855" y="173"/>
                  <a:pt x="871" y="170"/>
                </a:cubicBezTo>
                <a:cubicBezTo>
                  <a:pt x="871" y="179"/>
                  <a:pt x="871" y="179"/>
                  <a:pt x="871" y="179"/>
                </a:cubicBezTo>
                <a:cubicBezTo>
                  <a:pt x="868" y="179"/>
                  <a:pt x="864" y="179"/>
                  <a:pt x="861" y="179"/>
                </a:cubicBezTo>
                <a:cubicBezTo>
                  <a:pt x="830" y="179"/>
                  <a:pt x="809" y="161"/>
                  <a:pt x="797" y="134"/>
                </a:cubicBezTo>
                <a:cubicBezTo>
                  <a:pt x="785" y="136"/>
                  <a:pt x="785" y="136"/>
                  <a:pt x="785" y="136"/>
                </a:cubicBezTo>
                <a:cubicBezTo>
                  <a:pt x="786" y="144"/>
                  <a:pt x="792" y="152"/>
                  <a:pt x="796" y="158"/>
                </a:cubicBezTo>
                <a:cubicBezTo>
                  <a:pt x="801" y="165"/>
                  <a:pt x="806" y="170"/>
                  <a:pt x="812" y="175"/>
                </a:cubicBezTo>
                <a:cubicBezTo>
                  <a:pt x="829" y="188"/>
                  <a:pt x="850" y="193"/>
                  <a:pt x="871" y="191"/>
                </a:cubicBezTo>
                <a:cubicBezTo>
                  <a:pt x="871" y="199"/>
                  <a:pt x="871" y="199"/>
                  <a:pt x="871" y="199"/>
                </a:cubicBezTo>
                <a:cubicBezTo>
                  <a:pt x="868" y="200"/>
                  <a:pt x="868" y="200"/>
                  <a:pt x="868" y="200"/>
                </a:cubicBezTo>
                <a:cubicBezTo>
                  <a:pt x="868" y="203"/>
                  <a:pt x="869" y="206"/>
                  <a:pt x="871" y="210"/>
                </a:cubicBezTo>
                <a:cubicBezTo>
                  <a:pt x="871" y="227"/>
                  <a:pt x="871" y="227"/>
                  <a:pt x="871" y="227"/>
                </a:cubicBezTo>
                <a:cubicBezTo>
                  <a:pt x="865" y="219"/>
                  <a:pt x="864" y="213"/>
                  <a:pt x="861" y="208"/>
                </a:cubicBezTo>
                <a:cubicBezTo>
                  <a:pt x="856" y="216"/>
                  <a:pt x="857" y="222"/>
                  <a:pt x="847" y="235"/>
                </a:cubicBezTo>
                <a:cubicBezTo>
                  <a:pt x="836" y="249"/>
                  <a:pt x="828" y="252"/>
                  <a:pt x="825" y="255"/>
                </a:cubicBezTo>
                <a:cubicBezTo>
                  <a:pt x="831" y="277"/>
                  <a:pt x="853" y="284"/>
                  <a:pt x="871" y="280"/>
                </a:cubicBezTo>
                <a:cubicBezTo>
                  <a:pt x="871" y="289"/>
                  <a:pt x="871" y="289"/>
                  <a:pt x="871" y="289"/>
                </a:cubicBezTo>
                <a:cubicBezTo>
                  <a:pt x="854" y="292"/>
                  <a:pt x="836" y="287"/>
                  <a:pt x="824" y="271"/>
                </a:cubicBezTo>
                <a:cubicBezTo>
                  <a:pt x="822" y="268"/>
                  <a:pt x="820" y="263"/>
                  <a:pt x="818" y="260"/>
                </a:cubicBezTo>
                <a:cubicBezTo>
                  <a:pt x="814" y="260"/>
                  <a:pt x="809" y="263"/>
                  <a:pt x="805" y="265"/>
                </a:cubicBezTo>
                <a:cubicBezTo>
                  <a:pt x="807" y="275"/>
                  <a:pt x="819" y="288"/>
                  <a:pt x="825" y="292"/>
                </a:cubicBezTo>
                <a:cubicBezTo>
                  <a:pt x="839" y="302"/>
                  <a:pt x="855" y="305"/>
                  <a:pt x="871" y="303"/>
                </a:cubicBezTo>
                <a:cubicBezTo>
                  <a:pt x="871" y="311"/>
                  <a:pt x="871" y="311"/>
                  <a:pt x="871" y="311"/>
                </a:cubicBezTo>
                <a:cubicBezTo>
                  <a:pt x="854" y="314"/>
                  <a:pt x="836" y="310"/>
                  <a:pt x="820" y="299"/>
                </a:cubicBezTo>
                <a:cubicBezTo>
                  <a:pt x="814" y="294"/>
                  <a:pt x="811" y="291"/>
                  <a:pt x="807" y="285"/>
                </a:cubicBezTo>
                <a:cubicBezTo>
                  <a:pt x="802" y="279"/>
                  <a:pt x="801" y="275"/>
                  <a:pt x="797" y="267"/>
                </a:cubicBezTo>
                <a:cubicBezTo>
                  <a:pt x="785" y="269"/>
                  <a:pt x="785" y="269"/>
                  <a:pt x="785" y="269"/>
                </a:cubicBezTo>
                <a:cubicBezTo>
                  <a:pt x="789" y="285"/>
                  <a:pt x="803" y="301"/>
                  <a:pt x="812" y="308"/>
                </a:cubicBezTo>
                <a:cubicBezTo>
                  <a:pt x="829" y="321"/>
                  <a:pt x="850" y="326"/>
                  <a:pt x="871" y="324"/>
                </a:cubicBezTo>
                <a:cubicBezTo>
                  <a:pt x="871" y="332"/>
                  <a:pt x="871" y="332"/>
                  <a:pt x="871" y="332"/>
                </a:cubicBezTo>
                <a:cubicBezTo>
                  <a:pt x="868" y="332"/>
                  <a:pt x="868" y="332"/>
                  <a:pt x="868" y="332"/>
                </a:cubicBezTo>
                <a:cubicBezTo>
                  <a:pt x="868" y="335"/>
                  <a:pt x="869" y="339"/>
                  <a:pt x="871" y="343"/>
                </a:cubicBezTo>
                <a:cubicBezTo>
                  <a:pt x="871" y="360"/>
                  <a:pt x="871" y="360"/>
                  <a:pt x="871" y="360"/>
                </a:cubicBezTo>
                <a:cubicBezTo>
                  <a:pt x="870" y="359"/>
                  <a:pt x="869" y="357"/>
                  <a:pt x="868" y="355"/>
                </a:cubicBezTo>
                <a:cubicBezTo>
                  <a:pt x="866" y="351"/>
                  <a:pt x="863" y="343"/>
                  <a:pt x="861" y="341"/>
                </a:cubicBezTo>
                <a:cubicBezTo>
                  <a:pt x="856" y="350"/>
                  <a:pt x="859" y="352"/>
                  <a:pt x="847" y="367"/>
                </a:cubicBezTo>
                <a:cubicBezTo>
                  <a:pt x="837" y="380"/>
                  <a:pt x="831" y="382"/>
                  <a:pt x="825" y="388"/>
                </a:cubicBezTo>
                <a:cubicBezTo>
                  <a:pt x="828" y="403"/>
                  <a:pt x="850" y="418"/>
                  <a:pt x="871" y="413"/>
                </a:cubicBezTo>
                <a:cubicBezTo>
                  <a:pt x="871" y="422"/>
                  <a:pt x="871" y="422"/>
                  <a:pt x="871" y="422"/>
                </a:cubicBezTo>
                <a:cubicBezTo>
                  <a:pt x="853" y="425"/>
                  <a:pt x="835" y="418"/>
                  <a:pt x="825" y="405"/>
                </a:cubicBezTo>
                <a:cubicBezTo>
                  <a:pt x="822" y="400"/>
                  <a:pt x="820" y="397"/>
                  <a:pt x="818" y="392"/>
                </a:cubicBezTo>
                <a:cubicBezTo>
                  <a:pt x="805" y="397"/>
                  <a:pt x="805" y="397"/>
                  <a:pt x="805" y="397"/>
                </a:cubicBezTo>
                <a:cubicBezTo>
                  <a:pt x="810" y="419"/>
                  <a:pt x="839" y="441"/>
                  <a:pt x="871" y="436"/>
                </a:cubicBezTo>
                <a:cubicBezTo>
                  <a:pt x="871" y="444"/>
                  <a:pt x="871" y="444"/>
                  <a:pt x="871" y="444"/>
                </a:cubicBezTo>
                <a:cubicBezTo>
                  <a:pt x="847" y="447"/>
                  <a:pt x="823" y="439"/>
                  <a:pt x="807" y="418"/>
                </a:cubicBezTo>
                <a:cubicBezTo>
                  <a:pt x="802" y="411"/>
                  <a:pt x="801" y="407"/>
                  <a:pt x="797" y="400"/>
                </a:cubicBezTo>
                <a:cubicBezTo>
                  <a:pt x="785" y="402"/>
                  <a:pt x="785" y="402"/>
                  <a:pt x="785" y="402"/>
                </a:cubicBezTo>
                <a:cubicBezTo>
                  <a:pt x="795" y="437"/>
                  <a:pt x="833" y="461"/>
                  <a:pt x="871" y="456"/>
                </a:cubicBezTo>
                <a:cubicBezTo>
                  <a:pt x="871" y="465"/>
                  <a:pt x="871" y="465"/>
                  <a:pt x="871" y="465"/>
                </a:cubicBezTo>
                <a:cubicBezTo>
                  <a:pt x="868" y="465"/>
                  <a:pt x="868" y="465"/>
                  <a:pt x="868" y="465"/>
                </a:cubicBezTo>
                <a:cubicBezTo>
                  <a:pt x="868" y="468"/>
                  <a:pt x="869" y="472"/>
                  <a:pt x="871" y="475"/>
                </a:cubicBezTo>
                <a:cubicBezTo>
                  <a:pt x="871" y="493"/>
                  <a:pt x="871" y="493"/>
                  <a:pt x="871" y="493"/>
                </a:cubicBezTo>
                <a:cubicBezTo>
                  <a:pt x="869" y="491"/>
                  <a:pt x="869" y="490"/>
                  <a:pt x="868" y="488"/>
                </a:cubicBezTo>
                <a:cubicBezTo>
                  <a:pt x="865" y="484"/>
                  <a:pt x="864" y="478"/>
                  <a:pt x="861" y="474"/>
                </a:cubicBezTo>
                <a:cubicBezTo>
                  <a:pt x="859" y="477"/>
                  <a:pt x="857" y="484"/>
                  <a:pt x="855" y="488"/>
                </a:cubicBezTo>
                <a:cubicBezTo>
                  <a:pt x="849" y="498"/>
                  <a:pt x="835" y="516"/>
                  <a:pt x="825" y="520"/>
                </a:cubicBezTo>
                <a:cubicBezTo>
                  <a:pt x="828" y="534"/>
                  <a:pt x="844" y="547"/>
                  <a:pt x="861" y="547"/>
                </a:cubicBezTo>
                <a:cubicBezTo>
                  <a:pt x="864" y="547"/>
                  <a:pt x="868" y="546"/>
                  <a:pt x="871" y="546"/>
                </a:cubicBezTo>
                <a:cubicBezTo>
                  <a:pt x="871" y="554"/>
                  <a:pt x="871" y="554"/>
                  <a:pt x="871" y="554"/>
                </a:cubicBezTo>
                <a:cubicBezTo>
                  <a:pt x="855" y="557"/>
                  <a:pt x="837" y="553"/>
                  <a:pt x="824" y="537"/>
                </a:cubicBezTo>
                <a:cubicBezTo>
                  <a:pt x="821" y="533"/>
                  <a:pt x="820" y="529"/>
                  <a:pt x="818" y="525"/>
                </a:cubicBezTo>
                <a:cubicBezTo>
                  <a:pt x="805" y="530"/>
                  <a:pt x="805" y="530"/>
                  <a:pt x="805" y="530"/>
                </a:cubicBezTo>
                <a:cubicBezTo>
                  <a:pt x="808" y="541"/>
                  <a:pt x="819" y="552"/>
                  <a:pt x="825" y="557"/>
                </a:cubicBezTo>
                <a:cubicBezTo>
                  <a:pt x="840" y="568"/>
                  <a:pt x="856" y="571"/>
                  <a:pt x="871" y="568"/>
                </a:cubicBezTo>
                <a:cubicBezTo>
                  <a:pt x="871" y="577"/>
                  <a:pt x="871" y="577"/>
                  <a:pt x="871" y="577"/>
                </a:cubicBezTo>
                <a:cubicBezTo>
                  <a:pt x="847" y="580"/>
                  <a:pt x="823" y="571"/>
                  <a:pt x="807" y="551"/>
                </a:cubicBezTo>
                <a:cubicBezTo>
                  <a:pt x="802" y="545"/>
                  <a:pt x="801" y="540"/>
                  <a:pt x="797" y="533"/>
                </a:cubicBezTo>
                <a:cubicBezTo>
                  <a:pt x="785" y="534"/>
                  <a:pt x="785" y="534"/>
                  <a:pt x="785" y="534"/>
                </a:cubicBezTo>
                <a:cubicBezTo>
                  <a:pt x="786" y="545"/>
                  <a:pt x="802" y="565"/>
                  <a:pt x="812" y="573"/>
                </a:cubicBezTo>
                <a:cubicBezTo>
                  <a:pt x="829" y="586"/>
                  <a:pt x="850" y="591"/>
                  <a:pt x="871" y="589"/>
                </a:cubicBezTo>
                <a:cubicBezTo>
                  <a:pt x="871" y="597"/>
                  <a:pt x="871" y="597"/>
                  <a:pt x="871" y="597"/>
                </a:cubicBezTo>
                <a:cubicBezTo>
                  <a:pt x="868" y="598"/>
                  <a:pt x="868" y="598"/>
                  <a:pt x="868" y="598"/>
                </a:cubicBezTo>
                <a:cubicBezTo>
                  <a:pt x="868" y="601"/>
                  <a:pt x="869" y="604"/>
                  <a:pt x="871" y="608"/>
                </a:cubicBezTo>
                <a:cubicBezTo>
                  <a:pt x="871" y="626"/>
                  <a:pt x="871" y="626"/>
                  <a:pt x="871" y="626"/>
                </a:cubicBezTo>
                <a:cubicBezTo>
                  <a:pt x="870" y="624"/>
                  <a:pt x="869" y="622"/>
                  <a:pt x="868" y="621"/>
                </a:cubicBezTo>
                <a:cubicBezTo>
                  <a:pt x="866" y="617"/>
                  <a:pt x="862" y="608"/>
                  <a:pt x="861" y="607"/>
                </a:cubicBezTo>
                <a:cubicBezTo>
                  <a:pt x="859" y="610"/>
                  <a:pt x="857" y="616"/>
                  <a:pt x="855" y="620"/>
                </a:cubicBezTo>
                <a:cubicBezTo>
                  <a:pt x="852" y="625"/>
                  <a:pt x="850" y="629"/>
                  <a:pt x="847" y="633"/>
                </a:cubicBezTo>
                <a:cubicBezTo>
                  <a:pt x="838" y="645"/>
                  <a:pt x="829" y="650"/>
                  <a:pt x="825" y="653"/>
                </a:cubicBezTo>
                <a:cubicBezTo>
                  <a:pt x="828" y="667"/>
                  <a:pt x="844" y="680"/>
                  <a:pt x="861" y="680"/>
                </a:cubicBezTo>
                <a:cubicBezTo>
                  <a:pt x="864" y="680"/>
                  <a:pt x="867" y="679"/>
                  <a:pt x="871" y="678"/>
                </a:cubicBezTo>
                <a:cubicBezTo>
                  <a:pt x="871" y="687"/>
                  <a:pt x="871" y="687"/>
                  <a:pt x="871" y="687"/>
                </a:cubicBezTo>
                <a:cubicBezTo>
                  <a:pt x="868" y="688"/>
                  <a:pt x="864" y="688"/>
                  <a:pt x="861" y="688"/>
                </a:cubicBezTo>
                <a:cubicBezTo>
                  <a:pt x="839" y="688"/>
                  <a:pt x="827" y="676"/>
                  <a:pt x="818" y="658"/>
                </a:cubicBezTo>
                <a:cubicBezTo>
                  <a:pt x="805" y="663"/>
                  <a:pt x="805" y="663"/>
                  <a:pt x="805" y="663"/>
                </a:cubicBezTo>
                <a:cubicBezTo>
                  <a:pt x="809" y="683"/>
                  <a:pt x="836" y="702"/>
                  <a:pt x="861" y="702"/>
                </a:cubicBezTo>
                <a:cubicBezTo>
                  <a:pt x="864" y="702"/>
                  <a:pt x="868" y="702"/>
                  <a:pt x="871" y="701"/>
                </a:cubicBezTo>
                <a:cubicBezTo>
                  <a:pt x="871" y="710"/>
                  <a:pt x="871" y="710"/>
                  <a:pt x="871" y="710"/>
                </a:cubicBezTo>
                <a:cubicBezTo>
                  <a:pt x="841" y="714"/>
                  <a:pt x="809" y="699"/>
                  <a:pt x="797" y="665"/>
                </a:cubicBezTo>
                <a:cubicBezTo>
                  <a:pt x="785" y="667"/>
                  <a:pt x="785" y="667"/>
                  <a:pt x="785" y="667"/>
                </a:cubicBezTo>
                <a:cubicBezTo>
                  <a:pt x="795" y="703"/>
                  <a:pt x="833" y="726"/>
                  <a:pt x="871" y="722"/>
                </a:cubicBezTo>
                <a:cubicBezTo>
                  <a:pt x="871" y="730"/>
                  <a:pt x="871" y="730"/>
                  <a:pt x="871" y="730"/>
                </a:cubicBezTo>
                <a:cubicBezTo>
                  <a:pt x="868" y="731"/>
                  <a:pt x="868" y="731"/>
                  <a:pt x="868" y="731"/>
                </a:cubicBezTo>
                <a:cubicBezTo>
                  <a:pt x="868" y="734"/>
                  <a:pt x="869" y="737"/>
                  <a:pt x="871" y="740"/>
                </a:cubicBezTo>
                <a:cubicBezTo>
                  <a:pt x="871" y="758"/>
                  <a:pt x="871" y="758"/>
                  <a:pt x="871" y="758"/>
                </a:cubicBezTo>
                <a:cubicBezTo>
                  <a:pt x="866" y="751"/>
                  <a:pt x="863" y="743"/>
                  <a:pt x="861" y="737"/>
                </a:cubicBezTo>
                <a:cubicBezTo>
                  <a:pt x="833" y="735"/>
                  <a:pt x="811" y="771"/>
                  <a:pt x="831" y="798"/>
                </a:cubicBezTo>
                <a:cubicBezTo>
                  <a:pt x="838" y="806"/>
                  <a:pt x="852" y="815"/>
                  <a:pt x="869" y="812"/>
                </a:cubicBezTo>
                <a:cubicBezTo>
                  <a:pt x="869" y="811"/>
                  <a:pt x="870" y="811"/>
                  <a:pt x="871" y="811"/>
                </a:cubicBezTo>
                <a:cubicBezTo>
                  <a:pt x="871" y="820"/>
                  <a:pt x="871" y="820"/>
                  <a:pt x="871" y="820"/>
                </a:cubicBezTo>
                <a:cubicBezTo>
                  <a:pt x="822" y="830"/>
                  <a:pt x="792" y="764"/>
                  <a:pt x="837" y="735"/>
                </a:cubicBezTo>
                <a:cubicBezTo>
                  <a:pt x="842" y="732"/>
                  <a:pt x="841" y="733"/>
                  <a:pt x="845" y="732"/>
                </a:cubicBezTo>
                <a:cubicBezTo>
                  <a:pt x="845" y="731"/>
                  <a:pt x="845" y="731"/>
                  <a:pt x="845" y="731"/>
                </a:cubicBezTo>
                <a:cubicBezTo>
                  <a:pt x="848" y="730"/>
                  <a:pt x="848" y="730"/>
                  <a:pt x="848" y="730"/>
                </a:cubicBezTo>
                <a:cubicBezTo>
                  <a:pt x="842" y="729"/>
                  <a:pt x="837" y="728"/>
                  <a:pt x="832" y="726"/>
                </a:cubicBezTo>
                <a:cubicBezTo>
                  <a:pt x="826" y="724"/>
                  <a:pt x="824" y="727"/>
                  <a:pt x="820" y="731"/>
                </a:cubicBezTo>
                <a:cubicBezTo>
                  <a:pt x="793" y="758"/>
                  <a:pt x="798" y="796"/>
                  <a:pt x="817" y="815"/>
                </a:cubicBezTo>
                <a:cubicBezTo>
                  <a:pt x="834" y="833"/>
                  <a:pt x="854" y="837"/>
                  <a:pt x="871" y="834"/>
                </a:cubicBezTo>
                <a:cubicBezTo>
                  <a:pt x="871" y="842"/>
                  <a:pt x="871" y="842"/>
                  <a:pt x="871" y="842"/>
                </a:cubicBezTo>
                <a:cubicBezTo>
                  <a:pt x="854" y="845"/>
                  <a:pt x="836" y="840"/>
                  <a:pt x="821" y="830"/>
                </a:cubicBezTo>
                <a:cubicBezTo>
                  <a:pt x="795" y="812"/>
                  <a:pt x="784" y="774"/>
                  <a:pt x="800" y="743"/>
                </a:cubicBezTo>
                <a:cubicBezTo>
                  <a:pt x="808" y="728"/>
                  <a:pt x="815" y="725"/>
                  <a:pt x="818" y="722"/>
                </a:cubicBezTo>
                <a:cubicBezTo>
                  <a:pt x="819" y="720"/>
                  <a:pt x="817" y="723"/>
                  <a:pt x="819" y="720"/>
                </a:cubicBezTo>
                <a:cubicBezTo>
                  <a:pt x="815" y="718"/>
                  <a:pt x="813" y="716"/>
                  <a:pt x="809" y="714"/>
                </a:cubicBezTo>
                <a:cubicBezTo>
                  <a:pt x="802" y="717"/>
                  <a:pt x="792" y="732"/>
                  <a:pt x="788" y="740"/>
                </a:cubicBezTo>
                <a:cubicBezTo>
                  <a:pt x="783" y="752"/>
                  <a:pt x="780" y="767"/>
                  <a:pt x="781" y="781"/>
                </a:cubicBezTo>
                <a:cubicBezTo>
                  <a:pt x="785" y="829"/>
                  <a:pt x="828" y="859"/>
                  <a:pt x="871" y="855"/>
                </a:cubicBezTo>
                <a:cubicBezTo>
                  <a:pt x="871" y="863"/>
                  <a:pt x="871" y="863"/>
                  <a:pt x="871" y="863"/>
                </a:cubicBezTo>
                <a:cubicBezTo>
                  <a:pt x="868" y="863"/>
                  <a:pt x="868" y="863"/>
                  <a:pt x="868" y="863"/>
                </a:cubicBezTo>
                <a:cubicBezTo>
                  <a:pt x="868" y="866"/>
                  <a:pt x="869" y="870"/>
                  <a:pt x="871" y="874"/>
                </a:cubicBezTo>
                <a:cubicBezTo>
                  <a:pt x="871" y="892"/>
                  <a:pt x="871" y="892"/>
                  <a:pt x="871" y="892"/>
                </a:cubicBezTo>
                <a:cubicBezTo>
                  <a:pt x="870" y="892"/>
                  <a:pt x="870" y="891"/>
                  <a:pt x="869" y="890"/>
                </a:cubicBezTo>
                <a:cubicBezTo>
                  <a:pt x="863" y="880"/>
                  <a:pt x="860" y="866"/>
                  <a:pt x="858" y="863"/>
                </a:cubicBezTo>
                <a:cubicBezTo>
                  <a:pt x="819" y="862"/>
                  <a:pt x="791" y="838"/>
                  <a:pt x="779" y="809"/>
                </a:cubicBezTo>
                <a:cubicBezTo>
                  <a:pt x="772" y="791"/>
                  <a:pt x="770" y="771"/>
                  <a:pt x="775" y="751"/>
                </a:cubicBezTo>
                <a:cubicBezTo>
                  <a:pt x="778" y="741"/>
                  <a:pt x="780" y="736"/>
                  <a:pt x="785" y="727"/>
                </a:cubicBezTo>
                <a:cubicBezTo>
                  <a:pt x="790" y="720"/>
                  <a:pt x="795" y="715"/>
                  <a:pt x="801" y="708"/>
                </a:cubicBezTo>
                <a:cubicBezTo>
                  <a:pt x="794" y="699"/>
                  <a:pt x="794" y="703"/>
                  <a:pt x="786" y="690"/>
                </a:cubicBezTo>
                <a:cubicBezTo>
                  <a:pt x="782" y="683"/>
                  <a:pt x="778" y="676"/>
                  <a:pt x="776" y="668"/>
                </a:cubicBezTo>
                <a:cubicBezTo>
                  <a:pt x="747" y="667"/>
                  <a:pt x="724" y="656"/>
                  <a:pt x="707" y="635"/>
                </a:cubicBezTo>
                <a:cubicBezTo>
                  <a:pt x="702" y="629"/>
                  <a:pt x="698" y="622"/>
                  <a:pt x="694" y="614"/>
                </a:cubicBezTo>
                <a:cubicBezTo>
                  <a:pt x="682" y="587"/>
                  <a:pt x="686" y="557"/>
                  <a:pt x="700" y="532"/>
                </a:cubicBezTo>
                <a:cubicBezTo>
                  <a:pt x="704" y="526"/>
                  <a:pt x="711" y="517"/>
                  <a:pt x="716" y="513"/>
                </a:cubicBezTo>
                <a:cubicBezTo>
                  <a:pt x="714" y="507"/>
                  <a:pt x="702" y="502"/>
                  <a:pt x="693" y="479"/>
                </a:cubicBezTo>
                <a:cubicBezTo>
                  <a:pt x="692" y="476"/>
                  <a:pt x="692" y="474"/>
                  <a:pt x="691" y="472"/>
                </a:cubicBezTo>
                <a:cubicBezTo>
                  <a:pt x="689" y="465"/>
                  <a:pt x="690" y="466"/>
                  <a:pt x="688" y="465"/>
                </a:cubicBezTo>
                <a:cubicBezTo>
                  <a:pt x="648" y="465"/>
                  <a:pt x="615" y="434"/>
                  <a:pt x="606" y="402"/>
                </a:cubicBezTo>
                <a:cubicBezTo>
                  <a:pt x="565" y="402"/>
                  <a:pt x="528" y="373"/>
                  <a:pt x="520" y="333"/>
                </a:cubicBezTo>
                <a:cubicBezTo>
                  <a:pt x="499" y="333"/>
                  <a:pt x="481" y="325"/>
                  <a:pt x="467" y="314"/>
                </a:cubicBezTo>
                <a:cubicBezTo>
                  <a:pt x="456" y="305"/>
                  <a:pt x="445" y="292"/>
                  <a:pt x="440" y="279"/>
                </a:cubicBezTo>
                <a:cubicBezTo>
                  <a:pt x="440" y="278"/>
                  <a:pt x="439" y="276"/>
                  <a:pt x="439" y="276"/>
                </a:cubicBezTo>
                <a:cubicBezTo>
                  <a:pt x="437" y="272"/>
                  <a:pt x="439" y="274"/>
                  <a:pt x="436" y="273"/>
                </a:cubicBezTo>
                <a:cubicBezTo>
                  <a:pt x="436" y="280"/>
                  <a:pt x="428" y="292"/>
                  <a:pt x="424" y="296"/>
                </a:cubicBezTo>
                <a:cubicBezTo>
                  <a:pt x="421" y="300"/>
                  <a:pt x="420" y="302"/>
                  <a:pt x="417" y="306"/>
                </a:cubicBezTo>
                <a:cubicBezTo>
                  <a:pt x="409" y="314"/>
                  <a:pt x="394" y="323"/>
                  <a:pt x="384" y="327"/>
                </a:cubicBezTo>
                <a:cubicBezTo>
                  <a:pt x="349" y="341"/>
                  <a:pt x="308" y="329"/>
                  <a:pt x="285" y="302"/>
                </a:cubicBezTo>
                <a:cubicBezTo>
                  <a:pt x="280" y="297"/>
                  <a:pt x="269" y="280"/>
                  <a:pt x="268" y="273"/>
                </a:cubicBezTo>
                <a:cubicBezTo>
                  <a:pt x="267" y="273"/>
                  <a:pt x="267" y="273"/>
                  <a:pt x="267" y="273"/>
                </a:cubicBezTo>
                <a:cubicBezTo>
                  <a:pt x="266" y="280"/>
                  <a:pt x="259" y="291"/>
                  <a:pt x="255" y="297"/>
                </a:cubicBezTo>
                <a:cubicBezTo>
                  <a:pt x="249" y="304"/>
                  <a:pt x="249" y="304"/>
                  <a:pt x="249" y="304"/>
                </a:cubicBezTo>
                <a:cubicBezTo>
                  <a:pt x="245" y="308"/>
                  <a:pt x="242" y="311"/>
                  <a:pt x="237" y="315"/>
                </a:cubicBezTo>
                <a:cubicBezTo>
                  <a:pt x="222" y="326"/>
                  <a:pt x="204" y="333"/>
                  <a:pt x="181" y="333"/>
                </a:cubicBezTo>
                <a:cubicBezTo>
                  <a:pt x="170" y="333"/>
                  <a:pt x="160" y="331"/>
                  <a:pt x="151" y="327"/>
                </a:cubicBezTo>
                <a:cubicBezTo>
                  <a:pt x="126" y="317"/>
                  <a:pt x="104" y="297"/>
                  <a:pt x="98" y="270"/>
                </a:cubicBezTo>
                <a:cubicBezTo>
                  <a:pt x="91" y="269"/>
                  <a:pt x="85" y="269"/>
                  <a:pt x="79" y="268"/>
                </a:cubicBezTo>
                <a:cubicBezTo>
                  <a:pt x="74" y="266"/>
                  <a:pt x="68" y="265"/>
                  <a:pt x="63" y="263"/>
                </a:cubicBezTo>
                <a:cubicBezTo>
                  <a:pt x="59" y="261"/>
                  <a:pt x="54" y="258"/>
                  <a:pt x="50" y="256"/>
                </a:cubicBezTo>
                <a:cubicBezTo>
                  <a:pt x="10" y="228"/>
                  <a:pt x="13" y="199"/>
                  <a:pt x="9" y="191"/>
                </a:cubicBezTo>
                <a:cubicBezTo>
                  <a:pt x="9" y="170"/>
                  <a:pt x="9" y="170"/>
                  <a:pt x="9" y="170"/>
                </a:cubicBezTo>
                <a:cubicBezTo>
                  <a:pt x="13" y="161"/>
                  <a:pt x="7" y="156"/>
                  <a:pt x="27" y="126"/>
                </a:cubicBezTo>
                <a:cubicBezTo>
                  <a:pt x="31" y="121"/>
                  <a:pt x="35" y="118"/>
                  <a:pt x="38" y="114"/>
                </a:cubicBezTo>
                <a:cubicBezTo>
                  <a:pt x="24" y="97"/>
                  <a:pt x="24" y="97"/>
                  <a:pt x="24" y="97"/>
                </a:cubicBezTo>
                <a:cubicBezTo>
                  <a:pt x="11" y="79"/>
                  <a:pt x="11" y="63"/>
                  <a:pt x="9" y="58"/>
                </a:cubicBezTo>
                <a:cubicBezTo>
                  <a:pt x="9" y="37"/>
                  <a:pt x="9" y="37"/>
                  <a:pt x="9" y="37"/>
                </a:cubicBezTo>
                <a:cubicBezTo>
                  <a:pt x="10" y="35"/>
                  <a:pt x="12" y="23"/>
                  <a:pt x="13" y="20"/>
                </a:cubicBezTo>
                <a:cubicBezTo>
                  <a:pt x="16" y="12"/>
                  <a:pt x="18" y="6"/>
                  <a:pt x="21" y="2"/>
                </a:cubicBezTo>
                <a:close/>
                <a:moveTo>
                  <a:pt x="119" y="2"/>
                </a:moveTo>
                <a:cubicBezTo>
                  <a:pt x="131" y="42"/>
                  <a:pt x="186" y="62"/>
                  <a:pt x="224" y="33"/>
                </a:cubicBezTo>
                <a:cubicBezTo>
                  <a:pt x="241" y="20"/>
                  <a:pt x="241" y="12"/>
                  <a:pt x="247" y="2"/>
                </a:cubicBezTo>
                <a:cubicBezTo>
                  <a:pt x="238" y="2"/>
                  <a:pt x="238" y="2"/>
                  <a:pt x="238" y="2"/>
                </a:cubicBezTo>
                <a:cubicBezTo>
                  <a:pt x="235" y="12"/>
                  <a:pt x="225" y="22"/>
                  <a:pt x="218" y="27"/>
                </a:cubicBezTo>
                <a:cubicBezTo>
                  <a:pt x="183" y="52"/>
                  <a:pt x="138" y="31"/>
                  <a:pt x="127" y="2"/>
                </a:cubicBezTo>
                <a:cubicBezTo>
                  <a:pt x="119" y="2"/>
                  <a:pt x="119" y="2"/>
                  <a:pt x="119" y="2"/>
                </a:cubicBezTo>
                <a:close/>
                <a:moveTo>
                  <a:pt x="143" y="2"/>
                </a:moveTo>
                <a:cubicBezTo>
                  <a:pt x="157" y="25"/>
                  <a:pt x="189" y="32"/>
                  <a:pt x="211" y="15"/>
                </a:cubicBezTo>
                <a:cubicBezTo>
                  <a:pt x="217" y="10"/>
                  <a:pt x="220" y="6"/>
                  <a:pt x="222" y="2"/>
                </a:cubicBezTo>
                <a:cubicBezTo>
                  <a:pt x="212" y="2"/>
                  <a:pt x="212" y="2"/>
                  <a:pt x="212" y="2"/>
                </a:cubicBezTo>
                <a:cubicBezTo>
                  <a:pt x="206" y="10"/>
                  <a:pt x="195" y="16"/>
                  <a:pt x="182" y="16"/>
                </a:cubicBezTo>
                <a:cubicBezTo>
                  <a:pt x="171" y="16"/>
                  <a:pt x="160" y="10"/>
                  <a:pt x="153" y="2"/>
                </a:cubicBezTo>
                <a:cubicBezTo>
                  <a:pt x="143" y="2"/>
                  <a:pt x="143" y="2"/>
                  <a:pt x="143" y="2"/>
                </a:cubicBezTo>
                <a:close/>
                <a:moveTo>
                  <a:pt x="313" y="2"/>
                </a:moveTo>
                <a:cubicBezTo>
                  <a:pt x="320" y="14"/>
                  <a:pt x="334" y="24"/>
                  <a:pt x="353" y="24"/>
                </a:cubicBezTo>
                <a:cubicBezTo>
                  <a:pt x="376" y="24"/>
                  <a:pt x="386" y="11"/>
                  <a:pt x="392" y="2"/>
                </a:cubicBezTo>
                <a:cubicBezTo>
                  <a:pt x="382" y="2"/>
                  <a:pt x="382" y="2"/>
                  <a:pt x="382" y="2"/>
                </a:cubicBezTo>
                <a:cubicBezTo>
                  <a:pt x="368" y="20"/>
                  <a:pt x="337" y="20"/>
                  <a:pt x="323" y="2"/>
                </a:cubicBezTo>
                <a:cubicBezTo>
                  <a:pt x="313" y="2"/>
                  <a:pt x="313" y="2"/>
                  <a:pt x="313" y="2"/>
                </a:cubicBezTo>
                <a:close/>
                <a:moveTo>
                  <a:pt x="457" y="2"/>
                </a:moveTo>
                <a:cubicBezTo>
                  <a:pt x="460" y="5"/>
                  <a:pt x="461" y="12"/>
                  <a:pt x="467" y="20"/>
                </a:cubicBezTo>
                <a:cubicBezTo>
                  <a:pt x="503" y="65"/>
                  <a:pt x="572" y="48"/>
                  <a:pt x="586" y="2"/>
                </a:cubicBezTo>
                <a:cubicBezTo>
                  <a:pt x="577" y="2"/>
                  <a:pt x="577" y="2"/>
                  <a:pt x="577" y="2"/>
                </a:cubicBezTo>
                <a:cubicBezTo>
                  <a:pt x="570" y="21"/>
                  <a:pt x="548" y="38"/>
                  <a:pt x="522" y="38"/>
                </a:cubicBezTo>
                <a:cubicBezTo>
                  <a:pt x="497" y="38"/>
                  <a:pt x="473" y="21"/>
                  <a:pt x="467" y="2"/>
                </a:cubicBezTo>
                <a:cubicBezTo>
                  <a:pt x="457" y="2"/>
                  <a:pt x="457" y="2"/>
                  <a:pt x="457" y="2"/>
                </a:cubicBezTo>
                <a:close/>
                <a:moveTo>
                  <a:pt x="483" y="2"/>
                </a:moveTo>
                <a:cubicBezTo>
                  <a:pt x="484" y="3"/>
                  <a:pt x="484" y="5"/>
                  <a:pt x="485" y="6"/>
                </a:cubicBezTo>
                <a:cubicBezTo>
                  <a:pt x="504" y="32"/>
                  <a:pt x="546" y="30"/>
                  <a:pt x="562" y="2"/>
                </a:cubicBezTo>
                <a:cubicBezTo>
                  <a:pt x="552" y="2"/>
                  <a:pt x="552" y="2"/>
                  <a:pt x="552" y="2"/>
                </a:cubicBezTo>
                <a:cubicBezTo>
                  <a:pt x="545" y="10"/>
                  <a:pt x="533" y="16"/>
                  <a:pt x="522" y="16"/>
                </a:cubicBezTo>
                <a:cubicBezTo>
                  <a:pt x="509" y="16"/>
                  <a:pt x="499" y="10"/>
                  <a:pt x="492" y="2"/>
                </a:cubicBezTo>
                <a:cubicBezTo>
                  <a:pt x="483" y="2"/>
                  <a:pt x="483" y="2"/>
                  <a:pt x="483" y="2"/>
                </a:cubicBezTo>
                <a:close/>
                <a:moveTo>
                  <a:pt x="652" y="2"/>
                </a:moveTo>
                <a:cubicBezTo>
                  <a:pt x="653" y="3"/>
                  <a:pt x="654" y="5"/>
                  <a:pt x="655" y="6"/>
                </a:cubicBezTo>
                <a:cubicBezTo>
                  <a:pt x="675" y="33"/>
                  <a:pt x="716" y="28"/>
                  <a:pt x="731" y="2"/>
                </a:cubicBezTo>
                <a:cubicBezTo>
                  <a:pt x="721" y="2"/>
                  <a:pt x="721" y="2"/>
                  <a:pt x="721" y="2"/>
                </a:cubicBezTo>
                <a:cubicBezTo>
                  <a:pt x="714" y="10"/>
                  <a:pt x="703" y="16"/>
                  <a:pt x="691" y="16"/>
                </a:cubicBezTo>
                <a:cubicBezTo>
                  <a:pt x="679" y="16"/>
                  <a:pt x="669" y="10"/>
                  <a:pt x="662" y="2"/>
                </a:cubicBezTo>
                <a:cubicBezTo>
                  <a:pt x="652" y="2"/>
                  <a:pt x="652" y="2"/>
                  <a:pt x="652" y="2"/>
                </a:cubicBezTo>
                <a:close/>
                <a:moveTo>
                  <a:pt x="822" y="2"/>
                </a:moveTo>
                <a:cubicBezTo>
                  <a:pt x="823" y="3"/>
                  <a:pt x="823" y="4"/>
                  <a:pt x="824" y="6"/>
                </a:cubicBezTo>
                <a:cubicBezTo>
                  <a:pt x="836" y="21"/>
                  <a:pt x="854" y="27"/>
                  <a:pt x="871" y="23"/>
                </a:cubicBezTo>
                <a:cubicBezTo>
                  <a:pt x="871" y="15"/>
                  <a:pt x="871" y="15"/>
                  <a:pt x="871" y="15"/>
                </a:cubicBezTo>
                <a:cubicBezTo>
                  <a:pt x="856" y="18"/>
                  <a:pt x="840" y="13"/>
                  <a:pt x="831" y="2"/>
                </a:cubicBezTo>
                <a:cubicBezTo>
                  <a:pt x="822" y="2"/>
                  <a:pt x="822" y="2"/>
                  <a:pt x="822" y="2"/>
                </a:cubicBezTo>
                <a:close/>
                <a:moveTo>
                  <a:pt x="135" y="53"/>
                </a:moveTo>
                <a:cubicBezTo>
                  <a:pt x="128" y="50"/>
                  <a:pt x="119" y="40"/>
                  <a:pt x="114" y="35"/>
                </a:cubicBezTo>
                <a:cubicBezTo>
                  <a:pt x="108" y="28"/>
                  <a:pt x="104" y="19"/>
                  <a:pt x="100" y="10"/>
                </a:cubicBezTo>
                <a:cubicBezTo>
                  <a:pt x="66" y="10"/>
                  <a:pt x="48" y="46"/>
                  <a:pt x="69" y="72"/>
                </a:cubicBezTo>
                <a:cubicBezTo>
                  <a:pt x="89" y="97"/>
                  <a:pt x="132" y="85"/>
                  <a:pt x="135" y="53"/>
                </a:cubicBezTo>
                <a:close/>
                <a:moveTo>
                  <a:pt x="305" y="53"/>
                </a:moveTo>
                <a:cubicBezTo>
                  <a:pt x="293" y="47"/>
                  <a:pt x="277" y="29"/>
                  <a:pt x="272" y="16"/>
                </a:cubicBezTo>
                <a:cubicBezTo>
                  <a:pt x="265" y="0"/>
                  <a:pt x="267" y="17"/>
                  <a:pt x="252" y="34"/>
                </a:cubicBezTo>
                <a:cubicBezTo>
                  <a:pt x="241" y="47"/>
                  <a:pt x="242" y="44"/>
                  <a:pt x="231" y="53"/>
                </a:cubicBezTo>
                <a:cubicBezTo>
                  <a:pt x="230" y="70"/>
                  <a:pt x="250" y="85"/>
                  <a:pt x="267" y="85"/>
                </a:cubicBezTo>
                <a:cubicBezTo>
                  <a:pt x="287" y="85"/>
                  <a:pt x="303" y="71"/>
                  <a:pt x="305" y="53"/>
                </a:cubicBezTo>
                <a:close/>
                <a:moveTo>
                  <a:pt x="474" y="53"/>
                </a:moveTo>
                <a:cubicBezTo>
                  <a:pt x="462" y="46"/>
                  <a:pt x="447" y="29"/>
                  <a:pt x="441" y="16"/>
                </a:cubicBezTo>
                <a:cubicBezTo>
                  <a:pt x="435" y="0"/>
                  <a:pt x="436" y="16"/>
                  <a:pt x="421" y="34"/>
                </a:cubicBezTo>
                <a:cubicBezTo>
                  <a:pt x="416" y="40"/>
                  <a:pt x="408" y="49"/>
                  <a:pt x="400" y="53"/>
                </a:cubicBezTo>
                <a:cubicBezTo>
                  <a:pt x="405" y="96"/>
                  <a:pt x="469" y="96"/>
                  <a:pt x="474" y="53"/>
                </a:cubicBezTo>
                <a:close/>
                <a:moveTo>
                  <a:pt x="644" y="53"/>
                </a:moveTo>
                <a:cubicBezTo>
                  <a:pt x="640" y="50"/>
                  <a:pt x="636" y="47"/>
                  <a:pt x="632" y="44"/>
                </a:cubicBezTo>
                <a:cubicBezTo>
                  <a:pt x="624" y="38"/>
                  <a:pt x="616" y="26"/>
                  <a:pt x="611" y="16"/>
                </a:cubicBezTo>
                <a:cubicBezTo>
                  <a:pt x="604" y="1"/>
                  <a:pt x="606" y="14"/>
                  <a:pt x="591" y="34"/>
                </a:cubicBezTo>
                <a:cubicBezTo>
                  <a:pt x="587" y="39"/>
                  <a:pt x="576" y="50"/>
                  <a:pt x="570" y="53"/>
                </a:cubicBezTo>
                <a:cubicBezTo>
                  <a:pt x="572" y="71"/>
                  <a:pt x="587" y="85"/>
                  <a:pt x="606" y="85"/>
                </a:cubicBezTo>
                <a:cubicBezTo>
                  <a:pt x="626" y="86"/>
                  <a:pt x="644" y="69"/>
                  <a:pt x="644" y="53"/>
                </a:cubicBezTo>
                <a:close/>
                <a:moveTo>
                  <a:pt x="813" y="53"/>
                </a:moveTo>
                <a:cubicBezTo>
                  <a:pt x="799" y="42"/>
                  <a:pt x="789" y="34"/>
                  <a:pt x="781" y="16"/>
                </a:cubicBezTo>
                <a:cubicBezTo>
                  <a:pt x="774" y="1"/>
                  <a:pt x="776" y="14"/>
                  <a:pt x="761" y="34"/>
                </a:cubicBezTo>
                <a:cubicBezTo>
                  <a:pt x="757" y="39"/>
                  <a:pt x="745" y="50"/>
                  <a:pt x="739" y="53"/>
                </a:cubicBezTo>
                <a:cubicBezTo>
                  <a:pt x="742" y="80"/>
                  <a:pt x="777" y="97"/>
                  <a:pt x="801" y="76"/>
                </a:cubicBezTo>
                <a:cubicBezTo>
                  <a:pt x="806" y="72"/>
                  <a:pt x="814" y="63"/>
                  <a:pt x="813" y="53"/>
                </a:cubicBezTo>
                <a:close/>
                <a:moveTo>
                  <a:pt x="326" y="63"/>
                </a:moveTo>
                <a:cubicBezTo>
                  <a:pt x="313" y="58"/>
                  <a:pt x="313" y="58"/>
                  <a:pt x="313" y="58"/>
                </a:cubicBezTo>
                <a:cubicBezTo>
                  <a:pt x="307" y="72"/>
                  <a:pt x="307" y="75"/>
                  <a:pt x="297" y="83"/>
                </a:cubicBezTo>
                <a:cubicBezTo>
                  <a:pt x="276" y="101"/>
                  <a:pt x="244" y="96"/>
                  <a:pt x="229" y="72"/>
                </a:cubicBezTo>
                <a:cubicBezTo>
                  <a:pt x="226" y="68"/>
                  <a:pt x="225" y="62"/>
                  <a:pt x="222" y="58"/>
                </a:cubicBezTo>
                <a:cubicBezTo>
                  <a:pt x="210" y="63"/>
                  <a:pt x="210" y="63"/>
                  <a:pt x="210" y="63"/>
                </a:cubicBezTo>
                <a:cubicBezTo>
                  <a:pt x="213" y="86"/>
                  <a:pt x="239" y="108"/>
                  <a:pt x="267" y="108"/>
                </a:cubicBezTo>
                <a:cubicBezTo>
                  <a:pt x="296" y="108"/>
                  <a:pt x="321" y="86"/>
                  <a:pt x="326" y="63"/>
                </a:cubicBezTo>
                <a:close/>
                <a:moveTo>
                  <a:pt x="495" y="63"/>
                </a:moveTo>
                <a:cubicBezTo>
                  <a:pt x="483" y="58"/>
                  <a:pt x="483" y="58"/>
                  <a:pt x="483" y="58"/>
                </a:cubicBezTo>
                <a:cubicBezTo>
                  <a:pt x="480" y="63"/>
                  <a:pt x="479" y="67"/>
                  <a:pt x="476" y="72"/>
                </a:cubicBezTo>
                <a:cubicBezTo>
                  <a:pt x="457" y="104"/>
                  <a:pt x="409" y="99"/>
                  <a:pt x="395" y="65"/>
                </a:cubicBezTo>
                <a:cubicBezTo>
                  <a:pt x="394" y="63"/>
                  <a:pt x="393" y="60"/>
                  <a:pt x="392" y="58"/>
                </a:cubicBezTo>
                <a:cubicBezTo>
                  <a:pt x="379" y="63"/>
                  <a:pt x="379" y="63"/>
                  <a:pt x="379" y="63"/>
                </a:cubicBezTo>
                <a:cubicBezTo>
                  <a:pt x="384" y="87"/>
                  <a:pt x="409" y="108"/>
                  <a:pt x="437" y="108"/>
                </a:cubicBezTo>
                <a:cubicBezTo>
                  <a:pt x="466" y="108"/>
                  <a:pt x="490" y="87"/>
                  <a:pt x="495" y="63"/>
                </a:cubicBezTo>
                <a:close/>
                <a:moveTo>
                  <a:pt x="665" y="63"/>
                </a:moveTo>
                <a:cubicBezTo>
                  <a:pt x="652" y="58"/>
                  <a:pt x="652" y="58"/>
                  <a:pt x="652" y="58"/>
                </a:cubicBezTo>
                <a:cubicBezTo>
                  <a:pt x="650" y="62"/>
                  <a:pt x="649" y="68"/>
                  <a:pt x="646" y="72"/>
                </a:cubicBezTo>
                <a:cubicBezTo>
                  <a:pt x="632" y="95"/>
                  <a:pt x="599" y="101"/>
                  <a:pt x="577" y="83"/>
                </a:cubicBezTo>
                <a:cubicBezTo>
                  <a:pt x="566" y="74"/>
                  <a:pt x="566" y="69"/>
                  <a:pt x="562" y="58"/>
                </a:cubicBezTo>
                <a:cubicBezTo>
                  <a:pt x="549" y="63"/>
                  <a:pt x="549" y="63"/>
                  <a:pt x="549" y="63"/>
                </a:cubicBezTo>
                <a:cubicBezTo>
                  <a:pt x="554" y="96"/>
                  <a:pt x="605" y="126"/>
                  <a:pt x="645" y="94"/>
                </a:cubicBezTo>
                <a:cubicBezTo>
                  <a:pt x="652" y="89"/>
                  <a:pt x="663" y="76"/>
                  <a:pt x="665" y="63"/>
                </a:cubicBezTo>
                <a:close/>
                <a:moveTo>
                  <a:pt x="834" y="63"/>
                </a:moveTo>
                <a:cubicBezTo>
                  <a:pt x="822" y="58"/>
                  <a:pt x="822" y="58"/>
                  <a:pt x="822" y="58"/>
                </a:cubicBezTo>
                <a:cubicBezTo>
                  <a:pt x="820" y="61"/>
                  <a:pt x="812" y="93"/>
                  <a:pt x="777" y="94"/>
                </a:cubicBezTo>
                <a:cubicBezTo>
                  <a:pt x="754" y="94"/>
                  <a:pt x="735" y="77"/>
                  <a:pt x="732" y="58"/>
                </a:cubicBezTo>
                <a:cubicBezTo>
                  <a:pt x="719" y="63"/>
                  <a:pt x="719" y="63"/>
                  <a:pt x="719" y="63"/>
                </a:cubicBezTo>
                <a:cubicBezTo>
                  <a:pt x="723" y="95"/>
                  <a:pt x="772" y="126"/>
                  <a:pt x="814" y="95"/>
                </a:cubicBezTo>
                <a:cubicBezTo>
                  <a:pt x="821" y="89"/>
                  <a:pt x="833" y="77"/>
                  <a:pt x="834" y="63"/>
                </a:cubicBezTo>
                <a:close/>
                <a:moveTo>
                  <a:pt x="345" y="67"/>
                </a:moveTo>
                <a:cubicBezTo>
                  <a:pt x="334" y="65"/>
                  <a:pt x="334" y="65"/>
                  <a:pt x="334" y="65"/>
                </a:cubicBezTo>
                <a:cubicBezTo>
                  <a:pt x="327" y="93"/>
                  <a:pt x="301" y="116"/>
                  <a:pt x="267" y="116"/>
                </a:cubicBezTo>
                <a:cubicBezTo>
                  <a:pt x="234" y="116"/>
                  <a:pt x="208" y="92"/>
                  <a:pt x="202" y="65"/>
                </a:cubicBezTo>
                <a:cubicBezTo>
                  <a:pt x="190" y="67"/>
                  <a:pt x="190" y="67"/>
                  <a:pt x="190" y="67"/>
                </a:cubicBezTo>
                <a:cubicBezTo>
                  <a:pt x="190" y="80"/>
                  <a:pt x="205" y="100"/>
                  <a:pt x="216" y="109"/>
                </a:cubicBezTo>
                <a:cubicBezTo>
                  <a:pt x="249" y="139"/>
                  <a:pt x="307" y="134"/>
                  <a:pt x="335" y="91"/>
                </a:cubicBezTo>
                <a:cubicBezTo>
                  <a:pt x="338" y="87"/>
                  <a:pt x="346" y="74"/>
                  <a:pt x="345" y="67"/>
                </a:cubicBezTo>
                <a:close/>
                <a:moveTo>
                  <a:pt x="515" y="67"/>
                </a:moveTo>
                <a:cubicBezTo>
                  <a:pt x="503" y="65"/>
                  <a:pt x="503" y="65"/>
                  <a:pt x="503" y="65"/>
                </a:cubicBezTo>
                <a:cubicBezTo>
                  <a:pt x="497" y="92"/>
                  <a:pt x="471" y="116"/>
                  <a:pt x="437" y="116"/>
                </a:cubicBezTo>
                <a:cubicBezTo>
                  <a:pt x="404" y="116"/>
                  <a:pt x="377" y="92"/>
                  <a:pt x="371" y="65"/>
                </a:cubicBezTo>
                <a:cubicBezTo>
                  <a:pt x="359" y="67"/>
                  <a:pt x="359" y="67"/>
                  <a:pt x="359" y="67"/>
                </a:cubicBezTo>
                <a:cubicBezTo>
                  <a:pt x="359" y="73"/>
                  <a:pt x="366" y="86"/>
                  <a:pt x="369" y="91"/>
                </a:cubicBezTo>
                <a:cubicBezTo>
                  <a:pt x="401" y="140"/>
                  <a:pt x="473" y="141"/>
                  <a:pt x="505" y="91"/>
                </a:cubicBezTo>
                <a:cubicBezTo>
                  <a:pt x="508" y="87"/>
                  <a:pt x="515" y="73"/>
                  <a:pt x="515" y="67"/>
                </a:cubicBezTo>
                <a:close/>
                <a:moveTo>
                  <a:pt x="685" y="67"/>
                </a:moveTo>
                <a:cubicBezTo>
                  <a:pt x="673" y="65"/>
                  <a:pt x="673" y="65"/>
                  <a:pt x="673" y="65"/>
                </a:cubicBezTo>
                <a:cubicBezTo>
                  <a:pt x="669" y="74"/>
                  <a:pt x="671" y="74"/>
                  <a:pt x="664" y="85"/>
                </a:cubicBezTo>
                <a:cubicBezTo>
                  <a:pt x="632" y="135"/>
                  <a:pt x="554" y="121"/>
                  <a:pt x="541" y="65"/>
                </a:cubicBezTo>
                <a:cubicBezTo>
                  <a:pt x="529" y="67"/>
                  <a:pt x="529" y="67"/>
                  <a:pt x="529" y="67"/>
                </a:cubicBezTo>
                <a:cubicBezTo>
                  <a:pt x="529" y="79"/>
                  <a:pt x="545" y="101"/>
                  <a:pt x="555" y="109"/>
                </a:cubicBezTo>
                <a:cubicBezTo>
                  <a:pt x="595" y="142"/>
                  <a:pt x="650" y="130"/>
                  <a:pt x="675" y="91"/>
                </a:cubicBezTo>
                <a:cubicBezTo>
                  <a:pt x="678" y="86"/>
                  <a:pt x="685" y="74"/>
                  <a:pt x="685" y="67"/>
                </a:cubicBezTo>
                <a:close/>
                <a:moveTo>
                  <a:pt x="854" y="67"/>
                </a:moveTo>
                <a:cubicBezTo>
                  <a:pt x="843" y="65"/>
                  <a:pt x="843" y="65"/>
                  <a:pt x="843" y="65"/>
                </a:cubicBezTo>
                <a:cubicBezTo>
                  <a:pt x="838" y="75"/>
                  <a:pt x="838" y="86"/>
                  <a:pt x="820" y="101"/>
                </a:cubicBezTo>
                <a:cubicBezTo>
                  <a:pt x="795" y="121"/>
                  <a:pt x="760" y="121"/>
                  <a:pt x="733" y="101"/>
                </a:cubicBezTo>
                <a:cubicBezTo>
                  <a:pt x="725" y="94"/>
                  <a:pt x="713" y="80"/>
                  <a:pt x="710" y="65"/>
                </a:cubicBezTo>
                <a:cubicBezTo>
                  <a:pt x="699" y="67"/>
                  <a:pt x="699" y="67"/>
                  <a:pt x="699" y="67"/>
                </a:cubicBezTo>
                <a:cubicBezTo>
                  <a:pt x="698" y="73"/>
                  <a:pt x="706" y="87"/>
                  <a:pt x="708" y="91"/>
                </a:cubicBezTo>
                <a:cubicBezTo>
                  <a:pt x="722" y="113"/>
                  <a:pt x="747" y="128"/>
                  <a:pt x="776" y="128"/>
                </a:cubicBezTo>
                <a:cubicBezTo>
                  <a:pt x="798" y="128"/>
                  <a:pt x="814" y="120"/>
                  <a:pt x="827" y="110"/>
                </a:cubicBezTo>
                <a:cubicBezTo>
                  <a:pt x="838" y="102"/>
                  <a:pt x="855" y="78"/>
                  <a:pt x="854" y="67"/>
                </a:cubicBezTo>
                <a:close/>
                <a:moveTo>
                  <a:pt x="388" y="122"/>
                </a:moveTo>
                <a:cubicBezTo>
                  <a:pt x="373" y="110"/>
                  <a:pt x="358" y="96"/>
                  <a:pt x="353" y="76"/>
                </a:cubicBezTo>
                <a:cubicBezTo>
                  <a:pt x="348" y="80"/>
                  <a:pt x="352" y="87"/>
                  <a:pt x="328" y="112"/>
                </a:cubicBezTo>
                <a:cubicBezTo>
                  <a:pt x="325" y="116"/>
                  <a:pt x="321" y="119"/>
                  <a:pt x="317" y="122"/>
                </a:cubicBezTo>
                <a:cubicBezTo>
                  <a:pt x="319" y="142"/>
                  <a:pt x="353" y="159"/>
                  <a:pt x="376" y="141"/>
                </a:cubicBezTo>
                <a:cubicBezTo>
                  <a:pt x="380" y="137"/>
                  <a:pt x="387" y="129"/>
                  <a:pt x="388" y="122"/>
                </a:cubicBezTo>
                <a:close/>
                <a:moveTo>
                  <a:pt x="219" y="122"/>
                </a:moveTo>
                <a:cubicBezTo>
                  <a:pt x="205" y="113"/>
                  <a:pt x="189" y="96"/>
                  <a:pt x="183" y="76"/>
                </a:cubicBezTo>
                <a:cubicBezTo>
                  <a:pt x="181" y="78"/>
                  <a:pt x="179" y="85"/>
                  <a:pt x="177" y="89"/>
                </a:cubicBezTo>
                <a:cubicBezTo>
                  <a:pt x="174" y="94"/>
                  <a:pt x="172" y="98"/>
                  <a:pt x="168" y="102"/>
                </a:cubicBezTo>
                <a:cubicBezTo>
                  <a:pt x="160" y="113"/>
                  <a:pt x="154" y="116"/>
                  <a:pt x="147" y="122"/>
                </a:cubicBezTo>
                <a:cubicBezTo>
                  <a:pt x="149" y="136"/>
                  <a:pt x="166" y="149"/>
                  <a:pt x="183" y="149"/>
                </a:cubicBezTo>
                <a:cubicBezTo>
                  <a:pt x="200" y="149"/>
                  <a:pt x="216" y="136"/>
                  <a:pt x="219" y="122"/>
                </a:cubicBezTo>
                <a:close/>
                <a:moveTo>
                  <a:pt x="558" y="122"/>
                </a:moveTo>
                <a:cubicBezTo>
                  <a:pt x="545" y="111"/>
                  <a:pt x="537" y="105"/>
                  <a:pt x="528" y="89"/>
                </a:cubicBezTo>
                <a:cubicBezTo>
                  <a:pt x="526" y="85"/>
                  <a:pt x="524" y="79"/>
                  <a:pt x="522" y="75"/>
                </a:cubicBezTo>
                <a:cubicBezTo>
                  <a:pt x="512" y="99"/>
                  <a:pt x="504" y="110"/>
                  <a:pt x="486" y="122"/>
                </a:cubicBezTo>
                <a:cubicBezTo>
                  <a:pt x="490" y="142"/>
                  <a:pt x="519" y="159"/>
                  <a:pt x="545" y="141"/>
                </a:cubicBezTo>
                <a:cubicBezTo>
                  <a:pt x="549" y="138"/>
                  <a:pt x="557" y="130"/>
                  <a:pt x="558" y="122"/>
                </a:cubicBezTo>
                <a:close/>
                <a:moveTo>
                  <a:pt x="727" y="122"/>
                </a:moveTo>
                <a:cubicBezTo>
                  <a:pt x="723" y="118"/>
                  <a:pt x="720" y="117"/>
                  <a:pt x="716" y="113"/>
                </a:cubicBezTo>
                <a:cubicBezTo>
                  <a:pt x="694" y="91"/>
                  <a:pt x="696" y="80"/>
                  <a:pt x="691" y="76"/>
                </a:cubicBezTo>
                <a:cubicBezTo>
                  <a:pt x="686" y="95"/>
                  <a:pt x="669" y="114"/>
                  <a:pt x="656" y="122"/>
                </a:cubicBezTo>
                <a:cubicBezTo>
                  <a:pt x="659" y="141"/>
                  <a:pt x="689" y="159"/>
                  <a:pt x="715" y="141"/>
                </a:cubicBezTo>
                <a:cubicBezTo>
                  <a:pt x="719" y="138"/>
                  <a:pt x="726" y="130"/>
                  <a:pt x="727" y="122"/>
                </a:cubicBezTo>
                <a:close/>
                <a:moveTo>
                  <a:pt x="239" y="132"/>
                </a:moveTo>
                <a:cubicBezTo>
                  <a:pt x="227" y="127"/>
                  <a:pt x="227" y="127"/>
                  <a:pt x="227" y="127"/>
                </a:cubicBezTo>
                <a:cubicBezTo>
                  <a:pt x="221" y="133"/>
                  <a:pt x="214" y="157"/>
                  <a:pt x="183" y="157"/>
                </a:cubicBezTo>
                <a:cubicBezTo>
                  <a:pt x="160" y="157"/>
                  <a:pt x="147" y="143"/>
                  <a:pt x="139" y="127"/>
                </a:cubicBezTo>
                <a:cubicBezTo>
                  <a:pt x="127" y="132"/>
                  <a:pt x="127" y="132"/>
                  <a:pt x="127" y="132"/>
                </a:cubicBezTo>
                <a:cubicBezTo>
                  <a:pt x="140" y="169"/>
                  <a:pt x="186" y="183"/>
                  <a:pt x="219" y="159"/>
                </a:cubicBezTo>
                <a:cubicBezTo>
                  <a:pt x="225" y="154"/>
                  <a:pt x="237" y="142"/>
                  <a:pt x="239" y="132"/>
                </a:cubicBezTo>
                <a:close/>
                <a:moveTo>
                  <a:pt x="408" y="132"/>
                </a:moveTo>
                <a:cubicBezTo>
                  <a:pt x="407" y="131"/>
                  <a:pt x="399" y="128"/>
                  <a:pt x="396" y="127"/>
                </a:cubicBezTo>
                <a:cubicBezTo>
                  <a:pt x="394" y="129"/>
                  <a:pt x="392" y="135"/>
                  <a:pt x="390" y="138"/>
                </a:cubicBezTo>
                <a:cubicBezTo>
                  <a:pt x="387" y="142"/>
                  <a:pt x="384" y="145"/>
                  <a:pt x="381" y="147"/>
                </a:cubicBezTo>
                <a:cubicBezTo>
                  <a:pt x="374" y="153"/>
                  <a:pt x="364" y="157"/>
                  <a:pt x="353" y="157"/>
                </a:cubicBezTo>
                <a:cubicBezTo>
                  <a:pt x="342" y="157"/>
                  <a:pt x="332" y="153"/>
                  <a:pt x="325" y="148"/>
                </a:cubicBezTo>
                <a:cubicBezTo>
                  <a:pt x="318" y="143"/>
                  <a:pt x="314" y="137"/>
                  <a:pt x="309" y="127"/>
                </a:cubicBezTo>
                <a:cubicBezTo>
                  <a:pt x="306" y="128"/>
                  <a:pt x="298" y="130"/>
                  <a:pt x="296" y="132"/>
                </a:cubicBezTo>
                <a:cubicBezTo>
                  <a:pt x="303" y="152"/>
                  <a:pt x="325" y="171"/>
                  <a:pt x="352" y="171"/>
                </a:cubicBezTo>
                <a:cubicBezTo>
                  <a:pt x="379" y="171"/>
                  <a:pt x="402" y="152"/>
                  <a:pt x="408" y="132"/>
                </a:cubicBezTo>
                <a:close/>
                <a:moveTo>
                  <a:pt x="578" y="132"/>
                </a:moveTo>
                <a:cubicBezTo>
                  <a:pt x="565" y="127"/>
                  <a:pt x="565" y="127"/>
                  <a:pt x="565" y="127"/>
                </a:cubicBezTo>
                <a:cubicBezTo>
                  <a:pt x="550" y="163"/>
                  <a:pt x="507" y="166"/>
                  <a:pt x="485" y="138"/>
                </a:cubicBezTo>
                <a:cubicBezTo>
                  <a:pt x="483" y="135"/>
                  <a:pt x="480" y="129"/>
                  <a:pt x="478" y="127"/>
                </a:cubicBezTo>
                <a:cubicBezTo>
                  <a:pt x="466" y="132"/>
                  <a:pt x="466" y="132"/>
                  <a:pt x="466" y="132"/>
                </a:cubicBezTo>
                <a:cubicBezTo>
                  <a:pt x="470" y="152"/>
                  <a:pt x="496" y="171"/>
                  <a:pt x="522" y="171"/>
                </a:cubicBezTo>
                <a:cubicBezTo>
                  <a:pt x="549" y="171"/>
                  <a:pt x="571" y="152"/>
                  <a:pt x="578" y="132"/>
                </a:cubicBezTo>
                <a:close/>
                <a:moveTo>
                  <a:pt x="748" y="132"/>
                </a:moveTo>
                <a:cubicBezTo>
                  <a:pt x="735" y="127"/>
                  <a:pt x="735" y="127"/>
                  <a:pt x="735" y="127"/>
                </a:cubicBezTo>
                <a:cubicBezTo>
                  <a:pt x="727" y="145"/>
                  <a:pt x="714" y="157"/>
                  <a:pt x="692" y="157"/>
                </a:cubicBezTo>
                <a:cubicBezTo>
                  <a:pt x="677" y="157"/>
                  <a:pt x="664" y="150"/>
                  <a:pt x="655" y="139"/>
                </a:cubicBezTo>
                <a:cubicBezTo>
                  <a:pt x="652" y="135"/>
                  <a:pt x="651" y="130"/>
                  <a:pt x="648" y="127"/>
                </a:cubicBezTo>
                <a:cubicBezTo>
                  <a:pt x="636" y="132"/>
                  <a:pt x="636" y="132"/>
                  <a:pt x="636" y="132"/>
                </a:cubicBezTo>
                <a:cubicBezTo>
                  <a:pt x="651" y="180"/>
                  <a:pt x="727" y="187"/>
                  <a:pt x="748" y="132"/>
                </a:cubicBezTo>
                <a:close/>
                <a:moveTo>
                  <a:pt x="598" y="136"/>
                </a:moveTo>
                <a:cubicBezTo>
                  <a:pt x="587" y="134"/>
                  <a:pt x="587" y="134"/>
                  <a:pt x="587" y="134"/>
                </a:cubicBezTo>
                <a:cubicBezTo>
                  <a:pt x="585" y="137"/>
                  <a:pt x="584" y="140"/>
                  <a:pt x="583" y="143"/>
                </a:cubicBezTo>
                <a:cubicBezTo>
                  <a:pt x="559" y="189"/>
                  <a:pt x="484" y="197"/>
                  <a:pt x="458" y="135"/>
                </a:cubicBezTo>
                <a:cubicBezTo>
                  <a:pt x="446" y="136"/>
                  <a:pt x="446" y="136"/>
                  <a:pt x="446" y="136"/>
                </a:cubicBezTo>
                <a:cubicBezTo>
                  <a:pt x="447" y="149"/>
                  <a:pt x="462" y="167"/>
                  <a:pt x="473" y="175"/>
                </a:cubicBezTo>
                <a:cubicBezTo>
                  <a:pt x="501" y="197"/>
                  <a:pt x="543" y="197"/>
                  <a:pt x="571" y="175"/>
                </a:cubicBezTo>
                <a:cubicBezTo>
                  <a:pt x="579" y="169"/>
                  <a:pt x="596" y="151"/>
                  <a:pt x="598" y="136"/>
                </a:cubicBezTo>
                <a:close/>
                <a:moveTo>
                  <a:pt x="259" y="136"/>
                </a:moveTo>
                <a:cubicBezTo>
                  <a:pt x="247" y="134"/>
                  <a:pt x="247" y="134"/>
                  <a:pt x="247" y="134"/>
                </a:cubicBezTo>
                <a:cubicBezTo>
                  <a:pt x="245" y="138"/>
                  <a:pt x="245" y="142"/>
                  <a:pt x="238" y="152"/>
                </a:cubicBezTo>
                <a:cubicBezTo>
                  <a:pt x="205" y="195"/>
                  <a:pt x="138" y="186"/>
                  <a:pt x="118" y="134"/>
                </a:cubicBezTo>
                <a:cubicBezTo>
                  <a:pt x="107" y="136"/>
                  <a:pt x="107" y="136"/>
                  <a:pt x="107" y="136"/>
                </a:cubicBezTo>
                <a:cubicBezTo>
                  <a:pt x="109" y="151"/>
                  <a:pt x="125" y="169"/>
                  <a:pt x="133" y="174"/>
                </a:cubicBezTo>
                <a:cubicBezTo>
                  <a:pt x="173" y="203"/>
                  <a:pt x="222" y="194"/>
                  <a:pt x="248" y="158"/>
                </a:cubicBezTo>
                <a:cubicBezTo>
                  <a:pt x="251" y="154"/>
                  <a:pt x="258" y="143"/>
                  <a:pt x="259" y="136"/>
                </a:cubicBezTo>
                <a:close/>
                <a:moveTo>
                  <a:pt x="429" y="136"/>
                </a:moveTo>
                <a:cubicBezTo>
                  <a:pt x="417" y="134"/>
                  <a:pt x="417" y="134"/>
                  <a:pt x="417" y="134"/>
                </a:cubicBezTo>
                <a:cubicBezTo>
                  <a:pt x="410" y="149"/>
                  <a:pt x="404" y="157"/>
                  <a:pt x="394" y="166"/>
                </a:cubicBezTo>
                <a:cubicBezTo>
                  <a:pt x="384" y="173"/>
                  <a:pt x="369" y="179"/>
                  <a:pt x="353" y="179"/>
                </a:cubicBezTo>
                <a:cubicBezTo>
                  <a:pt x="336" y="179"/>
                  <a:pt x="322" y="174"/>
                  <a:pt x="312" y="166"/>
                </a:cubicBezTo>
                <a:cubicBezTo>
                  <a:pt x="304" y="161"/>
                  <a:pt x="291" y="147"/>
                  <a:pt x="289" y="135"/>
                </a:cubicBezTo>
                <a:cubicBezTo>
                  <a:pt x="276" y="136"/>
                  <a:pt x="276" y="136"/>
                  <a:pt x="276" y="136"/>
                </a:cubicBezTo>
                <a:cubicBezTo>
                  <a:pt x="278" y="151"/>
                  <a:pt x="295" y="168"/>
                  <a:pt x="303" y="175"/>
                </a:cubicBezTo>
                <a:cubicBezTo>
                  <a:pt x="315" y="184"/>
                  <a:pt x="332" y="191"/>
                  <a:pt x="352" y="192"/>
                </a:cubicBezTo>
                <a:cubicBezTo>
                  <a:pt x="372" y="192"/>
                  <a:pt x="389" y="184"/>
                  <a:pt x="401" y="175"/>
                </a:cubicBezTo>
                <a:cubicBezTo>
                  <a:pt x="410" y="169"/>
                  <a:pt x="426" y="151"/>
                  <a:pt x="429" y="136"/>
                </a:cubicBezTo>
                <a:close/>
                <a:moveTo>
                  <a:pt x="768" y="136"/>
                </a:moveTo>
                <a:cubicBezTo>
                  <a:pt x="756" y="134"/>
                  <a:pt x="756" y="134"/>
                  <a:pt x="756" y="134"/>
                </a:cubicBezTo>
                <a:cubicBezTo>
                  <a:pt x="732" y="193"/>
                  <a:pt x="658" y="192"/>
                  <a:pt x="631" y="144"/>
                </a:cubicBezTo>
                <a:cubicBezTo>
                  <a:pt x="630" y="141"/>
                  <a:pt x="629" y="137"/>
                  <a:pt x="627" y="135"/>
                </a:cubicBezTo>
                <a:cubicBezTo>
                  <a:pt x="615" y="136"/>
                  <a:pt x="615" y="136"/>
                  <a:pt x="615" y="136"/>
                </a:cubicBezTo>
                <a:cubicBezTo>
                  <a:pt x="617" y="149"/>
                  <a:pt x="632" y="167"/>
                  <a:pt x="642" y="175"/>
                </a:cubicBezTo>
                <a:cubicBezTo>
                  <a:pt x="671" y="197"/>
                  <a:pt x="712" y="197"/>
                  <a:pt x="741" y="175"/>
                </a:cubicBezTo>
                <a:cubicBezTo>
                  <a:pt x="749" y="169"/>
                  <a:pt x="766" y="151"/>
                  <a:pt x="768" y="136"/>
                </a:cubicBezTo>
                <a:close/>
                <a:moveTo>
                  <a:pt x="135" y="186"/>
                </a:moveTo>
                <a:cubicBezTo>
                  <a:pt x="128" y="179"/>
                  <a:pt x="125" y="181"/>
                  <a:pt x="115" y="168"/>
                </a:cubicBezTo>
                <a:cubicBezTo>
                  <a:pt x="104" y="155"/>
                  <a:pt x="106" y="153"/>
                  <a:pt x="99" y="143"/>
                </a:cubicBezTo>
                <a:cubicBezTo>
                  <a:pt x="68" y="139"/>
                  <a:pt x="48" y="181"/>
                  <a:pt x="69" y="205"/>
                </a:cubicBezTo>
                <a:cubicBezTo>
                  <a:pt x="78" y="214"/>
                  <a:pt x="92" y="222"/>
                  <a:pt x="109" y="216"/>
                </a:cubicBezTo>
                <a:cubicBezTo>
                  <a:pt x="122" y="213"/>
                  <a:pt x="133" y="201"/>
                  <a:pt x="135" y="186"/>
                </a:cubicBezTo>
                <a:close/>
                <a:moveTo>
                  <a:pt x="305" y="186"/>
                </a:moveTo>
                <a:cubicBezTo>
                  <a:pt x="303" y="184"/>
                  <a:pt x="296" y="180"/>
                  <a:pt x="294" y="178"/>
                </a:cubicBezTo>
                <a:cubicBezTo>
                  <a:pt x="287" y="172"/>
                  <a:pt x="280" y="163"/>
                  <a:pt x="276" y="156"/>
                </a:cubicBezTo>
                <a:cubicBezTo>
                  <a:pt x="270" y="146"/>
                  <a:pt x="269" y="135"/>
                  <a:pt x="263" y="148"/>
                </a:cubicBezTo>
                <a:cubicBezTo>
                  <a:pt x="258" y="161"/>
                  <a:pt x="251" y="169"/>
                  <a:pt x="242" y="177"/>
                </a:cubicBezTo>
                <a:cubicBezTo>
                  <a:pt x="238" y="181"/>
                  <a:pt x="233" y="183"/>
                  <a:pt x="230" y="186"/>
                </a:cubicBezTo>
                <a:cubicBezTo>
                  <a:pt x="232" y="203"/>
                  <a:pt x="248" y="218"/>
                  <a:pt x="267" y="218"/>
                </a:cubicBezTo>
                <a:cubicBezTo>
                  <a:pt x="287" y="218"/>
                  <a:pt x="303" y="203"/>
                  <a:pt x="305" y="186"/>
                </a:cubicBezTo>
                <a:close/>
                <a:moveTo>
                  <a:pt x="474" y="186"/>
                </a:moveTo>
                <a:cubicBezTo>
                  <a:pt x="460" y="177"/>
                  <a:pt x="449" y="164"/>
                  <a:pt x="442" y="149"/>
                </a:cubicBezTo>
                <a:cubicBezTo>
                  <a:pt x="440" y="144"/>
                  <a:pt x="440" y="143"/>
                  <a:pt x="437" y="143"/>
                </a:cubicBezTo>
                <a:cubicBezTo>
                  <a:pt x="435" y="143"/>
                  <a:pt x="429" y="158"/>
                  <a:pt x="421" y="167"/>
                </a:cubicBezTo>
                <a:cubicBezTo>
                  <a:pt x="415" y="174"/>
                  <a:pt x="409" y="180"/>
                  <a:pt x="400" y="186"/>
                </a:cubicBezTo>
                <a:cubicBezTo>
                  <a:pt x="401" y="203"/>
                  <a:pt x="419" y="218"/>
                  <a:pt x="437" y="218"/>
                </a:cubicBezTo>
                <a:cubicBezTo>
                  <a:pt x="457" y="218"/>
                  <a:pt x="474" y="202"/>
                  <a:pt x="474" y="186"/>
                </a:cubicBezTo>
                <a:close/>
                <a:moveTo>
                  <a:pt x="644" y="186"/>
                </a:moveTo>
                <a:cubicBezTo>
                  <a:pt x="641" y="184"/>
                  <a:pt x="636" y="181"/>
                  <a:pt x="633" y="177"/>
                </a:cubicBezTo>
                <a:cubicBezTo>
                  <a:pt x="624" y="169"/>
                  <a:pt x="621" y="167"/>
                  <a:pt x="615" y="155"/>
                </a:cubicBezTo>
                <a:cubicBezTo>
                  <a:pt x="609" y="146"/>
                  <a:pt x="608" y="135"/>
                  <a:pt x="603" y="148"/>
                </a:cubicBezTo>
                <a:cubicBezTo>
                  <a:pt x="597" y="162"/>
                  <a:pt x="583" y="178"/>
                  <a:pt x="570" y="186"/>
                </a:cubicBezTo>
                <a:cubicBezTo>
                  <a:pt x="570" y="203"/>
                  <a:pt x="588" y="218"/>
                  <a:pt x="606" y="218"/>
                </a:cubicBezTo>
                <a:cubicBezTo>
                  <a:pt x="625" y="219"/>
                  <a:pt x="642" y="204"/>
                  <a:pt x="644" y="186"/>
                </a:cubicBezTo>
                <a:close/>
                <a:moveTo>
                  <a:pt x="814" y="186"/>
                </a:moveTo>
                <a:cubicBezTo>
                  <a:pt x="807" y="179"/>
                  <a:pt x="791" y="172"/>
                  <a:pt x="781" y="149"/>
                </a:cubicBezTo>
                <a:cubicBezTo>
                  <a:pt x="778" y="143"/>
                  <a:pt x="777" y="138"/>
                  <a:pt x="772" y="148"/>
                </a:cubicBezTo>
                <a:cubicBezTo>
                  <a:pt x="762" y="172"/>
                  <a:pt x="748" y="177"/>
                  <a:pt x="739" y="186"/>
                </a:cubicBezTo>
                <a:cubicBezTo>
                  <a:pt x="741" y="204"/>
                  <a:pt x="757" y="218"/>
                  <a:pt x="776" y="218"/>
                </a:cubicBezTo>
                <a:cubicBezTo>
                  <a:pt x="795" y="218"/>
                  <a:pt x="811" y="204"/>
                  <a:pt x="814" y="186"/>
                </a:cubicBezTo>
                <a:close/>
                <a:moveTo>
                  <a:pt x="156" y="196"/>
                </a:moveTo>
                <a:cubicBezTo>
                  <a:pt x="143" y="191"/>
                  <a:pt x="143" y="191"/>
                  <a:pt x="143" y="191"/>
                </a:cubicBezTo>
                <a:cubicBezTo>
                  <a:pt x="135" y="224"/>
                  <a:pt x="93" y="239"/>
                  <a:pt x="66" y="214"/>
                </a:cubicBezTo>
                <a:cubicBezTo>
                  <a:pt x="56" y="204"/>
                  <a:pt x="48" y="187"/>
                  <a:pt x="54" y="168"/>
                </a:cubicBezTo>
                <a:cubicBezTo>
                  <a:pt x="57" y="156"/>
                  <a:pt x="65" y="146"/>
                  <a:pt x="74" y="141"/>
                </a:cubicBezTo>
                <a:cubicBezTo>
                  <a:pt x="78" y="139"/>
                  <a:pt x="81" y="138"/>
                  <a:pt x="84" y="136"/>
                </a:cubicBezTo>
                <a:cubicBezTo>
                  <a:pt x="83" y="135"/>
                  <a:pt x="72" y="133"/>
                  <a:pt x="69" y="132"/>
                </a:cubicBezTo>
                <a:cubicBezTo>
                  <a:pt x="66" y="130"/>
                  <a:pt x="65" y="130"/>
                  <a:pt x="62" y="132"/>
                </a:cubicBezTo>
                <a:cubicBezTo>
                  <a:pt x="53" y="138"/>
                  <a:pt x="44" y="150"/>
                  <a:pt x="41" y="162"/>
                </a:cubicBezTo>
                <a:cubicBezTo>
                  <a:pt x="22" y="222"/>
                  <a:pt x="96" y="268"/>
                  <a:pt x="141" y="222"/>
                </a:cubicBezTo>
                <a:cubicBezTo>
                  <a:pt x="146" y="218"/>
                  <a:pt x="154" y="205"/>
                  <a:pt x="156" y="196"/>
                </a:cubicBezTo>
                <a:close/>
                <a:moveTo>
                  <a:pt x="325" y="196"/>
                </a:moveTo>
                <a:cubicBezTo>
                  <a:pt x="313" y="191"/>
                  <a:pt x="313" y="191"/>
                  <a:pt x="313" y="191"/>
                </a:cubicBezTo>
                <a:cubicBezTo>
                  <a:pt x="304" y="225"/>
                  <a:pt x="265" y="237"/>
                  <a:pt x="238" y="216"/>
                </a:cubicBezTo>
                <a:cubicBezTo>
                  <a:pt x="226" y="206"/>
                  <a:pt x="226" y="197"/>
                  <a:pt x="222" y="191"/>
                </a:cubicBezTo>
                <a:cubicBezTo>
                  <a:pt x="210" y="196"/>
                  <a:pt x="210" y="196"/>
                  <a:pt x="210" y="196"/>
                </a:cubicBezTo>
                <a:cubicBezTo>
                  <a:pt x="214" y="227"/>
                  <a:pt x="264" y="260"/>
                  <a:pt x="305" y="227"/>
                </a:cubicBezTo>
                <a:cubicBezTo>
                  <a:pt x="313" y="221"/>
                  <a:pt x="323" y="210"/>
                  <a:pt x="325" y="196"/>
                </a:cubicBezTo>
                <a:close/>
                <a:moveTo>
                  <a:pt x="495" y="196"/>
                </a:moveTo>
                <a:cubicBezTo>
                  <a:pt x="483" y="191"/>
                  <a:pt x="483" y="191"/>
                  <a:pt x="483" y="191"/>
                </a:cubicBezTo>
                <a:cubicBezTo>
                  <a:pt x="480" y="196"/>
                  <a:pt x="480" y="200"/>
                  <a:pt x="476" y="205"/>
                </a:cubicBezTo>
                <a:cubicBezTo>
                  <a:pt x="468" y="218"/>
                  <a:pt x="455" y="226"/>
                  <a:pt x="437" y="226"/>
                </a:cubicBezTo>
                <a:cubicBezTo>
                  <a:pt x="424" y="226"/>
                  <a:pt x="416" y="222"/>
                  <a:pt x="408" y="216"/>
                </a:cubicBezTo>
                <a:cubicBezTo>
                  <a:pt x="397" y="208"/>
                  <a:pt x="396" y="198"/>
                  <a:pt x="392" y="191"/>
                </a:cubicBezTo>
                <a:cubicBezTo>
                  <a:pt x="379" y="196"/>
                  <a:pt x="379" y="196"/>
                  <a:pt x="379" y="196"/>
                </a:cubicBezTo>
                <a:cubicBezTo>
                  <a:pt x="384" y="230"/>
                  <a:pt x="437" y="258"/>
                  <a:pt x="475" y="227"/>
                </a:cubicBezTo>
                <a:cubicBezTo>
                  <a:pt x="482" y="222"/>
                  <a:pt x="493" y="209"/>
                  <a:pt x="495" y="196"/>
                </a:cubicBezTo>
                <a:close/>
                <a:moveTo>
                  <a:pt x="665" y="196"/>
                </a:moveTo>
                <a:cubicBezTo>
                  <a:pt x="652" y="191"/>
                  <a:pt x="652" y="191"/>
                  <a:pt x="652" y="191"/>
                </a:cubicBezTo>
                <a:cubicBezTo>
                  <a:pt x="649" y="196"/>
                  <a:pt x="649" y="205"/>
                  <a:pt x="637" y="215"/>
                </a:cubicBezTo>
                <a:cubicBezTo>
                  <a:pt x="610" y="238"/>
                  <a:pt x="570" y="225"/>
                  <a:pt x="562" y="191"/>
                </a:cubicBezTo>
                <a:cubicBezTo>
                  <a:pt x="549" y="196"/>
                  <a:pt x="549" y="196"/>
                  <a:pt x="549" y="196"/>
                </a:cubicBezTo>
                <a:cubicBezTo>
                  <a:pt x="555" y="232"/>
                  <a:pt x="608" y="257"/>
                  <a:pt x="644" y="227"/>
                </a:cubicBezTo>
                <a:cubicBezTo>
                  <a:pt x="651" y="222"/>
                  <a:pt x="663" y="209"/>
                  <a:pt x="665" y="196"/>
                </a:cubicBezTo>
                <a:close/>
                <a:moveTo>
                  <a:pt x="834" y="196"/>
                </a:moveTo>
                <a:cubicBezTo>
                  <a:pt x="822" y="191"/>
                  <a:pt x="822" y="191"/>
                  <a:pt x="822" y="191"/>
                </a:cubicBezTo>
                <a:cubicBezTo>
                  <a:pt x="820" y="193"/>
                  <a:pt x="812" y="226"/>
                  <a:pt x="777" y="226"/>
                </a:cubicBezTo>
                <a:cubicBezTo>
                  <a:pt x="754" y="227"/>
                  <a:pt x="735" y="210"/>
                  <a:pt x="732" y="191"/>
                </a:cubicBezTo>
                <a:cubicBezTo>
                  <a:pt x="718" y="196"/>
                  <a:pt x="718" y="196"/>
                  <a:pt x="718" y="196"/>
                </a:cubicBezTo>
                <a:cubicBezTo>
                  <a:pt x="722" y="219"/>
                  <a:pt x="748" y="240"/>
                  <a:pt x="776" y="241"/>
                </a:cubicBezTo>
                <a:cubicBezTo>
                  <a:pt x="804" y="241"/>
                  <a:pt x="831" y="218"/>
                  <a:pt x="834" y="196"/>
                </a:cubicBezTo>
                <a:close/>
                <a:moveTo>
                  <a:pt x="176" y="200"/>
                </a:moveTo>
                <a:cubicBezTo>
                  <a:pt x="165" y="198"/>
                  <a:pt x="165" y="198"/>
                  <a:pt x="165" y="198"/>
                </a:cubicBezTo>
                <a:cubicBezTo>
                  <a:pt x="160" y="206"/>
                  <a:pt x="156" y="230"/>
                  <a:pt x="126" y="243"/>
                </a:cubicBezTo>
                <a:cubicBezTo>
                  <a:pt x="60" y="272"/>
                  <a:pt x="0" y="194"/>
                  <a:pt x="45" y="137"/>
                </a:cubicBezTo>
                <a:cubicBezTo>
                  <a:pt x="49" y="132"/>
                  <a:pt x="52" y="130"/>
                  <a:pt x="55" y="126"/>
                </a:cubicBezTo>
                <a:cubicBezTo>
                  <a:pt x="45" y="120"/>
                  <a:pt x="45" y="120"/>
                  <a:pt x="45" y="120"/>
                </a:cubicBezTo>
                <a:cubicBezTo>
                  <a:pt x="39" y="123"/>
                  <a:pt x="29" y="137"/>
                  <a:pt x="25" y="147"/>
                </a:cubicBezTo>
                <a:cubicBezTo>
                  <a:pt x="19" y="158"/>
                  <a:pt x="16" y="173"/>
                  <a:pt x="18" y="188"/>
                </a:cubicBezTo>
                <a:cubicBezTo>
                  <a:pt x="20" y="217"/>
                  <a:pt x="38" y="238"/>
                  <a:pt x="55" y="249"/>
                </a:cubicBezTo>
                <a:cubicBezTo>
                  <a:pt x="107" y="282"/>
                  <a:pt x="170" y="243"/>
                  <a:pt x="176" y="200"/>
                </a:cubicBezTo>
                <a:close/>
                <a:moveTo>
                  <a:pt x="346" y="200"/>
                </a:moveTo>
                <a:cubicBezTo>
                  <a:pt x="334" y="198"/>
                  <a:pt x="334" y="198"/>
                  <a:pt x="334" y="198"/>
                </a:cubicBezTo>
                <a:cubicBezTo>
                  <a:pt x="323" y="228"/>
                  <a:pt x="302" y="249"/>
                  <a:pt x="267" y="249"/>
                </a:cubicBezTo>
                <a:cubicBezTo>
                  <a:pt x="243" y="249"/>
                  <a:pt x="223" y="236"/>
                  <a:pt x="211" y="218"/>
                </a:cubicBezTo>
                <a:cubicBezTo>
                  <a:pt x="206" y="211"/>
                  <a:pt x="205" y="206"/>
                  <a:pt x="201" y="198"/>
                </a:cubicBezTo>
                <a:cubicBezTo>
                  <a:pt x="189" y="200"/>
                  <a:pt x="189" y="200"/>
                  <a:pt x="189" y="200"/>
                </a:cubicBezTo>
                <a:cubicBezTo>
                  <a:pt x="199" y="249"/>
                  <a:pt x="266" y="284"/>
                  <a:pt x="319" y="242"/>
                </a:cubicBezTo>
                <a:cubicBezTo>
                  <a:pt x="329" y="235"/>
                  <a:pt x="343" y="217"/>
                  <a:pt x="346" y="200"/>
                </a:cubicBezTo>
                <a:close/>
                <a:moveTo>
                  <a:pt x="515" y="200"/>
                </a:moveTo>
                <a:cubicBezTo>
                  <a:pt x="504" y="198"/>
                  <a:pt x="504" y="198"/>
                  <a:pt x="504" y="198"/>
                </a:cubicBezTo>
                <a:cubicBezTo>
                  <a:pt x="497" y="215"/>
                  <a:pt x="492" y="223"/>
                  <a:pt x="481" y="233"/>
                </a:cubicBezTo>
                <a:cubicBezTo>
                  <a:pt x="457" y="254"/>
                  <a:pt x="420" y="254"/>
                  <a:pt x="394" y="234"/>
                </a:cubicBezTo>
                <a:cubicBezTo>
                  <a:pt x="386" y="227"/>
                  <a:pt x="374" y="213"/>
                  <a:pt x="371" y="198"/>
                </a:cubicBezTo>
                <a:cubicBezTo>
                  <a:pt x="359" y="200"/>
                  <a:pt x="359" y="200"/>
                  <a:pt x="359" y="200"/>
                </a:cubicBezTo>
                <a:cubicBezTo>
                  <a:pt x="361" y="216"/>
                  <a:pt x="377" y="236"/>
                  <a:pt x="386" y="242"/>
                </a:cubicBezTo>
                <a:cubicBezTo>
                  <a:pt x="399" y="253"/>
                  <a:pt x="415" y="261"/>
                  <a:pt x="437" y="261"/>
                </a:cubicBezTo>
                <a:cubicBezTo>
                  <a:pt x="474" y="261"/>
                  <a:pt x="510" y="233"/>
                  <a:pt x="515" y="200"/>
                </a:cubicBezTo>
                <a:close/>
                <a:moveTo>
                  <a:pt x="685" y="200"/>
                </a:moveTo>
                <a:cubicBezTo>
                  <a:pt x="673" y="198"/>
                  <a:pt x="673" y="198"/>
                  <a:pt x="673" y="198"/>
                </a:cubicBezTo>
                <a:cubicBezTo>
                  <a:pt x="667" y="211"/>
                  <a:pt x="665" y="223"/>
                  <a:pt x="650" y="233"/>
                </a:cubicBezTo>
                <a:cubicBezTo>
                  <a:pt x="639" y="242"/>
                  <a:pt x="626" y="249"/>
                  <a:pt x="607" y="249"/>
                </a:cubicBezTo>
                <a:cubicBezTo>
                  <a:pt x="576" y="249"/>
                  <a:pt x="546" y="225"/>
                  <a:pt x="541" y="198"/>
                </a:cubicBezTo>
                <a:cubicBezTo>
                  <a:pt x="533" y="199"/>
                  <a:pt x="532" y="199"/>
                  <a:pt x="530" y="200"/>
                </a:cubicBezTo>
                <a:cubicBezTo>
                  <a:pt x="529" y="200"/>
                  <a:pt x="529" y="200"/>
                  <a:pt x="529" y="200"/>
                </a:cubicBezTo>
                <a:cubicBezTo>
                  <a:pt x="535" y="233"/>
                  <a:pt x="570" y="261"/>
                  <a:pt x="608" y="261"/>
                </a:cubicBezTo>
                <a:cubicBezTo>
                  <a:pt x="646" y="261"/>
                  <a:pt x="679" y="232"/>
                  <a:pt x="685" y="200"/>
                </a:cubicBezTo>
                <a:close/>
                <a:moveTo>
                  <a:pt x="854" y="199"/>
                </a:moveTo>
                <a:cubicBezTo>
                  <a:pt x="843" y="198"/>
                  <a:pt x="843" y="198"/>
                  <a:pt x="843" y="198"/>
                </a:cubicBezTo>
                <a:cubicBezTo>
                  <a:pt x="840" y="203"/>
                  <a:pt x="840" y="208"/>
                  <a:pt x="834" y="218"/>
                </a:cubicBezTo>
                <a:cubicBezTo>
                  <a:pt x="803" y="266"/>
                  <a:pt x="729" y="255"/>
                  <a:pt x="712" y="204"/>
                </a:cubicBezTo>
                <a:cubicBezTo>
                  <a:pt x="711" y="200"/>
                  <a:pt x="711" y="200"/>
                  <a:pt x="711" y="200"/>
                </a:cubicBezTo>
                <a:cubicBezTo>
                  <a:pt x="710" y="198"/>
                  <a:pt x="710" y="199"/>
                  <a:pt x="710" y="198"/>
                </a:cubicBezTo>
                <a:cubicBezTo>
                  <a:pt x="698" y="200"/>
                  <a:pt x="698" y="200"/>
                  <a:pt x="698" y="200"/>
                </a:cubicBezTo>
                <a:cubicBezTo>
                  <a:pt x="703" y="231"/>
                  <a:pt x="738" y="261"/>
                  <a:pt x="776" y="261"/>
                </a:cubicBezTo>
                <a:cubicBezTo>
                  <a:pt x="814" y="261"/>
                  <a:pt x="850" y="231"/>
                  <a:pt x="854" y="199"/>
                </a:cubicBezTo>
                <a:close/>
                <a:moveTo>
                  <a:pt x="219" y="255"/>
                </a:moveTo>
                <a:cubicBezTo>
                  <a:pt x="211" y="246"/>
                  <a:pt x="196" y="242"/>
                  <a:pt x="183" y="208"/>
                </a:cubicBezTo>
                <a:cubicBezTo>
                  <a:pt x="180" y="212"/>
                  <a:pt x="179" y="221"/>
                  <a:pt x="168" y="235"/>
                </a:cubicBezTo>
                <a:cubicBezTo>
                  <a:pt x="164" y="240"/>
                  <a:pt x="153" y="252"/>
                  <a:pt x="147" y="254"/>
                </a:cubicBezTo>
                <a:cubicBezTo>
                  <a:pt x="151" y="285"/>
                  <a:pt x="207" y="294"/>
                  <a:pt x="219" y="255"/>
                </a:cubicBezTo>
                <a:close/>
                <a:moveTo>
                  <a:pt x="388" y="255"/>
                </a:moveTo>
                <a:cubicBezTo>
                  <a:pt x="384" y="250"/>
                  <a:pt x="376" y="247"/>
                  <a:pt x="367" y="235"/>
                </a:cubicBezTo>
                <a:cubicBezTo>
                  <a:pt x="361" y="228"/>
                  <a:pt x="356" y="219"/>
                  <a:pt x="353" y="208"/>
                </a:cubicBezTo>
                <a:cubicBezTo>
                  <a:pt x="346" y="217"/>
                  <a:pt x="350" y="230"/>
                  <a:pt x="316" y="255"/>
                </a:cubicBezTo>
                <a:cubicBezTo>
                  <a:pt x="322" y="285"/>
                  <a:pt x="376" y="294"/>
                  <a:pt x="388" y="255"/>
                </a:cubicBezTo>
                <a:close/>
                <a:moveTo>
                  <a:pt x="558" y="254"/>
                </a:moveTo>
                <a:cubicBezTo>
                  <a:pt x="551" y="252"/>
                  <a:pt x="541" y="240"/>
                  <a:pt x="536" y="235"/>
                </a:cubicBezTo>
                <a:cubicBezTo>
                  <a:pt x="527" y="223"/>
                  <a:pt x="525" y="212"/>
                  <a:pt x="522" y="208"/>
                </a:cubicBezTo>
                <a:cubicBezTo>
                  <a:pt x="518" y="219"/>
                  <a:pt x="513" y="227"/>
                  <a:pt x="507" y="235"/>
                </a:cubicBezTo>
                <a:cubicBezTo>
                  <a:pt x="499" y="247"/>
                  <a:pt x="490" y="251"/>
                  <a:pt x="486" y="255"/>
                </a:cubicBezTo>
                <a:cubicBezTo>
                  <a:pt x="499" y="295"/>
                  <a:pt x="554" y="284"/>
                  <a:pt x="558" y="254"/>
                </a:cubicBezTo>
                <a:close/>
                <a:moveTo>
                  <a:pt x="727" y="254"/>
                </a:moveTo>
                <a:cubicBezTo>
                  <a:pt x="717" y="250"/>
                  <a:pt x="704" y="233"/>
                  <a:pt x="698" y="222"/>
                </a:cubicBezTo>
                <a:cubicBezTo>
                  <a:pt x="696" y="218"/>
                  <a:pt x="694" y="212"/>
                  <a:pt x="691" y="208"/>
                </a:cubicBezTo>
                <a:cubicBezTo>
                  <a:pt x="688" y="218"/>
                  <a:pt x="683" y="227"/>
                  <a:pt x="677" y="235"/>
                </a:cubicBezTo>
                <a:cubicBezTo>
                  <a:pt x="668" y="246"/>
                  <a:pt x="658" y="252"/>
                  <a:pt x="656" y="255"/>
                </a:cubicBezTo>
                <a:cubicBezTo>
                  <a:pt x="667" y="294"/>
                  <a:pt x="724" y="285"/>
                  <a:pt x="727" y="254"/>
                </a:cubicBezTo>
                <a:close/>
                <a:moveTo>
                  <a:pt x="239" y="265"/>
                </a:moveTo>
                <a:cubicBezTo>
                  <a:pt x="227" y="260"/>
                  <a:pt x="227" y="260"/>
                  <a:pt x="227" y="260"/>
                </a:cubicBezTo>
                <a:cubicBezTo>
                  <a:pt x="223" y="265"/>
                  <a:pt x="222" y="272"/>
                  <a:pt x="211" y="280"/>
                </a:cubicBezTo>
                <a:cubicBezTo>
                  <a:pt x="185" y="300"/>
                  <a:pt x="148" y="287"/>
                  <a:pt x="140" y="259"/>
                </a:cubicBezTo>
                <a:cubicBezTo>
                  <a:pt x="127" y="265"/>
                  <a:pt x="127" y="265"/>
                  <a:pt x="127" y="265"/>
                </a:cubicBezTo>
                <a:cubicBezTo>
                  <a:pt x="136" y="297"/>
                  <a:pt x="184" y="318"/>
                  <a:pt x="218" y="292"/>
                </a:cubicBezTo>
                <a:cubicBezTo>
                  <a:pt x="225" y="287"/>
                  <a:pt x="237" y="275"/>
                  <a:pt x="239" y="265"/>
                </a:cubicBezTo>
                <a:close/>
                <a:moveTo>
                  <a:pt x="408" y="265"/>
                </a:moveTo>
                <a:cubicBezTo>
                  <a:pt x="396" y="260"/>
                  <a:pt x="396" y="260"/>
                  <a:pt x="396" y="260"/>
                </a:cubicBezTo>
                <a:cubicBezTo>
                  <a:pt x="393" y="264"/>
                  <a:pt x="391" y="273"/>
                  <a:pt x="380" y="280"/>
                </a:cubicBezTo>
                <a:cubicBezTo>
                  <a:pt x="355" y="298"/>
                  <a:pt x="324" y="289"/>
                  <a:pt x="312" y="266"/>
                </a:cubicBezTo>
                <a:cubicBezTo>
                  <a:pt x="311" y="265"/>
                  <a:pt x="311" y="264"/>
                  <a:pt x="311" y="263"/>
                </a:cubicBezTo>
                <a:cubicBezTo>
                  <a:pt x="309" y="260"/>
                  <a:pt x="310" y="261"/>
                  <a:pt x="308" y="260"/>
                </a:cubicBezTo>
                <a:cubicBezTo>
                  <a:pt x="304" y="261"/>
                  <a:pt x="300" y="263"/>
                  <a:pt x="296" y="265"/>
                </a:cubicBezTo>
                <a:cubicBezTo>
                  <a:pt x="299" y="276"/>
                  <a:pt x="309" y="286"/>
                  <a:pt x="316" y="292"/>
                </a:cubicBezTo>
                <a:cubicBezTo>
                  <a:pt x="355" y="321"/>
                  <a:pt x="403" y="291"/>
                  <a:pt x="408" y="265"/>
                </a:cubicBezTo>
                <a:close/>
                <a:moveTo>
                  <a:pt x="578" y="265"/>
                </a:moveTo>
                <a:cubicBezTo>
                  <a:pt x="576" y="264"/>
                  <a:pt x="568" y="260"/>
                  <a:pt x="565" y="259"/>
                </a:cubicBezTo>
                <a:cubicBezTo>
                  <a:pt x="557" y="285"/>
                  <a:pt x="523" y="301"/>
                  <a:pt x="494" y="280"/>
                </a:cubicBezTo>
                <a:cubicBezTo>
                  <a:pt x="491" y="278"/>
                  <a:pt x="487" y="274"/>
                  <a:pt x="485" y="271"/>
                </a:cubicBezTo>
                <a:cubicBezTo>
                  <a:pt x="483" y="268"/>
                  <a:pt x="481" y="262"/>
                  <a:pt x="478" y="260"/>
                </a:cubicBezTo>
                <a:cubicBezTo>
                  <a:pt x="466" y="265"/>
                  <a:pt x="466" y="265"/>
                  <a:pt x="466" y="265"/>
                </a:cubicBezTo>
                <a:cubicBezTo>
                  <a:pt x="468" y="275"/>
                  <a:pt x="479" y="286"/>
                  <a:pt x="486" y="292"/>
                </a:cubicBezTo>
                <a:cubicBezTo>
                  <a:pt x="520" y="318"/>
                  <a:pt x="569" y="298"/>
                  <a:pt x="578" y="265"/>
                </a:cubicBezTo>
                <a:close/>
                <a:moveTo>
                  <a:pt x="747" y="265"/>
                </a:moveTo>
                <a:cubicBezTo>
                  <a:pt x="735" y="259"/>
                  <a:pt x="735" y="259"/>
                  <a:pt x="735" y="259"/>
                </a:cubicBezTo>
                <a:cubicBezTo>
                  <a:pt x="725" y="291"/>
                  <a:pt x="678" y="302"/>
                  <a:pt x="655" y="271"/>
                </a:cubicBezTo>
                <a:cubicBezTo>
                  <a:pt x="652" y="267"/>
                  <a:pt x="650" y="263"/>
                  <a:pt x="648" y="260"/>
                </a:cubicBezTo>
                <a:cubicBezTo>
                  <a:pt x="636" y="265"/>
                  <a:pt x="636" y="265"/>
                  <a:pt x="636" y="265"/>
                </a:cubicBezTo>
                <a:cubicBezTo>
                  <a:pt x="637" y="275"/>
                  <a:pt x="649" y="287"/>
                  <a:pt x="656" y="292"/>
                </a:cubicBezTo>
                <a:cubicBezTo>
                  <a:pt x="676" y="307"/>
                  <a:pt x="706" y="308"/>
                  <a:pt x="727" y="292"/>
                </a:cubicBezTo>
                <a:cubicBezTo>
                  <a:pt x="733" y="288"/>
                  <a:pt x="746" y="275"/>
                  <a:pt x="747" y="265"/>
                </a:cubicBezTo>
                <a:close/>
                <a:moveTo>
                  <a:pt x="259" y="269"/>
                </a:moveTo>
                <a:cubicBezTo>
                  <a:pt x="247" y="267"/>
                  <a:pt x="247" y="267"/>
                  <a:pt x="247" y="267"/>
                </a:cubicBezTo>
                <a:cubicBezTo>
                  <a:pt x="242" y="276"/>
                  <a:pt x="240" y="287"/>
                  <a:pt x="224" y="298"/>
                </a:cubicBezTo>
                <a:cubicBezTo>
                  <a:pt x="182" y="329"/>
                  <a:pt x="130" y="304"/>
                  <a:pt x="119" y="267"/>
                </a:cubicBezTo>
                <a:cubicBezTo>
                  <a:pt x="107" y="269"/>
                  <a:pt x="107" y="269"/>
                  <a:pt x="107" y="269"/>
                </a:cubicBezTo>
                <a:cubicBezTo>
                  <a:pt x="106" y="278"/>
                  <a:pt x="124" y="300"/>
                  <a:pt x="133" y="307"/>
                </a:cubicBezTo>
                <a:cubicBezTo>
                  <a:pt x="168" y="335"/>
                  <a:pt x="221" y="328"/>
                  <a:pt x="248" y="291"/>
                </a:cubicBezTo>
                <a:cubicBezTo>
                  <a:pt x="251" y="287"/>
                  <a:pt x="258" y="276"/>
                  <a:pt x="259" y="269"/>
                </a:cubicBezTo>
                <a:close/>
                <a:moveTo>
                  <a:pt x="428" y="269"/>
                </a:moveTo>
                <a:cubicBezTo>
                  <a:pt x="416" y="267"/>
                  <a:pt x="416" y="267"/>
                  <a:pt x="416" y="267"/>
                </a:cubicBezTo>
                <a:cubicBezTo>
                  <a:pt x="410" y="290"/>
                  <a:pt x="383" y="312"/>
                  <a:pt x="353" y="312"/>
                </a:cubicBezTo>
                <a:cubicBezTo>
                  <a:pt x="322" y="312"/>
                  <a:pt x="295" y="291"/>
                  <a:pt x="288" y="267"/>
                </a:cubicBezTo>
                <a:cubicBezTo>
                  <a:pt x="277" y="269"/>
                  <a:pt x="277" y="269"/>
                  <a:pt x="277" y="269"/>
                </a:cubicBezTo>
                <a:cubicBezTo>
                  <a:pt x="276" y="279"/>
                  <a:pt x="293" y="300"/>
                  <a:pt x="303" y="307"/>
                </a:cubicBezTo>
                <a:cubicBezTo>
                  <a:pt x="339" y="336"/>
                  <a:pt x="392" y="327"/>
                  <a:pt x="418" y="291"/>
                </a:cubicBezTo>
                <a:cubicBezTo>
                  <a:pt x="420" y="287"/>
                  <a:pt x="429" y="274"/>
                  <a:pt x="428" y="269"/>
                </a:cubicBezTo>
                <a:close/>
                <a:moveTo>
                  <a:pt x="598" y="269"/>
                </a:moveTo>
                <a:cubicBezTo>
                  <a:pt x="586" y="267"/>
                  <a:pt x="586" y="267"/>
                  <a:pt x="586" y="267"/>
                </a:cubicBezTo>
                <a:cubicBezTo>
                  <a:pt x="573" y="312"/>
                  <a:pt x="504" y="332"/>
                  <a:pt x="467" y="285"/>
                </a:cubicBezTo>
                <a:cubicBezTo>
                  <a:pt x="461" y="276"/>
                  <a:pt x="460" y="271"/>
                  <a:pt x="457" y="267"/>
                </a:cubicBezTo>
                <a:cubicBezTo>
                  <a:pt x="446" y="269"/>
                  <a:pt x="446" y="269"/>
                  <a:pt x="446" y="269"/>
                </a:cubicBezTo>
                <a:cubicBezTo>
                  <a:pt x="445" y="278"/>
                  <a:pt x="463" y="300"/>
                  <a:pt x="472" y="307"/>
                </a:cubicBezTo>
                <a:cubicBezTo>
                  <a:pt x="485" y="317"/>
                  <a:pt x="500" y="324"/>
                  <a:pt x="522" y="324"/>
                </a:cubicBezTo>
                <a:cubicBezTo>
                  <a:pt x="550" y="324"/>
                  <a:pt x="572" y="311"/>
                  <a:pt x="588" y="291"/>
                </a:cubicBezTo>
                <a:cubicBezTo>
                  <a:pt x="590" y="287"/>
                  <a:pt x="598" y="274"/>
                  <a:pt x="598" y="269"/>
                </a:cubicBezTo>
                <a:close/>
                <a:moveTo>
                  <a:pt x="768" y="269"/>
                </a:moveTo>
                <a:cubicBezTo>
                  <a:pt x="756" y="267"/>
                  <a:pt x="756" y="267"/>
                  <a:pt x="756" y="267"/>
                </a:cubicBezTo>
                <a:cubicBezTo>
                  <a:pt x="742" y="312"/>
                  <a:pt x="674" y="332"/>
                  <a:pt x="637" y="285"/>
                </a:cubicBezTo>
                <a:cubicBezTo>
                  <a:pt x="632" y="279"/>
                  <a:pt x="631" y="274"/>
                  <a:pt x="627" y="267"/>
                </a:cubicBezTo>
                <a:cubicBezTo>
                  <a:pt x="616" y="269"/>
                  <a:pt x="616" y="269"/>
                  <a:pt x="616" y="269"/>
                </a:cubicBezTo>
                <a:cubicBezTo>
                  <a:pt x="617" y="281"/>
                  <a:pt x="633" y="300"/>
                  <a:pt x="643" y="308"/>
                </a:cubicBezTo>
                <a:cubicBezTo>
                  <a:pt x="680" y="336"/>
                  <a:pt x="731" y="327"/>
                  <a:pt x="757" y="291"/>
                </a:cubicBezTo>
                <a:cubicBezTo>
                  <a:pt x="760" y="287"/>
                  <a:pt x="768" y="274"/>
                  <a:pt x="768" y="269"/>
                </a:cubicBezTo>
                <a:close/>
                <a:moveTo>
                  <a:pt x="813" y="319"/>
                </a:moveTo>
                <a:cubicBezTo>
                  <a:pt x="801" y="309"/>
                  <a:pt x="794" y="306"/>
                  <a:pt x="784" y="288"/>
                </a:cubicBezTo>
                <a:cubicBezTo>
                  <a:pt x="782" y="284"/>
                  <a:pt x="779" y="276"/>
                  <a:pt x="777" y="275"/>
                </a:cubicBezTo>
                <a:cubicBezTo>
                  <a:pt x="773" y="276"/>
                  <a:pt x="774" y="277"/>
                  <a:pt x="772" y="281"/>
                </a:cubicBezTo>
                <a:cubicBezTo>
                  <a:pt x="769" y="288"/>
                  <a:pt x="765" y="294"/>
                  <a:pt x="761" y="299"/>
                </a:cubicBezTo>
                <a:cubicBezTo>
                  <a:pt x="753" y="309"/>
                  <a:pt x="748" y="312"/>
                  <a:pt x="739" y="319"/>
                </a:cubicBezTo>
                <a:cubicBezTo>
                  <a:pt x="740" y="335"/>
                  <a:pt x="758" y="351"/>
                  <a:pt x="776" y="351"/>
                </a:cubicBezTo>
                <a:cubicBezTo>
                  <a:pt x="794" y="351"/>
                  <a:pt x="813" y="336"/>
                  <a:pt x="813" y="319"/>
                </a:cubicBezTo>
                <a:close/>
                <a:moveTo>
                  <a:pt x="644" y="319"/>
                </a:moveTo>
                <a:cubicBezTo>
                  <a:pt x="640" y="316"/>
                  <a:pt x="636" y="313"/>
                  <a:pt x="632" y="310"/>
                </a:cubicBezTo>
                <a:cubicBezTo>
                  <a:pt x="628" y="307"/>
                  <a:pt x="626" y="304"/>
                  <a:pt x="623" y="300"/>
                </a:cubicBezTo>
                <a:cubicBezTo>
                  <a:pt x="615" y="290"/>
                  <a:pt x="609" y="275"/>
                  <a:pt x="607" y="275"/>
                </a:cubicBezTo>
                <a:cubicBezTo>
                  <a:pt x="603" y="276"/>
                  <a:pt x="601" y="284"/>
                  <a:pt x="599" y="288"/>
                </a:cubicBezTo>
                <a:cubicBezTo>
                  <a:pt x="593" y="299"/>
                  <a:pt x="581" y="313"/>
                  <a:pt x="570" y="319"/>
                </a:cubicBezTo>
                <a:cubicBezTo>
                  <a:pt x="573" y="348"/>
                  <a:pt x="608" y="361"/>
                  <a:pt x="632" y="342"/>
                </a:cubicBezTo>
                <a:cubicBezTo>
                  <a:pt x="636" y="338"/>
                  <a:pt x="644" y="328"/>
                  <a:pt x="644" y="319"/>
                </a:cubicBezTo>
                <a:close/>
                <a:moveTo>
                  <a:pt x="665" y="328"/>
                </a:moveTo>
                <a:cubicBezTo>
                  <a:pt x="652" y="324"/>
                  <a:pt x="652" y="324"/>
                  <a:pt x="652" y="324"/>
                </a:cubicBezTo>
                <a:cubicBezTo>
                  <a:pt x="650" y="327"/>
                  <a:pt x="643" y="358"/>
                  <a:pt x="608" y="359"/>
                </a:cubicBezTo>
                <a:cubicBezTo>
                  <a:pt x="595" y="359"/>
                  <a:pt x="585" y="355"/>
                  <a:pt x="578" y="349"/>
                </a:cubicBezTo>
                <a:cubicBezTo>
                  <a:pt x="568" y="341"/>
                  <a:pt x="568" y="338"/>
                  <a:pt x="562" y="324"/>
                </a:cubicBezTo>
                <a:cubicBezTo>
                  <a:pt x="549" y="328"/>
                  <a:pt x="549" y="328"/>
                  <a:pt x="549" y="328"/>
                </a:cubicBezTo>
                <a:cubicBezTo>
                  <a:pt x="550" y="352"/>
                  <a:pt x="597" y="396"/>
                  <a:pt x="645" y="360"/>
                </a:cubicBezTo>
                <a:cubicBezTo>
                  <a:pt x="652" y="354"/>
                  <a:pt x="663" y="341"/>
                  <a:pt x="665" y="328"/>
                </a:cubicBezTo>
                <a:close/>
                <a:moveTo>
                  <a:pt x="834" y="328"/>
                </a:moveTo>
                <a:cubicBezTo>
                  <a:pt x="822" y="324"/>
                  <a:pt x="822" y="324"/>
                  <a:pt x="822" y="324"/>
                </a:cubicBezTo>
                <a:cubicBezTo>
                  <a:pt x="820" y="327"/>
                  <a:pt x="813" y="359"/>
                  <a:pt x="777" y="359"/>
                </a:cubicBezTo>
                <a:cubicBezTo>
                  <a:pt x="764" y="359"/>
                  <a:pt x="754" y="355"/>
                  <a:pt x="747" y="349"/>
                </a:cubicBezTo>
                <a:cubicBezTo>
                  <a:pt x="738" y="341"/>
                  <a:pt x="736" y="337"/>
                  <a:pt x="731" y="323"/>
                </a:cubicBezTo>
                <a:cubicBezTo>
                  <a:pt x="728" y="325"/>
                  <a:pt x="720" y="327"/>
                  <a:pt x="719" y="329"/>
                </a:cubicBezTo>
                <a:cubicBezTo>
                  <a:pt x="729" y="369"/>
                  <a:pt x="780" y="388"/>
                  <a:pt x="814" y="360"/>
                </a:cubicBezTo>
                <a:cubicBezTo>
                  <a:pt x="821" y="355"/>
                  <a:pt x="833" y="342"/>
                  <a:pt x="834" y="328"/>
                </a:cubicBezTo>
                <a:close/>
                <a:moveTo>
                  <a:pt x="685" y="332"/>
                </a:moveTo>
                <a:cubicBezTo>
                  <a:pt x="673" y="331"/>
                  <a:pt x="673" y="331"/>
                  <a:pt x="673" y="331"/>
                </a:cubicBezTo>
                <a:cubicBezTo>
                  <a:pt x="666" y="346"/>
                  <a:pt x="667" y="352"/>
                  <a:pt x="650" y="366"/>
                </a:cubicBezTo>
                <a:cubicBezTo>
                  <a:pt x="613" y="398"/>
                  <a:pt x="551" y="377"/>
                  <a:pt x="541" y="331"/>
                </a:cubicBezTo>
                <a:cubicBezTo>
                  <a:pt x="529" y="332"/>
                  <a:pt x="529" y="332"/>
                  <a:pt x="529" y="332"/>
                </a:cubicBezTo>
                <a:cubicBezTo>
                  <a:pt x="529" y="340"/>
                  <a:pt x="536" y="352"/>
                  <a:pt x="539" y="357"/>
                </a:cubicBezTo>
                <a:cubicBezTo>
                  <a:pt x="566" y="397"/>
                  <a:pt x="620" y="406"/>
                  <a:pt x="658" y="375"/>
                </a:cubicBezTo>
                <a:cubicBezTo>
                  <a:pt x="664" y="371"/>
                  <a:pt x="671" y="363"/>
                  <a:pt x="675" y="357"/>
                </a:cubicBezTo>
                <a:cubicBezTo>
                  <a:pt x="678" y="352"/>
                  <a:pt x="685" y="339"/>
                  <a:pt x="685" y="332"/>
                </a:cubicBezTo>
                <a:close/>
                <a:moveTo>
                  <a:pt x="854" y="332"/>
                </a:moveTo>
                <a:cubicBezTo>
                  <a:pt x="843" y="331"/>
                  <a:pt x="843" y="331"/>
                  <a:pt x="843" y="331"/>
                </a:cubicBezTo>
                <a:cubicBezTo>
                  <a:pt x="840" y="337"/>
                  <a:pt x="840" y="340"/>
                  <a:pt x="834" y="351"/>
                </a:cubicBezTo>
                <a:cubicBezTo>
                  <a:pt x="830" y="356"/>
                  <a:pt x="825" y="362"/>
                  <a:pt x="820" y="366"/>
                </a:cubicBezTo>
                <a:cubicBezTo>
                  <a:pt x="780" y="399"/>
                  <a:pt x="720" y="375"/>
                  <a:pt x="710" y="331"/>
                </a:cubicBezTo>
                <a:cubicBezTo>
                  <a:pt x="699" y="332"/>
                  <a:pt x="699" y="332"/>
                  <a:pt x="699" y="332"/>
                </a:cubicBezTo>
                <a:cubicBezTo>
                  <a:pt x="698" y="345"/>
                  <a:pt x="714" y="366"/>
                  <a:pt x="725" y="375"/>
                </a:cubicBezTo>
                <a:cubicBezTo>
                  <a:pt x="763" y="406"/>
                  <a:pt x="817" y="397"/>
                  <a:pt x="844" y="357"/>
                </a:cubicBezTo>
                <a:cubicBezTo>
                  <a:pt x="847" y="352"/>
                  <a:pt x="855" y="339"/>
                  <a:pt x="854" y="332"/>
                </a:cubicBezTo>
                <a:close/>
                <a:moveTo>
                  <a:pt x="727" y="388"/>
                </a:moveTo>
                <a:cubicBezTo>
                  <a:pt x="715" y="377"/>
                  <a:pt x="707" y="372"/>
                  <a:pt x="698" y="356"/>
                </a:cubicBezTo>
                <a:cubicBezTo>
                  <a:pt x="697" y="353"/>
                  <a:pt x="696" y="351"/>
                  <a:pt x="695" y="348"/>
                </a:cubicBezTo>
                <a:cubicBezTo>
                  <a:pt x="694" y="347"/>
                  <a:pt x="694" y="346"/>
                  <a:pt x="693" y="345"/>
                </a:cubicBezTo>
                <a:cubicBezTo>
                  <a:pt x="693" y="343"/>
                  <a:pt x="693" y="344"/>
                  <a:pt x="692" y="343"/>
                </a:cubicBezTo>
                <a:cubicBezTo>
                  <a:pt x="692" y="342"/>
                  <a:pt x="692" y="342"/>
                  <a:pt x="691" y="341"/>
                </a:cubicBezTo>
                <a:cubicBezTo>
                  <a:pt x="688" y="354"/>
                  <a:pt x="677" y="370"/>
                  <a:pt x="667" y="378"/>
                </a:cubicBezTo>
                <a:cubicBezTo>
                  <a:pt x="664" y="381"/>
                  <a:pt x="659" y="384"/>
                  <a:pt x="656" y="388"/>
                </a:cubicBezTo>
                <a:cubicBezTo>
                  <a:pt x="657" y="395"/>
                  <a:pt x="664" y="402"/>
                  <a:pt x="668" y="406"/>
                </a:cubicBezTo>
                <a:cubicBezTo>
                  <a:pt x="690" y="424"/>
                  <a:pt x="724" y="409"/>
                  <a:pt x="727" y="388"/>
                </a:cubicBezTo>
                <a:close/>
                <a:moveTo>
                  <a:pt x="748" y="397"/>
                </a:moveTo>
                <a:cubicBezTo>
                  <a:pt x="735" y="392"/>
                  <a:pt x="735" y="392"/>
                  <a:pt x="735" y="392"/>
                </a:cubicBezTo>
                <a:cubicBezTo>
                  <a:pt x="729" y="408"/>
                  <a:pt x="714" y="422"/>
                  <a:pt x="692" y="422"/>
                </a:cubicBezTo>
                <a:cubicBezTo>
                  <a:pt x="681" y="423"/>
                  <a:pt x="671" y="419"/>
                  <a:pt x="664" y="414"/>
                </a:cubicBezTo>
                <a:cubicBezTo>
                  <a:pt x="660" y="410"/>
                  <a:pt x="658" y="408"/>
                  <a:pt x="655" y="405"/>
                </a:cubicBezTo>
                <a:cubicBezTo>
                  <a:pt x="652" y="401"/>
                  <a:pt x="651" y="396"/>
                  <a:pt x="648" y="392"/>
                </a:cubicBezTo>
                <a:cubicBezTo>
                  <a:pt x="636" y="397"/>
                  <a:pt x="636" y="397"/>
                  <a:pt x="636" y="397"/>
                </a:cubicBezTo>
                <a:cubicBezTo>
                  <a:pt x="637" y="408"/>
                  <a:pt x="649" y="420"/>
                  <a:pt x="655" y="424"/>
                </a:cubicBezTo>
                <a:cubicBezTo>
                  <a:pt x="664" y="431"/>
                  <a:pt x="677" y="436"/>
                  <a:pt x="691" y="436"/>
                </a:cubicBezTo>
                <a:cubicBezTo>
                  <a:pt x="716" y="437"/>
                  <a:pt x="742" y="419"/>
                  <a:pt x="748" y="397"/>
                </a:cubicBezTo>
                <a:close/>
                <a:moveTo>
                  <a:pt x="768" y="402"/>
                </a:moveTo>
                <a:cubicBezTo>
                  <a:pt x="756" y="400"/>
                  <a:pt x="756" y="400"/>
                  <a:pt x="756" y="400"/>
                </a:cubicBezTo>
                <a:cubicBezTo>
                  <a:pt x="737" y="447"/>
                  <a:pt x="684" y="457"/>
                  <a:pt x="651" y="431"/>
                </a:cubicBezTo>
                <a:cubicBezTo>
                  <a:pt x="635" y="419"/>
                  <a:pt x="636" y="415"/>
                  <a:pt x="627" y="400"/>
                </a:cubicBezTo>
                <a:cubicBezTo>
                  <a:pt x="615" y="402"/>
                  <a:pt x="615" y="402"/>
                  <a:pt x="615" y="402"/>
                </a:cubicBezTo>
                <a:cubicBezTo>
                  <a:pt x="619" y="418"/>
                  <a:pt x="633" y="433"/>
                  <a:pt x="642" y="440"/>
                </a:cubicBezTo>
                <a:cubicBezTo>
                  <a:pt x="670" y="462"/>
                  <a:pt x="711" y="462"/>
                  <a:pt x="741" y="440"/>
                </a:cubicBezTo>
                <a:cubicBezTo>
                  <a:pt x="750" y="434"/>
                  <a:pt x="765" y="417"/>
                  <a:pt x="768" y="402"/>
                </a:cubicBezTo>
                <a:close/>
                <a:moveTo>
                  <a:pt x="814" y="452"/>
                </a:moveTo>
                <a:cubicBezTo>
                  <a:pt x="813" y="452"/>
                  <a:pt x="813" y="452"/>
                  <a:pt x="813" y="452"/>
                </a:cubicBezTo>
                <a:cubicBezTo>
                  <a:pt x="811" y="450"/>
                  <a:pt x="811" y="450"/>
                  <a:pt x="811" y="450"/>
                </a:cubicBezTo>
                <a:cubicBezTo>
                  <a:pt x="804" y="445"/>
                  <a:pt x="799" y="441"/>
                  <a:pt x="792" y="433"/>
                </a:cubicBezTo>
                <a:cubicBezTo>
                  <a:pt x="783" y="420"/>
                  <a:pt x="784" y="421"/>
                  <a:pt x="779" y="411"/>
                </a:cubicBezTo>
                <a:cubicBezTo>
                  <a:pt x="774" y="401"/>
                  <a:pt x="774" y="416"/>
                  <a:pt x="761" y="432"/>
                </a:cubicBezTo>
                <a:cubicBezTo>
                  <a:pt x="756" y="438"/>
                  <a:pt x="747" y="448"/>
                  <a:pt x="739" y="451"/>
                </a:cubicBezTo>
                <a:cubicBezTo>
                  <a:pt x="740" y="468"/>
                  <a:pt x="757" y="483"/>
                  <a:pt x="776" y="484"/>
                </a:cubicBezTo>
                <a:cubicBezTo>
                  <a:pt x="795" y="484"/>
                  <a:pt x="811" y="469"/>
                  <a:pt x="814" y="452"/>
                </a:cubicBezTo>
                <a:close/>
                <a:moveTo>
                  <a:pt x="834" y="462"/>
                </a:moveTo>
                <a:cubicBezTo>
                  <a:pt x="821" y="456"/>
                  <a:pt x="821" y="456"/>
                  <a:pt x="821" y="456"/>
                </a:cubicBezTo>
                <a:cubicBezTo>
                  <a:pt x="818" y="475"/>
                  <a:pt x="799" y="492"/>
                  <a:pt x="777" y="492"/>
                </a:cubicBezTo>
                <a:cubicBezTo>
                  <a:pt x="754" y="492"/>
                  <a:pt x="735" y="475"/>
                  <a:pt x="732" y="456"/>
                </a:cubicBezTo>
                <a:cubicBezTo>
                  <a:pt x="718" y="461"/>
                  <a:pt x="718" y="461"/>
                  <a:pt x="718" y="461"/>
                </a:cubicBezTo>
                <a:cubicBezTo>
                  <a:pt x="721" y="474"/>
                  <a:pt x="732" y="487"/>
                  <a:pt x="738" y="492"/>
                </a:cubicBezTo>
                <a:cubicBezTo>
                  <a:pt x="781" y="525"/>
                  <a:pt x="829" y="493"/>
                  <a:pt x="834" y="462"/>
                </a:cubicBezTo>
                <a:close/>
                <a:moveTo>
                  <a:pt x="854" y="465"/>
                </a:moveTo>
                <a:cubicBezTo>
                  <a:pt x="843" y="464"/>
                  <a:pt x="843" y="464"/>
                  <a:pt x="843" y="464"/>
                </a:cubicBezTo>
                <a:cubicBezTo>
                  <a:pt x="835" y="478"/>
                  <a:pt x="837" y="484"/>
                  <a:pt x="820" y="499"/>
                </a:cubicBezTo>
                <a:cubicBezTo>
                  <a:pt x="785" y="528"/>
                  <a:pt x="726" y="516"/>
                  <a:pt x="710" y="464"/>
                </a:cubicBezTo>
                <a:cubicBezTo>
                  <a:pt x="698" y="465"/>
                  <a:pt x="698" y="465"/>
                  <a:pt x="698" y="465"/>
                </a:cubicBezTo>
                <a:cubicBezTo>
                  <a:pt x="701" y="482"/>
                  <a:pt x="715" y="500"/>
                  <a:pt x="725" y="508"/>
                </a:cubicBezTo>
                <a:cubicBezTo>
                  <a:pt x="755" y="532"/>
                  <a:pt x="799" y="533"/>
                  <a:pt x="828" y="508"/>
                </a:cubicBezTo>
                <a:cubicBezTo>
                  <a:pt x="837" y="500"/>
                  <a:pt x="852" y="483"/>
                  <a:pt x="854" y="465"/>
                </a:cubicBezTo>
                <a:close/>
                <a:moveTo>
                  <a:pt x="813" y="584"/>
                </a:moveTo>
                <a:cubicBezTo>
                  <a:pt x="804" y="576"/>
                  <a:pt x="804" y="579"/>
                  <a:pt x="793" y="566"/>
                </a:cubicBezTo>
                <a:cubicBezTo>
                  <a:pt x="782" y="552"/>
                  <a:pt x="781" y="545"/>
                  <a:pt x="778" y="541"/>
                </a:cubicBezTo>
                <a:cubicBezTo>
                  <a:pt x="745" y="539"/>
                  <a:pt x="726" y="580"/>
                  <a:pt x="748" y="603"/>
                </a:cubicBezTo>
                <a:cubicBezTo>
                  <a:pt x="775" y="632"/>
                  <a:pt x="813" y="608"/>
                  <a:pt x="813" y="584"/>
                </a:cubicBezTo>
                <a:close/>
                <a:moveTo>
                  <a:pt x="834" y="594"/>
                </a:moveTo>
                <a:cubicBezTo>
                  <a:pt x="822" y="589"/>
                  <a:pt x="822" y="589"/>
                  <a:pt x="822" y="589"/>
                </a:cubicBezTo>
                <a:cubicBezTo>
                  <a:pt x="819" y="593"/>
                  <a:pt x="817" y="613"/>
                  <a:pt x="792" y="622"/>
                </a:cubicBezTo>
                <a:cubicBezTo>
                  <a:pt x="773" y="629"/>
                  <a:pt x="756" y="622"/>
                  <a:pt x="745" y="612"/>
                </a:cubicBezTo>
                <a:cubicBezTo>
                  <a:pt x="726" y="595"/>
                  <a:pt x="726" y="563"/>
                  <a:pt x="744" y="546"/>
                </a:cubicBezTo>
                <a:cubicBezTo>
                  <a:pt x="750" y="540"/>
                  <a:pt x="755" y="538"/>
                  <a:pt x="763" y="534"/>
                </a:cubicBezTo>
                <a:cubicBezTo>
                  <a:pt x="758" y="533"/>
                  <a:pt x="753" y="532"/>
                  <a:pt x="748" y="530"/>
                </a:cubicBezTo>
                <a:cubicBezTo>
                  <a:pt x="742" y="528"/>
                  <a:pt x="741" y="529"/>
                  <a:pt x="735" y="535"/>
                </a:cubicBezTo>
                <a:cubicBezTo>
                  <a:pt x="711" y="557"/>
                  <a:pt x="710" y="597"/>
                  <a:pt x="734" y="621"/>
                </a:cubicBezTo>
                <a:cubicBezTo>
                  <a:pt x="771" y="658"/>
                  <a:pt x="828" y="631"/>
                  <a:pt x="834" y="594"/>
                </a:cubicBezTo>
                <a:close/>
                <a:moveTo>
                  <a:pt x="854" y="598"/>
                </a:moveTo>
                <a:cubicBezTo>
                  <a:pt x="843" y="596"/>
                  <a:pt x="843" y="596"/>
                  <a:pt x="843" y="596"/>
                </a:cubicBezTo>
                <a:cubicBezTo>
                  <a:pt x="839" y="604"/>
                  <a:pt x="838" y="613"/>
                  <a:pt x="828" y="623"/>
                </a:cubicBezTo>
                <a:cubicBezTo>
                  <a:pt x="821" y="631"/>
                  <a:pt x="815" y="636"/>
                  <a:pt x="804" y="641"/>
                </a:cubicBezTo>
                <a:cubicBezTo>
                  <a:pt x="746" y="667"/>
                  <a:pt x="686" y="604"/>
                  <a:pt x="715" y="547"/>
                </a:cubicBezTo>
                <a:cubicBezTo>
                  <a:pt x="724" y="531"/>
                  <a:pt x="729" y="531"/>
                  <a:pt x="734" y="524"/>
                </a:cubicBezTo>
                <a:cubicBezTo>
                  <a:pt x="724" y="518"/>
                  <a:pt x="724" y="518"/>
                  <a:pt x="724" y="518"/>
                </a:cubicBezTo>
                <a:cubicBezTo>
                  <a:pt x="720" y="520"/>
                  <a:pt x="715" y="527"/>
                  <a:pt x="712" y="530"/>
                </a:cubicBezTo>
                <a:cubicBezTo>
                  <a:pt x="684" y="567"/>
                  <a:pt x="693" y="620"/>
                  <a:pt x="733" y="647"/>
                </a:cubicBezTo>
                <a:cubicBezTo>
                  <a:pt x="754" y="660"/>
                  <a:pt x="786" y="664"/>
                  <a:pt x="811" y="652"/>
                </a:cubicBezTo>
                <a:cubicBezTo>
                  <a:pt x="821" y="646"/>
                  <a:pt x="831" y="639"/>
                  <a:pt x="838" y="630"/>
                </a:cubicBezTo>
                <a:cubicBezTo>
                  <a:pt x="843" y="624"/>
                  <a:pt x="854" y="608"/>
                  <a:pt x="854" y="59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9" name="Freeform 43"/>
          <p:cNvSpPr>
            <a:spLocks noEditPoints="1"/>
          </p:cNvSpPr>
          <p:nvPr/>
        </p:nvSpPr>
        <p:spPr bwMode="auto">
          <a:xfrm>
            <a:off x="-42598" y="5015530"/>
            <a:ext cx="1772482" cy="1817785"/>
          </a:xfrm>
          <a:custGeom>
            <a:avLst/>
            <a:gdLst>
              <a:gd name="T0" fmla="*/ 814 w 870"/>
              <a:gd name="T1" fmla="*/ 889 h 892"/>
              <a:gd name="T2" fmla="*/ 612 w 870"/>
              <a:gd name="T3" fmla="*/ 889 h 892"/>
              <a:gd name="T4" fmla="*/ 413 w 870"/>
              <a:gd name="T5" fmla="*/ 891 h 892"/>
              <a:gd name="T6" fmla="*/ 254 w 870"/>
              <a:gd name="T7" fmla="*/ 889 h 892"/>
              <a:gd name="T8" fmla="*/ 85 w 870"/>
              <a:gd name="T9" fmla="*/ 889 h 892"/>
              <a:gd name="T10" fmla="*/ 8 w 870"/>
              <a:gd name="T11" fmla="*/ 736 h 892"/>
              <a:gd name="T12" fmla="*/ 0 w 870"/>
              <a:gd name="T13" fmla="*/ 693 h 892"/>
              <a:gd name="T14" fmla="*/ 0 w 870"/>
              <a:gd name="T15" fmla="*/ 589 h 892"/>
              <a:gd name="T16" fmla="*/ 9 w 870"/>
              <a:gd name="T17" fmla="*/ 552 h 892"/>
              <a:gd name="T18" fmla="*/ 0 w 870"/>
              <a:gd name="T19" fmla="*/ 436 h 892"/>
              <a:gd name="T20" fmla="*/ 52 w 870"/>
              <a:gd name="T21" fmla="*/ 367 h 892"/>
              <a:gd name="T22" fmla="*/ 0 w 870"/>
              <a:gd name="T23" fmla="*/ 267 h 892"/>
              <a:gd name="T24" fmla="*/ 0 w 870"/>
              <a:gd name="T25" fmla="*/ 191 h 892"/>
              <a:gd name="T26" fmla="*/ 0 w 870"/>
              <a:gd name="T27" fmla="*/ 73 h 892"/>
              <a:gd name="T28" fmla="*/ 51 w 870"/>
              <a:gd name="T29" fmla="*/ 173 h 892"/>
              <a:gd name="T30" fmla="*/ 85 w 870"/>
              <a:gd name="T31" fmla="*/ 165 h 892"/>
              <a:gd name="T32" fmla="*/ 403 w 870"/>
              <a:gd name="T33" fmla="*/ 579 h 892"/>
              <a:gd name="T34" fmla="*/ 689 w 870"/>
              <a:gd name="T35" fmla="*/ 560 h 892"/>
              <a:gd name="T36" fmla="*/ 857 w 870"/>
              <a:gd name="T37" fmla="*/ 873 h 892"/>
              <a:gd name="T38" fmla="*/ 688 w 870"/>
              <a:gd name="T39" fmla="*/ 877 h 892"/>
              <a:gd name="T40" fmla="*/ 348 w 870"/>
              <a:gd name="T41" fmla="*/ 854 h 892"/>
              <a:gd name="T42" fmla="*/ 149 w 870"/>
              <a:gd name="T43" fmla="*/ 891 h 892"/>
              <a:gd name="T44" fmla="*/ 801 w 870"/>
              <a:gd name="T45" fmla="*/ 820 h 892"/>
              <a:gd name="T46" fmla="*/ 226 w 870"/>
              <a:gd name="T47" fmla="*/ 839 h 892"/>
              <a:gd name="T48" fmla="*/ 545 w 870"/>
              <a:gd name="T49" fmla="*/ 830 h 892"/>
              <a:gd name="T50" fmla="*/ 491 w 870"/>
              <a:gd name="T51" fmla="*/ 829 h 892"/>
              <a:gd name="T52" fmla="*/ 93 w 870"/>
              <a:gd name="T53" fmla="*/ 799 h 892"/>
              <a:gd name="T54" fmla="*/ 355 w 870"/>
              <a:gd name="T55" fmla="*/ 826 h 892"/>
              <a:gd name="T56" fmla="*/ 315 w 870"/>
              <a:gd name="T57" fmla="*/ 783 h 892"/>
              <a:gd name="T58" fmla="*/ 482 w 870"/>
              <a:gd name="T59" fmla="*/ 771 h 892"/>
              <a:gd name="T60" fmla="*/ 312 w 870"/>
              <a:gd name="T61" fmla="*/ 771 h 892"/>
              <a:gd name="T62" fmla="*/ 644 w 870"/>
              <a:gd name="T63" fmla="*/ 766 h 892"/>
              <a:gd name="T64" fmla="*/ 574 w 870"/>
              <a:gd name="T65" fmla="*/ 760 h 892"/>
              <a:gd name="T66" fmla="*/ 215 w 870"/>
              <a:gd name="T67" fmla="*/ 753 h 892"/>
              <a:gd name="T68" fmla="*/ 623 w 870"/>
              <a:gd name="T69" fmla="*/ 758 h 892"/>
              <a:gd name="T70" fmla="*/ 594 w 870"/>
              <a:gd name="T71" fmla="*/ 756 h 892"/>
              <a:gd name="T72" fmla="*/ 735 w 870"/>
              <a:gd name="T73" fmla="*/ 706 h 892"/>
              <a:gd name="T74" fmla="*/ 565 w 870"/>
              <a:gd name="T75" fmla="*/ 706 h 892"/>
              <a:gd name="T76" fmla="*/ 264 w 870"/>
              <a:gd name="T77" fmla="*/ 674 h 892"/>
              <a:gd name="T78" fmla="*/ 786 w 870"/>
              <a:gd name="T79" fmla="*/ 757 h 892"/>
              <a:gd name="T80" fmla="*/ 375 w 870"/>
              <a:gd name="T81" fmla="*/ 697 h 892"/>
              <a:gd name="T82" fmla="*/ 321 w 870"/>
              <a:gd name="T83" fmla="*/ 697 h 892"/>
              <a:gd name="T84" fmla="*/ 825 w 870"/>
              <a:gd name="T85" fmla="*/ 755 h 892"/>
              <a:gd name="T86" fmla="*/ 551 w 870"/>
              <a:gd name="T87" fmla="*/ 650 h 892"/>
              <a:gd name="T88" fmla="*/ 220 w 870"/>
              <a:gd name="T89" fmla="*/ 659 h 892"/>
              <a:gd name="T90" fmla="*/ 172 w 870"/>
              <a:gd name="T91" fmla="*/ 693 h 892"/>
              <a:gd name="T92" fmla="*/ 312 w 870"/>
              <a:gd name="T93" fmla="*/ 639 h 892"/>
              <a:gd name="T94" fmla="*/ 644 w 870"/>
              <a:gd name="T95" fmla="*/ 633 h 892"/>
              <a:gd name="T96" fmla="*/ 554 w 870"/>
              <a:gd name="T97" fmla="*/ 601 h 892"/>
              <a:gd name="T98" fmla="*/ 222 w 870"/>
              <a:gd name="T99" fmla="*/ 633 h 892"/>
              <a:gd name="T100" fmla="*/ 442 w 870"/>
              <a:gd name="T101" fmla="*/ 624 h 892"/>
              <a:gd name="T102" fmla="*/ 398 w 870"/>
              <a:gd name="T103" fmla="*/ 585 h 892"/>
              <a:gd name="T104" fmla="*/ 86 w 870"/>
              <a:gd name="T105" fmla="*/ 605 h 892"/>
              <a:gd name="T106" fmla="*/ 239 w 870"/>
              <a:gd name="T107" fmla="*/ 551 h 892"/>
              <a:gd name="T108" fmla="*/ 123 w 870"/>
              <a:gd name="T109" fmla="*/ 544 h 892"/>
              <a:gd name="T110" fmla="*/ 186 w 870"/>
              <a:gd name="T111" fmla="*/ 560 h 892"/>
              <a:gd name="T112" fmla="*/ 177 w 870"/>
              <a:gd name="T113" fmla="*/ 548 h 892"/>
              <a:gd name="T114" fmla="*/ 235 w 870"/>
              <a:gd name="T115" fmla="*/ 495 h 892"/>
              <a:gd name="T116" fmla="*/ 57 w 870"/>
              <a:gd name="T117" fmla="*/ 441 h 892"/>
              <a:gd name="T118" fmla="*/ 132 w 870"/>
              <a:gd name="T119" fmla="*/ 400 h 892"/>
              <a:gd name="T120" fmla="*/ 123 w 870"/>
              <a:gd name="T121" fmla="*/ 290 h 892"/>
              <a:gd name="T122" fmla="*/ 27 w 870"/>
              <a:gd name="T123" fmla="*/ 2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0" h="892">
                <a:moveTo>
                  <a:pt x="849" y="891"/>
                </a:moveTo>
                <a:cubicBezTo>
                  <a:pt x="838" y="891"/>
                  <a:pt x="838" y="891"/>
                  <a:pt x="838" y="891"/>
                </a:cubicBezTo>
                <a:cubicBezTo>
                  <a:pt x="864" y="854"/>
                  <a:pt x="855" y="802"/>
                  <a:pt x="815" y="777"/>
                </a:cubicBezTo>
                <a:cubicBezTo>
                  <a:pt x="782" y="755"/>
                  <a:pt x="735" y="763"/>
                  <a:pt x="710" y="794"/>
                </a:cubicBezTo>
                <a:cubicBezTo>
                  <a:pt x="706" y="799"/>
                  <a:pt x="694" y="816"/>
                  <a:pt x="694" y="826"/>
                </a:cubicBezTo>
                <a:cubicBezTo>
                  <a:pt x="706" y="827"/>
                  <a:pt x="706" y="827"/>
                  <a:pt x="706" y="827"/>
                </a:cubicBezTo>
                <a:cubicBezTo>
                  <a:pt x="716" y="786"/>
                  <a:pt x="769" y="760"/>
                  <a:pt x="810" y="788"/>
                </a:cubicBezTo>
                <a:cubicBezTo>
                  <a:pt x="825" y="798"/>
                  <a:pt x="839" y="816"/>
                  <a:pt x="841" y="842"/>
                </a:cubicBezTo>
                <a:cubicBezTo>
                  <a:pt x="841" y="855"/>
                  <a:pt x="838" y="866"/>
                  <a:pt x="833" y="876"/>
                </a:cubicBezTo>
                <a:cubicBezTo>
                  <a:pt x="830" y="881"/>
                  <a:pt x="828" y="885"/>
                  <a:pt x="825" y="889"/>
                </a:cubicBezTo>
                <a:cubicBezTo>
                  <a:pt x="824" y="890"/>
                  <a:pt x="823" y="890"/>
                  <a:pt x="823" y="891"/>
                </a:cubicBezTo>
                <a:cubicBezTo>
                  <a:pt x="811" y="891"/>
                  <a:pt x="811" y="891"/>
                  <a:pt x="811" y="891"/>
                </a:cubicBezTo>
                <a:cubicBezTo>
                  <a:pt x="812" y="890"/>
                  <a:pt x="813" y="889"/>
                  <a:pt x="814" y="889"/>
                </a:cubicBezTo>
                <a:cubicBezTo>
                  <a:pt x="838" y="866"/>
                  <a:pt x="838" y="826"/>
                  <a:pt x="815" y="803"/>
                </a:cubicBezTo>
                <a:cubicBezTo>
                  <a:pt x="803" y="790"/>
                  <a:pt x="779" y="780"/>
                  <a:pt x="754" y="788"/>
                </a:cubicBezTo>
                <a:cubicBezTo>
                  <a:pt x="735" y="793"/>
                  <a:pt x="717" y="812"/>
                  <a:pt x="714" y="830"/>
                </a:cubicBezTo>
                <a:cubicBezTo>
                  <a:pt x="727" y="835"/>
                  <a:pt x="727" y="835"/>
                  <a:pt x="727" y="835"/>
                </a:cubicBezTo>
                <a:cubicBezTo>
                  <a:pt x="733" y="802"/>
                  <a:pt x="778" y="786"/>
                  <a:pt x="804" y="812"/>
                </a:cubicBezTo>
                <a:cubicBezTo>
                  <a:pt x="827" y="834"/>
                  <a:pt x="821" y="869"/>
                  <a:pt x="796" y="884"/>
                </a:cubicBezTo>
                <a:cubicBezTo>
                  <a:pt x="793" y="886"/>
                  <a:pt x="788" y="888"/>
                  <a:pt x="785" y="890"/>
                </a:cubicBezTo>
                <a:cubicBezTo>
                  <a:pt x="787" y="890"/>
                  <a:pt x="789" y="890"/>
                  <a:pt x="791" y="891"/>
                </a:cubicBezTo>
                <a:cubicBezTo>
                  <a:pt x="752" y="891"/>
                  <a:pt x="752" y="891"/>
                  <a:pt x="752" y="891"/>
                </a:cubicBezTo>
                <a:cubicBezTo>
                  <a:pt x="764" y="889"/>
                  <a:pt x="764" y="889"/>
                  <a:pt x="764" y="889"/>
                </a:cubicBezTo>
                <a:cubicBezTo>
                  <a:pt x="753" y="846"/>
                  <a:pt x="690" y="812"/>
                  <a:pt x="638" y="850"/>
                </a:cubicBezTo>
                <a:cubicBezTo>
                  <a:pt x="633" y="855"/>
                  <a:pt x="626" y="861"/>
                  <a:pt x="622" y="867"/>
                </a:cubicBezTo>
                <a:cubicBezTo>
                  <a:pt x="619" y="871"/>
                  <a:pt x="610" y="884"/>
                  <a:pt x="612" y="889"/>
                </a:cubicBezTo>
                <a:cubicBezTo>
                  <a:pt x="622" y="891"/>
                  <a:pt x="622" y="891"/>
                  <a:pt x="622" y="891"/>
                </a:cubicBezTo>
                <a:cubicBezTo>
                  <a:pt x="573" y="891"/>
                  <a:pt x="573" y="891"/>
                  <a:pt x="573" y="891"/>
                </a:cubicBezTo>
                <a:cubicBezTo>
                  <a:pt x="562" y="860"/>
                  <a:pt x="515" y="841"/>
                  <a:pt x="482" y="866"/>
                </a:cubicBezTo>
                <a:cubicBezTo>
                  <a:pt x="475" y="871"/>
                  <a:pt x="466" y="880"/>
                  <a:pt x="462" y="891"/>
                </a:cubicBezTo>
                <a:cubicBezTo>
                  <a:pt x="453" y="891"/>
                  <a:pt x="453" y="891"/>
                  <a:pt x="453" y="891"/>
                </a:cubicBezTo>
                <a:cubicBezTo>
                  <a:pt x="455" y="888"/>
                  <a:pt x="457" y="881"/>
                  <a:pt x="463" y="874"/>
                </a:cubicBezTo>
                <a:cubicBezTo>
                  <a:pt x="497" y="827"/>
                  <a:pt x="567" y="844"/>
                  <a:pt x="582" y="891"/>
                </a:cubicBezTo>
                <a:cubicBezTo>
                  <a:pt x="593" y="889"/>
                  <a:pt x="593" y="889"/>
                  <a:pt x="593" y="889"/>
                </a:cubicBezTo>
                <a:cubicBezTo>
                  <a:pt x="595" y="880"/>
                  <a:pt x="568" y="834"/>
                  <a:pt x="518" y="834"/>
                </a:cubicBezTo>
                <a:cubicBezTo>
                  <a:pt x="490" y="834"/>
                  <a:pt x="467" y="847"/>
                  <a:pt x="452" y="867"/>
                </a:cubicBezTo>
                <a:cubicBezTo>
                  <a:pt x="450" y="871"/>
                  <a:pt x="441" y="884"/>
                  <a:pt x="442" y="889"/>
                </a:cubicBezTo>
                <a:cubicBezTo>
                  <a:pt x="453" y="891"/>
                  <a:pt x="453" y="891"/>
                  <a:pt x="453" y="891"/>
                </a:cubicBezTo>
                <a:cubicBezTo>
                  <a:pt x="413" y="891"/>
                  <a:pt x="413" y="891"/>
                  <a:pt x="413" y="891"/>
                </a:cubicBezTo>
                <a:cubicBezTo>
                  <a:pt x="424" y="889"/>
                  <a:pt x="424" y="889"/>
                  <a:pt x="424" y="889"/>
                </a:cubicBezTo>
                <a:cubicBezTo>
                  <a:pt x="425" y="885"/>
                  <a:pt x="417" y="871"/>
                  <a:pt x="414" y="868"/>
                </a:cubicBezTo>
                <a:cubicBezTo>
                  <a:pt x="379" y="821"/>
                  <a:pt x="313" y="824"/>
                  <a:pt x="283" y="867"/>
                </a:cubicBezTo>
                <a:cubicBezTo>
                  <a:pt x="280" y="871"/>
                  <a:pt x="271" y="884"/>
                  <a:pt x="272" y="889"/>
                </a:cubicBezTo>
                <a:cubicBezTo>
                  <a:pt x="283" y="891"/>
                  <a:pt x="283" y="891"/>
                  <a:pt x="283" y="891"/>
                </a:cubicBezTo>
                <a:cubicBezTo>
                  <a:pt x="234" y="891"/>
                  <a:pt x="234" y="891"/>
                  <a:pt x="234" y="891"/>
                </a:cubicBezTo>
                <a:cubicBezTo>
                  <a:pt x="230" y="881"/>
                  <a:pt x="221" y="871"/>
                  <a:pt x="214" y="866"/>
                </a:cubicBezTo>
                <a:cubicBezTo>
                  <a:pt x="205" y="859"/>
                  <a:pt x="194" y="854"/>
                  <a:pt x="179" y="854"/>
                </a:cubicBezTo>
                <a:cubicBezTo>
                  <a:pt x="152" y="854"/>
                  <a:pt x="131" y="872"/>
                  <a:pt x="123" y="891"/>
                </a:cubicBezTo>
                <a:cubicBezTo>
                  <a:pt x="114" y="891"/>
                  <a:pt x="114" y="891"/>
                  <a:pt x="114" y="891"/>
                </a:cubicBezTo>
                <a:cubicBezTo>
                  <a:pt x="129" y="845"/>
                  <a:pt x="197" y="827"/>
                  <a:pt x="233" y="873"/>
                </a:cubicBezTo>
                <a:cubicBezTo>
                  <a:pt x="238" y="879"/>
                  <a:pt x="239" y="885"/>
                  <a:pt x="243" y="891"/>
                </a:cubicBezTo>
                <a:cubicBezTo>
                  <a:pt x="254" y="889"/>
                  <a:pt x="254" y="889"/>
                  <a:pt x="254" y="889"/>
                </a:cubicBezTo>
                <a:cubicBezTo>
                  <a:pt x="254" y="876"/>
                  <a:pt x="234" y="856"/>
                  <a:pt x="228" y="850"/>
                </a:cubicBezTo>
                <a:cubicBezTo>
                  <a:pt x="215" y="841"/>
                  <a:pt x="199" y="834"/>
                  <a:pt x="179" y="834"/>
                </a:cubicBezTo>
                <a:cubicBezTo>
                  <a:pt x="159" y="834"/>
                  <a:pt x="141" y="841"/>
                  <a:pt x="130" y="850"/>
                </a:cubicBezTo>
                <a:cubicBezTo>
                  <a:pt x="118" y="859"/>
                  <a:pt x="105" y="875"/>
                  <a:pt x="102" y="889"/>
                </a:cubicBezTo>
                <a:cubicBezTo>
                  <a:pt x="113" y="891"/>
                  <a:pt x="113" y="891"/>
                  <a:pt x="113" y="891"/>
                </a:cubicBezTo>
                <a:cubicBezTo>
                  <a:pt x="64" y="891"/>
                  <a:pt x="64" y="891"/>
                  <a:pt x="64" y="891"/>
                </a:cubicBezTo>
                <a:cubicBezTo>
                  <a:pt x="61" y="881"/>
                  <a:pt x="50" y="870"/>
                  <a:pt x="45" y="866"/>
                </a:cubicBezTo>
                <a:cubicBezTo>
                  <a:pt x="32" y="856"/>
                  <a:pt x="15" y="853"/>
                  <a:pt x="0" y="855"/>
                </a:cubicBezTo>
                <a:cubicBezTo>
                  <a:pt x="0" y="847"/>
                  <a:pt x="0" y="847"/>
                  <a:pt x="0" y="847"/>
                </a:cubicBezTo>
                <a:cubicBezTo>
                  <a:pt x="3" y="846"/>
                  <a:pt x="6" y="846"/>
                  <a:pt x="9" y="846"/>
                </a:cubicBezTo>
                <a:cubicBezTo>
                  <a:pt x="33" y="846"/>
                  <a:pt x="50" y="857"/>
                  <a:pt x="63" y="873"/>
                </a:cubicBezTo>
                <a:cubicBezTo>
                  <a:pt x="68" y="879"/>
                  <a:pt x="69" y="883"/>
                  <a:pt x="73" y="891"/>
                </a:cubicBezTo>
                <a:cubicBezTo>
                  <a:pt x="85" y="889"/>
                  <a:pt x="85" y="889"/>
                  <a:pt x="85" y="889"/>
                </a:cubicBezTo>
                <a:cubicBezTo>
                  <a:pt x="78" y="859"/>
                  <a:pt x="43" y="834"/>
                  <a:pt x="9" y="834"/>
                </a:cubicBezTo>
                <a:cubicBezTo>
                  <a:pt x="6" y="834"/>
                  <a:pt x="3" y="834"/>
                  <a:pt x="0" y="834"/>
                </a:cubicBezTo>
                <a:cubicBezTo>
                  <a:pt x="0" y="826"/>
                  <a:pt x="0" y="826"/>
                  <a:pt x="0" y="826"/>
                </a:cubicBezTo>
                <a:cubicBezTo>
                  <a:pt x="2" y="826"/>
                  <a:pt x="2" y="826"/>
                  <a:pt x="2" y="826"/>
                </a:cubicBezTo>
                <a:cubicBezTo>
                  <a:pt x="2" y="823"/>
                  <a:pt x="1" y="820"/>
                  <a:pt x="0" y="816"/>
                </a:cubicBezTo>
                <a:cubicBezTo>
                  <a:pt x="0" y="798"/>
                  <a:pt x="0" y="798"/>
                  <a:pt x="0" y="798"/>
                </a:cubicBezTo>
                <a:cubicBezTo>
                  <a:pt x="1" y="799"/>
                  <a:pt x="2" y="801"/>
                  <a:pt x="3" y="803"/>
                </a:cubicBezTo>
                <a:cubicBezTo>
                  <a:pt x="5" y="807"/>
                  <a:pt x="7" y="815"/>
                  <a:pt x="9" y="817"/>
                </a:cubicBezTo>
                <a:cubicBezTo>
                  <a:pt x="15" y="807"/>
                  <a:pt x="17" y="794"/>
                  <a:pt x="33" y="780"/>
                </a:cubicBezTo>
                <a:cubicBezTo>
                  <a:pt x="45" y="771"/>
                  <a:pt x="45" y="771"/>
                  <a:pt x="45" y="771"/>
                </a:cubicBezTo>
                <a:cubicBezTo>
                  <a:pt x="43" y="755"/>
                  <a:pt x="21" y="740"/>
                  <a:pt x="0" y="745"/>
                </a:cubicBezTo>
                <a:cubicBezTo>
                  <a:pt x="0" y="736"/>
                  <a:pt x="0" y="736"/>
                  <a:pt x="0" y="736"/>
                </a:cubicBezTo>
                <a:cubicBezTo>
                  <a:pt x="2" y="736"/>
                  <a:pt x="5" y="736"/>
                  <a:pt x="8" y="736"/>
                </a:cubicBezTo>
                <a:cubicBezTo>
                  <a:pt x="23" y="735"/>
                  <a:pt x="37" y="743"/>
                  <a:pt x="45" y="753"/>
                </a:cubicBezTo>
                <a:cubicBezTo>
                  <a:pt x="48" y="758"/>
                  <a:pt x="50" y="761"/>
                  <a:pt x="52" y="766"/>
                </a:cubicBezTo>
                <a:cubicBezTo>
                  <a:pt x="65" y="761"/>
                  <a:pt x="65" y="761"/>
                  <a:pt x="65" y="761"/>
                </a:cubicBezTo>
                <a:cubicBezTo>
                  <a:pt x="62" y="749"/>
                  <a:pt x="52" y="739"/>
                  <a:pt x="45" y="734"/>
                </a:cubicBezTo>
                <a:cubicBezTo>
                  <a:pt x="32" y="723"/>
                  <a:pt x="15" y="720"/>
                  <a:pt x="0" y="722"/>
                </a:cubicBezTo>
                <a:cubicBezTo>
                  <a:pt x="0" y="714"/>
                  <a:pt x="0" y="714"/>
                  <a:pt x="0" y="714"/>
                </a:cubicBezTo>
                <a:cubicBezTo>
                  <a:pt x="3" y="713"/>
                  <a:pt x="6" y="713"/>
                  <a:pt x="9" y="713"/>
                </a:cubicBezTo>
                <a:cubicBezTo>
                  <a:pt x="40" y="713"/>
                  <a:pt x="61" y="731"/>
                  <a:pt x="73" y="758"/>
                </a:cubicBezTo>
                <a:cubicBezTo>
                  <a:pt x="85" y="756"/>
                  <a:pt x="85" y="756"/>
                  <a:pt x="85" y="756"/>
                </a:cubicBezTo>
                <a:cubicBezTo>
                  <a:pt x="84" y="749"/>
                  <a:pt x="78" y="740"/>
                  <a:pt x="74" y="735"/>
                </a:cubicBezTo>
                <a:cubicBezTo>
                  <a:pt x="69" y="728"/>
                  <a:pt x="64" y="723"/>
                  <a:pt x="58" y="718"/>
                </a:cubicBezTo>
                <a:cubicBezTo>
                  <a:pt x="41" y="705"/>
                  <a:pt x="20" y="699"/>
                  <a:pt x="0" y="702"/>
                </a:cubicBezTo>
                <a:cubicBezTo>
                  <a:pt x="0" y="693"/>
                  <a:pt x="0" y="693"/>
                  <a:pt x="0" y="693"/>
                </a:cubicBezTo>
                <a:cubicBezTo>
                  <a:pt x="2" y="693"/>
                  <a:pt x="2" y="693"/>
                  <a:pt x="2" y="693"/>
                </a:cubicBezTo>
                <a:cubicBezTo>
                  <a:pt x="2" y="690"/>
                  <a:pt x="1" y="686"/>
                  <a:pt x="0" y="683"/>
                </a:cubicBezTo>
                <a:cubicBezTo>
                  <a:pt x="0" y="665"/>
                  <a:pt x="0" y="665"/>
                  <a:pt x="0" y="665"/>
                </a:cubicBezTo>
                <a:cubicBezTo>
                  <a:pt x="5" y="674"/>
                  <a:pt x="6" y="679"/>
                  <a:pt x="9" y="684"/>
                </a:cubicBezTo>
                <a:cubicBezTo>
                  <a:pt x="14" y="676"/>
                  <a:pt x="13" y="671"/>
                  <a:pt x="23" y="658"/>
                </a:cubicBezTo>
                <a:cubicBezTo>
                  <a:pt x="35" y="644"/>
                  <a:pt x="42" y="641"/>
                  <a:pt x="45" y="637"/>
                </a:cubicBezTo>
                <a:cubicBezTo>
                  <a:pt x="39" y="616"/>
                  <a:pt x="18" y="609"/>
                  <a:pt x="0" y="613"/>
                </a:cubicBezTo>
                <a:cubicBezTo>
                  <a:pt x="0" y="604"/>
                  <a:pt x="0" y="604"/>
                  <a:pt x="0" y="604"/>
                </a:cubicBezTo>
                <a:cubicBezTo>
                  <a:pt x="16" y="601"/>
                  <a:pt x="34" y="605"/>
                  <a:pt x="46" y="621"/>
                </a:cubicBezTo>
                <a:cubicBezTo>
                  <a:pt x="49" y="625"/>
                  <a:pt x="50" y="629"/>
                  <a:pt x="52" y="633"/>
                </a:cubicBezTo>
                <a:cubicBezTo>
                  <a:pt x="56" y="632"/>
                  <a:pt x="61" y="630"/>
                  <a:pt x="65" y="628"/>
                </a:cubicBezTo>
                <a:cubicBezTo>
                  <a:pt x="63" y="618"/>
                  <a:pt x="51" y="605"/>
                  <a:pt x="45" y="601"/>
                </a:cubicBezTo>
                <a:cubicBezTo>
                  <a:pt x="31" y="591"/>
                  <a:pt x="15" y="587"/>
                  <a:pt x="0" y="589"/>
                </a:cubicBezTo>
                <a:cubicBezTo>
                  <a:pt x="0" y="581"/>
                  <a:pt x="0" y="581"/>
                  <a:pt x="0" y="581"/>
                </a:cubicBezTo>
                <a:cubicBezTo>
                  <a:pt x="16" y="579"/>
                  <a:pt x="34" y="582"/>
                  <a:pt x="50" y="594"/>
                </a:cubicBezTo>
                <a:cubicBezTo>
                  <a:pt x="56" y="598"/>
                  <a:pt x="59" y="602"/>
                  <a:pt x="63" y="607"/>
                </a:cubicBezTo>
                <a:cubicBezTo>
                  <a:pt x="68" y="613"/>
                  <a:pt x="69" y="618"/>
                  <a:pt x="73" y="625"/>
                </a:cubicBezTo>
                <a:cubicBezTo>
                  <a:pt x="85" y="624"/>
                  <a:pt x="85" y="624"/>
                  <a:pt x="85" y="624"/>
                </a:cubicBezTo>
                <a:cubicBezTo>
                  <a:pt x="82" y="608"/>
                  <a:pt x="67" y="592"/>
                  <a:pt x="58" y="585"/>
                </a:cubicBezTo>
                <a:cubicBezTo>
                  <a:pt x="41" y="572"/>
                  <a:pt x="20" y="566"/>
                  <a:pt x="0" y="569"/>
                </a:cubicBezTo>
                <a:cubicBezTo>
                  <a:pt x="0" y="561"/>
                  <a:pt x="0" y="561"/>
                  <a:pt x="0" y="561"/>
                </a:cubicBezTo>
                <a:cubicBezTo>
                  <a:pt x="2" y="560"/>
                  <a:pt x="2" y="560"/>
                  <a:pt x="2" y="560"/>
                </a:cubicBezTo>
                <a:cubicBezTo>
                  <a:pt x="2" y="557"/>
                  <a:pt x="1" y="554"/>
                  <a:pt x="0" y="550"/>
                </a:cubicBezTo>
                <a:cubicBezTo>
                  <a:pt x="0" y="533"/>
                  <a:pt x="0" y="533"/>
                  <a:pt x="0" y="533"/>
                </a:cubicBezTo>
                <a:cubicBezTo>
                  <a:pt x="1" y="534"/>
                  <a:pt x="1" y="536"/>
                  <a:pt x="3" y="538"/>
                </a:cubicBezTo>
                <a:cubicBezTo>
                  <a:pt x="4" y="541"/>
                  <a:pt x="7" y="549"/>
                  <a:pt x="9" y="552"/>
                </a:cubicBezTo>
                <a:cubicBezTo>
                  <a:pt x="14" y="543"/>
                  <a:pt x="12" y="541"/>
                  <a:pt x="23" y="525"/>
                </a:cubicBezTo>
                <a:cubicBezTo>
                  <a:pt x="33" y="513"/>
                  <a:pt x="39" y="510"/>
                  <a:pt x="45" y="505"/>
                </a:cubicBezTo>
                <a:cubicBezTo>
                  <a:pt x="42" y="489"/>
                  <a:pt x="20" y="474"/>
                  <a:pt x="0" y="480"/>
                </a:cubicBezTo>
                <a:cubicBezTo>
                  <a:pt x="0" y="471"/>
                  <a:pt x="0" y="471"/>
                  <a:pt x="0" y="471"/>
                </a:cubicBezTo>
                <a:cubicBezTo>
                  <a:pt x="17" y="467"/>
                  <a:pt x="35" y="475"/>
                  <a:pt x="45" y="488"/>
                </a:cubicBezTo>
                <a:cubicBezTo>
                  <a:pt x="48" y="492"/>
                  <a:pt x="50" y="496"/>
                  <a:pt x="52" y="500"/>
                </a:cubicBezTo>
                <a:cubicBezTo>
                  <a:pt x="65" y="495"/>
                  <a:pt x="65" y="495"/>
                  <a:pt x="65" y="495"/>
                </a:cubicBezTo>
                <a:cubicBezTo>
                  <a:pt x="61" y="474"/>
                  <a:pt x="31" y="452"/>
                  <a:pt x="0" y="457"/>
                </a:cubicBezTo>
                <a:cubicBezTo>
                  <a:pt x="0" y="449"/>
                  <a:pt x="0" y="449"/>
                  <a:pt x="0" y="449"/>
                </a:cubicBezTo>
                <a:cubicBezTo>
                  <a:pt x="23" y="445"/>
                  <a:pt x="47" y="454"/>
                  <a:pt x="63" y="475"/>
                </a:cubicBezTo>
                <a:cubicBezTo>
                  <a:pt x="68" y="482"/>
                  <a:pt x="69" y="485"/>
                  <a:pt x="73" y="493"/>
                </a:cubicBezTo>
                <a:cubicBezTo>
                  <a:pt x="85" y="491"/>
                  <a:pt x="85" y="491"/>
                  <a:pt x="85" y="491"/>
                </a:cubicBezTo>
                <a:cubicBezTo>
                  <a:pt x="75" y="456"/>
                  <a:pt x="37" y="432"/>
                  <a:pt x="0" y="436"/>
                </a:cubicBezTo>
                <a:cubicBezTo>
                  <a:pt x="0" y="428"/>
                  <a:pt x="0" y="428"/>
                  <a:pt x="0" y="428"/>
                </a:cubicBezTo>
                <a:cubicBezTo>
                  <a:pt x="2" y="427"/>
                  <a:pt x="2" y="427"/>
                  <a:pt x="2" y="427"/>
                </a:cubicBezTo>
                <a:cubicBezTo>
                  <a:pt x="2" y="424"/>
                  <a:pt x="1" y="421"/>
                  <a:pt x="0" y="417"/>
                </a:cubicBezTo>
                <a:cubicBezTo>
                  <a:pt x="0" y="400"/>
                  <a:pt x="0" y="400"/>
                  <a:pt x="0" y="400"/>
                </a:cubicBezTo>
                <a:cubicBezTo>
                  <a:pt x="1" y="401"/>
                  <a:pt x="2" y="403"/>
                  <a:pt x="2" y="404"/>
                </a:cubicBezTo>
                <a:cubicBezTo>
                  <a:pt x="5" y="409"/>
                  <a:pt x="6" y="415"/>
                  <a:pt x="9" y="419"/>
                </a:cubicBezTo>
                <a:cubicBezTo>
                  <a:pt x="11" y="416"/>
                  <a:pt x="13" y="409"/>
                  <a:pt x="15" y="405"/>
                </a:cubicBezTo>
                <a:cubicBezTo>
                  <a:pt x="21" y="394"/>
                  <a:pt x="35" y="377"/>
                  <a:pt x="45" y="373"/>
                </a:cubicBezTo>
                <a:cubicBezTo>
                  <a:pt x="42" y="359"/>
                  <a:pt x="26" y="346"/>
                  <a:pt x="9" y="346"/>
                </a:cubicBezTo>
                <a:cubicBezTo>
                  <a:pt x="6" y="346"/>
                  <a:pt x="3" y="346"/>
                  <a:pt x="0" y="347"/>
                </a:cubicBezTo>
                <a:cubicBezTo>
                  <a:pt x="0" y="339"/>
                  <a:pt x="0" y="339"/>
                  <a:pt x="0" y="339"/>
                </a:cubicBezTo>
                <a:cubicBezTo>
                  <a:pt x="15" y="335"/>
                  <a:pt x="33" y="340"/>
                  <a:pt x="46" y="356"/>
                </a:cubicBezTo>
                <a:cubicBezTo>
                  <a:pt x="49" y="360"/>
                  <a:pt x="50" y="363"/>
                  <a:pt x="52" y="367"/>
                </a:cubicBezTo>
                <a:cubicBezTo>
                  <a:pt x="65" y="362"/>
                  <a:pt x="65" y="362"/>
                  <a:pt x="65" y="362"/>
                </a:cubicBezTo>
                <a:cubicBezTo>
                  <a:pt x="62" y="351"/>
                  <a:pt x="51" y="340"/>
                  <a:pt x="45" y="335"/>
                </a:cubicBezTo>
                <a:cubicBezTo>
                  <a:pt x="30" y="324"/>
                  <a:pt x="14" y="322"/>
                  <a:pt x="0" y="324"/>
                </a:cubicBezTo>
                <a:cubicBezTo>
                  <a:pt x="0" y="316"/>
                  <a:pt x="0" y="316"/>
                  <a:pt x="0" y="316"/>
                </a:cubicBezTo>
                <a:cubicBezTo>
                  <a:pt x="23" y="313"/>
                  <a:pt x="48" y="322"/>
                  <a:pt x="63" y="342"/>
                </a:cubicBezTo>
                <a:cubicBezTo>
                  <a:pt x="68" y="348"/>
                  <a:pt x="69" y="352"/>
                  <a:pt x="73" y="360"/>
                </a:cubicBezTo>
                <a:cubicBezTo>
                  <a:pt x="85" y="358"/>
                  <a:pt x="85" y="358"/>
                  <a:pt x="85" y="358"/>
                </a:cubicBezTo>
                <a:cubicBezTo>
                  <a:pt x="84" y="347"/>
                  <a:pt x="68" y="327"/>
                  <a:pt x="58" y="320"/>
                </a:cubicBezTo>
                <a:cubicBezTo>
                  <a:pt x="41" y="307"/>
                  <a:pt x="20" y="301"/>
                  <a:pt x="0" y="303"/>
                </a:cubicBezTo>
                <a:cubicBezTo>
                  <a:pt x="0" y="295"/>
                  <a:pt x="0" y="295"/>
                  <a:pt x="0" y="295"/>
                </a:cubicBezTo>
                <a:cubicBezTo>
                  <a:pt x="2" y="295"/>
                  <a:pt x="2" y="295"/>
                  <a:pt x="2" y="295"/>
                </a:cubicBezTo>
                <a:cubicBezTo>
                  <a:pt x="2" y="292"/>
                  <a:pt x="1" y="288"/>
                  <a:pt x="0" y="284"/>
                </a:cubicBezTo>
                <a:cubicBezTo>
                  <a:pt x="0" y="267"/>
                  <a:pt x="0" y="267"/>
                  <a:pt x="0" y="267"/>
                </a:cubicBezTo>
                <a:cubicBezTo>
                  <a:pt x="1" y="268"/>
                  <a:pt x="2" y="270"/>
                  <a:pt x="2" y="272"/>
                </a:cubicBezTo>
                <a:cubicBezTo>
                  <a:pt x="4" y="275"/>
                  <a:pt x="8" y="284"/>
                  <a:pt x="9" y="286"/>
                </a:cubicBezTo>
                <a:cubicBezTo>
                  <a:pt x="11" y="282"/>
                  <a:pt x="13" y="277"/>
                  <a:pt x="15" y="272"/>
                </a:cubicBezTo>
                <a:cubicBezTo>
                  <a:pt x="18" y="268"/>
                  <a:pt x="20" y="264"/>
                  <a:pt x="23" y="260"/>
                </a:cubicBezTo>
                <a:cubicBezTo>
                  <a:pt x="33" y="247"/>
                  <a:pt x="41" y="243"/>
                  <a:pt x="45" y="239"/>
                </a:cubicBezTo>
                <a:cubicBezTo>
                  <a:pt x="42" y="226"/>
                  <a:pt x="26" y="213"/>
                  <a:pt x="9" y="213"/>
                </a:cubicBezTo>
                <a:cubicBezTo>
                  <a:pt x="6" y="213"/>
                  <a:pt x="3" y="213"/>
                  <a:pt x="0" y="214"/>
                </a:cubicBezTo>
                <a:cubicBezTo>
                  <a:pt x="0" y="206"/>
                  <a:pt x="0" y="206"/>
                  <a:pt x="0" y="206"/>
                </a:cubicBezTo>
                <a:cubicBezTo>
                  <a:pt x="3" y="205"/>
                  <a:pt x="6" y="205"/>
                  <a:pt x="9" y="205"/>
                </a:cubicBezTo>
                <a:cubicBezTo>
                  <a:pt x="31" y="205"/>
                  <a:pt x="43" y="217"/>
                  <a:pt x="52" y="235"/>
                </a:cubicBezTo>
                <a:cubicBezTo>
                  <a:pt x="65" y="230"/>
                  <a:pt x="65" y="230"/>
                  <a:pt x="65" y="230"/>
                </a:cubicBezTo>
                <a:cubicBezTo>
                  <a:pt x="61" y="210"/>
                  <a:pt x="34" y="191"/>
                  <a:pt x="9" y="191"/>
                </a:cubicBezTo>
                <a:cubicBezTo>
                  <a:pt x="6" y="191"/>
                  <a:pt x="3" y="191"/>
                  <a:pt x="0" y="191"/>
                </a:cubicBezTo>
                <a:cubicBezTo>
                  <a:pt x="0" y="183"/>
                  <a:pt x="0" y="183"/>
                  <a:pt x="0" y="183"/>
                </a:cubicBezTo>
                <a:cubicBezTo>
                  <a:pt x="29" y="179"/>
                  <a:pt x="61" y="194"/>
                  <a:pt x="73" y="227"/>
                </a:cubicBezTo>
                <a:cubicBezTo>
                  <a:pt x="85" y="225"/>
                  <a:pt x="85" y="225"/>
                  <a:pt x="85" y="225"/>
                </a:cubicBezTo>
                <a:cubicBezTo>
                  <a:pt x="75" y="189"/>
                  <a:pt x="37" y="167"/>
                  <a:pt x="0" y="171"/>
                </a:cubicBezTo>
                <a:cubicBezTo>
                  <a:pt x="0" y="162"/>
                  <a:pt x="0" y="162"/>
                  <a:pt x="0" y="162"/>
                </a:cubicBezTo>
                <a:cubicBezTo>
                  <a:pt x="2" y="162"/>
                  <a:pt x="2" y="162"/>
                  <a:pt x="2" y="162"/>
                </a:cubicBezTo>
                <a:cubicBezTo>
                  <a:pt x="2" y="159"/>
                  <a:pt x="1" y="156"/>
                  <a:pt x="0" y="152"/>
                </a:cubicBezTo>
                <a:cubicBezTo>
                  <a:pt x="0" y="135"/>
                  <a:pt x="0" y="135"/>
                  <a:pt x="0" y="135"/>
                </a:cubicBezTo>
                <a:cubicBezTo>
                  <a:pt x="4" y="142"/>
                  <a:pt x="7" y="149"/>
                  <a:pt x="9" y="156"/>
                </a:cubicBezTo>
                <a:cubicBezTo>
                  <a:pt x="37" y="158"/>
                  <a:pt x="59" y="121"/>
                  <a:pt x="39" y="95"/>
                </a:cubicBezTo>
                <a:cubicBezTo>
                  <a:pt x="32" y="86"/>
                  <a:pt x="18" y="78"/>
                  <a:pt x="1" y="81"/>
                </a:cubicBezTo>
                <a:cubicBezTo>
                  <a:pt x="1" y="81"/>
                  <a:pt x="0" y="81"/>
                  <a:pt x="0" y="81"/>
                </a:cubicBezTo>
                <a:cubicBezTo>
                  <a:pt x="0" y="73"/>
                  <a:pt x="0" y="73"/>
                  <a:pt x="0" y="73"/>
                </a:cubicBezTo>
                <a:cubicBezTo>
                  <a:pt x="48" y="63"/>
                  <a:pt x="78" y="128"/>
                  <a:pt x="33" y="157"/>
                </a:cubicBezTo>
                <a:cubicBezTo>
                  <a:pt x="28" y="160"/>
                  <a:pt x="29" y="159"/>
                  <a:pt x="25" y="161"/>
                </a:cubicBezTo>
                <a:cubicBezTo>
                  <a:pt x="25" y="161"/>
                  <a:pt x="25" y="161"/>
                  <a:pt x="25" y="161"/>
                </a:cubicBezTo>
                <a:cubicBezTo>
                  <a:pt x="23" y="163"/>
                  <a:pt x="23" y="163"/>
                  <a:pt x="23" y="163"/>
                </a:cubicBezTo>
                <a:cubicBezTo>
                  <a:pt x="28" y="164"/>
                  <a:pt x="33" y="165"/>
                  <a:pt x="38" y="167"/>
                </a:cubicBezTo>
                <a:cubicBezTo>
                  <a:pt x="44" y="169"/>
                  <a:pt x="47" y="165"/>
                  <a:pt x="50" y="161"/>
                </a:cubicBezTo>
                <a:cubicBezTo>
                  <a:pt x="77" y="135"/>
                  <a:pt x="72" y="96"/>
                  <a:pt x="53" y="77"/>
                </a:cubicBezTo>
                <a:cubicBezTo>
                  <a:pt x="36" y="60"/>
                  <a:pt x="16" y="56"/>
                  <a:pt x="0" y="58"/>
                </a:cubicBezTo>
                <a:cubicBezTo>
                  <a:pt x="0" y="50"/>
                  <a:pt x="0" y="50"/>
                  <a:pt x="0" y="50"/>
                </a:cubicBezTo>
                <a:cubicBezTo>
                  <a:pt x="17" y="48"/>
                  <a:pt x="34" y="52"/>
                  <a:pt x="49" y="63"/>
                </a:cubicBezTo>
                <a:cubicBezTo>
                  <a:pt x="75" y="81"/>
                  <a:pt x="86" y="118"/>
                  <a:pt x="70" y="150"/>
                </a:cubicBezTo>
                <a:cubicBezTo>
                  <a:pt x="62" y="164"/>
                  <a:pt x="55" y="168"/>
                  <a:pt x="53" y="171"/>
                </a:cubicBezTo>
                <a:cubicBezTo>
                  <a:pt x="51" y="173"/>
                  <a:pt x="53" y="170"/>
                  <a:pt x="51" y="173"/>
                </a:cubicBezTo>
                <a:cubicBezTo>
                  <a:pt x="55" y="175"/>
                  <a:pt x="57" y="177"/>
                  <a:pt x="61" y="179"/>
                </a:cubicBezTo>
                <a:cubicBezTo>
                  <a:pt x="68" y="176"/>
                  <a:pt x="78" y="161"/>
                  <a:pt x="82" y="152"/>
                </a:cubicBezTo>
                <a:cubicBezTo>
                  <a:pt x="88" y="141"/>
                  <a:pt x="90" y="126"/>
                  <a:pt x="89" y="111"/>
                </a:cubicBezTo>
                <a:cubicBezTo>
                  <a:pt x="86" y="64"/>
                  <a:pt x="43" y="33"/>
                  <a:pt x="0" y="38"/>
                </a:cubicBezTo>
                <a:cubicBezTo>
                  <a:pt x="0" y="30"/>
                  <a:pt x="0" y="30"/>
                  <a:pt x="0" y="30"/>
                </a:cubicBezTo>
                <a:cubicBezTo>
                  <a:pt x="2" y="29"/>
                  <a:pt x="2" y="29"/>
                  <a:pt x="2" y="29"/>
                </a:cubicBezTo>
                <a:cubicBezTo>
                  <a:pt x="2" y="26"/>
                  <a:pt x="1" y="23"/>
                  <a:pt x="0" y="19"/>
                </a:cubicBezTo>
                <a:cubicBezTo>
                  <a:pt x="0" y="0"/>
                  <a:pt x="0" y="0"/>
                  <a:pt x="0" y="0"/>
                </a:cubicBezTo>
                <a:cubicBezTo>
                  <a:pt x="0" y="1"/>
                  <a:pt x="0" y="2"/>
                  <a:pt x="1" y="2"/>
                </a:cubicBezTo>
                <a:cubicBezTo>
                  <a:pt x="7" y="13"/>
                  <a:pt x="10" y="26"/>
                  <a:pt x="12" y="29"/>
                </a:cubicBezTo>
                <a:cubicBezTo>
                  <a:pt x="51" y="31"/>
                  <a:pt x="79" y="55"/>
                  <a:pt x="91" y="84"/>
                </a:cubicBezTo>
                <a:cubicBezTo>
                  <a:pt x="99" y="101"/>
                  <a:pt x="100" y="122"/>
                  <a:pt x="95" y="142"/>
                </a:cubicBezTo>
                <a:cubicBezTo>
                  <a:pt x="92" y="152"/>
                  <a:pt x="90" y="156"/>
                  <a:pt x="85" y="165"/>
                </a:cubicBezTo>
                <a:cubicBezTo>
                  <a:pt x="80" y="173"/>
                  <a:pt x="75" y="177"/>
                  <a:pt x="70" y="185"/>
                </a:cubicBezTo>
                <a:cubicBezTo>
                  <a:pt x="76" y="193"/>
                  <a:pt x="76" y="190"/>
                  <a:pt x="84" y="203"/>
                </a:cubicBezTo>
                <a:cubicBezTo>
                  <a:pt x="89" y="210"/>
                  <a:pt x="92" y="216"/>
                  <a:pt x="94" y="225"/>
                </a:cubicBezTo>
                <a:cubicBezTo>
                  <a:pt x="123" y="226"/>
                  <a:pt x="146" y="237"/>
                  <a:pt x="163" y="258"/>
                </a:cubicBezTo>
                <a:cubicBezTo>
                  <a:pt x="168" y="264"/>
                  <a:pt x="172" y="271"/>
                  <a:pt x="176" y="279"/>
                </a:cubicBezTo>
                <a:cubicBezTo>
                  <a:pt x="188" y="306"/>
                  <a:pt x="184" y="335"/>
                  <a:pt x="170" y="360"/>
                </a:cubicBezTo>
                <a:cubicBezTo>
                  <a:pt x="167" y="366"/>
                  <a:pt x="159" y="376"/>
                  <a:pt x="154" y="379"/>
                </a:cubicBezTo>
                <a:cubicBezTo>
                  <a:pt x="156" y="385"/>
                  <a:pt x="168" y="391"/>
                  <a:pt x="177" y="414"/>
                </a:cubicBezTo>
                <a:cubicBezTo>
                  <a:pt x="178" y="416"/>
                  <a:pt x="179" y="418"/>
                  <a:pt x="179" y="421"/>
                </a:cubicBezTo>
                <a:cubicBezTo>
                  <a:pt x="181" y="427"/>
                  <a:pt x="180" y="427"/>
                  <a:pt x="182" y="427"/>
                </a:cubicBezTo>
                <a:cubicBezTo>
                  <a:pt x="222" y="427"/>
                  <a:pt x="255" y="458"/>
                  <a:pt x="264" y="490"/>
                </a:cubicBezTo>
                <a:cubicBezTo>
                  <a:pt x="306" y="491"/>
                  <a:pt x="342" y="520"/>
                  <a:pt x="350" y="560"/>
                </a:cubicBezTo>
                <a:cubicBezTo>
                  <a:pt x="371" y="560"/>
                  <a:pt x="389" y="568"/>
                  <a:pt x="403" y="579"/>
                </a:cubicBezTo>
                <a:cubicBezTo>
                  <a:pt x="414" y="588"/>
                  <a:pt x="425" y="600"/>
                  <a:pt x="430" y="614"/>
                </a:cubicBezTo>
                <a:cubicBezTo>
                  <a:pt x="431" y="615"/>
                  <a:pt x="431" y="616"/>
                  <a:pt x="432" y="617"/>
                </a:cubicBezTo>
                <a:cubicBezTo>
                  <a:pt x="433" y="620"/>
                  <a:pt x="431" y="619"/>
                  <a:pt x="434" y="620"/>
                </a:cubicBezTo>
                <a:cubicBezTo>
                  <a:pt x="435" y="613"/>
                  <a:pt x="442" y="601"/>
                  <a:pt x="446" y="596"/>
                </a:cubicBezTo>
                <a:cubicBezTo>
                  <a:pt x="449" y="593"/>
                  <a:pt x="450" y="590"/>
                  <a:pt x="453" y="586"/>
                </a:cubicBezTo>
                <a:cubicBezTo>
                  <a:pt x="461" y="578"/>
                  <a:pt x="476" y="569"/>
                  <a:pt x="486" y="565"/>
                </a:cubicBezTo>
                <a:cubicBezTo>
                  <a:pt x="521" y="551"/>
                  <a:pt x="562" y="564"/>
                  <a:pt x="585" y="590"/>
                </a:cubicBezTo>
                <a:cubicBezTo>
                  <a:pt x="590" y="595"/>
                  <a:pt x="601" y="612"/>
                  <a:pt x="602" y="620"/>
                </a:cubicBezTo>
                <a:cubicBezTo>
                  <a:pt x="603" y="620"/>
                  <a:pt x="603" y="620"/>
                  <a:pt x="603" y="620"/>
                </a:cubicBezTo>
                <a:cubicBezTo>
                  <a:pt x="604" y="612"/>
                  <a:pt x="612" y="601"/>
                  <a:pt x="615" y="596"/>
                </a:cubicBezTo>
                <a:cubicBezTo>
                  <a:pt x="621" y="589"/>
                  <a:pt x="621" y="589"/>
                  <a:pt x="621" y="589"/>
                </a:cubicBezTo>
                <a:cubicBezTo>
                  <a:pt x="625" y="585"/>
                  <a:pt x="628" y="582"/>
                  <a:pt x="634" y="578"/>
                </a:cubicBezTo>
                <a:cubicBezTo>
                  <a:pt x="648" y="566"/>
                  <a:pt x="666" y="560"/>
                  <a:pt x="689" y="560"/>
                </a:cubicBezTo>
                <a:cubicBezTo>
                  <a:pt x="700" y="560"/>
                  <a:pt x="711" y="562"/>
                  <a:pt x="720" y="566"/>
                </a:cubicBezTo>
                <a:cubicBezTo>
                  <a:pt x="744" y="575"/>
                  <a:pt x="766" y="596"/>
                  <a:pt x="773" y="622"/>
                </a:cubicBezTo>
                <a:cubicBezTo>
                  <a:pt x="779" y="624"/>
                  <a:pt x="785" y="623"/>
                  <a:pt x="791" y="625"/>
                </a:cubicBezTo>
                <a:cubicBezTo>
                  <a:pt x="796" y="626"/>
                  <a:pt x="802" y="628"/>
                  <a:pt x="807" y="630"/>
                </a:cubicBezTo>
                <a:cubicBezTo>
                  <a:pt x="811" y="632"/>
                  <a:pt x="817" y="634"/>
                  <a:pt x="821" y="637"/>
                </a:cubicBezTo>
                <a:cubicBezTo>
                  <a:pt x="860" y="665"/>
                  <a:pt x="857" y="693"/>
                  <a:pt x="861" y="702"/>
                </a:cubicBezTo>
                <a:cubicBezTo>
                  <a:pt x="861" y="723"/>
                  <a:pt x="861" y="723"/>
                  <a:pt x="861" y="723"/>
                </a:cubicBezTo>
                <a:cubicBezTo>
                  <a:pt x="857" y="731"/>
                  <a:pt x="863" y="736"/>
                  <a:pt x="843" y="767"/>
                </a:cubicBezTo>
                <a:cubicBezTo>
                  <a:pt x="840" y="772"/>
                  <a:pt x="836" y="774"/>
                  <a:pt x="833" y="778"/>
                </a:cubicBezTo>
                <a:cubicBezTo>
                  <a:pt x="847" y="796"/>
                  <a:pt x="847" y="796"/>
                  <a:pt x="847" y="796"/>
                </a:cubicBezTo>
                <a:cubicBezTo>
                  <a:pt x="859" y="814"/>
                  <a:pt x="859" y="829"/>
                  <a:pt x="861" y="834"/>
                </a:cubicBezTo>
                <a:cubicBezTo>
                  <a:pt x="861" y="856"/>
                  <a:pt x="861" y="856"/>
                  <a:pt x="861" y="856"/>
                </a:cubicBezTo>
                <a:cubicBezTo>
                  <a:pt x="860" y="858"/>
                  <a:pt x="858" y="869"/>
                  <a:pt x="857" y="873"/>
                </a:cubicBezTo>
                <a:cubicBezTo>
                  <a:pt x="854" y="880"/>
                  <a:pt x="852" y="886"/>
                  <a:pt x="849" y="891"/>
                </a:cubicBezTo>
                <a:close/>
                <a:moveTo>
                  <a:pt x="751" y="891"/>
                </a:moveTo>
                <a:cubicBezTo>
                  <a:pt x="739" y="851"/>
                  <a:pt x="684" y="831"/>
                  <a:pt x="646" y="860"/>
                </a:cubicBezTo>
                <a:cubicBezTo>
                  <a:pt x="629" y="873"/>
                  <a:pt x="629" y="880"/>
                  <a:pt x="623" y="891"/>
                </a:cubicBezTo>
                <a:cubicBezTo>
                  <a:pt x="632" y="891"/>
                  <a:pt x="632" y="891"/>
                  <a:pt x="632" y="891"/>
                </a:cubicBezTo>
                <a:cubicBezTo>
                  <a:pt x="636" y="881"/>
                  <a:pt x="645" y="870"/>
                  <a:pt x="652" y="866"/>
                </a:cubicBezTo>
                <a:cubicBezTo>
                  <a:pt x="688" y="840"/>
                  <a:pt x="732" y="861"/>
                  <a:pt x="743" y="891"/>
                </a:cubicBezTo>
                <a:cubicBezTo>
                  <a:pt x="751" y="891"/>
                  <a:pt x="751" y="891"/>
                  <a:pt x="751" y="891"/>
                </a:cubicBezTo>
                <a:close/>
                <a:moveTo>
                  <a:pt x="727" y="891"/>
                </a:moveTo>
                <a:cubicBezTo>
                  <a:pt x="713" y="867"/>
                  <a:pt x="681" y="861"/>
                  <a:pt x="659" y="878"/>
                </a:cubicBezTo>
                <a:cubicBezTo>
                  <a:pt x="653" y="883"/>
                  <a:pt x="650" y="887"/>
                  <a:pt x="648" y="891"/>
                </a:cubicBezTo>
                <a:cubicBezTo>
                  <a:pt x="658" y="891"/>
                  <a:pt x="658" y="891"/>
                  <a:pt x="658" y="891"/>
                </a:cubicBezTo>
                <a:cubicBezTo>
                  <a:pt x="664" y="882"/>
                  <a:pt x="675" y="876"/>
                  <a:pt x="688" y="877"/>
                </a:cubicBezTo>
                <a:cubicBezTo>
                  <a:pt x="699" y="877"/>
                  <a:pt x="710" y="883"/>
                  <a:pt x="717" y="891"/>
                </a:cubicBezTo>
                <a:cubicBezTo>
                  <a:pt x="727" y="891"/>
                  <a:pt x="727" y="891"/>
                  <a:pt x="727" y="891"/>
                </a:cubicBezTo>
                <a:close/>
                <a:moveTo>
                  <a:pt x="557" y="891"/>
                </a:moveTo>
                <a:cubicBezTo>
                  <a:pt x="550" y="878"/>
                  <a:pt x="536" y="868"/>
                  <a:pt x="517" y="868"/>
                </a:cubicBezTo>
                <a:cubicBezTo>
                  <a:pt x="495" y="869"/>
                  <a:pt x="484" y="882"/>
                  <a:pt x="479" y="891"/>
                </a:cubicBezTo>
                <a:cubicBezTo>
                  <a:pt x="488" y="891"/>
                  <a:pt x="488" y="891"/>
                  <a:pt x="488" y="891"/>
                </a:cubicBezTo>
                <a:cubicBezTo>
                  <a:pt x="502" y="872"/>
                  <a:pt x="533" y="872"/>
                  <a:pt x="548" y="891"/>
                </a:cubicBezTo>
                <a:cubicBezTo>
                  <a:pt x="557" y="891"/>
                  <a:pt x="557" y="891"/>
                  <a:pt x="557" y="891"/>
                </a:cubicBezTo>
                <a:close/>
                <a:moveTo>
                  <a:pt x="413" y="891"/>
                </a:moveTo>
                <a:cubicBezTo>
                  <a:pt x="410" y="887"/>
                  <a:pt x="409" y="881"/>
                  <a:pt x="403" y="873"/>
                </a:cubicBezTo>
                <a:cubicBezTo>
                  <a:pt x="367" y="827"/>
                  <a:pt x="299" y="845"/>
                  <a:pt x="284" y="891"/>
                </a:cubicBezTo>
                <a:cubicBezTo>
                  <a:pt x="293" y="891"/>
                  <a:pt x="293" y="891"/>
                  <a:pt x="293" y="891"/>
                </a:cubicBezTo>
                <a:cubicBezTo>
                  <a:pt x="300" y="872"/>
                  <a:pt x="322" y="854"/>
                  <a:pt x="348" y="854"/>
                </a:cubicBezTo>
                <a:cubicBezTo>
                  <a:pt x="373" y="854"/>
                  <a:pt x="397" y="872"/>
                  <a:pt x="403" y="891"/>
                </a:cubicBezTo>
                <a:cubicBezTo>
                  <a:pt x="413" y="891"/>
                  <a:pt x="413" y="891"/>
                  <a:pt x="413" y="891"/>
                </a:cubicBezTo>
                <a:close/>
                <a:moveTo>
                  <a:pt x="387" y="891"/>
                </a:moveTo>
                <a:cubicBezTo>
                  <a:pt x="387" y="889"/>
                  <a:pt x="386" y="888"/>
                  <a:pt x="385" y="887"/>
                </a:cubicBezTo>
                <a:cubicBezTo>
                  <a:pt x="366" y="861"/>
                  <a:pt x="324" y="863"/>
                  <a:pt x="308" y="891"/>
                </a:cubicBezTo>
                <a:cubicBezTo>
                  <a:pt x="318" y="891"/>
                  <a:pt x="318" y="891"/>
                  <a:pt x="318" y="891"/>
                </a:cubicBezTo>
                <a:cubicBezTo>
                  <a:pt x="325" y="883"/>
                  <a:pt x="337" y="877"/>
                  <a:pt x="348" y="877"/>
                </a:cubicBezTo>
                <a:cubicBezTo>
                  <a:pt x="361" y="877"/>
                  <a:pt x="371" y="883"/>
                  <a:pt x="378" y="891"/>
                </a:cubicBezTo>
                <a:cubicBezTo>
                  <a:pt x="387" y="891"/>
                  <a:pt x="387" y="891"/>
                  <a:pt x="387" y="891"/>
                </a:cubicBezTo>
                <a:close/>
                <a:moveTo>
                  <a:pt x="218" y="891"/>
                </a:moveTo>
                <a:cubicBezTo>
                  <a:pt x="217" y="889"/>
                  <a:pt x="216" y="888"/>
                  <a:pt x="215" y="886"/>
                </a:cubicBezTo>
                <a:cubicBezTo>
                  <a:pt x="195" y="860"/>
                  <a:pt x="154" y="864"/>
                  <a:pt x="139" y="891"/>
                </a:cubicBezTo>
                <a:cubicBezTo>
                  <a:pt x="149" y="891"/>
                  <a:pt x="149" y="891"/>
                  <a:pt x="149" y="891"/>
                </a:cubicBezTo>
                <a:cubicBezTo>
                  <a:pt x="156" y="883"/>
                  <a:pt x="167" y="877"/>
                  <a:pt x="179" y="877"/>
                </a:cubicBezTo>
                <a:cubicBezTo>
                  <a:pt x="191" y="877"/>
                  <a:pt x="202" y="883"/>
                  <a:pt x="208" y="891"/>
                </a:cubicBezTo>
                <a:cubicBezTo>
                  <a:pt x="218" y="891"/>
                  <a:pt x="218" y="891"/>
                  <a:pt x="218" y="891"/>
                </a:cubicBezTo>
                <a:close/>
                <a:moveTo>
                  <a:pt x="48" y="891"/>
                </a:moveTo>
                <a:cubicBezTo>
                  <a:pt x="48" y="889"/>
                  <a:pt x="47" y="888"/>
                  <a:pt x="46" y="887"/>
                </a:cubicBezTo>
                <a:cubicBezTo>
                  <a:pt x="34" y="871"/>
                  <a:pt x="16" y="866"/>
                  <a:pt x="0" y="869"/>
                </a:cubicBezTo>
                <a:cubicBezTo>
                  <a:pt x="0" y="878"/>
                  <a:pt x="0" y="878"/>
                  <a:pt x="0" y="878"/>
                </a:cubicBezTo>
                <a:cubicBezTo>
                  <a:pt x="14" y="875"/>
                  <a:pt x="30" y="879"/>
                  <a:pt x="39" y="891"/>
                </a:cubicBezTo>
                <a:cubicBezTo>
                  <a:pt x="48" y="891"/>
                  <a:pt x="48" y="891"/>
                  <a:pt x="48" y="891"/>
                </a:cubicBezTo>
                <a:close/>
                <a:moveTo>
                  <a:pt x="735" y="840"/>
                </a:moveTo>
                <a:cubicBezTo>
                  <a:pt x="742" y="843"/>
                  <a:pt x="751" y="852"/>
                  <a:pt x="756" y="858"/>
                </a:cubicBezTo>
                <a:cubicBezTo>
                  <a:pt x="762" y="865"/>
                  <a:pt x="766" y="873"/>
                  <a:pt x="770" y="883"/>
                </a:cubicBezTo>
                <a:cubicBezTo>
                  <a:pt x="804" y="883"/>
                  <a:pt x="822" y="847"/>
                  <a:pt x="801" y="820"/>
                </a:cubicBezTo>
                <a:cubicBezTo>
                  <a:pt x="781" y="796"/>
                  <a:pt x="738" y="808"/>
                  <a:pt x="735" y="840"/>
                </a:cubicBezTo>
                <a:close/>
                <a:moveTo>
                  <a:pt x="565" y="839"/>
                </a:moveTo>
                <a:cubicBezTo>
                  <a:pt x="577" y="846"/>
                  <a:pt x="593" y="864"/>
                  <a:pt x="598" y="877"/>
                </a:cubicBezTo>
                <a:cubicBezTo>
                  <a:pt x="605" y="892"/>
                  <a:pt x="604" y="876"/>
                  <a:pt x="618" y="858"/>
                </a:cubicBezTo>
                <a:cubicBezTo>
                  <a:pt x="629" y="845"/>
                  <a:pt x="628" y="849"/>
                  <a:pt x="639" y="839"/>
                </a:cubicBezTo>
                <a:cubicBezTo>
                  <a:pt x="640" y="823"/>
                  <a:pt x="621" y="807"/>
                  <a:pt x="603" y="807"/>
                </a:cubicBezTo>
                <a:cubicBezTo>
                  <a:pt x="583" y="807"/>
                  <a:pt x="567" y="822"/>
                  <a:pt x="565" y="839"/>
                </a:cubicBezTo>
                <a:close/>
                <a:moveTo>
                  <a:pt x="396" y="839"/>
                </a:moveTo>
                <a:cubicBezTo>
                  <a:pt x="408" y="846"/>
                  <a:pt x="423" y="863"/>
                  <a:pt x="429" y="877"/>
                </a:cubicBezTo>
                <a:cubicBezTo>
                  <a:pt x="436" y="892"/>
                  <a:pt x="434" y="876"/>
                  <a:pt x="449" y="859"/>
                </a:cubicBezTo>
                <a:cubicBezTo>
                  <a:pt x="454" y="852"/>
                  <a:pt x="462" y="844"/>
                  <a:pt x="470" y="839"/>
                </a:cubicBezTo>
                <a:cubicBezTo>
                  <a:pt x="465" y="797"/>
                  <a:pt x="401" y="797"/>
                  <a:pt x="396" y="839"/>
                </a:cubicBezTo>
                <a:close/>
                <a:moveTo>
                  <a:pt x="226" y="839"/>
                </a:moveTo>
                <a:cubicBezTo>
                  <a:pt x="231" y="843"/>
                  <a:pt x="234" y="845"/>
                  <a:pt x="238" y="848"/>
                </a:cubicBezTo>
                <a:cubicBezTo>
                  <a:pt x="246" y="855"/>
                  <a:pt x="254" y="867"/>
                  <a:pt x="259" y="877"/>
                </a:cubicBezTo>
                <a:cubicBezTo>
                  <a:pt x="266" y="891"/>
                  <a:pt x="264" y="878"/>
                  <a:pt x="279" y="859"/>
                </a:cubicBezTo>
                <a:cubicBezTo>
                  <a:pt x="283" y="853"/>
                  <a:pt x="294" y="843"/>
                  <a:pt x="301" y="840"/>
                </a:cubicBezTo>
                <a:cubicBezTo>
                  <a:pt x="298" y="822"/>
                  <a:pt x="283" y="807"/>
                  <a:pt x="264" y="807"/>
                </a:cubicBezTo>
                <a:cubicBezTo>
                  <a:pt x="244" y="807"/>
                  <a:pt x="226" y="824"/>
                  <a:pt x="226" y="839"/>
                </a:cubicBezTo>
                <a:close/>
                <a:moveTo>
                  <a:pt x="57" y="839"/>
                </a:moveTo>
                <a:cubicBezTo>
                  <a:pt x="72" y="851"/>
                  <a:pt x="81" y="858"/>
                  <a:pt x="89" y="876"/>
                </a:cubicBezTo>
                <a:cubicBezTo>
                  <a:pt x="96" y="891"/>
                  <a:pt x="95" y="878"/>
                  <a:pt x="109" y="859"/>
                </a:cubicBezTo>
                <a:cubicBezTo>
                  <a:pt x="113" y="854"/>
                  <a:pt x="125" y="842"/>
                  <a:pt x="131" y="840"/>
                </a:cubicBezTo>
                <a:cubicBezTo>
                  <a:pt x="128" y="812"/>
                  <a:pt x="93" y="796"/>
                  <a:pt x="69" y="816"/>
                </a:cubicBezTo>
                <a:cubicBezTo>
                  <a:pt x="64" y="820"/>
                  <a:pt x="57" y="830"/>
                  <a:pt x="57" y="839"/>
                </a:cubicBezTo>
                <a:close/>
                <a:moveTo>
                  <a:pt x="545" y="830"/>
                </a:moveTo>
                <a:cubicBezTo>
                  <a:pt x="557" y="834"/>
                  <a:pt x="557" y="834"/>
                  <a:pt x="557" y="834"/>
                </a:cubicBezTo>
                <a:cubicBezTo>
                  <a:pt x="563" y="821"/>
                  <a:pt x="563" y="818"/>
                  <a:pt x="573" y="810"/>
                </a:cubicBezTo>
                <a:cubicBezTo>
                  <a:pt x="594" y="792"/>
                  <a:pt x="626" y="796"/>
                  <a:pt x="642" y="820"/>
                </a:cubicBezTo>
                <a:cubicBezTo>
                  <a:pt x="644" y="825"/>
                  <a:pt x="646" y="830"/>
                  <a:pt x="648" y="834"/>
                </a:cubicBezTo>
                <a:cubicBezTo>
                  <a:pt x="660" y="830"/>
                  <a:pt x="660" y="830"/>
                  <a:pt x="660" y="830"/>
                </a:cubicBezTo>
                <a:cubicBezTo>
                  <a:pt x="657" y="807"/>
                  <a:pt x="631" y="785"/>
                  <a:pt x="603" y="785"/>
                </a:cubicBezTo>
                <a:cubicBezTo>
                  <a:pt x="574" y="785"/>
                  <a:pt x="549" y="806"/>
                  <a:pt x="545" y="830"/>
                </a:cubicBezTo>
                <a:close/>
                <a:moveTo>
                  <a:pt x="375" y="829"/>
                </a:moveTo>
                <a:cubicBezTo>
                  <a:pt x="388" y="834"/>
                  <a:pt x="388" y="834"/>
                  <a:pt x="388" y="834"/>
                </a:cubicBezTo>
                <a:cubicBezTo>
                  <a:pt x="390" y="830"/>
                  <a:pt x="391" y="825"/>
                  <a:pt x="394" y="820"/>
                </a:cubicBezTo>
                <a:cubicBezTo>
                  <a:pt x="414" y="789"/>
                  <a:pt x="461" y="793"/>
                  <a:pt x="476" y="827"/>
                </a:cubicBezTo>
                <a:cubicBezTo>
                  <a:pt x="476" y="829"/>
                  <a:pt x="477" y="832"/>
                  <a:pt x="478" y="834"/>
                </a:cubicBezTo>
                <a:cubicBezTo>
                  <a:pt x="491" y="829"/>
                  <a:pt x="491" y="829"/>
                  <a:pt x="491" y="829"/>
                </a:cubicBezTo>
                <a:cubicBezTo>
                  <a:pt x="486" y="806"/>
                  <a:pt x="462" y="785"/>
                  <a:pt x="433" y="785"/>
                </a:cubicBezTo>
                <a:cubicBezTo>
                  <a:pt x="404" y="785"/>
                  <a:pt x="380" y="806"/>
                  <a:pt x="375" y="829"/>
                </a:cubicBezTo>
                <a:close/>
                <a:moveTo>
                  <a:pt x="205" y="830"/>
                </a:moveTo>
                <a:cubicBezTo>
                  <a:pt x="218" y="834"/>
                  <a:pt x="218" y="834"/>
                  <a:pt x="218" y="834"/>
                </a:cubicBezTo>
                <a:cubicBezTo>
                  <a:pt x="220" y="831"/>
                  <a:pt x="222" y="825"/>
                  <a:pt x="224" y="820"/>
                </a:cubicBezTo>
                <a:cubicBezTo>
                  <a:pt x="238" y="798"/>
                  <a:pt x="271" y="791"/>
                  <a:pt x="293" y="810"/>
                </a:cubicBezTo>
                <a:cubicBezTo>
                  <a:pt x="304" y="819"/>
                  <a:pt x="304" y="824"/>
                  <a:pt x="308" y="834"/>
                </a:cubicBezTo>
                <a:cubicBezTo>
                  <a:pt x="321" y="830"/>
                  <a:pt x="321" y="830"/>
                  <a:pt x="321" y="830"/>
                </a:cubicBezTo>
                <a:cubicBezTo>
                  <a:pt x="316" y="797"/>
                  <a:pt x="265" y="766"/>
                  <a:pt x="225" y="798"/>
                </a:cubicBezTo>
                <a:cubicBezTo>
                  <a:pt x="218" y="804"/>
                  <a:pt x="207" y="817"/>
                  <a:pt x="205" y="830"/>
                </a:cubicBezTo>
                <a:close/>
                <a:moveTo>
                  <a:pt x="36" y="830"/>
                </a:moveTo>
                <a:cubicBezTo>
                  <a:pt x="48" y="834"/>
                  <a:pt x="48" y="834"/>
                  <a:pt x="48" y="834"/>
                </a:cubicBezTo>
                <a:cubicBezTo>
                  <a:pt x="50" y="831"/>
                  <a:pt x="58" y="799"/>
                  <a:pt x="93" y="799"/>
                </a:cubicBezTo>
                <a:cubicBezTo>
                  <a:pt x="116" y="799"/>
                  <a:pt x="135" y="816"/>
                  <a:pt x="138" y="835"/>
                </a:cubicBezTo>
                <a:cubicBezTo>
                  <a:pt x="152" y="830"/>
                  <a:pt x="152" y="830"/>
                  <a:pt x="152" y="830"/>
                </a:cubicBezTo>
                <a:cubicBezTo>
                  <a:pt x="147" y="798"/>
                  <a:pt x="98" y="766"/>
                  <a:pt x="56" y="798"/>
                </a:cubicBezTo>
                <a:cubicBezTo>
                  <a:pt x="49" y="803"/>
                  <a:pt x="38" y="816"/>
                  <a:pt x="36" y="830"/>
                </a:cubicBezTo>
                <a:close/>
                <a:moveTo>
                  <a:pt x="525" y="826"/>
                </a:moveTo>
                <a:cubicBezTo>
                  <a:pt x="536" y="827"/>
                  <a:pt x="536" y="827"/>
                  <a:pt x="536" y="827"/>
                </a:cubicBezTo>
                <a:cubicBezTo>
                  <a:pt x="543" y="800"/>
                  <a:pt x="569" y="776"/>
                  <a:pt x="603" y="777"/>
                </a:cubicBezTo>
                <a:cubicBezTo>
                  <a:pt x="636" y="777"/>
                  <a:pt x="662" y="800"/>
                  <a:pt x="669" y="827"/>
                </a:cubicBezTo>
                <a:cubicBezTo>
                  <a:pt x="680" y="826"/>
                  <a:pt x="680" y="826"/>
                  <a:pt x="680" y="826"/>
                </a:cubicBezTo>
                <a:cubicBezTo>
                  <a:pt x="680" y="812"/>
                  <a:pt x="665" y="792"/>
                  <a:pt x="654" y="783"/>
                </a:cubicBezTo>
                <a:cubicBezTo>
                  <a:pt x="621" y="753"/>
                  <a:pt x="563" y="759"/>
                  <a:pt x="535" y="801"/>
                </a:cubicBezTo>
                <a:cubicBezTo>
                  <a:pt x="532" y="806"/>
                  <a:pt x="524" y="819"/>
                  <a:pt x="525" y="826"/>
                </a:cubicBezTo>
                <a:close/>
                <a:moveTo>
                  <a:pt x="355" y="826"/>
                </a:moveTo>
                <a:cubicBezTo>
                  <a:pt x="367" y="827"/>
                  <a:pt x="367" y="827"/>
                  <a:pt x="367" y="827"/>
                </a:cubicBezTo>
                <a:cubicBezTo>
                  <a:pt x="373" y="800"/>
                  <a:pt x="400" y="777"/>
                  <a:pt x="433" y="777"/>
                </a:cubicBezTo>
                <a:cubicBezTo>
                  <a:pt x="466" y="777"/>
                  <a:pt x="493" y="800"/>
                  <a:pt x="499" y="827"/>
                </a:cubicBezTo>
                <a:cubicBezTo>
                  <a:pt x="511" y="826"/>
                  <a:pt x="511" y="826"/>
                  <a:pt x="511" y="826"/>
                </a:cubicBezTo>
                <a:cubicBezTo>
                  <a:pt x="511" y="820"/>
                  <a:pt x="504" y="806"/>
                  <a:pt x="501" y="802"/>
                </a:cubicBezTo>
                <a:cubicBezTo>
                  <a:pt x="469" y="752"/>
                  <a:pt x="397" y="752"/>
                  <a:pt x="365" y="801"/>
                </a:cubicBezTo>
                <a:cubicBezTo>
                  <a:pt x="362" y="806"/>
                  <a:pt x="355" y="819"/>
                  <a:pt x="355" y="826"/>
                </a:cubicBezTo>
                <a:close/>
                <a:moveTo>
                  <a:pt x="185" y="826"/>
                </a:moveTo>
                <a:cubicBezTo>
                  <a:pt x="197" y="827"/>
                  <a:pt x="197" y="827"/>
                  <a:pt x="197" y="827"/>
                </a:cubicBezTo>
                <a:cubicBezTo>
                  <a:pt x="201" y="819"/>
                  <a:pt x="199" y="818"/>
                  <a:pt x="206" y="807"/>
                </a:cubicBezTo>
                <a:cubicBezTo>
                  <a:pt x="238" y="758"/>
                  <a:pt x="316" y="771"/>
                  <a:pt x="329" y="827"/>
                </a:cubicBezTo>
                <a:cubicBezTo>
                  <a:pt x="341" y="826"/>
                  <a:pt x="341" y="826"/>
                  <a:pt x="341" y="826"/>
                </a:cubicBezTo>
                <a:cubicBezTo>
                  <a:pt x="342" y="813"/>
                  <a:pt x="325" y="792"/>
                  <a:pt x="315" y="783"/>
                </a:cubicBezTo>
                <a:cubicBezTo>
                  <a:pt x="276" y="751"/>
                  <a:pt x="220" y="763"/>
                  <a:pt x="195" y="801"/>
                </a:cubicBezTo>
                <a:cubicBezTo>
                  <a:pt x="192" y="806"/>
                  <a:pt x="186" y="819"/>
                  <a:pt x="185" y="826"/>
                </a:cubicBezTo>
                <a:close/>
                <a:moveTo>
                  <a:pt x="16" y="826"/>
                </a:moveTo>
                <a:cubicBezTo>
                  <a:pt x="27" y="827"/>
                  <a:pt x="27" y="827"/>
                  <a:pt x="27" y="827"/>
                </a:cubicBezTo>
                <a:cubicBezTo>
                  <a:pt x="32" y="818"/>
                  <a:pt x="32" y="807"/>
                  <a:pt x="50" y="792"/>
                </a:cubicBezTo>
                <a:cubicBezTo>
                  <a:pt x="75" y="771"/>
                  <a:pt x="111" y="771"/>
                  <a:pt x="137" y="792"/>
                </a:cubicBezTo>
                <a:cubicBezTo>
                  <a:pt x="145" y="798"/>
                  <a:pt x="157" y="813"/>
                  <a:pt x="160" y="827"/>
                </a:cubicBezTo>
                <a:cubicBezTo>
                  <a:pt x="171" y="826"/>
                  <a:pt x="171" y="826"/>
                  <a:pt x="171" y="826"/>
                </a:cubicBezTo>
                <a:cubicBezTo>
                  <a:pt x="172" y="820"/>
                  <a:pt x="164" y="806"/>
                  <a:pt x="162" y="802"/>
                </a:cubicBezTo>
                <a:cubicBezTo>
                  <a:pt x="148" y="780"/>
                  <a:pt x="123" y="765"/>
                  <a:pt x="94" y="764"/>
                </a:cubicBezTo>
                <a:cubicBezTo>
                  <a:pt x="72" y="764"/>
                  <a:pt x="56" y="772"/>
                  <a:pt x="43" y="782"/>
                </a:cubicBezTo>
                <a:cubicBezTo>
                  <a:pt x="32" y="791"/>
                  <a:pt x="15" y="815"/>
                  <a:pt x="16" y="826"/>
                </a:cubicBezTo>
                <a:close/>
                <a:moveTo>
                  <a:pt x="482" y="771"/>
                </a:moveTo>
                <a:cubicBezTo>
                  <a:pt x="497" y="783"/>
                  <a:pt x="512" y="796"/>
                  <a:pt x="517" y="817"/>
                </a:cubicBezTo>
                <a:cubicBezTo>
                  <a:pt x="522" y="812"/>
                  <a:pt x="518" y="806"/>
                  <a:pt x="542" y="780"/>
                </a:cubicBezTo>
                <a:cubicBezTo>
                  <a:pt x="546" y="776"/>
                  <a:pt x="549" y="774"/>
                  <a:pt x="553" y="771"/>
                </a:cubicBezTo>
                <a:cubicBezTo>
                  <a:pt x="551" y="750"/>
                  <a:pt x="517" y="734"/>
                  <a:pt x="494" y="752"/>
                </a:cubicBezTo>
                <a:cubicBezTo>
                  <a:pt x="490" y="756"/>
                  <a:pt x="483" y="763"/>
                  <a:pt x="482" y="771"/>
                </a:cubicBezTo>
                <a:close/>
                <a:moveTo>
                  <a:pt x="651" y="771"/>
                </a:moveTo>
                <a:cubicBezTo>
                  <a:pt x="665" y="779"/>
                  <a:pt x="681" y="797"/>
                  <a:pt x="687" y="817"/>
                </a:cubicBezTo>
                <a:cubicBezTo>
                  <a:pt x="689" y="814"/>
                  <a:pt x="691" y="808"/>
                  <a:pt x="694" y="803"/>
                </a:cubicBezTo>
                <a:cubicBezTo>
                  <a:pt x="696" y="798"/>
                  <a:pt x="699" y="795"/>
                  <a:pt x="702" y="791"/>
                </a:cubicBezTo>
                <a:cubicBezTo>
                  <a:pt x="710" y="779"/>
                  <a:pt x="716" y="777"/>
                  <a:pt x="723" y="771"/>
                </a:cubicBezTo>
                <a:cubicBezTo>
                  <a:pt x="721" y="757"/>
                  <a:pt x="704" y="744"/>
                  <a:pt x="687" y="744"/>
                </a:cubicBezTo>
                <a:cubicBezTo>
                  <a:pt x="670" y="744"/>
                  <a:pt x="654" y="757"/>
                  <a:pt x="651" y="771"/>
                </a:cubicBezTo>
                <a:close/>
                <a:moveTo>
                  <a:pt x="312" y="771"/>
                </a:moveTo>
                <a:cubicBezTo>
                  <a:pt x="325" y="781"/>
                  <a:pt x="333" y="787"/>
                  <a:pt x="342" y="803"/>
                </a:cubicBezTo>
                <a:cubicBezTo>
                  <a:pt x="344" y="807"/>
                  <a:pt x="346" y="814"/>
                  <a:pt x="348" y="817"/>
                </a:cubicBezTo>
                <a:cubicBezTo>
                  <a:pt x="358" y="793"/>
                  <a:pt x="367" y="782"/>
                  <a:pt x="384" y="771"/>
                </a:cubicBezTo>
                <a:cubicBezTo>
                  <a:pt x="380" y="751"/>
                  <a:pt x="351" y="733"/>
                  <a:pt x="325" y="752"/>
                </a:cubicBezTo>
                <a:cubicBezTo>
                  <a:pt x="321" y="755"/>
                  <a:pt x="313" y="763"/>
                  <a:pt x="312" y="771"/>
                </a:cubicBezTo>
                <a:close/>
                <a:moveTo>
                  <a:pt x="143" y="771"/>
                </a:moveTo>
                <a:cubicBezTo>
                  <a:pt x="147" y="774"/>
                  <a:pt x="150" y="776"/>
                  <a:pt x="154" y="780"/>
                </a:cubicBezTo>
                <a:cubicBezTo>
                  <a:pt x="176" y="802"/>
                  <a:pt x="174" y="812"/>
                  <a:pt x="179" y="817"/>
                </a:cubicBezTo>
                <a:cubicBezTo>
                  <a:pt x="185" y="797"/>
                  <a:pt x="201" y="779"/>
                  <a:pt x="214" y="771"/>
                </a:cubicBezTo>
                <a:cubicBezTo>
                  <a:pt x="211" y="751"/>
                  <a:pt x="181" y="733"/>
                  <a:pt x="156" y="752"/>
                </a:cubicBezTo>
                <a:cubicBezTo>
                  <a:pt x="151" y="755"/>
                  <a:pt x="144" y="763"/>
                  <a:pt x="143" y="771"/>
                </a:cubicBezTo>
                <a:close/>
                <a:moveTo>
                  <a:pt x="631" y="761"/>
                </a:moveTo>
                <a:cubicBezTo>
                  <a:pt x="644" y="766"/>
                  <a:pt x="644" y="766"/>
                  <a:pt x="644" y="766"/>
                </a:cubicBezTo>
                <a:cubicBezTo>
                  <a:pt x="649" y="759"/>
                  <a:pt x="656" y="736"/>
                  <a:pt x="687" y="736"/>
                </a:cubicBezTo>
                <a:cubicBezTo>
                  <a:pt x="710" y="736"/>
                  <a:pt x="723" y="750"/>
                  <a:pt x="731" y="766"/>
                </a:cubicBezTo>
                <a:cubicBezTo>
                  <a:pt x="744" y="760"/>
                  <a:pt x="744" y="760"/>
                  <a:pt x="744" y="760"/>
                </a:cubicBezTo>
                <a:cubicBezTo>
                  <a:pt x="730" y="724"/>
                  <a:pt x="684" y="709"/>
                  <a:pt x="652" y="733"/>
                </a:cubicBezTo>
                <a:cubicBezTo>
                  <a:pt x="645" y="738"/>
                  <a:pt x="634" y="750"/>
                  <a:pt x="631" y="761"/>
                </a:cubicBezTo>
                <a:close/>
                <a:moveTo>
                  <a:pt x="462" y="760"/>
                </a:moveTo>
                <a:cubicBezTo>
                  <a:pt x="463" y="762"/>
                  <a:pt x="471" y="765"/>
                  <a:pt x="474" y="766"/>
                </a:cubicBezTo>
                <a:cubicBezTo>
                  <a:pt x="476" y="764"/>
                  <a:pt x="478" y="757"/>
                  <a:pt x="480" y="755"/>
                </a:cubicBezTo>
                <a:cubicBezTo>
                  <a:pt x="483" y="751"/>
                  <a:pt x="486" y="748"/>
                  <a:pt x="490" y="745"/>
                </a:cubicBezTo>
                <a:cubicBezTo>
                  <a:pt x="496" y="740"/>
                  <a:pt x="506" y="736"/>
                  <a:pt x="517" y="736"/>
                </a:cubicBezTo>
                <a:cubicBezTo>
                  <a:pt x="528" y="736"/>
                  <a:pt x="538" y="739"/>
                  <a:pt x="545" y="745"/>
                </a:cubicBezTo>
                <a:cubicBezTo>
                  <a:pt x="553" y="750"/>
                  <a:pt x="557" y="756"/>
                  <a:pt x="561" y="766"/>
                </a:cubicBezTo>
                <a:cubicBezTo>
                  <a:pt x="564" y="765"/>
                  <a:pt x="572" y="762"/>
                  <a:pt x="574" y="760"/>
                </a:cubicBezTo>
                <a:cubicBezTo>
                  <a:pt x="567" y="740"/>
                  <a:pt x="545" y="722"/>
                  <a:pt x="518" y="722"/>
                </a:cubicBezTo>
                <a:cubicBezTo>
                  <a:pt x="491" y="721"/>
                  <a:pt x="468" y="740"/>
                  <a:pt x="462" y="760"/>
                </a:cubicBezTo>
                <a:close/>
                <a:moveTo>
                  <a:pt x="292" y="760"/>
                </a:moveTo>
                <a:cubicBezTo>
                  <a:pt x="305" y="766"/>
                  <a:pt x="305" y="766"/>
                  <a:pt x="305" y="766"/>
                </a:cubicBezTo>
                <a:cubicBezTo>
                  <a:pt x="320" y="729"/>
                  <a:pt x="363" y="726"/>
                  <a:pt x="385" y="754"/>
                </a:cubicBezTo>
                <a:cubicBezTo>
                  <a:pt x="387" y="757"/>
                  <a:pt x="390" y="763"/>
                  <a:pt x="392" y="766"/>
                </a:cubicBezTo>
                <a:cubicBezTo>
                  <a:pt x="404" y="761"/>
                  <a:pt x="404" y="761"/>
                  <a:pt x="404" y="761"/>
                </a:cubicBezTo>
                <a:cubicBezTo>
                  <a:pt x="400" y="741"/>
                  <a:pt x="374" y="722"/>
                  <a:pt x="348" y="722"/>
                </a:cubicBezTo>
                <a:cubicBezTo>
                  <a:pt x="321" y="721"/>
                  <a:pt x="299" y="740"/>
                  <a:pt x="292" y="760"/>
                </a:cubicBezTo>
                <a:close/>
                <a:moveTo>
                  <a:pt x="122" y="760"/>
                </a:moveTo>
                <a:cubicBezTo>
                  <a:pt x="135" y="766"/>
                  <a:pt x="135" y="766"/>
                  <a:pt x="135" y="766"/>
                </a:cubicBezTo>
                <a:cubicBezTo>
                  <a:pt x="143" y="748"/>
                  <a:pt x="157" y="736"/>
                  <a:pt x="178" y="736"/>
                </a:cubicBezTo>
                <a:cubicBezTo>
                  <a:pt x="193" y="735"/>
                  <a:pt x="206" y="743"/>
                  <a:pt x="215" y="753"/>
                </a:cubicBezTo>
                <a:cubicBezTo>
                  <a:pt x="218" y="758"/>
                  <a:pt x="220" y="762"/>
                  <a:pt x="222" y="766"/>
                </a:cubicBezTo>
                <a:cubicBezTo>
                  <a:pt x="235" y="760"/>
                  <a:pt x="235" y="760"/>
                  <a:pt x="235" y="760"/>
                </a:cubicBezTo>
                <a:cubicBezTo>
                  <a:pt x="219" y="713"/>
                  <a:pt x="143" y="706"/>
                  <a:pt x="122" y="760"/>
                </a:cubicBezTo>
                <a:close/>
                <a:moveTo>
                  <a:pt x="272" y="756"/>
                </a:moveTo>
                <a:cubicBezTo>
                  <a:pt x="283" y="758"/>
                  <a:pt x="283" y="758"/>
                  <a:pt x="283" y="758"/>
                </a:cubicBezTo>
                <a:cubicBezTo>
                  <a:pt x="285" y="756"/>
                  <a:pt x="286" y="752"/>
                  <a:pt x="288" y="750"/>
                </a:cubicBezTo>
                <a:cubicBezTo>
                  <a:pt x="311" y="704"/>
                  <a:pt x="386" y="696"/>
                  <a:pt x="412" y="758"/>
                </a:cubicBezTo>
                <a:cubicBezTo>
                  <a:pt x="424" y="756"/>
                  <a:pt x="424" y="756"/>
                  <a:pt x="424" y="756"/>
                </a:cubicBezTo>
                <a:cubicBezTo>
                  <a:pt x="423" y="744"/>
                  <a:pt x="408" y="726"/>
                  <a:pt x="398" y="718"/>
                </a:cubicBezTo>
                <a:cubicBezTo>
                  <a:pt x="369" y="696"/>
                  <a:pt x="327" y="696"/>
                  <a:pt x="299" y="718"/>
                </a:cubicBezTo>
                <a:cubicBezTo>
                  <a:pt x="291" y="724"/>
                  <a:pt x="274" y="742"/>
                  <a:pt x="272" y="756"/>
                </a:cubicBezTo>
                <a:close/>
                <a:moveTo>
                  <a:pt x="611" y="756"/>
                </a:moveTo>
                <a:cubicBezTo>
                  <a:pt x="623" y="758"/>
                  <a:pt x="623" y="758"/>
                  <a:pt x="623" y="758"/>
                </a:cubicBezTo>
                <a:cubicBezTo>
                  <a:pt x="625" y="755"/>
                  <a:pt x="625" y="750"/>
                  <a:pt x="632" y="741"/>
                </a:cubicBezTo>
                <a:cubicBezTo>
                  <a:pt x="665" y="698"/>
                  <a:pt x="732" y="706"/>
                  <a:pt x="752" y="758"/>
                </a:cubicBezTo>
                <a:cubicBezTo>
                  <a:pt x="764" y="756"/>
                  <a:pt x="764" y="756"/>
                  <a:pt x="764" y="756"/>
                </a:cubicBezTo>
                <a:cubicBezTo>
                  <a:pt x="761" y="742"/>
                  <a:pt x="745" y="724"/>
                  <a:pt x="737" y="718"/>
                </a:cubicBezTo>
                <a:cubicBezTo>
                  <a:pt x="697" y="690"/>
                  <a:pt x="648" y="698"/>
                  <a:pt x="622" y="734"/>
                </a:cubicBezTo>
                <a:cubicBezTo>
                  <a:pt x="619" y="739"/>
                  <a:pt x="612" y="750"/>
                  <a:pt x="611" y="756"/>
                </a:cubicBezTo>
                <a:close/>
                <a:moveTo>
                  <a:pt x="442" y="756"/>
                </a:moveTo>
                <a:cubicBezTo>
                  <a:pt x="453" y="758"/>
                  <a:pt x="453" y="758"/>
                  <a:pt x="453" y="758"/>
                </a:cubicBezTo>
                <a:cubicBezTo>
                  <a:pt x="460" y="743"/>
                  <a:pt x="466" y="735"/>
                  <a:pt x="476" y="727"/>
                </a:cubicBezTo>
                <a:cubicBezTo>
                  <a:pt x="486" y="719"/>
                  <a:pt x="501" y="713"/>
                  <a:pt x="517" y="713"/>
                </a:cubicBezTo>
                <a:cubicBezTo>
                  <a:pt x="534" y="713"/>
                  <a:pt x="548" y="719"/>
                  <a:pt x="558" y="726"/>
                </a:cubicBezTo>
                <a:cubicBezTo>
                  <a:pt x="566" y="732"/>
                  <a:pt x="579" y="745"/>
                  <a:pt x="582" y="758"/>
                </a:cubicBezTo>
                <a:cubicBezTo>
                  <a:pt x="594" y="756"/>
                  <a:pt x="594" y="756"/>
                  <a:pt x="594" y="756"/>
                </a:cubicBezTo>
                <a:cubicBezTo>
                  <a:pt x="592" y="742"/>
                  <a:pt x="575" y="724"/>
                  <a:pt x="567" y="718"/>
                </a:cubicBezTo>
                <a:cubicBezTo>
                  <a:pt x="555" y="709"/>
                  <a:pt x="538" y="701"/>
                  <a:pt x="518" y="701"/>
                </a:cubicBezTo>
                <a:cubicBezTo>
                  <a:pt x="498" y="701"/>
                  <a:pt x="481" y="708"/>
                  <a:pt x="469" y="718"/>
                </a:cubicBezTo>
                <a:cubicBezTo>
                  <a:pt x="461" y="724"/>
                  <a:pt x="444" y="742"/>
                  <a:pt x="442" y="756"/>
                </a:cubicBezTo>
                <a:close/>
                <a:moveTo>
                  <a:pt x="102" y="756"/>
                </a:moveTo>
                <a:cubicBezTo>
                  <a:pt x="114" y="758"/>
                  <a:pt x="114" y="758"/>
                  <a:pt x="114" y="758"/>
                </a:cubicBezTo>
                <a:cubicBezTo>
                  <a:pt x="138" y="699"/>
                  <a:pt x="212" y="701"/>
                  <a:pt x="239" y="749"/>
                </a:cubicBezTo>
                <a:cubicBezTo>
                  <a:pt x="240" y="752"/>
                  <a:pt x="241" y="755"/>
                  <a:pt x="243" y="758"/>
                </a:cubicBezTo>
                <a:cubicBezTo>
                  <a:pt x="255" y="756"/>
                  <a:pt x="255" y="756"/>
                  <a:pt x="255" y="756"/>
                </a:cubicBezTo>
                <a:cubicBezTo>
                  <a:pt x="253" y="744"/>
                  <a:pt x="238" y="726"/>
                  <a:pt x="228" y="718"/>
                </a:cubicBezTo>
                <a:cubicBezTo>
                  <a:pt x="199" y="695"/>
                  <a:pt x="158" y="696"/>
                  <a:pt x="129" y="718"/>
                </a:cubicBezTo>
                <a:cubicBezTo>
                  <a:pt x="121" y="724"/>
                  <a:pt x="105" y="742"/>
                  <a:pt x="102" y="756"/>
                </a:cubicBezTo>
                <a:close/>
                <a:moveTo>
                  <a:pt x="735" y="706"/>
                </a:moveTo>
                <a:cubicBezTo>
                  <a:pt x="742" y="713"/>
                  <a:pt x="745" y="712"/>
                  <a:pt x="756" y="725"/>
                </a:cubicBezTo>
                <a:cubicBezTo>
                  <a:pt x="766" y="738"/>
                  <a:pt x="765" y="740"/>
                  <a:pt x="771" y="750"/>
                </a:cubicBezTo>
                <a:cubicBezTo>
                  <a:pt x="802" y="754"/>
                  <a:pt x="822" y="712"/>
                  <a:pt x="801" y="688"/>
                </a:cubicBezTo>
                <a:cubicBezTo>
                  <a:pt x="793" y="678"/>
                  <a:pt x="778" y="671"/>
                  <a:pt x="761" y="676"/>
                </a:cubicBezTo>
                <a:cubicBezTo>
                  <a:pt x="748" y="680"/>
                  <a:pt x="737" y="691"/>
                  <a:pt x="735" y="706"/>
                </a:cubicBezTo>
                <a:close/>
                <a:moveTo>
                  <a:pt x="565" y="706"/>
                </a:moveTo>
                <a:cubicBezTo>
                  <a:pt x="568" y="709"/>
                  <a:pt x="574" y="713"/>
                  <a:pt x="577" y="715"/>
                </a:cubicBezTo>
                <a:cubicBezTo>
                  <a:pt x="583" y="720"/>
                  <a:pt x="590" y="730"/>
                  <a:pt x="595" y="737"/>
                </a:cubicBezTo>
                <a:cubicBezTo>
                  <a:pt x="600" y="746"/>
                  <a:pt x="601" y="757"/>
                  <a:pt x="607" y="744"/>
                </a:cubicBezTo>
                <a:cubicBezTo>
                  <a:pt x="612" y="732"/>
                  <a:pt x="619" y="724"/>
                  <a:pt x="628" y="715"/>
                </a:cubicBezTo>
                <a:cubicBezTo>
                  <a:pt x="632" y="712"/>
                  <a:pt x="637" y="709"/>
                  <a:pt x="640" y="706"/>
                </a:cubicBezTo>
                <a:cubicBezTo>
                  <a:pt x="638" y="689"/>
                  <a:pt x="622" y="674"/>
                  <a:pt x="603" y="674"/>
                </a:cubicBezTo>
                <a:cubicBezTo>
                  <a:pt x="583" y="674"/>
                  <a:pt x="567" y="689"/>
                  <a:pt x="565" y="706"/>
                </a:cubicBezTo>
                <a:close/>
                <a:moveTo>
                  <a:pt x="396" y="707"/>
                </a:moveTo>
                <a:cubicBezTo>
                  <a:pt x="410" y="716"/>
                  <a:pt x="421" y="728"/>
                  <a:pt x="428" y="744"/>
                </a:cubicBezTo>
                <a:cubicBezTo>
                  <a:pt x="431" y="748"/>
                  <a:pt x="430" y="750"/>
                  <a:pt x="433" y="750"/>
                </a:cubicBezTo>
                <a:cubicBezTo>
                  <a:pt x="435" y="750"/>
                  <a:pt x="441" y="735"/>
                  <a:pt x="449" y="725"/>
                </a:cubicBezTo>
                <a:cubicBezTo>
                  <a:pt x="455" y="718"/>
                  <a:pt x="461" y="712"/>
                  <a:pt x="470" y="707"/>
                </a:cubicBezTo>
                <a:cubicBezTo>
                  <a:pt x="469" y="690"/>
                  <a:pt x="452" y="674"/>
                  <a:pt x="433" y="674"/>
                </a:cubicBezTo>
                <a:cubicBezTo>
                  <a:pt x="414" y="674"/>
                  <a:pt x="396" y="691"/>
                  <a:pt x="396" y="707"/>
                </a:cubicBezTo>
                <a:close/>
                <a:moveTo>
                  <a:pt x="226" y="706"/>
                </a:moveTo>
                <a:cubicBezTo>
                  <a:pt x="229" y="709"/>
                  <a:pt x="234" y="712"/>
                  <a:pt x="237" y="715"/>
                </a:cubicBezTo>
                <a:cubicBezTo>
                  <a:pt x="246" y="724"/>
                  <a:pt x="249" y="726"/>
                  <a:pt x="255" y="737"/>
                </a:cubicBezTo>
                <a:cubicBezTo>
                  <a:pt x="261" y="747"/>
                  <a:pt x="262" y="757"/>
                  <a:pt x="267" y="744"/>
                </a:cubicBezTo>
                <a:cubicBezTo>
                  <a:pt x="273" y="730"/>
                  <a:pt x="288" y="714"/>
                  <a:pt x="300" y="707"/>
                </a:cubicBezTo>
                <a:cubicBezTo>
                  <a:pt x="300" y="690"/>
                  <a:pt x="282" y="675"/>
                  <a:pt x="264" y="674"/>
                </a:cubicBezTo>
                <a:cubicBezTo>
                  <a:pt x="245" y="674"/>
                  <a:pt x="228" y="689"/>
                  <a:pt x="226" y="706"/>
                </a:cubicBezTo>
                <a:close/>
                <a:moveTo>
                  <a:pt x="57" y="706"/>
                </a:moveTo>
                <a:cubicBezTo>
                  <a:pt x="63" y="713"/>
                  <a:pt x="79" y="720"/>
                  <a:pt x="89" y="743"/>
                </a:cubicBezTo>
                <a:cubicBezTo>
                  <a:pt x="92" y="750"/>
                  <a:pt x="93" y="755"/>
                  <a:pt x="98" y="744"/>
                </a:cubicBezTo>
                <a:cubicBezTo>
                  <a:pt x="108" y="720"/>
                  <a:pt x="122" y="715"/>
                  <a:pt x="131" y="706"/>
                </a:cubicBezTo>
                <a:cubicBezTo>
                  <a:pt x="129" y="689"/>
                  <a:pt x="113" y="675"/>
                  <a:pt x="94" y="674"/>
                </a:cubicBezTo>
                <a:cubicBezTo>
                  <a:pt x="75" y="674"/>
                  <a:pt x="59" y="689"/>
                  <a:pt x="57" y="706"/>
                </a:cubicBezTo>
                <a:close/>
                <a:moveTo>
                  <a:pt x="714" y="697"/>
                </a:moveTo>
                <a:cubicBezTo>
                  <a:pt x="727" y="702"/>
                  <a:pt x="727" y="702"/>
                  <a:pt x="727" y="702"/>
                </a:cubicBezTo>
                <a:cubicBezTo>
                  <a:pt x="735" y="668"/>
                  <a:pt x="777" y="654"/>
                  <a:pt x="804" y="679"/>
                </a:cubicBezTo>
                <a:cubicBezTo>
                  <a:pt x="814" y="688"/>
                  <a:pt x="822" y="706"/>
                  <a:pt x="816" y="725"/>
                </a:cubicBezTo>
                <a:cubicBezTo>
                  <a:pt x="813" y="736"/>
                  <a:pt x="805" y="746"/>
                  <a:pt x="796" y="752"/>
                </a:cubicBezTo>
                <a:cubicBezTo>
                  <a:pt x="792" y="754"/>
                  <a:pt x="789" y="755"/>
                  <a:pt x="786" y="757"/>
                </a:cubicBezTo>
                <a:cubicBezTo>
                  <a:pt x="787" y="757"/>
                  <a:pt x="798" y="760"/>
                  <a:pt x="801" y="761"/>
                </a:cubicBezTo>
                <a:cubicBezTo>
                  <a:pt x="805" y="762"/>
                  <a:pt x="806" y="762"/>
                  <a:pt x="808" y="760"/>
                </a:cubicBezTo>
                <a:cubicBezTo>
                  <a:pt x="817" y="754"/>
                  <a:pt x="826" y="742"/>
                  <a:pt x="830" y="730"/>
                </a:cubicBezTo>
                <a:cubicBezTo>
                  <a:pt x="848" y="671"/>
                  <a:pt x="774" y="625"/>
                  <a:pt x="729" y="670"/>
                </a:cubicBezTo>
                <a:cubicBezTo>
                  <a:pt x="724" y="675"/>
                  <a:pt x="716" y="687"/>
                  <a:pt x="714" y="697"/>
                </a:cubicBezTo>
                <a:close/>
                <a:moveTo>
                  <a:pt x="545" y="697"/>
                </a:moveTo>
                <a:cubicBezTo>
                  <a:pt x="558" y="702"/>
                  <a:pt x="558" y="702"/>
                  <a:pt x="558" y="702"/>
                </a:cubicBezTo>
                <a:cubicBezTo>
                  <a:pt x="566" y="667"/>
                  <a:pt x="606" y="655"/>
                  <a:pt x="632" y="677"/>
                </a:cubicBezTo>
                <a:cubicBezTo>
                  <a:pt x="644" y="687"/>
                  <a:pt x="644" y="695"/>
                  <a:pt x="648" y="702"/>
                </a:cubicBezTo>
                <a:cubicBezTo>
                  <a:pt x="660" y="697"/>
                  <a:pt x="660" y="697"/>
                  <a:pt x="660" y="697"/>
                </a:cubicBezTo>
                <a:cubicBezTo>
                  <a:pt x="656" y="665"/>
                  <a:pt x="606" y="633"/>
                  <a:pt x="565" y="665"/>
                </a:cubicBezTo>
                <a:cubicBezTo>
                  <a:pt x="557" y="671"/>
                  <a:pt x="547" y="683"/>
                  <a:pt x="545" y="697"/>
                </a:cubicBezTo>
                <a:close/>
                <a:moveTo>
                  <a:pt x="375" y="697"/>
                </a:moveTo>
                <a:cubicBezTo>
                  <a:pt x="388" y="702"/>
                  <a:pt x="388" y="702"/>
                  <a:pt x="388" y="702"/>
                </a:cubicBezTo>
                <a:cubicBezTo>
                  <a:pt x="390" y="697"/>
                  <a:pt x="391" y="693"/>
                  <a:pt x="394" y="688"/>
                </a:cubicBezTo>
                <a:cubicBezTo>
                  <a:pt x="402" y="675"/>
                  <a:pt x="415" y="666"/>
                  <a:pt x="433" y="666"/>
                </a:cubicBezTo>
                <a:cubicBezTo>
                  <a:pt x="446" y="666"/>
                  <a:pt x="455" y="671"/>
                  <a:pt x="462" y="677"/>
                </a:cubicBezTo>
                <a:cubicBezTo>
                  <a:pt x="473" y="685"/>
                  <a:pt x="474" y="694"/>
                  <a:pt x="478" y="702"/>
                </a:cubicBezTo>
                <a:cubicBezTo>
                  <a:pt x="491" y="697"/>
                  <a:pt x="491" y="697"/>
                  <a:pt x="491" y="697"/>
                </a:cubicBezTo>
                <a:cubicBezTo>
                  <a:pt x="486" y="663"/>
                  <a:pt x="433" y="634"/>
                  <a:pt x="395" y="665"/>
                </a:cubicBezTo>
                <a:cubicBezTo>
                  <a:pt x="389" y="671"/>
                  <a:pt x="377" y="683"/>
                  <a:pt x="375" y="697"/>
                </a:cubicBezTo>
                <a:close/>
                <a:moveTo>
                  <a:pt x="206" y="697"/>
                </a:moveTo>
                <a:cubicBezTo>
                  <a:pt x="218" y="702"/>
                  <a:pt x="218" y="702"/>
                  <a:pt x="218" y="702"/>
                </a:cubicBezTo>
                <a:cubicBezTo>
                  <a:pt x="221" y="696"/>
                  <a:pt x="221" y="687"/>
                  <a:pt x="233" y="677"/>
                </a:cubicBezTo>
                <a:cubicBezTo>
                  <a:pt x="261" y="655"/>
                  <a:pt x="300" y="668"/>
                  <a:pt x="308" y="702"/>
                </a:cubicBezTo>
                <a:cubicBezTo>
                  <a:pt x="321" y="697"/>
                  <a:pt x="321" y="697"/>
                  <a:pt x="321" y="697"/>
                </a:cubicBezTo>
                <a:cubicBezTo>
                  <a:pt x="315" y="661"/>
                  <a:pt x="262" y="635"/>
                  <a:pt x="226" y="665"/>
                </a:cubicBezTo>
                <a:cubicBezTo>
                  <a:pt x="219" y="671"/>
                  <a:pt x="207" y="683"/>
                  <a:pt x="206" y="697"/>
                </a:cubicBezTo>
                <a:close/>
                <a:moveTo>
                  <a:pt x="36" y="697"/>
                </a:moveTo>
                <a:cubicBezTo>
                  <a:pt x="48" y="702"/>
                  <a:pt x="48" y="702"/>
                  <a:pt x="48" y="702"/>
                </a:cubicBezTo>
                <a:cubicBezTo>
                  <a:pt x="50" y="700"/>
                  <a:pt x="58" y="666"/>
                  <a:pt x="93" y="666"/>
                </a:cubicBezTo>
                <a:cubicBezTo>
                  <a:pt x="116" y="666"/>
                  <a:pt x="135" y="683"/>
                  <a:pt x="139" y="702"/>
                </a:cubicBezTo>
                <a:cubicBezTo>
                  <a:pt x="152" y="697"/>
                  <a:pt x="152" y="697"/>
                  <a:pt x="152" y="697"/>
                </a:cubicBezTo>
                <a:cubicBezTo>
                  <a:pt x="148" y="674"/>
                  <a:pt x="122" y="652"/>
                  <a:pt x="94" y="652"/>
                </a:cubicBezTo>
                <a:cubicBezTo>
                  <a:pt x="66" y="652"/>
                  <a:pt x="39" y="674"/>
                  <a:pt x="36" y="697"/>
                </a:cubicBezTo>
                <a:close/>
                <a:moveTo>
                  <a:pt x="694" y="693"/>
                </a:moveTo>
                <a:cubicBezTo>
                  <a:pt x="705" y="694"/>
                  <a:pt x="705" y="694"/>
                  <a:pt x="705" y="694"/>
                </a:cubicBezTo>
                <a:cubicBezTo>
                  <a:pt x="710" y="687"/>
                  <a:pt x="714" y="663"/>
                  <a:pt x="744" y="650"/>
                </a:cubicBezTo>
                <a:cubicBezTo>
                  <a:pt x="810" y="621"/>
                  <a:pt x="870" y="699"/>
                  <a:pt x="825" y="755"/>
                </a:cubicBezTo>
                <a:cubicBezTo>
                  <a:pt x="821" y="760"/>
                  <a:pt x="818" y="762"/>
                  <a:pt x="815" y="766"/>
                </a:cubicBezTo>
                <a:cubicBezTo>
                  <a:pt x="825" y="773"/>
                  <a:pt x="825" y="773"/>
                  <a:pt x="825" y="773"/>
                </a:cubicBezTo>
                <a:cubicBezTo>
                  <a:pt x="831" y="769"/>
                  <a:pt x="841" y="756"/>
                  <a:pt x="845" y="746"/>
                </a:cubicBezTo>
                <a:cubicBezTo>
                  <a:pt x="851" y="734"/>
                  <a:pt x="854" y="719"/>
                  <a:pt x="852" y="704"/>
                </a:cubicBezTo>
                <a:cubicBezTo>
                  <a:pt x="850" y="675"/>
                  <a:pt x="832" y="655"/>
                  <a:pt x="815" y="644"/>
                </a:cubicBezTo>
                <a:cubicBezTo>
                  <a:pt x="763" y="611"/>
                  <a:pt x="700" y="650"/>
                  <a:pt x="694" y="693"/>
                </a:cubicBezTo>
                <a:close/>
                <a:moveTo>
                  <a:pt x="524" y="693"/>
                </a:moveTo>
                <a:cubicBezTo>
                  <a:pt x="536" y="695"/>
                  <a:pt x="536" y="695"/>
                  <a:pt x="536" y="695"/>
                </a:cubicBezTo>
                <a:cubicBezTo>
                  <a:pt x="547" y="664"/>
                  <a:pt x="568" y="644"/>
                  <a:pt x="603" y="644"/>
                </a:cubicBezTo>
                <a:cubicBezTo>
                  <a:pt x="627" y="644"/>
                  <a:pt x="647" y="656"/>
                  <a:pt x="660" y="674"/>
                </a:cubicBezTo>
                <a:cubicBezTo>
                  <a:pt x="664" y="681"/>
                  <a:pt x="666" y="686"/>
                  <a:pt x="669" y="695"/>
                </a:cubicBezTo>
                <a:cubicBezTo>
                  <a:pt x="681" y="693"/>
                  <a:pt x="681" y="693"/>
                  <a:pt x="681" y="693"/>
                </a:cubicBezTo>
                <a:cubicBezTo>
                  <a:pt x="671" y="644"/>
                  <a:pt x="604" y="608"/>
                  <a:pt x="551" y="650"/>
                </a:cubicBezTo>
                <a:cubicBezTo>
                  <a:pt x="542" y="658"/>
                  <a:pt x="527" y="676"/>
                  <a:pt x="524" y="693"/>
                </a:cubicBezTo>
                <a:close/>
                <a:moveTo>
                  <a:pt x="355" y="693"/>
                </a:moveTo>
                <a:cubicBezTo>
                  <a:pt x="367" y="695"/>
                  <a:pt x="367" y="695"/>
                  <a:pt x="367" y="695"/>
                </a:cubicBezTo>
                <a:cubicBezTo>
                  <a:pt x="373" y="678"/>
                  <a:pt x="378" y="669"/>
                  <a:pt x="389" y="660"/>
                </a:cubicBezTo>
                <a:cubicBezTo>
                  <a:pt x="413" y="639"/>
                  <a:pt x="450" y="638"/>
                  <a:pt x="476" y="659"/>
                </a:cubicBezTo>
                <a:cubicBezTo>
                  <a:pt x="484" y="665"/>
                  <a:pt x="496" y="680"/>
                  <a:pt x="499" y="694"/>
                </a:cubicBezTo>
                <a:cubicBezTo>
                  <a:pt x="511" y="693"/>
                  <a:pt x="511" y="693"/>
                  <a:pt x="511" y="693"/>
                </a:cubicBezTo>
                <a:cubicBezTo>
                  <a:pt x="509" y="677"/>
                  <a:pt x="493" y="657"/>
                  <a:pt x="484" y="650"/>
                </a:cubicBezTo>
                <a:cubicBezTo>
                  <a:pt x="471" y="640"/>
                  <a:pt x="455" y="632"/>
                  <a:pt x="433" y="632"/>
                </a:cubicBezTo>
                <a:cubicBezTo>
                  <a:pt x="396" y="632"/>
                  <a:pt x="361" y="660"/>
                  <a:pt x="355" y="693"/>
                </a:cubicBezTo>
                <a:close/>
                <a:moveTo>
                  <a:pt x="185" y="693"/>
                </a:moveTo>
                <a:cubicBezTo>
                  <a:pt x="197" y="694"/>
                  <a:pt x="197" y="694"/>
                  <a:pt x="197" y="694"/>
                </a:cubicBezTo>
                <a:cubicBezTo>
                  <a:pt x="203" y="681"/>
                  <a:pt x="206" y="670"/>
                  <a:pt x="220" y="659"/>
                </a:cubicBezTo>
                <a:cubicBezTo>
                  <a:pt x="231" y="651"/>
                  <a:pt x="244" y="644"/>
                  <a:pt x="263" y="644"/>
                </a:cubicBezTo>
                <a:cubicBezTo>
                  <a:pt x="294" y="644"/>
                  <a:pt x="324" y="667"/>
                  <a:pt x="329" y="694"/>
                </a:cubicBezTo>
                <a:cubicBezTo>
                  <a:pt x="337" y="694"/>
                  <a:pt x="338" y="693"/>
                  <a:pt x="340" y="693"/>
                </a:cubicBezTo>
                <a:cubicBezTo>
                  <a:pt x="341" y="692"/>
                  <a:pt x="341" y="692"/>
                  <a:pt x="341" y="692"/>
                </a:cubicBezTo>
                <a:cubicBezTo>
                  <a:pt x="336" y="659"/>
                  <a:pt x="300" y="631"/>
                  <a:pt x="262" y="632"/>
                </a:cubicBezTo>
                <a:cubicBezTo>
                  <a:pt x="224" y="632"/>
                  <a:pt x="191" y="661"/>
                  <a:pt x="185" y="693"/>
                </a:cubicBezTo>
                <a:close/>
                <a:moveTo>
                  <a:pt x="16" y="693"/>
                </a:moveTo>
                <a:cubicBezTo>
                  <a:pt x="27" y="694"/>
                  <a:pt x="27" y="694"/>
                  <a:pt x="27" y="694"/>
                </a:cubicBezTo>
                <a:cubicBezTo>
                  <a:pt x="30" y="690"/>
                  <a:pt x="30" y="685"/>
                  <a:pt x="36" y="675"/>
                </a:cubicBezTo>
                <a:cubicBezTo>
                  <a:pt x="67" y="627"/>
                  <a:pt x="141" y="638"/>
                  <a:pt x="158" y="689"/>
                </a:cubicBezTo>
                <a:cubicBezTo>
                  <a:pt x="159" y="692"/>
                  <a:pt x="159" y="692"/>
                  <a:pt x="159" y="692"/>
                </a:cubicBezTo>
                <a:cubicBezTo>
                  <a:pt x="160" y="694"/>
                  <a:pt x="160" y="694"/>
                  <a:pt x="160" y="694"/>
                </a:cubicBezTo>
                <a:cubicBezTo>
                  <a:pt x="172" y="693"/>
                  <a:pt x="172" y="693"/>
                  <a:pt x="172" y="693"/>
                </a:cubicBezTo>
                <a:cubicBezTo>
                  <a:pt x="167" y="662"/>
                  <a:pt x="132" y="632"/>
                  <a:pt x="94" y="632"/>
                </a:cubicBezTo>
                <a:cubicBezTo>
                  <a:pt x="56" y="631"/>
                  <a:pt x="20" y="661"/>
                  <a:pt x="16" y="693"/>
                </a:cubicBezTo>
                <a:close/>
                <a:moveTo>
                  <a:pt x="651" y="637"/>
                </a:moveTo>
                <a:cubicBezTo>
                  <a:pt x="659" y="646"/>
                  <a:pt x="674" y="650"/>
                  <a:pt x="687" y="684"/>
                </a:cubicBezTo>
                <a:cubicBezTo>
                  <a:pt x="690" y="680"/>
                  <a:pt x="692" y="672"/>
                  <a:pt x="702" y="658"/>
                </a:cubicBezTo>
                <a:cubicBezTo>
                  <a:pt x="706" y="653"/>
                  <a:pt x="717" y="641"/>
                  <a:pt x="723" y="638"/>
                </a:cubicBezTo>
                <a:cubicBezTo>
                  <a:pt x="719" y="607"/>
                  <a:pt x="663" y="599"/>
                  <a:pt x="651" y="637"/>
                </a:cubicBezTo>
                <a:close/>
                <a:moveTo>
                  <a:pt x="482" y="637"/>
                </a:moveTo>
                <a:cubicBezTo>
                  <a:pt x="486" y="642"/>
                  <a:pt x="494" y="646"/>
                  <a:pt x="503" y="657"/>
                </a:cubicBezTo>
                <a:cubicBezTo>
                  <a:pt x="509" y="665"/>
                  <a:pt x="514" y="673"/>
                  <a:pt x="517" y="684"/>
                </a:cubicBezTo>
                <a:cubicBezTo>
                  <a:pt x="525" y="676"/>
                  <a:pt x="520" y="663"/>
                  <a:pt x="554" y="638"/>
                </a:cubicBezTo>
                <a:cubicBezTo>
                  <a:pt x="548" y="607"/>
                  <a:pt x="494" y="598"/>
                  <a:pt x="482" y="637"/>
                </a:cubicBezTo>
                <a:close/>
                <a:moveTo>
                  <a:pt x="312" y="639"/>
                </a:moveTo>
                <a:cubicBezTo>
                  <a:pt x="319" y="641"/>
                  <a:pt x="330" y="653"/>
                  <a:pt x="334" y="658"/>
                </a:cubicBezTo>
                <a:cubicBezTo>
                  <a:pt x="343" y="670"/>
                  <a:pt x="345" y="681"/>
                  <a:pt x="348" y="684"/>
                </a:cubicBezTo>
                <a:cubicBezTo>
                  <a:pt x="352" y="674"/>
                  <a:pt x="357" y="665"/>
                  <a:pt x="363" y="658"/>
                </a:cubicBezTo>
                <a:cubicBezTo>
                  <a:pt x="372" y="646"/>
                  <a:pt x="380" y="642"/>
                  <a:pt x="384" y="637"/>
                </a:cubicBezTo>
                <a:cubicBezTo>
                  <a:pt x="372" y="598"/>
                  <a:pt x="316" y="608"/>
                  <a:pt x="312" y="639"/>
                </a:cubicBezTo>
                <a:close/>
                <a:moveTo>
                  <a:pt x="143" y="638"/>
                </a:moveTo>
                <a:cubicBezTo>
                  <a:pt x="153" y="642"/>
                  <a:pt x="166" y="660"/>
                  <a:pt x="172" y="670"/>
                </a:cubicBezTo>
                <a:cubicBezTo>
                  <a:pt x="174" y="675"/>
                  <a:pt x="176" y="681"/>
                  <a:pt x="179" y="684"/>
                </a:cubicBezTo>
                <a:cubicBezTo>
                  <a:pt x="182" y="674"/>
                  <a:pt x="187" y="665"/>
                  <a:pt x="193" y="658"/>
                </a:cubicBezTo>
                <a:cubicBezTo>
                  <a:pt x="202" y="647"/>
                  <a:pt x="212" y="640"/>
                  <a:pt x="214" y="637"/>
                </a:cubicBezTo>
                <a:cubicBezTo>
                  <a:pt x="203" y="598"/>
                  <a:pt x="146" y="608"/>
                  <a:pt x="143" y="638"/>
                </a:cubicBezTo>
                <a:close/>
                <a:moveTo>
                  <a:pt x="631" y="628"/>
                </a:moveTo>
                <a:cubicBezTo>
                  <a:pt x="644" y="633"/>
                  <a:pt x="644" y="633"/>
                  <a:pt x="644" y="633"/>
                </a:cubicBezTo>
                <a:cubicBezTo>
                  <a:pt x="648" y="628"/>
                  <a:pt x="648" y="621"/>
                  <a:pt x="659" y="612"/>
                </a:cubicBezTo>
                <a:cubicBezTo>
                  <a:pt x="685" y="593"/>
                  <a:pt x="722" y="606"/>
                  <a:pt x="730" y="633"/>
                </a:cubicBezTo>
                <a:cubicBezTo>
                  <a:pt x="743" y="628"/>
                  <a:pt x="743" y="628"/>
                  <a:pt x="743" y="628"/>
                </a:cubicBezTo>
                <a:cubicBezTo>
                  <a:pt x="735" y="596"/>
                  <a:pt x="686" y="575"/>
                  <a:pt x="652" y="600"/>
                </a:cubicBezTo>
                <a:cubicBezTo>
                  <a:pt x="645" y="605"/>
                  <a:pt x="633" y="617"/>
                  <a:pt x="631" y="628"/>
                </a:cubicBezTo>
                <a:close/>
                <a:moveTo>
                  <a:pt x="462" y="628"/>
                </a:moveTo>
                <a:cubicBezTo>
                  <a:pt x="474" y="633"/>
                  <a:pt x="474" y="633"/>
                  <a:pt x="474" y="633"/>
                </a:cubicBezTo>
                <a:cubicBezTo>
                  <a:pt x="478" y="629"/>
                  <a:pt x="479" y="620"/>
                  <a:pt x="490" y="612"/>
                </a:cubicBezTo>
                <a:cubicBezTo>
                  <a:pt x="515" y="594"/>
                  <a:pt x="546" y="604"/>
                  <a:pt x="558" y="627"/>
                </a:cubicBezTo>
                <a:cubicBezTo>
                  <a:pt x="559" y="628"/>
                  <a:pt x="559" y="629"/>
                  <a:pt x="560" y="630"/>
                </a:cubicBezTo>
                <a:cubicBezTo>
                  <a:pt x="561" y="632"/>
                  <a:pt x="560" y="631"/>
                  <a:pt x="562" y="633"/>
                </a:cubicBezTo>
                <a:cubicBezTo>
                  <a:pt x="566" y="631"/>
                  <a:pt x="570" y="629"/>
                  <a:pt x="574" y="628"/>
                </a:cubicBezTo>
                <a:cubicBezTo>
                  <a:pt x="571" y="617"/>
                  <a:pt x="561" y="606"/>
                  <a:pt x="554" y="601"/>
                </a:cubicBezTo>
                <a:cubicBezTo>
                  <a:pt x="515" y="571"/>
                  <a:pt x="467" y="602"/>
                  <a:pt x="462" y="628"/>
                </a:cubicBezTo>
                <a:close/>
                <a:moveTo>
                  <a:pt x="292" y="628"/>
                </a:moveTo>
                <a:cubicBezTo>
                  <a:pt x="295" y="629"/>
                  <a:pt x="302" y="633"/>
                  <a:pt x="305" y="633"/>
                </a:cubicBezTo>
                <a:cubicBezTo>
                  <a:pt x="313" y="608"/>
                  <a:pt x="347" y="592"/>
                  <a:pt x="376" y="612"/>
                </a:cubicBezTo>
                <a:cubicBezTo>
                  <a:pt x="379" y="614"/>
                  <a:pt x="383" y="618"/>
                  <a:pt x="385" y="622"/>
                </a:cubicBezTo>
                <a:cubicBezTo>
                  <a:pt x="388" y="625"/>
                  <a:pt x="390" y="630"/>
                  <a:pt x="392" y="633"/>
                </a:cubicBezTo>
                <a:cubicBezTo>
                  <a:pt x="404" y="628"/>
                  <a:pt x="404" y="628"/>
                  <a:pt x="404" y="628"/>
                </a:cubicBezTo>
                <a:cubicBezTo>
                  <a:pt x="403" y="618"/>
                  <a:pt x="392" y="607"/>
                  <a:pt x="384" y="601"/>
                </a:cubicBezTo>
                <a:cubicBezTo>
                  <a:pt x="350" y="575"/>
                  <a:pt x="301" y="595"/>
                  <a:pt x="292" y="628"/>
                </a:cubicBezTo>
                <a:close/>
                <a:moveTo>
                  <a:pt x="123" y="628"/>
                </a:moveTo>
                <a:cubicBezTo>
                  <a:pt x="135" y="633"/>
                  <a:pt x="135" y="633"/>
                  <a:pt x="135" y="633"/>
                </a:cubicBezTo>
                <a:cubicBezTo>
                  <a:pt x="145" y="601"/>
                  <a:pt x="192" y="590"/>
                  <a:pt x="216" y="621"/>
                </a:cubicBezTo>
                <a:cubicBezTo>
                  <a:pt x="219" y="625"/>
                  <a:pt x="220" y="629"/>
                  <a:pt x="222" y="633"/>
                </a:cubicBezTo>
                <a:cubicBezTo>
                  <a:pt x="234" y="628"/>
                  <a:pt x="234" y="628"/>
                  <a:pt x="234" y="628"/>
                </a:cubicBezTo>
                <a:cubicBezTo>
                  <a:pt x="233" y="617"/>
                  <a:pt x="221" y="605"/>
                  <a:pt x="214" y="601"/>
                </a:cubicBezTo>
                <a:cubicBezTo>
                  <a:pt x="194" y="585"/>
                  <a:pt x="164" y="585"/>
                  <a:pt x="143" y="600"/>
                </a:cubicBezTo>
                <a:cubicBezTo>
                  <a:pt x="137" y="605"/>
                  <a:pt x="125" y="617"/>
                  <a:pt x="123" y="628"/>
                </a:cubicBezTo>
                <a:close/>
                <a:moveTo>
                  <a:pt x="611" y="623"/>
                </a:moveTo>
                <a:cubicBezTo>
                  <a:pt x="623" y="625"/>
                  <a:pt x="623" y="625"/>
                  <a:pt x="623" y="625"/>
                </a:cubicBezTo>
                <a:cubicBezTo>
                  <a:pt x="629" y="616"/>
                  <a:pt x="630" y="606"/>
                  <a:pt x="646" y="594"/>
                </a:cubicBezTo>
                <a:cubicBezTo>
                  <a:pt x="688" y="564"/>
                  <a:pt x="740" y="589"/>
                  <a:pt x="751" y="625"/>
                </a:cubicBezTo>
                <a:cubicBezTo>
                  <a:pt x="763" y="624"/>
                  <a:pt x="763" y="624"/>
                  <a:pt x="763" y="624"/>
                </a:cubicBezTo>
                <a:cubicBezTo>
                  <a:pt x="764" y="614"/>
                  <a:pt x="746" y="593"/>
                  <a:pt x="737" y="586"/>
                </a:cubicBezTo>
                <a:cubicBezTo>
                  <a:pt x="703" y="558"/>
                  <a:pt x="649" y="564"/>
                  <a:pt x="622" y="601"/>
                </a:cubicBezTo>
                <a:cubicBezTo>
                  <a:pt x="619" y="606"/>
                  <a:pt x="612" y="616"/>
                  <a:pt x="611" y="623"/>
                </a:cubicBezTo>
                <a:close/>
                <a:moveTo>
                  <a:pt x="442" y="624"/>
                </a:moveTo>
                <a:cubicBezTo>
                  <a:pt x="454" y="625"/>
                  <a:pt x="454" y="625"/>
                  <a:pt x="454" y="625"/>
                </a:cubicBezTo>
                <a:cubicBezTo>
                  <a:pt x="461" y="602"/>
                  <a:pt x="487" y="581"/>
                  <a:pt x="517" y="581"/>
                </a:cubicBezTo>
                <a:cubicBezTo>
                  <a:pt x="548" y="580"/>
                  <a:pt x="575" y="602"/>
                  <a:pt x="582" y="625"/>
                </a:cubicBezTo>
                <a:cubicBezTo>
                  <a:pt x="594" y="624"/>
                  <a:pt x="594" y="624"/>
                  <a:pt x="594" y="624"/>
                </a:cubicBezTo>
                <a:cubicBezTo>
                  <a:pt x="595" y="614"/>
                  <a:pt x="577" y="593"/>
                  <a:pt x="567" y="585"/>
                </a:cubicBezTo>
                <a:cubicBezTo>
                  <a:pt x="531" y="557"/>
                  <a:pt x="478" y="565"/>
                  <a:pt x="452" y="602"/>
                </a:cubicBezTo>
                <a:cubicBezTo>
                  <a:pt x="450" y="605"/>
                  <a:pt x="441" y="618"/>
                  <a:pt x="442" y="624"/>
                </a:cubicBezTo>
                <a:close/>
                <a:moveTo>
                  <a:pt x="272" y="624"/>
                </a:moveTo>
                <a:cubicBezTo>
                  <a:pt x="284" y="625"/>
                  <a:pt x="284" y="625"/>
                  <a:pt x="284" y="625"/>
                </a:cubicBezTo>
                <a:cubicBezTo>
                  <a:pt x="297" y="581"/>
                  <a:pt x="366" y="561"/>
                  <a:pt x="403" y="608"/>
                </a:cubicBezTo>
                <a:cubicBezTo>
                  <a:pt x="409" y="616"/>
                  <a:pt x="410" y="622"/>
                  <a:pt x="413" y="625"/>
                </a:cubicBezTo>
                <a:cubicBezTo>
                  <a:pt x="424" y="624"/>
                  <a:pt x="424" y="624"/>
                  <a:pt x="424" y="624"/>
                </a:cubicBezTo>
                <a:cubicBezTo>
                  <a:pt x="425" y="615"/>
                  <a:pt x="407" y="593"/>
                  <a:pt x="398" y="585"/>
                </a:cubicBezTo>
                <a:cubicBezTo>
                  <a:pt x="385" y="576"/>
                  <a:pt x="370" y="568"/>
                  <a:pt x="348" y="568"/>
                </a:cubicBezTo>
                <a:cubicBezTo>
                  <a:pt x="320" y="568"/>
                  <a:pt x="298" y="582"/>
                  <a:pt x="283" y="602"/>
                </a:cubicBezTo>
                <a:cubicBezTo>
                  <a:pt x="280" y="605"/>
                  <a:pt x="272" y="619"/>
                  <a:pt x="272" y="624"/>
                </a:cubicBezTo>
                <a:close/>
                <a:moveTo>
                  <a:pt x="103" y="624"/>
                </a:moveTo>
                <a:cubicBezTo>
                  <a:pt x="114" y="625"/>
                  <a:pt x="114" y="625"/>
                  <a:pt x="114" y="625"/>
                </a:cubicBezTo>
                <a:cubicBezTo>
                  <a:pt x="128" y="581"/>
                  <a:pt x="196" y="560"/>
                  <a:pt x="233" y="607"/>
                </a:cubicBezTo>
                <a:cubicBezTo>
                  <a:pt x="238" y="614"/>
                  <a:pt x="239" y="619"/>
                  <a:pt x="243" y="625"/>
                </a:cubicBezTo>
                <a:cubicBezTo>
                  <a:pt x="255" y="624"/>
                  <a:pt x="255" y="624"/>
                  <a:pt x="255" y="624"/>
                </a:cubicBezTo>
                <a:cubicBezTo>
                  <a:pt x="253" y="611"/>
                  <a:pt x="237" y="592"/>
                  <a:pt x="228" y="585"/>
                </a:cubicBezTo>
                <a:cubicBezTo>
                  <a:pt x="191" y="557"/>
                  <a:pt x="139" y="565"/>
                  <a:pt x="113" y="602"/>
                </a:cubicBezTo>
                <a:cubicBezTo>
                  <a:pt x="110" y="606"/>
                  <a:pt x="102" y="618"/>
                  <a:pt x="103" y="624"/>
                </a:cubicBezTo>
                <a:close/>
                <a:moveTo>
                  <a:pt x="57" y="574"/>
                </a:moveTo>
                <a:cubicBezTo>
                  <a:pt x="69" y="584"/>
                  <a:pt x="76" y="587"/>
                  <a:pt x="86" y="605"/>
                </a:cubicBezTo>
                <a:cubicBezTo>
                  <a:pt x="88" y="609"/>
                  <a:pt x="91" y="617"/>
                  <a:pt x="93" y="617"/>
                </a:cubicBezTo>
                <a:cubicBezTo>
                  <a:pt x="97" y="617"/>
                  <a:pt x="96" y="616"/>
                  <a:pt x="98" y="612"/>
                </a:cubicBezTo>
                <a:cubicBezTo>
                  <a:pt x="101" y="605"/>
                  <a:pt x="105" y="599"/>
                  <a:pt x="109" y="593"/>
                </a:cubicBezTo>
                <a:cubicBezTo>
                  <a:pt x="117" y="583"/>
                  <a:pt x="122" y="580"/>
                  <a:pt x="131" y="574"/>
                </a:cubicBezTo>
                <a:cubicBezTo>
                  <a:pt x="130" y="557"/>
                  <a:pt x="112" y="542"/>
                  <a:pt x="94" y="542"/>
                </a:cubicBezTo>
                <a:cubicBezTo>
                  <a:pt x="76" y="541"/>
                  <a:pt x="57" y="557"/>
                  <a:pt x="57" y="574"/>
                </a:cubicBezTo>
                <a:close/>
                <a:moveTo>
                  <a:pt x="226" y="574"/>
                </a:moveTo>
                <a:cubicBezTo>
                  <a:pt x="230" y="577"/>
                  <a:pt x="234" y="580"/>
                  <a:pt x="238" y="583"/>
                </a:cubicBezTo>
                <a:cubicBezTo>
                  <a:pt x="242" y="586"/>
                  <a:pt x="244" y="589"/>
                  <a:pt x="247" y="593"/>
                </a:cubicBezTo>
                <a:cubicBezTo>
                  <a:pt x="256" y="602"/>
                  <a:pt x="261" y="617"/>
                  <a:pt x="263" y="617"/>
                </a:cubicBezTo>
                <a:cubicBezTo>
                  <a:pt x="267" y="616"/>
                  <a:pt x="269" y="608"/>
                  <a:pt x="271" y="605"/>
                </a:cubicBezTo>
                <a:cubicBezTo>
                  <a:pt x="277" y="594"/>
                  <a:pt x="289" y="580"/>
                  <a:pt x="301" y="574"/>
                </a:cubicBezTo>
                <a:cubicBezTo>
                  <a:pt x="297" y="545"/>
                  <a:pt x="262" y="531"/>
                  <a:pt x="239" y="551"/>
                </a:cubicBezTo>
                <a:cubicBezTo>
                  <a:pt x="234" y="555"/>
                  <a:pt x="226" y="564"/>
                  <a:pt x="226" y="574"/>
                </a:cubicBezTo>
                <a:close/>
                <a:moveTo>
                  <a:pt x="205" y="564"/>
                </a:moveTo>
                <a:cubicBezTo>
                  <a:pt x="218" y="569"/>
                  <a:pt x="218" y="569"/>
                  <a:pt x="218" y="569"/>
                </a:cubicBezTo>
                <a:cubicBezTo>
                  <a:pt x="220" y="566"/>
                  <a:pt x="227" y="534"/>
                  <a:pt x="262" y="533"/>
                </a:cubicBezTo>
                <a:cubicBezTo>
                  <a:pt x="275" y="533"/>
                  <a:pt x="285" y="538"/>
                  <a:pt x="292" y="544"/>
                </a:cubicBezTo>
                <a:cubicBezTo>
                  <a:pt x="302" y="552"/>
                  <a:pt x="303" y="555"/>
                  <a:pt x="308" y="569"/>
                </a:cubicBezTo>
                <a:cubicBezTo>
                  <a:pt x="321" y="564"/>
                  <a:pt x="321" y="564"/>
                  <a:pt x="321" y="564"/>
                </a:cubicBezTo>
                <a:cubicBezTo>
                  <a:pt x="320" y="541"/>
                  <a:pt x="273" y="497"/>
                  <a:pt x="226" y="533"/>
                </a:cubicBezTo>
                <a:cubicBezTo>
                  <a:pt x="218" y="538"/>
                  <a:pt x="207" y="551"/>
                  <a:pt x="205" y="564"/>
                </a:cubicBezTo>
                <a:close/>
                <a:moveTo>
                  <a:pt x="36" y="564"/>
                </a:moveTo>
                <a:cubicBezTo>
                  <a:pt x="48" y="569"/>
                  <a:pt x="48" y="569"/>
                  <a:pt x="48" y="569"/>
                </a:cubicBezTo>
                <a:cubicBezTo>
                  <a:pt x="50" y="566"/>
                  <a:pt x="58" y="534"/>
                  <a:pt x="93" y="533"/>
                </a:cubicBezTo>
                <a:cubicBezTo>
                  <a:pt x="106" y="533"/>
                  <a:pt x="116" y="538"/>
                  <a:pt x="123" y="544"/>
                </a:cubicBezTo>
                <a:cubicBezTo>
                  <a:pt x="132" y="551"/>
                  <a:pt x="134" y="556"/>
                  <a:pt x="139" y="569"/>
                </a:cubicBezTo>
                <a:cubicBezTo>
                  <a:pt x="142" y="568"/>
                  <a:pt x="150" y="565"/>
                  <a:pt x="152" y="563"/>
                </a:cubicBezTo>
                <a:cubicBezTo>
                  <a:pt x="141" y="523"/>
                  <a:pt x="91" y="505"/>
                  <a:pt x="56" y="533"/>
                </a:cubicBezTo>
                <a:cubicBezTo>
                  <a:pt x="49" y="538"/>
                  <a:pt x="37" y="551"/>
                  <a:pt x="36" y="564"/>
                </a:cubicBezTo>
                <a:close/>
                <a:moveTo>
                  <a:pt x="186" y="560"/>
                </a:moveTo>
                <a:cubicBezTo>
                  <a:pt x="197" y="562"/>
                  <a:pt x="197" y="562"/>
                  <a:pt x="197" y="562"/>
                </a:cubicBezTo>
                <a:cubicBezTo>
                  <a:pt x="204" y="546"/>
                  <a:pt x="203" y="541"/>
                  <a:pt x="220" y="526"/>
                </a:cubicBezTo>
                <a:cubicBezTo>
                  <a:pt x="257" y="495"/>
                  <a:pt x="319" y="515"/>
                  <a:pt x="329" y="562"/>
                </a:cubicBezTo>
                <a:cubicBezTo>
                  <a:pt x="341" y="560"/>
                  <a:pt x="341" y="560"/>
                  <a:pt x="341" y="560"/>
                </a:cubicBezTo>
                <a:cubicBezTo>
                  <a:pt x="341" y="552"/>
                  <a:pt x="334" y="541"/>
                  <a:pt x="331" y="536"/>
                </a:cubicBezTo>
                <a:cubicBezTo>
                  <a:pt x="304" y="495"/>
                  <a:pt x="250" y="487"/>
                  <a:pt x="212" y="517"/>
                </a:cubicBezTo>
                <a:cubicBezTo>
                  <a:pt x="206" y="522"/>
                  <a:pt x="199" y="529"/>
                  <a:pt x="196" y="536"/>
                </a:cubicBezTo>
                <a:cubicBezTo>
                  <a:pt x="193" y="540"/>
                  <a:pt x="185" y="554"/>
                  <a:pt x="186" y="560"/>
                </a:cubicBezTo>
                <a:close/>
                <a:moveTo>
                  <a:pt x="16" y="560"/>
                </a:moveTo>
                <a:cubicBezTo>
                  <a:pt x="27" y="562"/>
                  <a:pt x="27" y="562"/>
                  <a:pt x="27" y="562"/>
                </a:cubicBezTo>
                <a:cubicBezTo>
                  <a:pt x="30" y="556"/>
                  <a:pt x="30" y="552"/>
                  <a:pt x="36" y="542"/>
                </a:cubicBezTo>
                <a:cubicBezTo>
                  <a:pt x="40" y="536"/>
                  <a:pt x="45" y="531"/>
                  <a:pt x="50" y="526"/>
                </a:cubicBezTo>
                <a:cubicBezTo>
                  <a:pt x="90" y="493"/>
                  <a:pt x="150" y="518"/>
                  <a:pt x="160" y="562"/>
                </a:cubicBezTo>
                <a:cubicBezTo>
                  <a:pt x="172" y="560"/>
                  <a:pt x="172" y="560"/>
                  <a:pt x="172" y="560"/>
                </a:cubicBezTo>
                <a:cubicBezTo>
                  <a:pt x="172" y="548"/>
                  <a:pt x="156" y="526"/>
                  <a:pt x="145" y="518"/>
                </a:cubicBezTo>
                <a:cubicBezTo>
                  <a:pt x="107" y="486"/>
                  <a:pt x="53" y="495"/>
                  <a:pt x="26" y="535"/>
                </a:cubicBezTo>
                <a:cubicBezTo>
                  <a:pt x="23" y="540"/>
                  <a:pt x="16" y="553"/>
                  <a:pt x="16" y="560"/>
                </a:cubicBezTo>
                <a:close/>
                <a:moveTo>
                  <a:pt x="143" y="505"/>
                </a:moveTo>
                <a:cubicBezTo>
                  <a:pt x="155" y="515"/>
                  <a:pt x="163" y="521"/>
                  <a:pt x="172" y="537"/>
                </a:cubicBezTo>
                <a:cubicBezTo>
                  <a:pt x="173" y="539"/>
                  <a:pt x="174" y="542"/>
                  <a:pt x="175" y="544"/>
                </a:cubicBezTo>
                <a:cubicBezTo>
                  <a:pt x="176" y="545"/>
                  <a:pt x="176" y="547"/>
                  <a:pt x="177" y="548"/>
                </a:cubicBezTo>
                <a:cubicBezTo>
                  <a:pt x="177" y="550"/>
                  <a:pt x="177" y="548"/>
                  <a:pt x="178" y="550"/>
                </a:cubicBezTo>
                <a:cubicBezTo>
                  <a:pt x="178" y="551"/>
                  <a:pt x="178" y="551"/>
                  <a:pt x="179" y="551"/>
                </a:cubicBezTo>
                <a:cubicBezTo>
                  <a:pt x="182" y="539"/>
                  <a:pt x="193" y="522"/>
                  <a:pt x="203" y="514"/>
                </a:cubicBezTo>
                <a:cubicBezTo>
                  <a:pt x="206" y="511"/>
                  <a:pt x="211" y="508"/>
                  <a:pt x="214" y="505"/>
                </a:cubicBezTo>
                <a:cubicBezTo>
                  <a:pt x="213" y="498"/>
                  <a:pt x="206" y="490"/>
                  <a:pt x="202" y="487"/>
                </a:cubicBezTo>
                <a:cubicBezTo>
                  <a:pt x="181" y="468"/>
                  <a:pt x="146" y="484"/>
                  <a:pt x="143" y="505"/>
                </a:cubicBezTo>
                <a:close/>
                <a:moveTo>
                  <a:pt x="122" y="495"/>
                </a:moveTo>
                <a:cubicBezTo>
                  <a:pt x="135" y="500"/>
                  <a:pt x="135" y="500"/>
                  <a:pt x="135" y="500"/>
                </a:cubicBezTo>
                <a:cubicBezTo>
                  <a:pt x="141" y="485"/>
                  <a:pt x="156" y="470"/>
                  <a:pt x="178" y="470"/>
                </a:cubicBezTo>
                <a:cubicBezTo>
                  <a:pt x="189" y="470"/>
                  <a:pt x="199" y="474"/>
                  <a:pt x="206" y="479"/>
                </a:cubicBezTo>
                <a:cubicBezTo>
                  <a:pt x="210" y="482"/>
                  <a:pt x="212" y="484"/>
                  <a:pt x="215" y="488"/>
                </a:cubicBezTo>
                <a:cubicBezTo>
                  <a:pt x="218" y="492"/>
                  <a:pt x="219" y="496"/>
                  <a:pt x="222" y="500"/>
                </a:cubicBezTo>
                <a:cubicBezTo>
                  <a:pt x="235" y="495"/>
                  <a:pt x="235" y="495"/>
                  <a:pt x="235" y="495"/>
                </a:cubicBezTo>
                <a:cubicBezTo>
                  <a:pt x="233" y="485"/>
                  <a:pt x="221" y="473"/>
                  <a:pt x="215" y="468"/>
                </a:cubicBezTo>
                <a:cubicBezTo>
                  <a:pt x="206" y="461"/>
                  <a:pt x="193" y="456"/>
                  <a:pt x="179" y="456"/>
                </a:cubicBezTo>
                <a:cubicBezTo>
                  <a:pt x="154" y="456"/>
                  <a:pt x="128" y="474"/>
                  <a:pt x="122" y="495"/>
                </a:cubicBezTo>
                <a:close/>
                <a:moveTo>
                  <a:pt x="102" y="491"/>
                </a:moveTo>
                <a:cubicBezTo>
                  <a:pt x="114" y="493"/>
                  <a:pt x="114" y="493"/>
                  <a:pt x="114" y="493"/>
                </a:cubicBezTo>
                <a:cubicBezTo>
                  <a:pt x="133" y="446"/>
                  <a:pt x="186" y="436"/>
                  <a:pt x="220" y="462"/>
                </a:cubicBezTo>
                <a:cubicBezTo>
                  <a:pt x="235" y="474"/>
                  <a:pt x="234" y="478"/>
                  <a:pt x="243" y="493"/>
                </a:cubicBezTo>
                <a:cubicBezTo>
                  <a:pt x="255" y="491"/>
                  <a:pt x="255" y="491"/>
                  <a:pt x="255" y="491"/>
                </a:cubicBezTo>
                <a:cubicBezTo>
                  <a:pt x="251" y="475"/>
                  <a:pt x="237" y="460"/>
                  <a:pt x="228" y="452"/>
                </a:cubicBezTo>
                <a:cubicBezTo>
                  <a:pt x="200" y="430"/>
                  <a:pt x="159" y="430"/>
                  <a:pt x="129" y="452"/>
                </a:cubicBezTo>
                <a:cubicBezTo>
                  <a:pt x="121" y="459"/>
                  <a:pt x="105" y="476"/>
                  <a:pt x="102" y="491"/>
                </a:cubicBezTo>
                <a:close/>
                <a:moveTo>
                  <a:pt x="57" y="441"/>
                </a:moveTo>
                <a:cubicBezTo>
                  <a:pt x="57" y="441"/>
                  <a:pt x="57" y="441"/>
                  <a:pt x="57" y="441"/>
                </a:cubicBezTo>
                <a:cubicBezTo>
                  <a:pt x="59" y="443"/>
                  <a:pt x="59" y="443"/>
                  <a:pt x="59" y="443"/>
                </a:cubicBezTo>
                <a:cubicBezTo>
                  <a:pt x="66" y="448"/>
                  <a:pt x="72" y="452"/>
                  <a:pt x="78" y="460"/>
                </a:cubicBezTo>
                <a:cubicBezTo>
                  <a:pt x="87" y="472"/>
                  <a:pt x="86" y="472"/>
                  <a:pt x="91" y="482"/>
                </a:cubicBezTo>
                <a:cubicBezTo>
                  <a:pt x="96" y="492"/>
                  <a:pt x="96" y="476"/>
                  <a:pt x="110" y="460"/>
                </a:cubicBezTo>
                <a:cubicBezTo>
                  <a:pt x="114" y="455"/>
                  <a:pt x="123" y="445"/>
                  <a:pt x="131" y="441"/>
                </a:cubicBezTo>
                <a:cubicBezTo>
                  <a:pt x="130" y="424"/>
                  <a:pt x="113" y="409"/>
                  <a:pt x="94" y="409"/>
                </a:cubicBezTo>
                <a:cubicBezTo>
                  <a:pt x="75" y="409"/>
                  <a:pt x="59" y="423"/>
                  <a:pt x="57" y="441"/>
                </a:cubicBezTo>
                <a:close/>
                <a:moveTo>
                  <a:pt x="36" y="431"/>
                </a:moveTo>
                <a:cubicBezTo>
                  <a:pt x="49" y="436"/>
                  <a:pt x="49" y="436"/>
                  <a:pt x="49" y="436"/>
                </a:cubicBezTo>
                <a:cubicBezTo>
                  <a:pt x="53" y="418"/>
                  <a:pt x="71" y="401"/>
                  <a:pt x="93" y="401"/>
                </a:cubicBezTo>
                <a:cubicBezTo>
                  <a:pt x="116" y="401"/>
                  <a:pt x="135" y="417"/>
                  <a:pt x="138" y="436"/>
                </a:cubicBezTo>
                <a:cubicBezTo>
                  <a:pt x="152" y="431"/>
                  <a:pt x="152" y="431"/>
                  <a:pt x="152" y="431"/>
                </a:cubicBezTo>
                <a:cubicBezTo>
                  <a:pt x="149" y="418"/>
                  <a:pt x="139" y="405"/>
                  <a:pt x="132" y="400"/>
                </a:cubicBezTo>
                <a:cubicBezTo>
                  <a:pt x="89" y="367"/>
                  <a:pt x="41" y="400"/>
                  <a:pt x="36" y="431"/>
                </a:cubicBezTo>
                <a:close/>
                <a:moveTo>
                  <a:pt x="16" y="428"/>
                </a:moveTo>
                <a:cubicBezTo>
                  <a:pt x="27" y="429"/>
                  <a:pt x="27" y="429"/>
                  <a:pt x="27" y="429"/>
                </a:cubicBezTo>
                <a:cubicBezTo>
                  <a:pt x="35" y="414"/>
                  <a:pt x="33" y="409"/>
                  <a:pt x="50" y="394"/>
                </a:cubicBezTo>
                <a:cubicBezTo>
                  <a:pt x="85" y="364"/>
                  <a:pt x="145" y="377"/>
                  <a:pt x="160" y="429"/>
                </a:cubicBezTo>
                <a:cubicBezTo>
                  <a:pt x="172" y="427"/>
                  <a:pt x="172" y="427"/>
                  <a:pt x="172" y="427"/>
                </a:cubicBezTo>
                <a:cubicBezTo>
                  <a:pt x="169" y="410"/>
                  <a:pt x="155" y="392"/>
                  <a:pt x="146" y="385"/>
                </a:cubicBezTo>
                <a:cubicBezTo>
                  <a:pt x="115" y="360"/>
                  <a:pt x="71" y="360"/>
                  <a:pt x="42" y="384"/>
                </a:cubicBezTo>
                <a:cubicBezTo>
                  <a:pt x="33" y="392"/>
                  <a:pt x="18" y="409"/>
                  <a:pt x="16" y="428"/>
                </a:cubicBezTo>
                <a:close/>
                <a:moveTo>
                  <a:pt x="57" y="308"/>
                </a:moveTo>
                <a:cubicBezTo>
                  <a:pt x="66" y="317"/>
                  <a:pt x="66" y="313"/>
                  <a:pt x="77" y="327"/>
                </a:cubicBezTo>
                <a:cubicBezTo>
                  <a:pt x="88" y="340"/>
                  <a:pt x="89" y="347"/>
                  <a:pt x="93" y="352"/>
                </a:cubicBezTo>
                <a:cubicBezTo>
                  <a:pt x="126" y="353"/>
                  <a:pt x="144" y="312"/>
                  <a:pt x="123" y="290"/>
                </a:cubicBezTo>
                <a:cubicBezTo>
                  <a:pt x="95" y="260"/>
                  <a:pt x="57" y="284"/>
                  <a:pt x="57" y="308"/>
                </a:cubicBezTo>
                <a:close/>
                <a:moveTo>
                  <a:pt x="36" y="299"/>
                </a:moveTo>
                <a:cubicBezTo>
                  <a:pt x="48" y="303"/>
                  <a:pt x="48" y="303"/>
                  <a:pt x="48" y="303"/>
                </a:cubicBezTo>
                <a:cubicBezTo>
                  <a:pt x="51" y="300"/>
                  <a:pt x="53" y="280"/>
                  <a:pt x="78" y="271"/>
                </a:cubicBezTo>
                <a:cubicBezTo>
                  <a:pt x="97" y="264"/>
                  <a:pt x="114" y="270"/>
                  <a:pt x="125" y="281"/>
                </a:cubicBezTo>
                <a:cubicBezTo>
                  <a:pt x="144" y="298"/>
                  <a:pt x="144" y="329"/>
                  <a:pt x="126" y="347"/>
                </a:cubicBezTo>
                <a:cubicBezTo>
                  <a:pt x="120" y="353"/>
                  <a:pt x="116" y="355"/>
                  <a:pt x="107" y="358"/>
                </a:cubicBezTo>
                <a:cubicBezTo>
                  <a:pt x="112" y="360"/>
                  <a:pt x="117" y="361"/>
                  <a:pt x="123" y="363"/>
                </a:cubicBezTo>
                <a:cubicBezTo>
                  <a:pt x="128" y="365"/>
                  <a:pt x="129" y="363"/>
                  <a:pt x="135" y="358"/>
                </a:cubicBezTo>
                <a:cubicBezTo>
                  <a:pt x="159" y="336"/>
                  <a:pt x="160" y="296"/>
                  <a:pt x="136" y="271"/>
                </a:cubicBezTo>
                <a:cubicBezTo>
                  <a:pt x="99" y="234"/>
                  <a:pt x="42" y="262"/>
                  <a:pt x="36" y="299"/>
                </a:cubicBezTo>
                <a:close/>
                <a:moveTo>
                  <a:pt x="16" y="295"/>
                </a:moveTo>
                <a:cubicBezTo>
                  <a:pt x="27" y="296"/>
                  <a:pt x="27" y="296"/>
                  <a:pt x="27" y="296"/>
                </a:cubicBezTo>
                <a:cubicBezTo>
                  <a:pt x="32" y="288"/>
                  <a:pt x="32" y="279"/>
                  <a:pt x="42" y="269"/>
                </a:cubicBezTo>
                <a:cubicBezTo>
                  <a:pt x="49" y="262"/>
                  <a:pt x="55" y="256"/>
                  <a:pt x="66" y="251"/>
                </a:cubicBezTo>
                <a:cubicBezTo>
                  <a:pt x="124" y="225"/>
                  <a:pt x="184" y="288"/>
                  <a:pt x="155" y="345"/>
                </a:cubicBezTo>
                <a:cubicBezTo>
                  <a:pt x="146" y="361"/>
                  <a:pt x="141" y="362"/>
                  <a:pt x="136" y="368"/>
                </a:cubicBezTo>
                <a:cubicBezTo>
                  <a:pt x="146" y="375"/>
                  <a:pt x="146" y="375"/>
                  <a:pt x="146" y="375"/>
                </a:cubicBezTo>
                <a:cubicBezTo>
                  <a:pt x="150" y="373"/>
                  <a:pt x="156" y="366"/>
                  <a:pt x="158" y="363"/>
                </a:cubicBezTo>
                <a:cubicBezTo>
                  <a:pt x="186" y="326"/>
                  <a:pt x="177" y="272"/>
                  <a:pt x="137" y="246"/>
                </a:cubicBezTo>
                <a:cubicBezTo>
                  <a:pt x="116" y="232"/>
                  <a:pt x="84" y="229"/>
                  <a:pt x="59" y="241"/>
                </a:cubicBezTo>
                <a:cubicBezTo>
                  <a:pt x="49" y="246"/>
                  <a:pt x="39" y="253"/>
                  <a:pt x="32" y="262"/>
                </a:cubicBezTo>
                <a:cubicBezTo>
                  <a:pt x="27" y="268"/>
                  <a:pt x="16" y="284"/>
                  <a:pt x="16" y="295"/>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44"/>
          <p:cNvSpPr>
            <a:spLocks noEditPoints="1"/>
          </p:cNvSpPr>
          <p:nvPr/>
        </p:nvSpPr>
        <p:spPr bwMode="auto">
          <a:xfrm>
            <a:off x="3076192" y="6360319"/>
            <a:ext cx="1141413" cy="339725"/>
          </a:xfrm>
          <a:custGeom>
            <a:avLst/>
            <a:gdLst>
              <a:gd name="T0" fmla="*/ 270 w 333"/>
              <a:gd name="T1" fmla="*/ 0 h 99"/>
              <a:gd name="T2" fmla="*/ 7 w 333"/>
              <a:gd name="T3" fmla="*/ 12 h 99"/>
              <a:gd name="T4" fmla="*/ 13 w 333"/>
              <a:gd name="T5" fmla="*/ 6 h 99"/>
              <a:gd name="T6" fmla="*/ 38 w 333"/>
              <a:gd name="T7" fmla="*/ 6 h 99"/>
              <a:gd name="T8" fmla="*/ 45 w 333"/>
              <a:gd name="T9" fmla="*/ 12 h 99"/>
              <a:gd name="T10" fmla="*/ 82 w 333"/>
              <a:gd name="T11" fmla="*/ 0 h 99"/>
              <a:gd name="T12" fmla="*/ 120 w 333"/>
              <a:gd name="T13" fmla="*/ 12 h 99"/>
              <a:gd name="T14" fmla="*/ 113 w 333"/>
              <a:gd name="T15" fmla="*/ 6 h 99"/>
              <a:gd name="T16" fmla="*/ 120 w 333"/>
              <a:gd name="T17" fmla="*/ 0 h 99"/>
              <a:gd name="T18" fmla="*/ 26 w 333"/>
              <a:gd name="T19" fmla="*/ 41 h 99"/>
              <a:gd name="T20" fmla="*/ 32 w 333"/>
              <a:gd name="T21" fmla="*/ 35 h 99"/>
              <a:gd name="T22" fmla="*/ 57 w 333"/>
              <a:gd name="T23" fmla="*/ 35 h 99"/>
              <a:gd name="T24" fmla="*/ 63 w 333"/>
              <a:gd name="T25" fmla="*/ 41 h 99"/>
              <a:gd name="T26" fmla="*/ 101 w 333"/>
              <a:gd name="T27" fmla="*/ 28 h 99"/>
              <a:gd name="T28" fmla="*/ 45 w 333"/>
              <a:gd name="T29" fmla="*/ 70 h 99"/>
              <a:gd name="T30" fmla="*/ 51 w 333"/>
              <a:gd name="T31" fmla="*/ 64 h 99"/>
              <a:gd name="T32" fmla="*/ 76 w 333"/>
              <a:gd name="T33" fmla="*/ 64 h 99"/>
              <a:gd name="T34" fmla="*/ 82 w 333"/>
              <a:gd name="T35" fmla="*/ 70 h 99"/>
              <a:gd name="T36" fmla="*/ 119 w 333"/>
              <a:gd name="T37" fmla="*/ 70 h 99"/>
              <a:gd name="T38" fmla="*/ 120 w 333"/>
              <a:gd name="T39" fmla="*/ 57 h 99"/>
              <a:gd name="T40" fmla="*/ 120 w 333"/>
              <a:gd name="T41" fmla="*/ 70 h 99"/>
              <a:gd name="T42" fmla="*/ 63 w 333"/>
              <a:gd name="T43" fmla="*/ 86 h 99"/>
              <a:gd name="T44" fmla="*/ 101 w 333"/>
              <a:gd name="T45" fmla="*/ 99 h 99"/>
              <a:gd name="T46" fmla="*/ 108 w 333"/>
              <a:gd name="T47" fmla="*/ 92 h 99"/>
              <a:gd name="T48" fmla="*/ 239 w 333"/>
              <a:gd name="T49" fmla="*/ 6 h 99"/>
              <a:gd name="T50" fmla="*/ 232 w 333"/>
              <a:gd name="T51" fmla="*/ 12 h 99"/>
              <a:gd name="T52" fmla="*/ 195 w 333"/>
              <a:gd name="T53" fmla="*/ 0 h 99"/>
              <a:gd name="T54" fmla="*/ 157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6 w 333"/>
              <a:gd name="T71" fmla="*/ 41 h 99"/>
              <a:gd name="T72" fmla="*/ 138 w 333"/>
              <a:gd name="T73" fmla="*/ 28 h 99"/>
              <a:gd name="T74" fmla="*/ 308 w 333"/>
              <a:gd name="T75" fmla="*/ 70 h 99"/>
              <a:gd name="T76" fmla="*/ 302 w 333"/>
              <a:gd name="T77" fmla="*/ 64 h 99"/>
              <a:gd name="T78" fmla="*/ 276 w 333"/>
              <a:gd name="T79" fmla="*/ 64 h 99"/>
              <a:gd name="T80" fmla="*/ 270 w 333"/>
              <a:gd name="T81" fmla="*/ 70 h 99"/>
              <a:gd name="T82" fmla="*/ 232 w 333"/>
              <a:gd name="T83" fmla="*/ 57 h 99"/>
              <a:gd name="T84" fmla="*/ 195 w 333"/>
              <a:gd name="T85" fmla="*/ 70 h 99"/>
              <a:gd name="T86" fmla="*/ 188 w 333"/>
              <a:gd name="T87" fmla="*/ 64 h 99"/>
              <a:gd name="T88" fmla="*/ 163 w 333"/>
              <a:gd name="T89" fmla="*/ 64 h 99"/>
              <a:gd name="T90" fmla="*/ 157 w 333"/>
              <a:gd name="T91" fmla="*/ 70 h 99"/>
              <a:gd name="T92" fmla="*/ 327 w 333"/>
              <a:gd name="T93" fmla="*/ 86 h 99"/>
              <a:gd name="T94" fmla="*/ 289 w 333"/>
              <a:gd name="T95" fmla="*/ 99 h 99"/>
              <a:gd name="T96" fmla="*/ 283 w 333"/>
              <a:gd name="T97" fmla="*/ 92 h 99"/>
              <a:gd name="T98" fmla="*/ 258 w 333"/>
              <a:gd name="T99" fmla="*/ 92 h 99"/>
              <a:gd name="T100" fmla="*/ 251 w 333"/>
              <a:gd name="T101" fmla="*/ 99 h 99"/>
              <a:gd name="T102" fmla="*/ 213 w 333"/>
              <a:gd name="T103" fmla="*/ 86 h 99"/>
              <a:gd name="T104" fmla="*/ 176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4" y="12"/>
                  <a:pt x="276" y="10"/>
                  <a:pt x="276" y="6"/>
                </a:cubicBezTo>
                <a:cubicBezTo>
                  <a:pt x="276" y="3"/>
                  <a:pt x="274" y="0"/>
                  <a:pt x="270" y="0"/>
                </a:cubicBezTo>
                <a:cubicBezTo>
                  <a:pt x="267" y="0"/>
                  <a:pt x="264" y="3"/>
                  <a:pt x="264" y="6"/>
                </a:cubicBezTo>
                <a:cubicBezTo>
                  <a:pt x="264" y="10"/>
                  <a:pt x="267" y="12"/>
                  <a:pt x="270" y="12"/>
                </a:cubicBezTo>
                <a:close/>
                <a:moveTo>
                  <a:pt x="7" y="12"/>
                </a:moveTo>
                <a:cubicBezTo>
                  <a:pt x="3" y="12"/>
                  <a:pt x="0" y="10"/>
                  <a:pt x="0" y="6"/>
                </a:cubicBezTo>
                <a:cubicBezTo>
                  <a:pt x="0" y="3"/>
                  <a:pt x="3" y="0"/>
                  <a:pt x="7" y="0"/>
                </a:cubicBezTo>
                <a:cubicBezTo>
                  <a:pt x="10" y="0"/>
                  <a:pt x="13" y="3"/>
                  <a:pt x="13" y="6"/>
                </a:cubicBezTo>
                <a:cubicBezTo>
                  <a:pt x="13" y="10"/>
                  <a:pt x="10" y="12"/>
                  <a:pt x="7" y="12"/>
                </a:cubicBezTo>
                <a:close/>
                <a:moveTo>
                  <a:pt x="45" y="12"/>
                </a:moveTo>
                <a:cubicBezTo>
                  <a:pt x="41" y="12"/>
                  <a:pt x="38" y="10"/>
                  <a:pt x="38" y="6"/>
                </a:cubicBezTo>
                <a:cubicBezTo>
                  <a:pt x="38" y="3"/>
                  <a:pt x="41" y="0"/>
                  <a:pt x="45" y="0"/>
                </a:cubicBezTo>
                <a:cubicBezTo>
                  <a:pt x="48" y="0"/>
                  <a:pt x="51" y="3"/>
                  <a:pt x="51" y="6"/>
                </a:cubicBezTo>
                <a:cubicBezTo>
                  <a:pt x="51" y="10"/>
                  <a:pt x="48" y="12"/>
                  <a:pt x="45" y="12"/>
                </a:cubicBezTo>
                <a:close/>
                <a:moveTo>
                  <a:pt x="82" y="12"/>
                </a:moveTo>
                <a:cubicBezTo>
                  <a:pt x="79" y="12"/>
                  <a:pt x="76" y="10"/>
                  <a:pt x="76" y="6"/>
                </a:cubicBezTo>
                <a:cubicBezTo>
                  <a:pt x="76" y="3"/>
                  <a:pt x="79" y="0"/>
                  <a:pt x="82" y="0"/>
                </a:cubicBezTo>
                <a:cubicBezTo>
                  <a:pt x="86" y="0"/>
                  <a:pt x="89" y="3"/>
                  <a:pt x="89" y="6"/>
                </a:cubicBezTo>
                <a:cubicBezTo>
                  <a:pt x="89" y="10"/>
                  <a:pt x="86" y="12"/>
                  <a:pt x="82" y="12"/>
                </a:cubicBezTo>
                <a:close/>
                <a:moveTo>
                  <a:pt x="120" y="12"/>
                </a:moveTo>
                <a:cubicBezTo>
                  <a:pt x="120" y="12"/>
                  <a:pt x="120" y="12"/>
                  <a:pt x="120" y="12"/>
                </a:cubicBezTo>
                <a:cubicBezTo>
                  <a:pt x="119" y="12"/>
                  <a:pt x="119" y="12"/>
                  <a:pt x="119" y="12"/>
                </a:cubicBezTo>
                <a:cubicBezTo>
                  <a:pt x="115" y="12"/>
                  <a:pt x="113" y="10"/>
                  <a:pt x="113" y="6"/>
                </a:cubicBezTo>
                <a:cubicBezTo>
                  <a:pt x="113" y="3"/>
                  <a:pt x="115" y="0"/>
                  <a:pt x="119" y="0"/>
                </a:cubicBezTo>
                <a:cubicBezTo>
                  <a:pt x="119" y="0"/>
                  <a:pt x="119" y="0"/>
                  <a:pt x="120" y="0"/>
                </a:cubicBezTo>
                <a:cubicBezTo>
                  <a:pt x="120" y="0"/>
                  <a:pt x="120" y="0"/>
                  <a:pt x="120" y="0"/>
                </a:cubicBezTo>
                <a:cubicBezTo>
                  <a:pt x="124" y="0"/>
                  <a:pt x="126" y="3"/>
                  <a:pt x="126" y="6"/>
                </a:cubicBezTo>
                <a:cubicBezTo>
                  <a:pt x="126" y="10"/>
                  <a:pt x="124" y="12"/>
                  <a:pt x="120" y="12"/>
                </a:cubicBezTo>
                <a:close/>
                <a:moveTo>
                  <a:pt x="26" y="41"/>
                </a:moveTo>
                <a:cubicBezTo>
                  <a:pt x="22" y="41"/>
                  <a:pt x="19" y="38"/>
                  <a:pt x="19" y="35"/>
                </a:cubicBezTo>
                <a:cubicBezTo>
                  <a:pt x="19" y="31"/>
                  <a:pt x="22" y="28"/>
                  <a:pt x="26" y="28"/>
                </a:cubicBezTo>
                <a:cubicBezTo>
                  <a:pt x="29" y="28"/>
                  <a:pt x="32" y="31"/>
                  <a:pt x="32" y="35"/>
                </a:cubicBezTo>
                <a:cubicBezTo>
                  <a:pt x="32" y="38"/>
                  <a:pt x="29" y="41"/>
                  <a:pt x="26" y="41"/>
                </a:cubicBezTo>
                <a:close/>
                <a:moveTo>
                  <a:pt x="63" y="41"/>
                </a:moveTo>
                <a:cubicBezTo>
                  <a:pt x="60" y="41"/>
                  <a:pt x="57" y="38"/>
                  <a:pt x="57" y="35"/>
                </a:cubicBezTo>
                <a:cubicBezTo>
                  <a:pt x="57" y="31"/>
                  <a:pt x="60" y="28"/>
                  <a:pt x="63" y="28"/>
                </a:cubicBezTo>
                <a:cubicBezTo>
                  <a:pt x="67" y="28"/>
                  <a:pt x="70" y="31"/>
                  <a:pt x="70" y="35"/>
                </a:cubicBezTo>
                <a:cubicBezTo>
                  <a:pt x="70" y="38"/>
                  <a:pt x="67" y="41"/>
                  <a:pt x="63" y="41"/>
                </a:cubicBezTo>
                <a:close/>
                <a:moveTo>
                  <a:pt x="101" y="41"/>
                </a:moveTo>
                <a:cubicBezTo>
                  <a:pt x="98" y="41"/>
                  <a:pt x="95" y="38"/>
                  <a:pt x="95" y="35"/>
                </a:cubicBezTo>
                <a:cubicBezTo>
                  <a:pt x="95" y="31"/>
                  <a:pt x="98" y="28"/>
                  <a:pt x="101" y="28"/>
                </a:cubicBezTo>
                <a:cubicBezTo>
                  <a:pt x="105" y="28"/>
                  <a:pt x="108" y="31"/>
                  <a:pt x="108" y="35"/>
                </a:cubicBezTo>
                <a:cubicBezTo>
                  <a:pt x="108" y="38"/>
                  <a:pt x="105" y="41"/>
                  <a:pt x="101" y="41"/>
                </a:cubicBezTo>
                <a:close/>
                <a:moveTo>
                  <a:pt x="45" y="70"/>
                </a:moveTo>
                <a:cubicBezTo>
                  <a:pt x="41" y="70"/>
                  <a:pt x="38" y="67"/>
                  <a:pt x="38" y="64"/>
                </a:cubicBezTo>
                <a:cubicBezTo>
                  <a:pt x="38" y="60"/>
                  <a:pt x="41" y="57"/>
                  <a:pt x="45" y="57"/>
                </a:cubicBezTo>
                <a:cubicBezTo>
                  <a:pt x="48" y="57"/>
                  <a:pt x="51" y="60"/>
                  <a:pt x="51" y="64"/>
                </a:cubicBezTo>
                <a:cubicBezTo>
                  <a:pt x="51" y="67"/>
                  <a:pt x="48" y="70"/>
                  <a:pt x="45" y="70"/>
                </a:cubicBezTo>
                <a:close/>
                <a:moveTo>
                  <a:pt x="82" y="70"/>
                </a:moveTo>
                <a:cubicBezTo>
                  <a:pt x="79" y="70"/>
                  <a:pt x="76" y="67"/>
                  <a:pt x="76" y="64"/>
                </a:cubicBezTo>
                <a:cubicBezTo>
                  <a:pt x="76" y="60"/>
                  <a:pt x="79" y="57"/>
                  <a:pt x="82" y="57"/>
                </a:cubicBezTo>
                <a:cubicBezTo>
                  <a:pt x="86" y="57"/>
                  <a:pt x="89" y="60"/>
                  <a:pt x="89" y="64"/>
                </a:cubicBezTo>
                <a:cubicBezTo>
                  <a:pt x="89" y="67"/>
                  <a:pt x="86" y="70"/>
                  <a:pt x="82" y="70"/>
                </a:cubicBezTo>
                <a:close/>
                <a:moveTo>
                  <a:pt x="120" y="70"/>
                </a:moveTo>
                <a:cubicBezTo>
                  <a:pt x="120" y="70"/>
                  <a:pt x="120" y="70"/>
                  <a:pt x="120" y="70"/>
                </a:cubicBezTo>
                <a:cubicBezTo>
                  <a:pt x="119" y="70"/>
                  <a:pt x="119" y="70"/>
                  <a:pt x="119" y="70"/>
                </a:cubicBezTo>
                <a:cubicBezTo>
                  <a:pt x="115" y="70"/>
                  <a:pt x="113" y="67"/>
                  <a:pt x="113" y="64"/>
                </a:cubicBezTo>
                <a:cubicBezTo>
                  <a:pt x="113" y="60"/>
                  <a:pt x="115" y="57"/>
                  <a:pt x="119" y="57"/>
                </a:cubicBezTo>
                <a:cubicBezTo>
                  <a:pt x="119" y="57"/>
                  <a:pt x="119" y="57"/>
                  <a:pt x="120" y="57"/>
                </a:cubicBezTo>
                <a:cubicBezTo>
                  <a:pt x="120" y="57"/>
                  <a:pt x="120" y="57"/>
                  <a:pt x="120" y="57"/>
                </a:cubicBezTo>
                <a:cubicBezTo>
                  <a:pt x="124" y="57"/>
                  <a:pt x="126" y="60"/>
                  <a:pt x="126" y="64"/>
                </a:cubicBezTo>
                <a:cubicBezTo>
                  <a:pt x="126" y="67"/>
                  <a:pt x="124" y="70"/>
                  <a:pt x="120" y="70"/>
                </a:cubicBezTo>
                <a:close/>
                <a:moveTo>
                  <a:pt x="63" y="99"/>
                </a:moveTo>
                <a:cubicBezTo>
                  <a:pt x="60" y="99"/>
                  <a:pt x="57" y="96"/>
                  <a:pt x="57" y="92"/>
                </a:cubicBezTo>
                <a:cubicBezTo>
                  <a:pt x="57" y="89"/>
                  <a:pt x="60" y="86"/>
                  <a:pt x="63" y="86"/>
                </a:cubicBezTo>
                <a:cubicBezTo>
                  <a:pt x="67" y="86"/>
                  <a:pt x="70" y="89"/>
                  <a:pt x="70" y="92"/>
                </a:cubicBezTo>
                <a:cubicBezTo>
                  <a:pt x="70" y="96"/>
                  <a:pt x="67" y="99"/>
                  <a:pt x="63" y="99"/>
                </a:cubicBezTo>
                <a:close/>
                <a:moveTo>
                  <a:pt x="101" y="99"/>
                </a:moveTo>
                <a:cubicBezTo>
                  <a:pt x="98" y="99"/>
                  <a:pt x="95" y="96"/>
                  <a:pt x="95" y="92"/>
                </a:cubicBezTo>
                <a:cubicBezTo>
                  <a:pt x="95" y="89"/>
                  <a:pt x="98" y="86"/>
                  <a:pt x="101" y="86"/>
                </a:cubicBezTo>
                <a:cubicBezTo>
                  <a:pt x="105" y="86"/>
                  <a:pt x="108" y="89"/>
                  <a:pt x="108" y="92"/>
                </a:cubicBezTo>
                <a:cubicBezTo>
                  <a:pt x="108" y="96"/>
                  <a:pt x="105" y="99"/>
                  <a:pt x="101" y="99"/>
                </a:cubicBezTo>
                <a:close/>
                <a:moveTo>
                  <a:pt x="232" y="12"/>
                </a:moveTo>
                <a:cubicBezTo>
                  <a:pt x="236" y="12"/>
                  <a:pt x="239" y="10"/>
                  <a:pt x="239" y="6"/>
                </a:cubicBezTo>
                <a:cubicBezTo>
                  <a:pt x="239" y="3"/>
                  <a:pt x="236" y="0"/>
                  <a:pt x="232" y="0"/>
                </a:cubicBezTo>
                <a:cubicBezTo>
                  <a:pt x="229" y="0"/>
                  <a:pt x="226" y="3"/>
                  <a:pt x="226" y="6"/>
                </a:cubicBezTo>
                <a:cubicBezTo>
                  <a:pt x="226" y="10"/>
                  <a:pt x="229" y="12"/>
                  <a:pt x="232" y="12"/>
                </a:cubicBezTo>
                <a:close/>
                <a:moveTo>
                  <a:pt x="195" y="12"/>
                </a:moveTo>
                <a:cubicBezTo>
                  <a:pt x="198" y="12"/>
                  <a:pt x="201" y="10"/>
                  <a:pt x="201" y="6"/>
                </a:cubicBezTo>
                <a:cubicBezTo>
                  <a:pt x="201" y="3"/>
                  <a:pt x="198" y="0"/>
                  <a:pt x="195" y="0"/>
                </a:cubicBezTo>
                <a:cubicBezTo>
                  <a:pt x="191" y="0"/>
                  <a:pt x="188" y="3"/>
                  <a:pt x="188" y="6"/>
                </a:cubicBezTo>
                <a:cubicBezTo>
                  <a:pt x="188" y="10"/>
                  <a:pt x="191" y="12"/>
                  <a:pt x="195" y="12"/>
                </a:cubicBezTo>
                <a:close/>
                <a:moveTo>
                  <a:pt x="157" y="12"/>
                </a:moveTo>
                <a:cubicBezTo>
                  <a:pt x="160" y="12"/>
                  <a:pt x="163" y="10"/>
                  <a:pt x="163" y="6"/>
                </a:cubicBezTo>
                <a:cubicBezTo>
                  <a:pt x="163" y="3"/>
                  <a:pt x="160" y="0"/>
                  <a:pt x="157" y="0"/>
                </a:cubicBezTo>
                <a:cubicBezTo>
                  <a:pt x="153" y="0"/>
                  <a:pt x="150" y="3"/>
                  <a:pt x="150" y="6"/>
                </a:cubicBezTo>
                <a:cubicBezTo>
                  <a:pt x="150" y="10"/>
                  <a:pt x="153" y="12"/>
                  <a:pt x="157" y="12"/>
                </a:cubicBezTo>
                <a:close/>
                <a:moveTo>
                  <a:pt x="289" y="41"/>
                </a:moveTo>
                <a:cubicBezTo>
                  <a:pt x="293" y="41"/>
                  <a:pt x="295" y="38"/>
                  <a:pt x="295" y="35"/>
                </a:cubicBezTo>
                <a:cubicBezTo>
                  <a:pt x="295" y="31"/>
                  <a:pt x="293" y="28"/>
                  <a:pt x="289" y="28"/>
                </a:cubicBezTo>
                <a:cubicBezTo>
                  <a:pt x="285" y="28"/>
                  <a:pt x="283" y="31"/>
                  <a:pt x="283" y="35"/>
                </a:cubicBezTo>
                <a:cubicBezTo>
                  <a:pt x="283" y="38"/>
                  <a:pt x="285" y="41"/>
                  <a:pt x="289" y="41"/>
                </a:cubicBezTo>
                <a:close/>
                <a:moveTo>
                  <a:pt x="251" y="41"/>
                </a:moveTo>
                <a:cubicBezTo>
                  <a:pt x="255" y="41"/>
                  <a:pt x="258" y="38"/>
                  <a:pt x="258" y="35"/>
                </a:cubicBezTo>
                <a:cubicBezTo>
                  <a:pt x="258" y="31"/>
                  <a:pt x="255" y="28"/>
                  <a:pt x="251" y="28"/>
                </a:cubicBezTo>
                <a:cubicBezTo>
                  <a:pt x="248" y="28"/>
                  <a:pt x="245" y="31"/>
                  <a:pt x="245" y="35"/>
                </a:cubicBezTo>
                <a:cubicBezTo>
                  <a:pt x="245" y="38"/>
                  <a:pt x="248" y="41"/>
                  <a:pt x="251" y="41"/>
                </a:cubicBezTo>
                <a:close/>
                <a:moveTo>
                  <a:pt x="213" y="41"/>
                </a:moveTo>
                <a:cubicBezTo>
                  <a:pt x="217" y="41"/>
                  <a:pt x="220" y="38"/>
                  <a:pt x="220" y="35"/>
                </a:cubicBezTo>
                <a:cubicBezTo>
                  <a:pt x="220" y="31"/>
                  <a:pt x="217" y="28"/>
                  <a:pt x="213" y="28"/>
                </a:cubicBezTo>
                <a:cubicBezTo>
                  <a:pt x="210" y="28"/>
                  <a:pt x="207" y="31"/>
                  <a:pt x="207" y="35"/>
                </a:cubicBezTo>
                <a:cubicBezTo>
                  <a:pt x="207" y="38"/>
                  <a:pt x="210" y="41"/>
                  <a:pt x="213" y="41"/>
                </a:cubicBezTo>
                <a:close/>
                <a:moveTo>
                  <a:pt x="176" y="41"/>
                </a:moveTo>
                <a:cubicBezTo>
                  <a:pt x="179" y="41"/>
                  <a:pt x="182" y="38"/>
                  <a:pt x="182" y="35"/>
                </a:cubicBezTo>
                <a:cubicBezTo>
                  <a:pt x="182" y="31"/>
                  <a:pt x="179" y="28"/>
                  <a:pt x="176" y="28"/>
                </a:cubicBezTo>
                <a:cubicBezTo>
                  <a:pt x="172" y="28"/>
                  <a:pt x="169" y="31"/>
                  <a:pt x="169" y="35"/>
                </a:cubicBezTo>
                <a:cubicBezTo>
                  <a:pt x="169" y="38"/>
                  <a:pt x="172" y="41"/>
                  <a:pt x="176"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4"/>
                </a:cubicBezTo>
                <a:cubicBezTo>
                  <a:pt x="314" y="60"/>
                  <a:pt x="311" y="57"/>
                  <a:pt x="308" y="57"/>
                </a:cubicBezTo>
                <a:cubicBezTo>
                  <a:pt x="304" y="57"/>
                  <a:pt x="302" y="60"/>
                  <a:pt x="302" y="64"/>
                </a:cubicBezTo>
                <a:cubicBezTo>
                  <a:pt x="302" y="67"/>
                  <a:pt x="304" y="70"/>
                  <a:pt x="308" y="70"/>
                </a:cubicBezTo>
                <a:close/>
                <a:moveTo>
                  <a:pt x="270" y="70"/>
                </a:moveTo>
                <a:cubicBezTo>
                  <a:pt x="274" y="70"/>
                  <a:pt x="276" y="67"/>
                  <a:pt x="276" y="64"/>
                </a:cubicBezTo>
                <a:cubicBezTo>
                  <a:pt x="276" y="60"/>
                  <a:pt x="274" y="57"/>
                  <a:pt x="270" y="57"/>
                </a:cubicBezTo>
                <a:cubicBezTo>
                  <a:pt x="267" y="57"/>
                  <a:pt x="264" y="60"/>
                  <a:pt x="264" y="64"/>
                </a:cubicBezTo>
                <a:cubicBezTo>
                  <a:pt x="264" y="67"/>
                  <a:pt x="267" y="70"/>
                  <a:pt x="270" y="70"/>
                </a:cubicBezTo>
                <a:close/>
                <a:moveTo>
                  <a:pt x="232" y="70"/>
                </a:moveTo>
                <a:cubicBezTo>
                  <a:pt x="236" y="70"/>
                  <a:pt x="239" y="67"/>
                  <a:pt x="239" y="64"/>
                </a:cubicBezTo>
                <a:cubicBezTo>
                  <a:pt x="239" y="60"/>
                  <a:pt x="236" y="57"/>
                  <a:pt x="232" y="57"/>
                </a:cubicBezTo>
                <a:cubicBezTo>
                  <a:pt x="229" y="57"/>
                  <a:pt x="226" y="60"/>
                  <a:pt x="226" y="64"/>
                </a:cubicBezTo>
                <a:cubicBezTo>
                  <a:pt x="226" y="67"/>
                  <a:pt x="229" y="70"/>
                  <a:pt x="232" y="70"/>
                </a:cubicBezTo>
                <a:close/>
                <a:moveTo>
                  <a:pt x="195" y="70"/>
                </a:moveTo>
                <a:cubicBezTo>
                  <a:pt x="198" y="70"/>
                  <a:pt x="201" y="67"/>
                  <a:pt x="201" y="64"/>
                </a:cubicBezTo>
                <a:cubicBezTo>
                  <a:pt x="201" y="60"/>
                  <a:pt x="198" y="57"/>
                  <a:pt x="195" y="57"/>
                </a:cubicBezTo>
                <a:cubicBezTo>
                  <a:pt x="191" y="57"/>
                  <a:pt x="188" y="60"/>
                  <a:pt x="188" y="64"/>
                </a:cubicBezTo>
                <a:cubicBezTo>
                  <a:pt x="188" y="67"/>
                  <a:pt x="191" y="70"/>
                  <a:pt x="195" y="70"/>
                </a:cubicBezTo>
                <a:close/>
                <a:moveTo>
                  <a:pt x="157" y="70"/>
                </a:moveTo>
                <a:cubicBezTo>
                  <a:pt x="160" y="70"/>
                  <a:pt x="163" y="67"/>
                  <a:pt x="163" y="64"/>
                </a:cubicBezTo>
                <a:cubicBezTo>
                  <a:pt x="163" y="60"/>
                  <a:pt x="160" y="57"/>
                  <a:pt x="157" y="57"/>
                </a:cubicBezTo>
                <a:cubicBezTo>
                  <a:pt x="153" y="57"/>
                  <a:pt x="150" y="60"/>
                  <a:pt x="150" y="64"/>
                </a:cubicBezTo>
                <a:cubicBezTo>
                  <a:pt x="150" y="67"/>
                  <a:pt x="153" y="70"/>
                  <a:pt x="157" y="70"/>
                </a:cubicBezTo>
                <a:close/>
                <a:moveTo>
                  <a:pt x="327" y="99"/>
                </a:moveTo>
                <a:cubicBezTo>
                  <a:pt x="330" y="99"/>
                  <a:pt x="333" y="96"/>
                  <a:pt x="333" y="92"/>
                </a:cubicBezTo>
                <a:cubicBezTo>
                  <a:pt x="333" y="89"/>
                  <a:pt x="330" y="86"/>
                  <a:pt x="327" y="86"/>
                </a:cubicBezTo>
                <a:cubicBezTo>
                  <a:pt x="323" y="86"/>
                  <a:pt x="320" y="89"/>
                  <a:pt x="320" y="92"/>
                </a:cubicBezTo>
                <a:cubicBezTo>
                  <a:pt x="320" y="96"/>
                  <a:pt x="323" y="99"/>
                  <a:pt x="327" y="99"/>
                </a:cubicBezTo>
                <a:close/>
                <a:moveTo>
                  <a:pt x="289" y="99"/>
                </a:moveTo>
                <a:cubicBezTo>
                  <a:pt x="293" y="99"/>
                  <a:pt x="295" y="96"/>
                  <a:pt x="295" y="92"/>
                </a:cubicBezTo>
                <a:cubicBezTo>
                  <a:pt x="295" y="89"/>
                  <a:pt x="293" y="86"/>
                  <a:pt x="289" y="86"/>
                </a:cubicBezTo>
                <a:cubicBezTo>
                  <a:pt x="285" y="86"/>
                  <a:pt x="283" y="89"/>
                  <a:pt x="283" y="92"/>
                </a:cubicBezTo>
                <a:cubicBezTo>
                  <a:pt x="283" y="96"/>
                  <a:pt x="285" y="99"/>
                  <a:pt x="289" y="99"/>
                </a:cubicBezTo>
                <a:close/>
                <a:moveTo>
                  <a:pt x="251" y="99"/>
                </a:moveTo>
                <a:cubicBezTo>
                  <a:pt x="255" y="99"/>
                  <a:pt x="258" y="96"/>
                  <a:pt x="258" y="92"/>
                </a:cubicBezTo>
                <a:cubicBezTo>
                  <a:pt x="258" y="89"/>
                  <a:pt x="255" y="86"/>
                  <a:pt x="251" y="86"/>
                </a:cubicBezTo>
                <a:cubicBezTo>
                  <a:pt x="248" y="86"/>
                  <a:pt x="245" y="89"/>
                  <a:pt x="245" y="92"/>
                </a:cubicBezTo>
                <a:cubicBezTo>
                  <a:pt x="245" y="96"/>
                  <a:pt x="248" y="99"/>
                  <a:pt x="251" y="99"/>
                </a:cubicBezTo>
                <a:close/>
                <a:moveTo>
                  <a:pt x="213" y="99"/>
                </a:moveTo>
                <a:cubicBezTo>
                  <a:pt x="217" y="99"/>
                  <a:pt x="220" y="96"/>
                  <a:pt x="220" y="92"/>
                </a:cubicBezTo>
                <a:cubicBezTo>
                  <a:pt x="220" y="89"/>
                  <a:pt x="217" y="86"/>
                  <a:pt x="213" y="86"/>
                </a:cubicBezTo>
                <a:cubicBezTo>
                  <a:pt x="210" y="86"/>
                  <a:pt x="207" y="89"/>
                  <a:pt x="207" y="92"/>
                </a:cubicBezTo>
                <a:cubicBezTo>
                  <a:pt x="207" y="96"/>
                  <a:pt x="210" y="99"/>
                  <a:pt x="213" y="99"/>
                </a:cubicBezTo>
                <a:close/>
                <a:moveTo>
                  <a:pt x="176" y="99"/>
                </a:moveTo>
                <a:cubicBezTo>
                  <a:pt x="179" y="99"/>
                  <a:pt x="182" y="96"/>
                  <a:pt x="182" y="92"/>
                </a:cubicBezTo>
                <a:cubicBezTo>
                  <a:pt x="182" y="89"/>
                  <a:pt x="179" y="86"/>
                  <a:pt x="176" y="86"/>
                </a:cubicBezTo>
                <a:cubicBezTo>
                  <a:pt x="172" y="86"/>
                  <a:pt x="169" y="89"/>
                  <a:pt x="169" y="92"/>
                </a:cubicBezTo>
                <a:cubicBezTo>
                  <a:pt x="169" y="96"/>
                  <a:pt x="172" y="99"/>
                  <a:pt x="176"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45"/>
          <p:cNvSpPr>
            <a:spLocks noEditPoints="1"/>
          </p:cNvSpPr>
          <p:nvPr/>
        </p:nvSpPr>
        <p:spPr bwMode="auto">
          <a:xfrm>
            <a:off x="7431569" y="5744734"/>
            <a:ext cx="610546" cy="1048971"/>
          </a:xfrm>
          <a:custGeom>
            <a:avLst/>
            <a:gdLst>
              <a:gd name="T0" fmla="*/ 221 w 261"/>
              <a:gd name="T1" fmla="*/ 443 h 449"/>
              <a:gd name="T2" fmla="*/ 239 w 261"/>
              <a:gd name="T3" fmla="*/ 436 h 449"/>
              <a:gd name="T4" fmla="*/ 239 w 261"/>
              <a:gd name="T5" fmla="*/ 449 h 449"/>
              <a:gd name="T6" fmla="*/ 151 w 261"/>
              <a:gd name="T7" fmla="*/ 12 h 449"/>
              <a:gd name="T8" fmla="*/ 151 w 261"/>
              <a:gd name="T9" fmla="*/ 0 h 449"/>
              <a:gd name="T10" fmla="*/ 170 w 261"/>
              <a:gd name="T11" fmla="*/ 6 h 449"/>
              <a:gd name="T12" fmla="*/ 151 w 261"/>
              <a:gd name="T13" fmla="*/ 12 h 449"/>
              <a:gd name="T14" fmla="*/ 224 w 261"/>
              <a:gd name="T15" fmla="*/ 318 h 449"/>
              <a:gd name="T16" fmla="*/ 261 w 261"/>
              <a:gd name="T17" fmla="*/ 281 h 449"/>
              <a:gd name="T18" fmla="*/ 224 w 261"/>
              <a:gd name="T19" fmla="*/ 244 h 449"/>
              <a:gd name="T20" fmla="*/ 69 w 261"/>
              <a:gd name="T21" fmla="*/ 244 h 449"/>
              <a:gd name="T22" fmla="*/ 30 w 261"/>
              <a:gd name="T23" fmla="*/ 205 h 449"/>
              <a:gd name="T24" fmla="*/ 69 w 261"/>
              <a:gd name="T25" fmla="*/ 165 h 449"/>
              <a:gd name="T26" fmla="*/ 105 w 261"/>
              <a:gd name="T27" fmla="*/ 165 h 449"/>
              <a:gd name="T28" fmla="*/ 229 w 261"/>
              <a:gd name="T29" fmla="*/ 150 h 449"/>
              <a:gd name="T30" fmla="*/ 229 w 261"/>
              <a:gd name="T31" fmla="*/ 77 h 449"/>
              <a:gd name="T32" fmla="*/ 156 w 261"/>
              <a:gd name="T33" fmla="*/ 61 h 449"/>
              <a:gd name="T34" fmla="*/ 55 w 261"/>
              <a:gd name="T35" fmla="*/ 61 h 449"/>
              <a:gd name="T36" fmla="*/ 30 w 261"/>
              <a:gd name="T37" fmla="*/ 37 h 449"/>
              <a:gd name="T38" fmla="*/ 55 w 261"/>
              <a:gd name="T39" fmla="*/ 12 h 449"/>
              <a:gd name="T40" fmla="*/ 126 w 261"/>
              <a:gd name="T41" fmla="*/ 6 h 449"/>
              <a:gd name="T42" fmla="*/ 55 w 261"/>
              <a:gd name="T43" fmla="*/ 0 h 449"/>
              <a:gd name="T44" fmla="*/ 18 w 261"/>
              <a:gd name="T45" fmla="*/ 37 h 449"/>
              <a:gd name="T46" fmla="*/ 55 w 261"/>
              <a:gd name="T47" fmla="*/ 74 h 449"/>
              <a:gd name="T48" fmla="*/ 156 w 261"/>
              <a:gd name="T49" fmla="*/ 74 h 449"/>
              <a:gd name="T50" fmla="*/ 220 w 261"/>
              <a:gd name="T51" fmla="*/ 85 h 449"/>
              <a:gd name="T52" fmla="*/ 220 w 261"/>
              <a:gd name="T53" fmla="*/ 141 h 449"/>
              <a:gd name="T54" fmla="*/ 105 w 261"/>
              <a:gd name="T55" fmla="*/ 153 h 449"/>
              <a:gd name="T56" fmla="*/ 69 w 261"/>
              <a:gd name="T57" fmla="*/ 153 h 449"/>
              <a:gd name="T58" fmla="*/ 17 w 261"/>
              <a:gd name="T59" fmla="*/ 205 h 449"/>
              <a:gd name="T60" fmla="*/ 69 w 261"/>
              <a:gd name="T61" fmla="*/ 257 h 449"/>
              <a:gd name="T62" fmla="*/ 224 w 261"/>
              <a:gd name="T63" fmla="*/ 257 h 449"/>
              <a:gd name="T64" fmla="*/ 249 w 261"/>
              <a:gd name="T65" fmla="*/ 281 h 449"/>
              <a:gd name="T66" fmla="*/ 224 w 261"/>
              <a:gd name="T67" fmla="*/ 306 h 449"/>
              <a:gd name="T68" fmla="*/ 72 w 261"/>
              <a:gd name="T69" fmla="*/ 306 h 449"/>
              <a:gd name="T70" fmla="*/ 0 w 261"/>
              <a:gd name="T71" fmla="*/ 377 h 449"/>
              <a:gd name="T72" fmla="*/ 72 w 261"/>
              <a:gd name="T73" fmla="*/ 449 h 449"/>
              <a:gd name="T74" fmla="*/ 207 w 261"/>
              <a:gd name="T75" fmla="*/ 443 h 449"/>
              <a:gd name="T76" fmla="*/ 72 w 261"/>
              <a:gd name="T77" fmla="*/ 436 h 449"/>
              <a:gd name="T78" fmla="*/ 12 w 261"/>
              <a:gd name="T79" fmla="*/ 377 h 449"/>
              <a:gd name="T80" fmla="*/ 72 w 261"/>
              <a:gd name="T81" fmla="*/ 31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1" h="449">
                <a:moveTo>
                  <a:pt x="227" y="449"/>
                </a:moveTo>
                <a:cubicBezTo>
                  <a:pt x="224" y="449"/>
                  <a:pt x="221" y="446"/>
                  <a:pt x="221" y="443"/>
                </a:cubicBezTo>
                <a:cubicBezTo>
                  <a:pt x="221" y="439"/>
                  <a:pt x="224" y="436"/>
                  <a:pt x="227" y="436"/>
                </a:cubicBezTo>
                <a:cubicBezTo>
                  <a:pt x="239" y="436"/>
                  <a:pt x="239" y="436"/>
                  <a:pt x="239" y="436"/>
                </a:cubicBezTo>
                <a:cubicBezTo>
                  <a:pt x="243" y="436"/>
                  <a:pt x="245" y="439"/>
                  <a:pt x="245" y="443"/>
                </a:cubicBezTo>
                <a:cubicBezTo>
                  <a:pt x="245" y="446"/>
                  <a:pt x="243" y="449"/>
                  <a:pt x="239" y="449"/>
                </a:cubicBezTo>
                <a:cubicBezTo>
                  <a:pt x="227" y="449"/>
                  <a:pt x="227" y="449"/>
                  <a:pt x="227" y="449"/>
                </a:cubicBezTo>
                <a:close/>
                <a:moveTo>
                  <a:pt x="151" y="12"/>
                </a:moveTo>
                <a:cubicBezTo>
                  <a:pt x="148" y="12"/>
                  <a:pt x="145" y="9"/>
                  <a:pt x="145" y="6"/>
                </a:cubicBezTo>
                <a:cubicBezTo>
                  <a:pt x="145" y="3"/>
                  <a:pt x="148" y="0"/>
                  <a:pt x="151" y="0"/>
                </a:cubicBezTo>
                <a:cubicBezTo>
                  <a:pt x="163" y="0"/>
                  <a:pt x="163" y="0"/>
                  <a:pt x="163" y="0"/>
                </a:cubicBezTo>
                <a:cubicBezTo>
                  <a:pt x="167" y="0"/>
                  <a:pt x="170" y="3"/>
                  <a:pt x="170" y="6"/>
                </a:cubicBezTo>
                <a:cubicBezTo>
                  <a:pt x="170" y="9"/>
                  <a:pt x="167" y="12"/>
                  <a:pt x="163" y="12"/>
                </a:cubicBezTo>
                <a:cubicBezTo>
                  <a:pt x="151" y="12"/>
                  <a:pt x="151" y="12"/>
                  <a:pt x="151" y="12"/>
                </a:cubicBezTo>
                <a:close/>
                <a:moveTo>
                  <a:pt x="123" y="318"/>
                </a:moveTo>
                <a:cubicBezTo>
                  <a:pt x="224" y="318"/>
                  <a:pt x="224" y="318"/>
                  <a:pt x="224" y="318"/>
                </a:cubicBezTo>
                <a:cubicBezTo>
                  <a:pt x="234" y="318"/>
                  <a:pt x="244" y="314"/>
                  <a:pt x="250" y="307"/>
                </a:cubicBezTo>
                <a:cubicBezTo>
                  <a:pt x="257" y="301"/>
                  <a:pt x="261" y="291"/>
                  <a:pt x="261" y="281"/>
                </a:cubicBezTo>
                <a:cubicBezTo>
                  <a:pt x="261" y="271"/>
                  <a:pt x="257" y="262"/>
                  <a:pt x="250" y="255"/>
                </a:cubicBezTo>
                <a:cubicBezTo>
                  <a:pt x="244" y="248"/>
                  <a:pt x="234" y="244"/>
                  <a:pt x="224" y="244"/>
                </a:cubicBezTo>
                <a:cubicBezTo>
                  <a:pt x="159" y="244"/>
                  <a:pt x="159" y="244"/>
                  <a:pt x="159" y="244"/>
                </a:cubicBezTo>
                <a:cubicBezTo>
                  <a:pt x="69" y="244"/>
                  <a:pt x="69" y="244"/>
                  <a:pt x="69" y="244"/>
                </a:cubicBezTo>
                <a:cubicBezTo>
                  <a:pt x="58" y="244"/>
                  <a:pt x="48" y="240"/>
                  <a:pt x="41" y="233"/>
                </a:cubicBezTo>
                <a:cubicBezTo>
                  <a:pt x="34" y="225"/>
                  <a:pt x="30" y="216"/>
                  <a:pt x="30" y="205"/>
                </a:cubicBezTo>
                <a:cubicBezTo>
                  <a:pt x="30" y="194"/>
                  <a:pt x="34" y="184"/>
                  <a:pt x="41" y="177"/>
                </a:cubicBezTo>
                <a:cubicBezTo>
                  <a:pt x="48" y="170"/>
                  <a:pt x="58" y="165"/>
                  <a:pt x="69" y="165"/>
                </a:cubicBezTo>
                <a:cubicBezTo>
                  <a:pt x="102" y="165"/>
                  <a:pt x="102" y="165"/>
                  <a:pt x="102" y="165"/>
                </a:cubicBezTo>
                <a:cubicBezTo>
                  <a:pt x="105" y="165"/>
                  <a:pt x="105" y="165"/>
                  <a:pt x="105" y="165"/>
                </a:cubicBezTo>
                <a:cubicBezTo>
                  <a:pt x="192" y="165"/>
                  <a:pt x="192" y="165"/>
                  <a:pt x="192" y="165"/>
                </a:cubicBezTo>
                <a:cubicBezTo>
                  <a:pt x="206" y="165"/>
                  <a:pt x="219" y="159"/>
                  <a:pt x="229" y="150"/>
                </a:cubicBezTo>
                <a:cubicBezTo>
                  <a:pt x="238" y="141"/>
                  <a:pt x="244" y="128"/>
                  <a:pt x="244" y="113"/>
                </a:cubicBezTo>
                <a:cubicBezTo>
                  <a:pt x="244" y="99"/>
                  <a:pt x="238" y="86"/>
                  <a:pt x="229" y="77"/>
                </a:cubicBezTo>
                <a:cubicBezTo>
                  <a:pt x="219" y="67"/>
                  <a:pt x="206" y="61"/>
                  <a:pt x="192" y="61"/>
                </a:cubicBezTo>
                <a:cubicBezTo>
                  <a:pt x="156" y="61"/>
                  <a:pt x="156" y="61"/>
                  <a:pt x="156" y="61"/>
                </a:cubicBezTo>
                <a:cubicBezTo>
                  <a:pt x="156" y="61"/>
                  <a:pt x="156" y="61"/>
                  <a:pt x="156" y="61"/>
                </a:cubicBezTo>
                <a:cubicBezTo>
                  <a:pt x="55" y="61"/>
                  <a:pt x="55" y="61"/>
                  <a:pt x="55" y="61"/>
                </a:cubicBezTo>
                <a:cubicBezTo>
                  <a:pt x="48" y="61"/>
                  <a:pt x="42" y="59"/>
                  <a:pt x="38" y="54"/>
                </a:cubicBezTo>
                <a:cubicBezTo>
                  <a:pt x="33" y="50"/>
                  <a:pt x="30" y="43"/>
                  <a:pt x="30" y="37"/>
                </a:cubicBezTo>
                <a:cubicBezTo>
                  <a:pt x="30" y="30"/>
                  <a:pt x="33" y="24"/>
                  <a:pt x="38" y="19"/>
                </a:cubicBezTo>
                <a:cubicBezTo>
                  <a:pt x="42" y="15"/>
                  <a:pt x="48" y="12"/>
                  <a:pt x="55" y="12"/>
                </a:cubicBezTo>
                <a:cubicBezTo>
                  <a:pt x="120" y="12"/>
                  <a:pt x="120" y="12"/>
                  <a:pt x="120" y="12"/>
                </a:cubicBezTo>
                <a:cubicBezTo>
                  <a:pt x="123" y="12"/>
                  <a:pt x="126" y="9"/>
                  <a:pt x="126" y="6"/>
                </a:cubicBezTo>
                <a:cubicBezTo>
                  <a:pt x="126" y="3"/>
                  <a:pt x="123" y="0"/>
                  <a:pt x="120" y="0"/>
                </a:cubicBezTo>
                <a:cubicBezTo>
                  <a:pt x="55" y="0"/>
                  <a:pt x="55" y="0"/>
                  <a:pt x="55" y="0"/>
                </a:cubicBezTo>
                <a:cubicBezTo>
                  <a:pt x="45" y="0"/>
                  <a:pt x="35" y="4"/>
                  <a:pt x="29" y="11"/>
                </a:cubicBezTo>
                <a:cubicBezTo>
                  <a:pt x="22" y="17"/>
                  <a:pt x="18" y="27"/>
                  <a:pt x="18" y="37"/>
                </a:cubicBezTo>
                <a:cubicBezTo>
                  <a:pt x="18" y="47"/>
                  <a:pt x="22" y="56"/>
                  <a:pt x="29" y="63"/>
                </a:cubicBezTo>
                <a:cubicBezTo>
                  <a:pt x="35" y="70"/>
                  <a:pt x="45" y="74"/>
                  <a:pt x="55" y="74"/>
                </a:cubicBezTo>
                <a:cubicBezTo>
                  <a:pt x="156" y="74"/>
                  <a:pt x="156" y="74"/>
                  <a:pt x="156" y="74"/>
                </a:cubicBezTo>
                <a:cubicBezTo>
                  <a:pt x="156" y="74"/>
                  <a:pt x="156" y="74"/>
                  <a:pt x="156" y="74"/>
                </a:cubicBezTo>
                <a:cubicBezTo>
                  <a:pt x="192" y="74"/>
                  <a:pt x="192" y="74"/>
                  <a:pt x="192" y="74"/>
                </a:cubicBezTo>
                <a:cubicBezTo>
                  <a:pt x="203" y="74"/>
                  <a:pt x="213" y="78"/>
                  <a:pt x="220" y="85"/>
                </a:cubicBezTo>
                <a:cubicBezTo>
                  <a:pt x="227" y="92"/>
                  <a:pt x="232" y="102"/>
                  <a:pt x="232" y="113"/>
                </a:cubicBezTo>
                <a:cubicBezTo>
                  <a:pt x="232" y="124"/>
                  <a:pt x="227" y="134"/>
                  <a:pt x="220" y="141"/>
                </a:cubicBezTo>
                <a:cubicBezTo>
                  <a:pt x="213" y="148"/>
                  <a:pt x="203" y="153"/>
                  <a:pt x="192" y="153"/>
                </a:cubicBezTo>
                <a:cubicBezTo>
                  <a:pt x="105" y="153"/>
                  <a:pt x="105" y="153"/>
                  <a:pt x="105" y="153"/>
                </a:cubicBezTo>
                <a:cubicBezTo>
                  <a:pt x="102" y="153"/>
                  <a:pt x="102" y="153"/>
                  <a:pt x="102" y="153"/>
                </a:cubicBezTo>
                <a:cubicBezTo>
                  <a:pt x="69" y="153"/>
                  <a:pt x="69" y="153"/>
                  <a:pt x="69" y="153"/>
                </a:cubicBezTo>
                <a:cubicBezTo>
                  <a:pt x="55" y="153"/>
                  <a:pt x="42" y="159"/>
                  <a:pt x="32" y="168"/>
                </a:cubicBezTo>
                <a:cubicBezTo>
                  <a:pt x="23" y="177"/>
                  <a:pt x="17" y="190"/>
                  <a:pt x="17" y="205"/>
                </a:cubicBezTo>
                <a:cubicBezTo>
                  <a:pt x="17" y="219"/>
                  <a:pt x="23" y="232"/>
                  <a:pt x="32" y="241"/>
                </a:cubicBezTo>
                <a:cubicBezTo>
                  <a:pt x="42" y="251"/>
                  <a:pt x="55" y="257"/>
                  <a:pt x="69" y="257"/>
                </a:cubicBezTo>
                <a:cubicBezTo>
                  <a:pt x="159" y="257"/>
                  <a:pt x="159" y="257"/>
                  <a:pt x="159" y="257"/>
                </a:cubicBezTo>
                <a:cubicBezTo>
                  <a:pt x="224" y="257"/>
                  <a:pt x="224" y="257"/>
                  <a:pt x="224" y="257"/>
                </a:cubicBezTo>
                <a:cubicBezTo>
                  <a:pt x="231" y="257"/>
                  <a:pt x="237" y="259"/>
                  <a:pt x="242" y="264"/>
                </a:cubicBezTo>
                <a:cubicBezTo>
                  <a:pt x="246" y="268"/>
                  <a:pt x="249" y="274"/>
                  <a:pt x="249" y="281"/>
                </a:cubicBezTo>
                <a:cubicBezTo>
                  <a:pt x="249" y="288"/>
                  <a:pt x="246" y="294"/>
                  <a:pt x="242" y="299"/>
                </a:cubicBezTo>
                <a:cubicBezTo>
                  <a:pt x="237" y="303"/>
                  <a:pt x="231" y="306"/>
                  <a:pt x="224" y="306"/>
                </a:cubicBezTo>
                <a:cubicBezTo>
                  <a:pt x="123" y="306"/>
                  <a:pt x="123" y="306"/>
                  <a:pt x="123" y="306"/>
                </a:cubicBezTo>
                <a:cubicBezTo>
                  <a:pt x="72" y="306"/>
                  <a:pt x="72" y="306"/>
                  <a:pt x="72" y="306"/>
                </a:cubicBezTo>
                <a:cubicBezTo>
                  <a:pt x="52" y="306"/>
                  <a:pt x="34" y="314"/>
                  <a:pt x="21" y="327"/>
                </a:cubicBezTo>
                <a:cubicBezTo>
                  <a:pt x="8" y="340"/>
                  <a:pt x="0" y="358"/>
                  <a:pt x="0" y="377"/>
                </a:cubicBezTo>
                <a:cubicBezTo>
                  <a:pt x="0" y="397"/>
                  <a:pt x="8" y="415"/>
                  <a:pt x="21" y="428"/>
                </a:cubicBezTo>
                <a:cubicBezTo>
                  <a:pt x="34" y="441"/>
                  <a:pt x="52" y="449"/>
                  <a:pt x="72" y="449"/>
                </a:cubicBezTo>
                <a:cubicBezTo>
                  <a:pt x="201" y="449"/>
                  <a:pt x="201" y="449"/>
                  <a:pt x="201" y="449"/>
                </a:cubicBezTo>
                <a:cubicBezTo>
                  <a:pt x="204" y="449"/>
                  <a:pt x="207" y="446"/>
                  <a:pt x="207" y="443"/>
                </a:cubicBezTo>
                <a:cubicBezTo>
                  <a:pt x="207" y="439"/>
                  <a:pt x="204" y="436"/>
                  <a:pt x="201" y="436"/>
                </a:cubicBezTo>
                <a:cubicBezTo>
                  <a:pt x="72" y="436"/>
                  <a:pt x="72" y="436"/>
                  <a:pt x="72" y="436"/>
                </a:cubicBezTo>
                <a:cubicBezTo>
                  <a:pt x="55" y="436"/>
                  <a:pt x="41" y="430"/>
                  <a:pt x="30" y="419"/>
                </a:cubicBezTo>
                <a:cubicBezTo>
                  <a:pt x="19" y="408"/>
                  <a:pt x="12" y="394"/>
                  <a:pt x="12" y="377"/>
                </a:cubicBezTo>
                <a:cubicBezTo>
                  <a:pt x="12" y="361"/>
                  <a:pt x="19" y="346"/>
                  <a:pt x="30" y="336"/>
                </a:cubicBezTo>
                <a:cubicBezTo>
                  <a:pt x="41" y="325"/>
                  <a:pt x="55" y="318"/>
                  <a:pt x="72" y="318"/>
                </a:cubicBezTo>
                <a:lnTo>
                  <a:pt x="123" y="318"/>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8" name="组合 67"/>
          <p:cNvGrpSpPr/>
          <p:nvPr/>
        </p:nvGrpSpPr>
        <p:grpSpPr>
          <a:xfrm>
            <a:off x="32052" y="63500"/>
            <a:ext cx="2265099" cy="2639094"/>
            <a:chOff x="32052" y="63500"/>
            <a:chExt cx="3403600" cy="3965575"/>
          </a:xfrm>
          <a:solidFill>
            <a:srgbClr val="E8C850"/>
          </a:solidFill>
        </p:grpSpPr>
        <p:sp>
          <p:nvSpPr>
            <p:cNvPr id="50204" name="Oval 9"/>
            <p:cNvSpPr>
              <a:spLocks noChangeArrowheads="1"/>
            </p:cNvSpPr>
            <p:nvPr/>
          </p:nvSpPr>
          <p:spPr bwMode="auto">
            <a:xfrm>
              <a:off x="3308652" y="63500"/>
              <a:ext cx="50800"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6" name="Oval 11"/>
            <p:cNvSpPr>
              <a:spLocks noChangeArrowheads="1"/>
            </p:cNvSpPr>
            <p:nvPr/>
          </p:nvSpPr>
          <p:spPr bwMode="auto">
            <a:xfrm>
              <a:off x="3400727"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8" name="Oval 13"/>
            <p:cNvSpPr>
              <a:spLocks noChangeArrowheads="1"/>
            </p:cNvSpPr>
            <p:nvPr/>
          </p:nvSpPr>
          <p:spPr bwMode="auto">
            <a:xfrm>
              <a:off x="3232452"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1" name="Oval 16"/>
            <p:cNvSpPr>
              <a:spLocks noChangeArrowheads="1"/>
            </p:cNvSpPr>
            <p:nvPr/>
          </p:nvSpPr>
          <p:spPr bwMode="auto">
            <a:xfrm>
              <a:off x="32052" y="3336925"/>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3" name="Oval 18"/>
            <p:cNvSpPr>
              <a:spLocks noChangeArrowheads="1"/>
            </p:cNvSpPr>
            <p:nvPr/>
          </p:nvSpPr>
          <p:spPr bwMode="auto">
            <a:xfrm>
              <a:off x="41577" y="342900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5" name="Oval 20"/>
            <p:cNvSpPr>
              <a:spLocks noChangeArrowheads="1"/>
            </p:cNvSpPr>
            <p:nvPr/>
          </p:nvSpPr>
          <p:spPr bwMode="auto">
            <a:xfrm>
              <a:off x="41577" y="3260725"/>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6" name="Freeform 21"/>
            <p:cNvSpPr>
              <a:spLocks noEditPoints="1"/>
            </p:cNvSpPr>
            <p:nvPr/>
          </p:nvSpPr>
          <p:spPr bwMode="auto">
            <a:xfrm>
              <a:off x="41577" y="69850"/>
              <a:ext cx="3116263" cy="3140075"/>
            </a:xfrm>
            <a:custGeom>
              <a:avLst/>
              <a:gdLst>
                <a:gd name="T0" fmla="*/ 139 w 909"/>
                <a:gd name="T1" fmla="*/ 140 h 916"/>
                <a:gd name="T2" fmla="*/ 173 w 909"/>
                <a:gd name="T3" fmla="*/ 173 h 916"/>
                <a:gd name="T4" fmla="*/ 224 w 909"/>
                <a:gd name="T5" fmla="*/ 178 h 916"/>
                <a:gd name="T6" fmla="*/ 219 w 909"/>
                <a:gd name="T7" fmla="*/ 226 h 916"/>
                <a:gd name="T8" fmla="*/ 171 w 909"/>
                <a:gd name="T9" fmla="*/ 221 h 916"/>
                <a:gd name="T10" fmla="*/ 135 w 909"/>
                <a:gd name="T11" fmla="*/ 183 h 916"/>
                <a:gd name="T12" fmla="*/ 96 w 909"/>
                <a:gd name="T13" fmla="*/ 183 h 916"/>
                <a:gd name="T14" fmla="*/ 91 w 909"/>
                <a:gd name="T15" fmla="*/ 226 h 916"/>
                <a:gd name="T16" fmla="*/ 43 w 909"/>
                <a:gd name="T17" fmla="*/ 221 h 916"/>
                <a:gd name="T18" fmla="*/ 48 w 909"/>
                <a:gd name="T19" fmla="*/ 173 h 916"/>
                <a:gd name="T20" fmla="*/ 87 w 909"/>
                <a:gd name="T21" fmla="*/ 140 h 916"/>
                <a:gd name="T22" fmla="*/ 10 w 909"/>
                <a:gd name="T23" fmla="*/ 178 h 916"/>
                <a:gd name="T24" fmla="*/ 10 w 909"/>
                <a:gd name="T25" fmla="*/ 911 h 916"/>
                <a:gd name="T26" fmla="*/ 0 w 909"/>
                <a:gd name="T27" fmla="*/ 911 h 916"/>
                <a:gd name="T28" fmla="*/ 0 w 909"/>
                <a:gd name="T29" fmla="*/ 178 h 916"/>
                <a:gd name="T30" fmla="*/ 5 w 909"/>
                <a:gd name="T31" fmla="*/ 130 h 916"/>
                <a:gd name="T32" fmla="*/ 87 w 909"/>
                <a:gd name="T33" fmla="*/ 130 h 916"/>
                <a:gd name="T34" fmla="*/ 48 w 909"/>
                <a:gd name="T35" fmla="*/ 96 h 916"/>
                <a:gd name="T36" fmla="*/ 43 w 909"/>
                <a:gd name="T37" fmla="*/ 48 h 916"/>
                <a:gd name="T38" fmla="*/ 91 w 909"/>
                <a:gd name="T39" fmla="*/ 44 h 916"/>
                <a:gd name="T40" fmla="*/ 96 w 909"/>
                <a:gd name="T41" fmla="*/ 87 h 916"/>
                <a:gd name="T42" fmla="*/ 130 w 909"/>
                <a:gd name="T43" fmla="*/ 5 h 916"/>
                <a:gd name="T44" fmla="*/ 135 w 909"/>
                <a:gd name="T45" fmla="*/ 0 h 916"/>
                <a:gd name="T46" fmla="*/ 178 w 909"/>
                <a:gd name="T47" fmla="*/ 0 h 916"/>
                <a:gd name="T48" fmla="*/ 909 w 909"/>
                <a:gd name="T49" fmla="*/ 5 h 916"/>
                <a:gd name="T50" fmla="*/ 178 w 909"/>
                <a:gd name="T51" fmla="*/ 10 h 916"/>
                <a:gd name="T52" fmla="*/ 139 w 909"/>
                <a:gd name="T53" fmla="*/ 10 h 916"/>
                <a:gd name="T54" fmla="*/ 173 w 909"/>
                <a:gd name="T55" fmla="*/ 87 h 916"/>
                <a:gd name="T56" fmla="*/ 178 w 909"/>
                <a:gd name="T57" fmla="*/ 44 h 916"/>
                <a:gd name="T58" fmla="*/ 226 w 909"/>
                <a:gd name="T59" fmla="*/ 48 h 916"/>
                <a:gd name="T60" fmla="*/ 221 w 909"/>
                <a:gd name="T61" fmla="*/ 96 h 916"/>
                <a:gd name="T62" fmla="*/ 183 w 909"/>
                <a:gd name="T63" fmla="*/ 135 h 916"/>
                <a:gd name="T64" fmla="*/ 219 w 909"/>
                <a:gd name="T65" fmla="*/ 173 h 916"/>
                <a:gd name="T66" fmla="*/ 215 w 909"/>
                <a:gd name="T67" fmla="*/ 217 h 916"/>
                <a:gd name="T68" fmla="*/ 181 w 909"/>
                <a:gd name="T69" fmla="*/ 183 h 916"/>
                <a:gd name="T70" fmla="*/ 215 w 909"/>
                <a:gd name="T71" fmla="*/ 217 h 916"/>
                <a:gd name="T72" fmla="*/ 87 w 909"/>
                <a:gd name="T73" fmla="*/ 53 h 916"/>
                <a:gd name="T74" fmla="*/ 53 w 909"/>
                <a:gd name="T75" fmla="*/ 87 h 916"/>
                <a:gd name="T76" fmla="*/ 216 w 909"/>
                <a:gd name="T77" fmla="*/ 53 h 916"/>
                <a:gd name="T78" fmla="*/ 183 w 909"/>
                <a:gd name="T79" fmla="*/ 87 h 916"/>
                <a:gd name="T80" fmla="*/ 216 w 909"/>
                <a:gd name="T81" fmla="*/ 53 h 916"/>
                <a:gd name="T82" fmla="*/ 173 w 909"/>
                <a:gd name="T83" fmla="*/ 96 h 916"/>
                <a:gd name="T84" fmla="*/ 139 w 909"/>
                <a:gd name="T85" fmla="*/ 130 h 916"/>
                <a:gd name="T86" fmla="*/ 53 w 909"/>
                <a:gd name="T87" fmla="*/ 183 h 916"/>
                <a:gd name="T88" fmla="*/ 87 w 909"/>
                <a:gd name="T89" fmla="*/ 217 h 916"/>
                <a:gd name="T90" fmla="*/ 53 w 909"/>
                <a:gd name="T91" fmla="*/ 183 h 916"/>
                <a:gd name="T92" fmla="*/ 96 w 909"/>
                <a:gd name="T93" fmla="*/ 173 h 916"/>
                <a:gd name="T94" fmla="*/ 130 w 909"/>
                <a:gd name="T95" fmla="*/ 140 h 916"/>
                <a:gd name="T96" fmla="*/ 96 w 909"/>
                <a:gd name="T97" fmla="*/ 130 h 916"/>
                <a:gd name="T98" fmla="*/ 130 w 909"/>
                <a:gd name="T99" fmla="*/ 96 h 916"/>
                <a:gd name="T100" fmla="*/ 96 w 909"/>
                <a:gd name="T101" fmla="*/ 13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6">
                  <a:moveTo>
                    <a:pt x="173" y="140"/>
                  </a:moveTo>
                  <a:cubicBezTo>
                    <a:pt x="139" y="140"/>
                    <a:pt x="139" y="140"/>
                    <a:pt x="139" y="140"/>
                  </a:cubicBezTo>
                  <a:cubicBezTo>
                    <a:pt x="139" y="173"/>
                    <a:pt x="139" y="173"/>
                    <a:pt x="139" y="173"/>
                  </a:cubicBezTo>
                  <a:cubicBezTo>
                    <a:pt x="173" y="173"/>
                    <a:pt x="173" y="173"/>
                    <a:pt x="173" y="173"/>
                  </a:cubicBezTo>
                  <a:cubicBezTo>
                    <a:pt x="173" y="140"/>
                    <a:pt x="173" y="140"/>
                    <a:pt x="173" y="140"/>
                  </a:cubicBezTo>
                  <a:close/>
                  <a:moveTo>
                    <a:pt x="224" y="178"/>
                  </a:moveTo>
                  <a:cubicBezTo>
                    <a:pt x="224" y="221"/>
                    <a:pt x="224" y="221"/>
                    <a:pt x="224" y="221"/>
                  </a:cubicBezTo>
                  <a:cubicBezTo>
                    <a:pt x="224" y="224"/>
                    <a:pt x="222" y="226"/>
                    <a:pt x="219" y="226"/>
                  </a:cubicBezTo>
                  <a:cubicBezTo>
                    <a:pt x="176" y="226"/>
                    <a:pt x="176" y="226"/>
                    <a:pt x="176" y="226"/>
                  </a:cubicBezTo>
                  <a:cubicBezTo>
                    <a:pt x="173" y="226"/>
                    <a:pt x="171" y="224"/>
                    <a:pt x="171" y="221"/>
                  </a:cubicBezTo>
                  <a:cubicBezTo>
                    <a:pt x="171" y="183"/>
                    <a:pt x="171" y="183"/>
                    <a:pt x="171" y="183"/>
                  </a:cubicBezTo>
                  <a:cubicBezTo>
                    <a:pt x="135" y="183"/>
                    <a:pt x="135" y="183"/>
                    <a:pt x="135" y="183"/>
                  </a:cubicBezTo>
                  <a:cubicBezTo>
                    <a:pt x="135" y="183"/>
                    <a:pt x="135" y="183"/>
                    <a:pt x="135" y="183"/>
                  </a:cubicBezTo>
                  <a:cubicBezTo>
                    <a:pt x="96" y="183"/>
                    <a:pt x="96" y="183"/>
                    <a:pt x="96" y="183"/>
                  </a:cubicBezTo>
                  <a:cubicBezTo>
                    <a:pt x="96" y="221"/>
                    <a:pt x="96" y="221"/>
                    <a:pt x="96" y="221"/>
                  </a:cubicBezTo>
                  <a:cubicBezTo>
                    <a:pt x="96" y="224"/>
                    <a:pt x="94" y="226"/>
                    <a:pt x="91" y="226"/>
                  </a:cubicBezTo>
                  <a:cubicBezTo>
                    <a:pt x="48" y="226"/>
                    <a:pt x="48" y="226"/>
                    <a:pt x="48" y="226"/>
                  </a:cubicBezTo>
                  <a:cubicBezTo>
                    <a:pt x="45" y="226"/>
                    <a:pt x="43" y="224"/>
                    <a:pt x="43" y="221"/>
                  </a:cubicBezTo>
                  <a:cubicBezTo>
                    <a:pt x="43" y="178"/>
                    <a:pt x="43" y="178"/>
                    <a:pt x="43" y="178"/>
                  </a:cubicBezTo>
                  <a:cubicBezTo>
                    <a:pt x="43" y="175"/>
                    <a:pt x="45" y="173"/>
                    <a:pt x="48" y="173"/>
                  </a:cubicBezTo>
                  <a:cubicBezTo>
                    <a:pt x="87" y="173"/>
                    <a:pt x="87" y="173"/>
                    <a:pt x="87" y="173"/>
                  </a:cubicBezTo>
                  <a:cubicBezTo>
                    <a:pt x="87" y="140"/>
                    <a:pt x="87" y="140"/>
                    <a:pt x="87" y="140"/>
                  </a:cubicBezTo>
                  <a:cubicBezTo>
                    <a:pt x="10" y="140"/>
                    <a:pt x="10" y="140"/>
                    <a:pt x="10" y="140"/>
                  </a:cubicBezTo>
                  <a:cubicBezTo>
                    <a:pt x="10" y="178"/>
                    <a:pt x="10" y="178"/>
                    <a:pt x="10" y="178"/>
                  </a:cubicBezTo>
                  <a:cubicBezTo>
                    <a:pt x="10" y="178"/>
                    <a:pt x="10" y="178"/>
                    <a:pt x="10" y="178"/>
                  </a:cubicBezTo>
                  <a:cubicBezTo>
                    <a:pt x="10" y="911"/>
                    <a:pt x="10" y="911"/>
                    <a:pt x="10" y="911"/>
                  </a:cubicBezTo>
                  <a:cubicBezTo>
                    <a:pt x="10" y="914"/>
                    <a:pt x="8" y="916"/>
                    <a:pt x="5" y="916"/>
                  </a:cubicBezTo>
                  <a:cubicBezTo>
                    <a:pt x="2" y="916"/>
                    <a:pt x="0" y="914"/>
                    <a:pt x="0" y="911"/>
                  </a:cubicBezTo>
                  <a:cubicBezTo>
                    <a:pt x="0" y="178"/>
                    <a:pt x="0" y="178"/>
                    <a:pt x="0" y="178"/>
                  </a:cubicBezTo>
                  <a:cubicBezTo>
                    <a:pt x="0" y="178"/>
                    <a:pt x="0" y="178"/>
                    <a:pt x="0" y="178"/>
                  </a:cubicBezTo>
                  <a:cubicBezTo>
                    <a:pt x="0" y="135"/>
                    <a:pt x="0" y="135"/>
                    <a:pt x="0" y="135"/>
                  </a:cubicBezTo>
                  <a:cubicBezTo>
                    <a:pt x="0" y="132"/>
                    <a:pt x="2" y="130"/>
                    <a:pt x="5" y="130"/>
                  </a:cubicBezTo>
                  <a:cubicBezTo>
                    <a:pt x="5" y="130"/>
                    <a:pt x="5" y="130"/>
                    <a:pt x="5" y="130"/>
                  </a:cubicBezTo>
                  <a:cubicBezTo>
                    <a:pt x="87" y="130"/>
                    <a:pt x="87" y="130"/>
                    <a:pt x="87" y="130"/>
                  </a:cubicBezTo>
                  <a:cubicBezTo>
                    <a:pt x="87" y="96"/>
                    <a:pt x="87" y="96"/>
                    <a:pt x="87" y="96"/>
                  </a:cubicBezTo>
                  <a:cubicBezTo>
                    <a:pt x="48" y="96"/>
                    <a:pt x="48" y="96"/>
                    <a:pt x="48" y="96"/>
                  </a:cubicBezTo>
                  <a:cubicBezTo>
                    <a:pt x="45" y="96"/>
                    <a:pt x="43" y="94"/>
                    <a:pt x="43" y="92"/>
                  </a:cubicBezTo>
                  <a:cubicBezTo>
                    <a:pt x="43" y="48"/>
                    <a:pt x="43" y="48"/>
                    <a:pt x="43" y="48"/>
                  </a:cubicBezTo>
                  <a:cubicBezTo>
                    <a:pt x="43" y="46"/>
                    <a:pt x="45" y="44"/>
                    <a:pt x="48" y="44"/>
                  </a:cubicBezTo>
                  <a:cubicBezTo>
                    <a:pt x="91" y="44"/>
                    <a:pt x="91" y="44"/>
                    <a:pt x="91" y="44"/>
                  </a:cubicBezTo>
                  <a:cubicBezTo>
                    <a:pt x="94" y="44"/>
                    <a:pt x="96" y="46"/>
                    <a:pt x="96" y="48"/>
                  </a:cubicBezTo>
                  <a:cubicBezTo>
                    <a:pt x="96" y="87"/>
                    <a:pt x="96" y="87"/>
                    <a:pt x="96" y="87"/>
                  </a:cubicBezTo>
                  <a:cubicBezTo>
                    <a:pt x="130" y="87"/>
                    <a:pt x="130" y="87"/>
                    <a:pt x="130" y="87"/>
                  </a:cubicBezTo>
                  <a:cubicBezTo>
                    <a:pt x="130" y="5"/>
                    <a:pt x="130" y="5"/>
                    <a:pt x="130" y="5"/>
                  </a:cubicBezTo>
                  <a:cubicBezTo>
                    <a:pt x="130" y="5"/>
                    <a:pt x="130" y="5"/>
                    <a:pt x="130" y="5"/>
                  </a:cubicBezTo>
                  <a:cubicBezTo>
                    <a:pt x="130" y="2"/>
                    <a:pt x="132" y="0"/>
                    <a:pt x="135" y="0"/>
                  </a:cubicBezTo>
                  <a:cubicBezTo>
                    <a:pt x="177" y="0"/>
                    <a:pt x="177" y="0"/>
                    <a:pt x="177" y="0"/>
                  </a:cubicBezTo>
                  <a:cubicBezTo>
                    <a:pt x="178" y="0"/>
                    <a:pt x="178" y="0"/>
                    <a:pt x="178" y="0"/>
                  </a:cubicBezTo>
                  <a:cubicBezTo>
                    <a:pt x="905" y="0"/>
                    <a:pt x="905" y="0"/>
                    <a:pt x="905" y="0"/>
                  </a:cubicBezTo>
                  <a:cubicBezTo>
                    <a:pt x="907" y="0"/>
                    <a:pt x="909" y="2"/>
                    <a:pt x="909" y="5"/>
                  </a:cubicBezTo>
                  <a:cubicBezTo>
                    <a:pt x="909" y="8"/>
                    <a:pt x="907" y="10"/>
                    <a:pt x="905" y="10"/>
                  </a:cubicBezTo>
                  <a:cubicBezTo>
                    <a:pt x="178" y="10"/>
                    <a:pt x="178" y="10"/>
                    <a:pt x="178" y="10"/>
                  </a:cubicBezTo>
                  <a:cubicBezTo>
                    <a:pt x="178" y="10"/>
                    <a:pt x="178" y="10"/>
                    <a:pt x="177" y="10"/>
                  </a:cubicBezTo>
                  <a:cubicBezTo>
                    <a:pt x="139" y="10"/>
                    <a:pt x="139" y="10"/>
                    <a:pt x="139" y="10"/>
                  </a:cubicBezTo>
                  <a:cubicBezTo>
                    <a:pt x="139" y="87"/>
                    <a:pt x="139" y="87"/>
                    <a:pt x="139" y="87"/>
                  </a:cubicBezTo>
                  <a:cubicBezTo>
                    <a:pt x="173" y="87"/>
                    <a:pt x="173" y="87"/>
                    <a:pt x="173" y="87"/>
                  </a:cubicBezTo>
                  <a:cubicBezTo>
                    <a:pt x="173" y="48"/>
                    <a:pt x="173" y="48"/>
                    <a:pt x="173" y="48"/>
                  </a:cubicBezTo>
                  <a:cubicBezTo>
                    <a:pt x="173" y="46"/>
                    <a:pt x="175" y="44"/>
                    <a:pt x="178" y="44"/>
                  </a:cubicBezTo>
                  <a:cubicBezTo>
                    <a:pt x="221" y="44"/>
                    <a:pt x="221" y="44"/>
                    <a:pt x="221" y="44"/>
                  </a:cubicBezTo>
                  <a:cubicBezTo>
                    <a:pt x="224" y="44"/>
                    <a:pt x="226" y="46"/>
                    <a:pt x="226" y="48"/>
                  </a:cubicBezTo>
                  <a:cubicBezTo>
                    <a:pt x="226" y="92"/>
                    <a:pt x="226" y="92"/>
                    <a:pt x="226" y="92"/>
                  </a:cubicBezTo>
                  <a:cubicBezTo>
                    <a:pt x="226" y="94"/>
                    <a:pt x="224" y="96"/>
                    <a:pt x="221" y="96"/>
                  </a:cubicBezTo>
                  <a:cubicBezTo>
                    <a:pt x="183" y="96"/>
                    <a:pt x="183" y="96"/>
                    <a:pt x="183" y="96"/>
                  </a:cubicBezTo>
                  <a:cubicBezTo>
                    <a:pt x="183" y="135"/>
                    <a:pt x="183" y="135"/>
                    <a:pt x="183" y="135"/>
                  </a:cubicBezTo>
                  <a:cubicBezTo>
                    <a:pt x="183" y="173"/>
                    <a:pt x="183" y="173"/>
                    <a:pt x="183" y="173"/>
                  </a:cubicBezTo>
                  <a:cubicBezTo>
                    <a:pt x="219" y="173"/>
                    <a:pt x="219" y="173"/>
                    <a:pt x="219" y="173"/>
                  </a:cubicBezTo>
                  <a:cubicBezTo>
                    <a:pt x="222" y="173"/>
                    <a:pt x="224" y="175"/>
                    <a:pt x="224" y="178"/>
                  </a:cubicBezTo>
                  <a:close/>
                  <a:moveTo>
                    <a:pt x="215" y="217"/>
                  </a:moveTo>
                  <a:cubicBezTo>
                    <a:pt x="215" y="183"/>
                    <a:pt x="215" y="183"/>
                    <a:pt x="215" y="183"/>
                  </a:cubicBezTo>
                  <a:cubicBezTo>
                    <a:pt x="181" y="183"/>
                    <a:pt x="181" y="183"/>
                    <a:pt x="181" y="183"/>
                  </a:cubicBezTo>
                  <a:cubicBezTo>
                    <a:pt x="181" y="217"/>
                    <a:pt x="181" y="217"/>
                    <a:pt x="181" y="217"/>
                  </a:cubicBezTo>
                  <a:cubicBezTo>
                    <a:pt x="215" y="217"/>
                    <a:pt x="215" y="217"/>
                    <a:pt x="215" y="217"/>
                  </a:cubicBezTo>
                  <a:close/>
                  <a:moveTo>
                    <a:pt x="87" y="87"/>
                  </a:moveTo>
                  <a:cubicBezTo>
                    <a:pt x="87" y="53"/>
                    <a:pt x="87" y="53"/>
                    <a:pt x="87" y="53"/>
                  </a:cubicBezTo>
                  <a:cubicBezTo>
                    <a:pt x="53" y="53"/>
                    <a:pt x="53" y="53"/>
                    <a:pt x="53" y="53"/>
                  </a:cubicBezTo>
                  <a:cubicBezTo>
                    <a:pt x="53" y="87"/>
                    <a:pt x="53" y="87"/>
                    <a:pt x="53" y="87"/>
                  </a:cubicBezTo>
                  <a:cubicBezTo>
                    <a:pt x="87" y="87"/>
                    <a:pt x="87" y="87"/>
                    <a:pt x="87" y="87"/>
                  </a:cubicBezTo>
                  <a:close/>
                  <a:moveTo>
                    <a:pt x="216" y="53"/>
                  </a:moveTo>
                  <a:cubicBezTo>
                    <a:pt x="183" y="53"/>
                    <a:pt x="183" y="53"/>
                    <a:pt x="183" y="53"/>
                  </a:cubicBezTo>
                  <a:cubicBezTo>
                    <a:pt x="183" y="87"/>
                    <a:pt x="183" y="87"/>
                    <a:pt x="183" y="87"/>
                  </a:cubicBezTo>
                  <a:cubicBezTo>
                    <a:pt x="216" y="87"/>
                    <a:pt x="216" y="87"/>
                    <a:pt x="216" y="87"/>
                  </a:cubicBezTo>
                  <a:cubicBezTo>
                    <a:pt x="216" y="53"/>
                    <a:pt x="216" y="53"/>
                    <a:pt x="216" y="53"/>
                  </a:cubicBezTo>
                  <a:close/>
                  <a:moveTo>
                    <a:pt x="173" y="130"/>
                  </a:moveTo>
                  <a:cubicBezTo>
                    <a:pt x="173" y="96"/>
                    <a:pt x="173" y="96"/>
                    <a:pt x="173" y="96"/>
                  </a:cubicBezTo>
                  <a:cubicBezTo>
                    <a:pt x="139" y="96"/>
                    <a:pt x="139" y="96"/>
                    <a:pt x="139" y="96"/>
                  </a:cubicBezTo>
                  <a:cubicBezTo>
                    <a:pt x="139" y="130"/>
                    <a:pt x="139" y="130"/>
                    <a:pt x="139" y="130"/>
                  </a:cubicBezTo>
                  <a:cubicBezTo>
                    <a:pt x="173" y="130"/>
                    <a:pt x="173" y="130"/>
                    <a:pt x="173" y="130"/>
                  </a:cubicBezTo>
                  <a:close/>
                  <a:moveTo>
                    <a:pt x="53" y="183"/>
                  </a:moveTo>
                  <a:cubicBezTo>
                    <a:pt x="53" y="217"/>
                    <a:pt x="53" y="217"/>
                    <a:pt x="53" y="217"/>
                  </a:cubicBezTo>
                  <a:cubicBezTo>
                    <a:pt x="87" y="217"/>
                    <a:pt x="87" y="217"/>
                    <a:pt x="87" y="217"/>
                  </a:cubicBezTo>
                  <a:cubicBezTo>
                    <a:pt x="87" y="183"/>
                    <a:pt x="87" y="183"/>
                    <a:pt x="87" y="183"/>
                  </a:cubicBezTo>
                  <a:cubicBezTo>
                    <a:pt x="53" y="183"/>
                    <a:pt x="53" y="183"/>
                    <a:pt x="53" y="183"/>
                  </a:cubicBezTo>
                  <a:close/>
                  <a:moveTo>
                    <a:pt x="96" y="140"/>
                  </a:moveTo>
                  <a:cubicBezTo>
                    <a:pt x="96" y="173"/>
                    <a:pt x="96" y="173"/>
                    <a:pt x="96" y="173"/>
                  </a:cubicBezTo>
                  <a:cubicBezTo>
                    <a:pt x="130" y="173"/>
                    <a:pt x="130" y="173"/>
                    <a:pt x="130" y="173"/>
                  </a:cubicBezTo>
                  <a:cubicBezTo>
                    <a:pt x="130" y="140"/>
                    <a:pt x="130" y="140"/>
                    <a:pt x="130" y="140"/>
                  </a:cubicBezTo>
                  <a:cubicBezTo>
                    <a:pt x="96" y="140"/>
                    <a:pt x="96" y="140"/>
                    <a:pt x="96" y="140"/>
                  </a:cubicBezTo>
                  <a:close/>
                  <a:moveTo>
                    <a:pt x="96" y="130"/>
                  </a:moveTo>
                  <a:cubicBezTo>
                    <a:pt x="130" y="130"/>
                    <a:pt x="130" y="130"/>
                    <a:pt x="130" y="130"/>
                  </a:cubicBezTo>
                  <a:cubicBezTo>
                    <a:pt x="130" y="96"/>
                    <a:pt x="130" y="96"/>
                    <a:pt x="130" y="96"/>
                  </a:cubicBezTo>
                  <a:cubicBezTo>
                    <a:pt x="96" y="96"/>
                    <a:pt x="96" y="96"/>
                    <a:pt x="96" y="96"/>
                  </a:cubicBezTo>
                  <a:lnTo>
                    <a:pt x="96"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3" name="Freeform 37"/>
            <p:cNvSpPr>
              <a:spLocks noEditPoints="1"/>
            </p:cNvSpPr>
            <p:nvPr/>
          </p:nvSpPr>
          <p:spPr bwMode="auto">
            <a:xfrm>
              <a:off x="559102" y="69850"/>
              <a:ext cx="1141413" cy="3959225"/>
            </a:xfrm>
            <a:custGeom>
              <a:avLst/>
              <a:gdLst>
                <a:gd name="T0" fmla="*/ 162 w 333"/>
                <a:gd name="T1" fmla="*/ 5 h 1155"/>
                <a:gd name="T2" fmla="*/ 197 w 333"/>
                <a:gd name="T3" fmla="*/ 289 h 1155"/>
                <a:gd name="T4" fmla="*/ 242 w 333"/>
                <a:gd name="T5" fmla="*/ 324 h 1155"/>
                <a:gd name="T6" fmla="*/ 302 w 333"/>
                <a:gd name="T7" fmla="*/ 693 h 1155"/>
                <a:gd name="T8" fmla="*/ 238 w 333"/>
                <a:gd name="T9" fmla="*/ 760 h 1155"/>
                <a:gd name="T10" fmla="*/ 190 w 333"/>
                <a:gd name="T11" fmla="*/ 819 h 1155"/>
                <a:gd name="T12" fmla="*/ 207 w 333"/>
                <a:gd name="T13" fmla="*/ 870 h 1155"/>
                <a:gd name="T14" fmla="*/ 231 w 333"/>
                <a:gd name="T15" fmla="*/ 901 h 1155"/>
                <a:gd name="T16" fmla="*/ 190 w 333"/>
                <a:gd name="T17" fmla="*/ 934 h 1155"/>
                <a:gd name="T18" fmla="*/ 192 w 333"/>
                <a:gd name="T19" fmla="*/ 1070 h 1155"/>
                <a:gd name="T20" fmla="*/ 179 w 333"/>
                <a:gd name="T21" fmla="*/ 1092 h 1155"/>
                <a:gd name="T22" fmla="*/ 162 w 333"/>
                <a:gd name="T23" fmla="*/ 1095 h 1155"/>
                <a:gd name="T24" fmla="*/ 146 w 333"/>
                <a:gd name="T25" fmla="*/ 1085 h 1155"/>
                <a:gd name="T26" fmla="*/ 142 w 333"/>
                <a:gd name="T27" fmla="*/ 941 h 1155"/>
                <a:gd name="T28" fmla="*/ 143 w 333"/>
                <a:gd name="T29" fmla="*/ 900 h 1155"/>
                <a:gd name="T30" fmla="*/ 82 w 333"/>
                <a:gd name="T31" fmla="*/ 873 h 1155"/>
                <a:gd name="T32" fmla="*/ 143 w 333"/>
                <a:gd name="T33" fmla="*/ 853 h 1155"/>
                <a:gd name="T34" fmla="*/ 162 w 333"/>
                <a:gd name="T35" fmla="*/ 765 h 1155"/>
                <a:gd name="T36" fmla="*/ 91 w 333"/>
                <a:gd name="T37" fmla="*/ 730 h 1155"/>
                <a:gd name="T38" fmla="*/ 31 w 333"/>
                <a:gd name="T39" fmla="*/ 361 h 1155"/>
                <a:gd name="T40" fmla="*/ 95 w 333"/>
                <a:gd name="T41" fmla="*/ 294 h 1155"/>
                <a:gd name="T42" fmla="*/ 178 w 333"/>
                <a:gd name="T43" fmla="*/ 1059 h 1155"/>
                <a:gd name="T44" fmla="*/ 155 w 333"/>
                <a:gd name="T45" fmla="*/ 1081 h 1155"/>
                <a:gd name="T46" fmla="*/ 146 w 333"/>
                <a:gd name="T47" fmla="*/ 289 h 1155"/>
                <a:gd name="T48" fmla="*/ 146 w 333"/>
                <a:gd name="T49" fmla="*/ 289 h 1155"/>
                <a:gd name="T50" fmla="*/ 166 w 333"/>
                <a:gd name="T51" fmla="*/ 923 h 1155"/>
                <a:gd name="T52" fmla="*/ 167 w 333"/>
                <a:gd name="T53" fmla="*/ 802 h 1155"/>
                <a:gd name="T54" fmla="*/ 214 w 333"/>
                <a:gd name="T55" fmla="*/ 877 h 1155"/>
                <a:gd name="T56" fmla="*/ 187 w 333"/>
                <a:gd name="T57" fmla="*/ 863 h 1155"/>
                <a:gd name="T58" fmla="*/ 105 w 333"/>
                <a:gd name="T59" fmla="*/ 890 h 1155"/>
                <a:gd name="T60" fmla="*/ 146 w 333"/>
                <a:gd name="T61" fmla="*/ 890 h 1155"/>
                <a:gd name="T62" fmla="*/ 180 w 333"/>
                <a:gd name="T63" fmla="*/ 856 h 1155"/>
                <a:gd name="T64" fmla="*/ 167 w 333"/>
                <a:gd name="T65" fmla="*/ 911 h 1155"/>
                <a:gd name="T66" fmla="*/ 199 w 333"/>
                <a:gd name="T67" fmla="*/ 383 h 1155"/>
                <a:gd name="T68" fmla="*/ 142 w 333"/>
                <a:gd name="T69" fmla="*/ 345 h 1155"/>
                <a:gd name="T70" fmla="*/ 182 w 333"/>
                <a:gd name="T71" fmla="*/ 714 h 1155"/>
                <a:gd name="T72" fmla="*/ 206 w 333"/>
                <a:gd name="T73" fmla="*/ 411 h 1155"/>
                <a:gd name="T74" fmla="*/ 246 w 333"/>
                <a:gd name="T75" fmla="*/ 692 h 1155"/>
                <a:gd name="T76" fmla="*/ 277 w 333"/>
                <a:gd name="T77" fmla="*/ 635 h 1155"/>
                <a:gd name="T78" fmla="*/ 324 w 333"/>
                <a:gd name="T79" fmla="*/ 618 h 1155"/>
                <a:gd name="T80" fmla="*/ 251 w 333"/>
                <a:gd name="T81" fmla="*/ 357 h 1155"/>
                <a:gd name="T82" fmla="*/ 270 w 333"/>
                <a:gd name="T83" fmla="*/ 419 h 1155"/>
                <a:gd name="T84" fmla="*/ 206 w 333"/>
                <a:gd name="T85" fmla="*/ 363 h 1155"/>
                <a:gd name="T86" fmla="*/ 127 w 333"/>
                <a:gd name="T87" fmla="*/ 363 h 1155"/>
                <a:gd name="T88" fmla="*/ 70 w 333"/>
                <a:gd name="T89" fmla="*/ 387 h 1155"/>
                <a:gd name="T90" fmla="*/ 106 w 333"/>
                <a:gd name="T91" fmla="*/ 339 h 1155"/>
                <a:gd name="T92" fmla="*/ 106 w 333"/>
                <a:gd name="T93" fmla="*/ 714 h 1155"/>
                <a:gd name="T94" fmla="*/ 65 w 333"/>
                <a:gd name="T95" fmla="*/ 649 h 1155"/>
                <a:gd name="T96" fmla="*/ 56 w 333"/>
                <a:gd name="T97" fmla="*/ 416 h 1155"/>
                <a:gd name="T98" fmla="*/ 63 w 333"/>
                <a:gd name="T99" fmla="*/ 419 h 1155"/>
                <a:gd name="T100" fmla="*/ 227 w 333"/>
                <a:gd name="T101" fmla="*/ 724 h 1155"/>
                <a:gd name="T102" fmla="*/ 102 w 333"/>
                <a:gd name="T103" fmla="*/ 726 h 1155"/>
                <a:gd name="T104" fmla="*/ 106 w 333"/>
                <a:gd name="T105" fmla="*/ 755 h 1155"/>
                <a:gd name="T106" fmla="*/ 233 w 333"/>
                <a:gd name="T107" fmla="*/ 749 h 1155"/>
                <a:gd name="T108" fmla="*/ 227 w 333"/>
                <a:gd name="T109" fmla="*/ 299 h 1155"/>
                <a:gd name="T110" fmla="*/ 102 w 333"/>
                <a:gd name="T111" fmla="*/ 300 h 1155"/>
                <a:gd name="T112" fmla="*/ 106 w 333"/>
                <a:gd name="T113" fmla="*/ 330 h 1155"/>
                <a:gd name="T114" fmla="*/ 231 w 333"/>
                <a:gd name="T115" fmla="*/ 328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155">
                  <a:moveTo>
                    <a:pt x="106" y="289"/>
                  </a:moveTo>
                  <a:cubicBezTo>
                    <a:pt x="136" y="289"/>
                    <a:pt x="136" y="289"/>
                    <a:pt x="136" y="289"/>
                  </a:cubicBezTo>
                  <a:cubicBezTo>
                    <a:pt x="137" y="282"/>
                    <a:pt x="141" y="277"/>
                    <a:pt x="145" y="272"/>
                  </a:cubicBezTo>
                  <a:cubicBezTo>
                    <a:pt x="149" y="268"/>
                    <a:pt x="155" y="265"/>
                    <a:pt x="162" y="264"/>
                  </a:cubicBezTo>
                  <a:cubicBezTo>
                    <a:pt x="162" y="5"/>
                    <a:pt x="162" y="5"/>
                    <a:pt x="162" y="5"/>
                  </a:cubicBezTo>
                  <a:cubicBezTo>
                    <a:pt x="162" y="2"/>
                    <a:pt x="164" y="0"/>
                    <a:pt x="167" y="0"/>
                  </a:cubicBezTo>
                  <a:cubicBezTo>
                    <a:pt x="169" y="0"/>
                    <a:pt x="171" y="2"/>
                    <a:pt x="171" y="5"/>
                  </a:cubicBezTo>
                  <a:cubicBezTo>
                    <a:pt x="171" y="264"/>
                    <a:pt x="171" y="264"/>
                    <a:pt x="171" y="264"/>
                  </a:cubicBezTo>
                  <a:cubicBezTo>
                    <a:pt x="178" y="265"/>
                    <a:pt x="184" y="268"/>
                    <a:pt x="188" y="272"/>
                  </a:cubicBezTo>
                  <a:cubicBezTo>
                    <a:pt x="193" y="277"/>
                    <a:pt x="196" y="282"/>
                    <a:pt x="197" y="289"/>
                  </a:cubicBezTo>
                  <a:cubicBezTo>
                    <a:pt x="227" y="289"/>
                    <a:pt x="227" y="289"/>
                    <a:pt x="227" y="289"/>
                  </a:cubicBezTo>
                  <a:cubicBezTo>
                    <a:pt x="231" y="289"/>
                    <a:pt x="235" y="291"/>
                    <a:pt x="238" y="294"/>
                  </a:cubicBezTo>
                  <a:cubicBezTo>
                    <a:pt x="238" y="294"/>
                    <a:pt x="238" y="294"/>
                    <a:pt x="238" y="294"/>
                  </a:cubicBezTo>
                  <a:cubicBezTo>
                    <a:pt x="241" y="296"/>
                    <a:pt x="242" y="300"/>
                    <a:pt x="242" y="304"/>
                  </a:cubicBezTo>
                  <a:cubicBezTo>
                    <a:pt x="242" y="324"/>
                    <a:pt x="242" y="324"/>
                    <a:pt x="242" y="324"/>
                  </a:cubicBezTo>
                  <a:cubicBezTo>
                    <a:pt x="242" y="326"/>
                    <a:pt x="242" y="328"/>
                    <a:pt x="241" y="330"/>
                  </a:cubicBezTo>
                  <a:cubicBezTo>
                    <a:pt x="265" y="334"/>
                    <a:pt x="286" y="345"/>
                    <a:pt x="302" y="361"/>
                  </a:cubicBezTo>
                  <a:cubicBezTo>
                    <a:pt x="321" y="380"/>
                    <a:pt x="333" y="406"/>
                    <a:pt x="333" y="436"/>
                  </a:cubicBezTo>
                  <a:cubicBezTo>
                    <a:pt x="333" y="618"/>
                    <a:pt x="333" y="618"/>
                    <a:pt x="333" y="618"/>
                  </a:cubicBezTo>
                  <a:cubicBezTo>
                    <a:pt x="333" y="647"/>
                    <a:pt x="321" y="674"/>
                    <a:pt x="302" y="693"/>
                  </a:cubicBezTo>
                  <a:cubicBezTo>
                    <a:pt x="286" y="709"/>
                    <a:pt x="265" y="720"/>
                    <a:pt x="241" y="723"/>
                  </a:cubicBezTo>
                  <a:cubicBezTo>
                    <a:pt x="242" y="725"/>
                    <a:pt x="242" y="727"/>
                    <a:pt x="242" y="730"/>
                  </a:cubicBezTo>
                  <a:cubicBezTo>
                    <a:pt x="242" y="749"/>
                    <a:pt x="242" y="749"/>
                    <a:pt x="242" y="749"/>
                  </a:cubicBezTo>
                  <a:cubicBezTo>
                    <a:pt x="242" y="753"/>
                    <a:pt x="241" y="757"/>
                    <a:pt x="238" y="760"/>
                  </a:cubicBezTo>
                  <a:cubicBezTo>
                    <a:pt x="238" y="760"/>
                    <a:pt x="238" y="760"/>
                    <a:pt x="238" y="760"/>
                  </a:cubicBezTo>
                  <a:cubicBezTo>
                    <a:pt x="235" y="763"/>
                    <a:pt x="231" y="765"/>
                    <a:pt x="227" y="765"/>
                  </a:cubicBezTo>
                  <a:cubicBezTo>
                    <a:pt x="171" y="765"/>
                    <a:pt x="171" y="765"/>
                    <a:pt x="171" y="765"/>
                  </a:cubicBezTo>
                  <a:cubicBezTo>
                    <a:pt x="171" y="793"/>
                    <a:pt x="171" y="793"/>
                    <a:pt x="171" y="793"/>
                  </a:cubicBezTo>
                  <a:cubicBezTo>
                    <a:pt x="190" y="812"/>
                    <a:pt x="190" y="812"/>
                    <a:pt x="190" y="812"/>
                  </a:cubicBezTo>
                  <a:cubicBezTo>
                    <a:pt x="192" y="814"/>
                    <a:pt x="192" y="817"/>
                    <a:pt x="190" y="819"/>
                  </a:cubicBezTo>
                  <a:cubicBezTo>
                    <a:pt x="173" y="836"/>
                    <a:pt x="173" y="836"/>
                    <a:pt x="173" y="836"/>
                  </a:cubicBezTo>
                  <a:cubicBezTo>
                    <a:pt x="190" y="853"/>
                    <a:pt x="190" y="853"/>
                    <a:pt x="190" y="853"/>
                  </a:cubicBezTo>
                  <a:cubicBezTo>
                    <a:pt x="190" y="853"/>
                    <a:pt x="190" y="853"/>
                    <a:pt x="190" y="853"/>
                  </a:cubicBezTo>
                  <a:cubicBezTo>
                    <a:pt x="190" y="853"/>
                    <a:pt x="190" y="853"/>
                    <a:pt x="190" y="853"/>
                  </a:cubicBezTo>
                  <a:cubicBezTo>
                    <a:pt x="207" y="870"/>
                    <a:pt x="207" y="870"/>
                    <a:pt x="207" y="870"/>
                  </a:cubicBezTo>
                  <a:cubicBezTo>
                    <a:pt x="224" y="853"/>
                    <a:pt x="224" y="853"/>
                    <a:pt x="224" y="853"/>
                  </a:cubicBezTo>
                  <a:cubicBezTo>
                    <a:pt x="226" y="851"/>
                    <a:pt x="229" y="851"/>
                    <a:pt x="231" y="853"/>
                  </a:cubicBezTo>
                  <a:cubicBezTo>
                    <a:pt x="252" y="873"/>
                    <a:pt x="252" y="873"/>
                    <a:pt x="252" y="873"/>
                  </a:cubicBezTo>
                  <a:cubicBezTo>
                    <a:pt x="253" y="875"/>
                    <a:pt x="253" y="878"/>
                    <a:pt x="252" y="880"/>
                  </a:cubicBezTo>
                  <a:cubicBezTo>
                    <a:pt x="231" y="901"/>
                    <a:pt x="231" y="901"/>
                    <a:pt x="231" y="901"/>
                  </a:cubicBezTo>
                  <a:cubicBezTo>
                    <a:pt x="229" y="902"/>
                    <a:pt x="226" y="902"/>
                    <a:pt x="224" y="901"/>
                  </a:cubicBezTo>
                  <a:cubicBezTo>
                    <a:pt x="207" y="884"/>
                    <a:pt x="207" y="884"/>
                    <a:pt x="207" y="884"/>
                  </a:cubicBezTo>
                  <a:cubicBezTo>
                    <a:pt x="190" y="901"/>
                    <a:pt x="190" y="901"/>
                    <a:pt x="190" y="901"/>
                  </a:cubicBezTo>
                  <a:cubicBezTo>
                    <a:pt x="173" y="918"/>
                    <a:pt x="173" y="918"/>
                    <a:pt x="173" y="918"/>
                  </a:cubicBezTo>
                  <a:cubicBezTo>
                    <a:pt x="190" y="934"/>
                    <a:pt x="190" y="934"/>
                    <a:pt x="190" y="934"/>
                  </a:cubicBezTo>
                  <a:cubicBezTo>
                    <a:pt x="191" y="936"/>
                    <a:pt x="191" y="939"/>
                    <a:pt x="190" y="941"/>
                  </a:cubicBezTo>
                  <a:cubicBezTo>
                    <a:pt x="171" y="959"/>
                    <a:pt x="171" y="959"/>
                    <a:pt x="171" y="959"/>
                  </a:cubicBezTo>
                  <a:cubicBezTo>
                    <a:pt x="171" y="1045"/>
                    <a:pt x="171" y="1045"/>
                    <a:pt x="171" y="1045"/>
                  </a:cubicBezTo>
                  <a:cubicBezTo>
                    <a:pt x="176" y="1046"/>
                    <a:pt x="181" y="1049"/>
                    <a:pt x="185" y="1052"/>
                  </a:cubicBezTo>
                  <a:cubicBezTo>
                    <a:pt x="189" y="1057"/>
                    <a:pt x="192" y="1063"/>
                    <a:pt x="192" y="1070"/>
                  </a:cubicBezTo>
                  <a:cubicBezTo>
                    <a:pt x="192" y="1076"/>
                    <a:pt x="190" y="1081"/>
                    <a:pt x="187" y="1085"/>
                  </a:cubicBezTo>
                  <a:cubicBezTo>
                    <a:pt x="198" y="1127"/>
                    <a:pt x="198" y="1127"/>
                    <a:pt x="198" y="1127"/>
                  </a:cubicBezTo>
                  <a:cubicBezTo>
                    <a:pt x="199" y="1130"/>
                    <a:pt x="197" y="1133"/>
                    <a:pt x="195" y="1133"/>
                  </a:cubicBezTo>
                  <a:cubicBezTo>
                    <a:pt x="192" y="1134"/>
                    <a:pt x="189" y="1132"/>
                    <a:pt x="189" y="1130"/>
                  </a:cubicBezTo>
                  <a:cubicBezTo>
                    <a:pt x="179" y="1092"/>
                    <a:pt x="179" y="1092"/>
                    <a:pt x="179" y="1092"/>
                  </a:cubicBezTo>
                  <a:cubicBezTo>
                    <a:pt x="176" y="1094"/>
                    <a:pt x="174" y="1095"/>
                    <a:pt x="171" y="1095"/>
                  </a:cubicBezTo>
                  <a:cubicBezTo>
                    <a:pt x="171" y="1150"/>
                    <a:pt x="171" y="1150"/>
                    <a:pt x="171" y="1150"/>
                  </a:cubicBezTo>
                  <a:cubicBezTo>
                    <a:pt x="171" y="1153"/>
                    <a:pt x="169" y="1155"/>
                    <a:pt x="167" y="1155"/>
                  </a:cubicBezTo>
                  <a:cubicBezTo>
                    <a:pt x="164" y="1155"/>
                    <a:pt x="162" y="1153"/>
                    <a:pt x="162" y="1150"/>
                  </a:cubicBezTo>
                  <a:cubicBezTo>
                    <a:pt x="162" y="1095"/>
                    <a:pt x="162" y="1095"/>
                    <a:pt x="162" y="1095"/>
                  </a:cubicBezTo>
                  <a:cubicBezTo>
                    <a:pt x="159" y="1095"/>
                    <a:pt x="157" y="1094"/>
                    <a:pt x="154" y="1092"/>
                  </a:cubicBezTo>
                  <a:cubicBezTo>
                    <a:pt x="144" y="1130"/>
                    <a:pt x="144" y="1130"/>
                    <a:pt x="144" y="1130"/>
                  </a:cubicBezTo>
                  <a:cubicBezTo>
                    <a:pt x="144" y="1132"/>
                    <a:pt x="141" y="1134"/>
                    <a:pt x="139" y="1133"/>
                  </a:cubicBezTo>
                  <a:cubicBezTo>
                    <a:pt x="136" y="1133"/>
                    <a:pt x="134" y="1130"/>
                    <a:pt x="135" y="1127"/>
                  </a:cubicBezTo>
                  <a:cubicBezTo>
                    <a:pt x="146" y="1085"/>
                    <a:pt x="146" y="1085"/>
                    <a:pt x="146" y="1085"/>
                  </a:cubicBezTo>
                  <a:cubicBezTo>
                    <a:pt x="143" y="1081"/>
                    <a:pt x="141" y="1076"/>
                    <a:pt x="141" y="1070"/>
                  </a:cubicBezTo>
                  <a:cubicBezTo>
                    <a:pt x="141" y="1063"/>
                    <a:pt x="144" y="1057"/>
                    <a:pt x="149" y="1052"/>
                  </a:cubicBezTo>
                  <a:cubicBezTo>
                    <a:pt x="152" y="1049"/>
                    <a:pt x="157" y="1046"/>
                    <a:pt x="162" y="1045"/>
                  </a:cubicBezTo>
                  <a:cubicBezTo>
                    <a:pt x="162" y="960"/>
                    <a:pt x="162" y="960"/>
                    <a:pt x="162" y="960"/>
                  </a:cubicBezTo>
                  <a:cubicBezTo>
                    <a:pt x="142" y="941"/>
                    <a:pt x="142" y="941"/>
                    <a:pt x="142" y="941"/>
                  </a:cubicBezTo>
                  <a:cubicBezTo>
                    <a:pt x="140" y="939"/>
                    <a:pt x="140" y="936"/>
                    <a:pt x="142" y="934"/>
                  </a:cubicBezTo>
                  <a:cubicBezTo>
                    <a:pt x="159" y="917"/>
                    <a:pt x="159" y="917"/>
                    <a:pt x="159" y="917"/>
                  </a:cubicBezTo>
                  <a:cubicBezTo>
                    <a:pt x="143" y="901"/>
                    <a:pt x="143" y="901"/>
                    <a:pt x="143" y="901"/>
                  </a:cubicBezTo>
                  <a:cubicBezTo>
                    <a:pt x="143" y="901"/>
                    <a:pt x="143" y="901"/>
                    <a:pt x="143" y="901"/>
                  </a:cubicBezTo>
                  <a:cubicBezTo>
                    <a:pt x="143" y="900"/>
                    <a:pt x="143" y="900"/>
                    <a:pt x="143" y="900"/>
                  </a:cubicBezTo>
                  <a:cubicBezTo>
                    <a:pt x="126" y="884"/>
                    <a:pt x="126" y="884"/>
                    <a:pt x="126" y="884"/>
                  </a:cubicBezTo>
                  <a:cubicBezTo>
                    <a:pt x="109" y="901"/>
                    <a:pt x="109" y="901"/>
                    <a:pt x="109" y="901"/>
                  </a:cubicBezTo>
                  <a:cubicBezTo>
                    <a:pt x="107" y="902"/>
                    <a:pt x="104" y="902"/>
                    <a:pt x="102" y="901"/>
                  </a:cubicBezTo>
                  <a:cubicBezTo>
                    <a:pt x="82" y="880"/>
                    <a:pt x="82" y="880"/>
                    <a:pt x="82" y="880"/>
                  </a:cubicBezTo>
                  <a:cubicBezTo>
                    <a:pt x="80" y="878"/>
                    <a:pt x="80" y="875"/>
                    <a:pt x="82" y="873"/>
                  </a:cubicBezTo>
                  <a:cubicBezTo>
                    <a:pt x="102" y="853"/>
                    <a:pt x="102" y="853"/>
                    <a:pt x="102" y="853"/>
                  </a:cubicBezTo>
                  <a:cubicBezTo>
                    <a:pt x="104" y="851"/>
                    <a:pt x="107" y="851"/>
                    <a:pt x="109" y="853"/>
                  </a:cubicBezTo>
                  <a:cubicBezTo>
                    <a:pt x="126" y="870"/>
                    <a:pt x="126" y="870"/>
                    <a:pt x="126" y="870"/>
                  </a:cubicBezTo>
                  <a:cubicBezTo>
                    <a:pt x="143" y="853"/>
                    <a:pt x="143" y="853"/>
                    <a:pt x="143" y="853"/>
                  </a:cubicBezTo>
                  <a:cubicBezTo>
                    <a:pt x="143" y="853"/>
                    <a:pt x="143" y="853"/>
                    <a:pt x="143" y="853"/>
                  </a:cubicBezTo>
                  <a:cubicBezTo>
                    <a:pt x="160" y="836"/>
                    <a:pt x="160" y="836"/>
                    <a:pt x="160" y="836"/>
                  </a:cubicBezTo>
                  <a:cubicBezTo>
                    <a:pt x="143" y="819"/>
                    <a:pt x="143" y="819"/>
                    <a:pt x="143" y="819"/>
                  </a:cubicBezTo>
                  <a:cubicBezTo>
                    <a:pt x="141" y="817"/>
                    <a:pt x="141" y="814"/>
                    <a:pt x="143" y="812"/>
                  </a:cubicBezTo>
                  <a:cubicBezTo>
                    <a:pt x="162" y="793"/>
                    <a:pt x="162" y="793"/>
                    <a:pt x="162" y="793"/>
                  </a:cubicBezTo>
                  <a:cubicBezTo>
                    <a:pt x="162" y="765"/>
                    <a:pt x="162" y="765"/>
                    <a:pt x="162" y="765"/>
                  </a:cubicBezTo>
                  <a:cubicBezTo>
                    <a:pt x="106" y="765"/>
                    <a:pt x="106" y="765"/>
                    <a:pt x="106" y="765"/>
                  </a:cubicBezTo>
                  <a:cubicBezTo>
                    <a:pt x="102" y="765"/>
                    <a:pt x="98" y="763"/>
                    <a:pt x="95" y="760"/>
                  </a:cubicBezTo>
                  <a:cubicBezTo>
                    <a:pt x="95" y="760"/>
                    <a:pt x="95" y="760"/>
                    <a:pt x="95" y="760"/>
                  </a:cubicBezTo>
                  <a:cubicBezTo>
                    <a:pt x="92" y="757"/>
                    <a:pt x="91" y="753"/>
                    <a:pt x="91" y="749"/>
                  </a:cubicBezTo>
                  <a:cubicBezTo>
                    <a:pt x="91" y="730"/>
                    <a:pt x="91" y="730"/>
                    <a:pt x="91" y="730"/>
                  </a:cubicBezTo>
                  <a:cubicBezTo>
                    <a:pt x="91" y="727"/>
                    <a:pt x="91" y="725"/>
                    <a:pt x="92" y="723"/>
                  </a:cubicBezTo>
                  <a:cubicBezTo>
                    <a:pt x="69" y="720"/>
                    <a:pt x="47" y="709"/>
                    <a:pt x="31" y="693"/>
                  </a:cubicBezTo>
                  <a:cubicBezTo>
                    <a:pt x="12" y="674"/>
                    <a:pt x="0" y="647"/>
                    <a:pt x="0" y="618"/>
                  </a:cubicBezTo>
                  <a:cubicBezTo>
                    <a:pt x="0" y="436"/>
                    <a:pt x="0" y="436"/>
                    <a:pt x="0" y="436"/>
                  </a:cubicBezTo>
                  <a:cubicBezTo>
                    <a:pt x="0" y="406"/>
                    <a:pt x="12" y="380"/>
                    <a:pt x="31" y="361"/>
                  </a:cubicBezTo>
                  <a:cubicBezTo>
                    <a:pt x="47" y="345"/>
                    <a:pt x="69" y="334"/>
                    <a:pt x="92" y="330"/>
                  </a:cubicBezTo>
                  <a:cubicBezTo>
                    <a:pt x="91" y="328"/>
                    <a:pt x="91" y="326"/>
                    <a:pt x="91" y="324"/>
                  </a:cubicBezTo>
                  <a:cubicBezTo>
                    <a:pt x="91" y="304"/>
                    <a:pt x="91" y="304"/>
                    <a:pt x="91" y="304"/>
                  </a:cubicBezTo>
                  <a:cubicBezTo>
                    <a:pt x="91" y="300"/>
                    <a:pt x="92" y="296"/>
                    <a:pt x="95" y="294"/>
                  </a:cubicBezTo>
                  <a:cubicBezTo>
                    <a:pt x="95" y="294"/>
                    <a:pt x="95" y="294"/>
                    <a:pt x="95" y="294"/>
                  </a:cubicBezTo>
                  <a:cubicBezTo>
                    <a:pt x="98" y="291"/>
                    <a:pt x="102" y="289"/>
                    <a:pt x="106" y="289"/>
                  </a:cubicBezTo>
                  <a:close/>
                  <a:moveTo>
                    <a:pt x="178" y="1081"/>
                  </a:moveTo>
                  <a:cubicBezTo>
                    <a:pt x="178" y="1081"/>
                    <a:pt x="178" y="1081"/>
                    <a:pt x="178" y="1081"/>
                  </a:cubicBezTo>
                  <a:cubicBezTo>
                    <a:pt x="181" y="1078"/>
                    <a:pt x="182" y="1074"/>
                    <a:pt x="182" y="1070"/>
                  </a:cubicBezTo>
                  <a:cubicBezTo>
                    <a:pt x="182" y="1066"/>
                    <a:pt x="181" y="1062"/>
                    <a:pt x="178" y="1059"/>
                  </a:cubicBezTo>
                  <a:cubicBezTo>
                    <a:pt x="175" y="1056"/>
                    <a:pt x="171" y="1054"/>
                    <a:pt x="167" y="1054"/>
                  </a:cubicBezTo>
                  <a:cubicBezTo>
                    <a:pt x="162" y="1054"/>
                    <a:pt x="158" y="1056"/>
                    <a:pt x="155" y="1059"/>
                  </a:cubicBezTo>
                  <a:cubicBezTo>
                    <a:pt x="152" y="1062"/>
                    <a:pt x="151" y="1066"/>
                    <a:pt x="151" y="1070"/>
                  </a:cubicBezTo>
                  <a:cubicBezTo>
                    <a:pt x="151" y="1074"/>
                    <a:pt x="152" y="1078"/>
                    <a:pt x="155" y="1081"/>
                  </a:cubicBezTo>
                  <a:cubicBezTo>
                    <a:pt x="155" y="1081"/>
                    <a:pt x="155" y="1081"/>
                    <a:pt x="155" y="1081"/>
                  </a:cubicBezTo>
                  <a:cubicBezTo>
                    <a:pt x="155" y="1081"/>
                    <a:pt x="155" y="1081"/>
                    <a:pt x="155" y="1081"/>
                  </a:cubicBezTo>
                  <a:cubicBezTo>
                    <a:pt x="158" y="1084"/>
                    <a:pt x="162" y="1086"/>
                    <a:pt x="167" y="1086"/>
                  </a:cubicBezTo>
                  <a:cubicBezTo>
                    <a:pt x="171" y="1086"/>
                    <a:pt x="175" y="1084"/>
                    <a:pt x="178" y="1081"/>
                  </a:cubicBezTo>
                  <a:cubicBezTo>
                    <a:pt x="178" y="1081"/>
                    <a:pt x="178" y="1081"/>
                    <a:pt x="178" y="1081"/>
                  </a:cubicBezTo>
                  <a:close/>
                  <a:moveTo>
                    <a:pt x="146" y="289"/>
                  </a:moveTo>
                  <a:cubicBezTo>
                    <a:pt x="187" y="289"/>
                    <a:pt x="187" y="289"/>
                    <a:pt x="187" y="289"/>
                  </a:cubicBezTo>
                  <a:cubicBezTo>
                    <a:pt x="186" y="285"/>
                    <a:pt x="184" y="282"/>
                    <a:pt x="181" y="279"/>
                  </a:cubicBezTo>
                  <a:cubicBezTo>
                    <a:pt x="178" y="275"/>
                    <a:pt x="172" y="273"/>
                    <a:pt x="167" y="273"/>
                  </a:cubicBezTo>
                  <a:cubicBezTo>
                    <a:pt x="161" y="273"/>
                    <a:pt x="156" y="275"/>
                    <a:pt x="152" y="279"/>
                  </a:cubicBezTo>
                  <a:cubicBezTo>
                    <a:pt x="149" y="282"/>
                    <a:pt x="147" y="285"/>
                    <a:pt x="146" y="289"/>
                  </a:cubicBezTo>
                  <a:close/>
                  <a:moveTo>
                    <a:pt x="164" y="949"/>
                  </a:moveTo>
                  <a:cubicBezTo>
                    <a:pt x="165" y="948"/>
                    <a:pt x="166" y="948"/>
                    <a:pt x="167" y="948"/>
                  </a:cubicBezTo>
                  <a:cubicBezTo>
                    <a:pt x="167" y="948"/>
                    <a:pt x="168" y="948"/>
                    <a:pt x="168" y="948"/>
                  </a:cubicBezTo>
                  <a:cubicBezTo>
                    <a:pt x="179" y="937"/>
                    <a:pt x="179" y="937"/>
                    <a:pt x="179" y="937"/>
                  </a:cubicBezTo>
                  <a:cubicBezTo>
                    <a:pt x="166" y="923"/>
                    <a:pt x="166" y="923"/>
                    <a:pt x="166" y="923"/>
                  </a:cubicBezTo>
                  <a:cubicBezTo>
                    <a:pt x="152" y="937"/>
                    <a:pt x="152" y="937"/>
                    <a:pt x="152" y="937"/>
                  </a:cubicBezTo>
                  <a:cubicBezTo>
                    <a:pt x="164" y="949"/>
                    <a:pt x="164" y="949"/>
                    <a:pt x="164" y="949"/>
                  </a:cubicBezTo>
                  <a:close/>
                  <a:moveTo>
                    <a:pt x="167" y="829"/>
                  </a:moveTo>
                  <a:cubicBezTo>
                    <a:pt x="180" y="816"/>
                    <a:pt x="180" y="816"/>
                    <a:pt x="180" y="816"/>
                  </a:cubicBezTo>
                  <a:cubicBezTo>
                    <a:pt x="167" y="802"/>
                    <a:pt x="167" y="802"/>
                    <a:pt x="167" y="802"/>
                  </a:cubicBezTo>
                  <a:cubicBezTo>
                    <a:pt x="153" y="816"/>
                    <a:pt x="153" y="816"/>
                    <a:pt x="153" y="816"/>
                  </a:cubicBezTo>
                  <a:cubicBezTo>
                    <a:pt x="167" y="829"/>
                    <a:pt x="167" y="829"/>
                    <a:pt x="167" y="829"/>
                  </a:cubicBezTo>
                  <a:close/>
                  <a:moveTo>
                    <a:pt x="241" y="877"/>
                  </a:moveTo>
                  <a:cubicBezTo>
                    <a:pt x="228" y="863"/>
                    <a:pt x="228" y="863"/>
                    <a:pt x="228" y="863"/>
                  </a:cubicBezTo>
                  <a:cubicBezTo>
                    <a:pt x="214" y="877"/>
                    <a:pt x="214" y="877"/>
                    <a:pt x="214" y="877"/>
                  </a:cubicBezTo>
                  <a:cubicBezTo>
                    <a:pt x="228" y="890"/>
                    <a:pt x="228" y="890"/>
                    <a:pt x="228" y="890"/>
                  </a:cubicBezTo>
                  <a:cubicBezTo>
                    <a:pt x="241" y="877"/>
                    <a:pt x="241" y="877"/>
                    <a:pt x="241" y="877"/>
                  </a:cubicBezTo>
                  <a:close/>
                  <a:moveTo>
                    <a:pt x="187" y="890"/>
                  </a:moveTo>
                  <a:cubicBezTo>
                    <a:pt x="201" y="877"/>
                    <a:pt x="201" y="877"/>
                    <a:pt x="201" y="877"/>
                  </a:cubicBezTo>
                  <a:cubicBezTo>
                    <a:pt x="187" y="863"/>
                    <a:pt x="187" y="863"/>
                    <a:pt x="187" y="863"/>
                  </a:cubicBezTo>
                  <a:cubicBezTo>
                    <a:pt x="173" y="877"/>
                    <a:pt x="173" y="877"/>
                    <a:pt x="173" y="877"/>
                  </a:cubicBezTo>
                  <a:cubicBezTo>
                    <a:pt x="187" y="890"/>
                    <a:pt x="187" y="890"/>
                    <a:pt x="187" y="890"/>
                  </a:cubicBezTo>
                  <a:close/>
                  <a:moveTo>
                    <a:pt x="105" y="863"/>
                  </a:moveTo>
                  <a:cubicBezTo>
                    <a:pt x="92" y="877"/>
                    <a:pt x="92" y="877"/>
                    <a:pt x="92" y="877"/>
                  </a:cubicBezTo>
                  <a:cubicBezTo>
                    <a:pt x="105" y="890"/>
                    <a:pt x="105" y="890"/>
                    <a:pt x="105" y="890"/>
                  </a:cubicBezTo>
                  <a:cubicBezTo>
                    <a:pt x="119" y="877"/>
                    <a:pt x="119" y="877"/>
                    <a:pt x="119" y="877"/>
                  </a:cubicBezTo>
                  <a:cubicBezTo>
                    <a:pt x="105" y="863"/>
                    <a:pt x="105" y="863"/>
                    <a:pt x="105" y="863"/>
                  </a:cubicBezTo>
                  <a:close/>
                  <a:moveTo>
                    <a:pt x="146" y="863"/>
                  </a:moveTo>
                  <a:cubicBezTo>
                    <a:pt x="132" y="877"/>
                    <a:pt x="132" y="877"/>
                    <a:pt x="132" y="877"/>
                  </a:cubicBezTo>
                  <a:cubicBezTo>
                    <a:pt x="146" y="890"/>
                    <a:pt x="146" y="890"/>
                    <a:pt x="146" y="890"/>
                  </a:cubicBezTo>
                  <a:cubicBezTo>
                    <a:pt x="160" y="877"/>
                    <a:pt x="160" y="877"/>
                    <a:pt x="160" y="877"/>
                  </a:cubicBezTo>
                  <a:cubicBezTo>
                    <a:pt x="146" y="863"/>
                    <a:pt x="146" y="863"/>
                    <a:pt x="146" y="863"/>
                  </a:cubicBezTo>
                  <a:close/>
                  <a:moveTo>
                    <a:pt x="153" y="856"/>
                  </a:moveTo>
                  <a:cubicBezTo>
                    <a:pt x="167" y="870"/>
                    <a:pt x="167" y="870"/>
                    <a:pt x="167" y="870"/>
                  </a:cubicBezTo>
                  <a:cubicBezTo>
                    <a:pt x="180" y="856"/>
                    <a:pt x="180" y="856"/>
                    <a:pt x="180" y="856"/>
                  </a:cubicBezTo>
                  <a:cubicBezTo>
                    <a:pt x="167" y="843"/>
                    <a:pt x="167" y="843"/>
                    <a:pt x="167" y="843"/>
                  </a:cubicBezTo>
                  <a:cubicBezTo>
                    <a:pt x="153" y="856"/>
                    <a:pt x="153" y="856"/>
                    <a:pt x="153" y="856"/>
                  </a:cubicBezTo>
                  <a:close/>
                  <a:moveTo>
                    <a:pt x="167" y="884"/>
                  </a:moveTo>
                  <a:cubicBezTo>
                    <a:pt x="153" y="897"/>
                    <a:pt x="153" y="897"/>
                    <a:pt x="153" y="897"/>
                  </a:cubicBezTo>
                  <a:cubicBezTo>
                    <a:pt x="167" y="911"/>
                    <a:pt x="167" y="911"/>
                    <a:pt x="167" y="911"/>
                  </a:cubicBezTo>
                  <a:cubicBezTo>
                    <a:pt x="180" y="897"/>
                    <a:pt x="180" y="897"/>
                    <a:pt x="180" y="897"/>
                  </a:cubicBezTo>
                  <a:cubicBezTo>
                    <a:pt x="167" y="884"/>
                    <a:pt x="167" y="884"/>
                    <a:pt x="167" y="884"/>
                  </a:cubicBezTo>
                  <a:close/>
                  <a:moveTo>
                    <a:pt x="206" y="383"/>
                  </a:moveTo>
                  <a:cubicBezTo>
                    <a:pt x="206" y="385"/>
                    <a:pt x="204" y="387"/>
                    <a:pt x="202" y="387"/>
                  </a:cubicBezTo>
                  <a:cubicBezTo>
                    <a:pt x="200" y="387"/>
                    <a:pt x="199" y="385"/>
                    <a:pt x="199" y="383"/>
                  </a:cubicBezTo>
                  <a:cubicBezTo>
                    <a:pt x="199" y="363"/>
                    <a:pt x="199" y="363"/>
                    <a:pt x="199" y="363"/>
                  </a:cubicBezTo>
                  <a:cubicBezTo>
                    <a:pt x="199" y="356"/>
                    <a:pt x="196" y="350"/>
                    <a:pt x="191" y="345"/>
                  </a:cubicBezTo>
                  <a:cubicBezTo>
                    <a:pt x="189" y="342"/>
                    <a:pt x="185" y="340"/>
                    <a:pt x="182" y="339"/>
                  </a:cubicBezTo>
                  <a:cubicBezTo>
                    <a:pt x="152" y="339"/>
                    <a:pt x="152" y="339"/>
                    <a:pt x="152" y="339"/>
                  </a:cubicBezTo>
                  <a:cubicBezTo>
                    <a:pt x="148" y="340"/>
                    <a:pt x="144" y="342"/>
                    <a:pt x="142" y="345"/>
                  </a:cubicBezTo>
                  <a:cubicBezTo>
                    <a:pt x="137" y="350"/>
                    <a:pt x="134" y="356"/>
                    <a:pt x="134" y="363"/>
                  </a:cubicBezTo>
                  <a:cubicBezTo>
                    <a:pt x="134" y="691"/>
                    <a:pt x="134" y="691"/>
                    <a:pt x="134" y="691"/>
                  </a:cubicBezTo>
                  <a:cubicBezTo>
                    <a:pt x="134" y="698"/>
                    <a:pt x="137" y="704"/>
                    <a:pt x="142" y="708"/>
                  </a:cubicBezTo>
                  <a:cubicBezTo>
                    <a:pt x="144" y="711"/>
                    <a:pt x="148" y="713"/>
                    <a:pt x="152" y="714"/>
                  </a:cubicBezTo>
                  <a:cubicBezTo>
                    <a:pt x="182" y="714"/>
                    <a:pt x="182" y="714"/>
                    <a:pt x="182" y="714"/>
                  </a:cubicBezTo>
                  <a:cubicBezTo>
                    <a:pt x="185" y="713"/>
                    <a:pt x="189" y="711"/>
                    <a:pt x="191" y="708"/>
                  </a:cubicBezTo>
                  <a:cubicBezTo>
                    <a:pt x="196" y="704"/>
                    <a:pt x="199" y="698"/>
                    <a:pt x="199" y="691"/>
                  </a:cubicBezTo>
                  <a:cubicBezTo>
                    <a:pt x="199" y="411"/>
                    <a:pt x="199" y="411"/>
                    <a:pt x="199" y="411"/>
                  </a:cubicBezTo>
                  <a:cubicBezTo>
                    <a:pt x="199" y="409"/>
                    <a:pt x="200" y="407"/>
                    <a:pt x="202" y="407"/>
                  </a:cubicBezTo>
                  <a:cubicBezTo>
                    <a:pt x="204" y="407"/>
                    <a:pt x="206" y="409"/>
                    <a:pt x="206" y="411"/>
                  </a:cubicBezTo>
                  <a:cubicBezTo>
                    <a:pt x="206" y="691"/>
                    <a:pt x="206" y="691"/>
                    <a:pt x="206" y="691"/>
                  </a:cubicBezTo>
                  <a:cubicBezTo>
                    <a:pt x="206" y="700"/>
                    <a:pt x="202" y="708"/>
                    <a:pt x="197" y="713"/>
                  </a:cubicBezTo>
                  <a:cubicBezTo>
                    <a:pt x="196" y="714"/>
                    <a:pt x="196" y="714"/>
                    <a:pt x="195" y="714"/>
                  </a:cubicBezTo>
                  <a:cubicBezTo>
                    <a:pt x="203" y="714"/>
                    <a:pt x="203" y="714"/>
                    <a:pt x="203" y="714"/>
                  </a:cubicBezTo>
                  <a:cubicBezTo>
                    <a:pt x="219" y="712"/>
                    <a:pt x="235" y="703"/>
                    <a:pt x="246" y="692"/>
                  </a:cubicBezTo>
                  <a:cubicBezTo>
                    <a:pt x="261" y="677"/>
                    <a:pt x="270" y="657"/>
                    <a:pt x="270" y="635"/>
                  </a:cubicBezTo>
                  <a:cubicBezTo>
                    <a:pt x="270" y="634"/>
                    <a:pt x="270" y="634"/>
                    <a:pt x="270" y="634"/>
                  </a:cubicBezTo>
                  <a:cubicBezTo>
                    <a:pt x="270" y="632"/>
                    <a:pt x="271" y="630"/>
                    <a:pt x="273" y="630"/>
                  </a:cubicBezTo>
                  <a:cubicBezTo>
                    <a:pt x="275" y="630"/>
                    <a:pt x="277" y="632"/>
                    <a:pt x="277" y="634"/>
                  </a:cubicBezTo>
                  <a:cubicBezTo>
                    <a:pt x="277" y="635"/>
                    <a:pt x="277" y="635"/>
                    <a:pt x="277" y="635"/>
                  </a:cubicBezTo>
                  <a:cubicBezTo>
                    <a:pt x="277" y="659"/>
                    <a:pt x="267" y="681"/>
                    <a:pt x="251" y="697"/>
                  </a:cubicBezTo>
                  <a:cubicBezTo>
                    <a:pt x="244" y="704"/>
                    <a:pt x="236" y="710"/>
                    <a:pt x="226" y="714"/>
                  </a:cubicBezTo>
                  <a:cubicBezTo>
                    <a:pt x="227" y="714"/>
                    <a:pt x="227" y="714"/>
                    <a:pt x="227" y="714"/>
                  </a:cubicBezTo>
                  <a:cubicBezTo>
                    <a:pt x="254" y="714"/>
                    <a:pt x="278" y="704"/>
                    <a:pt x="295" y="686"/>
                  </a:cubicBezTo>
                  <a:cubicBezTo>
                    <a:pt x="313" y="669"/>
                    <a:pt x="324" y="644"/>
                    <a:pt x="324" y="618"/>
                  </a:cubicBezTo>
                  <a:cubicBezTo>
                    <a:pt x="324" y="436"/>
                    <a:pt x="324" y="436"/>
                    <a:pt x="324" y="436"/>
                  </a:cubicBezTo>
                  <a:cubicBezTo>
                    <a:pt x="324" y="409"/>
                    <a:pt x="313" y="385"/>
                    <a:pt x="295" y="367"/>
                  </a:cubicBezTo>
                  <a:cubicBezTo>
                    <a:pt x="278" y="350"/>
                    <a:pt x="254" y="339"/>
                    <a:pt x="227" y="339"/>
                  </a:cubicBezTo>
                  <a:cubicBezTo>
                    <a:pt x="226" y="339"/>
                    <a:pt x="226" y="339"/>
                    <a:pt x="226" y="339"/>
                  </a:cubicBezTo>
                  <a:cubicBezTo>
                    <a:pt x="236" y="343"/>
                    <a:pt x="244" y="349"/>
                    <a:pt x="251" y="357"/>
                  </a:cubicBezTo>
                  <a:cubicBezTo>
                    <a:pt x="267" y="373"/>
                    <a:pt x="277" y="395"/>
                    <a:pt x="277" y="419"/>
                  </a:cubicBezTo>
                  <a:cubicBezTo>
                    <a:pt x="277" y="606"/>
                    <a:pt x="277" y="606"/>
                    <a:pt x="277" y="606"/>
                  </a:cubicBezTo>
                  <a:cubicBezTo>
                    <a:pt x="277" y="608"/>
                    <a:pt x="275" y="610"/>
                    <a:pt x="273" y="610"/>
                  </a:cubicBezTo>
                  <a:cubicBezTo>
                    <a:pt x="271" y="610"/>
                    <a:pt x="270" y="608"/>
                    <a:pt x="270" y="606"/>
                  </a:cubicBezTo>
                  <a:cubicBezTo>
                    <a:pt x="270" y="419"/>
                    <a:pt x="270" y="419"/>
                    <a:pt x="270" y="419"/>
                  </a:cubicBezTo>
                  <a:cubicBezTo>
                    <a:pt x="270" y="397"/>
                    <a:pt x="261" y="376"/>
                    <a:pt x="246" y="362"/>
                  </a:cubicBezTo>
                  <a:cubicBezTo>
                    <a:pt x="235" y="350"/>
                    <a:pt x="219" y="342"/>
                    <a:pt x="203" y="339"/>
                  </a:cubicBezTo>
                  <a:cubicBezTo>
                    <a:pt x="195" y="339"/>
                    <a:pt x="195" y="339"/>
                    <a:pt x="195" y="339"/>
                  </a:cubicBezTo>
                  <a:cubicBezTo>
                    <a:pt x="196" y="339"/>
                    <a:pt x="196" y="340"/>
                    <a:pt x="197" y="340"/>
                  </a:cubicBezTo>
                  <a:cubicBezTo>
                    <a:pt x="202" y="346"/>
                    <a:pt x="206" y="354"/>
                    <a:pt x="206" y="363"/>
                  </a:cubicBezTo>
                  <a:cubicBezTo>
                    <a:pt x="206" y="383"/>
                    <a:pt x="206" y="383"/>
                    <a:pt x="206" y="383"/>
                  </a:cubicBezTo>
                  <a:close/>
                  <a:moveTo>
                    <a:pt x="138" y="714"/>
                  </a:moveTo>
                  <a:cubicBezTo>
                    <a:pt x="137" y="714"/>
                    <a:pt x="137" y="714"/>
                    <a:pt x="137" y="713"/>
                  </a:cubicBezTo>
                  <a:cubicBezTo>
                    <a:pt x="131" y="708"/>
                    <a:pt x="127" y="700"/>
                    <a:pt x="127" y="691"/>
                  </a:cubicBezTo>
                  <a:cubicBezTo>
                    <a:pt x="127" y="363"/>
                    <a:pt x="127" y="363"/>
                    <a:pt x="127" y="363"/>
                  </a:cubicBezTo>
                  <a:cubicBezTo>
                    <a:pt x="127" y="354"/>
                    <a:pt x="131" y="346"/>
                    <a:pt x="137" y="340"/>
                  </a:cubicBezTo>
                  <a:cubicBezTo>
                    <a:pt x="137" y="340"/>
                    <a:pt x="137" y="339"/>
                    <a:pt x="138" y="339"/>
                  </a:cubicBezTo>
                  <a:cubicBezTo>
                    <a:pt x="130" y="339"/>
                    <a:pt x="130" y="339"/>
                    <a:pt x="130" y="339"/>
                  </a:cubicBezTo>
                  <a:cubicBezTo>
                    <a:pt x="119" y="341"/>
                    <a:pt x="109" y="345"/>
                    <a:pt x="100" y="351"/>
                  </a:cubicBezTo>
                  <a:cubicBezTo>
                    <a:pt x="87" y="360"/>
                    <a:pt x="76" y="372"/>
                    <a:pt x="70" y="387"/>
                  </a:cubicBezTo>
                  <a:cubicBezTo>
                    <a:pt x="69" y="389"/>
                    <a:pt x="67" y="390"/>
                    <a:pt x="65" y="389"/>
                  </a:cubicBezTo>
                  <a:cubicBezTo>
                    <a:pt x="63" y="388"/>
                    <a:pt x="63" y="386"/>
                    <a:pt x="63" y="384"/>
                  </a:cubicBezTo>
                  <a:cubicBezTo>
                    <a:pt x="70" y="368"/>
                    <a:pt x="82" y="355"/>
                    <a:pt x="96" y="345"/>
                  </a:cubicBezTo>
                  <a:cubicBezTo>
                    <a:pt x="99" y="343"/>
                    <a:pt x="103" y="341"/>
                    <a:pt x="107" y="339"/>
                  </a:cubicBezTo>
                  <a:cubicBezTo>
                    <a:pt x="106" y="339"/>
                    <a:pt x="106" y="339"/>
                    <a:pt x="106" y="339"/>
                  </a:cubicBezTo>
                  <a:cubicBezTo>
                    <a:pt x="80" y="339"/>
                    <a:pt x="55" y="350"/>
                    <a:pt x="38" y="367"/>
                  </a:cubicBezTo>
                  <a:cubicBezTo>
                    <a:pt x="20" y="385"/>
                    <a:pt x="9" y="409"/>
                    <a:pt x="9" y="436"/>
                  </a:cubicBezTo>
                  <a:cubicBezTo>
                    <a:pt x="9" y="618"/>
                    <a:pt x="9" y="618"/>
                    <a:pt x="9" y="618"/>
                  </a:cubicBezTo>
                  <a:cubicBezTo>
                    <a:pt x="9" y="644"/>
                    <a:pt x="20" y="669"/>
                    <a:pt x="38" y="686"/>
                  </a:cubicBezTo>
                  <a:cubicBezTo>
                    <a:pt x="55" y="704"/>
                    <a:pt x="80" y="714"/>
                    <a:pt x="106" y="714"/>
                  </a:cubicBezTo>
                  <a:cubicBezTo>
                    <a:pt x="107" y="714"/>
                    <a:pt x="107" y="714"/>
                    <a:pt x="107" y="714"/>
                  </a:cubicBezTo>
                  <a:cubicBezTo>
                    <a:pt x="100" y="711"/>
                    <a:pt x="94" y="707"/>
                    <a:pt x="88" y="702"/>
                  </a:cubicBezTo>
                  <a:cubicBezTo>
                    <a:pt x="73" y="689"/>
                    <a:pt x="61" y="671"/>
                    <a:pt x="58" y="651"/>
                  </a:cubicBezTo>
                  <a:cubicBezTo>
                    <a:pt x="57" y="649"/>
                    <a:pt x="59" y="647"/>
                    <a:pt x="60" y="647"/>
                  </a:cubicBezTo>
                  <a:cubicBezTo>
                    <a:pt x="62" y="646"/>
                    <a:pt x="64" y="648"/>
                    <a:pt x="65" y="649"/>
                  </a:cubicBezTo>
                  <a:cubicBezTo>
                    <a:pt x="68" y="668"/>
                    <a:pt x="78" y="685"/>
                    <a:pt x="93" y="697"/>
                  </a:cubicBezTo>
                  <a:cubicBezTo>
                    <a:pt x="103" y="706"/>
                    <a:pt x="116" y="712"/>
                    <a:pt x="130" y="714"/>
                  </a:cubicBezTo>
                  <a:cubicBezTo>
                    <a:pt x="138" y="714"/>
                    <a:pt x="138" y="714"/>
                    <a:pt x="138" y="714"/>
                  </a:cubicBezTo>
                  <a:close/>
                  <a:moveTo>
                    <a:pt x="56" y="413"/>
                  </a:moveTo>
                  <a:cubicBezTo>
                    <a:pt x="56" y="414"/>
                    <a:pt x="56" y="415"/>
                    <a:pt x="56" y="416"/>
                  </a:cubicBezTo>
                  <a:cubicBezTo>
                    <a:pt x="56" y="417"/>
                    <a:pt x="56" y="418"/>
                    <a:pt x="56" y="419"/>
                  </a:cubicBezTo>
                  <a:cubicBezTo>
                    <a:pt x="56" y="623"/>
                    <a:pt x="56" y="623"/>
                    <a:pt x="56" y="623"/>
                  </a:cubicBezTo>
                  <a:cubicBezTo>
                    <a:pt x="56" y="625"/>
                    <a:pt x="58" y="626"/>
                    <a:pt x="60" y="626"/>
                  </a:cubicBezTo>
                  <a:cubicBezTo>
                    <a:pt x="62" y="626"/>
                    <a:pt x="63" y="625"/>
                    <a:pt x="63" y="623"/>
                  </a:cubicBezTo>
                  <a:cubicBezTo>
                    <a:pt x="63" y="419"/>
                    <a:pt x="63" y="419"/>
                    <a:pt x="63" y="419"/>
                  </a:cubicBezTo>
                  <a:cubicBezTo>
                    <a:pt x="63" y="418"/>
                    <a:pt x="63" y="417"/>
                    <a:pt x="63" y="416"/>
                  </a:cubicBezTo>
                  <a:cubicBezTo>
                    <a:pt x="63" y="415"/>
                    <a:pt x="63" y="414"/>
                    <a:pt x="63" y="413"/>
                  </a:cubicBezTo>
                  <a:cubicBezTo>
                    <a:pt x="64" y="411"/>
                    <a:pt x="62" y="410"/>
                    <a:pt x="60" y="409"/>
                  </a:cubicBezTo>
                  <a:cubicBezTo>
                    <a:pt x="58" y="409"/>
                    <a:pt x="56" y="411"/>
                    <a:pt x="56" y="413"/>
                  </a:cubicBezTo>
                  <a:close/>
                  <a:moveTo>
                    <a:pt x="227" y="724"/>
                  </a:moveTo>
                  <a:cubicBezTo>
                    <a:pt x="227" y="724"/>
                    <a:pt x="227" y="724"/>
                    <a:pt x="227" y="724"/>
                  </a:cubicBezTo>
                  <a:cubicBezTo>
                    <a:pt x="106" y="724"/>
                    <a:pt x="106" y="724"/>
                    <a:pt x="106" y="724"/>
                  </a:cubicBezTo>
                  <a:cubicBezTo>
                    <a:pt x="106" y="724"/>
                    <a:pt x="106" y="724"/>
                    <a:pt x="106" y="724"/>
                  </a:cubicBezTo>
                  <a:cubicBezTo>
                    <a:pt x="104" y="724"/>
                    <a:pt x="103" y="725"/>
                    <a:pt x="102" y="726"/>
                  </a:cubicBezTo>
                  <a:cubicBezTo>
                    <a:pt x="102" y="726"/>
                    <a:pt x="102" y="726"/>
                    <a:pt x="102" y="726"/>
                  </a:cubicBezTo>
                  <a:cubicBezTo>
                    <a:pt x="101" y="727"/>
                    <a:pt x="100" y="728"/>
                    <a:pt x="100" y="730"/>
                  </a:cubicBezTo>
                  <a:cubicBezTo>
                    <a:pt x="100" y="749"/>
                    <a:pt x="100" y="749"/>
                    <a:pt x="100" y="749"/>
                  </a:cubicBezTo>
                  <a:cubicBezTo>
                    <a:pt x="100" y="751"/>
                    <a:pt x="101" y="752"/>
                    <a:pt x="102" y="753"/>
                  </a:cubicBezTo>
                  <a:cubicBezTo>
                    <a:pt x="102" y="753"/>
                    <a:pt x="102" y="753"/>
                    <a:pt x="102" y="753"/>
                  </a:cubicBezTo>
                  <a:cubicBezTo>
                    <a:pt x="103" y="754"/>
                    <a:pt x="104" y="755"/>
                    <a:pt x="106" y="755"/>
                  </a:cubicBezTo>
                  <a:cubicBezTo>
                    <a:pt x="167" y="755"/>
                    <a:pt x="167" y="755"/>
                    <a:pt x="167" y="755"/>
                  </a:cubicBezTo>
                  <a:cubicBezTo>
                    <a:pt x="227" y="755"/>
                    <a:pt x="227" y="755"/>
                    <a:pt x="227" y="755"/>
                  </a:cubicBezTo>
                  <a:cubicBezTo>
                    <a:pt x="229" y="755"/>
                    <a:pt x="230" y="754"/>
                    <a:pt x="231" y="753"/>
                  </a:cubicBezTo>
                  <a:cubicBezTo>
                    <a:pt x="231" y="753"/>
                    <a:pt x="231" y="753"/>
                    <a:pt x="231" y="753"/>
                  </a:cubicBezTo>
                  <a:cubicBezTo>
                    <a:pt x="232" y="752"/>
                    <a:pt x="233" y="751"/>
                    <a:pt x="233" y="749"/>
                  </a:cubicBezTo>
                  <a:cubicBezTo>
                    <a:pt x="233" y="730"/>
                    <a:pt x="233" y="730"/>
                    <a:pt x="233" y="730"/>
                  </a:cubicBezTo>
                  <a:cubicBezTo>
                    <a:pt x="233" y="728"/>
                    <a:pt x="232" y="727"/>
                    <a:pt x="231" y="726"/>
                  </a:cubicBezTo>
                  <a:cubicBezTo>
                    <a:pt x="231" y="726"/>
                    <a:pt x="231" y="726"/>
                    <a:pt x="231" y="726"/>
                  </a:cubicBezTo>
                  <a:cubicBezTo>
                    <a:pt x="230" y="725"/>
                    <a:pt x="229" y="724"/>
                    <a:pt x="227" y="724"/>
                  </a:cubicBezTo>
                  <a:close/>
                  <a:moveTo>
                    <a:pt x="227" y="299"/>
                  </a:moveTo>
                  <a:cubicBezTo>
                    <a:pt x="192" y="299"/>
                    <a:pt x="192" y="299"/>
                    <a:pt x="192" y="299"/>
                  </a:cubicBezTo>
                  <a:cubicBezTo>
                    <a:pt x="141" y="299"/>
                    <a:pt x="141" y="299"/>
                    <a:pt x="141" y="299"/>
                  </a:cubicBezTo>
                  <a:cubicBezTo>
                    <a:pt x="106" y="299"/>
                    <a:pt x="106" y="299"/>
                    <a:pt x="106" y="299"/>
                  </a:cubicBezTo>
                  <a:cubicBezTo>
                    <a:pt x="104" y="299"/>
                    <a:pt x="103" y="299"/>
                    <a:pt x="102" y="300"/>
                  </a:cubicBezTo>
                  <a:cubicBezTo>
                    <a:pt x="102" y="300"/>
                    <a:pt x="102" y="300"/>
                    <a:pt x="102" y="300"/>
                  </a:cubicBezTo>
                  <a:cubicBezTo>
                    <a:pt x="101" y="301"/>
                    <a:pt x="100" y="303"/>
                    <a:pt x="100" y="304"/>
                  </a:cubicBezTo>
                  <a:cubicBezTo>
                    <a:pt x="100" y="324"/>
                    <a:pt x="100" y="324"/>
                    <a:pt x="100" y="324"/>
                  </a:cubicBezTo>
                  <a:cubicBezTo>
                    <a:pt x="100" y="325"/>
                    <a:pt x="101" y="327"/>
                    <a:pt x="102" y="328"/>
                  </a:cubicBezTo>
                  <a:cubicBezTo>
                    <a:pt x="102" y="328"/>
                    <a:pt x="102" y="328"/>
                    <a:pt x="102" y="328"/>
                  </a:cubicBezTo>
                  <a:cubicBezTo>
                    <a:pt x="103" y="329"/>
                    <a:pt x="104" y="330"/>
                    <a:pt x="106" y="330"/>
                  </a:cubicBezTo>
                  <a:cubicBezTo>
                    <a:pt x="106" y="330"/>
                    <a:pt x="106" y="330"/>
                    <a:pt x="106" y="330"/>
                  </a:cubicBezTo>
                  <a:cubicBezTo>
                    <a:pt x="227" y="330"/>
                    <a:pt x="227" y="330"/>
                    <a:pt x="227" y="330"/>
                  </a:cubicBezTo>
                  <a:cubicBezTo>
                    <a:pt x="227" y="330"/>
                    <a:pt x="227" y="330"/>
                    <a:pt x="227" y="330"/>
                  </a:cubicBezTo>
                  <a:cubicBezTo>
                    <a:pt x="229" y="330"/>
                    <a:pt x="230" y="329"/>
                    <a:pt x="231" y="328"/>
                  </a:cubicBezTo>
                  <a:cubicBezTo>
                    <a:pt x="231" y="328"/>
                    <a:pt x="231" y="328"/>
                    <a:pt x="231" y="328"/>
                  </a:cubicBezTo>
                  <a:cubicBezTo>
                    <a:pt x="232" y="327"/>
                    <a:pt x="233" y="325"/>
                    <a:pt x="233" y="324"/>
                  </a:cubicBezTo>
                  <a:cubicBezTo>
                    <a:pt x="233" y="304"/>
                    <a:pt x="233" y="304"/>
                    <a:pt x="233" y="304"/>
                  </a:cubicBezTo>
                  <a:cubicBezTo>
                    <a:pt x="233" y="303"/>
                    <a:pt x="232" y="301"/>
                    <a:pt x="231" y="300"/>
                  </a:cubicBezTo>
                  <a:cubicBezTo>
                    <a:pt x="230" y="299"/>
                    <a:pt x="229" y="299"/>
                    <a:pt x="227"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4" name="Oval 38"/>
            <p:cNvSpPr>
              <a:spLocks noChangeArrowheads="1"/>
            </p:cNvSpPr>
            <p:nvPr/>
          </p:nvSpPr>
          <p:spPr bwMode="auto">
            <a:xfrm>
              <a:off x="1079802" y="512763"/>
              <a:ext cx="100013"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5" name="Oval 39"/>
            <p:cNvSpPr>
              <a:spLocks noChangeArrowheads="1"/>
            </p:cNvSpPr>
            <p:nvPr/>
          </p:nvSpPr>
          <p:spPr bwMode="auto">
            <a:xfrm>
              <a:off x="1097265" y="660400"/>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6" name="Oval 40"/>
            <p:cNvSpPr>
              <a:spLocks noChangeArrowheads="1"/>
            </p:cNvSpPr>
            <p:nvPr/>
          </p:nvSpPr>
          <p:spPr bwMode="auto">
            <a:xfrm>
              <a:off x="1097265" y="398463"/>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46"/>
            <p:cNvSpPr>
              <a:spLocks noEditPoints="1"/>
            </p:cNvSpPr>
            <p:nvPr/>
          </p:nvSpPr>
          <p:spPr bwMode="auto">
            <a:xfrm>
              <a:off x="195565" y="1039813"/>
              <a:ext cx="144463" cy="881063"/>
            </a:xfrm>
            <a:custGeom>
              <a:avLst/>
              <a:gdLst>
                <a:gd name="T0" fmla="*/ 7 w 42"/>
                <a:gd name="T1" fmla="*/ 0 h 257"/>
                <a:gd name="T2" fmla="*/ 7 w 42"/>
                <a:gd name="T3" fmla="*/ 13 h 257"/>
                <a:gd name="T4" fmla="*/ 13 w 42"/>
                <a:gd name="T5" fmla="*/ 44 h 257"/>
                <a:gd name="T6" fmla="*/ 13 w 42"/>
                <a:gd name="T7" fmla="*/ 43 h 257"/>
                <a:gd name="T8" fmla="*/ 0 w 42"/>
                <a:gd name="T9" fmla="*/ 43 h 257"/>
                <a:gd name="T10" fmla="*/ 0 w 42"/>
                <a:gd name="T11" fmla="*/ 44 h 257"/>
                <a:gd name="T12" fmla="*/ 13 w 42"/>
                <a:gd name="T13" fmla="*/ 44 h 257"/>
                <a:gd name="T14" fmla="*/ 36 w 42"/>
                <a:gd name="T15" fmla="*/ 19 h 257"/>
                <a:gd name="T16" fmla="*/ 36 w 42"/>
                <a:gd name="T17" fmla="*/ 31 h 257"/>
                <a:gd name="T18" fmla="*/ 13 w 42"/>
                <a:gd name="T19" fmla="*/ 232 h 257"/>
                <a:gd name="T20" fmla="*/ 0 w 42"/>
                <a:gd name="T21" fmla="*/ 232 h 257"/>
                <a:gd name="T22" fmla="*/ 13 w 42"/>
                <a:gd name="T23" fmla="*/ 232 h 257"/>
                <a:gd name="T24" fmla="*/ 7 w 42"/>
                <a:gd name="T25" fmla="*/ 200 h 257"/>
                <a:gd name="T26" fmla="*/ 7 w 42"/>
                <a:gd name="T27" fmla="*/ 188 h 257"/>
                <a:gd name="T28" fmla="*/ 13 w 42"/>
                <a:gd name="T29" fmla="*/ 156 h 257"/>
                <a:gd name="T30" fmla="*/ 0 w 42"/>
                <a:gd name="T31" fmla="*/ 156 h 257"/>
                <a:gd name="T32" fmla="*/ 13 w 42"/>
                <a:gd name="T33" fmla="*/ 156 h 257"/>
                <a:gd name="T34" fmla="*/ 7 w 42"/>
                <a:gd name="T35" fmla="*/ 125 h 257"/>
                <a:gd name="T36" fmla="*/ 7 w 42"/>
                <a:gd name="T37" fmla="*/ 112 h 257"/>
                <a:gd name="T38" fmla="*/ 13 w 42"/>
                <a:gd name="T39" fmla="*/ 81 h 257"/>
                <a:gd name="T40" fmla="*/ 0 w 42"/>
                <a:gd name="T41" fmla="*/ 81 h 257"/>
                <a:gd name="T42" fmla="*/ 13 w 42"/>
                <a:gd name="T43" fmla="*/ 81 h 257"/>
                <a:gd name="T44" fmla="*/ 36 w 42"/>
                <a:gd name="T45" fmla="*/ 257 h 257"/>
                <a:gd name="T46" fmla="*/ 36 w 42"/>
                <a:gd name="T47" fmla="*/ 244 h 257"/>
                <a:gd name="T48" fmla="*/ 42 w 42"/>
                <a:gd name="T49" fmla="*/ 213 h 257"/>
                <a:gd name="T50" fmla="*/ 29 w 42"/>
                <a:gd name="T51" fmla="*/ 213 h 257"/>
                <a:gd name="T52" fmla="*/ 42 w 42"/>
                <a:gd name="T53" fmla="*/ 213 h 257"/>
                <a:gd name="T54" fmla="*/ 36 w 42"/>
                <a:gd name="T55" fmla="*/ 181 h 257"/>
                <a:gd name="T56" fmla="*/ 36 w 42"/>
                <a:gd name="T57" fmla="*/ 169 h 257"/>
                <a:gd name="T58" fmla="*/ 42 w 42"/>
                <a:gd name="T59" fmla="*/ 137 h 257"/>
                <a:gd name="T60" fmla="*/ 29 w 42"/>
                <a:gd name="T61" fmla="*/ 137 h 257"/>
                <a:gd name="T62" fmla="*/ 42 w 42"/>
                <a:gd name="T63" fmla="*/ 137 h 257"/>
                <a:gd name="T64" fmla="*/ 36 w 42"/>
                <a:gd name="T65" fmla="*/ 106 h 257"/>
                <a:gd name="T66" fmla="*/ 36 w 42"/>
                <a:gd name="T67" fmla="*/ 93 h 257"/>
                <a:gd name="T68" fmla="*/ 42 w 42"/>
                <a:gd name="T69" fmla="*/ 62 h 257"/>
                <a:gd name="T70" fmla="*/ 29 w 42"/>
                <a:gd name="T71" fmla="*/ 62 h 257"/>
                <a:gd name="T72" fmla="*/ 42 w 42"/>
                <a:gd name="T73" fmla="*/ 6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13" y="6"/>
                  </a:moveTo>
                  <a:cubicBezTo>
                    <a:pt x="13" y="3"/>
                    <a:pt x="10" y="0"/>
                    <a:pt x="7" y="0"/>
                  </a:cubicBezTo>
                  <a:cubicBezTo>
                    <a:pt x="3" y="0"/>
                    <a:pt x="0" y="3"/>
                    <a:pt x="0" y="6"/>
                  </a:cubicBezTo>
                  <a:cubicBezTo>
                    <a:pt x="0" y="10"/>
                    <a:pt x="3" y="13"/>
                    <a:pt x="7" y="13"/>
                  </a:cubicBezTo>
                  <a:cubicBezTo>
                    <a:pt x="10" y="13"/>
                    <a:pt x="13" y="10"/>
                    <a:pt x="13" y="6"/>
                  </a:cubicBezTo>
                  <a:close/>
                  <a:moveTo>
                    <a:pt x="13" y="44"/>
                  </a:moveTo>
                  <a:cubicBezTo>
                    <a:pt x="13" y="44"/>
                    <a:pt x="13" y="44"/>
                    <a:pt x="13" y="43"/>
                  </a:cubicBezTo>
                  <a:cubicBezTo>
                    <a:pt x="13" y="43"/>
                    <a:pt x="13" y="43"/>
                    <a:pt x="13" y="43"/>
                  </a:cubicBezTo>
                  <a:cubicBezTo>
                    <a:pt x="13" y="39"/>
                    <a:pt x="10" y="36"/>
                    <a:pt x="7" y="36"/>
                  </a:cubicBezTo>
                  <a:cubicBezTo>
                    <a:pt x="3" y="36"/>
                    <a:pt x="0" y="39"/>
                    <a:pt x="0" y="43"/>
                  </a:cubicBezTo>
                  <a:cubicBezTo>
                    <a:pt x="0" y="43"/>
                    <a:pt x="0" y="43"/>
                    <a:pt x="1" y="43"/>
                  </a:cubicBezTo>
                  <a:cubicBezTo>
                    <a:pt x="0" y="44"/>
                    <a:pt x="0" y="44"/>
                    <a:pt x="0" y="44"/>
                  </a:cubicBezTo>
                  <a:cubicBezTo>
                    <a:pt x="0" y="48"/>
                    <a:pt x="3" y="50"/>
                    <a:pt x="7" y="50"/>
                  </a:cubicBezTo>
                  <a:cubicBezTo>
                    <a:pt x="10" y="50"/>
                    <a:pt x="13" y="48"/>
                    <a:pt x="13" y="44"/>
                  </a:cubicBezTo>
                  <a:close/>
                  <a:moveTo>
                    <a:pt x="42" y="25"/>
                  </a:moveTo>
                  <a:cubicBezTo>
                    <a:pt x="42" y="22"/>
                    <a:pt x="39" y="19"/>
                    <a:pt x="36" y="19"/>
                  </a:cubicBezTo>
                  <a:cubicBezTo>
                    <a:pt x="32" y="19"/>
                    <a:pt x="29" y="22"/>
                    <a:pt x="29" y="25"/>
                  </a:cubicBezTo>
                  <a:cubicBezTo>
                    <a:pt x="29" y="29"/>
                    <a:pt x="32" y="31"/>
                    <a:pt x="36" y="31"/>
                  </a:cubicBezTo>
                  <a:cubicBezTo>
                    <a:pt x="39" y="31"/>
                    <a:pt x="42" y="29"/>
                    <a:pt x="42" y="25"/>
                  </a:cubicBezTo>
                  <a:close/>
                  <a:moveTo>
                    <a:pt x="13" y="232"/>
                  </a:moveTo>
                  <a:cubicBezTo>
                    <a:pt x="13" y="235"/>
                    <a:pt x="10" y="238"/>
                    <a:pt x="7" y="238"/>
                  </a:cubicBezTo>
                  <a:cubicBezTo>
                    <a:pt x="3" y="238"/>
                    <a:pt x="0" y="235"/>
                    <a:pt x="0" y="232"/>
                  </a:cubicBezTo>
                  <a:cubicBezTo>
                    <a:pt x="0" y="228"/>
                    <a:pt x="3" y="225"/>
                    <a:pt x="7" y="225"/>
                  </a:cubicBezTo>
                  <a:cubicBezTo>
                    <a:pt x="10" y="225"/>
                    <a:pt x="13" y="228"/>
                    <a:pt x="13" y="232"/>
                  </a:cubicBezTo>
                  <a:close/>
                  <a:moveTo>
                    <a:pt x="13" y="194"/>
                  </a:moveTo>
                  <a:cubicBezTo>
                    <a:pt x="13" y="197"/>
                    <a:pt x="10" y="200"/>
                    <a:pt x="7" y="200"/>
                  </a:cubicBezTo>
                  <a:cubicBezTo>
                    <a:pt x="3" y="200"/>
                    <a:pt x="0" y="197"/>
                    <a:pt x="0" y="194"/>
                  </a:cubicBezTo>
                  <a:cubicBezTo>
                    <a:pt x="0" y="190"/>
                    <a:pt x="3" y="188"/>
                    <a:pt x="7" y="188"/>
                  </a:cubicBezTo>
                  <a:cubicBezTo>
                    <a:pt x="10" y="188"/>
                    <a:pt x="13" y="190"/>
                    <a:pt x="13" y="194"/>
                  </a:cubicBezTo>
                  <a:close/>
                  <a:moveTo>
                    <a:pt x="13" y="156"/>
                  </a:moveTo>
                  <a:cubicBezTo>
                    <a:pt x="13" y="160"/>
                    <a:pt x="10" y="163"/>
                    <a:pt x="7" y="163"/>
                  </a:cubicBezTo>
                  <a:cubicBezTo>
                    <a:pt x="3" y="163"/>
                    <a:pt x="0" y="160"/>
                    <a:pt x="0" y="156"/>
                  </a:cubicBezTo>
                  <a:cubicBezTo>
                    <a:pt x="0" y="153"/>
                    <a:pt x="3" y="150"/>
                    <a:pt x="7" y="150"/>
                  </a:cubicBezTo>
                  <a:cubicBezTo>
                    <a:pt x="10" y="150"/>
                    <a:pt x="13" y="153"/>
                    <a:pt x="13" y="156"/>
                  </a:cubicBezTo>
                  <a:close/>
                  <a:moveTo>
                    <a:pt x="13" y="118"/>
                  </a:moveTo>
                  <a:cubicBezTo>
                    <a:pt x="13" y="122"/>
                    <a:pt x="10" y="125"/>
                    <a:pt x="7" y="125"/>
                  </a:cubicBezTo>
                  <a:cubicBezTo>
                    <a:pt x="3" y="125"/>
                    <a:pt x="0" y="122"/>
                    <a:pt x="0" y="118"/>
                  </a:cubicBezTo>
                  <a:cubicBezTo>
                    <a:pt x="0" y="115"/>
                    <a:pt x="3" y="112"/>
                    <a:pt x="7" y="112"/>
                  </a:cubicBezTo>
                  <a:cubicBezTo>
                    <a:pt x="10" y="112"/>
                    <a:pt x="13" y="115"/>
                    <a:pt x="13" y="118"/>
                  </a:cubicBezTo>
                  <a:close/>
                  <a:moveTo>
                    <a:pt x="13" y="81"/>
                  </a:moveTo>
                  <a:cubicBezTo>
                    <a:pt x="13" y="84"/>
                    <a:pt x="10" y="87"/>
                    <a:pt x="7" y="87"/>
                  </a:cubicBezTo>
                  <a:cubicBezTo>
                    <a:pt x="3" y="87"/>
                    <a:pt x="0" y="84"/>
                    <a:pt x="0" y="81"/>
                  </a:cubicBezTo>
                  <a:cubicBezTo>
                    <a:pt x="0" y="77"/>
                    <a:pt x="3" y="74"/>
                    <a:pt x="7" y="74"/>
                  </a:cubicBezTo>
                  <a:cubicBezTo>
                    <a:pt x="10" y="74"/>
                    <a:pt x="13" y="77"/>
                    <a:pt x="13" y="81"/>
                  </a:cubicBezTo>
                  <a:close/>
                  <a:moveTo>
                    <a:pt x="42" y="251"/>
                  </a:moveTo>
                  <a:cubicBezTo>
                    <a:pt x="42" y="254"/>
                    <a:pt x="39" y="257"/>
                    <a:pt x="36" y="257"/>
                  </a:cubicBezTo>
                  <a:cubicBezTo>
                    <a:pt x="32" y="257"/>
                    <a:pt x="29" y="254"/>
                    <a:pt x="29" y="251"/>
                  </a:cubicBezTo>
                  <a:cubicBezTo>
                    <a:pt x="29" y="247"/>
                    <a:pt x="32" y="244"/>
                    <a:pt x="36" y="244"/>
                  </a:cubicBezTo>
                  <a:cubicBezTo>
                    <a:pt x="39" y="244"/>
                    <a:pt x="42" y="247"/>
                    <a:pt x="42" y="251"/>
                  </a:cubicBezTo>
                  <a:close/>
                  <a:moveTo>
                    <a:pt x="42" y="213"/>
                  </a:moveTo>
                  <a:cubicBezTo>
                    <a:pt x="42" y="216"/>
                    <a:pt x="39" y="219"/>
                    <a:pt x="36" y="219"/>
                  </a:cubicBezTo>
                  <a:cubicBezTo>
                    <a:pt x="32" y="219"/>
                    <a:pt x="29" y="216"/>
                    <a:pt x="29" y="213"/>
                  </a:cubicBezTo>
                  <a:cubicBezTo>
                    <a:pt x="29" y="209"/>
                    <a:pt x="32" y="207"/>
                    <a:pt x="36" y="207"/>
                  </a:cubicBezTo>
                  <a:cubicBezTo>
                    <a:pt x="39" y="207"/>
                    <a:pt x="42" y="209"/>
                    <a:pt x="42" y="213"/>
                  </a:cubicBezTo>
                  <a:close/>
                  <a:moveTo>
                    <a:pt x="42" y="175"/>
                  </a:moveTo>
                  <a:cubicBezTo>
                    <a:pt x="42" y="179"/>
                    <a:pt x="39" y="181"/>
                    <a:pt x="36" y="181"/>
                  </a:cubicBezTo>
                  <a:cubicBezTo>
                    <a:pt x="32" y="181"/>
                    <a:pt x="29" y="179"/>
                    <a:pt x="29" y="175"/>
                  </a:cubicBezTo>
                  <a:cubicBezTo>
                    <a:pt x="29" y="172"/>
                    <a:pt x="32" y="169"/>
                    <a:pt x="36" y="169"/>
                  </a:cubicBezTo>
                  <a:cubicBezTo>
                    <a:pt x="39" y="169"/>
                    <a:pt x="42" y="172"/>
                    <a:pt x="42" y="175"/>
                  </a:cubicBezTo>
                  <a:close/>
                  <a:moveTo>
                    <a:pt x="42" y="137"/>
                  </a:moveTo>
                  <a:cubicBezTo>
                    <a:pt x="42" y="141"/>
                    <a:pt x="39" y="144"/>
                    <a:pt x="36" y="144"/>
                  </a:cubicBezTo>
                  <a:cubicBezTo>
                    <a:pt x="32" y="144"/>
                    <a:pt x="29" y="141"/>
                    <a:pt x="29" y="137"/>
                  </a:cubicBezTo>
                  <a:cubicBezTo>
                    <a:pt x="29" y="134"/>
                    <a:pt x="32" y="131"/>
                    <a:pt x="36" y="131"/>
                  </a:cubicBezTo>
                  <a:cubicBezTo>
                    <a:pt x="39" y="131"/>
                    <a:pt x="42" y="134"/>
                    <a:pt x="42" y="137"/>
                  </a:cubicBezTo>
                  <a:close/>
                  <a:moveTo>
                    <a:pt x="42" y="100"/>
                  </a:moveTo>
                  <a:cubicBezTo>
                    <a:pt x="42" y="103"/>
                    <a:pt x="39" y="106"/>
                    <a:pt x="36" y="106"/>
                  </a:cubicBezTo>
                  <a:cubicBezTo>
                    <a:pt x="32" y="106"/>
                    <a:pt x="29" y="103"/>
                    <a:pt x="29" y="100"/>
                  </a:cubicBezTo>
                  <a:cubicBezTo>
                    <a:pt x="29" y="96"/>
                    <a:pt x="32" y="93"/>
                    <a:pt x="36" y="93"/>
                  </a:cubicBezTo>
                  <a:cubicBezTo>
                    <a:pt x="39" y="93"/>
                    <a:pt x="42" y="96"/>
                    <a:pt x="42" y="100"/>
                  </a:cubicBezTo>
                  <a:close/>
                  <a:moveTo>
                    <a:pt x="42" y="62"/>
                  </a:moveTo>
                  <a:cubicBezTo>
                    <a:pt x="42" y="65"/>
                    <a:pt x="39" y="68"/>
                    <a:pt x="36" y="68"/>
                  </a:cubicBezTo>
                  <a:cubicBezTo>
                    <a:pt x="32" y="68"/>
                    <a:pt x="29" y="65"/>
                    <a:pt x="29" y="62"/>
                  </a:cubicBezTo>
                  <a:cubicBezTo>
                    <a:pt x="29" y="58"/>
                    <a:pt x="32" y="55"/>
                    <a:pt x="36" y="55"/>
                  </a:cubicBezTo>
                  <a:cubicBezTo>
                    <a:pt x="39" y="55"/>
                    <a:pt x="42" y="58"/>
                    <a:pt x="4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47"/>
          <p:cNvSpPr>
            <a:spLocks noEditPoints="1"/>
          </p:cNvSpPr>
          <p:nvPr/>
        </p:nvSpPr>
        <p:spPr bwMode="auto">
          <a:xfrm>
            <a:off x="11802697" y="4029075"/>
            <a:ext cx="144463" cy="881063"/>
          </a:xfrm>
          <a:custGeom>
            <a:avLst/>
            <a:gdLst>
              <a:gd name="T0" fmla="*/ 35 w 42"/>
              <a:gd name="T1" fmla="*/ 0 h 257"/>
              <a:gd name="T2" fmla="*/ 35 w 42"/>
              <a:gd name="T3" fmla="*/ 12 h 257"/>
              <a:gd name="T4" fmla="*/ 29 w 42"/>
              <a:gd name="T5" fmla="*/ 44 h 257"/>
              <a:gd name="T6" fmla="*/ 29 w 42"/>
              <a:gd name="T7" fmla="*/ 42 h 257"/>
              <a:gd name="T8" fmla="*/ 42 w 42"/>
              <a:gd name="T9" fmla="*/ 42 h 257"/>
              <a:gd name="T10" fmla="*/ 42 w 42"/>
              <a:gd name="T11" fmla="*/ 44 h 257"/>
              <a:gd name="T12" fmla="*/ 29 w 42"/>
              <a:gd name="T13" fmla="*/ 44 h 257"/>
              <a:gd name="T14" fmla="*/ 6 w 42"/>
              <a:gd name="T15" fmla="*/ 18 h 257"/>
              <a:gd name="T16" fmla="*/ 6 w 42"/>
              <a:gd name="T17" fmla="*/ 31 h 257"/>
              <a:gd name="T18" fmla="*/ 29 w 42"/>
              <a:gd name="T19" fmla="*/ 231 h 257"/>
              <a:gd name="T20" fmla="*/ 42 w 42"/>
              <a:gd name="T21" fmla="*/ 231 h 257"/>
              <a:gd name="T22" fmla="*/ 29 w 42"/>
              <a:gd name="T23" fmla="*/ 231 h 257"/>
              <a:gd name="T24" fmla="*/ 35 w 42"/>
              <a:gd name="T25" fmla="*/ 200 h 257"/>
              <a:gd name="T26" fmla="*/ 35 w 42"/>
              <a:gd name="T27" fmla="*/ 187 h 257"/>
              <a:gd name="T28" fmla="*/ 29 w 42"/>
              <a:gd name="T29" fmla="*/ 156 h 257"/>
              <a:gd name="T30" fmla="*/ 42 w 42"/>
              <a:gd name="T31" fmla="*/ 156 h 257"/>
              <a:gd name="T32" fmla="*/ 29 w 42"/>
              <a:gd name="T33" fmla="*/ 156 h 257"/>
              <a:gd name="T34" fmla="*/ 35 w 42"/>
              <a:gd name="T35" fmla="*/ 124 h 257"/>
              <a:gd name="T36" fmla="*/ 35 w 42"/>
              <a:gd name="T37" fmla="*/ 112 h 257"/>
              <a:gd name="T38" fmla="*/ 29 w 42"/>
              <a:gd name="T39" fmla="*/ 80 h 257"/>
              <a:gd name="T40" fmla="*/ 42 w 42"/>
              <a:gd name="T41" fmla="*/ 80 h 257"/>
              <a:gd name="T42" fmla="*/ 29 w 42"/>
              <a:gd name="T43" fmla="*/ 80 h 257"/>
              <a:gd name="T44" fmla="*/ 6 w 42"/>
              <a:gd name="T45" fmla="*/ 257 h 257"/>
              <a:gd name="T46" fmla="*/ 6 w 42"/>
              <a:gd name="T47" fmla="*/ 244 h 257"/>
              <a:gd name="T48" fmla="*/ 0 w 42"/>
              <a:gd name="T49" fmla="*/ 213 h 257"/>
              <a:gd name="T50" fmla="*/ 13 w 42"/>
              <a:gd name="T51" fmla="*/ 213 h 257"/>
              <a:gd name="T52" fmla="*/ 0 w 42"/>
              <a:gd name="T53" fmla="*/ 213 h 257"/>
              <a:gd name="T54" fmla="*/ 6 w 42"/>
              <a:gd name="T55" fmla="*/ 181 h 257"/>
              <a:gd name="T56" fmla="*/ 6 w 42"/>
              <a:gd name="T57" fmla="*/ 168 h 257"/>
              <a:gd name="T58" fmla="*/ 0 w 42"/>
              <a:gd name="T59" fmla="*/ 137 h 257"/>
              <a:gd name="T60" fmla="*/ 13 w 42"/>
              <a:gd name="T61" fmla="*/ 137 h 257"/>
              <a:gd name="T62" fmla="*/ 0 w 42"/>
              <a:gd name="T63" fmla="*/ 137 h 257"/>
              <a:gd name="T64" fmla="*/ 6 w 42"/>
              <a:gd name="T65" fmla="*/ 106 h 257"/>
              <a:gd name="T66" fmla="*/ 6 w 42"/>
              <a:gd name="T67" fmla="*/ 93 h 257"/>
              <a:gd name="T68" fmla="*/ 0 w 42"/>
              <a:gd name="T69" fmla="*/ 61 h 257"/>
              <a:gd name="T70" fmla="*/ 13 w 42"/>
              <a:gd name="T71" fmla="*/ 61 h 257"/>
              <a:gd name="T72" fmla="*/ 0 w 42"/>
              <a:gd name="T73" fmla="*/ 6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29" y="6"/>
                </a:moveTo>
                <a:cubicBezTo>
                  <a:pt x="29" y="2"/>
                  <a:pt x="32" y="0"/>
                  <a:pt x="35" y="0"/>
                </a:cubicBezTo>
                <a:cubicBezTo>
                  <a:pt x="39" y="0"/>
                  <a:pt x="42" y="2"/>
                  <a:pt x="42" y="6"/>
                </a:cubicBezTo>
                <a:cubicBezTo>
                  <a:pt x="42" y="9"/>
                  <a:pt x="39" y="12"/>
                  <a:pt x="35" y="12"/>
                </a:cubicBezTo>
                <a:cubicBezTo>
                  <a:pt x="32" y="12"/>
                  <a:pt x="29" y="9"/>
                  <a:pt x="29" y="6"/>
                </a:cubicBezTo>
                <a:close/>
                <a:moveTo>
                  <a:pt x="29" y="44"/>
                </a:moveTo>
                <a:cubicBezTo>
                  <a:pt x="29" y="43"/>
                  <a:pt x="29" y="43"/>
                  <a:pt x="29" y="43"/>
                </a:cubicBezTo>
                <a:cubicBezTo>
                  <a:pt x="29" y="43"/>
                  <a:pt x="29" y="43"/>
                  <a:pt x="29" y="42"/>
                </a:cubicBezTo>
                <a:cubicBezTo>
                  <a:pt x="29" y="39"/>
                  <a:pt x="32" y="36"/>
                  <a:pt x="35" y="36"/>
                </a:cubicBezTo>
                <a:cubicBezTo>
                  <a:pt x="39" y="36"/>
                  <a:pt x="42" y="39"/>
                  <a:pt x="42" y="42"/>
                </a:cubicBezTo>
                <a:cubicBezTo>
                  <a:pt x="42" y="43"/>
                  <a:pt x="42" y="43"/>
                  <a:pt x="42" y="43"/>
                </a:cubicBezTo>
                <a:cubicBezTo>
                  <a:pt x="42" y="43"/>
                  <a:pt x="42" y="43"/>
                  <a:pt x="42" y="44"/>
                </a:cubicBezTo>
                <a:cubicBezTo>
                  <a:pt x="42" y="47"/>
                  <a:pt x="39" y="50"/>
                  <a:pt x="35" y="50"/>
                </a:cubicBezTo>
                <a:cubicBezTo>
                  <a:pt x="32" y="50"/>
                  <a:pt x="29" y="47"/>
                  <a:pt x="29" y="44"/>
                </a:cubicBezTo>
                <a:close/>
                <a:moveTo>
                  <a:pt x="0" y="25"/>
                </a:moveTo>
                <a:cubicBezTo>
                  <a:pt x="0" y="21"/>
                  <a:pt x="3" y="18"/>
                  <a:pt x="6" y="18"/>
                </a:cubicBezTo>
                <a:cubicBezTo>
                  <a:pt x="10" y="18"/>
                  <a:pt x="13" y="21"/>
                  <a:pt x="13" y="25"/>
                </a:cubicBezTo>
                <a:cubicBezTo>
                  <a:pt x="13" y="28"/>
                  <a:pt x="10" y="31"/>
                  <a:pt x="6" y="31"/>
                </a:cubicBezTo>
                <a:cubicBezTo>
                  <a:pt x="3" y="31"/>
                  <a:pt x="0" y="28"/>
                  <a:pt x="0" y="25"/>
                </a:cubicBezTo>
                <a:close/>
                <a:moveTo>
                  <a:pt x="29" y="231"/>
                </a:moveTo>
                <a:cubicBezTo>
                  <a:pt x="29" y="235"/>
                  <a:pt x="32" y="238"/>
                  <a:pt x="35" y="238"/>
                </a:cubicBezTo>
                <a:cubicBezTo>
                  <a:pt x="39" y="238"/>
                  <a:pt x="42" y="235"/>
                  <a:pt x="42" y="231"/>
                </a:cubicBezTo>
                <a:cubicBezTo>
                  <a:pt x="42" y="228"/>
                  <a:pt x="39" y="225"/>
                  <a:pt x="35" y="225"/>
                </a:cubicBezTo>
                <a:cubicBezTo>
                  <a:pt x="32" y="225"/>
                  <a:pt x="29" y="228"/>
                  <a:pt x="29" y="231"/>
                </a:cubicBezTo>
                <a:close/>
                <a:moveTo>
                  <a:pt x="29" y="194"/>
                </a:moveTo>
                <a:cubicBezTo>
                  <a:pt x="29" y="197"/>
                  <a:pt x="32" y="200"/>
                  <a:pt x="35" y="200"/>
                </a:cubicBezTo>
                <a:cubicBezTo>
                  <a:pt x="39" y="200"/>
                  <a:pt x="42" y="197"/>
                  <a:pt x="42" y="194"/>
                </a:cubicBezTo>
                <a:cubicBezTo>
                  <a:pt x="42" y="190"/>
                  <a:pt x="39" y="187"/>
                  <a:pt x="35" y="187"/>
                </a:cubicBezTo>
                <a:cubicBezTo>
                  <a:pt x="32" y="187"/>
                  <a:pt x="29" y="190"/>
                  <a:pt x="29" y="194"/>
                </a:cubicBezTo>
                <a:close/>
                <a:moveTo>
                  <a:pt x="29" y="156"/>
                </a:moveTo>
                <a:cubicBezTo>
                  <a:pt x="29" y="159"/>
                  <a:pt x="32" y="162"/>
                  <a:pt x="35" y="162"/>
                </a:cubicBezTo>
                <a:cubicBezTo>
                  <a:pt x="39" y="162"/>
                  <a:pt x="42" y="159"/>
                  <a:pt x="42" y="156"/>
                </a:cubicBezTo>
                <a:cubicBezTo>
                  <a:pt x="42" y="152"/>
                  <a:pt x="39" y="149"/>
                  <a:pt x="35" y="149"/>
                </a:cubicBezTo>
                <a:cubicBezTo>
                  <a:pt x="32" y="149"/>
                  <a:pt x="29" y="152"/>
                  <a:pt x="29" y="156"/>
                </a:cubicBezTo>
                <a:close/>
                <a:moveTo>
                  <a:pt x="29" y="118"/>
                </a:moveTo>
                <a:cubicBezTo>
                  <a:pt x="29" y="122"/>
                  <a:pt x="32" y="124"/>
                  <a:pt x="35" y="124"/>
                </a:cubicBezTo>
                <a:cubicBezTo>
                  <a:pt x="39" y="124"/>
                  <a:pt x="42" y="122"/>
                  <a:pt x="42" y="118"/>
                </a:cubicBezTo>
                <a:cubicBezTo>
                  <a:pt x="42" y="115"/>
                  <a:pt x="39" y="112"/>
                  <a:pt x="35" y="112"/>
                </a:cubicBezTo>
                <a:cubicBezTo>
                  <a:pt x="32" y="112"/>
                  <a:pt x="29" y="115"/>
                  <a:pt x="29" y="118"/>
                </a:cubicBezTo>
                <a:close/>
                <a:moveTo>
                  <a:pt x="29" y="80"/>
                </a:moveTo>
                <a:cubicBezTo>
                  <a:pt x="29" y="84"/>
                  <a:pt x="32" y="87"/>
                  <a:pt x="35" y="87"/>
                </a:cubicBezTo>
                <a:cubicBezTo>
                  <a:pt x="39" y="87"/>
                  <a:pt x="42" y="84"/>
                  <a:pt x="42" y="80"/>
                </a:cubicBezTo>
                <a:cubicBezTo>
                  <a:pt x="42" y="77"/>
                  <a:pt x="39" y="74"/>
                  <a:pt x="35" y="74"/>
                </a:cubicBezTo>
                <a:cubicBezTo>
                  <a:pt x="32" y="74"/>
                  <a:pt x="29" y="77"/>
                  <a:pt x="29" y="80"/>
                </a:cubicBezTo>
                <a:close/>
                <a:moveTo>
                  <a:pt x="0" y="250"/>
                </a:moveTo>
                <a:cubicBezTo>
                  <a:pt x="0" y="254"/>
                  <a:pt x="3" y="257"/>
                  <a:pt x="6" y="257"/>
                </a:cubicBezTo>
                <a:cubicBezTo>
                  <a:pt x="10" y="257"/>
                  <a:pt x="13" y="254"/>
                  <a:pt x="13" y="250"/>
                </a:cubicBezTo>
                <a:cubicBezTo>
                  <a:pt x="13" y="247"/>
                  <a:pt x="10" y="244"/>
                  <a:pt x="6" y="244"/>
                </a:cubicBezTo>
                <a:cubicBezTo>
                  <a:pt x="3" y="244"/>
                  <a:pt x="0" y="247"/>
                  <a:pt x="0" y="250"/>
                </a:cubicBezTo>
                <a:close/>
                <a:moveTo>
                  <a:pt x="0" y="213"/>
                </a:moveTo>
                <a:cubicBezTo>
                  <a:pt x="0" y="216"/>
                  <a:pt x="3" y="219"/>
                  <a:pt x="6" y="219"/>
                </a:cubicBezTo>
                <a:cubicBezTo>
                  <a:pt x="10" y="219"/>
                  <a:pt x="13" y="216"/>
                  <a:pt x="13" y="213"/>
                </a:cubicBezTo>
                <a:cubicBezTo>
                  <a:pt x="13" y="209"/>
                  <a:pt x="10" y="206"/>
                  <a:pt x="6" y="206"/>
                </a:cubicBezTo>
                <a:cubicBezTo>
                  <a:pt x="3" y="206"/>
                  <a:pt x="0" y="209"/>
                  <a:pt x="0" y="213"/>
                </a:cubicBezTo>
                <a:close/>
                <a:moveTo>
                  <a:pt x="0" y="175"/>
                </a:moveTo>
                <a:cubicBezTo>
                  <a:pt x="0" y="178"/>
                  <a:pt x="3" y="181"/>
                  <a:pt x="6" y="181"/>
                </a:cubicBezTo>
                <a:cubicBezTo>
                  <a:pt x="10" y="181"/>
                  <a:pt x="13" y="178"/>
                  <a:pt x="13" y="175"/>
                </a:cubicBezTo>
                <a:cubicBezTo>
                  <a:pt x="13" y="171"/>
                  <a:pt x="10" y="168"/>
                  <a:pt x="6" y="168"/>
                </a:cubicBezTo>
                <a:cubicBezTo>
                  <a:pt x="3" y="168"/>
                  <a:pt x="0" y="171"/>
                  <a:pt x="0" y="175"/>
                </a:cubicBezTo>
                <a:close/>
                <a:moveTo>
                  <a:pt x="0" y="137"/>
                </a:moveTo>
                <a:cubicBezTo>
                  <a:pt x="0" y="140"/>
                  <a:pt x="3" y="143"/>
                  <a:pt x="6" y="143"/>
                </a:cubicBezTo>
                <a:cubicBezTo>
                  <a:pt x="10" y="143"/>
                  <a:pt x="13" y="140"/>
                  <a:pt x="13" y="137"/>
                </a:cubicBezTo>
                <a:cubicBezTo>
                  <a:pt x="13" y="133"/>
                  <a:pt x="10" y="131"/>
                  <a:pt x="6" y="131"/>
                </a:cubicBezTo>
                <a:cubicBezTo>
                  <a:pt x="3" y="131"/>
                  <a:pt x="0" y="133"/>
                  <a:pt x="0" y="137"/>
                </a:cubicBezTo>
                <a:close/>
                <a:moveTo>
                  <a:pt x="0" y="99"/>
                </a:moveTo>
                <a:cubicBezTo>
                  <a:pt x="0" y="103"/>
                  <a:pt x="3" y="106"/>
                  <a:pt x="6" y="106"/>
                </a:cubicBezTo>
                <a:cubicBezTo>
                  <a:pt x="10" y="106"/>
                  <a:pt x="13" y="103"/>
                  <a:pt x="13" y="99"/>
                </a:cubicBezTo>
                <a:cubicBezTo>
                  <a:pt x="13" y="96"/>
                  <a:pt x="10" y="93"/>
                  <a:pt x="6" y="93"/>
                </a:cubicBezTo>
                <a:cubicBezTo>
                  <a:pt x="3" y="93"/>
                  <a:pt x="0" y="96"/>
                  <a:pt x="0" y="99"/>
                </a:cubicBezTo>
                <a:close/>
                <a:moveTo>
                  <a:pt x="0" y="61"/>
                </a:moveTo>
                <a:cubicBezTo>
                  <a:pt x="0" y="65"/>
                  <a:pt x="3" y="68"/>
                  <a:pt x="6" y="68"/>
                </a:cubicBezTo>
                <a:cubicBezTo>
                  <a:pt x="10" y="68"/>
                  <a:pt x="13" y="65"/>
                  <a:pt x="13" y="61"/>
                </a:cubicBezTo>
                <a:cubicBezTo>
                  <a:pt x="13" y="58"/>
                  <a:pt x="10" y="55"/>
                  <a:pt x="6" y="55"/>
                </a:cubicBezTo>
                <a:cubicBezTo>
                  <a:pt x="3" y="55"/>
                  <a:pt x="0" y="58"/>
                  <a:pt x="0" y="61"/>
                </a:cubicBezTo>
                <a:close/>
              </a:path>
            </a:pathLst>
          </a:custGeom>
          <a:solidFill>
            <a:srgbClr val="B6976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矩形: 圆角 35"/>
          <p:cNvSpPr/>
          <p:nvPr/>
        </p:nvSpPr>
        <p:spPr>
          <a:xfrm>
            <a:off x="6584377" y="1789033"/>
            <a:ext cx="1887379" cy="372629"/>
          </a:xfrm>
          <a:prstGeom prst="roundRect">
            <a:avLst>
              <a:gd name="adj" fmla="val 50000"/>
            </a:avLst>
          </a:prstGeom>
          <a:solidFill>
            <a:srgbClr val="E8C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latin typeface="微软雅黑" panose="020B0503020204020204" charset="-122"/>
              <a:ea typeface="微软雅黑" panose="020B0503020204020204" charset="-122"/>
            </a:endParaRPr>
          </a:p>
        </p:txBody>
      </p:sp>
      <p:grpSp>
        <p:nvGrpSpPr>
          <p:cNvPr id="36" name="组合 35"/>
          <p:cNvGrpSpPr/>
          <p:nvPr/>
        </p:nvGrpSpPr>
        <p:grpSpPr>
          <a:xfrm>
            <a:off x="865345" y="1677903"/>
            <a:ext cx="4772063" cy="3616500"/>
            <a:chOff x="1808368" y="1955627"/>
            <a:chExt cx="2574151" cy="1950815"/>
          </a:xfrm>
        </p:grpSpPr>
        <p:grpSp>
          <p:nvGrpSpPr>
            <p:cNvPr id="37" name="组合 36"/>
            <p:cNvGrpSpPr/>
            <p:nvPr/>
          </p:nvGrpSpPr>
          <p:grpSpPr>
            <a:xfrm>
              <a:off x="1808368" y="3120400"/>
              <a:ext cx="2574151" cy="786042"/>
              <a:chOff x="4364531" y="3742124"/>
              <a:chExt cx="2574151" cy="786042"/>
            </a:xfrm>
          </p:grpSpPr>
          <p:sp>
            <p:nvSpPr>
              <p:cNvPr id="44" name="任意多边形: 形状 5"/>
              <p:cNvSpPr/>
              <p:nvPr/>
            </p:nvSpPr>
            <p:spPr>
              <a:xfrm>
                <a:off x="4364531" y="3988013"/>
                <a:ext cx="2529837" cy="540153"/>
              </a:xfrm>
              <a:custGeom>
                <a:avLst/>
                <a:gdLst>
                  <a:gd name="connsiteX0" fmla="*/ 0 w 2597203"/>
                  <a:gd name="connsiteY0" fmla="*/ 0 h 537883"/>
                  <a:gd name="connsiteX1" fmla="*/ 545566 w 2597203"/>
                  <a:gd name="connsiteY1" fmla="*/ 430306 h 537883"/>
                  <a:gd name="connsiteX2" fmla="*/ 1313970 w 2597203"/>
                  <a:gd name="connsiteY2" fmla="*/ 537883 h 537883"/>
                  <a:gd name="connsiteX3" fmla="*/ 2082373 w 2597203"/>
                  <a:gd name="connsiteY3" fmla="*/ 399570 h 537883"/>
                  <a:gd name="connsiteX4" fmla="*/ 2597203 w 2597203"/>
                  <a:gd name="connsiteY4" fmla="*/ 30737 h 537883"/>
                  <a:gd name="connsiteX5" fmla="*/ 0 w 2597203"/>
                  <a:gd name="connsiteY5" fmla="*/ 0 h 537883"/>
                  <a:gd name="connsiteX0-1" fmla="*/ 0 w 2597203"/>
                  <a:gd name="connsiteY0-2" fmla="*/ 0 h 538555"/>
                  <a:gd name="connsiteX1-3" fmla="*/ 545566 w 2597203"/>
                  <a:gd name="connsiteY1-4" fmla="*/ 430306 h 538555"/>
                  <a:gd name="connsiteX2-5" fmla="*/ 1313970 w 2597203"/>
                  <a:gd name="connsiteY2-6" fmla="*/ 537883 h 538555"/>
                  <a:gd name="connsiteX3-7" fmla="*/ 2082373 w 2597203"/>
                  <a:gd name="connsiteY3-8" fmla="*/ 399570 h 538555"/>
                  <a:gd name="connsiteX4-9" fmla="*/ 2597203 w 2597203"/>
                  <a:gd name="connsiteY4-10" fmla="*/ 30737 h 538555"/>
                  <a:gd name="connsiteX5-11" fmla="*/ 0 w 2597203"/>
                  <a:gd name="connsiteY5-12" fmla="*/ 0 h 538555"/>
                  <a:gd name="connsiteX0-13" fmla="*/ 0 w 2597203"/>
                  <a:gd name="connsiteY0-14" fmla="*/ 0 h 540101"/>
                  <a:gd name="connsiteX1-15" fmla="*/ 545566 w 2597203"/>
                  <a:gd name="connsiteY1-16" fmla="*/ 430306 h 540101"/>
                  <a:gd name="connsiteX2-17" fmla="*/ 1313970 w 2597203"/>
                  <a:gd name="connsiteY2-18" fmla="*/ 537883 h 540101"/>
                  <a:gd name="connsiteX3-19" fmla="*/ 2082373 w 2597203"/>
                  <a:gd name="connsiteY3-20" fmla="*/ 399570 h 540101"/>
                  <a:gd name="connsiteX4-21" fmla="*/ 2597203 w 2597203"/>
                  <a:gd name="connsiteY4-22" fmla="*/ 30737 h 540101"/>
                  <a:gd name="connsiteX5-23" fmla="*/ 0 w 2597203"/>
                  <a:gd name="connsiteY5-24" fmla="*/ 0 h 540101"/>
                  <a:gd name="connsiteX0-25" fmla="*/ 0 w 2597203"/>
                  <a:gd name="connsiteY0-26" fmla="*/ 0 h 541631"/>
                  <a:gd name="connsiteX1-27" fmla="*/ 545566 w 2597203"/>
                  <a:gd name="connsiteY1-28" fmla="*/ 430306 h 541631"/>
                  <a:gd name="connsiteX2-29" fmla="*/ 1313970 w 2597203"/>
                  <a:gd name="connsiteY2-30" fmla="*/ 537883 h 541631"/>
                  <a:gd name="connsiteX3-31" fmla="*/ 2082373 w 2597203"/>
                  <a:gd name="connsiteY3-32" fmla="*/ 399570 h 541631"/>
                  <a:gd name="connsiteX4-33" fmla="*/ 2597203 w 2597203"/>
                  <a:gd name="connsiteY4-34" fmla="*/ 30737 h 541631"/>
                  <a:gd name="connsiteX5-35" fmla="*/ 0 w 2597203"/>
                  <a:gd name="connsiteY5-36" fmla="*/ 0 h 541631"/>
                  <a:gd name="connsiteX0-37" fmla="*/ 0 w 2597203"/>
                  <a:gd name="connsiteY0-38" fmla="*/ 0 h 540153"/>
                  <a:gd name="connsiteX1-39" fmla="*/ 545566 w 2597203"/>
                  <a:gd name="connsiteY1-40" fmla="*/ 430306 h 540153"/>
                  <a:gd name="connsiteX2-41" fmla="*/ 1313970 w 2597203"/>
                  <a:gd name="connsiteY2-42" fmla="*/ 537883 h 540153"/>
                  <a:gd name="connsiteX3-43" fmla="*/ 2082373 w 2597203"/>
                  <a:gd name="connsiteY3-44" fmla="*/ 399570 h 540153"/>
                  <a:gd name="connsiteX4-45" fmla="*/ 2597203 w 2597203"/>
                  <a:gd name="connsiteY4-46" fmla="*/ 30737 h 540153"/>
                  <a:gd name="connsiteX5-47" fmla="*/ 0 w 2597203"/>
                  <a:gd name="connsiteY5-48" fmla="*/ 0 h 540153"/>
                  <a:gd name="connsiteX0-49" fmla="*/ 0 w 2597203"/>
                  <a:gd name="connsiteY0-50" fmla="*/ 0 h 540153"/>
                  <a:gd name="connsiteX1-51" fmla="*/ 545566 w 2597203"/>
                  <a:gd name="connsiteY1-52" fmla="*/ 430306 h 540153"/>
                  <a:gd name="connsiteX2-53" fmla="*/ 1313970 w 2597203"/>
                  <a:gd name="connsiteY2-54" fmla="*/ 537883 h 540153"/>
                  <a:gd name="connsiteX3-55" fmla="*/ 2082373 w 2597203"/>
                  <a:gd name="connsiteY3-56" fmla="*/ 399570 h 540153"/>
                  <a:gd name="connsiteX4-57" fmla="*/ 2597203 w 2597203"/>
                  <a:gd name="connsiteY4-58" fmla="*/ 30737 h 540153"/>
                  <a:gd name="connsiteX5-59" fmla="*/ 0 w 2597203"/>
                  <a:gd name="connsiteY5-60" fmla="*/ 0 h 540153"/>
                  <a:gd name="connsiteX0-61" fmla="*/ 0 w 2597203"/>
                  <a:gd name="connsiteY0-62" fmla="*/ 0 h 539291"/>
                  <a:gd name="connsiteX1-63" fmla="*/ 545566 w 2597203"/>
                  <a:gd name="connsiteY1-64" fmla="*/ 430306 h 539291"/>
                  <a:gd name="connsiteX2-65" fmla="*/ 1313970 w 2597203"/>
                  <a:gd name="connsiteY2-66" fmla="*/ 537883 h 539291"/>
                  <a:gd name="connsiteX3-67" fmla="*/ 2082373 w 2597203"/>
                  <a:gd name="connsiteY3-68" fmla="*/ 399570 h 539291"/>
                  <a:gd name="connsiteX4-69" fmla="*/ 2597203 w 2597203"/>
                  <a:gd name="connsiteY4-70" fmla="*/ 30737 h 539291"/>
                  <a:gd name="connsiteX5-71" fmla="*/ 0 w 2597203"/>
                  <a:gd name="connsiteY5-72" fmla="*/ 0 h 539291"/>
                  <a:gd name="connsiteX0-73" fmla="*/ 0 w 2597203"/>
                  <a:gd name="connsiteY0-74" fmla="*/ 0 h 540153"/>
                  <a:gd name="connsiteX1-75" fmla="*/ 545566 w 2597203"/>
                  <a:gd name="connsiteY1-76" fmla="*/ 430306 h 540153"/>
                  <a:gd name="connsiteX2-77" fmla="*/ 1313970 w 2597203"/>
                  <a:gd name="connsiteY2-78" fmla="*/ 537883 h 540153"/>
                  <a:gd name="connsiteX3-79" fmla="*/ 2082373 w 2597203"/>
                  <a:gd name="connsiteY3-80" fmla="*/ 399570 h 540153"/>
                  <a:gd name="connsiteX4-81" fmla="*/ 2597203 w 2597203"/>
                  <a:gd name="connsiteY4-82" fmla="*/ 30737 h 540153"/>
                  <a:gd name="connsiteX5-83" fmla="*/ 0 w 2597203"/>
                  <a:gd name="connsiteY5-84" fmla="*/ 0 h 540153"/>
                  <a:gd name="connsiteX0-85" fmla="*/ 95604 w 2692807"/>
                  <a:gd name="connsiteY0-86" fmla="*/ 0 h 540153"/>
                  <a:gd name="connsiteX1-87" fmla="*/ 641170 w 2692807"/>
                  <a:gd name="connsiteY1-88" fmla="*/ 430306 h 540153"/>
                  <a:gd name="connsiteX2-89" fmla="*/ 1409574 w 2692807"/>
                  <a:gd name="connsiteY2-90" fmla="*/ 537883 h 540153"/>
                  <a:gd name="connsiteX3-91" fmla="*/ 2177977 w 2692807"/>
                  <a:gd name="connsiteY3-92" fmla="*/ 399570 h 540153"/>
                  <a:gd name="connsiteX4-93" fmla="*/ 2692807 w 2692807"/>
                  <a:gd name="connsiteY4-94" fmla="*/ 30737 h 540153"/>
                  <a:gd name="connsiteX5-95" fmla="*/ 95604 w 2692807"/>
                  <a:gd name="connsiteY5-96" fmla="*/ 0 h 540153"/>
                  <a:gd name="connsiteX0-97" fmla="*/ 0 w 2597203"/>
                  <a:gd name="connsiteY0-98" fmla="*/ 0 h 540153"/>
                  <a:gd name="connsiteX1-99" fmla="*/ 545566 w 2597203"/>
                  <a:gd name="connsiteY1-100" fmla="*/ 430306 h 540153"/>
                  <a:gd name="connsiteX2-101" fmla="*/ 1313970 w 2597203"/>
                  <a:gd name="connsiteY2-102" fmla="*/ 537883 h 540153"/>
                  <a:gd name="connsiteX3-103" fmla="*/ 2082373 w 2597203"/>
                  <a:gd name="connsiteY3-104" fmla="*/ 399570 h 540153"/>
                  <a:gd name="connsiteX4-105" fmla="*/ 2597203 w 2597203"/>
                  <a:gd name="connsiteY4-106" fmla="*/ 30737 h 540153"/>
                  <a:gd name="connsiteX5-107" fmla="*/ 0 w 2597203"/>
                  <a:gd name="connsiteY5-108" fmla="*/ 0 h 540153"/>
                  <a:gd name="connsiteX0-109" fmla="*/ 0 w 2597203"/>
                  <a:gd name="connsiteY0-110" fmla="*/ 0 h 540153"/>
                  <a:gd name="connsiteX1-111" fmla="*/ 545566 w 2597203"/>
                  <a:gd name="connsiteY1-112" fmla="*/ 430306 h 540153"/>
                  <a:gd name="connsiteX2-113" fmla="*/ 1313970 w 2597203"/>
                  <a:gd name="connsiteY2-114" fmla="*/ 537883 h 540153"/>
                  <a:gd name="connsiteX3-115" fmla="*/ 2082373 w 2597203"/>
                  <a:gd name="connsiteY3-116" fmla="*/ 399570 h 540153"/>
                  <a:gd name="connsiteX4-117" fmla="*/ 2597203 w 2597203"/>
                  <a:gd name="connsiteY4-118" fmla="*/ 30737 h 540153"/>
                  <a:gd name="connsiteX5-119" fmla="*/ 0 w 2597203"/>
                  <a:gd name="connsiteY5-120" fmla="*/ 0 h 540153"/>
                  <a:gd name="connsiteX0-121" fmla="*/ 0 w 2597203"/>
                  <a:gd name="connsiteY0-122" fmla="*/ 0 h 540153"/>
                  <a:gd name="connsiteX1-123" fmla="*/ 545566 w 2597203"/>
                  <a:gd name="connsiteY1-124" fmla="*/ 430306 h 540153"/>
                  <a:gd name="connsiteX2-125" fmla="*/ 1313970 w 2597203"/>
                  <a:gd name="connsiteY2-126" fmla="*/ 537883 h 540153"/>
                  <a:gd name="connsiteX3-127" fmla="*/ 2082373 w 2597203"/>
                  <a:gd name="connsiteY3-128" fmla="*/ 399570 h 540153"/>
                  <a:gd name="connsiteX4-129" fmla="*/ 2597203 w 2597203"/>
                  <a:gd name="connsiteY4-130" fmla="*/ 30737 h 540153"/>
                  <a:gd name="connsiteX5-131" fmla="*/ 0 w 2597203"/>
                  <a:gd name="connsiteY5-132" fmla="*/ 0 h 5401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97203" h="540153">
                    <a:moveTo>
                      <a:pt x="0" y="0"/>
                    </a:moveTo>
                    <a:cubicBezTo>
                      <a:pt x="255538" y="139331"/>
                      <a:pt x="295398" y="340659"/>
                      <a:pt x="545566" y="430306"/>
                    </a:cubicBezTo>
                    <a:cubicBezTo>
                      <a:pt x="795734" y="519953"/>
                      <a:pt x="1057836" y="543006"/>
                      <a:pt x="1313970" y="537883"/>
                    </a:cubicBezTo>
                    <a:cubicBezTo>
                      <a:pt x="1585691" y="553542"/>
                      <a:pt x="1973107" y="486146"/>
                      <a:pt x="2082373" y="399570"/>
                    </a:cubicBezTo>
                    <a:cubicBezTo>
                      <a:pt x="2191639" y="312994"/>
                      <a:pt x="2295706" y="164072"/>
                      <a:pt x="2597203" y="30737"/>
                    </a:cubicBez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charset="-122"/>
                  <a:ea typeface="微软雅黑" panose="020B0503020204020204" charset="-122"/>
                </a:endParaRPr>
              </a:p>
            </p:txBody>
          </p:sp>
          <p:sp>
            <p:nvSpPr>
              <p:cNvPr id="45" name="椭圆 44"/>
              <p:cNvSpPr/>
              <p:nvPr/>
            </p:nvSpPr>
            <p:spPr>
              <a:xfrm>
                <a:off x="4364531" y="3742124"/>
                <a:ext cx="2574151" cy="455803"/>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charset="-122"/>
                  <a:ea typeface="微软雅黑" panose="020B0503020204020204" charset="-122"/>
                </a:endParaRPr>
              </a:p>
            </p:txBody>
          </p:sp>
        </p:grpSp>
        <p:sp>
          <p:nvSpPr>
            <p:cNvPr id="38" name="椭圆 37"/>
            <p:cNvSpPr/>
            <p:nvPr/>
          </p:nvSpPr>
          <p:spPr>
            <a:xfrm>
              <a:off x="2185270" y="2878929"/>
              <a:ext cx="550718" cy="55071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charset="-122"/>
                <a:ea typeface="微软雅黑" panose="020B0503020204020204" charset="-122"/>
              </a:endParaRPr>
            </a:p>
          </p:txBody>
        </p:sp>
        <p:sp>
          <p:nvSpPr>
            <p:cNvPr id="39" name="椭圆 38"/>
            <p:cNvSpPr/>
            <p:nvPr/>
          </p:nvSpPr>
          <p:spPr>
            <a:xfrm>
              <a:off x="2789674" y="2854611"/>
              <a:ext cx="639123" cy="63912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charset="-122"/>
                <a:ea typeface="微软雅黑" panose="020B0503020204020204" charset="-122"/>
              </a:endParaRPr>
            </a:p>
          </p:txBody>
        </p:sp>
        <p:sp>
          <p:nvSpPr>
            <p:cNvPr id="40" name="椭圆 39"/>
            <p:cNvSpPr/>
            <p:nvPr/>
          </p:nvSpPr>
          <p:spPr>
            <a:xfrm>
              <a:off x="3482483" y="2854611"/>
              <a:ext cx="547174" cy="54717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latin typeface="微软雅黑" panose="020B0503020204020204" charset="-122"/>
                <a:ea typeface="微软雅黑" panose="020B0503020204020204" charset="-122"/>
              </a:endParaRPr>
            </a:p>
          </p:txBody>
        </p:sp>
        <p:sp>
          <p:nvSpPr>
            <p:cNvPr id="41" name="椭圆 40"/>
            <p:cNvSpPr/>
            <p:nvPr/>
          </p:nvSpPr>
          <p:spPr>
            <a:xfrm>
              <a:off x="3163415" y="2381123"/>
              <a:ext cx="530763" cy="530763"/>
            </a:xfrm>
            <a:prstGeom prst="ellipse">
              <a:avLst/>
            </a:prstGeom>
            <a:solidFill>
              <a:srgbClr val="E8C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charset="-122"/>
                <a:ea typeface="微软雅黑" panose="020B0503020204020204" charset="-122"/>
              </a:endParaRPr>
            </a:p>
          </p:txBody>
        </p:sp>
        <p:sp>
          <p:nvSpPr>
            <p:cNvPr id="42" name="椭圆 41"/>
            <p:cNvSpPr/>
            <p:nvPr/>
          </p:nvSpPr>
          <p:spPr>
            <a:xfrm>
              <a:off x="2560384" y="2524372"/>
              <a:ext cx="432954" cy="4329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charset="-122"/>
                <a:ea typeface="微软雅黑" panose="020B0503020204020204" charset="-122"/>
              </a:endParaRPr>
            </a:p>
          </p:txBody>
        </p:sp>
        <p:sp>
          <p:nvSpPr>
            <p:cNvPr id="43" name="椭圆 42"/>
            <p:cNvSpPr/>
            <p:nvPr/>
          </p:nvSpPr>
          <p:spPr>
            <a:xfrm>
              <a:off x="2711041" y="1955627"/>
              <a:ext cx="564593" cy="564593"/>
            </a:xfrm>
            <a:prstGeom prst="ellipse">
              <a:avLst/>
            </a:prstGeom>
            <a:solidFill>
              <a:srgbClr val="E8C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charset="-122"/>
                <a:ea typeface="微软雅黑" panose="020B0503020204020204" charset="-122"/>
              </a:endParaRPr>
            </a:p>
          </p:txBody>
        </p:sp>
      </p:grpSp>
      <p:sp>
        <p:nvSpPr>
          <p:cNvPr id="46" name="任意多边形: 形状 24"/>
          <p:cNvSpPr/>
          <p:nvPr/>
        </p:nvSpPr>
        <p:spPr>
          <a:xfrm>
            <a:off x="3361138" y="5181600"/>
            <a:ext cx="1200652" cy="1676400"/>
          </a:xfrm>
          <a:custGeom>
            <a:avLst/>
            <a:gdLst>
              <a:gd name="connsiteX0" fmla="*/ 400050 w 1200150"/>
              <a:gd name="connsiteY0" fmla="*/ 171450 h 1676400"/>
              <a:gd name="connsiteX1" fmla="*/ 0 w 1200150"/>
              <a:gd name="connsiteY1" fmla="*/ 1676400 h 1676400"/>
              <a:gd name="connsiteX2" fmla="*/ 504825 w 1200150"/>
              <a:gd name="connsiteY2" fmla="*/ 1676400 h 1676400"/>
              <a:gd name="connsiteX3" fmla="*/ 1200150 w 1200150"/>
              <a:gd name="connsiteY3" fmla="*/ 0 h 1676400"/>
              <a:gd name="connsiteX4" fmla="*/ 781050 w 1200150"/>
              <a:gd name="connsiteY4" fmla="*/ 161925 h 1676400"/>
              <a:gd name="connsiteX5" fmla="*/ 400050 w 1200150"/>
              <a:gd name="connsiteY5" fmla="*/ 171450 h 1676400"/>
              <a:gd name="connsiteX0-1" fmla="*/ 400050 w 1204497"/>
              <a:gd name="connsiteY0-2" fmla="*/ 256692 h 1761642"/>
              <a:gd name="connsiteX1-3" fmla="*/ 0 w 1204497"/>
              <a:gd name="connsiteY1-4" fmla="*/ 1761642 h 1761642"/>
              <a:gd name="connsiteX2-5" fmla="*/ 504825 w 1204497"/>
              <a:gd name="connsiteY2-6" fmla="*/ 1761642 h 1761642"/>
              <a:gd name="connsiteX3-7" fmla="*/ 1200150 w 1204497"/>
              <a:gd name="connsiteY3-8" fmla="*/ 85242 h 1761642"/>
              <a:gd name="connsiteX4-9" fmla="*/ 781050 w 1204497"/>
              <a:gd name="connsiteY4-10" fmla="*/ 247167 h 1761642"/>
              <a:gd name="connsiteX5-11" fmla="*/ 400050 w 1204497"/>
              <a:gd name="connsiteY5-12" fmla="*/ 256692 h 1761642"/>
              <a:gd name="connsiteX0-13" fmla="*/ 400050 w 1204497"/>
              <a:gd name="connsiteY0-14" fmla="*/ 256692 h 1761642"/>
              <a:gd name="connsiteX1-15" fmla="*/ 0 w 1204497"/>
              <a:gd name="connsiteY1-16" fmla="*/ 1761642 h 1761642"/>
              <a:gd name="connsiteX2-17" fmla="*/ 504825 w 1204497"/>
              <a:gd name="connsiteY2-18" fmla="*/ 1761642 h 1761642"/>
              <a:gd name="connsiteX3-19" fmla="*/ 1200150 w 1204497"/>
              <a:gd name="connsiteY3-20" fmla="*/ 85242 h 1761642"/>
              <a:gd name="connsiteX4-21" fmla="*/ 781050 w 1204497"/>
              <a:gd name="connsiteY4-22" fmla="*/ 247167 h 1761642"/>
              <a:gd name="connsiteX5-23" fmla="*/ 400050 w 1204497"/>
              <a:gd name="connsiteY5-24" fmla="*/ 256692 h 1761642"/>
              <a:gd name="connsiteX0-25" fmla="*/ 400050 w 1200553"/>
              <a:gd name="connsiteY0-26" fmla="*/ 171450 h 1676400"/>
              <a:gd name="connsiteX1-27" fmla="*/ 0 w 1200553"/>
              <a:gd name="connsiteY1-28" fmla="*/ 1676400 h 1676400"/>
              <a:gd name="connsiteX2-29" fmla="*/ 504825 w 1200553"/>
              <a:gd name="connsiteY2-30" fmla="*/ 1676400 h 1676400"/>
              <a:gd name="connsiteX3-31" fmla="*/ 1200150 w 1200553"/>
              <a:gd name="connsiteY3-32" fmla="*/ 0 h 1676400"/>
              <a:gd name="connsiteX4-33" fmla="*/ 781050 w 1200553"/>
              <a:gd name="connsiteY4-34" fmla="*/ 161925 h 1676400"/>
              <a:gd name="connsiteX5-35" fmla="*/ 400050 w 1200553"/>
              <a:gd name="connsiteY5-36" fmla="*/ 171450 h 1676400"/>
              <a:gd name="connsiteX0-37" fmla="*/ 400050 w 1200652"/>
              <a:gd name="connsiteY0-38" fmla="*/ 171450 h 1676400"/>
              <a:gd name="connsiteX1-39" fmla="*/ 0 w 1200652"/>
              <a:gd name="connsiteY1-40" fmla="*/ 1676400 h 1676400"/>
              <a:gd name="connsiteX2-41" fmla="*/ 504825 w 1200652"/>
              <a:gd name="connsiteY2-42" fmla="*/ 1676400 h 1676400"/>
              <a:gd name="connsiteX3-43" fmla="*/ 1200150 w 1200652"/>
              <a:gd name="connsiteY3-44" fmla="*/ 0 h 1676400"/>
              <a:gd name="connsiteX4-45" fmla="*/ 781050 w 1200652"/>
              <a:gd name="connsiteY4-46" fmla="*/ 161925 h 1676400"/>
              <a:gd name="connsiteX5-47" fmla="*/ 400050 w 1200652"/>
              <a:gd name="connsiteY5-48" fmla="*/ 171450 h 1676400"/>
              <a:gd name="connsiteX0-49" fmla="*/ 400050 w 1200652"/>
              <a:gd name="connsiteY0-50" fmla="*/ 171450 h 1676400"/>
              <a:gd name="connsiteX1-51" fmla="*/ 0 w 1200652"/>
              <a:gd name="connsiteY1-52" fmla="*/ 1676400 h 1676400"/>
              <a:gd name="connsiteX2-53" fmla="*/ 504825 w 1200652"/>
              <a:gd name="connsiteY2-54" fmla="*/ 1676400 h 1676400"/>
              <a:gd name="connsiteX3-55" fmla="*/ 1200150 w 1200652"/>
              <a:gd name="connsiteY3-56" fmla="*/ 0 h 1676400"/>
              <a:gd name="connsiteX4-57" fmla="*/ 781050 w 1200652"/>
              <a:gd name="connsiteY4-58" fmla="*/ 138236 h 1676400"/>
              <a:gd name="connsiteX5-59" fmla="*/ 400050 w 1200652"/>
              <a:gd name="connsiteY5-60" fmla="*/ 171450 h 1676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200652" h="1676400">
                <a:moveTo>
                  <a:pt x="400050" y="171450"/>
                </a:moveTo>
                <a:lnTo>
                  <a:pt x="0" y="1676400"/>
                </a:lnTo>
                <a:lnTo>
                  <a:pt x="504825" y="1676400"/>
                </a:lnTo>
                <a:lnTo>
                  <a:pt x="1200150" y="0"/>
                </a:lnTo>
                <a:cubicBezTo>
                  <a:pt x="1213023" y="17643"/>
                  <a:pt x="975992" y="109661"/>
                  <a:pt x="781050" y="138236"/>
                </a:cubicBezTo>
                <a:cubicBezTo>
                  <a:pt x="586108" y="166811"/>
                  <a:pt x="407042" y="179619"/>
                  <a:pt x="400050" y="17145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charset="-122"/>
              <a:ea typeface="微软雅黑" panose="020B0503020204020204" charset="-122"/>
            </a:endParaRPr>
          </a:p>
        </p:txBody>
      </p:sp>
      <p:sp>
        <p:nvSpPr>
          <p:cNvPr id="47" name="任意多边形: 形状 25"/>
          <p:cNvSpPr/>
          <p:nvPr/>
        </p:nvSpPr>
        <p:spPr>
          <a:xfrm flipH="1">
            <a:off x="1767345" y="5181600"/>
            <a:ext cx="1200652" cy="1676400"/>
          </a:xfrm>
          <a:custGeom>
            <a:avLst/>
            <a:gdLst>
              <a:gd name="connsiteX0" fmla="*/ 400050 w 1200150"/>
              <a:gd name="connsiteY0" fmla="*/ 171450 h 1676400"/>
              <a:gd name="connsiteX1" fmla="*/ 0 w 1200150"/>
              <a:gd name="connsiteY1" fmla="*/ 1676400 h 1676400"/>
              <a:gd name="connsiteX2" fmla="*/ 504825 w 1200150"/>
              <a:gd name="connsiteY2" fmla="*/ 1676400 h 1676400"/>
              <a:gd name="connsiteX3" fmla="*/ 1200150 w 1200150"/>
              <a:gd name="connsiteY3" fmla="*/ 0 h 1676400"/>
              <a:gd name="connsiteX4" fmla="*/ 781050 w 1200150"/>
              <a:gd name="connsiteY4" fmla="*/ 161925 h 1676400"/>
              <a:gd name="connsiteX5" fmla="*/ 400050 w 1200150"/>
              <a:gd name="connsiteY5" fmla="*/ 171450 h 1676400"/>
              <a:gd name="connsiteX0-1" fmla="*/ 400050 w 1204497"/>
              <a:gd name="connsiteY0-2" fmla="*/ 256692 h 1761642"/>
              <a:gd name="connsiteX1-3" fmla="*/ 0 w 1204497"/>
              <a:gd name="connsiteY1-4" fmla="*/ 1761642 h 1761642"/>
              <a:gd name="connsiteX2-5" fmla="*/ 504825 w 1204497"/>
              <a:gd name="connsiteY2-6" fmla="*/ 1761642 h 1761642"/>
              <a:gd name="connsiteX3-7" fmla="*/ 1200150 w 1204497"/>
              <a:gd name="connsiteY3-8" fmla="*/ 85242 h 1761642"/>
              <a:gd name="connsiteX4-9" fmla="*/ 781050 w 1204497"/>
              <a:gd name="connsiteY4-10" fmla="*/ 247167 h 1761642"/>
              <a:gd name="connsiteX5-11" fmla="*/ 400050 w 1204497"/>
              <a:gd name="connsiteY5-12" fmla="*/ 256692 h 1761642"/>
              <a:gd name="connsiteX0-13" fmla="*/ 400050 w 1204497"/>
              <a:gd name="connsiteY0-14" fmla="*/ 256692 h 1761642"/>
              <a:gd name="connsiteX1-15" fmla="*/ 0 w 1204497"/>
              <a:gd name="connsiteY1-16" fmla="*/ 1761642 h 1761642"/>
              <a:gd name="connsiteX2-17" fmla="*/ 504825 w 1204497"/>
              <a:gd name="connsiteY2-18" fmla="*/ 1761642 h 1761642"/>
              <a:gd name="connsiteX3-19" fmla="*/ 1200150 w 1204497"/>
              <a:gd name="connsiteY3-20" fmla="*/ 85242 h 1761642"/>
              <a:gd name="connsiteX4-21" fmla="*/ 781050 w 1204497"/>
              <a:gd name="connsiteY4-22" fmla="*/ 247167 h 1761642"/>
              <a:gd name="connsiteX5-23" fmla="*/ 400050 w 1204497"/>
              <a:gd name="connsiteY5-24" fmla="*/ 256692 h 1761642"/>
              <a:gd name="connsiteX0-25" fmla="*/ 400050 w 1200553"/>
              <a:gd name="connsiteY0-26" fmla="*/ 171450 h 1676400"/>
              <a:gd name="connsiteX1-27" fmla="*/ 0 w 1200553"/>
              <a:gd name="connsiteY1-28" fmla="*/ 1676400 h 1676400"/>
              <a:gd name="connsiteX2-29" fmla="*/ 504825 w 1200553"/>
              <a:gd name="connsiteY2-30" fmla="*/ 1676400 h 1676400"/>
              <a:gd name="connsiteX3-31" fmla="*/ 1200150 w 1200553"/>
              <a:gd name="connsiteY3-32" fmla="*/ 0 h 1676400"/>
              <a:gd name="connsiteX4-33" fmla="*/ 781050 w 1200553"/>
              <a:gd name="connsiteY4-34" fmla="*/ 161925 h 1676400"/>
              <a:gd name="connsiteX5-35" fmla="*/ 400050 w 1200553"/>
              <a:gd name="connsiteY5-36" fmla="*/ 171450 h 1676400"/>
              <a:gd name="connsiteX0-37" fmla="*/ 400050 w 1200652"/>
              <a:gd name="connsiteY0-38" fmla="*/ 171450 h 1676400"/>
              <a:gd name="connsiteX1-39" fmla="*/ 0 w 1200652"/>
              <a:gd name="connsiteY1-40" fmla="*/ 1676400 h 1676400"/>
              <a:gd name="connsiteX2-41" fmla="*/ 504825 w 1200652"/>
              <a:gd name="connsiteY2-42" fmla="*/ 1676400 h 1676400"/>
              <a:gd name="connsiteX3-43" fmla="*/ 1200150 w 1200652"/>
              <a:gd name="connsiteY3-44" fmla="*/ 0 h 1676400"/>
              <a:gd name="connsiteX4-45" fmla="*/ 781050 w 1200652"/>
              <a:gd name="connsiteY4-46" fmla="*/ 161925 h 1676400"/>
              <a:gd name="connsiteX5-47" fmla="*/ 400050 w 1200652"/>
              <a:gd name="connsiteY5-48" fmla="*/ 171450 h 1676400"/>
              <a:gd name="connsiteX0-49" fmla="*/ 400050 w 1200652"/>
              <a:gd name="connsiteY0-50" fmla="*/ 171450 h 1676400"/>
              <a:gd name="connsiteX1-51" fmla="*/ 0 w 1200652"/>
              <a:gd name="connsiteY1-52" fmla="*/ 1676400 h 1676400"/>
              <a:gd name="connsiteX2-53" fmla="*/ 504825 w 1200652"/>
              <a:gd name="connsiteY2-54" fmla="*/ 1676400 h 1676400"/>
              <a:gd name="connsiteX3-55" fmla="*/ 1200150 w 1200652"/>
              <a:gd name="connsiteY3-56" fmla="*/ 0 h 1676400"/>
              <a:gd name="connsiteX4-57" fmla="*/ 781050 w 1200652"/>
              <a:gd name="connsiteY4-58" fmla="*/ 138236 h 1676400"/>
              <a:gd name="connsiteX5-59" fmla="*/ 400050 w 1200652"/>
              <a:gd name="connsiteY5-60" fmla="*/ 171450 h 1676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200652" h="1676400">
                <a:moveTo>
                  <a:pt x="400050" y="171450"/>
                </a:moveTo>
                <a:lnTo>
                  <a:pt x="0" y="1676400"/>
                </a:lnTo>
                <a:lnTo>
                  <a:pt x="504825" y="1676400"/>
                </a:lnTo>
                <a:lnTo>
                  <a:pt x="1200150" y="0"/>
                </a:lnTo>
                <a:cubicBezTo>
                  <a:pt x="1213023" y="17643"/>
                  <a:pt x="975992" y="109661"/>
                  <a:pt x="781050" y="138236"/>
                </a:cubicBezTo>
                <a:cubicBezTo>
                  <a:pt x="586108" y="166811"/>
                  <a:pt x="407042" y="179619"/>
                  <a:pt x="400050" y="17145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charset="-122"/>
              <a:ea typeface="微软雅黑" panose="020B0503020204020204" charset="-122"/>
            </a:endParaRPr>
          </a:p>
        </p:txBody>
      </p:sp>
      <p:sp>
        <p:nvSpPr>
          <p:cNvPr id="48" name="文本框 26"/>
          <p:cNvSpPr txBox="1"/>
          <p:nvPr/>
        </p:nvSpPr>
        <p:spPr>
          <a:xfrm>
            <a:off x="2474641" y="4792286"/>
            <a:ext cx="156966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75000"/>
                    <a:lumOff val="25000"/>
                  </a:schemeClr>
                </a:solidFill>
                <a:latin typeface="微软雅黑" panose="020B0503020204020204" charset="-122"/>
                <a:ea typeface="微软雅黑" panose="020B0503020204020204" charset="-122"/>
              </a:rPr>
              <a:t>此处添加标题</a:t>
            </a:r>
          </a:p>
        </p:txBody>
      </p:sp>
      <p:sp>
        <p:nvSpPr>
          <p:cNvPr id="49" name="矩形 48"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711169" y="2161110"/>
            <a:ext cx="4300176"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bg1"/>
                </a:solidFill>
                <a:latin typeface="微软雅黑" panose="020B0503020204020204" charset="-122"/>
                <a:ea typeface="微软雅黑" panose="020B0503020204020204" charset="-122"/>
                <a:cs typeface="Segoe UI Semilight" panose="020B0402040204020203" pitchFamily="34" charset="0"/>
              </a:rPr>
              <a:t>这里输入一些描述文字，可以是对这部分内容的简要说明在这里输入一些描述文字这里输入一些描述文字</a:t>
            </a:r>
            <a:endParaRPr lang="en-US" altLang="zh-CN" sz="1400" dirty="0">
              <a:solidFill>
                <a:schemeClr val="bg1"/>
              </a:solidFill>
              <a:latin typeface="微软雅黑" panose="020B0503020204020204" charset="-122"/>
              <a:ea typeface="微软雅黑" panose="020B0503020204020204" charset="-122"/>
              <a:cs typeface="Segoe UI Semilight" panose="020B0402040204020203" pitchFamily="34" charset="0"/>
            </a:endParaRPr>
          </a:p>
        </p:txBody>
      </p:sp>
      <p:sp>
        <p:nvSpPr>
          <p:cNvPr id="50" name="文本框 34"/>
          <p:cNvSpPr txBox="1"/>
          <p:nvPr/>
        </p:nvSpPr>
        <p:spPr>
          <a:xfrm>
            <a:off x="6782328" y="1805623"/>
            <a:ext cx="155683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4378">
              <a:spcBef>
                <a:spcPct val="0"/>
              </a:spcBef>
              <a:defRPr/>
            </a:pPr>
            <a:r>
              <a:rPr lang="en-US" altLang="zh-CN" b="1" dirty="0">
                <a:solidFill>
                  <a:schemeClr val="bg1"/>
                </a:solidFill>
                <a:latin typeface="+mj-ea"/>
              </a:rPr>
              <a:t>PPT</a:t>
            </a:r>
            <a:r>
              <a:rPr lang="zh-CN" altLang="en-US" b="1" dirty="0">
                <a:solidFill>
                  <a:schemeClr val="bg1"/>
                </a:solidFill>
                <a:latin typeface="+mj-ea"/>
              </a:rPr>
              <a:t>标题文档</a:t>
            </a:r>
          </a:p>
        </p:txBody>
      </p:sp>
      <p:sp>
        <p:nvSpPr>
          <p:cNvPr id="51" name="矩形: 圆角 36"/>
          <p:cNvSpPr/>
          <p:nvPr/>
        </p:nvSpPr>
        <p:spPr>
          <a:xfrm>
            <a:off x="6584377" y="3302116"/>
            <a:ext cx="1887379" cy="372629"/>
          </a:xfrm>
          <a:prstGeom prst="roundRect">
            <a:avLst>
              <a:gd name="adj" fmla="val 50000"/>
            </a:avLst>
          </a:prstGeom>
          <a:solidFill>
            <a:srgbClr val="E8C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latin typeface="微软雅黑" panose="020B0503020204020204" charset="-122"/>
              <a:ea typeface="微软雅黑" panose="020B0503020204020204" charset="-122"/>
            </a:endParaRPr>
          </a:p>
        </p:txBody>
      </p:sp>
      <p:sp>
        <p:nvSpPr>
          <p:cNvPr id="52" name="文本框 37"/>
          <p:cNvSpPr txBox="1"/>
          <p:nvPr/>
        </p:nvSpPr>
        <p:spPr>
          <a:xfrm>
            <a:off x="6782328" y="3318706"/>
            <a:ext cx="155683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4378">
              <a:spcBef>
                <a:spcPct val="0"/>
              </a:spcBef>
              <a:defRPr/>
            </a:pPr>
            <a:r>
              <a:rPr lang="en-US" altLang="zh-CN" b="1" dirty="0">
                <a:solidFill>
                  <a:schemeClr val="bg1"/>
                </a:solidFill>
                <a:latin typeface="+mj-ea"/>
              </a:rPr>
              <a:t>PPT</a:t>
            </a:r>
            <a:r>
              <a:rPr lang="zh-CN" altLang="en-US" b="1" dirty="0">
                <a:solidFill>
                  <a:schemeClr val="bg1"/>
                </a:solidFill>
                <a:latin typeface="+mj-ea"/>
              </a:rPr>
              <a:t>标题文档</a:t>
            </a:r>
          </a:p>
        </p:txBody>
      </p:sp>
      <p:sp>
        <p:nvSpPr>
          <p:cNvPr id="53" name="矩形 52"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711169" y="3702728"/>
            <a:ext cx="4300176"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bg1"/>
                </a:solidFill>
                <a:latin typeface="微软雅黑" panose="020B0503020204020204" charset="-122"/>
                <a:ea typeface="微软雅黑" panose="020B0503020204020204" charset="-122"/>
                <a:cs typeface="Segoe UI Semilight" panose="020B0402040204020203" pitchFamily="34" charset="0"/>
              </a:rPr>
              <a:t>这里输入一些描述文字，可以是对这部分内容的简要说明在这里输入一些描述文字这里输入一些描述文字</a:t>
            </a:r>
            <a:endParaRPr lang="en-US" altLang="zh-CN" sz="1400" dirty="0">
              <a:solidFill>
                <a:schemeClr val="bg1"/>
              </a:solidFill>
              <a:latin typeface="微软雅黑" panose="020B0503020204020204" charset="-122"/>
              <a:ea typeface="微软雅黑" panose="020B0503020204020204" charset="-122"/>
              <a:cs typeface="Segoe UI Semilight" panose="020B0402040204020203" pitchFamily="34" charset="0"/>
            </a:endParaRPr>
          </a:p>
        </p:txBody>
      </p:sp>
      <p:sp>
        <p:nvSpPr>
          <p:cNvPr id="54" name="矩形: 圆角 41"/>
          <p:cNvSpPr/>
          <p:nvPr/>
        </p:nvSpPr>
        <p:spPr>
          <a:xfrm>
            <a:off x="6584377" y="4821217"/>
            <a:ext cx="1887379" cy="372629"/>
          </a:xfrm>
          <a:prstGeom prst="roundRect">
            <a:avLst>
              <a:gd name="adj" fmla="val 50000"/>
            </a:avLst>
          </a:prstGeom>
          <a:solidFill>
            <a:srgbClr val="E8C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latin typeface="微软雅黑" panose="020B0503020204020204" charset="-122"/>
              <a:ea typeface="微软雅黑" panose="020B0503020204020204" charset="-122"/>
            </a:endParaRPr>
          </a:p>
        </p:txBody>
      </p:sp>
      <p:sp>
        <p:nvSpPr>
          <p:cNvPr id="55" name="文本框 42"/>
          <p:cNvSpPr txBox="1"/>
          <p:nvPr/>
        </p:nvSpPr>
        <p:spPr>
          <a:xfrm>
            <a:off x="6782328" y="4837807"/>
            <a:ext cx="155683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4378">
              <a:spcBef>
                <a:spcPct val="0"/>
              </a:spcBef>
              <a:defRPr/>
            </a:pPr>
            <a:r>
              <a:rPr lang="en-US" altLang="zh-CN" b="1" dirty="0">
                <a:solidFill>
                  <a:schemeClr val="bg1"/>
                </a:solidFill>
                <a:latin typeface="+mj-ea"/>
              </a:rPr>
              <a:t>PPT</a:t>
            </a:r>
            <a:r>
              <a:rPr lang="zh-CN" altLang="en-US" b="1" dirty="0">
                <a:solidFill>
                  <a:schemeClr val="bg1"/>
                </a:solidFill>
                <a:latin typeface="+mj-ea"/>
              </a:rPr>
              <a:t>标题文档</a:t>
            </a:r>
          </a:p>
        </p:txBody>
      </p:sp>
      <p:sp>
        <p:nvSpPr>
          <p:cNvPr id="56" name="矩形 55"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711169" y="5221829"/>
            <a:ext cx="4300176"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bg1"/>
                </a:solidFill>
                <a:latin typeface="微软雅黑" panose="020B0503020204020204" charset="-122"/>
                <a:ea typeface="微软雅黑" panose="020B0503020204020204" charset="-122"/>
                <a:cs typeface="Segoe UI Semilight" panose="020B0402040204020203" pitchFamily="34" charset="0"/>
              </a:rPr>
              <a:t>这里输入一些描述文字，可以是对这部分内容的简要说明在这里输入一些描述文字这里输入一些描述文字</a:t>
            </a:r>
            <a:endParaRPr lang="en-US" altLang="zh-CN" sz="1400" dirty="0">
              <a:solidFill>
                <a:schemeClr val="bg1"/>
              </a:solidFill>
              <a:latin typeface="微软雅黑" panose="020B0503020204020204" charset="-122"/>
              <a:ea typeface="微软雅黑" panose="020B0503020204020204" charset="-122"/>
              <a:cs typeface="Segoe UI Semilight" panose="020B0402040204020203" pitchFamily="34" charset="0"/>
            </a:endParaRPr>
          </a:p>
        </p:txBody>
      </p:sp>
    </p:spTree>
    <p:extLst>
      <p:ext uri="{BB962C8B-B14F-4D97-AF65-F5344CB8AC3E}">
        <p14:creationId xmlns:p14="http://schemas.microsoft.com/office/powerpoint/2010/main" val="41039939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54" y="-27188"/>
            <a:ext cx="12207327" cy="6849402"/>
          </a:xfrm>
          <a:prstGeom prst="rect">
            <a:avLst/>
          </a:prstGeom>
          <a:solidFill>
            <a:srgbClr val="E8C850"/>
          </a:solidFill>
        </p:spPr>
      </p:pic>
      <p:sp>
        <p:nvSpPr>
          <p:cNvPr id="22" name="Freeform 5"/>
          <p:cNvSpPr>
            <a:spLocks noEditPoints="1"/>
          </p:cNvSpPr>
          <p:nvPr/>
        </p:nvSpPr>
        <p:spPr bwMode="auto">
          <a:xfrm>
            <a:off x="2133631" y="99848"/>
            <a:ext cx="504025" cy="718885"/>
          </a:xfrm>
          <a:custGeom>
            <a:avLst/>
            <a:gdLst>
              <a:gd name="T0" fmla="*/ 227 w 261"/>
              <a:gd name="T1" fmla="*/ 372 h 372"/>
              <a:gd name="T2" fmla="*/ 221 w 261"/>
              <a:gd name="T3" fmla="*/ 366 h 372"/>
              <a:gd name="T4" fmla="*/ 227 w 261"/>
              <a:gd name="T5" fmla="*/ 359 h 372"/>
              <a:gd name="T6" fmla="*/ 239 w 261"/>
              <a:gd name="T7" fmla="*/ 359 h 372"/>
              <a:gd name="T8" fmla="*/ 245 w 261"/>
              <a:gd name="T9" fmla="*/ 366 h 372"/>
              <a:gd name="T10" fmla="*/ 239 w 261"/>
              <a:gd name="T11" fmla="*/ 372 h 372"/>
              <a:gd name="T12" fmla="*/ 227 w 261"/>
              <a:gd name="T13" fmla="*/ 372 h 372"/>
              <a:gd name="T14" fmla="*/ 208 w 261"/>
              <a:gd name="T15" fmla="*/ 0 h 372"/>
              <a:gd name="T16" fmla="*/ 220 w 261"/>
              <a:gd name="T17" fmla="*/ 8 h 372"/>
              <a:gd name="T18" fmla="*/ 232 w 261"/>
              <a:gd name="T19" fmla="*/ 36 h 372"/>
              <a:gd name="T20" fmla="*/ 220 w 261"/>
              <a:gd name="T21" fmla="*/ 64 h 372"/>
              <a:gd name="T22" fmla="*/ 192 w 261"/>
              <a:gd name="T23" fmla="*/ 76 h 372"/>
              <a:gd name="T24" fmla="*/ 105 w 261"/>
              <a:gd name="T25" fmla="*/ 76 h 372"/>
              <a:gd name="T26" fmla="*/ 102 w 261"/>
              <a:gd name="T27" fmla="*/ 76 h 372"/>
              <a:gd name="T28" fmla="*/ 69 w 261"/>
              <a:gd name="T29" fmla="*/ 76 h 372"/>
              <a:gd name="T30" fmla="*/ 32 w 261"/>
              <a:gd name="T31" fmla="*/ 91 h 372"/>
              <a:gd name="T32" fmla="*/ 17 w 261"/>
              <a:gd name="T33" fmla="*/ 128 h 372"/>
              <a:gd name="T34" fmla="*/ 32 w 261"/>
              <a:gd name="T35" fmla="*/ 164 h 372"/>
              <a:gd name="T36" fmla="*/ 69 w 261"/>
              <a:gd name="T37" fmla="*/ 179 h 372"/>
              <a:gd name="T38" fmla="*/ 159 w 261"/>
              <a:gd name="T39" fmla="*/ 179 h 372"/>
              <a:gd name="T40" fmla="*/ 224 w 261"/>
              <a:gd name="T41" fmla="*/ 179 h 372"/>
              <a:gd name="T42" fmla="*/ 241 w 261"/>
              <a:gd name="T43" fmla="*/ 187 h 372"/>
              <a:gd name="T44" fmla="*/ 249 w 261"/>
              <a:gd name="T45" fmla="*/ 204 h 372"/>
              <a:gd name="T46" fmla="*/ 241 w 261"/>
              <a:gd name="T47" fmla="*/ 221 h 372"/>
              <a:gd name="T48" fmla="*/ 224 w 261"/>
              <a:gd name="T49" fmla="*/ 229 h 372"/>
              <a:gd name="T50" fmla="*/ 123 w 261"/>
              <a:gd name="T51" fmla="*/ 229 h 372"/>
              <a:gd name="T52" fmla="*/ 72 w 261"/>
              <a:gd name="T53" fmla="*/ 229 h 372"/>
              <a:gd name="T54" fmla="*/ 21 w 261"/>
              <a:gd name="T55" fmla="*/ 250 h 372"/>
              <a:gd name="T56" fmla="*/ 0 w 261"/>
              <a:gd name="T57" fmla="*/ 300 h 372"/>
              <a:gd name="T58" fmla="*/ 21 w 261"/>
              <a:gd name="T59" fmla="*/ 351 h 372"/>
              <a:gd name="T60" fmla="*/ 72 w 261"/>
              <a:gd name="T61" fmla="*/ 372 h 372"/>
              <a:gd name="T62" fmla="*/ 201 w 261"/>
              <a:gd name="T63" fmla="*/ 372 h 372"/>
              <a:gd name="T64" fmla="*/ 207 w 261"/>
              <a:gd name="T65" fmla="*/ 366 h 372"/>
              <a:gd name="T66" fmla="*/ 201 w 261"/>
              <a:gd name="T67" fmla="*/ 359 h 372"/>
              <a:gd name="T68" fmla="*/ 72 w 261"/>
              <a:gd name="T69" fmla="*/ 359 h 372"/>
              <a:gd name="T70" fmla="*/ 30 w 261"/>
              <a:gd name="T71" fmla="*/ 342 h 372"/>
              <a:gd name="T72" fmla="*/ 12 w 261"/>
              <a:gd name="T73" fmla="*/ 300 h 372"/>
              <a:gd name="T74" fmla="*/ 30 w 261"/>
              <a:gd name="T75" fmla="*/ 258 h 372"/>
              <a:gd name="T76" fmla="*/ 72 w 261"/>
              <a:gd name="T77" fmla="*/ 241 h 372"/>
              <a:gd name="T78" fmla="*/ 123 w 261"/>
              <a:gd name="T79" fmla="*/ 241 h 372"/>
              <a:gd name="T80" fmla="*/ 224 w 261"/>
              <a:gd name="T81" fmla="*/ 241 h 372"/>
              <a:gd name="T82" fmla="*/ 250 w 261"/>
              <a:gd name="T83" fmla="*/ 230 h 372"/>
              <a:gd name="T84" fmla="*/ 261 w 261"/>
              <a:gd name="T85" fmla="*/ 204 h 372"/>
              <a:gd name="T86" fmla="*/ 250 w 261"/>
              <a:gd name="T87" fmla="*/ 178 h 372"/>
              <a:gd name="T88" fmla="*/ 224 w 261"/>
              <a:gd name="T89" fmla="*/ 167 h 372"/>
              <a:gd name="T90" fmla="*/ 159 w 261"/>
              <a:gd name="T91" fmla="*/ 167 h 372"/>
              <a:gd name="T92" fmla="*/ 69 w 261"/>
              <a:gd name="T93" fmla="*/ 167 h 372"/>
              <a:gd name="T94" fmla="*/ 41 w 261"/>
              <a:gd name="T95" fmla="*/ 155 h 372"/>
              <a:gd name="T96" fmla="*/ 30 w 261"/>
              <a:gd name="T97" fmla="*/ 128 h 372"/>
              <a:gd name="T98" fmla="*/ 41 w 261"/>
              <a:gd name="T99" fmla="*/ 100 h 372"/>
              <a:gd name="T100" fmla="*/ 69 w 261"/>
              <a:gd name="T101" fmla="*/ 88 h 372"/>
              <a:gd name="T102" fmla="*/ 102 w 261"/>
              <a:gd name="T103" fmla="*/ 88 h 372"/>
              <a:gd name="T104" fmla="*/ 105 w 261"/>
              <a:gd name="T105" fmla="*/ 88 h 372"/>
              <a:gd name="T106" fmla="*/ 192 w 261"/>
              <a:gd name="T107" fmla="*/ 88 h 372"/>
              <a:gd name="T108" fmla="*/ 229 w 261"/>
              <a:gd name="T109" fmla="*/ 73 h 372"/>
              <a:gd name="T110" fmla="*/ 244 w 261"/>
              <a:gd name="T111" fmla="*/ 36 h 372"/>
              <a:gd name="T112" fmla="*/ 229 w 261"/>
              <a:gd name="T113" fmla="*/ 0 h 372"/>
              <a:gd name="T114" fmla="*/ 208 w 261"/>
              <a:gd name="T11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1" h="372">
                <a:moveTo>
                  <a:pt x="227" y="372"/>
                </a:moveTo>
                <a:cubicBezTo>
                  <a:pt x="224" y="372"/>
                  <a:pt x="221" y="369"/>
                  <a:pt x="221" y="366"/>
                </a:cubicBezTo>
                <a:cubicBezTo>
                  <a:pt x="221" y="362"/>
                  <a:pt x="224" y="359"/>
                  <a:pt x="227" y="359"/>
                </a:cubicBezTo>
                <a:cubicBezTo>
                  <a:pt x="239" y="359"/>
                  <a:pt x="239" y="359"/>
                  <a:pt x="239" y="359"/>
                </a:cubicBezTo>
                <a:cubicBezTo>
                  <a:pt x="243" y="359"/>
                  <a:pt x="245" y="362"/>
                  <a:pt x="245" y="366"/>
                </a:cubicBezTo>
                <a:cubicBezTo>
                  <a:pt x="245" y="369"/>
                  <a:pt x="243" y="372"/>
                  <a:pt x="239" y="372"/>
                </a:cubicBezTo>
                <a:cubicBezTo>
                  <a:pt x="227" y="372"/>
                  <a:pt x="227" y="372"/>
                  <a:pt x="227" y="372"/>
                </a:cubicBezTo>
                <a:close/>
                <a:moveTo>
                  <a:pt x="208" y="0"/>
                </a:moveTo>
                <a:cubicBezTo>
                  <a:pt x="212" y="2"/>
                  <a:pt x="216" y="5"/>
                  <a:pt x="220" y="8"/>
                </a:cubicBezTo>
                <a:cubicBezTo>
                  <a:pt x="227" y="15"/>
                  <a:pt x="232" y="25"/>
                  <a:pt x="232" y="36"/>
                </a:cubicBezTo>
                <a:cubicBezTo>
                  <a:pt x="232" y="47"/>
                  <a:pt x="227" y="57"/>
                  <a:pt x="220" y="64"/>
                </a:cubicBezTo>
                <a:cubicBezTo>
                  <a:pt x="213" y="71"/>
                  <a:pt x="203" y="76"/>
                  <a:pt x="192" y="76"/>
                </a:cubicBezTo>
                <a:cubicBezTo>
                  <a:pt x="105" y="76"/>
                  <a:pt x="105" y="76"/>
                  <a:pt x="105" y="76"/>
                </a:cubicBezTo>
                <a:cubicBezTo>
                  <a:pt x="102" y="76"/>
                  <a:pt x="102" y="76"/>
                  <a:pt x="102" y="76"/>
                </a:cubicBezTo>
                <a:cubicBezTo>
                  <a:pt x="69" y="76"/>
                  <a:pt x="69" y="76"/>
                  <a:pt x="69" y="76"/>
                </a:cubicBezTo>
                <a:cubicBezTo>
                  <a:pt x="55" y="76"/>
                  <a:pt x="42" y="81"/>
                  <a:pt x="32" y="91"/>
                </a:cubicBezTo>
                <a:cubicBezTo>
                  <a:pt x="23" y="100"/>
                  <a:pt x="17" y="113"/>
                  <a:pt x="17" y="128"/>
                </a:cubicBezTo>
                <a:cubicBezTo>
                  <a:pt x="17" y="142"/>
                  <a:pt x="23" y="155"/>
                  <a:pt x="32" y="164"/>
                </a:cubicBezTo>
                <a:cubicBezTo>
                  <a:pt x="42" y="174"/>
                  <a:pt x="55" y="179"/>
                  <a:pt x="69" y="179"/>
                </a:cubicBezTo>
                <a:cubicBezTo>
                  <a:pt x="159" y="179"/>
                  <a:pt x="159" y="179"/>
                  <a:pt x="159" y="179"/>
                </a:cubicBezTo>
                <a:cubicBezTo>
                  <a:pt x="224" y="179"/>
                  <a:pt x="224" y="179"/>
                  <a:pt x="224" y="179"/>
                </a:cubicBezTo>
                <a:cubicBezTo>
                  <a:pt x="231" y="179"/>
                  <a:pt x="237" y="182"/>
                  <a:pt x="241" y="187"/>
                </a:cubicBezTo>
                <a:cubicBezTo>
                  <a:pt x="246" y="191"/>
                  <a:pt x="249" y="197"/>
                  <a:pt x="249" y="204"/>
                </a:cubicBezTo>
                <a:cubicBezTo>
                  <a:pt x="249" y="211"/>
                  <a:pt x="246" y="217"/>
                  <a:pt x="241" y="221"/>
                </a:cubicBezTo>
                <a:cubicBezTo>
                  <a:pt x="237" y="226"/>
                  <a:pt x="231" y="229"/>
                  <a:pt x="224" y="229"/>
                </a:cubicBezTo>
                <a:cubicBezTo>
                  <a:pt x="123" y="229"/>
                  <a:pt x="123" y="229"/>
                  <a:pt x="123" y="229"/>
                </a:cubicBezTo>
                <a:cubicBezTo>
                  <a:pt x="72" y="229"/>
                  <a:pt x="72" y="229"/>
                  <a:pt x="72" y="229"/>
                </a:cubicBezTo>
                <a:cubicBezTo>
                  <a:pt x="52" y="229"/>
                  <a:pt x="34" y="237"/>
                  <a:pt x="21" y="250"/>
                </a:cubicBezTo>
                <a:cubicBezTo>
                  <a:pt x="8" y="263"/>
                  <a:pt x="0" y="281"/>
                  <a:pt x="0" y="300"/>
                </a:cubicBezTo>
                <a:cubicBezTo>
                  <a:pt x="0" y="320"/>
                  <a:pt x="8" y="338"/>
                  <a:pt x="21" y="351"/>
                </a:cubicBezTo>
                <a:cubicBezTo>
                  <a:pt x="34" y="364"/>
                  <a:pt x="52" y="372"/>
                  <a:pt x="72" y="372"/>
                </a:cubicBezTo>
                <a:cubicBezTo>
                  <a:pt x="201" y="372"/>
                  <a:pt x="201" y="372"/>
                  <a:pt x="201" y="372"/>
                </a:cubicBezTo>
                <a:cubicBezTo>
                  <a:pt x="204" y="372"/>
                  <a:pt x="207" y="369"/>
                  <a:pt x="207" y="366"/>
                </a:cubicBezTo>
                <a:cubicBezTo>
                  <a:pt x="207" y="362"/>
                  <a:pt x="204" y="359"/>
                  <a:pt x="201" y="359"/>
                </a:cubicBezTo>
                <a:cubicBezTo>
                  <a:pt x="72" y="359"/>
                  <a:pt x="72" y="359"/>
                  <a:pt x="72" y="359"/>
                </a:cubicBezTo>
                <a:cubicBezTo>
                  <a:pt x="55" y="359"/>
                  <a:pt x="41" y="353"/>
                  <a:pt x="30" y="342"/>
                </a:cubicBezTo>
                <a:cubicBezTo>
                  <a:pt x="19" y="331"/>
                  <a:pt x="12" y="316"/>
                  <a:pt x="12" y="300"/>
                </a:cubicBezTo>
                <a:cubicBezTo>
                  <a:pt x="12" y="284"/>
                  <a:pt x="19" y="269"/>
                  <a:pt x="30" y="258"/>
                </a:cubicBezTo>
                <a:cubicBezTo>
                  <a:pt x="41" y="248"/>
                  <a:pt x="55" y="241"/>
                  <a:pt x="72" y="241"/>
                </a:cubicBezTo>
                <a:cubicBezTo>
                  <a:pt x="123" y="241"/>
                  <a:pt x="123" y="241"/>
                  <a:pt x="123" y="241"/>
                </a:cubicBezTo>
                <a:cubicBezTo>
                  <a:pt x="224" y="241"/>
                  <a:pt x="224" y="241"/>
                  <a:pt x="224" y="241"/>
                </a:cubicBezTo>
                <a:cubicBezTo>
                  <a:pt x="234" y="241"/>
                  <a:pt x="244" y="237"/>
                  <a:pt x="250" y="230"/>
                </a:cubicBezTo>
                <a:cubicBezTo>
                  <a:pt x="257" y="223"/>
                  <a:pt x="261" y="214"/>
                  <a:pt x="261" y="204"/>
                </a:cubicBezTo>
                <a:cubicBezTo>
                  <a:pt x="261" y="194"/>
                  <a:pt x="257" y="185"/>
                  <a:pt x="250" y="178"/>
                </a:cubicBezTo>
                <a:cubicBezTo>
                  <a:pt x="244" y="171"/>
                  <a:pt x="234" y="167"/>
                  <a:pt x="224" y="167"/>
                </a:cubicBezTo>
                <a:cubicBezTo>
                  <a:pt x="159" y="167"/>
                  <a:pt x="159" y="167"/>
                  <a:pt x="159" y="167"/>
                </a:cubicBezTo>
                <a:cubicBezTo>
                  <a:pt x="69" y="167"/>
                  <a:pt x="69" y="167"/>
                  <a:pt x="69" y="167"/>
                </a:cubicBezTo>
                <a:cubicBezTo>
                  <a:pt x="58" y="167"/>
                  <a:pt x="48" y="163"/>
                  <a:pt x="41" y="155"/>
                </a:cubicBezTo>
                <a:cubicBezTo>
                  <a:pt x="34" y="148"/>
                  <a:pt x="30" y="138"/>
                  <a:pt x="30" y="128"/>
                </a:cubicBezTo>
                <a:cubicBezTo>
                  <a:pt x="30" y="117"/>
                  <a:pt x="34" y="107"/>
                  <a:pt x="41" y="100"/>
                </a:cubicBezTo>
                <a:cubicBezTo>
                  <a:pt x="48" y="92"/>
                  <a:pt x="58" y="88"/>
                  <a:pt x="69" y="88"/>
                </a:cubicBezTo>
                <a:cubicBezTo>
                  <a:pt x="102" y="88"/>
                  <a:pt x="102" y="88"/>
                  <a:pt x="102" y="88"/>
                </a:cubicBezTo>
                <a:cubicBezTo>
                  <a:pt x="105" y="88"/>
                  <a:pt x="105" y="88"/>
                  <a:pt x="105" y="88"/>
                </a:cubicBezTo>
                <a:cubicBezTo>
                  <a:pt x="192" y="88"/>
                  <a:pt x="192" y="88"/>
                  <a:pt x="192" y="88"/>
                </a:cubicBezTo>
                <a:cubicBezTo>
                  <a:pt x="206" y="88"/>
                  <a:pt x="219" y="82"/>
                  <a:pt x="229" y="73"/>
                </a:cubicBezTo>
                <a:cubicBezTo>
                  <a:pt x="238" y="63"/>
                  <a:pt x="244" y="50"/>
                  <a:pt x="244" y="36"/>
                </a:cubicBezTo>
                <a:cubicBezTo>
                  <a:pt x="244" y="22"/>
                  <a:pt x="238" y="9"/>
                  <a:pt x="229" y="0"/>
                </a:cubicBezTo>
                <a:lnTo>
                  <a:pt x="208" y="0"/>
                </a:lnTo>
                <a:close/>
              </a:path>
            </a:pathLst>
          </a:custGeom>
          <a:solidFill>
            <a:srgbClr val="E8C85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6"/>
          <p:cNvSpPr>
            <a:spLocks/>
          </p:cNvSpPr>
          <p:nvPr/>
        </p:nvSpPr>
        <p:spPr bwMode="auto">
          <a:xfrm>
            <a:off x="-18023" y="3037705"/>
            <a:ext cx="1175043" cy="991370"/>
          </a:xfrm>
          <a:custGeom>
            <a:avLst/>
            <a:gdLst>
              <a:gd name="T0" fmla="*/ 0 w 231"/>
              <a:gd name="T1" fmla="*/ 193 h 195"/>
              <a:gd name="T2" fmla="*/ 0 w 231"/>
              <a:gd name="T3" fmla="*/ 142 h 195"/>
              <a:gd name="T4" fmla="*/ 9 w 231"/>
              <a:gd name="T5" fmla="*/ 141 h 195"/>
              <a:gd name="T6" fmla="*/ 11 w 231"/>
              <a:gd name="T7" fmla="*/ 141 h 195"/>
              <a:gd name="T8" fmla="*/ 38 w 231"/>
              <a:gd name="T9" fmla="*/ 114 h 195"/>
              <a:gd name="T10" fmla="*/ 38 w 231"/>
              <a:gd name="T11" fmla="*/ 114 h 195"/>
              <a:gd name="T12" fmla="*/ 11 w 231"/>
              <a:gd name="T13" fmla="*/ 86 h 195"/>
              <a:gd name="T14" fmla="*/ 0 w 231"/>
              <a:gd name="T15" fmla="*/ 86 h 195"/>
              <a:gd name="T16" fmla="*/ 0 w 231"/>
              <a:gd name="T17" fmla="*/ 0 h 195"/>
              <a:gd name="T18" fmla="*/ 123 w 231"/>
              <a:gd name="T19" fmla="*/ 0 h 195"/>
              <a:gd name="T20" fmla="*/ 166 w 231"/>
              <a:gd name="T21" fmla="*/ 43 h 195"/>
              <a:gd name="T22" fmla="*/ 166 w 231"/>
              <a:gd name="T23" fmla="*/ 43 h 195"/>
              <a:gd name="T24" fmla="*/ 123 w 231"/>
              <a:gd name="T25" fmla="*/ 86 h 195"/>
              <a:gd name="T26" fmla="*/ 113 w 231"/>
              <a:gd name="T27" fmla="*/ 86 h 195"/>
              <a:gd name="T28" fmla="*/ 86 w 231"/>
              <a:gd name="T29" fmla="*/ 114 h 195"/>
              <a:gd name="T30" fmla="*/ 86 w 231"/>
              <a:gd name="T31" fmla="*/ 114 h 195"/>
              <a:gd name="T32" fmla="*/ 113 w 231"/>
              <a:gd name="T33" fmla="*/ 141 h 195"/>
              <a:gd name="T34" fmla="*/ 204 w 231"/>
              <a:gd name="T35" fmla="*/ 141 h 195"/>
              <a:gd name="T36" fmla="*/ 231 w 231"/>
              <a:gd name="T37" fmla="*/ 168 h 195"/>
              <a:gd name="T38" fmla="*/ 231 w 231"/>
              <a:gd name="T39" fmla="*/ 168 h 195"/>
              <a:gd name="T40" fmla="*/ 204 w 231"/>
              <a:gd name="T41" fmla="*/ 195 h 195"/>
              <a:gd name="T42" fmla="*/ 9 w 231"/>
              <a:gd name="T43" fmla="*/ 195 h 195"/>
              <a:gd name="T44" fmla="*/ 0 w 231"/>
              <a:gd name="T45" fmla="*/ 19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1" h="195">
                <a:moveTo>
                  <a:pt x="0" y="193"/>
                </a:moveTo>
                <a:cubicBezTo>
                  <a:pt x="0" y="142"/>
                  <a:pt x="0" y="142"/>
                  <a:pt x="0" y="142"/>
                </a:cubicBezTo>
                <a:cubicBezTo>
                  <a:pt x="2" y="141"/>
                  <a:pt x="6" y="141"/>
                  <a:pt x="9" y="141"/>
                </a:cubicBezTo>
                <a:cubicBezTo>
                  <a:pt x="11" y="141"/>
                  <a:pt x="11" y="141"/>
                  <a:pt x="11" y="141"/>
                </a:cubicBezTo>
                <a:cubicBezTo>
                  <a:pt x="26" y="141"/>
                  <a:pt x="38" y="129"/>
                  <a:pt x="38" y="114"/>
                </a:cubicBezTo>
                <a:cubicBezTo>
                  <a:pt x="38" y="114"/>
                  <a:pt x="38" y="114"/>
                  <a:pt x="38" y="114"/>
                </a:cubicBezTo>
                <a:cubicBezTo>
                  <a:pt x="38" y="99"/>
                  <a:pt x="26" y="86"/>
                  <a:pt x="11" y="86"/>
                </a:cubicBezTo>
                <a:cubicBezTo>
                  <a:pt x="0" y="86"/>
                  <a:pt x="0" y="86"/>
                  <a:pt x="0" y="86"/>
                </a:cubicBezTo>
                <a:cubicBezTo>
                  <a:pt x="0" y="0"/>
                  <a:pt x="0" y="0"/>
                  <a:pt x="0" y="0"/>
                </a:cubicBezTo>
                <a:cubicBezTo>
                  <a:pt x="123" y="0"/>
                  <a:pt x="123" y="0"/>
                  <a:pt x="123" y="0"/>
                </a:cubicBezTo>
                <a:cubicBezTo>
                  <a:pt x="147" y="0"/>
                  <a:pt x="166" y="19"/>
                  <a:pt x="166" y="43"/>
                </a:cubicBezTo>
                <a:cubicBezTo>
                  <a:pt x="166" y="43"/>
                  <a:pt x="166" y="43"/>
                  <a:pt x="166" y="43"/>
                </a:cubicBezTo>
                <a:cubicBezTo>
                  <a:pt x="166" y="67"/>
                  <a:pt x="147" y="86"/>
                  <a:pt x="123" y="86"/>
                </a:cubicBezTo>
                <a:cubicBezTo>
                  <a:pt x="113" y="86"/>
                  <a:pt x="113" y="86"/>
                  <a:pt x="113" y="86"/>
                </a:cubicBezTo>
                <a:cubicBezTo>
                  <a:pt x="98" y="86"/>
                  <a:pt x="86" y="99"/>
                  <a:pt x="86" y="114"/>
                </a:cubicBezTo>
                <a:cubicBezTo>
                  <a:pt x="86" y="114"/>
                  <a:pt x="86" y="114"/>
                  <a:pt x="86" y="114"/>
                </a:cubicBezTo>
                <a:cubicBezTo>
                  <a:pt x="86" y="129"/>
                  <a:pt x="98" y="141"/>
                  <a:pt x="113" y="141"/>
                </a:cubicBezTo>
                <a:cubicBezTo>
                  <a:pt x="204" y="141"/>
                  <a:pt x="204" y="141"/>
                  <a:pt x="204" y="141"/>
                </a:cubicBezTo>
                <a:cubicBezTo>
                  <a:pt x="219" y="141"/>
                  <a:pt x="231" y="153"/>
                  <a:pt x="231" y="168"/>
                </a:cubicBezTo>
                <a:cubicBezTo>
                  <a:pt x="231" y="168"/>
                  <a:pt x="231" y="168"/>
                  <a:pt x="231" y="168"/>
                </a:cubicBezTo>
                <a:cubicBezTo>
                  <a:pt x="231" y="183"/>
                  <a:pt x="219" y="195"/>
                  <a:pt x="204" y="195"/>
                </a:cubicBezTo>
                <a:cubicBezTo>
                  <a:pt x="9" y="195"/>
                  <a:pt x="9" y="195"/>
                  <a:pt x="9" y="195"/>
                </a:cubicBezTo>
                <a:cubicBezTo>
                  <a:pt x="6" y="195"/>
                  <a:pt x="2" y="194"/>
                  <a:pt x="0" y="193"/>
                </a:cubicBez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7"/>
          <p:cNvSpPr>
            <a:spLocks/>
          </p:cNvSpPr>
          <p:nvPr/>
        </p:nvSpPr>
        <p:spPr bwMode="auto">
          <a:xfrm>
            <a:off x="11400266" y="5005386"/>
            <a:ext cx="804863" cy="569913"/>
          </a:xfrm>
          <a:custGeom>
            <a:avLst/>
            <a:gdLst>
              <a:gd name="T0" fmla="*/ 235 w 235"/>
              <a:gd name="T1" fmla="*/ 166 h 166"/>
              <a:gd name="T2" fmla="*/ 235 w 235"/>
              <a:gd name="T3" fmla="*/ 0 h 166"/>
              <a:gd name="T4" fmla="*/ 86 w 235"/>
              <a:gd name="T5" fmla="*/ 0 h 166"/>
              <a:gd name="T6" fmla="*/ 59 w 235"/>
              <a:gd name="T7" fmla="*/ 27 h 166"/>
              <a:gd name="T8" fmla="*/ 59 w 235"/>
              <a:gd name="T9" fmla="*/ 27 h 166"/>
              <a:gd name="T10" fmla="*/ 86 w 235"/>
              <a:gd name="T11" fmla="*/ 55 h 166"/>
              <a:gd name="T12" fmla="*/ 118 w 235"/>
              <a:gd name="T13" fmla="*/ 55 h 166"/>
              <a:gd name="T14" fmla="*/ 145 w 235"/>
              <a:gd name="T15" fmla="*/ 83 h 166"/>
              <a:gd name="T16" fmla="*/ 145 w 235"/>
              <a:gd name="T17" fmla="*/ 83 h 166"/>
              <a:gd name="T18" fmla="*/ 118 w 235"/>
              <a:gd name="T19" fmla="*/ 111 h 166"/>
              <a:gd name="T20" fmla="*/ 27 w 235"/>
              <a:gd name="T21" fmla="*/ 111 h 166"/>
              <a:gd name="T22" fmla="*/ 0 w 235"/>
              <a:gd name="T23" fmla="*/ 138 h 166"/>
              <a:gd name="T24" fmla="*/ 0 w 235"/>
              <a:gd name="T25" fmla="*/ 138 h 166"/>
              <a:gd name="T26" fmla="*/ 27 w 235"/>
              <a:gd name="T27" fmla="*/ 166 h 166"/>
              <a:gd name="T28" fmla="*/ 235 w 235"/>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166">
                <a:moveTo>
                  <a:pt x="235" y="166"/>
                </a:moveTo>
                <a:cubicBezTo>
                  <a:pt x="235" y="0"/>
                  <a:pt x="235" y="0"/>
                  <a:pt x="235" y="0"/>
                </a:cubicBezTo>
                <a:cubicBezTo>
                  <a:pt x="86" y="0"/>
                  <a:pt x="86" y="0"/>
                  <a:pt x="86" y="0"/>
                </a:cubicBezTo>
                <a:cubicBezTo>
                  <a:pt x="71" y="0"/>
                  <a:pt x="59" y="12"/>
                  <a:pt x="59" y="27"/>
                </a:cubicBezTo>
                <a:cubicBezTo>
                  <a:pt x="59" y="27"/>
                  <a:pt x="59" y="27"/>
                  <a:pt x="59" y="27"/>
                </a:cubicBezTo>
                <a:cubicBezTo>
                  <a:pt x="59" y="43"/>
                  <a:pt x="71" y="55"/>
                  <a:pt x="86" y="55"/>
                </a:cubicBezTo>
                <a:cubicBezTo>
                  <a:pt x="118" y="55"/>
                  <a:pt x="118" y="55"/>
                  <a:pt x="118" y="55"/>
                </a:cubicBezTo>
                <a:cubicBezTo>
                  <a:pt x="133" y="55"/>
                  <a:pt x="145" y="68"/>
                  <a:pt x="145" y="83"/>
                </a:cubicBezTo>
                <a:cubicBezTo>
                  <a:pt x="145" y="83"/>
                  <a:pt x="145" y="83"/>
                  <a:pt x="145" y="83"/>
                </a:cubicBezTo>
                <a:cubicBezTo>
                  <a:pt x="145" y="98"/>
                  <a:pt x="133" y="111"/>
                  <a:pt x="118" y="111"/>
                </a:cubicBezTo>
                <a:cubicBezTo>
                  <a:pt x="27" y="111"/>
                  <a:pt x="27" y="111"/>
                  <a:pt x="27" y="111"/>
                </a:cubicBezTo>
                <a:cubicBezTo>
                  <a:pt x="12" y="111"/>
                  <a:pt x="0" y="123"/>
                  <a:pt x="0" y="138"/>
                </a:cubicBezTo>
                <a:cubicBezTo>
                  <a:pt x="0" y="138"/>
                  <a:pt x="0" y="138"/>
                  <a:pt x="0" y="138"/>
                </a:cubicBezTo>
                <a:cubicBezTo>
                  <a:pt x="0" y="154"/>
                  <a:pt x="12" y="166"/>
                  <a:pt x="27" y="166"/>
                </a:cubicBezTo>
                <a:lnTo>
                  <a:pt x="235" y="166"/>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184" name="Freeform 8"/>
          <p:cNvSpPr>
            <a:spLocks noEditPoints="1"/>
          </p:cNvSpPr>
          <p:nvPr/>
        </p:nvSpPr>
        <p:spPr bwMode="auto">
          <a:xfrm>
            <a:off x="9656674" y="5094556"/>
            <a:ext cx="1404671" cy="1605488"/>
          </a:xfrm>
          <a:custGeom>
            <a:avLst/>
            <a:gdLst>
              <a:gd name="T0" fmla="*/ 267 w 622"/>
              <a:gd name="T1" fmla="*/ 64 h 711"/>
              <a:gd name="T2" fmla="*/ 125 w 622"/>
              <a:gd name="T3" fmla="*/ 173 h 711"/>
              <a:gd name="T4" fmla="*/ 125 w 622"/>
              <a:gd name="T5" fmla="*/ 174 h 711"/>
              <a:gd name="T6" fmla="*/ 221 w 622"/>
              <a:gd name="T7" fmla="*/ 194 h 711"/>
              <a:gd name="T8" fmla="*/ 133 w 622"/>
              <a:gd name="T9" fmla="*/ 227 h 711"/>
              <a:gd name="T10" fmla="*/ 357 w 622"/>
              <a:gd name="T11" fmla="*/ 244 h 711"/>
              <a:gd name="T12" fmla="*/ 355 w 622"/>
              <a:gd name="T13" fmla="*/ 200 h 711"/>
              <a:gd name="T14" fmla="*/ 264 w 622"/>
              <a:gd name="T15" fmla="*/ 175 h 711"/>
              <a:gd name="T16" fmla="*/ 377 w 622"/>
              <a:gd name="T17" fmla="*/ 146 h 711"/>
              <a:gd name="T18" fmla="*/ 294 w 622"/>
              <a:gd name="T19" fmla="*/ 124 h 711"/>
              <a:gd name="T20" fmla="*/ 268 w 622"/>
              <a:gd name="T21" fmla="*/ 89 h 711"/>
              <a:gd name="T22" fmla="*/ 477 w 622"/>
              <a:gd name="T23" fmla="*/ 99 h 711"/>
              <a:gd name="T24" fmla="*/ 388 w 622"/>
              <a:gd name="T25" fmla="*/ 296 h 711"/>
              <a:gd name="T26" fmla="*/ 54 w 622"/>
              <a:gd name="T27" fmla="*/ 154 h 711"/>
              <a:gd name="T28" fmla="*/ 113 w 622"/>
              <a:gd name="T29" fmla="*/ 104 h 711"/>
              <a:gd name="T30" fmla="*/ 206 w 622"/>
              <a:gd name="T31" fmla="*/ 2 h 711"/>
              <a:gd name="T32" fmla="*/ 9 w 622"/>
              <a:gd name="T33" fmla="*/ 364 h 711"/>
              <a:gd name="T34" fmla="*/ 25 w 622"/>
              <a:gd name="T35" fmla="*/ 582 h 711"/>
              <a:gd name="T36" fmla="*/ 40 w 622"/>
              <a:gd name="T37" fmla="*/ 666 h 711"/>
              <a:gd name="T38" fmla="*/ 178 w 622"/>
              <a:gd name="T39" fmla="*/ 567 h 711"/>
              <a:gd name="T40" fmla="*/ 96 w 622"/>
              <a:gd name="T41" fmla="*/ 575 h 711"/>
              <a:gd name="T42" fmla="*/ 102 w 622"/>
              <a:gd name="T43" fmla="*/ 403 h 711"/>
              <a:gd name="T44" fmla="*/ 29 w 622"/>
              <a:gd name="T45" fmla="*/ 344 h 711"/>
              <a:gd name="T46" fmla="*/ 168 w 622"/>
              <a:gd name="T47" fmla="*/ 509 h 711"/>
              <a:gd name="T48" fmla="*/ 160 w 622"/>
              <a:gd name="T49" fmla="*/ 467 h 711"/>
              <a:gd name="T50" fmla="*/ 99 w 622"/>
              <a:gd name="T51" fmla="*/ 482 h 711"/>
              <a:gd name="T52" fmla="*/ 159 w 622"/>
              <a:gd name="T53" fmla="*/ 422 h 711"/>
              <a:gd name="T54" fmla="*/ 181 w 622"/>
              <a:gd name="T55" fmla="*/ 391 h 711"/>
              <a:gd name="T56" fmla="*/ 111 w 622"/>
              <a:gd name="T57" fmla="*/ 389 h 711"/>
              <a:gd name="T58" fmla="*/ 183 w 622"/>
              <a:gd name="T59" fmla="*/ 357 h 711"/>
              <a:gd name="T60" fmla="*/ 179 w 622"/>
              <a:gd name="T61" fmla="*/ 610 h 711"/>
              <a:gd name="T62" fmla="*/ 234 w 622"/>
              <a:gd name="T63" fmla="*/ 663 h 711"/>
              <a:gd name="T64" fmla="*/ 345 w 622"/>
              <a:gd name="T65" fmla="*/ 548 h 711"/>
              <a:gd name="T66" fmla="*/ 263 w 622"/>
              <a:gd name="T67" fmla="*/ 557 h 711"/>
              <a:gd name="T68" fmla="*/ 276 w 622"/>
              <a:gd name="T69" fmla="*/ 366 h 711"/>
              <a:gd name="T70" fmla="*/ 273 w 622"/>
              <a:gd name="T71" fmla="*/ 451 h 711"/>
              <a:gd name="T72" fmla="*/ 366 w 622"/>
              <a:gd name="T73" fmla="*/ 464 h 711"/>
              <a:gd name="T74" fmla="*/ 282 w 622"/>
              <a:gd name="T75" fmla="*/ 433 h 711"/>
              <a:gd name="T76" fmla="*/ 280 w 622"/>
              <a:gd name="T77" fmla="*/ 354 h 711"/>
              <a:gd name="T78" fmla="*/ 354 w 622"/>
              <a:gd name="T79" fmla="*/ 393 h 711"/>
              <a:gd name="T80" fmla="*/ 348 w 622"/>
              <a:gd name="T81" fmla="*/ 353 h 711"/>
              <a:gd name="T82" fmla="*/ 376 w 622"/>
              <a:gd name="T83" fmla="*/ 318 h 711"/>
              <a:gd name="T84" fmla="*/ 370 w 622"/>
              <a:gd name="T85" fmla="*/ 351 h 711"/>
              <a:gd name="T86" fmla="*/ 611 w 622"/>
              <a:gd name="T87" fmla="*/ 689 h 711"/>
              <a:gd name="T88" fmla="*/ 587 w 622"/>
              <a:gd name="T89" fmla="*/ 534 h 711"/>
              <a:gd name="T90" fmla="*/ 538 w 622"/>
              <a:gd name="T91" fmla="*/ 619 h 711"/>
              <a:gd name="T92" fmla="*/ 433 w 622"/>
              <a:gd name="T93" fmla="*/ 33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2" h="711">
                <a:moveTo>
                  <a:pt x="217" y="5"/>
                </a:moveTo>
                <a:cubicBezTo>
                  <a:pt x="217" y="5"/>
                  <a:pt x="275" y="46"/>
                  <a:pt x="275" y="49"/>
                </a:cubicBezTo>
                <a:cubicBezTo>
                  <a:pt x="275" y="52"/>
                  <a:pt x="275" y="61"/>
                  <a:pt x="267" y="64"/>
                </a:cubicBezTo>
                <a:cubicBezTo>
                  <a:pt x="259" y="67"/>
                  <a:pt x="134" y="124"/>
                  <a:pt x="125" y="129"/>
                </a:cubicBezTo>
                <a:cubicBezTo>
                  <a:pt x="117" y="135"/>
                  <a:pt x="121" y="146"/>
                  <a:pt x="121" y="146"/>
                </a:cubicBezTo>
                <a:cubicBezTo>
                  <a:pt x="122" y="151"/>
                  <a:pt x="124" y="161"/>
                  <a:pt x="125" y="173"/>
                </a:cubicBezTo>
                <a:cubicBezTo>
                  <a:pt x="125" y="173"/>
                  <a:pt x="125" y="173"/>
                  <a:pt x="125" y="173"/>
                </a:cubicBezTo>
                <a:cubicBezTo>
                  <a:pt x="125" y="173"/>
                  <a:pt x="125" y="173"/>
                  <a:pt x="125" y="173"/>
                </a:cubicBezTo>
                <a:cubicBezTo>
                  <a:pt x="125" y="174"/>
                  <a:pt x="125" y="174"/>
                  <a:pt x="125" y="174"/>
                </a:cubicBezTo>
                <a:cubicBezTo>
                  <a:pt x="126" y="176"/>
                  <a:pt x="128" y="183"/>
                  <a:pt x="139" y="182"/>
                </a:cubicBezTo>
                <a:cubicBezTo>
                  <a:pt x="151" y="180"/>
                  <a:pt x="204" y="173"/>
                  <a:pt x="212" y="173"/>
                </a:cubicBezTo>
                <a:cubicBezTo>
                  <a:pt x="220" y="172"/>
                  <a:pt x="220" y="185"/>
                  <a:pt x="221" y="194"/>
                </a:cubicBezTo>
                <a:cubicBezTo>
                  <a:pt x="223" y="202"/>
                  <a:pt x="215" y="205"/>
                  <a:pt x="189" y="209"/>
                </a:cubicBezTo>
                <a:cubicBezTo>
                  <a:pt x="164" y="213"/>
                  <a:pt x="151" y="214"/>
                  <a:pt x="144" y="216"/>
                </a:cubicBezTo>
                <a:cubicBezTo>
                  <a:pt x="137" y="217"/>
                  <a:pt x="132" y="223"/>
                  <a:pt x="133" y="227"/>
                </a:cubicBezTo>
                <a:cubicBezTo>
                  <a:pt x="135" y="244"/>
                  <a:pt x="136" y="257"/>
                  <a:pt x="137" y="259"/>
                </a:cubicBezTo>
                <a:cubicBezTo>
                  <a:pt x="138" y="267"/>
                  <a:pt x="147" y="265"/>
                  <a:pt x="147" y="265"/>
                </a:cubicBezTo>
                <a:cubicBezTo>
                  <a:pt x="236" y="245"/>
                  <a:pt x="351" y="246"/>
                  <a:pt x="357" y="244"/>
                </a:cubicBezTo>
                <a:cubicBezTo>
                  <a:pt x="363" y="243"/>
                  <a:pt x="364" y="237"/>
                  <a:pt x="364" y="237"/>
                </a:cubicBezTo>
                <a:cubicBezTo>
                  <a:pt x="364" y="237"/>
                  <a:pt x="365" y="227"/>
                  <a:pt x="367" y="212"/>
                </a:cubicBezTo>
                <a:cubicBezTo>
                  <a:pt x="369" y="200"/>
                  <a:pt x="360" y="200"/>
                  <a:pt x="355" y="200"/>
                </a:cubicBezTo>
                <a:cubicBezTo>
                  <a:pt x="350" y="200"/>
                  <a:pt x="286" y="200"/>
                  <a:pt x="281" y="200"/>
                </a:cubicBezTo>
                <a:cubicBezTo>
                  <a:pt x="275" y="201"/>
                  <a:pt x="271" y="199"/>
                  <a:pt x="270" y="196"/>
                </a:cubicBezTo>
                <a:cubicBezTo>
                  <a:pt x="269" y="192"/>
                  <a:pt x="265" y="178"/>
                  <a:pt x="264" y="175"/>
                </a:cubicBezTo>
                <a:cubicBezTo>
                  <a:pt x="263" y="171"/>
                  <a:pt x="266" y="169"/>
                  <a:pt x="266" y="169"/>
                </a:cubicBezTo>
                <a:cubicBezTo>
                  <a:pt x="281" y="167"/>
                  <a:pt x="351" y="161"/>
                  <a:pt x="363" y="158"/>
                </a:cubicBezTo>
                <a:cubicBezTo>
                  <a:pt x="375" y="154"/>
                  <a:pt x="377" y="146"/>
                  <a:pt x="377" y="146"/>
                </a:cubicBezTo>
                <a:cubicBezTo>
                  <a:pt x="380" y="125"/>
                  <a:pt x="383" y="107"/>
                  <a:pt x="383" y="105"/>
                </a:cubicBezTo>
                <a:cubicBezTo>
                  <a:pt x="383" y="100"/>
                  <a:pt x="380" y="101"/>
                  <a:pt x="380" y="101"/>
                </a:cubicBezTo>
                <a:cubicBezTo>
                  <a:pt x="375" y="103"/>
                  <a:pt x="300" y="123"/>
                  <a:pt x="294" y="124"/>
                </a:cubicBezTo>
                <a:cubicBezTo>
                  <a:pt x="288" y="126"/>
                  <a:pt x="280" y="125"/>
                  <a:pt x="277" y="121"/>
                </a:cubicBezTo>
                <a:cubicBezTo>
                  <a:pt x="275" y="118"/>
                  <a:pt x="263" y="101"/>
                  <a:pt x="263" y="96"/>
                </a:cubicBezTo>
                <a:cubicBezTo>
                  <a:pt x="263" y="91"/>
                  <a:pt x="268" y="89"/>
                  <a:pt x="268" y="89"/>
                </a:cubicBezTo>
                <a:cubicBezTo>
                  <a:pt x="286" y="87"/>
                  <a:pt x="368" y="59"/>
                  <a:pt x="377" y="56"/>
                </a:cubicBezTo>
                <a:cubicBezTo>
                  <a:pt x="387" y="53"/>
                  <a:pt x="399" y="57"/>
                  <a:pt x="399" y="57"/>
                </a:cubicBezTo>
                <a:cubicBezTo>
                  <a:pt x="421" y="67"/>
                  <a:pt x="465" y="86"/>
                  <a:pt x="477" y="99"/>
                </a:cubicBezTo>
                <a:cubicBezTo>
                  <a:pt x="488" y="111"/>
                  <a:pt x="479" y="127"/>
                  <a:pt x="479" y="127"/>
                </a:cubicBezTo>
                <a:cubicBezTo>
                  <a:pt x="449" y="166"/>
                  <a:pt x="418" y="276"/>
                  <a:pt x="411" y="286"/>
                </a:cubicBezTo>
                <a:cubicBezTo>
                  <a:pt x="403" y="295"/>
                  <a:pt x="388" y="296"/>
                  <a:pt x="388" y="296"/>
                </a:cubicBezTo>
                <a:cubicBezTo>
                  <a:pt x="291" y="281"/>
                  <a:pt x="143" y="311"/>
                  <a:pt x="118" y="314"/>
                </a:cubicBezTo>
                <a:cubicBezTo>
                  <a:pt x="94" y="317"/>
                  <a:pt x="88" y="311"/>
                  <a:pt x="85" y="300"/>
                </a:cubicBezTo>
                <a:cubicBezTo>
                  <a:pt x="82" y="288"/>
                  <a:pt x="64" y="178"/>
                  <a:pt x="54" y="154"/>
                </a:cubicBezTo>
                <a:cubicBezTo>
                  <a:pt x="44" y="129"/>
                  <a:pt x="25" y="125"/>
                  <a:pt x="28" y="120"/>
                </a:cubicBezTo>
                <a:cubicBezTo>
                  <a:pt x="31" y="116"/>
                  <a:pt x="38" y="100"/>
                  <a:pt x="46" y="101"/>
                </a:cubicBezTo>
                <a:cubicBezTo>
                  <a:pt x="54" y="101"/>
                  <a:pt x="108" y="108"/>
                  <a:pt x="113" y="104"/>
                </a:cubicBezTo>
                <a:cubicBezTo>
                  <a:pt x="118" y="101"/>
                  <a:pt x="183" y="49"/>
                  <a:pt x="183" y="44"/>
                </a:cubicBezTo>
                <a:cubicBezTo>
                  <a:pt x="183" y="39"/>
                  <a:pt x="177" y="17"/>
                  <a:pt x="181" y="14"/>
                </a:cubicBezTo>
                <a:cubicBezTo>
                  <a:pt x="184" y="11"/>
                  <a:pt x="206" y="2"/>
                  <a:pt x="206" y="2"/>
                </a:cubicBezTo>
                <a:cubicBezTo>
                  <a:pt x="212" y="0"/>
                  <a:pt x="217" y="5"/>
                  <a:pt x="217" y="5"/>
                </a:cubicBezTo>
                <a:close/>
                <a:moveTo>
                  <a:pt x="29" y="344"/>
                </a:moveTo>
                <a:cubicBezTo>
                  <a:pt x="29" y="344"/>
                  <a:pt x="11" y="358"/>
                  <a:pt x="9" y="364"/>
                </a:cubicBezTo>
                <a:cubicBezTo>
                  <a:pt x="6" y="369"/>
                  <a:pt x="9" y="376"/>
                  <a:pt x="10" y="378"/>
                </a:cubicBezTo>
                <a:cubicBezTo>
                  <a:pt x="11" y="379"/>
                  <a:pt x="21" y="383"/>
                  <a:pt x="25" y="390"/>
                </a:cubicBezTo>
                <a:cubicBezTo>
                  <a:pt x="28" y="396"/>
                  <a:pt x="27" y="574"/>
                  <a:pt x="25" y="582"/>
                </a:cubicBezTo>
                <a:cubicBezTo>
                  <a:pt x="24" y="589"/>
                  <a:pt x="9" y="611"/>
                  <a:pt x="6" y="616"/>
                </a:cubicBezTo>
                <a:cubicBezTo>
                  <a:pt x="2" y="621"/>
                  <a:pt x="0" y="629"/>
                  <a:pt x="2" y="632"/>
                </a:cubicBezTo>
                <a:cubicBezTo>
                  <a:pt x="4" y="636"/>
                  <a:pt x="36" y="664"/>
                  <a:pt x="40" y="666"/>
                </a:cubicBezTo>
                <a:cubicBezTo>
                  <a:pt x="44" y="668"/>
                  <a:pt x="53" y="671"/>
                  <a:pt x="61" y="666"/>
                </a:cubicBezTo>
                <a:cubicBezTo>
                  <a:pt x="68" y="661"/>
                  <a:pt x="126" y="591"/>
                  <a:pt x="175" y="572"/>
                </a:cubicBezTo>
                <a:cubicBezTo>
                  <a:pt x="175" y="572"/>
                  <a:pt x="178" y="571"/>
                  <a:pt x="178" y="567"/>
                </a:cubicBezTo>
                <a:cubicBezTo>
                  <a:pt x="179" y="563"/>
                  <a:pt x="174" y="559"/>
                  <a:pt x="171" y="558"/>
                </a:cubicBezTo>
                <a:cubicBezTo>
                  <a:pt x="168" y="556"/>
                  <a:pt x="163" y="557"/>
                  <a:pt x="158" y="558"/>
                </a:cubicBezTo>
                <a:cubicBezTo>
                  <a:pt x="153" y="559"/>
                  <a:pt x="114" y="570"/>
                  <a:pt x="96" y="575"/>
                </a:cubicBezTo>
                <a:cubicBezTo>
                  <a:pt x="96" y="575"/>
                  <a:pt x="90" y="577"/>
                  <a:pt x="90" y="566"/>
                </a:cubicBezTo>
                <a:cubicBezTo>
                  <a:pt x="90" y="555"/>
                  <a:pt x="90" y="426"/>
                  <a:pt x="90" y="418"/>
                </a:cubicBezTo>
                <a:cubicBezTo>
                  <a:pt x="90" y="410"/>
                  <a:pt x="100" y="404"/>
                  <a:pt x="102" y="403"/>
                </a:cubicBezTo>
                <a:cubicBezTo>
                  <a:pt x="104" y="401"/>
                  <a:pt x="103" y="391"/>
                  <a:pt x="103" y="387"/>
                </a:cubicBezTo>
                <a:cubicBezTo>
                  <a:pt x="102" y="382"/>
                  <a:pt x="98" y="380"/>
                  <a:pt x="40" y="345"/>
                </a:cubicBezTo>
                <a:cubicBezTo>
                  <a:pt x="40" y="345"/>
                  <a:pt x="33" y="341"/>
                  <a:pt x="29" y="344"/>
                </a:cubicBezTo>
                <a:close/>
                <a:moveTo>
                  <a:pt x="99" y="482"/>
                </a:moveTo>
                <a:cubicBezTo>
                  <a:pt x="99" y="482"/>
                  <a:pt x="136" y="489"/>
                  <a:pt x="159" y="508"/>
                </a:cubicBezTo>
                <a:cubicBezTo>
                  <a:pt x="159" y="508"/>
                  <a:pt x="164" y="511"/>
                  <a:pt x="168" y="509"/>
                </a:cubicBezTo>
                <a:cubicBezTo>
                  <a:pt x="172" y="506"/>
                  <a:pt x="182" y="497"/>
                  <a:pt x="184" y="494"/>
                </a:cubicBezTo>
                <a:cubicBezTo>
                  <a:pt x="185" y="490"/>
                  <a:pt x="186" y="491"/>
                  <a:pt x="182" y="476"/>
                </a:cubicBezTo>
                <a:cubicBezTo>
                  <a:pt x="177" y="462"/>
                  <a:pt x="168" y="464"/>
                  <a:pt x="160" y="467"/>
                </a:cubicBezTo>
                <a:cubicBezTo>
                  <a:pt x="152" y="470"/>
                  <a:pt x="113" y="467"/>
                  <a:pt x="107" y="467"/>
                </a:cubicBezTo>
                <a:cubicBezTo>
                  <a:pt x="101" y="467"/>
                  <a:pt x="97" y="476"/>
                  <a:pt x="97" y="477"/>
                </a:cubicBezTo>
                <a:cubicBezTo>
                  <a:pt x="96" y="479"/>
                  <a:pt x="97" y="482"/>
                  <a:pt x="99" y="482"/>
                </a:cubicBezTo>
                <a:close/>
                <a:moveTo>
                  <a:pt x="111" y="389"/>
                </a:moveTo>
                <a:cubicBezTo>
                  <a:pt x="110" y="391"/>
                  <a:pt x="110" y="400"/>
                  <a:pt x="115" y="402"/>
                </a:cubicBezTo>
                <a:cubicBezTo>
                  <a:pt x="121" y="404"/>
                  <a:pt x="153" y="416"/>
                  <a:pt x="159" y="422"/>
                </a:cubicBezTo>
                <a:cubicBezTo>
                  <a:pt x="164" y="428"/>
                  <a:pt x="170" y="433"/>
                  <a:pt x="180" y="423"/>
                </a:cubicBezTo>
                <a:cubicBezTo>
                  <a:pt x="190" y="413"/>
                  <a:pt x="189" y="413"/>
                  <a:pt x="188" y="410"/>
                </a:cubicBezTo>
                <a:cubicBezTo>
                  <a:pt x="188" y="406"/>
                  <a:pt x="184" y="395"/>
                  <a:pt x="181" y="391"/>
                </a:cubicBezTo>
                <a:cubicBezTo>
                  <a:pt x="179" y="388"/>
                  <a:pt x="174" y="388"/>
                  <a:pt x="174" y="388"/>
                </a:cubicBezTo>
                <a:cubicBezTo>
                  <a:pt x="147" y="395"/>
                  <a:pt x="115" y="386"/>
                  <a:pt x="115" y="386"/>
                </a:cubicBezTo>
                <a:cubicBezTo>
                  <a:pt x="112" y="386"/>
                  <a:pt x="111" y="388"/>
                  <a:pt x="111" y="389"/>
                </a:cubicBezTo>
                <a:close/>
                <a:moveTo>
                  <a:pt x="203" y="321"/>
                </a:moveTo>
                <a:cubicBezTo>
                  <a:pt x="203" y="321"/>
                  <a:pt x="185" y="336"/>
                  <a:pt x="182" y="342"/>
                </a:cubicBezTo>
                <a:cubicBezTo>
                  <a:pt x="180" y="347"/>
                  <a:pt x="183" y="355"/>
                  <a:pt x="183" y="357"/>
                </a:cubicBezTo>
                <a:cubicBezTo>
                  <a:pt x="184" y="358"/>
                  <a:pt x="195" y="363"/>
                  <a:pt x="198" y="370"/>
                </a:cubicBezTo>
                <a:cubicBezTo>
                  <a:pt x="201" y="377"/>
                  <a:pt x="200" y="565"/>
                  <a:pt x="199" y="573"/>
                </a:cubicBezTo>
                <a:cubicBezTo>
                  <a:pt x="198" y="581"/>
                  <a:pt x="183" y="605"/>
                  <a:pt x="179" y="610"/>
                </a:cubicBezTo>
                <a:cubicBezTo>
                  <a:pt x="175" y="615"/>
                  <a:pt x="174" y="623"/>
                  <a:pt x="175" y="627"/>
                </a:cubicBezTo>
                <a:cubicBezTo>
                  <a:pt x="177" y="631"/>
                  <a:pt x="210" y="661"/>
                  <a:pt x="214" y="663"/>
                </a:cubicBezTo>
                <a:cubicBezTo>
                  <a:pt x="217" y="665"/>
                  <a:pt x="226" y="669"/>
                  <a:pt x="234" y="663"/>
                </a:cubicBezTo>
                <a:cubicBezTo>
                  <a:pt x="242" y="658"/>
                  <a:pt x="299" y="583"/>
                  <a:pt x="348" y="563"/>
                </a:cubicBezTo>
                <a:cubicBezTo>
                  <a:pt x="348" y="563"/>
                  <a:pt x="351" y="562"/>
                  <a:pt x="352" y="558"/>
                </a:cubicBezTo>
                <a:cubicBezTo>
                  <a:pt x="352" y="554"/>
                  <a:pt x="347" y="550"/>
                  <a:pt x="345" y="548"/>
                </a:cubicBezTo>
                <a:cubicBezTo>
                  <a:pt x="342" y="546"/>
                  <a:pt x="337" y="547"/>
                  <a:pt x="332" y="548"/>
                </a:cubicBezTo>
                <a:cubicBezTo>
                  <a:pt x="326" y="549"/>
                  <a:pt x="287" y="561"/>
                  <a:pt x="269" y="566"/>
                </a:cubicBezTo>
                <a:cubicBezTo>
                  <a:pt x="269" y="566"/>
                  <a:pt x="263" y="569"/>
                  <a:pt x="263" y="557"/>
                </a:cubicBezTo>
                <a:cubicBezTo>
                  <a:pt x="263" y="545"/>
                  <a:pt x="263" y="408"/>
                  <a:pt x="263" y="400"/>
                </a:cubicBezTo>
                <a:cubicBezTo>
                  <a:pt x="263" y="391"/>
                  <a:pt x="273" y="385"/>
                  <a:pt x="275" y="383"/>
                </a:cubicBezTo>
                <a:cubicBezTo>
                  <a:pt x="278" y="381"/>
                  <a:pt x="277" y="371"/>
                  <a:pt x="276" y="366"/>
                </a:cubicBezTo>
                <a:cubicBezTo>
                  <a:pt x="275" y="361"/>
                  <a:pt x="271" y="360"/>
                  <a:pt x="214" y="321"/>
                </a:cubicBezTo>
                <a:cubicBezTo>
                  <a:pt x="214" y="321"/>
                  <a:pt x="207" y="318"/>
                  <a:pt x="203" y="321"/>
                </a:cubicBezTo>
                <a:close/>
                <a:moveTo>
                  <a:pt x="273" y="451"/>
                </a:moveTo>
                <a:cubicBezTo>
                  <a:pt x="273" y="451"/>
                  <a:pt x="313" y="459"/>
                  <a:pt x="339" y="481"/>
                </a:cubicBezTo>
                <a:cubicBezTo>
                  <a:pt x="339" y="481"/>
                  <a:pt x="345" y="484"/>
                  <a:pt x="349" y="481"/>
                </a:cubicBezTo>
                <a:cubicBezTo>
                  <a:pt x="353" y="479"/>
                  <a:pt x="364" y="468"/>
                  <a:pt x="366" y="464"/>
                </a:cubicBezTo>
                <a:cubicBezTo>
                  <a:pt x="368" y="460"/>
                  <a:pt x="369" y="461"/>
                  <a:pt x="364" y="444"/>
                </a:cubicBezTo>
                <a:cubicBezTo>
                  <a:pt x="358" y="427"/>
                  <a:pt x="349" y="429"/>
                  <a:pt x="340" y="433"/>
                </a:cubicBezTo>
                <a:cubicBezTo>
                  <a:pt x="331" y="437"/>
                  <a:pt x="289" y="433"/>
                  <a:pt x="282" y="433"/>
                </a:cubicBezTo>
                <a:cubicBezTo>
                  <a:pt x="275" y="432"/>
                  <a:pt x="270" y="443"/>
                  <a:pt x="270" y="445"/>
                </a:cubicBezTo>
                <a:cubicBezTo>
                  <a:pt x="270" y="447"/>
                  <a:pt x="270" y="450"/>
                  <a:pt x="273" y="451"/>
                </a:cubicBezTo>
                <a:close/>
                <a:moveTo>
                  <a:pt x="280" y="354"/>
                </a:moveTo>
                <a:cubicBezTo>
                  <a:pt x="279" y="356"/>
                  <a:pt x="279" y="366"/>
                  <a:pt x="285" y="369"/>
                </a:cubicBezTo>
                <a:cubicBezTo>
                  <a:pt x="290" y="371"/>
                  <a:pt x="325" y="385"/>
                  <a:pt x="331" y="392"/>
                </a:cubicBezTo>
                <a:cubicBezTo>
                  <a:pt x="337" y="399"/>
                  <a:pt x="344" y="404"/>
                  <a:pt x="354" y="393"/>
                </a:cubicBezTo>
                <a:cubicBezTo>
                  <a:pt x="364" y="381"/>
                  <a:pt x="363" y="381"/>
                  <a:pt x="363" y="377"/>
                </a:cubicBezTo>
                <a:cubicBezTo>
                  <a:pt x="363" y="374"/>
                  <a:pt x="358" y="361"/>
                  <a:pt x="355" y="357"/>
                </a:cubicBezTo>
                <a:cubicBezTo>
                  <a:pt x="353" y="353"/>
                  <a:pt x="348" y="353"/>
                  <a:pt x="348" y="353"/>
                </a:cubicBezTo>
                <a:cubicBezTo>
                  <a:pt x="319" y="360"/>
                  <a:pt x="284" y="351"/>
                  <a:pt x="284" y="351"/>
                </a:cubicBezTo>
                <a:cubicBezTo>
                  <a:pt x="282" y="350"/>
                  <a:pt x="280" y="353"/>
                  <a:pt x="280" y="354"/>
                </a:cubicBezTo>
                <a:close/>
                <a:moveTo>
                  <a:pt x="376" y="318"/>
                </a:moveTo>
                <a:cubicBezTo>
                  <a:pt x="376" y="318"/>
                  <a:pt x="363" y="324"/>
                  <a:pt x="361" y="326"/>
                </a:cubicBezTo>
                <a:cubicBezTo>
                  <a:pt x="359" y="327"/>
                  <a:pt x="358" y="333"/>
                  <a:pt x="359" y="336"/>
                </a:cubicBezTo>
                <a:cubicBezTo>
                  <a:pt x="360" y="339"/>
                  <a:pt x="370" y="341"/>
                  <a:pt x="370" y="351"/>
                </a:cubicBezTo>
                <a:cubicBezTo>
                  <a:pt x="370" y="361"/>
                  <a:pt x="388" y="498"/>
                  <a:pt x="401" y="559"/>
                </a:cubicBezTo>
                <a:cubicBezTo>
                  <a:pt x="415" y="620"/>
                  <a:pt x="500" y="678"/>
                  <a:pt x="526" y="695"/>
                </a:cubicBezTo>
                <a:cubicBezTo>
                  <a:pt x="552" y="711"/>
                  <a:pt x="600" y="698"/>
                  <a:pt x="611" y="689"/>
                </a:cubicBezTo>
                <a:cubicBezTo>
                  <a:pt x="622" y="680"/>
                  <a:pt x="612" y="653"/>
                  <a:pt x="607" y="624"/>
                </a:cubicBezTo>
                <a:cubicBezTo>
                  <a:pt x="601" y="595"/>
                  <a:pt x="598" y="544"/>
                  <a:pt x="597" y="542"/>
                </a:cubicBezTo>
                <a:cubicBezTo>
                  <a:pt x="596" y="539"/>
                  <a:pt x="591" y="535"/>
                  <a:pt x="587" y="534"/>
                </a:cubicBezTo>
                <a:cubicBezTo>
                  <a:pt x="583" y="534"/>
                  <a:pt x="575" y="537"/>
                  <a:pt x="573" y="541"/>
                </a:cubicBezTo>
                <a:cubicBezTo>
                  <a:pt x="571" y="544"/>
                  <a:pt x="563" y="601"/>
                  <a:pt x="562" y="608"/>
                </a:cubicBezTo>
                <a:cubicBezTo>
                  <a:pt x="561" y="614"/>
                  <a:pt x="544" y="618"/>
                  <a:pt x="538" y="619"/>
                </a:cubicBezTo>
                <a:cubicBezTo>
                  <a:pt x="532" y="620"/>
                  <a:pt x="478" y="563"/>
                  <a:pt x="465" y="544"/>
                </a:cubicBezTo>
                <a:cubicBezTo>
                  <a:pt x="452" y="524"/>
                  <a:pt x="448" y="417"/>
                  <a:pt x="444" y="348"/>
                </a:cubicBezTo>
                <a:cubicBezTo>
                  <a:pt x="444" y="348"/>
                  <a:pt x="445" y="337"/>
                  <a:pt x="433" y="332"/>
                </a:cubicBezTo>
                <a:cubicBezTo>
                  <a:pt x="420" y="328"/>
                  <a:pt x="388" y="318"/>
                  <a:pt x="388" y="318"/>
                </a:cubicBezTo>
                <a:cubicBezTo>
                  <a:pt x="388" y="318"/>
                  <a:pt x="380" y="315"/>
                  <a:pt x="376" y="31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7" name="Freeform 22"/>
          <p:cNvSpPr>
            <a:spLocks noEditPoints="1"/>
          </p:cNvSpPr>
          <p:nvPr/>
        </p:nvSpPr>
        <p:spPr bwMode="auto">
          <a:xfrm>
            <a:off x="9049611" y="3670435"/>
            <a:ext cx="3116263" cy="3135313"/>
          </a:xfrm>
          <a:custGeom>
            <a:avLst/>
            <a:gdLst>
              <a:gd name="T0" fmla="*/ 770 w 909"/>
              <a:gd name="T1" fmla="*/ 776 h 915"/>
              <a:gd name="T2" fmla="*/ 736 w 909"/>
              <a:gd name="T3" fmla="*/ 742 h 915"/>
              <a:gd name="T4" fmla="*/ 685 w 909"/>
              <a:gd name="T5" fmla="*/ 737 h 915"/>
              <a:gd name="T6" fmla="*/ 690 w 909"/>
              <a:gd name="T7" fmla="*/ 689 h 915"/>
              <a:gd name="T8" fmla="*/ 738 w 909"/>
              <a:gd name="T9" fmla="*/ 694 h 915"/>
              <a:gd name="T10" fmla="*/ 775 w 909"/>
              <a:gd name="T11" fmla="*/ 733 h 915"/>
              <a:gd name="T12" fmla="*/ 813 w 909"/>
              <a:gd name="T13" fmla="*/ 733 h 915"/>
              <a:gd name="T14" fmla="*/ 818 w 909"/>
              <a:gd name="T15" fmla="*/ 689 h 915"/>
              <a:gd name="T16" fmla="*/ 866 w 909"/>
              <a:gd name="T17" fmla="*/ 694 h 915"/>
              <a:gd name="T18" fmla="*/ 861 w 909"/>
              <a:gd name="T19" fmla="*/ 742 h 915"/>
              <a:gd name="T20" fmla="*/ 823 w 909"/>
              <a:gd name="T21" fmla="*/ 776 h 915"/>
              <a:gd name="T22" fmla="*/ 900 w 909"/>
              <a:gd name="T23" fmla="*/ 738 h 915"/>
              <a:gd name="T24" fmla="*/ 899 w 909"/>
              <a:gd name="T25" fmla="*/ 4 h 915"/>
              <a:gd name="T26" fmla="*/ 909 w 909"/>
              <a:gd name="T27" fmla="*/ 4 h 915"/>
              <a:gd name="T28" fmla="*/ 909 w 909"/>
              <a:gd name="T29" fmla="*/ 738 h 915"/>
              <a:gd name="T30" fmla="*/ 904 w 909"/>
              <a:gd name="T31" fmla="*/ 785 h 915"/>
              <a:gd name="T32" fmla="*/ 823 w 909"/>
              <a:gd name="T33" fmla="*/ 785 h 915"/>
              <a:gd name="T34" fmla="*/ 861 w 909"/>
              <a:gd name="T35" fmla="*/ 819 h 915"/>
              <a:gd name="T36" fmla="*/ 866 w 909"/>
              <a:gd name="T37" fmla="*/ 867 h 915"/>
              <a:gd name="T38" fmla="*/ 818 w 909"/>
              <a:gd name="T39" fmla="*/ 872 h 915"/>
              <a:gd name="T40" fmla="*/ 813 w 909"/>
              <a:gd name="T41" fmla="*/ 829 h 915"/>
              <a:gd name="T42" fmla="*/ 779 w 909"/>
              <a:gd name="T43" fmla="*/ 910 h 915"/>
              <a:gd name="T44" fmla="*/ 775 w 909"/>
              <a:gd name="T45" fmla="*/ 915 h 915"/>
              <a:gd name="T46" fmla="*/ 731 w 909"/>
              <a:gd name="T47" fmla="*/ 915 h 915"/>
              <a:gd name="T48" fmla="*/ 0 w 909"/>
              <a:gd name="T49" fmla="*/ 910 h 915"/>
              <a:gd name="T50" fmla="*/ 731 w 909"/>
              <a:gd name="T51" fmla="*/ 906 h 915"/>
              <a:gd name="T52" fmla="*/ 770 w 909"/>
              <a:gd name="T53" fmla="*/ 906 h 915"/>
              <a:gd name="T54" fmla="*/ 736 w 909"/>
              <a:gd name="T55" fmla="*/ 829 h 915"/>
              <a:gd name="T56" fmla="*/ 731 w 909"/>
              <a:gd name="T57" fmla="*/ 872 h 915"/>
              <a:gd name="T58" fmla="*/ 683 w 909"/>
              <a:gd name="T59" fmla="*/ 867 h 915"/>
              <a:gd name="T60" fmla="*/ 688 w 909"/>
              <a:gd name="T61" fmla="*/ 819 h 915"/>
              <a:gd name="T62" fmla="*/ 726 w 909"/>
              <a:gd name="T63" fmla="*/ 781 h 915"/>
              <a:gd name="T64" fmla="*/ 690 w 909"/>
              <a:gd name="T65" fmla="*/ 742 h 915"/>
              <a:gd name="T66" fmla="*/ 695 w 909"/>
              <a:gd name="T67" fmla="*/ 699 h 915"/>
              <a:gd name="T68" fmla="*/ 728 w 909"/>
              <a:gd name="T69" fmla="*/ 733 h 915"/>
              <a:gd name="T70" fmla="*/ 695 w 909"/>
              <a:gd name="T71" fmla="*/ 699 h 915"/>
              <a:gd name="T72" fmla="*/ 823 w 909"/>
              <a:gd name="T73" fmla="*/ 862 h 915"/>
              <a:gd name="T74" fmla="*/ 856 w 909"/>
              <a:gd name="T75" fmla="*/ 829 h 915"/>
              <a:gd name="T76" fmla="*/ 693 w 909"/>
              <a:gd name="T77" fmla="*/ 862 h 915"/>
              <a:gd name="T78" fmla="*/ 726 w 909"/>
              <a:gd name="T79" fmla="*/ 829 h 915"/>
              <a:gd name="T80" fmla="*/ 693 w 909"/>
              <a:gd name="T81" fmla="*/ 862 h 915"/>
              <a:gd name="T82" fmla="*/ 736 w 909"/>
              <a:gd name="T83" fmla="*/ 819 h 915"/>
              <a:gd name="T84" fmla="*/ 770 w 909"/>
              <a:gd name="T85" fmla="*/ 785 h 915"/>
              <a:gd name="T86" fmla="*/ 856 w 909"/>
              <a:gd name="T87" fmla="*/ 733 h 915"/>
              <a:gd name="T88" fmla="*/ 823 w 909"/>
              <a:gd name="T89" fmla="*/ 699 h 915"/>
              <a:gd name="T90" fmla="*/ 856 w 909"/>
              <a:gd name="T91" fmla="*/ 733 h 915"/>
              <a:gd name="T92" fmla="*/ 813 w 909"/>
              <a:gd name="T93" fmla="*/ 742 h 915"/>
              <a:gd name="T94" fmla="*/ 779 w 909"/>
              <a:gd name="T95" fmla="*/ 776 h 915"/>
              <a:gd name="T96" fmla="*/ 813 w 909"/>
              <a:gd name="T97" fmla="*/ 785 h 915"/>
              <a:gd name="T98" fmla="*/ 779 w 909"/>
              <a:gd name="T99" fmla="*/ 819 h 915"/>
              <a:gd name="T100" fmla="*/ 813 w 909"/>
              <a:gd name="T101" fmla="*/ 78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5">
                <a:moveTo>
                  <a:pt x="736" y="776"/>
                </a:moveTo>
                <a:cubicBezTo>
                  <a:pt x="770" y="776"/>
                  <a:pt x="770" y="776"/>
                  <a:pt x="770" y="776"/>
                </a:cubicBezTo>
                <a:cubicBezTo>
                  <a:pt x="770" y="742"/>
                  <a:pt x="770" y="742"/>
                  <a:pt x="770" y="742"/>
                </a:cubicBezTo>
                <a:cubicBezTo>
                  <a:pt x="736" y="742"/>
                  <a:pt x="736" y="742"/>
                  <a:pt x="736" y="742"/>
                </a:cubicBezTo>
                <a:cubicBezTo>
                  <a:pt x="736" y="776"/>
                  <a:pt x="736" y="776"/>
                  <a:pt x="736" y="776"/>
                </a:cubicBezTo>
                <a:close/>
                <a:moveTo>
                  <a:pt x="685" y="737"/>
                </a:moveTo>
                <a:cubicBezTo>
                  <a:pt x="685" y="694"/>
                  <a:pt x="685" y="694"/>
                  <a:pt x="685" y="694"/>
                </a:cubicBezTo>
                <a:cubicBezTo>
                  <a:pt x="685" y="692"/>
                  <a:pt x="687" y="689"/>
                  <a:pt x="690" y="689"/>
                </a:cubicBezTo>
                <a:cubicBezTo>
                  <a:pt x="733" y="689"/>
                  <a:pt x="733" y="689"/>
                  <a:pt x="733" y="689"/>
                </a:cubicBezTo>
                <a:cubicBezTo>
                  <a:pt x="736" y="689"/>
                  <a:pt x="738" y="692"/>
                  <a:pt x="738" y="694"/>
                </a:cubicBezTo>
                <a:cubicBezTo>
                  <a:pt x="738" y="733"/>
                  <a:pt x="738" y="733"/>
                  <a:pt x="738" y="733"/>
                </a:cubicBezTo>
                <a:cubicBezTo>
                  <a:pt x="775" y="733"/>
                  <a:pt x="775" y="733"/>
                  <a:pt x="775" y="733"/>
                </a:cubicBezTo>
                <a:cubicBezTo>
                  <a:pt x="775" y="733"/>
                  <a:pt x="775" y="733"/>
                  <a:pt x="775" y="733"/>
                </a:cubicBezTo>
                <a:cubicBezTo>
                  <a:pt x="813" y="733"/>
                  <a:pt x="813" y="733"/>
                  <a:pt x="813" y="733"/>
                </a:cubicBezTo>
                <a:cubicBezTo>
                  <a:pt x="813" y="694"/>
                  <a:pt x="813" y="694"/>
                  <a:pt x="813" y="694"/>
                </a:cubicBezTo>
                <a:cubicBezTo>
                  <a:pt x="813" y="692"/>
                  <a:pt x="815" y="689"/>
                  <a:pt x="818" y="689"/>
                </a:cubicBezTo>
                <a:cubicBezTo>
                  <a:pt x="861" y="689"/>
                  <a:pt x="861" y="689"/>
                  <a:pt x="861" y="689"/>
                </a:cubicBezTo>
                <a:cubicBezTo>
                  <a:pt x="864" y="689"/>
                  <a:pt x="866" y="692"/>
                  <a:pt x="866" y="694"/>
                </a:cubicBezTo>
                <a:cubicBezTo>
                  <a:pt x="866" y="737"/>
                  <a:pt x="866" y="737"/>
                  <a:pt x="866" y="737"/>
                </a:cubicBezTo>
                <a:cubicBezTo>
                  <a:pt x="866" y="740"/>
                  <a:pt x="864" y="742"/>
                  <a:pt x="861" y="742"/>
                </a:cubicBezTo>
                <a:cubicBezTo>
                  <a:pt x="823" y="742"/>
                  <a:pt x="823" y="742"/>
                  <a:pt x="823" y="742"/>
                </a:cubicBezTo>
                <a:cubicBezTo>
                  <a:pt x="823" y="776"/>
                  <a:pt x="823" y="776"/>
                  <a:pt x="823" y="776"/>
                </a:cubicBezTo>
                <a:cubicBezTo>
                  <a:pt x="900" y="776"/>
                  <a:pt x="900" y="776"/>
                  <a:pt x="900" y="776"/>
                </a:cubicBezTo>
                <a:cubicBezTo>
                  <a:pt x="900" y="738"/>
                  <a:pt x="900" y="738"/>
                  <a:pt x="900" y="738"/>
                </a:cubicBezTo>
                <a:cubicBezTo>
                  <a:pt x="899" y="738"/>
                  <a:pt x="899" y="738"/>
                  <a:pt x="899" y="737"/>
                </a:cubicBezTo>
                <a:cubicBezTo>
                  <a:pt x="899" y="4"/>
                  <a:pt x="899" y="4"/>
                  <a:pt x="899" y="4"/>
                </a:cubicBezTo>
                <a:cubicBezTo>
                  <a:pt x="899" y="2"/>
                  <a:pt x="902" y="0"/>
                  <a:pt x="904" y="0"/>
                </a:cubicBezTo>
                <a:cubicBezTo>
                  <a:pt x="907" y="0"/>
                  <a:pt x="909" y="2"/>
                  <a:pt x="909" y="4"/>
                </a:cubicBezTo>
                <a:cubicBezTo>
                  <a:pt x="909" y="737"/>
                  <a:pt x="909" y="737"/>
                  <a:pt x="909" y="737"/>
                </a:cubicBezTo>
                <a:cubicBezTo>
                  <a:pt x="909" y="738"/>
                  <a:pt x="909" y="738"/>
                  <a:pt x="909" y="738"/>
                </a:cubicBezTo>
                <a:cubicBezTo>
                  <a:pt x="909" y="781"/>
                  <a:pt x="909" y="781"/>
                  <a:pt x="909" y="781"/>
                </a:cubicBezTo>
                <a:cubicBezTo>
                  <a:pt x="909" y="783"/>
                  <a:pt x="907" y="785"/>
                  <a:pt x="904" y="785"/>
                </a:cubicBezTo>
                <a:cubicBezTo>
                  <a:pt x="904" y="785"/>
                  <a:pt x="904" y="785"/>
                  <a:pt x="904" y="785"/>
                </a:cubicBezTo>
                <a:cubicBezTo>
                  <a:pt x="823" y="785"/>
                  <a:pt x="823" y="785"/>
                  <a:pt x="823" y="785"/>
                </a:cubicBezTo>
                <a:cubicBezTo>
                  <a:pt x="823" y="819"/>
                  <a:pt x="823" y="819"/>
                  <a:pt x="823" y="819"/>
                </a:cubicBezTo>
                <a:cubicBezTo>
                  <a:pt x="861" y="819"/>
                  <a:pt x="861" y="819"/>
                  <a:pt x="861" y="819"/>
                </a:cubicBezTo>
                <a:cubicBezTo>
                  <a:pt x="864" y="819"/>
                  <a:pt x="866" y="821"/>
                  <a:pt x="866" y="824"/>
                </a:cubicBezTo>
                <a:cubicBezTo>
                  <a:pt x="866" y="867"/>
                  <a:pt x="866" y="867"/>
                  <a:pt x="866" y="867"/>
                </a:cubicBezTo>
                <a:cubicBezTo>
                  <a:pt x="866" y="870"/>
                  <a:pt x="864" y="872"/>
                  <a:pt x="861" y="872"/>
                </a:cubicBezTo>
                <a:cubicBezTo>
                  <a:pt x="818" y="872"/>
                  <a:pt x="818" y="872"/>
                  <a:pt x="818" y="872"/>
                </a:cubicBezTo>
                <a:cubicBezTo>
                  <a:pt x="815" y="872"/>
                  <a:pt x="813" y="870"/>
                  <a:pt x="813" y="867"/>
                </a:cubicBezTo>
                <a:cubicBezTo>
                  <a:pt x="813" y="829"/>
                  <a:pt x="813" y="829"/>
                  <a:pt x="813" y="829"/>
                </a:cubicBezTo>
                <a:cubicBezTo>
                  <a:pt x="779" y="829"/>
                  <a:pt x="779" y="829"/>
                  <a:pt x="779" y="829"/>
                </a:cubicBezTo>
                <a:cubicBezTo>
                  <a:pt x="779" y="910"/>
                  <a:pt x="779" y="910"/>
                  <a:pt x="779" y="910"/>
                </a:cubicBezTo>
                <a:cubicBezTo>
                  <a:pt x="779" y="910"/>
                  <a:pt x="779" y="910"/>
                  <a:pt x="779" y="910"/>
                </a:cubicBezTo>
                <a:cubicBezTo>
                  <a:pt x="779" y="913"/>
                  <a:pt x="777" y="915"/>
                  <a:pt x="775" y="915"/>
                </a:cubicBezTo>
                <a:cubicBezTo>
                  <a:pt x="732" y="915"/>
                  <a:pt x="732" y="915"/>
                  <a:pt x="732" y="915"/>
                </a:cubicBezTo>
                <a:cubicBezTo>
                  <a:pt x="732" y="915"/>
                  <a:pt x="731" y="915"/>
                  <a:pt x="731" y="915"/>
                </a:cubicBezTo>
                <a:cubicBezTo>
                  <a:pt x="5" y="915"/>
                  <a:pt x="5" y="915"/>
                  <a:pt x="5" y="915"/>
                </a:cubicBezTo>
                <a:cubicBezTo>
                  <a:pt x="2" y="915"/>
                  <a:pt x="0" y="913"/>
                  <a:pt x="0" y="910"/>
                </a:cubicBezTo>
                <a:cubicBezTo>
                  <a:pt x="0" y="908"/>
                  <a:pt x="2" y="906"/>
                  <a:pt x="5" y="906"/>
                </a:cubicBezTo>
                <a:cubicBezTo>
                  <a:pt x="731" y="906"/>
                  <a:pt x="731" y="906"/>
                  <a:pt x="731" y="906"/>
                </a:cubicBezTo>
                <a:cubicBezTo>
                  <a:pt x="731" y="906"/>
                  <a:pt x="732" y="906"/>
                  <a:pt x="732" y="906"/>
                </a:cubicBezTo>
                <a:cubicBezTo>
                  <a:pt x="770" y="906"/>
                  <a:pt x="770" y="906"/>
                  <a:pt x="770" y="906"/>
                </a:cubicBezTo>
                <a:cubicBezTo>
                  <a:pt x="770" y="829"/>
                  <a:pt x="770" y="829"/>
                  <a:pt x="770" y="829"/>
                </a:cubicBezTo>
                <a:cubicBezTo>
                  <a:pt x="736" y="829"/>
                  <a:pt x="736" y="829"/>
                  <a:pt x="736" y="829"/>
                </a:cubicBezTo>
                <a:cubicBezTo>
                  <a:pt x="736" y="867"/>
                  <a:pt x="736" y="867"/>
                  <a:pt x="736" y="867"/>
                </a:cubicBezTo>
                <a:cubicBezTo>
                  <a:pt x="736" y="870"/>
                  <a:pt x="734" y="872"/>
                  <a:pt x="731" y="872"/>
                </a:cubicBezTo>
                <a:cubicBezTo>
                  <a:pt x="688" y="872"/>
                  <a:pt x="688" y="872"/>
                  <a:pt x="688" y="872"/>
                </a:cubicBezTo>
                <a:cubicBezTo>
                  <a:pt x="685" y="872"/>
                  <a:pt x="683" y="870"/>
                  <a:pt x="683" y="867"/>
                </a:cubicBezTo>
                <a:cubicBezTo>
                  <a:pt x="683" y="824"/>
                  <a:pt x="683" y="824"/>
                  <a:pt x="683" y="824"/>
                </a:cubicBezTo>
                <a:cubicBezTo>
                  <a:pt x="683" y="821"/>
                  <a:pt x="685" y="819"/>
                  <a:pt x="688" y="819"/>
                </a:cubicBezTo>
                <a:cubicBezTo>
                  <a:pt x="726" y="819"/>
                  <a:pt x="726" y="819"/>
                  <a:pt x="726" y="819"/>
                </a:cubicBezTo>
                <a:cubicBezTo>
                  <a:pt x="726" y="781"/>
                  <a:pt x="726" y="781"/>
                  <a:pt x="726" y="781"/>
                </a:cubicBezTo>
                <a:cubicBezTo>
                  <a:pt x="726" y="742"/>
                  <a:pt x="726" y="742"/>
                  <a:pt x="726" y="742"/>
                </a:cubicBezTo>
                <a:cubicBezTo>
                  <a:pt x="690" y="742"/>
                  <a:pt x="690" y="742"/>
                  <a:pt x="690" y="742"/>
                </a:cubicBezTo>
                <a:cubicBezTo>
                  <a:pt x="687" y="742"/>
                  <a:pt x="685" y="740"/>
                  <a:pt x="685" y="737"/>
                </a:cubicBezTo>
                <a:close/>
                <a:moveTo>
                  <a:pt x="695" y="699"/>
                </a:moveTo>
                <a:cubicBezTo>
                  <a:pt x="695" y="733"/>
                  <a:pt x="695" y="733"/>
                  <a:pt x="695" y="733"/>
                </a:cubicBezTo>
                <a:cubicBezTo>
                  <a:pt x="728" y="733"/>
                  <a:pt x="728" y="733"/>
                  <a:pt x="728" y="733"/>
                </a:cubicBezTo>
                <a:cubicBezTo>
                  <a:pt x="728" y="699"/>
                  <a:pt x="728" y="699"/>
                  <a:pt x="728" y="699"/>
                </a:cubicBezTo>
                <a:cubicBezTo>
                  <a:pt x="695" y="699"/>
                  <a:pt x="695" y="699"/>
                  <a:pt x="695" y="699"/>
                </a:cubicBezTo>
                <a:close/>
                <a:moveTo>
                  <a:pt x="823" y="829"/>
                </a:moveTo>
                <a:cubicBezTo>
                  <a:pt x="823" y="862"/>
                  <a:pt x="823" y="862"/>
                  <a:pt x="823" y="862"/>
                </a:cubicBezTo>
                <a:cubicBezTo>
                  <a:pt x="856" y="862"/>
                  <a:pt x="856" y="862"/>
                  <a:pt x="856" y="862"/>
                </a:cubicBezTo>
                <a:cubicBezTo>
                  <a:pt x="856" y="829"/>
                  <a:pt x="856" y="829"/>
                  <a:pt x="856" y="829"/>
                </a:cubicBezTo>
                <a:cubicBezTo>
                  <a:pt x="823" y="829"/>
                  <a:pt x="823" y="829"/>
                  <a:pt x="823" y="829"/>
                </a:cubicBezTo>
                <a:close/>
                <a:moveTo>
                  <a:pt x="693" y="862"/>
                </a:moveTo>
                <a:cubicBezTo>
                  <a:pt x="726" y="862"/>
                  <a:pt x="726" y="862"/>
                  <a:pt x="726" y="862"/>
                </a:cubicBezTo>
                <a:cubicBezTo>
                  <a:pt x="726" y="829"/>
                  <a:pt x="726" y="829"/>
                  <a:pt x="726" y="829"/>
                </a:cubicBezTo>
                <a:cubicBezTo>
                  <a:pt x="693" y="829"/>
                  <a:pt x="693" y="829"/>
                  <a:pt x="693" y="829"/>
                </a:cubicBezTo>
                <a:cubicBezTo>
                  <a:pt x="693" y="862"/>
                  <a:pt x="693" y="862"/>
                  <a:pt x="693" y="862"/>
                </a:cubicBezTo>
                <a:close/>
                <a:moveTo>
                  <a:pt x="736" y="785"/>
                </a:moveTo>
                <a:cubicBezTo>
                  <a:pt x="736" y="819"/>
                  <a:pt x="736" y="819"/>
                  <a:pt x="736" y="819"/>
                </a:cubicBezTo>
                <a:cubicBezTo>
                  <a:pt x="770" y="819"/>
                  <a:pt x="770" y="819"/>
                  <a:pt x="770" y="819"/>
                </a:cubicBezTo>
                <a:cubicBezTo>
                  <a:pt x="770" y="785"/>
                  <a:pt x="770" y="785"/>
                  <a:pt x="770" y="785"/>
                </a:cubicBezTo>
                <a:cubicBezTo>
                  <a:pt x="736" y="785"/>
                  <a:pt x="736" y="785"/>
                  <a:pt x="736" y="785"/>
                </a:cubicBezTo>
                <a:close/>
                <a:moveTo>
                  <a:pt x="856" y="733"/>
                </a:moveTo>
                <a:cubicBezTo>
                  <a:pt x="856" y="699"/>
                  <a:pt x="856" y="699"/>
                  <a:pt x="856" y="699"/>
                </a:cubicBezTo>
                <a:cubicBezTo>
                  <a:pt x="823" y="699"/>
                  <a:pt x="823" y="699"/>
                  <a:pt x="823" y="699"/>
                </a:cubicBezTo>
                <a:cubicBezTo>
                  <a:pt x="823" y="733"/>
                  <a:pt x="823" y="733"/>
                  <a:pt x="823" y="733"/>
                </a:cubicBezTo>
                <a:cubicBezTo>
                  <a:pt x="856" y="733"/>
                  <a:pt x="856" y="733"/>
                  <a:pt x="856" y="733"/>
                </a:cubicBezTo>
                <a:close/>
                <a:moveTo>
                  <a:pt x="813" y="776"/>
                </a:moveTo>
                <a:cubicBezTo>
                  <a:pt x="813" y="742"/>
                  <a:pt x="813" y="742"/>
                  <a:pt x="813" y="742"/>
                </a:cubicBezTo>
                <a:cubicBezTo>
                  <a:pt x="779" y="742"/>
                  <a:pt x="779" y="742"/>
                  <a:pt x="779" y="742"/>
                </a:cubicBezTo>
                <a:cubicBezTo>
                  <a:pt x="779" y="776"/>
                  <a:pt x="779" y="776"/>
                  <a:pt x="779" y="776"/>
                </a:cubicBezTo>
                <a:cubicBezTo>
                  <a:pt x="813" y="776"/>
                  <a:pt x="813" y="776"/>
                  <a:pt x="813" y="776"/>
                </a:cubicBezTo>
                <a:close/>
                <a:moveTo>
                  <a:pt x="813" y="785"/>
                </a:moveTo>
                <a:cubicBezTo>
                  <a:pt x="779" y="785"/>
                  <a:pt x="779" y="785"/>
                  <a:pt x="779" y="785"/>
                </a:cubicBezTo>
                <a:cubicBezTo>
                  <a:pt x="779" y="819"/>
                  <a:pt x="779" y="819"/>
                  <a:pt x="779" y="819"/>
                </a:cubicBezTo>
                <a:cubicBezTo>
                  <a:pt x="813" y="819"/>
                  <a:pt x="813" y="819"/>
                  <a:pt x="813" y="819"/>
                </a:cubicBezTo>
                <a:lnTo>
                  <a:pt x="813" y="785"/>
                </a:ln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9" name="组合 68"/>
          <p:cNvGrpSpPr/>
          <p:nvPr/>
        </p:nvGrpSpPr>
        <p:grpSpPr>
          <a:xfrm>
            <a:off x="10548240" y="-7030"/>
            <a:ext cx="1141413" cy="4302125"/>
            <a:chOff x="5995988" y="1493838"/>
            <a:chExt cx="1141413" cy="4302125"/>
          </a:xfrm>
          <a:solidFill>
            <a:srgbClr val="E8C850"/>
          </a:solidFill>
        </p:grpSpPr>
        <p:sp>
          <p:nvSpPr>
            <p:cNvPr id="50225" name="Freeform 30"/>
            <p:cNvSpPr>
              <a:spLocks noEditPoints="1"/>
            </p:cNvSpPr>
            <p:nvPr/>
          </p:nvSpPr>
          <p:spPr bwMode="auto">
            <a:xfrm>
              <a:off x="5995988" y="1493838"/>
              <a:ext cx="1141413" cy="4302125"/>
            </a:xfrm>
            <a:custGeom>
              <a:avLst/>
              <a:gdLst>
                <a:gd name="T0" fmla="*/ 178 w 333"/>
                <a:gd name="T1" fmla="*/ 1181 h 1255"/>
                <a:gd name="T2" fmla="*/ 167 w 333"/>
                <a:gd name="T3" fmla="*/ 1154 h 1255"/>
                <a:gd name="T4" fmla="*/ 171 w 333"/>
                <a:gd name="T5" fmla="*/ 1251 h 1255"/>
                <a:gd name="T6" fmla="*/ 144 w 333"/>
                <a:gd name="T7" fmla="*/ 1230 h 1255"/>
                <a:gd name="T8" fmla="*/ 149 w 333"/>
                <a:gd name="T9" fmla="*/ 1152 h 1255"/>
                <a:gd name="T10" fmla="*/ 159 w 333"/>
                <a:gd name="T11" fmla="*/ 1017 h 1255"/>
                <a:gd name="T12" fmla="*/ 109 w 333"/>
                <a:gd name="T13" fmla="*/ 1001 h 1255"/>
                <a:gd name="T14" fmla="*/ 109 w 333"/>
                <a:gd name="T15" fmla="*/ 953 h 1255"/>
                <a:gd name="T16" fmla="*/ 143 w 333"/>
                <a:gd name="T17" fmla="*/ 919 h 1255"/>
                <a:gd name="T18" fmla="*/ 95 w 333"/>
                <a:gd name="T19" fmla="*/ 860 h 1255"/>
                <a:gd name="T20" fmla="*/ 0 w 333"/>
                <a:gd name="T21" fmla="*/ 718 h 1255"/>
                <a:gd name="T22" fmla="*/ 91 w 333"/>
                <a:gd name="T23" fmla="*/ 533 h 1255"/>
                <a:gd name="T24" fmla="*/ 145 w 333"/>
                <a:gd name="T25" fmla="*/ 501 h 1255"/>
                <a:gd name="T26" fmla="*/ 171 w 333"/>
                <a:gd name="T27" fmla="*/ 492 h 1255"/>
                <a:gd name="T28" fmla="*/ 238 w 333"/>
                <a:gd name="T29" fmla="*/ 522 h 1255"/>
                <a:gd name="T30" fmla="*/ 333 w 333"/>
                <a:gd name="T31" fmla="*/ 664 h 1255"/>
                <a:gd name="T32" fmla="*/ 243 w 333"/>
                <a:gd name="T33" fmla="*/ 849 h 1255"/>
                <a:gd name="T34" fmla="*/ 171 w 333"/>
                <a:gd name="T35" fmla="*/ 893 h 1255"/>
                <a:gd name="T36" fmla="*/ 190 w 333"/>
                <a:gd name="T37" fmla="*/ 953 h 1255"/>
                <a:gd name="T38" fmla="*/ 252 w 333"/>
                <a:gd name="T39" fmla="*/ 973 h 1255"/>
                <a:gd name="T40" fmla="*/ 190 w 333"/>
                <a:gd name="T41" fmla="*/ 1001 h 1255"/>
                <a:gd name="T42" fmla="*/ 171 w 333"/>
                <a:gd name="T43" fmla="*/ 1145 h 1255"/>
                <a:gd name="T44" fmla="*/ 195 w 333"/>
                <a:gd name="T45" fmla="*/ 1233 h 1255"/>
                <a:gd name="T46" fmla="*/ 182 w 333"/>
                <a:gd name="T47" fmla="*/ 507 h 1255"/>
                <a:gd name="T48" fmla="*/ 164 w 333"/>
                <a:gd name="T49" fmla="*/ 1049 h 1255"/>
                <a:gd name="T50" fmla="*/ 152 w 333"/>
                <a:gd name="T51" fmla="*/ 1037 h 1255"/>
                <a:gd name="T52" fmla="*/ 199 w 333"/>
                <a:gd name="T53" fmla="*/ 591 h 1255"/>
                <a:gd name="T54" fmla="*/ 134 w 333"/>
                <a:gd name="T55" fmla="*/ 591 h 1255"/>
                <a:gd name="T56" fmla="*/ 192 w 333"/>
                <a:gd name="T57" fmla="*/ 808 h 1255"/>
                <a:gd name="T58" fmla="*/ 206 w 333"/>
                <a:gd name="T59" fmla="*/ 791 h 1255"/>
                <a:gd name="T60" fmla="*/ 270 w 333"/>
                <a:gd name="T61" fmla="*/ 735 h 1255"/>
                <a:gd name="T62" fmla="*/ 251 w 333"/>
                <a:gd name="T63" fmla="*/ 797 h 1255"/>
                <a:gd name="T64" fmla="*/ 324 w 333"/>
                <a:gd name="T65" fmla="*/ 664 h 1255"/>
                <a:gd name="T66" fmla="*/ 277 w 333"/>
                <a:gd name="T67" fmla="*/ 647 h 1255"/>
                <a:gd name="T68" fmla="*/ 246 w 333"/>
                <a:gd name="T69" fmla="*/ 590 h 1255"/>
                <a:gd name="T70" fmla="*/ 206 w 333"/>
                <a:gd name="T71" fmla="*/ 612 h 1255"/>
                <a:gd name="T72" fmla="*/ 137 w 333"/>
                <a:gd name="T73" fmla="*/ 569 h 1255"/>
                <a:gd name="T74" fmla="*/ 65 w 333"/>
                <a:gd name="T75" fmla="*/ 617 h 1255"/>
                <a:gd name="T76" fmla="*/ 38 w 333"/>
                <a:gd name="T77" fmla="*/ 596 h 1255"/>
                <a:gd name="T78" fmla="*/ 107 w 333"/>
                <a:gd name="T79" fmla="*/ 815 h 1255"/>
                <a:gd name="T80" fmla="*/ 93 w 333"/>
                <a:gd name="T81" fmla="*/ 797 h 1255"/>
                <a:gd name="T82" fmla="*/ 56 w 333"/>
                <a:gd name="T83" fmla="*/ 647 h 1255"/>
                <a:gd name="T84" fmla="*/ 63 w 333"/>
                <a:gd name="T85" fmla="*/ 645 h 1255"/>
                <a:gd name="T86" fmla="*/ 227 w 333"/>
                <a:gd name="T87" fmla="*/ 824 h 1255"/>
                <a:gd name="T88" fmla="*/ 100 w 333"/>
                <a:gd name="T89" fmla="*/ 830 h 1255"/>
                <a:gd name="T90" fmla="*/ 227 w 333"/>
                <a:gd name="T91" fmla="*/ 855 h 1255"/>
                <a:gd name="T92" fmla="*/ 231 w 333"/>
                <a:gd name="T93" fmla="*/ 826 h 1255"/>
                <a:gd name="T94" fmla="*/ 141 w 333"/>
                <a:gd name="T95" fmla="*/ 527 h 1255"/>
                <a:gd name="T96" fmla="*/ 100 w 333"/>
                <a:gd name="T97" fmla="*/ 552 h 1255"/>
                <a:gd name="T98" fmla="*/ 227 w 333"/>
                <a:gd name="T99" fmla="*/ 558 h 1255"/>
                <a:gd name="T100" fmla="*/ 233 w 333"/>
                <a:gd name="T101" fmla="*/ 533 h 1255"/>
                <a:gd name="T102" fmla="*/ 167 w 333"/>
                <a:gd name="T103" fmla="*/ 902 h 1255"/>
                <a:gd name="T104" fmla="*/ 214 w 333"/>
                <a:gd name="T105" fmla="*/ 977 h 1255"/>
                <a:gd name="T106" fmla="*/ 187 w 333"/>
                <a:gd name="T107" fmla="*/ 963 h 1255"/>
                <a:gd name="T108" fmla="*/ 105 w 333"/>
                <a:gd name="T109" fmla="*/ 991 h 1255"/>
                <a:gd name="T110" fmla="*/ 146 w 333"/>
                <a:gd name="T111" fmla="*/ 991 h 1255"/>
                <a:gd name="T112" fmla="*/ 180 w 333"/>
                <a:gd name="T113" fmla="*/ 956 h 1255"/>
                <a:gd name="T114" fmla="*/ 167 w 333"/>
                <a:gd name="T115" fmla="*/ 1011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255">
                  <a:moveTo>
                    <a:pt x="155" y="1181"/>
                  </a:moveTo>
                  <a:cubicBezTo>
                    <a:pt x="155" y="1181"/>
                    <a:pt x="155" y="1181"/>
                    <a:pt x="155" y="1181"/>
                  </a:cubicBezTo>
                  <a:cubicBezTo>
                    <a:pt x="155" y="1181"/>
                    <a:pt x="155" y="1181"/>
                    <a:pt x="155" y="1181"/>
                  </a:cubicBezTo>
                  <a:cubicBezTo>
                    <a:pt x="158" y="1184"/>
                    <a:pt x="162" y="1186"/>
                    <a:pt x="167" y="1186"/>
                  </a:cubicBezTo>
                  <a:cubicBezTo>
                    <a:pt x="171" y="1186"/>
                    <a:pt x="175" y="1184"/>
                    <a:pt x="178" y="1181"/>
                  </a:cubicBezTo>
                  <a:cubicBezTo>
                    <a:pt x="178" y="1181"/>
                    <a:pt x="178" y="1181"/>
                    <a:pt x="178" y="1181"/>
                  </a:cubicBezTo>
                  <a:cubicBezTo>
                    <a:pt x="178" y="1181"/>
                    <a:pt x="178" y="1181"/>
                    <a:pt x="178" y="1181"/>
                  </a:cubicBezTo>
                  <a:cubicBezTo>
                    <a:pt x="181" y="1178"/>
                    <a:pt x="183" y="1174"/>
                    <a:pt x="183" y="1170"/>
                  </a:cubicBezTo>
                  <a:cubicBezTo>
                    <a:pt x="183" y="1166"/>
                    <a:pt x="181" y="1162"/>
                    <a:pt x="178" y="1159"/>
                  </a:cubicBezTo>
                  <a:cubicBezTo>
                    <a:pt x="175" y="1156"/>
                    <a:pt x="171" y="1154"/>
                    <a:pt x="167" y="1154"/>
                  </a:cubicBezTo>
                  <a:cubicBezTo>
                    <a:pt x="162" y="1154"/>
                    <a:pt x="158" y="1156"/>
                    <a:pt x="155" y="1159"/>
                  </a:cubicBezTo>
                  <a:cubicBezTo>
                    <a:pt x="153" y="1162"/>
                    <a:pt x="151" y="1166"/>
                    <a:pt x="151" y="1170"/>
                  </a:cubicBezTo>
                  <a:cubicBezTo>
                    <a:pt x="151" y="1174"/>
                    <a:pt x="152" y="1178"/>
                    <a:pt x="155" y="1181"/>
                  </a:cubicBezTo>
                  <a:close/>
                  <a:moveTo>
                    <a:pt x="171" y="1195"/>
                  </a:moveTo>
                  <a:cubicBezTo>
                    <a:pt x="171" y="1251"/>
                    <a:pt x="171" y="1251"/>
                    <a:pt x="171" y="1251"/>
                  </a:cubicBezTo>
                  <a:cubicBezTo>
                    <a:pt x="171" y="1253"/>
                    <a:pt x="169" y="1255"/>
                    <a:pt x="167" y="1255"/>
                  </a:cubicBezTo>
                  <a:cubicBezTo>
                    <a:pt x="164" y="1255"/>
                    <a:pt x="162" y="1253"/>
                    <a:pt x="162" y="1251"/>
                  </a:cubicBezTo>
                  <a:cubicBezTo>
                    <a:pt x="162" y="1195"/>
                    <a:pt x="162" y="1195"/>
                    <a:pt x="162" y="1195"/>
                  </a:cubicBezTo>
                  <a:cubicBezTo>
                    <a:pt x="159" y="1195"/>
                    <a:pt x="157" y="1194"/>
                    <a:pt x="154" y="1192"/>
                  </a:cubicBezTo>
                  <a:cubicBezTo>
                    <a:pt x="144" y="1230"/>
                    <a:pt x="144" y="1230"/>
                    <a:pt x="144" y="1230"/>
                  </a:cubicBezTo>
                  <a:cubicBezTo>
                    <a:pt x="144" y="1233"/>
                    <a:pt x="141" y="1234"/>
                    <a:pt x="139" y="1233"/>
                  </a:cubicBezTo>
                  <a:cubicBezTo>
                    <a:pt x="136" y="1233"/>
                    <a:pt x="135" y="1230"/>
                    <a:pt x="135" y="1228"/>
                  </a:cubicBezTo>
                  <a:cubicBezTo>
                    <a:pt x="146" y="1186"/>
                    <a:pt x="146" y="1186"/>
                    <a:pt x="146" y="1186"/>
                  </a:cubicBezTo>
                  <a:cubicBezTo>
                    <a:pt x="143" y="1181"/>
                    <a:pt x="141" y="1176"/>
                    <a:pt x="141" y="1170"/>
                  </a:cubicBezTo>
                  <a:cubicBezTo>
                    <a:pt x="141" y="1163"/>
                    <a:pt x="144" y="1157"/>
                    <a:pt x="149" y="1152"/>
                  </a:cubicBezTo>
                  <a:cubicBezTo>
                    <a:pt x="152" y="1149"/>
                    <a:pt x="157" y="1146"/>
                    <a:pt x="162" y="1145"/>
                  </a:cubicBezTo>
                  <a:cubicBezTo>
                    <a:pt x="162" y="1060"/>
                    <a:pt x="162" y="1060"/>
                    <a:pt x="162" y="1060"/>
                  </a:cubicBezTo>
                  <a:cubicBezTo>
                    <a:pt x="142" y="1041"/>
                    <a:pt x="142" y="1041"/>
                    <a:pt x="142" y="1041"/>
                  </a:cubicBezTo>
                  <a:cubicBezTo>
                    <a:pt x="140" y="1039"/>
                    <a:pt x="140" y="1036"/>
                    <a:pt x="142" y="1034"/>
                  </a:cubicBezTo>
                  <a:cubicBezTo>
                    <a:pt x="159" y="1017"/>
                    <a:pt x="159" y="1017"/>
                    <a:pt x="159" y="1017"/>
                  </a:cubicBezTo>
                  <a:cubicBezTo>
                    <a:pt x="143" y="1001"/>
                    <a:pt x="143" y="1001"/>
                    <a:pt x="143" y="1001"/>
                  </a:cubicBezTo>
                  <a:cubicBezTo>
                    <a:pt x="143" y="1001"/>
                    <a:pt x="143" y="1001"/>
                    <a:pt x="143" y="1001"/>
                  </a:cubicBezTo>
                  <a:cubicBezTo>
                    <a:pt x="143" y="1001"/>
                    <a:pt x="143" y="1001"/>
                    <a:pt x="143" y="1001"/>
                  </a:cubicBezTo>
                  <a:cubicBezTo>
                    <a:pt x="126" y="984"/>
                    <a:pt x="126" y="984"/>
                    <a:pt x="126" y="984"/>
                  </a:cubicBezTo>
                  <a:cubicBezTo>
                    <a:pt x="109" y="1001"/>
                    <a:pt x="109" y="1001"/>
                    <a:pt x="109" y="1001"/>
                  </a:cubicBezTo>
                  <a:cubicBezTo>
                    <a:pt x="107" y="1002"/>
                    <a:pt x="104" y="1002"/>
                    <a:pt x="102" y="1001"/>
                  </a:cubicBezTo>
                  <a:cubicBezTo>
                    <a:pt x="82" y="980"/>
                    <a:pt x="82" y="980"/>
                    <a:pt x="82" y="980"/>
                  </a:cubicBezTo>
                  <a:cubicBezTo>
                    <a:pt x="80" y="978"/>
                    <a:pt x="80" y="975"/>
                    <a:pt x="82" y="973"/>
                  </a:cubicBezTo>
                  <a:cubicBezTo>
                    <a:pt x="102" y="953"/>
                    <a:pt x="102" y="953"/>
                    <a:pt x="102" y="953"/>
                  </a:cubicBezTo>
                  <a:cubicBezTo>
                    <a:pt x="104" y="951"/>
                    <a:pt x="107" y="951"/>
                    <a:pt x="109" y="953"/>
                  </a:cubicBezTo>
                  <a:cubicBezTo>
                    <a:pt x="126" y="970"/>
                    <a:pt x="126" y="970"/>
                    <a:pt x="126" y="970"/>
                  </a:cubicBezTo>
                  <a:cubicBezTo>
                    <a:pt x="143" y="953"/>
                    <a:pt x="143" y="953"/>
                    <a:pt x="143" y="953"/>
                  </a:cubicBezTo>
                  <a:cubicBezTo>
                    <a:pt x="143" y="953"/>
                    <a:pt x="143" y="953"/>
                    <a:pt x="143" y="953"/>
                  </a:cubicBezTo>
                  <a:cubicBezTo>
                    <a:pt x="160" y="936"/>
                    <a:pt x="160" y="936"/>
                    <a:pt x="160" y="936"/>
                  </a:cubicBezTo>
                  <a:cubicBezTo>
                    <a:pt x="143" y="919"/>
                    <a:pt x="143" y="919"/>
                    <a:pt x="143" y="919"/>
                  </a:cubicBezTo>
                  <a:cubicBezTo>
                    <a:pt x="141" y="917"/>
                    <a:pt x="141" y="914"/>
                    <a:pt x="143" y="912"/>
                  </a:cubicBezTo>
                  <a:cubicBezTo>
                    <a:pt x="162" y="893"/>
                    <a:pt x="162" y="893"/>
                    <a:pt x="162" y="893"/>
                  </a:cubicBezTo>
                  <a:cubicBezTo>
                    <a:pt x="162" y="865"/>
                    <a:pt x="162" y="865"/>
                    <a:pt x="162" y="865"/>
                  </a:cubicBezTo>
                  <a:cubicBezTo>
                    <a:pt x="106" y="865"/>
                    <a:pt x="106" y="865"/>
                    <a:pt x="106" y="865"/>
                  </a:cubicBezTo>
                  <a:cubicBezTo>
                    <a:pt x="102" y="865"/>
                    <a:pt x="98" y="863"/>
                    <a:pt x="95" y="860"/>
                  </a:cubicBezTo>
                  <a:cubicBezTo>
                    <a:pt x="92" y="857"/>
                    <a:pt x="91" y="853"/>
                    <a:pt x="91" y="849"/>
                  </a:cubicBezTo>
                  <a:cubicBezTo>
                    <a:pt x="91" y="830"/>
                    <a:pt x="91" y="830"/>
                    <a:pt x="91" y="830"/>
                  </a:cubicBezTo>
                  <a:cubicBezTo>
                    <a:pt x="91" y="828"/>
                    <a:pt x="91" y="825"/>
                    <a:pt x="92" y="823"/>
                  </a:cubicBezTo>
                  <a:cubicBezTo>
                    <a:pt x="69" y="820"/>
                    <a:pt x="47" y="809"/>
                    <a:pt x="31" y="793"/>
                  </a:cubicBezTo>
                  <a:cubicBezTo>
                    <a:pt x="12" y="774"/>
                    <a:pt x="0" y="747"/>
                    <a:pt x="0" y="718"/>
                  </a:cubicBezTo>
                  <a:cubicBezTo>
                    <a:pt x="0" y="664"/>
                    <a:pt x="0" y="664"/>
                    <a:pt x="0" y="664"/>
                  </a:cubicBezTo>
                  <a:cubicBezTo>
                    <a:pt x="0" y="635"/>
                    <a:pt x="12" y="609"/>
                    <a:pt x="31" y="589"/>
                  </a:cubicBezTo>
                  <a:cubicBezTo>
                    <a:pt x="47" y="573"/>
                    <a:pt x="69" y="562"/>
                    <a:pt x="92" y="559"/>
                  </a:cubicBezTo>
                  <a:cubicBezTo>
                    <a:pt x="91" y="557"/>
                    <a:pt x="91" y="555"/>
                    <a:pt x="91" y="552"/>
                  </a:cubicBezTo>
                  <a:cubicBezTo>
                    <a:pt x="91" y="533"/>
                    <a:pt x="91" y="533"/>
                    <a:pt x="91" y="533"/>
                  </a:cubicBezTo>
                  <a:cubicBezTo>
                    <a:pt x="91" y="529"/>
                    <a:pt x="92" y="525"/>
                    <a:pt x="95" y="522"/>
                  </a:cubicBezTo>
                  <a:cubicBezTo>
                    <a:pt x="95" y="522"/>
                    <a:pt x="95" y="522"/>
                    <a:pt x="95" y="522"/>
                  </a:cubicBezTo>
                  <a:cubicBezTo>
                    <a:pt x="98" y="519"/>
                    <a:pt x="102" y="518"/>
                    <a:pt x="106" y="518"/>
                  </a:cubicBezTo>
                  <a:cubicBezTo>
                    <a:pt x="136" y="518"/>
                    <a:pt x="136" y="518"/>
                    <a:pt x="136" y="518"/>
                  </a:cubicBezTo>
                  <a:cubicBezTo>
                    <a:pt x="138" y="511"/>
                    <a:pt x="141" y="505"/>
                    <a:pt x="145" y="501"/>
                  </a:cubicBezTo>
                  <a:cubicBezTo>
                    <a:pt x="150" y="496"/>
                    <a:pt x="155" y="493"/>
                    <a:pt x="162" y="492"/>
                  </a:cubicBezTo>
                  <a:cubicBezTo>
                    <a:pt x="162" y="4"/>
                    <a:pt x="162" y="4"/>
                    <a:pt x="162" y="4"/>
                  </a:cubicBezTo>
                  <a:cubicBezTo>
                    <a:pt x="162" y="2"/>
                    <a:pt x="164" y="0"/>
                    <a:pt x="167" y="0"/>
                  </a:cubicBezTo>
                  <a:cubicBezTo>
                    <a:pt x="169" y="0"/>
                    <a:pt x="171" y="2"/>
                    <a:pt x="171" y="4"/>
                  </a:cubicBezTo>
                  <a:cubicBezTo>
                    <a:pt x="171" y="492"/>
                    <a:pt x="171" y="492"/>
                    <a:pt x="171" y="492"/>
                  </a:cubicBezTo>
                  <a:cubicBezTo>
                    <a:pt x="178" y="493"/>
                    <a:pt x="184" y="496"/>
                    <a:pt x="188" y="501"/>
                  </a:cubicBezTo>
                  <a:cubicBezTo>
                    <a:pt x="193" y="505"/>
                    <a:pt x="196" y="511"/>
                    <a:pt x="197" y="518"/>
                  </a:cubicBezTo>
                  <a:cubicBezTo>
                    <a:pt x="227" y="518"/>
                    <a:pt x="227" y="518"/>
                    <a:pt x="227" y="518"/>
                  </a:cubicBezTo>
                  <a:cubicBezTo>
                    <a:pt x="231" y="518"/>
                    <a:pt x="235" y="519"/>
                    <a:pt x="238" y="522"/>
                  </a:cubicBezTo>
                  <a:cubicBezTo>
                    <a:pt x="238" y="522"/>
                    <a:pt x="238" y="522"/>
                    <a:pt x="238" y="522"/>
                  </a:cubicBezTo>
                  <a:cubicBezTo>
                    <a:pt x="241" y="525"/>
                    <a:pt x="243" y="529"/>
                    <a:pt x="243" y="533"/>
                  </a:cubicBezTo>
                  <a:cubicBezTo>
                    <a:pt x="243" y="552"/>
                    <a:pt x="243" y="552"/>
                    <a:pt x="243" y="552"/>
                  </a:cubicBezTo>
                  <a:cubicBezTo>
                    <a:pt x="243" y="555"/>
                    <a:pt x="242" y="557"/>
                    <a:pt x="241" y="559"/>
                  </a:cubicBezTo>
                  <a:cubicBezTo>
                    <a:pt x="265" y="562"/>
                    <a:pt x="286" y="573"/>
                    <a:pt x="302" y="589"/>
                  </a:cubicBezTo>
                  <a:cubicBezTo>
                    <a:pt x="321" y="609"/>
                    <a:pt x="333" y="635"/>
                    <a:pt x="333" y="664"/>
                  </a:cubicBezTo>
                  <a:cubicBezTo>
                    <a:pt x="333" y="718"/>
                    <a:pt x="333" y="718"/>
                    <a:pt x="333" y="718"/>
                  </a:cubicBezTo>
                  <a:cubicBezTo>
                    <a:pt x="333" y="747"/>
                    <a:pt x="321" y="774"/>
                    <a:pt x="302" y="793"/>
                  </a:cubicBezTo>
                  <a:cubicBezTo>
                    <a:pt x="286" y="809"/>
                    <a:pt x="265" y="820"/>
                    <a:pt x="241" y="823"/>
                  </a:cubicBezTo>
                  <a:cubicBezTo>
                    <a:pt x="242" y="825"/>
                    <a:pt x="243" y="828"/>
                    <a:pt x="243" y="830"/>
                  </a:cubicBezTo>
                  <a:cubicBezTo>
                    <a:pt x="243" y="849"/>
                    <a:pt x="243" y="849"/>
                    <a:pt x="243" y="849"/>
                  </a:cubicBezTo>
                  <a:cubicBezTo>
                    <a:pt x="243" y="853"/>
                    <a:pt x="241" y="857"/>
                    <a:pt x="238" y="860"/>
                  </a:cubicBezTo>
                  <a:cubicBezTo>
                    <a:pt x="238" y="860"/>
                    <a:pt x="238" y="860"/>
                    <a:pt x="238" y="860"/>
                  </a:cubicBezTo>
                  <a:cubicBezTo>
                    <a:pt x="235" y="863"/>
                    <a:pt x="231" y="865"/>
                    <a:pt x="227" y="865"/>
                  </a:cubicBezTo>
                  <a:cubicBezTo>
                    <a:pt x="171" y="865"/>
                    <a:pt x="171" y="865"/>
                    <a:pt x="171" y="865"/>
                  </a:cubicBezTo>
                  <a:cubicBezTo>
                    <a:pt x="171" y="893"/>
                    <a:pt x="171" y="893"/>
                    <a:pt x="171" y="893"/>
                  </a:cubicBezTo>
                  <a:cubicBezTo>
                    <a:pt x="190" y="912"/>
                    <a:pt x="190" y="912"/>
                    <a:pt x="190" y="912"/>
                  </a:cubicBezTo>
                  <a:cubicBezTo>
                    <a:pt x="192" y="914"/>
                    <a:pt x="192" y="917"/>
                    <a:pt x="190" y="919"/>
                  </a:cubicBezTo>
                  <a:cubicBezTo>
                    <a:pt x="173" y="936"/>
                    <a:pt x="173" y="936"/>
                    <a:pt x="173" y="936"/>
                  </a:cubicBezTo>
                  <a:cubicBezTo>
                    <a:pt x="190" y="953"/>
                    <a:pt x="190" y="953"/>
                    <a:pt x="190" y="953"/>
                  </a:cubicBezTo>
                  <a:cubicBezTo>
                    <a:pt x="190" y="953"/>
                    <a:pt x="190" y="953"/>
                    <a:pt x="190" y="953"/>
                  </a:cubicBezTo>
                  <a:cubicBezTo>
                    <a:pt x="190" y="953"/>
                    <a:pt x="190" y="953"/>
                    <a:pt x="190" y="953"/>
                  </a:cubicBezTo>
                  <a:cubicBezTo>
                    <a:pt x="207" y="970"/>
                    <a:pt x="207" y="970"/>
                    <a:pt x="207" y="970"/>
                  </a:cubicBezTo>
                  <a:cubicBezTo>
                    <a:pt x="225" y="953"/>
                    <a:pt x="225" y="953"/>
                    <a:pt x="225" y="953"/>
                  </a:cubicBezTo>
                  <a:cubicBezTo>
                    <a:pt x="226" y="951"/>
                    <a:pt x="229" y="951"/>
                    <a:pt x="231" y="953"/>
                  </a:cubicBezTo>
                  <a:cubicBezTo>
                    <a:pt x="252" y="973"/>
                    <a:pt x="252" y="973"/>
                    <a:pt x="252" y="973"/>
                  </a:cubicBezTo>
                  <a:cubicBezTo>
                    <a:pt x="254" y="975"/>
                    <a:pt x="254" y="978"/>
                    <a:pt x="252" y="980"/>
                  </a:cubicBezTo>
                  <a:cubicBezTo>
                    <a:pt x="231" y="1001"/>
                    <a:pt x="231" y="1001"/>
                    <a:pt x="231" y="1001"/>
                  </a:cubicBezTo>
                  <a:cubicBezTo>
                    <a:pt x="229" y="1002"/>
                    <a:pt x="226" y="1002"/>
                    <a:pt x="225" y="1001"/>
                  </a:cubicBezTo>
                  <a:cubicBezTo>
                    <a:pt x="207" y="984"/>
                    <a:pt x="207" y="984"/>
                    <a:pt x="207" y="984"/>
                  </a:cubicBezTo>
                  <a:cubicBezTo>
                    <a:pt x="190" y="1001"/>
                    <a:pt x="190" y="1001"/>
                    <a:pt x="190" y="1001"/>
                  </a:cubicBezTo>
                  <a:cubicBezTo>
                    <a:pt x="173" y="1018"/>
                    <a:pt x="173" y="1018"/>
                    <a:pt x="173" y="1018"/>
                  </a:cubicBezTo>
                  <a:cubicBezTo>
                    <a:pt x="190" y="1034"/>
                    <a:pt x="190" y="1034"/>
                    <a:pt x="190" y="1034"/>
                  </a:cubicBezTo>
                  <a:cubicBezTo>
                    <a:pt x="191" y="1036"/>
                    <a:pt x="191" y="1039"/>
                    <a:pt x="190" y="1041"/>
                  </a:cubicBezTo>
                  <a:cubicBezTo>
                    <a:pt x="171" y="1059"/>
                    <a:pt x="171" y="1059"/>
                    <a:pt x="171" y="1059"/>
                  </a:cubicBezTo>
                  <a:cubicBezTo>
                    <a:pt x="171" y="1145"/>
                    <a:pt x="171" y="1145"/>
                    <a:pt x="171" y="1145"/>
                  </a:cubicBezTo>
                  <a:cubicBezTo>
                    <a:pt x="177" y="1146"/>
                    <a:pt x="181" y="1149"/>
                    <a:pt x="185" y="1152"/>
                  </a:cubicBezTo>
                  <a:cubicBezTo>
                    <a:pt x="189" y="1157"/>
                    <a:pt x="192" y="1163"/>
                    <a:pt x="192" y="1170"/>
                  </a:cubicBezTo>
                  <a:cubicBezTo>
                    <a:pt x="192" y="1176"/>
                    <a:pt x="190" y="1181"/>
                    <a:pt x="187" y="1186"/>
                  </a:cubicBezTo>
                  <a:cubicBezTo>
                    <a:pt x="198" y="1228"/>
                    <a:pt x="198" y="1228"/>
                    <a:pt x="198" y="1228"/>
                  </a:cubicBezTo>
                  <a:cubicBezTo>
                    <a:pt x="199" y="1230"/>
                    <a:pt x="197" y="1233"/>
                    <a:pt x="195" y="1233"/>
                  </a:cubicBezTo>
                  <a:cubicBezTo>
                    <a:pt x="192" y="1234"/>
                    <a:pt x="190" y="1233"/>
                    <a:pt x="189" y="1230"/>
                  </a:cubicBezTo>
                  <a:cubicBezTo>
                    <a:pt x="179" y="1192"/>
                    <a:pt x="179" y="1192"/>
                    <a:pt x="179" y="1192"/>
                  </a:cubicBezTo>
                  <a:cubicBezTo>
                    <a:pt x="177" y="1194"/>
                    <a:pt x="174" y="1195"/>
                    <a:pt x="171" y="1195"/>
                  </a:cubicBezTo>
                  <a:close/>
                  <a:moveTo>
                    <a:pt x="187" y="518"/>
                  </a:moveTo>
                  <a:cubicBezTo>
                    <a:pt x="186" y="514"/>
                    <a:pt x="184" y="510"/>
                    <a:pt x="182" y="507"/>
                  </a:cubicBezTo>
                  <a:cubicBezTo>
                    <a:pt x="178" y="504"/>
                    <a:pt x="172" y="501"/>
                    <a:pt x="167" y="501"/>
                  </a:cubicBezTo>
                  <a:cubicBezTo>
                    <a:pt x="161" y="501"/>
                    <a:pt x="156" y="504"/>
                    <a:pt x="152" y="507"/>
                  </a:cubicBezTo>
                  <a:cubicBezTo>
                    <a:pt x="149" y="510"/>
                    <a:pt x="147" y="514"/>
                    <a:pt x="146" y="518"/>
                  </a:cubicBezTo>
                  <a:cubicBezTo>
                    <a:pt x="187" y="518"/>
                    <a:pt x="187" y="518"/>
                    <a:pt x="187" y="518"/>
                  </a:cubicBezTo>
                  <a:close/>
                  <a:moveTo>
                    <a:pt x="164" y="1049"/>
                  </a:moveTo>
                  <a:cubicBezTo>
                    <a:pt x="165" y="1049"/>
                    <a:pt x="166" y="1048"/>
                    <a:pt x="167" y="1048"/>
                  </a:cubicBezTo>
                  <a:cubicBezTo>
                    <a:pt x="167" y="1048"/>
                    <a:pt x="168" y="1048"/>
                    <a:pt x="168" y="1049"/>
                  </a:cubicBezTo>
                  <a:cubicBezTo>
                    <a:pt x="179" y="1037"/>
                    <a:pt x="179" y="1037"/>
                    <a:pt x="179" y="1037"/>
                  </a:cubicBezTo>
                  <a:cubicBezTo>
                    <a:pt x="166" y="1024"/>
                    <a:pt x="166" y="1024"/>
                    <a:pt x="166" y="1024"/>
                  </a:cubicBezTo>
                  <a:cubicBezTo>
                    <a:pt x="152" y="1037"/>
                    <a:pt x="152" y="1037"/>
                    <a:pt x="152" y="1037"/>
                  </a:cubicBezTo>
                  <a:cubicBezTo>
                    <a:pt x="164" y="1049"/>
                    <a:pt x="164" y="1049"/>
                    <a:pt x="164" y="1049"/>
                  </a:cubicBezTo>
                  <a:close/>
                  <a:moveTo>
                    <a:pt x="206" y="612"/>
                  </a:moveTo>
                  <a:cubicBezTo>
                    <a:pt x="206" y="614"/>
                    <a:pt x="204" y="616"/>
                    <a:pt x="202" y="616"/>
                  </a:cubicBezTo>
                  <a:cubicBezTo>
                    <a:pt x="200" y="616"/>
                    <a:pt x="199" y="614"/>
                    <a:pt x="199" y="612"/>
                  </a:cubicBezTo>
                  <a:cubicBezTo>
                    <a:pt x="199" y="591"/>
                    <a:pt x="199" y="591"/>
                    <a:pt x="199" y="591"/>
                  </a:cubicBezTo>
                  <a:cubicBezTo>
                    <a:pt x="199" y="584"/>
                    <a:pt x="196" y="578"/>
                    <a:pt x="192" y="574"/>
                  </a:cubicBezTo>
                  <a:cubicBezTo>
                    <a:pt x="189" y="571"/>
                    <a:pt x="185" y="569"/>
                    <a:pt x="182" y="568"/>
                  </a:cubicBezTo>
                  <a:cubicBezTo>
                    <a:pt x="152" y="568"/>
                    <a:pt x="152" y="568"/>
                    <a:pt x="152" y="568"/>
                  </a:cubicBezTo>
                  <a:cubicBezTo>
                    <a:pt x="148" y="569"/>
                    <a:pt x="144" y="571"/>
                    <a:pt x="142" y="574"/>
                  </a:cubicBezTo>
                  <a:cubicBezTo>
                    <a:pt x="137" y="578"/>
                    <a:pt x="134" y="584"/>
                    <a:pt x="134" y="591"/>
                  </a:cubicBezTo>
                  <a:cubicBezTo>
                    <a:pt x="134" y="791"/>
                    <a:pt x="134" y="791"/>
                    <a:pt x="134" y="791"/>
                  </a:cubicBezTo>
                  <a:cubicBezTo>
                    <a:pt x="134" y="798"/>
                    <a:pt x="137" y="804"/>
                    <a:pt x="142" y="808"/>
                  </a:cubicBezTo>
                  <a:cubicBezTo>
                    <a:pt x="144" y="811"/>
                    <a:pt x="148" y="813"/>
                    <a:pt x="152" y="815"/>
                  </a:cubicBezTo>
                  <a:cubicBezTo>
                    <a:pt x="182" y="815"/>
                    <a:pt x="182" y="815"/>
                    <a:pt x="182" y="815"/>
                  </a:cubicBezTo>
                  <a:cubicBezTo>
                    <a:pt x="185" y="813"/>
                    <a:pt x="189" y="811"/>
                    <a:pt x="192" y="808"/>
                  </a:cubicBezTo>
                  <a:cubicBezTo>
                    <a:pt x="196" y="804"/>
                    <a:pt x="199" y="798"/>
                    <a:pt x="199" y="791"/>
                  </a:cubicBezTo>
                  <a:cubicBezTo>
                    <a:pt x="199" y="640"/>
                    <a:pt x="199" y="640"/>
                    <a:pt x="199" y="640"/>
                  </a:cubicBezTo>
                  <a:cubicBezTo>
                    <a:pt x="199" y="638"/>
                    <a:pt x="200" y="636"/>
                    <a:pt x="202" y="636"/>
                  </a:cubicBezTo>
                  <a:cubicBezTo>
                    <a:pt x="204" y="636"/>
                    <a:pt x="206" y="638"/>
                    <a:pt x="206" y="640"/>
                  </a:cubicBezTo>
                  <a:cubicBezTo>
                    <a:pt x="206" y="791"/>
                    <a:pt x="206" y="791"/>
                    <a:pt x="206" y="791"/>
                  </a:cubicBezTo>
                  <a:cubicBezTo>
                    <a:pt x="206" y="800"/>
                    <a:pt x="202" y="808"/>
                    <a:pt x="197" y="814"/>
                  </a:cubicBezTo>
                  <a:cubicBezTo>
                    <a:pt x="196" y="814"/>
                    <a:pt x="196" y="814"/>
                    <a:pt x="196" y="815"/>
                  </a:cubicBezTo>
                  <a:cubicBezTo>
                    <a:pt x="203" y="815"/>
                    <a:pt x="203" y="815"/>
                    <a:pt x="203" y="815"/>
                  </a:cubicBezTo>
                  <a:cubicBezTo>
                    <a:pt x="220" y="812"/>
                    <a:pt x="235" y="803"/>
                    <a:pt x="246" y="792"/>
                  </a:cubicBezTo>
                  <a:cubicBezTo>
                    <a:pt x="261" y="777"/>
                    <a:pt x="270" y="757"/>
                    <a:pt x="270" y="735"/>
                  </a:cubicBezTo>
                  <a:cubicBezTo>
                    <a:pt x="270" y="734"/>
                    <a:pt x="270" y="734"/>
                    <a:pt x="270" y="734"/>
                  </a:cubicBezTo>
                  <a:cubicBezTo>
                    <a:pt x="270" y="732"/>
                    <a:pt x="272" y="730"/>
                    <a:pt x="274" y="730"/>
                  </a:cubicBezTo>
                  <a:cubicBezTo>
                    <a:pt x="276" y="730"/>
                    <a:pt x="277" y="732"/>
                    <a:pt x="277" y="734"/>
                  </a:cubicBezTo>
                  <a:cubicBezTo>
                    <a:pt x="277" y="735"/>
                    <a:pt x="277" y="735"/>
                    <a:pt x="277" y="735"/>
                  </a:cubicBezTo>
                  <a:cubicBezTo>
                    <a:pt x="277" y="759"/>
                    <a:pt x="267" y="781"/>
                    <a:pt x="251" y="797"/>
                  </a:cubicBezTo>
                  <a:cubicBezTo>
                    <a:pt x="244" y="804"/>
                    <a:pt x="236" y="810"/>
                    <a:pt x="226" y="815"/>
                  </a:cubicBezTo>
                  <a:cubicBezTo>
                    <a:pt x="227" y="815"/>
                    <a:pt x="227" y="815"/>
                    <a:pt x="227" y="815"/>
                  </a:cubicBezTo>
                  <a:cubicBezTo>
                    <a:pt x="254" y="815"/>
                    <a:pt x="278" y="804"/>
                    <a:pt x="295" y="786"/>
                  </a:cubicBezTo>
                  <a:cubicBezTo>
                    <a:pt x="313" y="769"/>
                    <a:pt x="324" y="744"/>
                    <a:pt x="324" y="718"/>
                  </a:cubicBezTo>
                  <a:cubicBezTo>
                    <a:pt x="324" y="664"/>
                    <a:pt x="324" y="664"/>
                    <a:pt x="324" y="664"/>
                  </a:cubicBezTo>
                  <a:cubicBezTo>
                    <a:pt x="324" y="638"/>
                    <a:pt x="313" y="614"/>
                    <a:pt x="295" y="596"/>
                  </a:cubicBezTo>
                  <a:cubicBezTo>
                    <a:pt x="278" y="579"/>
                    <a:pt x="254" y="568"/>
                    <a:pt x="227" y="568"/>
                  </a:cubicBezTo>
                  <a:cubicBezTo>
                    <a:pt x="226" y="568"/>
                    <a:pt x="226" y="568"/>
                    <a:pt x="226" y="568"/>
                  </a:cubicBezTo>
                  <a:cubicBezTo>
                    <a:pt x="236" y="572"/>
                    <a:pt x="244" y="578"/>
                    <a:pt x="251" y="585"/>
                  </a:cubicBezTo>
                  <a:cubicBezTo>
                    <a:pt x="267" y="601"/>
                    <a:pt x="277" y="623"/>
                    <a:pt x="277" y="647"/>
                  </a:cubicBezTo>
                  <a:cubicBezTo>
                    <a:pt x="277" y="706"/>
                    <a:pt x="277" y="706"/>
                    <a:pt x="277" y="706"/>
                  </a:cubicBezTo>
                  <a:cubicBezTo>
                    <a:pt x="277" y="708"/>
                    <a:pt x="276" y="710"/>
                    <a:pt x="274" y="710"/>
                  </a:cubicBezTo>
                  <a:cubicBezTo>
                    <a:pt x="272" y="710"/>
                    <a:pt x="270" y="708"/>
                    <a:pt x="270" y="706"/>
                  </a:cubicBezTo>
                  <a:cubicBezTo>
                    <a:pt x="270" y="647"/>
                    <a:pt x="270" y="647"/>
                    <a:pt x="270" y="647"/>
                  </a:cubicBezTo>
                  <a:cubicBezTo>
                    <a:pt x="270" y="625"/>
                    <a:pt x="261" y="605"/>
                    <a:pt x="246" y="590"/>
                  </a:cubicBezTo>
                  <a:cubicBezTo>
                    <a:pt x="235" y="579"/>
                    <a:pt x="220" y="571"/>
                    <a:pt x="203" y="568"/>
                  </a:cubicBezTo>
                  <a:cubicBezTo>
                    <a:pt x="196" y="568"/>
                    <a:pt x="196" y="568"/>
                    <a:pt x="196" y="568"/>
                  </a:cubicBezTo>
                  <a:cubicBezTo>
                    <a:pt x="196" y="568"/>
                    <a:pt x="196" y="568"/>
                    <a:pt x="197" y="569"/>
                  </a:cubicBezTo>
                  <a:cubicBezTo>
                    <a:pt x="202" y="574"/>
                    <a:pt x="206" y="582"/>
                    <a:pt x="206" y="591"/>
                  </a:cubicBezTo>
                  <a:cubicBezTo>
                    <a:pt x="206" y="612"/>
                    <a:pt x="206" y="612"/>
                    <a:pt x="206" y="612"/>
                  </a:cubicBezTo>
                  <a:close/>
                  <a:moveTo>
                    <a:pt x="138" y="815"/>
                  </a:moveTo>
                  <a:cubicBezTo>
                    <a:pt x="137" y="814"/>
                    <a:pt x="137" y="814"/>
                    <a:pt x="137" y="814"/>
                  </a:cubicBezTo>
                  <a:cubicBezTo>
                    <a:pt x="131" y="808"/>
                    <a:pt x="127" y="800"/>
                    <a:pt x="127" y="791"/>
                  </a:cubicBezTo>
                  <a:cubicBezTo>
                    <a:pt x="127" y="591"/>
                    <a:pt x="127" y="591"/>
                    <a:pt x="127" y="591"/>
                  </a:cubicBezTo>
                  <a:cubicBezTo>
                    <a:pt x="127" y="582"/>
                    <a:pt x="131" y="574"/>
                    <a:pt x="137" y="569"/>
                  </a:cubicBezTo>
                  <a:cubicBezTo>
                    <a:pt x="137" y="568"/>
                    <a:pt x="137" y="568"/>
                    <a:pt x="138" y="568"/>
                  </a:cubicBezTo>
                  <a:cubicBezTo>
                    <a:pt x="130" y="568"/>
                    <a:pt x="130" y="568"/>
                    <a:pt x="130" y="568"/>
                  </a:cubicBezTo>
                  <a:cubicBezTo>
                    <a:pt x="119" y="570"/>
                    <a:pt x="109" y="574"/>
                    <a:pt x="100" y="580"/>
                  </a:cubicBezTo>
                  <a:cubicBezTo>
                    <a:pt x="87" y="588"/>
                    <a:pt x="76" y="601"/>
                    <a:pt x="70" y="616"/>
                  </a:cubicBezTo>
                  <a:cubicBezTo>
                    <a:pt x="69" y="617"/>
                    <a:pt x="67" y="618"/>
                    <a:pt x="65" y="617"/>
                  </a:cubicBezTo>
                  <a:cubicBezTo>
                    <a:pt x="63" y="617"/>
                    <a:pt x="63" y="615"/>
                    <a:pt x="63" y="613"/>
                  </a:cubicBezTo>
                  <a:cubicBezTo>
                    <a:pt x="70" y="597"/>
                    <a:pt x="82" y="583"/>
                    <a:pt x="96" y="574"/>
                  </a:cubicBezTo>
                  <a:cubicBezTo>
                    <a:pt x="100" y="572"/>
                    <a:pt x="103" y="569"/>
                    <a:pt x="107" y="568"/>
                  </a:cubicBezTo>
                  <a:cubicBezTo>
                    <a:pt x="106" y="568"/>
                    <a:pt x="106" y="568"/>
                    <a:pt x="106" y="568"/>
                  </a:cubicBezTo>
                  <a:cubicBezTo>
                    <a:pt x="80" y="568"/>
                    <a:pt x="55" y="579"/>
                    <a:pt x="38" y="596"/>
                  </a:cubicBezTo>
                  <a:cubicBezTo>
                    <a:pt x="20" y="614"/>
                    <a:pt x="10" y="638"/>
                    <a:pt x="10" y="664"/>
                  </a:cubicBezTo>
                  <a:cubicBezTo>
                    <a:pt x="10" y="718"/>
                    <a:pt x="10" y="718"/>
                    <a:pt x="10" y="718"/>
                  </a:cubicBezTo>
                  <a:cubicBezTo>
                    <a:pt x="10" y="744"/>
                    <a:pt x="20" y="769"/>
                    <a:pt x="38" y="786"/>
                  </a:cubicBezTo>
                  <a:cubicBezTo>
                    <a:pt x="55" y="804"/>
                    <a:pt x="80" y="815"/>
                    <a:pt x="106" y="815"/>
                  </a:cubicBezTo>
                  <a:cubicBezTo>
                    <a:pt x="107" y="815"/>
                    <a:pt x="107" y="815"/>
                    <a:pt x="107" y="815"/>
                  </a:cubicBezTo>
                  <a:cubicBezTo>
                    <a:pt x="100" y="811"/>
                    <a:pt x="94" y="807"/>
                    <a:pt x="88" y="802"/>
                  </a:cubicBezTo>
                  <a:cubicBezTo>
                    <a:pt x="73" y="790"/>
                    <a:pt x="62" y="771"/>
                    <a:pt x="58" y="751"/>
                  </a:cubicBezTo>
                  <a:cubicBezTo>
                    <a:pt x="57" y="749"/>
                    <a:pt x="59" y="747"/>
                    <a:pt x="61" y="747"/>
                  </a:cubicBezTo>
                  <a:cubicBezTo>
                    <a:pt x="62" y="746"/>
                    <a:pt x="64" y="748"/>
                    <a:pt x="65" y="750"/>
                  </a:cubicBezTo>
                  <a:cubicBezTo>
                    <a:pt x="68" y="768"/>
                    <a:pt x="78" y="785"/>
                    <a:pt x="93" y="797"/>
                  </a:cubicBezTo>
                  <a:cubicBezTo>
                    <a:pt x="103" y="806"/>
                    <a:pt x="116" y="812"/>
                    <a:pt x="130" y="815"/>
                  </a:cubicBezTo>
                  <a:cubicBezTo>
                    <a:pt x="138" y="815"/>
                    <a:pt x="138" y="815"/>
                    <a:pt x="138" y="815"/>
                  </a:cubicBezTo>
                  <a:close/>
                  <a:moveTo>
                    <a:pt x="56" y="641"/>
                  </a:moveTo>
                  <a:cubicBezTo>
                    <a:pt x="56" y="642"/>
                    <a:pt x="56" y="643"/>
                    <a:pt x="56" y="644"/>
                  </a:cubicBezTo>
                  <a:cubicBezTo>
                    <a:pt x="56" y="646"/>
                    <a:pt x="56" y="647"/>
                    <a:pt x="56" y="647"/>
                  </a:cubicBezTo>
                  <a:cubicBezTo>
                    <a:pt x="56" y="723"/>
                    <a:pt x="56" y="723"/>
                    <a:pt x="56" y="723"/>
                  </a:cubicBezTo>
                  <a:cubicBezTo>
                    <a:pt x="56" y="725"/>
                    <a:pt x="58" y="726"/>
                    <a:pt x="60" y="726"/>
                  </a:cubicBezTo>
                  <a:cubicBezTo>
                    <a:pt x="62" y="726"/>
                    <a:pt x="63" y="725"/>
                    <a:pt x="63" y="723"/>
                  </a:cubicBezTo>
                  <a:cubicBezTo>
                    <a:pt x="63" y="647"/>
                    <a:pt x="63" y="647"/>
                    <a:pt x="63" y="647"/>
                  </a:cubicBezTo>
                  <a:cubicBezTo>
                    <a:pt x="63" y="646"/>
                    <a:pt x="63" y="645"/>
                    <a:pt x="63" y="645"/>
                  </a:cubicBezTo>
                  <a:cubicBezTo>
                    <a:pt x="63" y="644"/>
                    <a:pt x="63" y="643"/>
                    <a:pt x="64" y="642"/>
                  </a:cubicBezTo>
                  <a:cubicBezTo>
                    <a:pt x="64" y="640"/>
                    <a:pt x="62" y="638"/>
                    <a:pt x="60" y="638"/>
                  </a:cubicBezTo>
                  <a:cubicBezTo>
                    <a:pt x="58" y="638"/>
                    <a:pt x="57" y="639"/>
                    <a:pt x="56" y="641"/>
                  </a:cubicBezTo>
                  <a:close/>
                  <a:moveTo>
                    <a:pt x="227" y="824"/>
                  </a:moveTo>
                  <a:cubicBezTo>
                    <a:pt x="227" y="824"/>
                    <a:pt x="227" y="824"/>
                    <a:pt x="227" y="824"/>
                  </a:cubicBezTo>
                  <a:cubicBezTo>
                    <a:pt x="106" y="824"/>
                    <a:pt x="106" y="824"/>
                    <a:pt x="106" y="824"/>
                  </a:cubicBezTo>
                  <a:cubicBezTo>
                    <a:pt x="106" y="824"/>
                    <a:pt x="106" y="824"/>
                    <a:pt x="106" y="824"/>
                  </a:cubicBezTo>
                  <a:cubicBezTo>
                    <a:pt x="105" y="824"/>
                    <a:pt x="103" y="825"/>
                    <a:pt x="102" y="826"/>
                  </a:cubicBezTo>
                  <a:cubicBezTo>
                    <a:pt x="102" y="826"/>
                    <a:pt x="102" y="826"/>
                    <a:pt x="102" y="826"/>
                  </a:cubicBezTo>
                  <a:cubicBezTo>
                    <a:pt x="101" y="827"/>
                    <a:pt x="100" y="828"/>
                    <a:pt x="100" y="830"/>
                  </a:cubicBezTo>
                  <a:cubicBezTo>
                    <a:pt x="100" y="849"/>
                    <a:pt x="100" y="849"/>
                    <a:pt x="100" y="849"/>
                  </a:cubicBezTo>
                  <a:cubicBezTo>
                    <a:pt x="100" y="851"/>
                    <a:pt x="101" y="852"/>
                    <a:pt x="102" y="853"/>
                  </a:cubicBezTo>
                  <a:cubicBezTo>
                    <a:pt x="103" y="854"/>
                    <a:pt x="105" y="855"/>
                    <a:pt x="106" y="855"/>
                  </a:cubicBezTo>
                  <a:cubicBezTo>
                    <a:pt x="167" y="855"/>
                    <a:pt x="167" y="855"/>
                    <a:pt x="167" y="855"/>
                  </a:cubicBezTo>
                  <a:cubicBezTo>
                    <a:pt x="227" y="855"/>
                    <a:pt x="227" y="855"/>
                    <a:pt x="227" y="855"/>
                  </a:cubicBezTo>
                  <a:cubicBezTo>
                    <a:pt x="229" y="855"/>
                    <a:pt x="230" y="854"/>
                    <a:pt x="231" y="854"/>
                  </a:cubicBezTo>
                  <a:cubicBezTo>
                    <a:pt x="231" y="853"/>
                    <a:pt x="231" y="853"/>
                    <a:pt x="231" y="853"/>
                  </a:cubicBezTo>
                  <a:cubicBezTo>
                    <a:pt x="232" y="852"/>
                    <a:pt x="233" y="851"/>
                    <a:pt x="233" y="849"/>
                  </a:cubicBezTo>
                  <a:cubicBezTo>
                    <a:pt x="233" y="830"/>
                    <a:pt x="233" y="830"/>
                    <a:pt x="233" y="830"/>
                  </a:cubicBezTo>
                  <a:cubicBezTo>
                    <a:pt x="233" y="828"/>
                    <a:pt x="232" y="827"/>
                    <a:pt x="231" y="826"/>
                  </a:cubicBezTo>
                  <a:cubicBezTo>
                    <a:pt x="231" y="826"/>
                    <a:pt x="231" y="826"/>
                    <a:pt x="231" y="826"/>
                  </a:cubicBezTo>
                  <a:cubicBezTo>
                    <a:pt x="230" y="825"/>
                    <a:pt x="229" y="824"/>
                    <a:pt x="227" y="824"/>
                  </a:cubicBezTo>
                  <a:close/>
                  <a:moveTo>
                    <a:pt x="227" y="527"/>
                  </a:moveTo>
                  <a:cubicBezTo>
                    <a:pt x="192" y="527"/>
                    <a:pt x="192" y="527"/>
                    <a:pt x="192" y="527"/>
                  </a:cubicBezTo>
                  <a:cubicBezTo>
                    <a:pt x="141" y="527"/>
                    <a:pt x="141" y="527"/>
                    <a:pt x="141" y="527"/>
                  </a:cubicBezTo>
                  <a:cubicBezTo>
                    <a:pt x="106" y="527"/>
                    <a:pt x="106" y="527"/>
                    <a:pt x="106" y="527"/>
                  </a:cubicBezTo>
                  <a:cubicBezTo>
                    <a:pt x="105" y="527"/>
                    <a:pt x="103" y="528"/>
                    <a:pt x="102" y="529"/>
                  </a:cubicBezTo>
                  <a:cubicBezTo>
                    <a:pt x="102" y="529"/>
                    <a:pt x="102" y="529"/>
                    <a:pt x="102" y="529"/>
                  </a:cubicBezTo>
                  <a:cubicBezTo>
                    <a:pt x="101" y="530"/>
                    <a:pt x="100" y="531"/>
                    <a:pt x="100" y="533"/>
                  </a:cubicBezTo>
                  <a:cubicBezTo>
                    <a:pt x="100" y="552"/>
                    <a:pt x="100" y="552"/>
                    <a:pt x="100" y="552"/>
                  </a:cubicBezTo>
                  <a:cubicBezTo>
                    <a:pt x="100" y="554"/>
                    <a:pt x="101" y="555"/>
                    <a:pt x="102" y="556"/>
                  </a:cubicBezTo>
                  <a:cubicBezTo>
                    <a:pt x="102" y="556"/>
                    <a:pt x="102" y="556"/>
                    <a:pt x="102" y="556"/>
                  </a:cubicBezTo>
                  <a:cubicBezTo>
                    <a:pt x="103" y="557"/>
                    <a:pt x="105" y="558"/>
                    <a:pt x="106" y="558"/>
                  </a:cubicBezTo>
                  <a:cubicBezTo>
                    <a:pt x="106" y="558"/>
                    <a:pt x="106" y="558"/>
                    <a:pt x="106" y="558"/>
                  </a:cubicBezTo>
                  <a:cubicBezTo>
                    <a:pt x="227" y="558"/>
                    <a:pt x="227" y="558"/>
                    <a:pt x="227" y="558"/>
                  </a:cubicBezTo>
                  <a:cubicBezTo>
                    <a:pt x="227" y="558"/>
                    <a:pt x="227" y="558"/>
                    <a:pt x="227" y="558"/>
                  </a:cubicBezTo>
                  <a:cubicBezTo>
                    <a:pt x="229" y="558"/>
                    <a:pt x="230" y="558"/>
                    <a:pt x="231" y="557"/>
                  </a:cubicBezTo>
                  <a:cubicBezTo>
                    <a:pt x="231" y="556"/>
                    <a:pt x="231" y="556"/>
                    <a:pt x="231" y="556"/>
                  </a:cubicBezTo>
                  <a:cubicBezTo>
                    <a:pt x="232" y="555"/>
                    <a:pt x="233" y="554"/>
                    <a:pt x="233" y="552"/>
                  </a:cubicBezTo>
                  <a:cubicBezTo>
                    <a:pt x="233" y="533"/>
                    <a:pt x="233" y="533"/>
                    <a:pt x="233" y="533"/>
                  </a:cubicBezTo>
                  <a:cubicBezTo>
                    <a:pt x="233" y="531"/>
                    <a:pt x="232" y="530"/>
                    <a:pt x="231" y="529"/>
                  </a:cubicBezTo>
                  <a:cubicBezTo>
                    <a:pt x="230" y="528"/>
                    <a:pt x="229" y="527"/>
                    <a:pt x="227" y="527"/>
                  </a:cubicBezTo>
                  <a:close/>
                  <a:moveTo>
                    <a:pt x="167" y="929"/>
                  </a:moveTo>
                  <a:cubicBezTo>
                    <a:pt x="180" y="916"/>
                    <a:pt x="180" y="916"/>
                    <a:pt x="180" y="916"/>
                  </a:cubicBezTo>
                  <a:cubicBezTo>
                    <a:pt x="167" y="902"/>
                    <a:pt x="167" y="902"/>
                    <a:pt x="167" y="902"/>
                  </a:cubicBezTo>
                  <a:cubicBezTo>
                    <a:pt x="153" y="916"/>
                    <a:pt x="153" y="916"/>
                    <a:pt x="153" y="916"/>
                  </a:cubicBezTo>
                  <a:cubicBezTo>
                    <a:pt x="167" y="929"/>
                    <a:pt x="167" y="929"/>
                    <a:pt x="167" y="929"/>
                  </a:cubicBezTo>
                  <a:close/>
                  <a:moveTo>
                    <a:pt x="242" y="977"/>
                  </a:moveTo>
                  <a:cubicBezTo>
                    <a:pt x="228" y="963"/>
                    <a:pt x="228" y="963"/>
                    <a:pt x="228" y="963"/>
                  </a:cubicBezTo>
                  <a:cubicBezTo>
                    <a:pt x="214" y="977"/>
                    <a:pt x="214" y="977"/>
                    <a:pt x="214" y="977"/>
                  </a:cubicBezTo>
                  <a:cubicBezTo>
                    <a:pt x="228" y="991"/>
                    <a:pt x="228" y="991"/>
                    <a:pt x="228" y="991"/>
                  </a:cubicBezTo>
                  <a:cubicBezTo>
                    <a:pt x="242" y="977"/>
                    <a:pt x="242" y="977"/>
                    <a:pt x="242" y="977"/>
                  </a:cubicBezTo>
                  <a:close/>
                  <a:moveTo>
                    <a:pt x="187" y="991"/>
                  </a:moveTo>
                  <a:cubicBezTo>
                    <a:pt x="201" y="977"/>
                    <a:pt x="201" y="977"/>
                    <a:pt x="201" y="977"/>
                  </a:cubicBezTo>
                  <a:cubicBezTo>
                    <a:pt x="187" y="963"/>
                    <a:pt x="187" y="963"/>
                    <a:pt x="187" y="963"/>
                  </a:cubicBezTo>
                  <a:cubicBezTo>
                    <a:pt x="173" y="977"/>
                    <a:pt x="173" y="977"/>
                    <a:pt x="173" y="977"/>
                  </a:cubicBezTo>
                  <a:cubicBezTo>
                    <a:pt x="187" y="991"/>
                    <a:pt x="187" y="991"/>
                    <a:pt x="187" y="991"/>
                  </a:cubicBezTo>
                  <a:close/>
                  <a:moveTo>
                    <a:pt x="105" y="963"/>
                  </a:moveTo>
                  <a:cubicBezTo>
                    <a:pt x="92" y="977"/>
                    <a:pt x="92" y="977"/>
                    <a:pt x="92" y="977"/>
                  </a:cubicBezTo>
                  <a:cubicBezTo>
                    <a:pt x="105" y="991"/>
                    <a:pt x="105" y="991"/>
                    <a:pt x="105" y="991"/>
                  </a:cubicBezTo>
                  <a:cubicBezTo>
                    <a:pt x="119" y="977"/>
                    <a:pt x="119" y="977"/>
                    <a:pt x="119" y="977"/>
                  </a:cubicBezTo>
                  <a:cubicBezTo>
                    <a:pt x="105" y="963"/>
                    <a:pt x="105" y="963"/>
                    <a:pt x="105" y="963"/>
                  </a:cubicBezTo>
                  <a:close/>
                  <a:moveTo>
                    <a:pt x="146" y="963"/>
                  </a:moveTo>
                  <a:cubicBezTo>
                    <a:pt x="133" y="977"/>
                    <a:pt x="133" y="977"/>
                    <a:pt x="133" y="977"/>
                  </a:cubicBezTo>
                  <a:cubicBezTo>
                    <a:pt x="146" y="991"/>
                    <a:pt x="146" y="991"/>
                    <a:pt x="146" y="991"/>
                  </a:cubicBezTo>
                  <a:cubicBezTo>
                    <a:pt x="160" y="977"/>
                    <a:pt x="160" y="977"/>
                    <a:pt x="160" y="977"/>
                  </a:cubicBezTo>
                  <a:cubicBezTo>
                    <a:pt x="146" y="963"/>
                    <a:pt x="146" y="963"/>
                    <a:pt x="146" y="963"/>
                  </a:cubicBezTo>
                  <a:close/>
                  <a:moveTo>
                    <a:pt x="153" y="956"/>
                  </a:moveTo>
                  <a:cubicBezTo>
                    <a:pt x="167" y="970"/>
                    <a:pt x="167" y="970"/>
                    <a:pt x="167" y="970"/>
                  </a:cubicBezTo>
                  <a:cubicBezTo>
                    <a:pt x="180" y="956"/>
                    <a:pt x="180" y="956"/>
                    <a:pt x="180" y="956"/>
                  </a:cubicBezTo>
                  <a:cubicBezTo>
                    <a:pt x="167" y="943"/>
                    <a:pt x="167" y="943"/>
                    <a:pt x="167" y="943"/>
                  </a:cubicBezTo>
                  <a:cubicBezTo>
                    <a:pt x="153" y="956"/>
                    <a:pt x="153" y="956"/>
                    <a:pt x="153" y="956"/>
                  </a:cubicBezTo>
                  <a:close/>
                  <a:moveTo>
                    <a:pt x="167" y="984"/>
                  </a:moveTo>
                  <a:cubicBezTo>
                    <a:pt x="153" y="997"/>
                    <a:pt x="153" y="997"/>
                    <a:pt x="153" y="997"/>
                  </a:cubicBezTo>
                  <a:cubicBezTo>
                    <a:pt x="167" y="1011"/>
                    <a:pt x="167" y="1011"/>
                    <a:pt x="167" y="1011"/>
                  </a:cubicBezTo>
                  <a:cubicBezTo>
                    <a:pt x="180" y="997"/>
                    <a:pt x="180" y="997"/>
                    <a:pt x="180" y="997"/>
                  </a:cubicBezTo>
                  <a:lnTo>
                    <a:pt x="167" y="9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6" name="Oval 31"/>
            <p:cNvSpPr>
              <a:spLocks noChangeArrowheads="1"/>
            </p:cNvSpPr>
            <p:nvPr/>
          </p:nvSpPr>
          <p:spPr bwMode="auto">
            <a:xfrm>
              <a:off x="6518276" y="1949450"/>
              <a:ext cx="98425" cy="1000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7" name="Oval 32"/>
            <p:cNvSpPr>
              <a:spLocks noChangeArrowheads="1"/>
            </p:cNvSpPr>
            <p:nvPr/>
          </p:nvSpPr>
          <p:spPr bwMode="auto">
            <a:xfrm>
              <a:off x="6534151" y="209708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8" name="Oval 33"/>
            <p:cNvSpPr>
              <a:spLocks noChangeArrowheads="1"/>
            </p:cNvSpPr>
            <p:nvPr/>
          </p:nvSpPr>
          <p:spPr bwMode="auto">
            <a:xfrm>
              <a:off x="6534151" y="183991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0" name="Oval 34"/>
            <p:cNvSpPr>
              <a:spLocks noChangeArrowheads="1"/>
            </p:cNvSpPr>
            <p:nvPr/>
          </p:nvSpPr>
          <p:spPr bwMode="auto">
            <a:xfrm>
              <a:off x="6518276" y="2720975"/>
              <a:ext cx="98425"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1" name="Oval 35"/>
            <p:cNvSpPr>
              <a:spLocks noChangeArrowheads="1"/>
            </p:cNvSpPr>
            <p:nvPr/>
          </p:nvSpPr>
          <p:spPr bwMode="auto">
            <a:xfrm>
              <a:off x="6534151" y="286543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2" name="Oval 36"/>
            <p:cNvSpPr>
              <a:spLocks noChangeArrowheads="1"/>
            </p:cNvSpPr>
            <p:nvPr/>
          </p:nvSpPr>
          <p:spPr bwMode="auto">
            <a:xfrm>
              <a:off x="6534151" y="260826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0237" name="Freeform 41"/>
          <p:cNvSpPr>
            <a:spLocks noEditPoints="1"/>
          </p:cNvSpPr>
          <p:nvPr/>
        </p:nvSpPr>
        <p:spPr bwMode="auto">
          <a:xfrm>
            <a:off x="8180265" y="160450"/>
            <a:ext cx="1141413" cy="338138"/>
          </a:xfrm>
          <a:custGeom>
            <a:avLst/>
            <a:gdLst>
              <a:gd name="T0" fmla="*/ 270 w 333"/>
              <a:gd name="T1" fmla="*/ 0 h 99"/>
              <a:gd name="T2" fmla="*/ 6 w 333"/>
              <a:gd name="T3" fmla="*/ 12 h 99"/>
              <a:gd name="T4" fmla="*/ 13 w 333"/>
              <a:gd name="T5" fmla="*/ 6 h 99"/>
              <a:gd name="T6" fmla="*/ 38 w 333"/>
              <a:gd name="T7" fmla="*/ 6 h 99"/>
              <a:gd name="T8" fmla="*/ 44 w 333"/>
              <a:gd name="T9" fmla="*/ 12 h 99"/>
              <a:gd name="T10" fmla="*/ 82 w 333"/>
              <a:gd name="T11" fmla="*/ 0 h 99"/>
              <a:gd name="T12" fmla="*/ 120 w 333"/>
              <a:gd name="T13" fmla="*/ 12 h 99"/>
              <a:gd name="T14" fmla="*/ 112 w 333"/>
              <a:gd name="T15" fmla="*/ 6 h 99"/>
              <a:gd name="T16" fmla="*/ 120 w 333"/>
              <a:gd name="T17" fmla="*/ 0 h 99"/>
              <a:gd name="T18" fmla="*/ 25 w 333"/>
              <a:gd name="T19" fmla="*/ 41 h 99"/>
              <a:gd name="T20" fmla="*/ 32 w 333"/>
              <a:gd name="T21" fmla="*/ 35 h 99"/>
              <a:gd name="T22" fmla="*/ 57 w 333"/>
              <a:gd name="T23" fmla="*/ 35 h 99"/>
              <a:gd name="T24" fmla="*/ 63 w 333"/>
              <a:gd name="T25" fmla="*/ 41 h 99"/>
              <a:gd name="T26" fmla="*/ 101 w 333"/>
              <a:gd name="T27" fmla="*/ 28 h 99"/>
              <a:gd name="T28" fmla="*/ 44 w 333"/>
              <a:gd name="T29" fmla="*/ 70 h 99"/>
              <a:gd name="T30" fmla="*/ 51 w 333"/>
              <a:gd name="T31" fmla="*/ 63 h 99"/>
              <a:gd name="T32" fmla="*/ 76 w 333"/>
              <a:gd name="T33" fmla="*/ 63 h 99"/>
              <a:gd name="T34" fmla="*/ 82 w 333"/>
              <a:gd name="T35" fmla="*/ 70 h 99"/>
              <a:gd name="T36" fmla="*/ 119 w 333"/>
              <a:gd name="T37" fmla="*/ 70 h 99"/>
              <a:gd name="T38" fmla="*/ 119 w 333"/>
              <a:gd name="T39" fmla="*/ 57 h 99"/>
              <a:gd name="T40" fmla="*/ 120 w 333"/>
              <a:gd name="T41" fmla="*/ 70 h 99"/>
              <a:gd name="T42" fmla="*/ 63 w 333"/>
              <a:gd name="T43" fmla="*/ 86 h 99"/>
              <a:gd name="T44" fmla="*/ 101 w 333"/>
              <a:gd name="T45" fmla="*/ 99 h 99"/>
              <a:gd name="T46" fmla="*/ 107 w 333"/>
              <a:gd name="T47" fmla="*/ 92 h 99"/>
              <a:gd name="T48" fmla="*/ 238 w 333"/>
              <a:gd name="T49" fmla="*/ 6 h 99"/>
              <a:gd name="T50" fmla="*/ 232 w 333"/>
              <a:gd name="T51" fmla="*/ 12 h 99"/>
              <a:gd name="T52" fmla="*/ 194 w 333"/>
              <a:gd name="T53" fmla="*/ 0 h 99"/>
              <a:gd name="T54" fmla="*/ 156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5 w 333"/>
              <a:gd name="T71" fmla="*/ 41 h 99"/>
              <a:gd name="T72" fmla="*/ 138 w 333"/>
              <a:gd name="T73" fmla="*/ 28 h 99"/>
              <a:gd name="T74" fmla="*/ 308 w 333"/>
              <a:gd name="T75" fmla="*/ 70 h 99"/>
              <a:gd name="T76" fmla="*/ 301 w 333"/>
              <a:gd name="T77" fmla="*/ 63 h 99"/>
              <a:gd name="T78" fmla="*/ 276 w 333"/>
              <a:gd name="T79" fmla="*/ 63 h 99"/>
              <a:gd name="T80" fmla="*/ 270 w 333"/>
              <a:gd name="T81" fmla="*/ 70 h 99"/>
              <a:gd name="T82" fmla="*/ 232 w 333"/>
              <a:gd name="T83" fmla="*/ 57 h 99"/>
              <a:gd name="T84" fmla="*/ 194 w 333"/>
              <a:gd name="T85" fmla="*/ 70 h 99"/>
              <a:gd name="T86" fmla="*/ 188 w 333"/>
              <a:gd name="T87" fmla="*/ 63 h 99"/>
              <a:gd name="T88" fmla="*/ 163 w 333"/>
              <a:gd name="T89" fmla="*/ 63 h 99"/>
              <a:gd name="T90" fmla="*/ 156 w 333"/>
              <a:gd name="T91" fmla="*/ 70 h 99"/>
              <a:gd name="T92" fmla="*/ 326 w 333"/>
              <a:gd name="T93" fmla="*/ 86 h 99"/>
              <a:gd name="T94" fmla="*/ 289 w 333"/>
              <a:gd name="T95" fmla="*/ 99 h 99"/>
              <a:gd name="T96" fmla="*/ 282 w 333"/>
              <a:gd name="T97" fmla="*/ 92 h 99"/>
              <a:gd name="T98" fmla="*/ 257 w 333"/>
              <a:gd name="T99" fmla="*/ 92 h 99"/>
              <a:gd name="T100" fmla="*/ 251 w 333"/>
              <a:gd name="T101" fmla="*/ 99 h 99"/>
              <a:gd name="T102" fmla="*/ 213 w 333"/>
              <a:gd name="T103" fmla="*/ 86 h 99"/>
              <a:gd name="T104" fmla="*/ 175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3" y="12"/>
                  <a:pt x="276" y="9"/>
                  <a:pt x="276" y="6"/>
                </a:cubicBezTo>
                <a:cubicBezTo>
                  <a:pt x="276" y="2"/>
                  <a:pt x="273" y="0"/>
                  <a:pt x="270" y="0"/>
                </a:cubicBezTo>
                <a:cubicBezTo>
                  <a:pt x="266" y="0"/>
                  <a:pt x="263" y="2"/>
                  <a:pt x="263" y="6"/>
                </a:cubicBezTo>
                <a:cubicBezTo>
                  <a:pt x="263" y="9"/>
                  <a:pt x="266" y="12"/>
                  <a:pt x="270" y="12"/>
                </a:cubicBezTo>
                <a:close/>
                <a:moveTo>
                  <a:pt x="6" y="12"/>
                </a:moveTo>
                <a:cubicBezTo>
                  <a:pt x="3" y="12"/>
                  <a:pt x="0" y="9"/>
                  <a:pt x="0" y="6"/>
                </a:cubicBezTo>
                <a:cubicBezTo>
                  <a:pt x="0" y="2"/>
                  <a:pt x="3" y="0"/>
                  <a:pt x="6" y="0"/>
                </a:cubicBezTo>
                <a:cubicBezTo>
                  <a:pt x="10" y="0"/>
                  <a:pt x="13" y="2"/>
                  <a:pt x="13" y="6"/>
                </a:cubicBezTo>
                <a:cubicBezTo>
                  <a:pt x="13" y="9"/>
                  <a:pt x="10" y="12"/>
                  <a:pt x="6" y="12"/>
                </a:cubicBezTo>
                <a:close/>
                <a:moveTo>
                  <a:pt x="44" y="12"/>
                </a:moveTo>
                <a:cubicBezTo>
                  <a:pt x="41" y="12"/>
                  <a:pt x="38" y="9"/>
                  <a:pt x="38" y="6"/>
                </a:cubicBezTo>
                <a:cubicBezTo>
                  <a:pt x="38" y="2"/>
                  <a:pt x="41" y="0"/>
                  <a:pt x="44" y="0"/>
                </a:cubicBezTo>
                <a:cubicBezTo>
                  <a:pt x="48" y="0"/>
                  <a:pt x="51" y="2"/>
                  <a:pt x="51" y="6"/>
                </a:cubicBezTo>
                <a:cubicBezTo>
                  <a:pt x="51" y="9"/>
                  <a:pt x="48" y="12"/>
                  <a:pt x="44" y="12"/>
                </a:cubicBezTo>
                <a:close/>
                <a:moveTo>
                  <a:pt x="82" y="12"/>
                </a:moveTo>
                <a:cubicBezTo>
                  <a:pt x="79" y="12"/>
                  <a:pt x="76" y="9"/>
                  <a:pt x="76" y="6"/>
                </a:cubicBezTo>
                <a:cubicBezTo>
                  <a:pt x="76" y="2"/>
                  <a:pt x="79" y="0"/>
                  <a:pt x="82" y="0"/>
                </a:cubicBezTo>
                <a:cubicBezTo>
                  <a:pt x="86" y="0"/>
                  <a:pt x="88" y="2"/>
                  <a:pt x="88" y="6"/>
                </a:cubicBezTo>
                <a:cubicBezTo>
                  <a:pt x="88" y="9"/>
                  <a:pt x="86" y="12"/>
                  <a:pt x="82" y="12"/>
                </a:cubicBezTo>
                <a:close/>
                <a:moveTo>
                  <a:pt x="120" y="12"/>
                </a:moveTo>
                <a:cubicBezTo>
                  <a:pt x="120" y="12"/>
                  <a:pt x="119" y="12"/>
                  <a:pt x="119" y="12"/>
                </a:cubicBezTo>
                <a:cubicBezTo>
                  <a:pt x="119" y="12"/>
                  <a:pt x="119" y="12"/>
                  <a:pt x="119" y="12"/>
                </a:cubicBezTo>
                <a:cubicBezTo>
                  <a:pt x="115" y="12"/>
                  <a:pt x="112" y="9"/>
                  <a:pt x="112" y="6"/>
                </a:cubicBezTo>
                <a:cubicBezTo>
                  <a:pt x="112" y="2"/>
                  <a:pt x="115" y="0"/>
                  <a:pt x="119" y="0"/>
                </a:cubicBezTo>
                <a:cubicBezTo>
                  <a:pt x="119" y="0"/>
                  <a:pt x="119" y="0"/>
                  <a:pt x="119" y="0"/>
                </a:cubicBezTo>
                <a:cubicBezTo>
                  <a:pt x="119" y="0"/>
                  <a:pt x="120" y="0"/>
                  <a:pt x="120" y="0"/>
                </a:cubicBezTo>
                <a:cubicBezTo>
                  <a:pt x="123" y="0"/>
                  <a:pt x="126" y="2"/>
                  <a:pt x="126" y="6"/>
                </a:cubicBezTo>
                <a:cubicBezTo>
                  <a:pt x="126" y="9"/>
                  <a:pt x="123" y="12"/>
                  <a:pt x="120" y="12"/>
                </a:cubicBezTo>
                <a:close/>
                <a:moveTo>
                  <a:pt x="25" y="41"/>
                </a:moveTo>
                <a:cubicBezTo>
                  <a:pt x="22" y="41"/>
                  <a:pt x="19" y="38"/>
                  <a:pt x="19" y="35"/>
                </a:cubicBezTo>
                <a:cubicBezTo>
                  <a:pt x="19" y="31"/>
                  <a:pt x="22" y="28"/>
                  <a:pt x="25" y="28"/>
                </a:cubicBezTo>
                <a:cubicBezTo>
                  <a:pt x="29" y="28"/>
                  <a:pt x="32" y="31"/>
                  <a:pt x="32" y="35"/>
                </a:cubicBezTo>
                <a:cubicBezTo>
                  <a:pt x="32" y="38"/>
                  <a:pt x="29" y="41"/>
                  <a:pt x="25" y="41"/>
                </a:cubicBezTo>
                <a:close/>
                <a:moveTo>
                  <a:pt x="63" y="41"/>
                </a:moveTo>
                <a:cubicBezTo>
                  <a:pt x="60" y="41"/>
                  <a:pt x="57" y="38"/>
                  <a:pt x="57" y="35"/>
                </a:cubicBezTo>
                <a:cubicBezTo>
                  <a:pt x="57" y="31"/>
                  <a:pt x="60" y="28"/>
                  <a:pt x="63" y="28"/>
                </a:cubicBezTo>
                <a:cubicBezTo>
                  <a:pt x="67" y="28"/>
                  <a:pt x="69" y="31"/>
                  <a:pt x="69" y="35"/>
                </a:cubicBezTo>
                <a:cubicBezTo>
                  <a:pt x="69" y="38"/>
                  <a:pt x="67" y="41"/>
                  <a:pt x="63" y="41"/>
                </a:cubicBezTo>
                <a:close/>
                <a:moveTo>
                  <a:pt x="101" y="41"/>
                </a:moveTo>
                <a:cubicBezTo>
                  <a:pt x="97" y="41"/>
                  <a:pt x="95" y="38"/>
                  <a:pt x="95" y="35"/>
                </a:cubicBezTo>
                <a:cubicBezTo>
                  <a:pt x="95" y="31"/>
                  <a:pt x="97" y="28"/>
                  <a:pt x="101" y="28"/>
                </a:cubicBezTo>
                <a:cubicBezTo>
                  <a:pt x="104" y="28"/>
                  <a:pt x="107" y="31"/>
                  <a:pt x="107" y="35"/>
                </a:cubicBezTo>
                <a:cubicBezTo>
                  <a:pt x="107" y="38"/>
                  <a:pt x="104" y="41"/>
                  <a:pt x="101" y="41"/>
                </a:cubicBezTo>
                <a:close/>
                <a:moveTo>
                  <a:pt x="44" y="70"/>
                </a:moveTo>
                <a:cubicBezTo>
                  <a:pt x="41" y="70"/>
                  <a:pt x="38" y="67"/>
                  <a:pt x="38" y="63"/>
                </a:cubicBezTo>
                <a:cubicBezTo>
                  <a:pt x="38" y="60"/>
                  <a:pt x="41" y="57"/>
                  <a:pt x="44" y="57"/>
                </a:cubicBezTo>
                <a:cubicBezTo>
                  <a:pt x="48" y="57"/>
                  <a:pt x="51" y="60"/>
                  <a:pt x="51" y="63"/>
                </a:cubicBezTo>
                <a:cubicBezTo>
                  <a:pt x="51" y="67"/>
                  <a:pt x="48" y="70"/>
                  <a:pt x="44" y="70"/>
                </a:cubicBezTo>
                <a:close/>
                <a:moveTo>
                  <a:pt x="82" y="70"/>
                </a:moveTo>
                <a:cubicBezTo>
                  <a:pt x="79" y="70"/>
                  <a:pt x="76" y="67"/>
                  <a:pt x="76" y="63"/>
                </a:cubicBezTo>
                <a:cubicBezTo>
                  <a:pt x="76" y="60"/>
                  <a:pt x="79" y="57"/>
                  <a:pt x="82" y="57"/>
                </a:cubicBezTo>
                <a:cubicBezTo>
                  <a:pt x="86" y="57"/>
                  <a:pt x="88" y="60"/>
                  <a:pt x="88" y="63"/>
                </a:cubicBezTo>
                <a:cubicBezTo>
                  <a:pt x="88" y="67"/>
                  <a:pt x="86" y="70"/>
                  <a:pt x="82" y="70"/>
                </a:cubicBezTo>
                <a:close/>
                <a:moveTo>
                  <a:pt x="120" y="70"/>
                </a:moveTo>
                <a:cubicBezTo>
                  <a:pt x="120" y="70"/>
                  <a:pt x="119" y="70"/>
                  <a:pt x="119" y="70"/>
                </a:cubicBezTo>
                <a:cubicBezTo>
                  <a:pt x="119" y="70"/>
                  <a:pt x="119" y="70"/>
                  <a:pt x="119" y="70"/>
                </a:cubicBezTo>
                <a:cubicBezTo>
                  <a:pt x="115" y="70"/>
                  <a:pt x="112" y="67"/>
                  <a:pt x="112" y="63"/>
                </a:cubicBezTo>
                <a:cubicBezTo>
                  <a:pt x="112" y="60"/>
                  <a:pt x="115" y="57"/>
                  <a:pt x="119" y="57"/>
                </a:cubicBezTo>
                <a:cubicBezTo>
                  <a:pt x="119" y="57"/>
                  <a:pt x="119" y="57"/>
                  <a:pt x="119" y="57"/>
                </a:cubicBezTo>
                <a:cubicBezTo>
                  <a:pt x="119" y="57"/>
                  <a:pt x="120" y="57"/>
                  <a:pt x="120" y="57"/>
                </a:cubicBezTo>
                <a:cubicBezTo>
                  <a:pt x="123" y="57"/>
                  <a:pt x="126" y="60"/>
                  <a:pt x="126" y="63"/>
                </a:cubicBezTo>
                <a:cubicBezTo>
                  <a:pt x="126" y="67"/>
                  <a:pt x="123" y="70"/>
                  <a:pt x="120" y="70"/>
                </a:cubicBezTo>
                <a:close/>
                <a:moveTo>
                  <a:pt x="63" y="99"/>
                </a:moveTo>
                <a:cubicBezTo>
                  <a:pt x="60" y="99"/>
                  <a:pt x="57" y="96"/>
                  <a:pt x="57" y="92"/>
                </a:cubicBezTo>
                <a:cubicBezTo>
                  <a:pt x="57" y="89"/>
                  <a:pt x="60" y="86"/>
                  <a:pt x="63" y="86"/>
                </a:cubicBezTo>
                <a:cubicBezTo>
                  <a:pt x="67" y="86"/>
                  <a:pt x="69" y="89"/>
                  <a:pt x="69" y="92"/>
                </a:cubicBezTo>
                <a:cubicBezTo>
                  <a:pt x="69" y="96"/>
                  <a:pt x="67" y="99"/>
                  <a:pt x="63" y="99"/>
                </a:cubicBezTo>
                <a:close/>
                <a:moveTo>
                  <a:pt x="101" y="99"/>
                </a:moveTo>
                <a:cubicBezTo>
                  <a:pt x="97" y="99"/>
                  <a:pt x="95" y="96"/>
                  <a:pt x="95" y="92"/>
                </a:cubicBezTo>
                <a:cubicBezTo>
                  <a:pt x="95" y="89"/>
                  <a:pt x="97" y="86"/>
                  <a:pt x="101" y="86"/>
                </a:cubicBezTo>
                <a:cubicBezTo>
                  <a:pt x="104" y="86"/>
                  <a:pt x="107" y="89"/>
                  <a:pt x="107" y="92"/>
                </a:cubicBezTo>
                <a:cubicBezTo>
                  <a:pt x="107" y="96"/>
                  <a:pt x="104" y="99"/>
                  <a:pt x="101" y="99"/>
                </a:cubicBezTo>
                <a:close/>
                <a:moveTo>
                  <a:pt x="232" y="12"/>
                </a:moveTo>
                <a:cubicBezTo>
                  <a:pt x="236" y="12"/>
                  <a:pt x="238" y="9"/>
                  <a:pt x="238" y="6"/>
                </a:cubicBezTo>
                <a:cubicBezTo>
                  <a:pt x="238" y="2"/>
                  <a:pt x="236" y="0"/>
                  <a:pt x="232" y="0"/>
                </a:cubicBezTo>
                <a:cubicBezTo>
                  <a:pt x="229" y="0"/>
                  <a:pt x="226" y="2"/>
                  <a:pt x="226" y="6"/>
                </a:cubicBezTo>
                <a:cubicBezTo>
                  <a:pt x="226" y="9"/>
                  <a:pt x="229" y="12"/>
                  <a:pt x="232" y="12"/>
                </a:cubicBezTo>
                <a:close/>
                <a:moveTo>
                  <a:pt x="194" y="12"/>
                </a:moveTo>
                <a:cubicBezTo>
                  <a:pt x="198" y="12"/>
                  <a:pt x="201" y="9"/>
                  <a:pt x="201" y="6"/>
                </a:cubicBezTo>
                <a:cubicBezTo>
                  <a:pt x="201" y="2"/>
                  <a:pt x="198" y="0"/>
                  <a:pt x="194" y="0"/>
                </a:cubicBezTo>
                <a:cubicBezTo>
                  <a:pt x="191" y="0"/>
                  <a:pt x="188" y="2"/>
                  <a:pt x="188" y="6"/>
                </a:cubicBezTo>
                <a:cubicBezTo>
                  <a:pt x="188" y="9"/>
                  <a:pt x="191" y="12"/>
                  <a:pt x="194" y="12"/>
                </a:cubicBezTo>
                <a:close/>
                <a:moveTo>
                  <a:pt x="156" y="12"/>
                </a:moveTo>
                <a:cubicBezTo>
                  <a:pt x="160" y="12"/>
                  <a:pt x="163" y="9"/>
                  <a:pt x="163" y="6"/>
                </a:cubicBezTo>
                <a:cubicBezTo>
                  <a:pt x="163" y="2"/>
                  <a:pt x="160" y="0"/>
                  <a:pt x="156" y="0"/>
                </a:cubicBezTo>
                <a:cubicBezTo>
                  <a:pt x="153" y="0"/>
                  <a:pt x="150" y="2"/>
                  <a:pt x="150" y="6"/>
                </a:cubicBezTo>
                <a:cubicBezTo>
                  <a:pt x="150" y="9"/>
                  <a:pt x="153" y="12"/>
                  <a:pt x="156" y="12"/>
                </a:cubicBezTo>
                <a:close/>
                <a:moveTo>
                  <a:pt x="289" y="41"/>
                </a:moveTo>
                <a:cubicBezTo>
                  <a:pt x="292" y="41"/>
                  <a:pt x="295" y="38"/>
                  <a:pt x="295" y="35"/>
                </a:cubicBezTo>
                <a:cubicBezTo>
                  <a:pt x="295" y="31"/>
                  <a:pt x="292" y="28"/>
                  <a:pt x="289" y="28"/>
                </a:cubicBezTo>
                <a:cubicBezTo>
                  <a:pt x="285" y="28"/>
                  <a:pt x="282" y="31"/>
                  <a:pt x="282" y="35"/>
                </a:cubicBezTo>
                <a:cubicBezTo>
                  <a:pt x="282" y="38"/>
                  <a:pt x="285" y="41"/>
                  <a:pt x="289" y="41"/>
                </a:cubicBezTo>
                <a:close/>
                <a:moveTo>
                  <a:pt x="251" y="41"/>
                </a:moveTo>
                <a:cubicBezTo>
                  <a:pt x="254" y="41"/>
                  <a:pt x="257" y="38"/>
                  <a:pt x="257" y="35"/>
                </a:cubicBezTo>
                <a:cubicBezTo>
                  <a:pt x="257" y="31"/>
                  <a:pt x="254" y="28"/>
                  <a:pt x="251" y="28"/>
                </a:cubicBezTo>
                <a:cubicBezTo>
                  <a:pt x="247" y="28"/>
                  <a:pt x="245" y="31"/>
                  <a:pt x="245" y="35"/>
                </a:cubicBezTo>
                <a:cubicBezTo>
                  <a:pt x="245" y="38"/>
                  <a:pt x="247" y="41"/>
                  <a:pt x="251" y="41"/>
                </a:cubicBezTo>
                <a:close/>
                <a:moveTo>
                  <a:pt x="213" y="41"/>
                </a:moveTo>
                <a:cubicBezTo>
                  <a:pt x="217" y="41"/>
                  <a:pt x="219" y="38"/>
                  <a:pt x="219" y="35"/>
                </a:cubicBezTo>
                <a:cubicBezTo>
                  <a:pt x="219" y="31"/>
                  <a:pt x="217" y="28"/>
                  <a:pt x="213" y="28"/>
                </a:cubicBezTo>
                <a:cubicBezTo>
                  <a:pt x="210" y="28"/>
                  <a:pt x="207" y="31"/>
                  <a:pt x="207" y="35"/>
                </a:cubicBezTo>
                <a:cubicBezTo>
                  <a:pt x="207" y="38"/>
                  <a:pt x="210" y="41"/>
                  <a:pt x="213" y="41"/>
                </a:cubicBezTo>
                <a:close/>
                <a:moveTo>
                  <a:pt x="175" y="41"/>
                </a:moveTo>
                <a:cubicBezTo>
                  <a:pt x="179" y="41"/>
                  <a:pt x="182" y="38"/>
                  <a:pt x="182" y="35"/>
                </a:cubicBezTo>
                <a:cubicBezTo>
                  <a:pt x="182" y="31"/>
                  <a:pt x="179" y="28"/>
                  <a:pt x="175" y="28"/>
                </a:cubicBezTo>
                <a:cubicBezTo>
                  <a:pt x="172" y="28"/>
                  <a:pt x="169" y="31"/>
                  <a:pt x="169" y="35"/>
                </a:cubicBezTo>
                <a:cubicBezTo>
                  <a:pt x="169" y="38"/>
                  <a:pt x="172" y="41"/>
                  <a:pt x="175"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3"/>
                </a:cubicBezTo>
                <a:cubicBezTo>
                  <a:pt x="314" y="60"/>
                  <a:pt x="311" y="57"/>
                  <a:pt x="308" y="57"/>
                </a:cubicBezTo>
                <a:cubicBezTo>
                  <a:pt x="304" y="57"/>
                  <a:pt x="301" y="60"/>
                  <a:pt x="301" y="63"/>
                </a:cubicBezTo>
                <a:cubicBezTo>
                  <a:pt x="301" y="67"/>
                  <a:pt x="304" y="70"/>
                  <a:pt x="308" y="70"/>
                </a:cubicBezTo>
                <a:close/>
                <a:moveTo>
                  <a:pt x="270" y="70"/>
                </a:moveTo>
                <a:cubicBezTo>
                  <a:pt x="273" y="70"/>
                  <a:pt x="276" y="67"/>
                  <a:pt x="276" y="63"/>
                </a:cubicBezTo>
                <a:cubicBezTo>
                  <a:pt x="276" y="60"/>
                  <a:pt x="273" y="57"/>
                  <a:pt x="270" y="57"/>
                </a:cubicBezTo>
                <a:cubicBezTo>
                  <a:pt x="266" y="57"/>
                  <a:pt x="263" y="60"/>
                  <a:pt x="263" y="63"/>
                </a:cubicBezTo>
                <a:cubicBezTo>
                  <a:pt x="263" y="67"/>
                  <a:pt x="266" y="70"/>
                  <a:pt x="270" y="70"/>
                </a:cubicBezTo>
                <a:close/>
                <a:moveTo>
                  <a:pt x="232" y="70"/>
                </a:moveTo>
                <a:cubicBezTo>
                  <a:pt x="236" y="70"/>
                  <a:pt x="238" y="67"/>
                  <a:pt x="238" y="63"/>
                </a:cubicBezTo>
                <a:cubicBezTo>
                  <a:pt x="238" y="60"/>
                  <a:pt x="236" y="57"/>
                  <a:pt x="232" y="57"/>
                </a:cubicBezTo>
                <a:cubicBezTo>
                  <a:pt x="229" y="57"/>
                  <a:pt x="226" y="60"/>
                  <a:pt x="226" y="63"/>
                </a:cubicBezTo>
                <a:cubicBezTo>
                  <a:pt x="226" y="67"/>
                  <a:pt x="229" y="70"/>
                  <a:pt x="232" y="70"/>
                </a:cubicBezTo>
                <a:close/>
                <a:moveTo>
                  <a:pt x="194" y="70"/>
                </a:moveTo>
                <a:cubicBezTo>
                  <a:pt x="198" y="70"/>
                  <a:pt x="201" y="67"/>
                  <a:pt x="201" y="63"/>
                </a:cubicBezTo>
                <a:cubicBezTo>
                  <a:pt x="201" y="60"/>
                  <a:pt x="198" y="57"/>
                  <a:pt x="194" y="57"/>
                </a:cubicBezTo>
                <a:cubicBezTo>
                  <a:pt x="191" y="57"/>
                  <a:pt x="188" y="60"/>
                  <a:pt x="188" y="63"/>
                </a:cubicBezTo>
                <a:cubicBezTo>
                  <a:pt x="188" y="67"/>
                  <a:pt x="191" y="70"/>
                  <a:pt x="194" y="70"/>
                </a:cubicBezTo>
                <a:close/>
                <a:moveTo>
                  <a:pt x="156" y="70"/>
                </a:moveTo>
                <a:cubicBezTo>
                  <a:pt x="160" y="70"/>
                  <a:pt x="163" y="67"/>
                  <a:pt x="163" y="63"/>
                </a:cubicBezTo>
                <a:cubicBezTo>
                  <a:pt x="163" y="60"/>
                  <a:pt x="160" y="57"/>
                  <a:pt x="156" y="57"/>
                </a:cubicBezTo>
                <a:cubicBezTo>
                  <a:pt x="153" y="57"/>
                  <a:pt x="150" y="60"/>
                  <a:pt x="150" y="63"/>
                </a:cubicBezTo>
                <a:cubicBezTo>
                  <a:pt x="150" y="67"/>
                  <a:pt x="153" y="70"/>
                  <a:pt x="156" y="70"/>
                </a:cubicBezTo>
                <a:close/>
                <a:moveTo>
                  <a:pt x="326" y="99"/>
                </a:moveTo>
                <a:cubicBezTo>
                  <a:pt x="330" y="99"/>
                  <a:pt x="333" y="96"/>
                  <a:pt x="333" y="92"/>
                </a:cubicBezTo>
                <a:cubicBezTo>
                  <a:pt x="333" y="89"/>
                  <a:pt x="330" y="86"/>
                  <a:pt x="326" y="86"/>
                </a:cubicBezTo>
                <a:cubicBezTo>
                  <a:pt x="323" y="86"/>
                  <a:pt x="320" y="89"/>
                  <a:pt x="320" y="92"/>
                </a:cubicBezTo>
                <a:cubicBezTo>
                  <a:pt x="320" y="96"/>
                  <a:pt x="323" y="99"/>
                  <a:pt x="326" y="99"/>
                </a:cubicBezTo>
                <a:close/>
                <a:moveTo>
                  <a:pt x="289" y="99"/>
                </a:moveTo>
                <a:cubicBezTo>
                  <a:pt x="292" y="99"/>
                  <a:pt x="295" y="96"/>
                  <a:pt x="295" y="92"/>
                </a:cubicBezTo>
                <a:cubicBezTo>
                  <a:pt x="295" y="89"/>
                  <a:pt x="292" y="86"/>
                  <a:pt x="289" y="86"/>
                </a:cubicBezTo>
                <a:cubicBezTo>
                  <a:pt x="285" y="86"/>
                  <a:pt x="282" y="89"/>
                  <a:pt x="282" y="92"/>
                </a:cubicBezTo>
                <a:cubicBezTo>
                  <a:pt x="282" y="96"/>
                  <a:pt x="285" y="99"/>
                  <a:pt x="289" y="99"/>
                </a:cubicBezTo>
                <a:close/>
                <a:moveTo>
                  <a:pt x="251" y="99"/>
                </a:moveTo>
                <a:cubicBezTo>
                  <a:pt x="254" y="99"/>
                  <a:pt x="257" y="96"/>
                  <a:pt x="257" y="92"/>
                </a:cubicBezTo>
                <a:cubicBezTo>
                  <a:pt x="257" y="89"/>
                  <a:pt x="254" y="86"/>
                  <a:pt x="251" y="86"/>
                </a:cubicBezTo>
                <a:cubicBezTo>
                  <a:pt x="247" y="86"/>
                  <a:pt x="245" y="89"/>
                  <a:pt x="245" y="92"/>
                </a:cubicBezTo>
                <a:cubicBezTo>
                  <a:pt x="245" y="96"/>
                  <a:pt x="247" y="99"/>
                  <a:pt x="251" y="99"/>
                </a:cubicBezTo>
                <a:close/>
                <a:moveTo>
                  <a:pt x="213" y="99"/>
                </a:moveTo>
                <a:cubicBezTo>
                  <a:pt x="217" y="99"/>
                  <a:pt x="219" y="96"/>
                  <a:pt x="219" y="92"/>
                </a:cubicBezTo>
                <a:cubicBezTo>
                  <a:pt x="219" y="89"/>
                  <a:pt x="217" y="86"/>
                  <a:pt x="213" y="86"/>
                </a:cubicBezTo>
                <a:cubicBezTo>
                  <a:pt x="210" y="86"/>
                  <a:pt x="207" y="89"/>
                  <a:pt x="207" y="92"/>
                </a:cubicBezTo>
                <a:cubicBezTo>
                  <a:pt x="207" y="96"/>
                  <a:pt x="210" y="99"/>
                  <a:pt x="213" y="99"/>
                </a:cubicBezTo>
                <a:close/>
                <a:moveTo>
                  <a:pt x="175" y="99"/>
                </a:moveTo>
                <a:cubicBezTo>
                  <a:pt x="179" y="99"/>
                  <a:pt x="182" y="96"/>
                  <a:pt x="182" y="92"/>
                </a:cubicBezTo>
                <a:cubicBezTo>
                  <a:pt x="182" y="89"/>
                  <a:pt x="179" y="86"/>
                  <a:pt x="175" y="86"/>
                </a:cubicBezTo>
                <a:cubicBezTo>
                  <a:pt x="172" y="86"/>
                  <a:pt x="169" y="89"/>
                  <a:pt x="169" y="92"/>
                </a:cubicBezTo>
                <a:cubicBezTo>
                  <a:pt x="169" y="96"/>
                  <a:pt x="172" y="99"/>
                  <a:pt x="175"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8" name="Freeform 42"/>
          <p:cNvSpPr>
            <a:spLocks noEditPoints="1"/>
          </p:cNvSpPr>
          <p:nvPr/>
        </p:nvSpPr>
        <p:spPr bwMode="auto">
          <a:xfrm>
            <a:off x="9792934" y="-7030"/>
            <a:ext cx="2391084" cy="2447016"/>
          </a:xfrm>
          <a:custGeom>
            <a:avLst/>
            <a:gdLst>
              <a:gd name="T0" fmla="*/ 56 w 871"/>
              <a:gd name="T1" fmla="*/ 4 h 892"/>
              <a:gd name="T2" fmla="*/ 258 w 871"/>
              <a:gd name="T3" fmla="*/ 3 h 892"/>
              <a:gd name="T4" fmla="*/ 457 w 871"/>
              <a:gd name="T5" fmla="*/ 2 h 892"/>
              <a:gd name="T6" fmla="*/ 616 w 871"/>
              <a:gd name="T7" fmla="*/ 3 h 892"/>
              <a:gd name="T8" fmla="*/ 785 w 871"/>
              <a:gd name="T9" fmla="*/ 3 h 892"/>
              <a:gd name="T10" fmla="*/ 862 w 871"/>
              <a:gd name="T11" fmla="*/ 157 h 892"/>
              <a:gd name="T12" fmla="*/ 871 w 871"/>
              <a:gd name="T13" fmla="*/ 199 h 892"/>
              <a:gd name="T14" fmla="*/ 871 w 871"/>
              <a:gd name="T15" fmla="*/ 303 h 892"/>
              <a:gd name="T16" fmla="*/ 861 w 871"/>
              <a:gd name="T17" fmla="*/ 341 h 892"/>
              <a:gd name="T18" fmla="*/ 871 w 871"/>
              <a:gd name="T19" fmla="*/ 456 h 892"/>
              <a:gd name="T20" fmla="*/ 818 w 871"/>
              <a:gd name="T21" fmla="*/ 525 h 892"/>
              <a:gd name="T22" fmla="*/ 871 w 871"/>
              <a:gd name="T23" fmla="*/ 626 h 892"/>
              <a:gd name="T24" fmla="*/ 871 w 871"/>
              <a:gd name="T25" fmla="*/ 701 h 892"/>
              <a:gd name="T26" fmla="*/ 871 w 871"/>
              <a:gd name="T27" fmla="*/ 820 h 892"/>
              <a:gd name="T28" fmla="*/ 819 w 871"/>
              <a:gd name="T29" fmla="*/ 720 h 892"/>
              <a:gd name="T30" fmla="*/ 785 w 871"/>
              <a:gd name="T31" fmla="*/ 727 h 892"/>
              <a:gd name="T32" fmla="*/ 467 w 871"/>
              <a:gd name="T33" fmla="*/ 314 h 892"/>
              <a:gd name="T34" fmla="*/ 181 w 871"/>
              <a:gd name="T35" fmla="*/ 333 h 892"/>
              <a:gd name="T36" fmla="*/ 13 w 871"/>
              <a:gd name="T37" fmla="*/ 20 h 892"/>
              <a:gd name="T38" fmla="*/ 182 w 871"/>
              <a:gd name="T39" fmla="*/ 16 h 892"/>
              <a:gd name="T40" fmla="*/ 522 w 871"/>
              <a:gd name="T41" fmla="*/ 38 h 892"/>
              <a:gd name="T42" fmla="*/ 721 w 871"/>
              <a:gd name="T43" fmla="*/ 2 h 892"/>
              <a:gd name="T44" fmla="*/ 69 w 871"/>
              <a:gd name="T45" fmla="*/ 72 h 892"/>
              <a:gd name="T46" fmla="*/ 644 w 871"/>
              <a:gd name="T47" fmla="*/ 53 h 892"/>
              <a:gd name="T48" fmla="*/ 326 w 871"/>
              <a:gd name="T49" fmla="*/ 63 h 892"/>
              <a:gd name="T50" fmla="*/ 379 w 871"/>
              <a:gd name="T51" fmla="*/ 63 h 892"/>
              <a:gd name="T52" fmla="*/ 777 w 871"/>
              <a:gd name="T53" fmla="*/ 94 h 892"/>
              <a:gd name="T54" fmla="*/ 515 w 871"/>
              <a:gd name="T55" fmla="*/ 67 h 892"/>
              <a:gd name="T56" fmla="*/ 555 w 871"/>
              <a:gd name="T57" fmla="*/ 109 h 892"/>
              <a:gd name="T58" fmla="*/ 388 w 871"/>
              <a:gd name="T59" fmla="*/ 122 h 892"/>
              <a:gd name="T60" fmla="*/ 558 w 871"/>
              <a:gd name="T61" fmla="*/ 122 h 892"/>
              <a:gd name="T62" fmla="*/ 227 w 871"/>
              <a:gd name="T63" fmla="*/ 127 h 892"/>
              <a:gd name="T64" fmla="*/ 296 w 871"/>
              <a:gd name="T65" fmla="*/ 132 h 892"/>
              <a:gd name="T66" fmla="*/ 655 w 871"/>
              <a:gd name="T67" fmla="*/ 139 h 892"/>
              <a:gd name="T68" fmla="*/ 247 w 871"/>
              <a:gd name="T69" fmla="*/ 134 h 892"/>
              <a:gd name="T70" fmla="*/ 276 w 871"/>
              <a:gd name="T71" fmla="*/ 136 h 892"/>
              <a:gd name="T72" fmla="*/ 135 w 871"/>
              <a:gd name="T73" fmla="*/ 186 h 892"/>
              <a:gd name="T74" fmla="*/ 305 w 871"/>
              <a:gd name="T75" fmla="*/ 186 h 892"/>
              <a:gd name="T76" fmla="*/ 606 w 871"/>
              <a:gd name="T77" fmla="*/ 218 h 892"/>
              <a:gd name="T78" fmla="*/ 84 w 871"/>
              <a:gd name="T79" fmla="*/ 136 h 892"/>
              <a:gd name="T80" fmla="*/ 495 w 871"/>
              <a:gd name="T81" fmla="*/ 196 h 892"/>
              <a:gd name="T82" fmla="*/ 549 w 871"/>
              <a:gd name="T83" fmla="*/ 196 h 892"/>
              <a:gd name="T84" fmla="*/ 45 w 871"/>
              <a:gd name="T85" fmla="*/ 137 h 892"/>
              <a:gd name="T86" fmla="*/ 319 w 871"/>
              <a:gd name="T87" fmla="*/ 242 h 892"/>
              <a:gd name="T88" fmla="*/ 650 w 871"/>
              <a:gd name="T89" fmla="*/ 233 h 892"/>
              <a:gd name="T90" fmla="*/ 698 w 871"/>
              <a:gd name="T91" fmla="*/ 200 h 892"/>
              <a:gd name="T92" fmla="*/ 558 w 871"/>
              <a:gd name="T93" fmla="*/ 254 h 892"/>
              <a:gd name="T94" fmla="*/ 227 w 871"/>
              <a:gd name="T95" fmla="*/ 260 h 892"/>
              <a:gd name="T96" fmla="*/ 316 w 871"/>
              <a:gd name="T97" fmla="*/ 292 h 892"/>
              <a:gd name="T98" fmla="*/ 648 w 871"/>
              <a:gd name="T99" fmla="*/ 260 h 892"/>
              <a:gd name="T100" fmla="*/ 428 w 871"/>
              <a:gd name="T101" fmla="*/ 269 h 892"/>
              <a:gd name="T102" fmla="*/ 472 w 871"/>
              <a:gd name="T103" fmla="*/ 307 h 892"/>
              <a:gd name="T104" fmla="*/ 784 w 871"/>
              <a:gd name="T105" fmla="*/ 288 h 892"/>
              <a:gd name="T106" fmla="*/ 632 w 871"/>
              <a:gd name="T107" fmla="*/ 342 h 892"/>
              <a:gd name="T108" fmla="*/ 747 w 871"/>
              <a:gd name="T109" fmla="*/ 349 h 892"/>
              <a:gd name="T110" fmla="*/ 685 w 871"/>
              <a:gd name="T111" fmla="*/ 332 h 892"/>
              <a:gd name="T112" fmla="*/ 693 w 871"/>
              <a:gd name="T113" fmla="*/ 345 h 892"/>
              <a:gd name="T114" fmla="*/ 636 w 871"/>
              <a:gd name="T115" fmla="*/ 397 h 892"/>
              <a:gd name="T116" fmla="*/ 813 w 871"/>
              <a:gd name="T117" fmla="*/ 452 h 892"/>
              <a:gd name="T118" fmla="*/ 738 w 871"/>
              <a:gd name="T119" fmla="*/ 492 h 892"/>
              <a:gd name="T120" fmla="*/ 748 w 871"/>
              <a:gd name="T121" fmla="*/ 603 h 892"/>
              <a:gd name="T122" fmla="*/ 843 w 871"/>
              <a:gd name="T123" fmla="*/ 5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1" h="892">
                <a:moveTo>
                  <a:pt x="21" y="2"/>
                </a:moveTo>
                <a:cubicBezTo>
                  <a:pt x="32" y="2"/>
                  <a:pt x="32" y="2"/>
                  <a:pt x="32" y="2"/>
                </a:cubicBezTo>
                <a:cubicBezTo>
                  <a:pt x="6" y="39"/>
                  <a:pt x="15" y="90"/>
                  <a:pt x="55" y="116"/>
                </a:cubicBezTo>
                <a:cubicBezTo>
                  <a:pt x="88" y="137"/>
                  <a:pt x="135" y="130"/>
                  <a:pt x="160" y="99"/>
                </a:cubicBezTo>
                <a:cubicBezTo>
                  <a:pt x="164" y="94"/>
                  <a:pt x="176" y="76"/>
                  <a:pt x="176" y="67"/>
                </a:cubicBezTo>
                <a:cubicBezTo>
                  <a:pt x="164" y="65"/>
                  <a:pt x="164" y="65"/>
                  <a:pt x="164" y="65"/>
                </a:cubicBezTo>
                <a:cubicBezTo>
                  <a:pt x="154" y="107"/>
                  <a:pt x="102" y="133"/>
                  <a:pt x="60" y="104"/>
                </a:cubicBezTo>
                <a:cubicBezTo>
                  <a:pt x="45" y="95"/>
                  <a:pt x="31" y="76"/>
                  <a:pt x="30" y="51"/>
                </a:cubicBezTo>
                <a:cubicBezTo>
                  <a:pt x="29" y="38"/>
                  <a:pt x="32" y="26"/>
                  <a:pt x="37" y="16"/>
                </a:cubicBezTo>
                <a:cubicBezTo>
                  <a:pt x="40" y="11"/>
                  <a:pt x="42" y="7"/>
                  <a:pt x="46" y="4"/>
                </a:cubicBezTo>
                <a:cubicBezTo>
                  <a:pt x="46" y="3"/>
                  <a:pt x="47" y="2"/>
                  <a:pt x="47" y="2"/>
                </a:cubicBezTo>
                <a:cubicBezTo>
                  <a:pt x="59" y="2"/>
                  <a:pt x="59" y="2"/>
                  <a:pt x="59" y="2"/>
                </a:cubicBezTo>
                <a:cubicBezTo>
                  <a:pt x="58" y="2"/>
                  <a:pt x="57" y="3"/>
                  <a:pt x="56" y="4"/>
                </a:cubicBezTo>
                <a:cubicBezTo>
                  <a:pt x="32" y="26"/>
                  <a:pt x="32" y="67"/>
                  <a:pt x="55" y="90"/>
                </a:cubicBezTo>
                <a:cubicBezTo>
                  <a:pt x="67" y="103"/>
                  <a:pt x="91" y="113"/>
                  <a:pt x="116" y="105"/>
                </a:cubicBezTo>
                <a:cubicBezTo>
                  <a:pt x="135" y="99"/>
                  <a:pt x="153" y="81"/>
                  <a:pt x="156" y="63"/>
                </a:cubicBezTo>
                <a:cubicBezTo>
                  <a:pt x="143" y="58"/>
                  <a:pt x="143" y="58"/>
                  <a:pt x="143" y="58"/>
                </a:cubicBezTo>
                <a:cubicBezTo>
                  <a:pt x="137" y="91"/>
                  <a:pt x="92" y="107"/>
                  <a:pt x="66" y="81"/>
                </a:cubicBezTo>
                <a:cubicBezTo>
                  <a:pt x="44" y="58"/>
                  <a:pt x="49" y="24"/>
                  <a:pt x="74" y="8"/>
                </a:cubicBezTo>
                <a:cubicBezTo>
                  <a:pt x="78" y="6"/>
                  <a:pt x="82" y="5"/>
                  <a:pt x="85" y="3"/>
                </a:cubicBezTo>
                <a:cubicBezTo>
                  <a:pt x="83" y="3"/>
                  <a:pt x="81" y="2"/>
                  <a:pt x="79" y="2"/>
                </a:cubicBezTo>
                <a:cubicBezTo>
                  <a:pt x="118" y="2"/>
                  <a:pt x="118" y="2"/>
                  <a:pt x="118" y="2"/>
                </a:cubicBezTo>
                <a:cubicBezTo>
                  <a:pt x="106" y="4"/>
                  <a:pt x="106" y="4"/>
                  <a:pt x="106" y="4"/>
                </a:cubicBezTo>
                <a:cubicBezTo>
                  <a:pt x="117" y="46"/>
                  <a:pt x="180" y="80"/>
                  <a:pt x="232" y="42"/>
                </a:cubicBezTo>
                <a:cubicBezTo>
                  <a:pt x="238" y="38"/>
                  <a:pt x="244" y="31"/>
                  <a:pt x="248" y="25"/>
                </a:cubicBezTo>
                <a:cubicBezTo>
                  <a:pt x="251" y="22"/>
                  <a:pt x="260" y="9"/>
                  <a:pt x="258" y="3"/>
                </a:cubicBezTo>
                <a:cubicBezTo>
                  <a:pt x="248" y="2"/>
                  <a:pt x="248" y="2"/>
                  <a:pt x="248" y="2"/>
                </a:cubicBezTo>
                <a:cubicBezTo>
                  <a:pt x="297" y="2"/>
                  <a:pt x="297" y="2"/>
                  <a:pt x="297" y="2"/>
                </a:cubicBezTo>
                <a:cubicBezTo>
                  <a:pt x="308" y="33"/>
                  <a:pt x="355" y="52"/>
                  <a:pt x="388" y="27"/>
                </a:cubicBezTo>
                <a:cubicBezTo>
                  <a:pt x="395" y="21"/>
                  <a:pt x="404" y="12"/>
                  <a:pt x="408" y="2"/>
                </a:cubicBezTo>
                <a:cubicBezTo>
                  <a:pt x="417" y="2"/>
                  <a:pt x="417" y="2"/>
                  <a:pt x="417" y="2"/>
                </a:cubicBezTo>
                <a:cubicBezTo>
                  <a:pt x="415" y="5"/>
                  <a:pt x="413" y="12"/>
                  <a:pt x="407" y="19"/>
                </a:cubicBezTo>
                <a:cubicBezTo>
                  <a:pt x="373" y="65"/>
                  <a:pt x="303" y="49"/>
                  <a:pt x="288" y="2"/>
                </a:cubicBezTo>
                <a:cubicBezTo>
                  <a:pt x="277" y="3"/>
                  <a:pt x="277" y="3"/>
                  <a:pt x="277" y="3"/>
                </a:cubicBezTo>
                <a:cubicBezTo>
                  <a:pt x="275" y="13"/>
                  <a:pt x="302" y="58"/>
                  <a:pt x="352" y="59"/>
                </a:cubicBezTo>
                <a:cubicBezTo>
                  <a:pt x="380" y="59"/>
                  <a:pt x="403" y="45"/>
                  <a:pt x="418" y="25"/>
                </a:cubicBezTo>
                <a:cubicBezTo>
                  <a:pt x="420" y="22"/>
                  <a:pt x="429" y="8"/>
                  <a:pt x="428" y="3"/>
                </a:cubicBezTo>
                <a:cubicBezTo>
                  <a:pt x="418" y="2"/>
                  <a:pt x="418" y="2"/>
                  <a:pt x="418" y="2"/>
                </a:cubicBezTo>
                <a:cubicBezTo>
                  <a:pt x="457" y="2"/>
                  <a:pt x="457" y="2"/>
                  <a:pt x="457" y="2"/>
                </a:cubicBezTo>
                <a:cubicBezTo>
                  <a:pt x="446" y="3"/>
                  <a:pt x="446" y="3"/>
                  <a:pt x="446" y="3"/>
                </a:cubicBezTo>
                <a:cubicBezTo>
                  <a:pt x="445" y="8"/>
                  <a:pt x="454" y="21"/>
                  <a:pt x="456" y="25"/>
                </a:cubicBezTo>
                <a:cubicBezTo>
                  <a:pt x="491" y="72"/>
                  <a:pt x="557" y="68"/>
                  <a:pt x="588" y="25"/>
                </a:cubicBezTo>
                <a:cubicBezTo>
                  <a:pt x="590" y="21"/>
                  <a:pt x="599" y="8"/>
                  <a:pt x="598" y="3"/>
                </a:cubicBezTo>
                <a:cubicBezTo>
                  <a:pt x="587" y="2"/>
                  <a:pt x="587" y="2"/>
                  <a:pt x="587" y="2"/>
                </a:cubicBezTo>
                <a:cubicBezTo>
                  <a:pt x="636" y="2"/>
                  <a:pt x="636" y="2"/>
                  <a:pt x="636" y="2"/>
                </a:cubicBezTo>
                <a:cubicBezTo>
                  <a:pt x="640" y="12"/>
                  <a:pt x="649" y="22"/>
                  <a:pt x="656" y="26"/>
                </a:cubicBezTo>
                <a:cubicBezTo>
                  <a:pt x="665" y="33"/>
                  <a:pt x="676" y="38"/>
                  <a:pt x="691" y="38"/>
                </a:cubicBezTo>
                <a:cubicBezTo>
                  <a:pt x="718" y="38"/>
                  <a:pt x="739" y="21"/>
                  <a:pt x="747" y="2"/>
                </a:cubicBezTo>
                <a:cubicBezTo>
                  <a:pt x="756" y="2"/>
                  <a:pt x="756" y="2"/>
                  <a:pt x="756" y="2"/>
                </a:cubicBezTo>
                <a:cubicBezTo>
                  <a:pt x="741" y="47"/>
                  <a:pt x="673" y="66"/>
                  <a:pt x="637" y="20"/>
                </a:cubicBezTo>
                <a:cubicBezTo>
                  <a:pt x="632" y="14"/>
                  <a:pt x="631" y="8"/>
                  <a:pt x="627" y="2"/>
                </a:cubicBezTo>
                <a:cubicBezTo>
                  <a:pt x="616" y="3"/>
                  <a:pt x="616" y="3"/>
                  <a:pt x="616" y="3"/>
                </a:cubicBezTo>
                <a:cubicBezTo>
                  <a:pt x="616" y="17"/>
                  <a:pt x="636" y="37"/>
                  <a:pt x="643" y="42"/>
                </a:cubicBezTo>
                <a:cubicBezTo>
                  <a:pt x="655" y="52"/>
                  <a:pt x="672" y="59"/>
                  <a:pt x="691" y="59"/>
                </a:cubicBezTo>
                <a:cubicBezTo>
                  <a:pt x="711" y="59"/>
                  <a:pt x="729" y="51"/>
                  <a:pt x="740" y="42"/>
                </a:cubicBezTo>
                <a:cubicBezTo>
                  <a:pt x="752" y="34"/>
                  <a:pt x="765" y="17"/>
                  <a:pt x="768" y="3"/>
                </a:cubicBezTo>
                <a:cubicBezTo>
                  <a:pt x="757" y="2"/>
                  <a:pt x="757" y="2"/>
                  <a:pt x="757" y="2"/>
                </a:cubicBezTo>
                <a:cubicBezTo>
                  <a:pt x="806" y="2"/>
                  <a:pt x="806" y="2"/>
                  <a:pt x="806" y="2"/>
                </a:cubicBezTo>
                <a:cubicBezTo>
                  <a:pt x="809" y="11"/>
                  <a:pt x="820" y="22"/>
                  <a:pt x="825" y="26"/>
                </a:cubicBezTo>
                <a:cubicBezTo>
                  <a:pt x="838" y="36"/>
                  <a:pt x="855" y="40"/>
                  <a:pt x="871" y="38"/>
                </a:cubicBezTo>
                <a:cubicBezTo>
                  <a:pt x="871" y="46"/>
                  <a:pt x="871" y="46"/>
                  <a:pt x="871" y="46"/>
                </a:cubicBezTo>
                <a:cubicBezTo>
                  <a:pt x="867" y="46"/>
                  <a:pt x="864" y="47"/>
                  <a:pt x="861" y="47"/>
                </a:cubicBezTo>
                <a:cubicBezTo>
                  <a:pt x="837" y="47"/>
                  <a:pt x="820" y="36"/>
                  <a:pt x="807" y="20"/>
                </a:cubicBezTo>
                <a:cubicBezTo>
                  <a:pt x="802" y="14"/>
                  <a:pt x="801" y="9"/>
                  <a:pt x="797" y="2"/>
                </a:cubicBezTo>
                <a:cubicBezTo>
                  <a:pt x="785" y="3"/>
                  <a:pt x="785" y="3"/>
                  <a:pt x="785" y="3"/>
                </a:cubicBezTo>
                <a:cubicBezTo>
                  <a:pt x="792" y="34"/>
                  <a:pt x="827" y="59"/>
                  <a:pt x="861" y="59"/>
                </a:cubicBezTo>
                <a:cubicBezTo>
                  <a:pt x="864" y="59"/>
                  <a:pt x="867" y="59"/>
                  <a:pt x="871" y="58"/>
                </a:cubicBezTo>
                <a:cubicBezTo>
                  <a:pt x="871" y="67"/>
                  <a:pt x="871" y="67"/>
                  <a:pt x="871" y="67"/>
                </a:cubicBezTo>
                <a:cubicBezTo>
                  <a:pt x="868" y="67"/>
                  <a:pt x="868" y="67"/>
                  <a:pt x="868" y="67"/>
                </a:cubicBezTo>
                <a:cubicBezTo>
                  <a:pt x="868" y="69"/>
                  <a:pt x="869" y="73"/>
                  <a:pt x="871" y="76"/>
                </a:cubicBezTo>
                <a:cubicBezTo>
                  <a:pt x="871" y="95"/>
                  <a:pt x="871" y="95"/>
                  <a:pt x="871" y="95"/>
                </a:cubicBezTo>
                <a:cubicBezTo>
                  <a:pt x="870" y="93"/>
                  <a:pt x="869" y="91"/>
                  <a:pt x="868" y="89"/>
                </a:cubicBezTo>
                <a:cubicBezTo>
                  <a:pt x="866" y="86"/>
                  <a:pt x="863" y="78"/>
                  <a:pt x="861" y="75"/>
                </a:cubicBezTo>
                <a:cubicBezTo>
                  <a:pt x="855" y="86"/>
                  <a:pt x="853" y="98"/>
                  <a:pt x="837" y="113"/>
                </a:cubicBezTo>
                <a:cubicBezTo>
                  <a:pt x="826" y="122"/>
                  <a:pt x="826" y="122"/>
                  <a:pt x="826" y="122"/>
                </a:cubicBezTo>
                <a:cubicBezTo>
                  <a:pt x="828" y="138"/>
                  <a:pt x="850" y="153"/>
                  <a:pt x="871" y="148"/>
                </a:cubicBezTo>
                <a:cubicBezTo>
                  <a:pt x="871" y="156"/>
                  <a:pt x="871" y="156"/>
                  <a:pt x="871" y="156"/>
                </a:cubicBezTo>
                <a:cubicBezTo>
                  <a:pt x="868" y="157"/>
                  <a:pt x="865" y="157"/>
                  <a:pt x="862" y="157"/>
                </a:cubicBezTo>
                <a:cubicBezTo>
                  <a:pt x="847" y="157"/>
                  <a:pt x="833" y="150"/>
                  <a:pt x="825" y="139"/>
                </a:cubicBezTo>
                <a:cubicBezTo>
                  <a:pt x="822" y="135"/>
                  <a:pt x="820" y="131"/>
                  <a:pt x="818" y="127"/>
                </a:cubicBezTo>
                <a:cubicBezTo>
                  <a:pt x="805" y="132"/>
                  <a:pt x="805" y="132"/>
                  <a:pt x="805" y="132"/>
                </a:cubicBezTo>
                <a:cubicBezTo>
                  <a:pt x="808" y="143"/>
                  <a:pt x="818" y="154"/>
                  <a:pt x="825" y="159"/>
                </a:cubicBezTo>
                <a:cubicBezTo>
                  <a:pt x="838" y="169"/>
                  <a:pt x="855" y="173"/>
                  <a:pt x="871" y="170"/>
                </a:cubicBezTo>
                <a:cubicBezTo>
                  <a:pt x="871" y="179"/>
                  <a:pt x="871" y="179"/>
                  <a:pt x="871" y="179"/>
                </a:cubicBezTo>
                <a:cubicBezTo>
                  <a:pt x="868" y="179"/>
                  <a:pt x="864" y="179"/>
                  <a:pt x="861" y="179"/>
                </a:cubicBezTo>
                <a:cubicBezTo>
                  <a:pt x="830" y="179"/>
                  <a:pt x="809" y="161"/>
                  <a:pt x="797" y="134"/>
                </a:cubicBezTo>
                <a:cubicBezTo>
                  <a:pt x="785" y="136"/>
                  <a:pt x="785" y="136"/>
                  <a:pt x="785" y="136"/>
                </a:cubicBezTo>
                <a:cubicBezTo>
                  <a:pt x="786" y="144"/>
                  <a:pt x="792" y="152"/>
                  <a:pt x="796" y="158"/>
                </a:cubicBezTo>
                <a:cubicBezTo>
                  <a:pt x="801" y="165"/>
                  <a:pt x="806" y="170"/>
                  <a:pt x="812" y="175"/>
                </a:cubicBezTo>
                <a:cubicBezTo>
                  <a:pt x="829" y="188"/>
                  <a:pt x="850" y="193"/>
                  <a:pt x="871" y="191"/>
                </a:cubicBezTo>
                <a:cubicBezTo>
                  <a:pt x="871" y="199"/>
                  <a:pt x="871" y="199"/>
                  <a:pt x="871" y="199"/>
                </a:cubicBezTo>
                <a:cubicBezTo>
                  <a:pt x="868" y="200"/>
                  <a:pt x="868" y="200"/>
                  <a:pt x="868" y="200"/>
                </a:cubicBezTo>
                <a:cubicBezTo>
                  <a:pt x="868" y="203"/>
                  <a:pt x="869" y="206"/>
                  <a:pt x="871" y="210"/>
                </a:cubicBezTo>
                <a:cubicBezTo>
                  <a:pt x="871" y="227"/>
                  <a:pt x="871" y="227"/>
                  <a:pt x="871" y="227"/>
                </a:cubicBezTo>
                <a:cubicBezTo>
                  <a:pt x="865" y="219"/>
                  <a:pt x="864" y="213"/>
                  <a:pt x="861" y="208"/>
                </a:cubicBezTo>
                <a:cubicBezTo>
                  <a:pt x="856" y="216"/>
                  <a:pt x="857" y="222"/>
                  <a:pt x="847" y="235"/>
                </a:cubicBezTo>
                <a:cubicBezTo>
                  <a:pt x="836" y="249"/>
                  <a:pt x="828" y="252"/>
                  <a:pt x="825" y="255"/>
                </a:cubicBezTo>
                <a:cubicBezTo>
                  <a:pt x="831" y="277"/>
                  <a:pt x="853" y="284"/>
                  <a:pt x="871" y="280"/>
                </a:cubicBezTo>
                <a:cubicBezTo>
                  <a:pt x="871" y="289"/>
                  <a:pt x="871" y="289"/>
                  <a:pt x="871" y="289"/>
                </a:cubicBezTo>
                <a:cubicBezTo>
                  <a:pt x="854" y="292"/>
                  <a:pt x="836" y="287"/>
                  <a:pt x="824" y="271"/>
                </a:cubicBezTo>
                <a:cubicBezTo>
                  <a:pt x="822" y="268"/>
                  <a:pt x="820" y="263"/>
                  <a:pt x="818" y="260"/>
                </a:cubicBezTo>
                <a:cubicBezTo>
                  <a:pt x="814" y="260"/>
                  <a:pt x="809" y="263"/>
                  <a:pt x="805" y="265"/>
                </a:cubicBezTo>
                <a:cubicBezTo>
                  <a:pt x="807" y="275"/>
                  <a:pt x="819" y="288"/>
                  <a:pt x="825" y="292"/>
                </a:cubicBezTo>
                <a:cubicBezTo>
                  <a:pt x="839" y="302"/>
                  <a:pt x="855" y="305"/>
                  <a:pt x="871" y="303"/>
                </a:cubicBezTo>
                <a:cubicBezTo>
                  <a:pt x="871" y="311"/>
                  <a:pt x="871" y="311"/>
                  <a:pt x="871" y="311"/>
                </a:cubicBezTo>
                <a:cubicBezTo>
                  <a:pt x="854" y="314"/>
                  <a:pt x="836" y="310"/>
                  <a:pt x="820" y="299"/>
                </a:cubicBezTo>
                <a:cubicBezTo>
                  <a:pt x="814" y="294"/>
                  <a:pt x="811" y="291"/>
                  <a:pt x="807" y="285"/>
                </a:cubicBezTo>
                <a:cubicBezTo>
                  <a:pt x="802" y="279"/>
                  <a:pt x="801" y="275"/>
                  <a:pt x="797" y="267"/>
                </a:cubicBezTo>
                <a:cubicBezTo>
                  <a:pt x="785" y="269"/>
                  <a:pt x="785" y="269"/>
                  <a:pt x="785" y="269"/>
                </a:cubicBezTo>
                <a:cubicBezTo>
                  <a:pt x="789" y="285"/>
                  <a:pt x="803" y="301"/>
                  <a:pt x="812" y="308"/>
                </a:cubicBezTo>
                <a:cubicBezTo>
                  <a:pt x="829" y="321"/>
                  <a:pt x="850" y="326"/>
                  <a:pt x="871" y="324"/>
                </a:cubicBezTo>
                <a:cubicBezTo>
                  <a:pt x="871" y="332"/>
                  <a:pt x="871" y="332"/>
                  <a:pt x="871" y="332"/>
                </a:cubicBezTo>
                <a:cubicBezTo>
                  <a:pt x="868" y="332"/>
                  <a:pt x="868" y="332"/>
                  <a:pt x="868" y="332"/>
                </a:cubicBezTo>
                <a:cubicBezTo>
                  <a:pt x="868" y="335"/>
                  <a:pt x="869" y="339"/>
                  <a:pt x="871" y="343"/>
                </a:cubicBezTo>
                <a:cubicBezTo>
                  <a:pt x="871" y="360"/>
                  <a:pt x="871" y="360"/>
                  <a:pt x="871" y="360"/>
                </a:cubicBezTo>
                <a:cubicBezTo>
                  <a:pt x="870" y="359"/>
                  <a:pt x="869" y="357"/>
                  <a:pt x="868" y="355"/>
                </a:cubicBezTo>
                <a:cubicBezTo>
                  <a:pt x="866" y="351"/>
                  <a:pt x="863" y="343"/>
                  <a:pt x="861" y="341"/>
                </a:cubicBezTo>
                <a:cubicBezTo>
                  <a:pt x="856" y="350"/>
                  <a:pt x="859" y="352"/>
                  <a:pt x="847" y="367"/>
                </a:cubicBezTo>
                <a:cubicBezTo>
                  <a:pt x="837" y="380"/>
                  <a:pt x="831" y="382"/>
                  <a:pt x="825" y="388"/>
                </a:cubicBezTo>
                <a:cubicBezTo>
                  <a:pt x="828" y="403"/>
                  <a:pt x="850" y="418"/>
                  <a:pt x="871" y="413"/>
                </a:cubicBezTo>
                <a:cubicBezTo>
                  <a:pt x="871" y="422"/>
                  <a:pt x="871" y="422"/>
                  <a:pt x="871" y="422"/>
                </a:cubicBezTo>
                <a:cubicBezTo>
                  <a:pt x="853" y="425"/>
                  <a:pt x="835" y="418"/>
                  <a:pt x="825" y="405"/>
                </a:cubicBezTo>
                <a:cubicBezTo>
                  <a:pt x="822" y="400"/>
                  <a:pt x="820" y="397"/>
                  <a:pt x="818" y="392"/>
                </a:cubicBezTo>
                <a:cubicBezTo>
                  <a:pt x="805" y="397"/>
                  <a:pt x="805" y="397"/>
                  <a:pt x="805" y="397"/>
                </a:cubicBezTo>
                <a:cubicBezTo>
                  <a:pt x="810" y="419"/>
                  <a:pt x="839" y="441"/>
                  <a:pt x="871" y="436"/>
                </a:cubicBezTo>
                <a:cubicBezTo>
                  <a:pt x="871" y="444"/>
                  <a:pt x="871" y="444"/>
                  <a:pt x="871" y="444"/>
                </a:cubicBezTo>
                <a:cubicBezTo>
                  <a:pt x="847" y="447"/>
                  <a:pt x="823" y="439"/>
                  <a:pt x="807" y="418"/>
                </a:cubicBezTo>
                <a:cubicBezTo>
                  <a:pt x="802" y="411"/>
                  <a:pt x="801" y="407"/>
                  <a:pt x="797" y="400"/>
                </a:cubicBezTo>
                <a:cubicBezTo>
                  <a:pt x="785" y="402"/>
                  <a:pt x="785" y="402"/>
                  <a:pt x="785" y="402"/>
                </a:cubicBezTo>
                <a:cubicBezTo>
                  <a:pt x="795" y="437"/>
                  <a:pt x="833" y="461"/>
                  <a:pt x="871" y="456"/>
                </a:cubicBezTo>
                <a:cubicBezTo>
                  <a:pt x="871" y="465"/>
                  <a:pt x="871" y="465"/>
                  <a:pt x="871" y="465"/>
                </a:cubicBezTo>
                <a:cubicBezTo>
                  <a:pt x="868" y="465"/>
                  <a:pt x="868" y="465"/>
                  <a:pt x="868" y="465"/>
                </a:cubicBezTo>
                <a:cubicBezTo>
                  <a:pt x="868" y="468"/>
                  <a:pt x="869" y="472"/>
                  <a:pt x="871" y="475"/>
                </a:cubicBezTo>
                <a:cubicBezTo>
                  <a:pt x="871" y="493"/>
                  <a:pt x="871" y="493"/>
                  <a:pt x="871" y="493"/>
                </a:cubicBezTo>
                <a:cubicBezTo>
                  <a:pt x="869" y="491"/>
                  <a:pt x="869" y="490"/>
                  <a:pt x="868" y="488"/>
                </a:cubicBezTo>
                <a:cubicBezTo>
                  <a:pt x="865" y="484"/>
                  <a:pt x="864" y="478"/>
                  <a:pt x="861" y="474"/>
                </a:cubicBezTo>
                <a:cubicBezTo>
                  <a:pt x="859" y="477"/>
                  <a:pt x="857" y="484"/>
                  <a:pt x="855" y="488"/>
                </a:cubicBezTo>
                <a:cubicBezTo>
                  <a:pt x="849" y="498"/>
                  <a:pt x="835" y="516"/>
                  <a:pt x="825" y="520"/>
                </a:cubicBezTo>
                <a:cubicBezTo>
                  <a:pt x="828" y="534"/>
                  <a:pt x="844" y="547"/>
                  <a:pt x="861" y="547"/>
                </a:cubicBezTo>
                <a:cubicBezTo>
                  <a:pt x="864" y="547"/>
                  <a:pt x="868" y="546"/>
                  <a:pt x="871" y="546"/>
                </a:cubicBezTo>
                <a:cubicBezTo>
                  <a:pt x="871" y="554"/>
                  <a:pt x="871" y="554"/>
                  <a:pt x="871" y="554"/>
                </a:cubicBezTo>
                <a:cubicBezTo>
                  <a:pt x="855" y="557"/>
                  <a:pt x="837" y="553"/>
                  <a:pt x="824" y="537"/>
                </a:cubicBezTo>
                <a:cubicBezTo>
                  <a:pt x="821" y="533"/>
                  <a:pt x="820" y="529"/>
                  <a:pt x="818" y="525"/>
                </a:cubicBezTo>
                <a:cubicBezTo>
                  <a:pt x="805" y="530"/>
                  <a:pt x="805" y="530"/>
                  <a:pt x="805" y="530"/>
                </a:cubicBezTo>
                <a:cubicBezTo>
                  <a:pt x="808" y="541"/>
                  <a:pt x="819" y="552"/>
                  <a:pt x="825" y="557"/>
                </a:cubicBezTo>
                <a:cubicBezTo>
                  <a:pt x="840" y="568"/>
                  <a:pt x="856" y="571"/>
                  <a:pt x="871" y="568"/>
                </a:cubicBezTo>
                <a:cubicBezTo>
                  <a:pt x="871" y="577"/>
                  <a:pt x="871" y="577"/>
                  <a:pt x="871" y="577"/>
                </a:cubicBezTo>
                <a:cubicBezTo>
                  <a:pt x="847" y="580"/>
                  <a:pt x="823" y="571"/>
                  <a:pt x="807" y="551"/>
                </a:cubicBezTo>
                <a:cubicBezTo>
                  <a:pt x="802" y="545"/>
                  <a:pt x="801" y="540"/>
                  <a:pt x="797" y="533"/>
                </a:cubicBezTo>
                <a:cubicBezTo>
                  <a:pt x="785" y="534"/>
                  <a:pt x="785" y="534"/>
                  <a:pt x="785" y="534"/>
                </a:cubicBezTo>
                <a:cubicBezTo>
                  <a:pt x="786" y="545"/>
                  <a:pt x="802" y="565"/>
                  <a:pt x="812" y="573"/>
                </a:cubicBezTo>
                <a:cubicBezTo>
                  <a:pt x="829" y="586"/>
                  <a:pt x="850" y="591"/>
                  <a:pt x="871" y="589"/>
                </a:cubicBezTo>
                <a:cubicBezTo>
                  <a:pt x="871" y="597"/>
                  <a:pt x="871" y="597"/>
                  <a:pt x="871" y="597"/>
                </a:cubicBezTo>
                <a:cubicBezTo>
                  <a:pt x="868" y="598"/>
                  <a:pt x="868" y="598"/>
                  <a:pt x="868" y="598"/>
                </a:cubicBezTo>
                <a:cubicBezTo>
                  <a:pt x="868" y="601"/>
                  <a:pt x="869" y="604"/>
                  <a:pt x="871" y="608"/>
                </a:cubicBezTo>
                <a:cubicBezTo>
                  <a:pt x="871" y="626"/>
                  <a:pt x="871" y="626"/>
                  <a:pt x="871" y="626"/>
                </a:cubicBezTo>
                <a:cubicBezTo>
                  <a:pt x="870" y="624"/>
                  <a:pt x="869" y="622"/>
                  <a:pt x="868" y="621"/>
                </a:cubicBezTo>
                <a:cubicBezTo>
                  <a:pt x="866" y="617"/>
                  <a:pt x="862" y="608"/>
                  <a:pt x="861" y="607"/>
                </a:cubicBezTo>
                <a:cubicBezTo>
                  <a:pt x="859" y="610"/>
                  <a:pt x="857" y="616"/>
                  <a:pt x="855" y="620"/>
                </a:cubicBezTo>
                <a:cubicBezTo>
                  <a:pt x="852" y="625"/>
                  <a:pt x="850" y="629"/>
                  <a:pt x="847" y="633"/>
                </a:cubicBezTo>
                <a:cubicBezTo>
                  <a:pt x="838" y="645"/>
                  <a:pt x="829" y="650"/>
                  <a:pt x="825" y="653"/>
                </a:cubicBezTo>
                <a:cubicBezTo>
                  <a:pt x="828" y="667"/>
                  <a:pt x="844" y="680"/>
                  <a:pt x="861" y="680"/>
                </a:cubicBezTo>
                <a:cubicBezTo>
                  <a:pt x="864" y="680"/>
                  <a:pt x="867" y="679"/>
                  <a:pt x="871" y="678"/>
                </a:cubicBezTo>
                <a:cubicBezTo>
                  <a:pt x="871" y="687"/>
                  <a:pt x="871" y="687"/>
                  <a:pt x="871" y="687"/>
                </a:cubicBezTo>
                <a:cubicBezTo>
                  <a:pt x="868" y="688"/>
                  <a:pt x="864" y="688"/>
                  <a:pt x="861" y="688"/>
                </a:cubicBezTo>
                <a:cubicBezTo>
                  <a:pt x="839" y="688"/>
                  <a:pt x="827" y="676"/>
                  <a:pt x="818" y="658"/>
                </a:cubicBezTo>
                <a:cubicBezTo>
                  <a:pt x="805" y="663"/>
                  <a:pt x="805" y="663"/>
                  <a:pt x="805" y="663"/>
                </a:cubicBezTo>
                <a:cubicBezTo>
                  <a:pt x="809" y="683"/>
                  <a:pt x="836" y="702"/>
                  <a:pt x="861" y="702"/>
                </a:cubicBezTo>
                <a:cubicBezTo>
                  <a:pt x="864" y="702"/>
                  <a:pt x="868" y="702"/>
                  <a:pt x="871" y="701"/>
                </a:cubicBezTo>
                <a:cubicBezTo>
                  <a:pt x="871" y="710"/>
                  <a:pt x="871" y="710"/>
                  <a:pt x="871" y="710"/>
                </a:cubicBezTo>
                <a:cubicBezTo>
                  <a:pt x="841" y="714"/>
                  <a:pt x="809" y="699"/>
                  <a:pt x="797" y="665"/>
                </a:cubicBezTo>
                <a:cubicBezTo>
                  <a:pt x="785" y="667"/>
                  <a:pt x="785" y="667"/>
                  <a:pt x="785" y="667"/>
                </a:cubicBezTo>
                <a:cubicBezTo>
                  <a:pt x="795" y="703"/>
                  <a:pt x="833" y="726"/>
                  <a:pt x="871" y="722"/>
                </a:cubicBezTo>
                <a:cubicBezTo>
                  <a:pt x="871" y="730"/>
                  <a:pt x="871" y="730"/>
                  <a:pt x="871" y="730"/>
                </a:cubicBezTo>
                <a:cubicBezTo>
                  <a:pt x="868" y="731"/>
                  <a:pt x="868" y="731"/>
                  <a:pt x="868" y="731"/>
                </a:cubicBezTo>
                <a:cubicBezTo>
                  <a:pt x="868" y="734"/>
                  <a:pt x="869" y="737"/>
                  <a:pt x="871" y="740"/>
                </a:cubicBezTo>
                <a:cubicBezTo>
                  <a:pt x="871" y="758"/>
                  <a:pt x="871" y="758"/>
                  <a:pt x="871" y="758"/>
                </a:cubicBezTo>
                <a:cubicBezTo>
                  <a:pt x="866" y="751"/>
                  <a:pt x="863" y="743"/>
                  <a:pt x="861" y="737"/>
                </a:cubicBezTo>
                <a:cubicBezTo>
                  <a:pt x="833" y="735"/>
                  <a:pt x="811" y="771"/>
                  <a:pt x="831" y="798"/>
                </a:cubicBezTo>
                <a:cubicBezTo>
                  <a:pt x="838" y="806"/>
                  <a:pt x="852" y="815"/>
                  <a:pt x="869" y="812"/>
                </a:cubicBezTo>
                <a:cubicBezTo>
                  <a:pt x="869" y="811"/>
                  <a:pt x="870" y="811"/>
                  <a:pt x="871" y="811"/>
                </a:cubicBezTo>
                <a:cubicBezTo>
                  <a:pt x="871" y="820"/>
                  <a:pt x="871" y="820"/>
                  <a:pt x="871" y="820"/>
                </a:cubicBezTo>
                <a:cubicBezTo>
                  <a:pt x="822" y="830"/>
                  <a:pt x="792" y="764"/>
                  <a:pt x="837" y="735"/>
                </a:cubicBezTo>
                <a:cubicBezTo>
                  <a:pt x="842" y="732"/>
                  <a:pt x="841" y="733"/>
                  <a:pt x="845" y="732"/>
                </a:cubicBezTo>
                <a:cubicBezTo>
                  <a:pt x="845" y="731"/>
                  <a:pt x="845" y="731"/>
                  <a:pt x="845" y="731"/>
                </a:cubicBezTo>
                <a:cubicBezTo>
                  <a:pt x="848" y="730"/>
                  <a:pt x="848" y="730"/>
                  <a:pt x="848" y="730"/>
                </a:cubicBezTo>
                <a:cubicBezTo>
                  <a:pt x="842" y="729"/>
                  <a:pt x="837" y="728"/>
                  <a:pt x="832" y="726"/>
                </a:cubicBezTo>
                <a:cubicBezTo>
                  <a:pt x="826" y="724"/>
                  <a:pt x="824" y="727"/>
                  <a:pt x="820" y="731"/>
                </a:cubicBezTo>
                <a:cubicBezTo>
                  <a:pt x="793" y="758"/>
                  <a:pt x="798" y="796"/>
                  <a:pt x="817" y="815"/>
                </a:cubicBezTo>
                <a:cubicBezTo>
                  <a:pt x="834" y="833"/>
                  <a:pt x="854" y="837"/>
                  <a:pt x="871" y="834"/>
                </a:cubicBezTo>
                <a:cubicBezTo>
                  <a:pt x="871" y="842"/>
                  <a:pt x="871" y="842"/>
                  <a:pt x="871" y="842"/>
                </a:cubicBezTo>
                <a:cubicBezTo>
                  <a:pt x="854" y="845"/>
                  <a:pt x="836" y="840"/>
                  <a:pt x="821" y="830"/>
                </a:cubicBezTo>
                <a:cubicBezTo>
                  <a:pt x="795" y="812"/>
                  <a:pt x="784" y="774"/>
                  <a:pt x="800" y="743"/>
                </a:cubicBezTo>
                <a:cubicBezTo>
                  <a:pt x="808" y="728"/>
                  <a:pt x="815" y="725"/>
                  <a:pt x="818" y="722"/>
                </a:cubicBezTo>
                <a:cubicBezTo>
                  <a:pt x="819" y="720"/>
                  <a:pt x="817" y="723"/>
                  <a:pt x="819" y="720"/>
                </a:cubicBezTo>
                <a:cubicBezTo>
                  <a:pt x="815" y="718"/>
                  <a:pt x="813" y="716"/>
                  <a:pt x="809" y="714"/>
                </a:cubicBezTo>
                <a:cubicBezTo>
                  <a:pt x="802" y="717"/>
                  <a:pt x="792" y="732"/>
                  <a:pt x="788" y="740"/>
                </a:cubicBezTo>
                <a:cubicBezTo>
                  <a:pt x="783" y="752"/>
                  <a:pt x="780" y="767"/>
                  <a:pt x="781" y="781"/>
                </a:cubicBezTo>
                <a:cubicBezTo>
                  <a:pt x="785" y="829"/>
                  <a:pt x="828" y="859"/>
                  <a:pt x="871" y="855"/>
                </a:cubicBezTo>
                <a:cubicBezTo>
                  <a:pt x="871" y="863"/>
                  <a:pt x="871" y="863"/>
                  <a:pt x="871" y="863"/>
                </a:cubicBezTo>
                <a:cubicBezTo>
                  <a:pt x="868" y="863"/>
                  <a:pt x="868" y="863"/>
                  <a:pt x="868" y="863"/>
                </a:cubicBezTo>
                <a:cubicBezTo>
                  <a:pt x="868" y="866"/>
                  <a:pt x="869" y="870"/>
                  <a:pt x="871" y="874"/>
                </a:cubicBezTo>
                <a:cubicBezTo>
                  <a:pt x="871" y="892"/>
                  <a:pt x="871" y="892"/>
                  <a:pt x="871" y="892"/>
                </a:cubicBezTo>
                <a:cubicBezTo>
                  <a:pt x="870" y="892"/>
                  <a:pt x="870" y="891"/>
                  <a:pt x="869" y="890"/>
                </a:cubicBezTo>
                <a:cubicBezTo>
                  <a:pt x="863" y="880"/>
                  <a:pt x="860" y="866"/>
                  <a:pt x="858" y="863"/>
                </a:cubicBezTo>
                <a:cubicBezTo>
                  <a:pt x="819" y="862"/>
                  <a:pt x="791" y="838"/>
                  <a:pt x="779" y="809"/>
                </a:cubicBezTo>
                <a:cubicBezTo>
                  <a:pt x="772" y="791"/>
                  <a:pt x="770" y="771"/>
                  <a:pt x="775" y="751"/>
                </a:cubicBezTo>
                <a:cubicBezTo>
                  <a:pt x="778" y="741"/>
                  <a:pt x="780" y="736"/>
                  <a:pt x="785" y="727"/>
                </a:cubicBezTo>
                <a:cubicBezTo>
                  <a:pt x="790" y="720"/>
                  <a:pt x="795" y="715"/>
                  <a:pt x="801" y="708"/>
                </a:cubicBezTo>
                <a:cubicBezTo>
                  <a:pt x="794" y="699"/>
                  <a:pt x="794" y="703"/>
                  <a:pt x="786" y="690"/>
                </a:cubicBezTo>
                <a:cubicBezTo>
                  <a:pt x="782" y="683"/>
                  <a:pt x="778" y="676"/>
                  <a:pt x="776" y="668"/>
                </a:cubicBezTo>
                <a:cubicBezTo>
                  <a:pt x="747" y="667"/>
                  <a:pt x="724" y="656"/>
                  <a:pt x="707" y="635"/>
                </a:cubicBezTo>
                <a:cubicBezTo>
                  <a:pt x="702" y="629"/>
                  <a:pt x="698" y="622"/>
                  <a:pt x="694" y="614"/>
                </a:cubicBezTo>
                <a:cubicBezTo>
                  <a:pt x="682" y="587"/>
                  <a:pt x="686" y="557"/>
                  <a:pt x="700" y="532"/>
                </a:cubicBezTo>
                <a:cubicBezTo>
                  <a:pt x="704" y="526"/>
                  <a:pt x="711" y="517"/>
                  <a:pt x="716" y="513"/>
                </a:cubicBezTo>
                <a:cubicBezTo>
                  <a:pt x="714" y="507"/>
                  <a:pt x="702" y="502"/>
                  <a:pt x="693" y="479"/>
                </a:cubicBezTo>
                <a:cubicBezTo>
                  <a:pt x="692" y="476"/>
                  <a:pt x="692" y="474"/>
                  <a:pt x="691" y="472"/>
                </a:cubicBezTo>
                <a:cubicBezTo>
                  <a:pt x="689" y="465"/>
                  <a:pt x="690" y="466"/>
                  <a:pt x="688" y="465"/>
                </a:cubicBezTo>
                <a:cubicBezTo>
                  <a:pt x="648" y="465"/>
                  <a:pt x="615" y="434"/>
                  <a:pt x="606" y="402"/>
                </a:cubicBezTo>
                <a:cubicBezTo>
                  <a:pt x="565" y="402"/>
                  <a:pt x="528" y="373"/>
                  <a:pt x="520" y="333"/>
                </a:cubicBezTo>
                <a:cubicBezTo>
                  <a:pt x="499" y="333"/>
                  <a:pt x="481" y="325"/>
                  <a:pt x="467" y="314"/>
                </a:cubicBezTo>
                <a:cubicBezTo>
                  <a:pt x="456" y="305"/>
                  <a:pt x="445" y="292"/>
                  <a:pt x="440" y="279"/>
                </a:cubicBezTo>
                <a:cubicBezTo>
                  <a:pt x="440" y="278"/>
                  <a:pt x="439" y="276"/>
                  <a:pt x="439" y="276"/>
                </a:cubicBezTo>
                <a:cubicBezTo>
                  <a:pt x="437" y="272"/>
                  <a:pt x="439" y="274"/>
                  <a:pt x="436" y="273"/>
                </a:cubicBezTo>
                <a:cubicBezTo>
                  <a:pt x="436" y="280"/>
                  <a:pt x="428" y="292"/>
                  <a:pt x="424" y="296"/>
                </a:cubicBezTo>
                <a:cubicBezTo>
                  <a:pt x="421" y="300"/>
                  <a:pt x="420" y="302"/>
                  <a:pt x="417" y="306"/>
                </a:cubicBezTo>
                <a:cubicBezTo>
                  <a:pt x="409" y="314"/>
                  <a:pt x="394" y="323"/>
                  <a:pt x="384" y="327"/>
                </a:cubicBezTo>
                <a:cubicBezTo>
                  <a:pt x="349" y="341"/>
                  <a:pt x="308" y="329"/>
                  <a:pt x="285" y="302"/>
                </a:cubicBezTo>
                <a:cubicBezTo>
                  <a:pt x="280" y="297"/>
                  <a:pt x="269" y="280"/>
                  <a:pt x="268" y="273"/>
                </a:cubicBezTo>
                <a:cubicBezTo>
                  <a:pt x="267" y="273"/>
                  <a:pt x="267" y="273"/>
                  <a:pt x="267" y="273"/>
                </a:cubicBezTo>
                <a:cubicBezTo>
                  <a:pt x="266" y="280"/>
                  <a:pt x="259" y="291"/>
                  <a:pt x="255" y="297"/>
                </a:cubicBezTo>
                <a:cubicBezTo>
                  <a:pt x="249" y="304"/>
                  <a:pt x="249" y="304"/>
                  <a:pt x="249" y="304"/>
                </a:cubicBezTo>
                <a:cubicBezTo>
                  <a:pt x="245" y="308"/>
                  <a:pt x="242" y="311"/>
                  <a:pt x="237" y="315"/>
                </a:cubicBezTo>
                <a:cubicBezTo>
                  <a:pt x="222" y="326"/>
                  <a:pt x="204" y="333"/>
                  <a:pt x="181" y="333"/>
                </a:cubicBezTo>
                <a:cubicBezTo>
                  <a:pt x="170" y="333"/>
                  <a:pt x="160" y="331"/>
                  <a:pt x="151" y="327"/>
                </a:cubicBezTo>
                <a:cubicBezTo>
                  <a:pt x="126" y="317"/>
                  <a:pt x="104" y="297"/>
                  <a:pt x="98" y="270"/>
                </a:cubicBezTo>
                <a:cubicBezTo>
                  <a:pt x="91" y="269"/>
                  <a:pt x="85" y="269"/>
                  <a:pt x="79" y="268"/>
                </a:cubicBezTo>
                <a:cubicBezTo>
                  <a:pt x="74" y="266"/>
                  <a:pt x="68" y="265"/>
                  <a:pt x="63" y="263"/>
                </a:cubicBezTo>
                <a:cubicBezTo>
                  <a:pt x="59" y="261"/>
                  <a:pt x="54" y="258"/>
                  <a:pt x="50" y="256"/>
                </a:cubicBezTo>
                <a:cubicBezTo>
                  <a:pt x="10" y="228"/>
                  <a:pt x="13" y="199"/>
                  <a:pt x="9" y="191"/>
                </a:cubicBezTo>
                <a:cubicBezTo>
                  <a:pt x="9" y="170"/>
                  <a:pt x="9" y="170"/>
                  <a:pt x="9" y="170"/>
                </a:cubicBezTo>
                <a:cubicBezTo>
                  <a:pt x="13" y="161"/>
                  <a:pt x="7" y="156"/>
                  <a:pt x="27" y="126"/>
                </a:cubicBezTo>
                <a:cubicBezTo>
                  <a:pt x="31" y="121"/>
                  <a:pt x="35" y="118"/>
                  <a:pt x="38" y="114"/>
                </a:cubicBezTo>
                <a:cubicBezTo>
                  <a:pt x="24" y="97"/>
                  <a:pt x="24" y="97"/>
                  <a:pt x="24" y="97"/>
                </a:cubicBezTo>
                <a:cubicBezTo>
                  <a:pt x="11" y="79"/>
                  <a:pt x="11" y="63"/>
                  <a:pt x="9" y="58"/>
                </a:cubicBezTo>
                <a:cubicBezTo>
                  <a:pt x="9" y="37"/>
                  <a:pt x="9" y="37"/>
                  <a:pt x="9" y="37"/>
                </a:cubicBezTo>
                <a:cubicBezTo>
                  <a:pt x="10" y="35"/>
                  <a:pt x="12" y="23"/>
                  <a:pt x="13" y="20"/>
                </a:cubicBezTo>
                <a:cubicBezTo>
                  <a:pt x="16" y="12"/>
                  <a:pt x="18" y="6"/>
                  <a:pt x="21" y="2"/>
                </a:cubicBezTo>
                <a:close/>
                <a:moveTo>
                  <a:pt x="119" y="2"/>
                </a:moveTo>
                <a:cubicBezTo>
                  <a:pt x="131" y="42"/>
                  <a:pt x="186" y="62"/>
                  <a:pt x="224" y="33"/>
                </a:cubicBezTo>
                <a:cubicBezTo>
                  <a:pt x="241" y="20"/>
                  <a:pt x="241" y="12"/>
                  <a:pt x="247" y="2"/>
                </a:cubicBezTo>
                <a:cubicBezTo>
                  <a:pt x="238" y="2"/>
                  <a:pt x="238" y="2"/>
                  <a:pt x="238" y="2"/>
                </a:cubicBezTo>
                <a:cubicBezTo>
                  <a:pt x="235" y="12"/>
                  <a:pt x="225" y="22"/>
                  <a:pt x="218" y="27"/>
                </a:cubicBezTo>
                <a:cubicBezTo>
                  <a:pt x="183" y="52"/>
                  <a:pt x="138" y="31"/>
                  <a:pt x="127" y="2"/>
                </a:cubicBezTo>
                <a:cubicBezTo>
                  <a:pt x="119" y="2"/>
                  <a:pt x="119" y="2"/>
                  <a:pt x="119" y="2"/>
                </a:cubicBezTo>
                <a:close/>
                <a:moveTo>
                  <a:pt x="143" y="2"/>
                </a:moveTo>
                <a:cubicBezTo>
                  <a:pt x="157" y="25"/>
                  <a:pt x="189" y="32"/>
                  <a:pt x="211" y="15"/>
                </a:cubicBezTo>
                <a:cubicBezTo>
                  <a:pt x="217" y="10"/>
                  <a:pt x="220" y="6"/>
                  <a:pt x="222" y="2"/>
                </a:cubicBezTo>
                <a:cubicBezTo>
                  <a:pt x="212" y="2"/>
                  <a:pt x="212" y="2"/>
                  <a:pt x="212" y="2"/>
                </a:cubicBezTo>
                <a:cubicBezTo>
                  <a:pt x="206" y="10"/>
                  <a:pt x="195" y="16"/>
                  <a:pt x="182" y="16"/>
                </a:cubicBezTo>
                <a:cubicBezTo>
                  <a:pt x="171" y="16"/>
                  <a:pt x="160" y="10"/>
                  <a:pt x="153" y="2"/>
                </a:cubicBezTo>
                <a:cubicBezTo>
                  <a:pt x="143" y="2"/>
                  <a:pt x="143" y="2"/>
                  <a:pt x="143" y="2"/>
                </a:cubicBezTo>
                <a:close/>
                <a:moveTo>
                  <a:pt x="313" y="2"/>
                </a:moveTo>
                <a:cubicBezTo>
                  <a:pt x="320" y="14"/>
                  <a:pt x="334" y="24"/>
                  <a:pt x="353" y="24"/>
                </a:cubicBezTo>
                <a:cubicBezTo>
                  <a:pt x="376" y="24"/>
                  <a:pt x="386" y="11"/>
                  <a:pt x="392" y="2"/>
                </a:cubicBezTo>
                <a:cubicBezTo>
                  <a:pt x="382" y="2"/>
                  <a:pt x="382" y="2"/>
                  <a:pt x="382" y="2"/>
                </a:cubicBezTo>
                <a:cubicBezTo>
                  <a:pt x="368" y="20"/>
                  <a:pt x="337" y="20"/>
                  <a:pt x="323" y="2"/>
                </a:cubicBezTo>
                <a:cubicBezTo>
                  <a:pt x="313" y="2"/>
                  <a:pt x="313" y="2"/>
                  <a:pt x="313" y="2"/>
                </a:cubicBezTo>
                <a:close/>
                <a:moveTo>
                  <a:pt x="457" y="2"/>
                </a:moveTo>
                <a:cubicBezTo>
                  <a:pt x="460" y="5"/>
                  <a:pt x="461" y="12"/>
                  <a:pt x="467" y="20"/>
                </a:cubicBezTo>
                <a:cubicBezTo>
                  <a:pt x="503" y="65"/>
                  <a:pt x="572" y="48"/>
                  <a:pt x="586" y="2"/>
                </a:cubicBezTo>
                <a:cubicBezTo>
                  <a:pt x="577" y="2"/>
                  <a:pt x="577" y="2"/>
                  <a:pt x="577" y="2"/>
                </a:cubicBezTo>
                <a:cubicBezTo>
                  <a:pt x="570" y="21"/>
                  <a:pt x="548" y="38"/>
                  <a:pt x="522" y="38"/>
                </a:cubicBezTo>
                <a:cubicBezTo>
                  <a:pt x="497" y="38"/>
                  <a:pt x="473" y="21"/>
                  <a:pt x="467" y="2"/>
                </a:cubicBezTo>
                <a:cubicBezTo>
                  <a:pt x="457" y="2"/>
                  <a:pt x="457" y="2"/>
                  <a:pt x="457" y="2"/>
                </a:cubicBezTo>
                <a:close/>
                <a:moveTo>
                  <a:pt x="483" y="2"/>
                </a:moveTo>
                <a:cubicBezTo>
                  <a:pt x="484" y="3"/>
                  <a:pt x="484" y="5"/>
                  <a:pt x="485" y="6"/>
                </a:cubicBezTo>
                <a:cubicBezTo>
                  <a:pt x="504" y="32"/>
                  <a:pt x="546" y="30"/>
                  <a:pt x="562" y="2"/>
                </a:cubicBezTo>
                <a:cubicBezTo>
                  <a:pt x="552" y="2"/>
                  <a:pt x="552" y="2"/>
                  <a:pt x="552" y="2"/>
                </a:cubicBezTo>
                <a:cubicBezTo>
                  <a:pt x="545" y="10"/>
                  <a:pt x="533" y="16"/>
                  <a:pt x="522" y="16"/>
                </a:cubicBezTo>
                <a:cubicBezTo>
                  <a:pt x="509" y="16"/>
                  <a:pt x="499" y="10"/>
                  <a:pt x="492" y="2"/>
                </a:cubicBezTo>
                <a:cubicBezTo>
                  <a:pt x="483" y="2"/>
                  <a:pt x="483" y="2"/>
                  <a:pt x="483" y="2"/>
                </a:cubicBezTo>
                <a:close/>
                <a:moveTo>
                  <a:pt x="652" y="2"/>
                </a:moveTo>
                <a:cubicBezTo>
                  <a:pt x="653" y="3"/>
                  <a:pt x="654" y="5"/>
                  <a:pt x="655" y="6"/>
                </a:cubicBezTo>
                <a:cubicBezTo>
                  <a:pt x="675" y="33"/>
                  <a:pt x="716" y="28"/>
                  <a:pt x="731" y="2"/>
                </a:cubicBezTo>
                <a:cubicBezTo>
                  <a:pt x="721" y="2"/>
                  <a:pt x="721" y="2"/>
                  <a:pt x="721" y="2"/>
                </a:cubicBezTo>
                <a:cubicBezTo>
                  <a:pt x="714" y="10"/>
                  <a:pt x="703" y="16"/>
                  <a:pt x="691" y="16"/>
                </a:cubicBezTo>
                <a:cubicBezTo>
                  <a:pt x="679" y="16"/>
                  <a:pt x="669" y="10"/>
                  <a:pt x="662" y="2"/>
                </a:cubicBezTo>
                <a:cubicBezTo>
                  <a:pt x="652" y="2"/>
                  <a:pt x="652" y="2"/>
                  <a:pt x="652" y="2"/>
                </a:cubicBezTo>
                <a:close/>
                <a:moveTo>
                  <a:pt x="822" y="2"/>
                </a:moveTo>
                <a:cubicBezTo>
                  <a:pt x="823" y="3"/>
                  <a:pt x="823" y="4"/>
                  <a:pt x="824" y="6"/>
                </a:cubicBezTo>
                <a:cubicBezTo>
                  <a:pt x="836" y="21"/>
                  <a:pt x="854" y="27"/>
                  <a:pt x="871" y="23"/>
                </a:cubicBezTo>
                <a:cubicBezTo>
                  <a:pt x="871" y="15"/>
                  <a:pt x="871" y="15"/>
                  <a:pt x="871" y="15"/>
                </a:cubicBezTo>
                <a:cubicBezTo>
                  <a:pt x="856" y="18"/>
                  <a:pt x="840" y="13"/>
                  <a:pt x="831" y="2"/>
                </a:cubicBezTo>
                <a:cubicBezTo>
                  <a:pt x="822" y="2"/>
                  <a:pt x="822" y="2"/>
                  <a:pt x="822" y="2"/>
                </a:cubicBezTo>
                <a:close/>
                <a:moveTo>
                  <a:pt x="135" y="53"/>
                </a:moveTo>
                <a:cubicBezTo>
                  <a:pt x="128" y="50"/>
                  <a:pt x="119" y="40"/>
                  <a:pt x="114" y="35"/>
                </a:cubicBezTo>
                <a:cubicBezTo>
                  <a:pt x="108" y="28"/>
                  <a:pt x="104" y="19"/>
                  <a:pt x="100" y="10"/>
                </a:cubicBezTo>
                <a:cubicBezTo>
                  <a:pt x="66" y="10"/>
                  <a:pt x="48" y="46"/>
                  <a:pt x="69" y="72"/>
                </a:cubicBezTo>
                <a:cubicBezTo>
                  <a:pt x="89" y="97"/>
                  <a:pt x="132" y="85"/>
                  <a:pt x="135" y="53"/>
                </a:cubicBezTo>
                <a:close/>
                <a:moveTo>
                  <a:pt x="305" y="53"/>
                </a:moveTo>
                <a:cubicBezTo>
                  <a:pt x="293" y="47"/>
                  <a:pt x="277" y="29"/>
                  <a:pt x="272" y="16"/>
                </a:cubicBezTo>
                <a:cubicBezTo>
                  <a:pt x="265" y="0"/>
                  <a:pt x="267" y="17"/>
                  <a:pt x="252" y="34"/>
                </a:cubicBezTo>
                <a:cubicBezTo>
                  <a:pt x="241" y="47"/>
                  <a:pt x="242" y="44"/>
                  <a:pt x="231" y="53"/>
                </a:cubicBezTo>
                <a:cubicBezTo>
                  <a:pt x="230" y="70"/>
                  <a:pt x="250" y="85"/>
                  <a:pt x="267" y="85"/>
                </a:cubicBezTo>
                <a:cubicBezTo>
                  <a:pt x="287" y="85"/>
                  <a:pt x="303" y="71"/>
                  <a:pt x="305" y="53"/>
                </a:cubicBezTo>
                <a:close/>
                <a:moveTo>
                  <a:pt x="474" y="53"/>
                </a:moveTo>
                <a:cubicBezTo>
                  <a:pt x="462" y="46"/>
                  <a:pt x="447" y="29"/>
                  <a:pt x="441" y="16"/>
                </a:cubicBezTo>
                <a:cubicBezTo>
                  <a:pt x="435" y="0"/>
                  <a:pt x="436" y="16"/>
                  <a:pt x="421" y="34"/>
                </a:cubicBezTo>
                <a:cubicBezTo>
                  <a:pt x="416" y="40"/>
                  <a:pt x="408" y="49"/>
                  <a:pt x="400" y="53"/>
                </a:cubicBezTo>
                <a:cubicBezTo>
                  <a:pt x="405" y="96"/>
                  <a:pt x="469" y="96"/>
                  <a:pt x="474" y="53"/>
                </a:cubicBezTo>
                <a:close/>
                <a:moveTo>
                  <a:pt x="644" y="53"/>
                </a:moveTo>
                <a:cubicBezTo>
                  <a:pt x="640" y="50"/>
                  <a:pt x="636" y="47"/>
                  <a:pt x="632" y="44"/>
                </a:cubicBezTo>
                <a:cubicBezTo>
                  <a:pt x="624" y="38"/>
                  <a:pt x="616" y="26"/>
                  <a:pt x="611" y="16"/>
                </a:cubicBezTo>
                <a:cubicBezTo>
                  <a:pt x="604" y="1"/>
                  <a:pt x="606" y="14"/>
                  <a:pt x="591" y="34"/>
                </a:cubicBezTo>
                <a:cubicBezTo>
                  <a:pt x="587" y="39"/>
                  <a:pt x="576" y="50"/>
                  <a:pt x="570" y="53"/>
                </a:cubicBezTo>
                <a:cubicBezTo>
                  <a:pt x="572" y="71"/>
                  <a:pt x="587" y="85"/>
                  <a:pt x="606" y="85"/>
                </a:cubicBezTo>
                <a:cubicBezTo>
                  <a:pt x="626" y="86"/>
                  <a:pt x="644" y="69"/>
                  <a:pt x="644" y="53"/>
                </a:cubicBezTo>
                <a:close/>
                <a:moveTo>
                  <a:pt x="813" y="53"/>
                </a:moveTo>
                <a:cubicBezTo>
                  <a:pt x="799" y="42"/>
                  <a:pt x="789" y="34"/>
                  <a:pt x="781" y="16"/>
                </a:cubicBezTo>
                <a:cubicBezTo>
                  <a:pt x="774" y="1"/>
                  <a:pt x="776" y="14"/>
                  <a:pt x="761" y="34"/>
                </a:cubicBezTo>
                <a:cubicBezTo>
                  <a:pt x="757" y="39"/>
                  <a:pt x="745" y="50"/>
                  <a:pt x="739" y="53"/>
                </a:cubicBezTo>
                <a:cubicBezTo>
                  <a:pt x="742" y="80"/>
                  <a:pt x="777" y="97"/>
                  <a:pt x="801" y="76"/>
                </a:cubicBezTo>
                <a:cubicBezTo>
                  <a:pt x="806" y="72"/>
                  <a:pt x="814" y="63"/>
                  <a:pt x="813" y="53"/>
                </a:cubicBezTo>
                <a:close/>
                <a:moveTo>
                  <a:pt x="326" y="63"/>
                </a:moveTo>
                <a:cubicBezTo>
                  <a:pt x="313" y="58"/>
                  <a:pt x="313" y="58"/>
                  <a:pt x="313" y="58"/>
                </a:cubicBezTo>
                <a:cubicBezTo>
                  <a:pt x="307" y="72"/>
                  <a:pt x="307" y="75"/>
                  <a:pt x="297" y="83"/>
                </a:cubicBezTo>
                <a:cubicBezTo>
                  <a:pt x="276" y="101"/>
                  <a:pt x="244" y="96"/>
                  <a:pt x="229" y="72"/>
                </a:cubicBezTo>
                <a:cubicBezTo>
                  <a:pt x="226" y="68"/>
                  <a:pt x="225" y="62"/>
                  <a:pt x="222" y="58"/>
                </a:cubicBezTo>
                <a:cubicBezTo>
                  <a:pt x="210" y="63"/>
                  <a:pt x="210" y="63"/>
                  <a:pt x="210" y="63"/>
                </a:cubicBezTo>
                <a:cubicBezTo>
                  <a:pt x="213" y="86"/>
                  <a:pt x="239" y="108"/>
                  <a:pt x="267" y="108"/>
                </a:cubicBezTo>
                <a:cubicBezTo>
                  <a:pt x="296" y="108"/>
                  <a:pt x="321" y="86"/>
                  <a:pt x="326" y="63"/>
                </a:cubicBezTo>
                <a:close/>
                <a:moveTo>
                  <a:pt x="495" y="63"/>
                </a:moveTo>
                <a:cubicBezTo>
                  <a:pt x="483" y="58"/>
                  <a:pt x="483" y="58"/>
                  <a:pt x="483" y="58"/>
                </a:cubicBezTo>
                <a:cubicBezTo>
                  <a:pt x="480" y="63"/>
                  <a:pt x="479" y="67"/>
                  <a:pt x="476" y="72"/>
                </a:cubicBezTo>
                <a:cubicBezTo>
                  <a:pt x="457" y="104"/>
                  <a:pt x="409" y="99"/>
                  <a:pt x="395" y="65"/>
                </a:cubicBezTo>
                <a:cubicBezTo>
                  <a:pt x="394" y="63"/>
                  <a:pt x="393" y="60"/>
                  <a:pt x="392" y="58"/>
                </a:cubicBezTo>
                <a:cubicBezTo>
                  <a:pt x="379" y="63"/>
                  <a:pt x="379" y="63"/>
                  <a:pt x="379" y="63"/>
                </a:cubicBezTo>
                <a:cubicBezTo>
                  <a:pt x="384" y="87"/>
                  <a:pt x="409" y="108"/>
                  <a:pt x="437" y="108"/>
                </a:cubicBezTo>
                <a:cubicBezTo>
                  <a:pt x="466" y="108"/>
                  <a:pt x="490" y="87"/>
                  <a:pt x="495" y="63"/>
                </a:cubicBezTo>
                <a:close/>
                <a:moveTo>
                  <a:pt x="665" y="63"/>
                </a:moveTo>
                <a:cubicBezTo>
                  <a:pt x="652" y="58"/>
                  <a:pt x="652" y="58"/>
                  <a:pt x="652" y="58"/>
                </a:cubicBezTo>
                <a:cubicBezTo>
                  <a:pt x="650" y="62"/>
                  <a:pt x="649" y="68"/>
                  <a:pt x="646" y="72"/>
                </a:cubicBezTo>
                <a:cubicBezTo>
                  <a:pt x="632" y="95"/>
                  <a:pt x="599" y="101"/>
                  <a:pt x="577" y="83"/>
                </a:cubicBezTo>
                <a:cubicBezTo>
                  <a:pt x="566" y="74"/>
                  <a:pt x="566" y="69"/>
                  <a:pt x="562" y="58"/>
                </a:cubicBezTo>
                <a:cubicBezTo>
                  <a:pt x="549" y="63"/>
                  <a:pt x="549" y="63"/>
                  <a:pt x="549" y="63"/>
                </a:cubicBezTo>
                <a:cubicBezTo>
                  <a:pt x="554" y="96"/>
                  <a:pt x="605" y="126"/>
                  <a:pt x="645" y="94"/>
                </a:cubicBezTo>
                <a:cubicBezTo>
                  <a:pt x="652" y="89"/>
                  <a:pt x="663" y="76"/>
                  <a:pt x="665" y="63"/>
                </a:cubicBezTo>
                <a:close/>
                <a:moveTo>
                  <a:pt x="834" y="63"/>
                </a:moveTo>
                <a:cubicBezTo>
                  <a:pt x="822" y="58"/>
                  <a:pt x="822" y="58"/>
                  <a:pt x="822" y="58"/>
                </a:cubicBezTo>
                <a:cubicBezTo>
                  <a:pt x="820" y="61"/>
                  <a:pt x="812" y="93"/>
                  <a:pt x="777" y="94"/>
                </a:cubicBezTo>
                <a:cubicBezTo>
                  <a:pt x="754" y="94"/>
                  <a:pt x="735" y="77"/>
                  <a:pt x="732" y="58"/>
                </a:cubicBezTo>
                <a:cubicBezTo>
                  <a:pt x="719" y="63"/>
                  <a:pt x="719" y="63"/>
                  <a:pt x="719" y="63"/>
                </a:cubicBezTo>
                <a:cubicBezTo>
                  <a:pt x="723" y="95"/>
                  <a:pt x="772" y="126"/>
                  <a:pt x="814" y="95"/>
                </a:cubicBezTo>
                <a:cubicBezTo>
                  <a:pt x="821" y="89"/>
                  <a:pt x="833" y="77"/>
                  <a:pt x="834" y="63"/>
                </a:cubicBezTo>
                <a:close/>
                <a:moveTo>
                  <a:pt x="345" y="67"/>
                </a:moveTo>
                <a:cubicBezTo>
                  <a:pt x="334" y="65"/>
                  <a:pt x="334" y="65"/>
                  <a:pt x="334" y="65"/>
                </a:cubicBezTo>
                <a:cubicBezTo>
                  <a:pt x="327" y="93"/>
                  <a:pt x="301" y="116"/>
                  <a:pt x="267" y="116"/>
                </a:cubicBezTo>
                <a:cubicBezTo>
                  <a:pt x="234" y="116"/>
                  <a:pt x="208" y="92"/>
                  <a:pt x="202" y="65"/>
                </a:cubicBezTo>
                <a:cubicBezTo>
                  <a:pt x="190" y="67"/>
                  <a:pt x="190" y="67"/>
                  <a:pt x="190" y="67"/>
                </a:cubicBezTo>
                <a:cubicBezTo>
                  <a:pt x="190" y="80"/>
                  <a:pt x="205" y="100"/>
                  <a:pt x="216" y="109"/>
                </a:cubicBezTo>
                <a:cubicBezTo>
                  <a:pt x="249" y="139"/>
                  <a:pt x="307" y="134"/>
                  <a:pt x="335" y="91"/>
                </a:cubicBezTo>
                <a:cubicBezTo>
                  <a:pt x="338" y="87"/>
                  <a:pt x="346" y="74"/>
                  <a:pt x="345" y="67"/>
                </a:cubicBezTo>
                <a:close/>
                <a:moveTo>
                  <a:pt x="515" y="67"/>
                </a:moveTo>
                <a:cubicBezTo>
                  <a:pt x="503" y="65"/>
                  <a:pt x="503" y="65"/>
                  <a:pt x="503" y="65"/>
                </a:cubicBezTo>
                <a:cubicBezTo>
                  <a:pt x="497" y="92"/>
                  <a:pt x="471" y="116"/>
                  <a:pt x="437" y="116"/>
                </a:cubicBezTo>
                <a:cubicBezTo>
                  <a:pt x="404" y="116"/>
                  <a:pt x="377" y="92"/>
                  <a:pt x="371" y="65"/>
                </a:cubicBezTo>
                <a:cubicBezTo>
                  <a:pt x="359" y="67"/>
                  <a:pt x="359" y="67"/>
                  <a:pt x="359" y="67"/>
                </a:cubicBezTo>
                <a:cubicBezTo>
                  <a:pt x="359" y="73"/>
                  <a:pt x="366" y="86"/>
                  <a:pt x="369" y="91"/>
                </a:cubicBezTo>
                <a:cubicBezTo>
                  <a:pt x="401" y="140"/>
                  <a:pt x="473" y="141"/>
                  <a:pt x="505" y="91"/>
                </a:cubicBezTo>
                <a:cubicBezTo>
                  <a:pt x="508" y="87"/>
                  <a:pt x="515" y="73"/>
                  <a:pt x="515" y="67"/>
                </a:cubicBezTo>
                <a:close/>
                <a:moveTo>
                  <a:pt x="685" y="67"/>
                </a:moveTo>
                <a:cubicBezTo>
                  <a:pt x="673" y="65"/>
                  <a:pt x="673" y="65"/>
                  <a:pt x="673" y="65"/>
                </a:cubicBezTo>
                <a:cubicBezTo>
                  <a:pt x="669" y="74"/>
                  <a:pt x="671" y="74"/>
                  <a:pt x="664" y="85"/>
                </a:cubicBezTo>
                <a:cubicBezTo>
                  <a:pt x="632" y="135"/>
                  <a:pt x="554" y="121"/>
                  <a:pt x="541" y="65"/>
                </a:cubicBezTo>
                <a:cubicBezTo>
                  <a:pt x="529" y="67"/>
                  <a:pt x="529" y="67"/>
                  <a:pt x="529" y="67"/>
                </a:cubicBezTo>
                <a:cubicBezTo>
                  <a:pt x="529" y="79"/>
                  <a:pt x="545" y="101"/>
                  <a:pt x="555" y="109"/>
                </a:cubicBezTo>
                <a:cubicBezTo>
                  <a:pt x="595" y="142"/>
                  <a:pt x="650" y="130"/>
                  <a:pt x="675" y="91"/>
                </a:cubicBezTo>
                <a:cubicBezTo>
                  <a:pt x="678" y="86"/>
                  <a:pt x="685" y="74"/>
                  <a:pt x="685" y="67"/>
                </a:cubicBezTo>
                <a:close/>
                <a:moveTo>
                  <a:pt x="854" y="67"/>
                </a:moveTo>
                <a:cubicBezTo>
                  <a:pt x="843" y="65"/>
                  <a:pt x="843" y="65"/>
                  <a:pt x="843" y="65"/>
                </a:cubicBezTo>
                <a:cubicBezTo>
                  <a:pt x="838" y="75"/>
                  <a:pt x="838" y="86"/>
                  <a:pt x="820" y="101"/>
                </a:cubicBezTo>
                <a:cubicBezTo>
                  <a:pt x="795" y="121"/>
                  <a:pt x="760" y="121"/>
                  <a:pt x="733" y="101"/>
                </a:cubicBezTo>
                <a:cubicBezTo>
                  <a:pt x="725" y="94"/>
                  <a:pt x="713" y="80"/>
                  <a:pt x="710" y="65"/>
                </a:cubicBezTo>
                <a:cubicBezTo>
                  <a:pt x="699" y="67"/>
                  <a:pt x="699" y="67"/>
                  <a:pt x="699" y="67"/>
                </a:cubicBezTo>
                <a:cubicBezTo>
                  <a:pt x="698" y="73"/>
                  <a:pt x="706" y="87"/>
                  <a:pt x="708" y="91"/>
                </a:cubicBezTo>
                <a:cubicBezTo>
                  <a:pt x="722" y="113"/>
                  <a:pt x="747" y="128"/>
                  <a:pt x="776" y="128"/>
                </a:cubicBezTo>
                <a:cubicBezTo>
                  <a:pt x="798" y="128"/>
                  <a:pt x="814" y="120"/>
                  <a:pt x="827" y="110"/>
                </a:cubicBezTo>
                <a:cubicBezTo>
                  <a:pt x="838" y="102"/>
                  <a:pt x="855" y="78"/>
                  <a:pt x="854" y="67"/>
                </a:cubicBezTo>
                <a:close/>
                <a:moveTo>
                  <a:pt x="388" y="122"/>
                </a:moveTo>
                <a:cubicBezTo>
                  <a:pt x="373" y="110"/>
                  <a:pt x="358" y="96"/>
                  <a:pt x="353" y="76"/>
                </a:cubicBezTo>
                <a:cubicBezTo>
                  <a:pt x="348" y="80"/>
                  <a:pt x="352" y="87"/>
                  <a:pt x="328" y="112"/>
                </a:cubicBezTo>
                <a:cubicBezTo>
                  <a:pt x="325" y="116"/>
                  <a:pt x="321" y="119"/>
                  <a:pt x="317" y="122"/>
                </a:cubicBezTo>
                <a:cubicBezTo>
                  <a:pt x="319" y="142"/>
                  <a:pt x="353" y="159"/>
                  <a:pt x="376" y="141"/>
                </a:cubicBezTo>
                <a:cubicBezTo>
                  <a:pt x="380" y="137"/>
                  <a:pt x="387" y="129"/>
                  <a:pt x="388" y="122"/>
                </a:cubicBezTo>
                <a:close/>
                <a:moveTo>
                  <a:pt x="219" y="122"/>
                </a:moveTo>
                <a:cubicBezTo>
                  <a:pt x="205" y="113"/>
                  <a:pt x="189" y="96"/>
                  <a:pt x="183" y="76"/>
                </a:cubicBezTo>
                <a:cubicBezTo>
                  <a:pt x="181" y="78"/>
                  <a:pt x="179" y="85"/>
                  <a:pt x="177" y="89"/>
                </a:cubicBezTo>
                <a:cubicBezTo>
                  <a:pt x="174" y="94"/>
                  <a:pt x="172" y="98"/>
                  <a:pt x="168" y="102"/>
                </a:cubicBezTo>
                <a:cubicBezTo>
                  <a:pt x="160" y="113"/>
                  <a:pt x="154" y="116"/>
                  <a:pt x="147" y="122"/>
                </a:cubicBezTo>
                <a:cubicBezTo>
                  <a:pt x="149" y="136"/>
                  <a:pt x="166" y="149"/>
                  <a:pt x="183" y="149"/>
                </a:cubicBezTo>
                <a:cubicBezTo>
                  <a:pt x="200" y="149"/>
                  <a:pt x="216" y="136"/>
                  <a:pt x="219" y="122"/>
                </a:cubicBezTo>
                <a:close/>
                <a:moveTo>
                  <a:pt x="558" y="122"/>
                </a:moveTo>
                <a:cubicBezTo>
                  <a:pt x="545" y="111"/>
                  <a:pt x="537" y="105"/>
                  <a:pt x="528" y="89"/>
                </a:cubicBezTo>
                <a:cubicBezTo>
                  <a:pt x="526" y="85"/>
                  <a:pt x="524" y="79"/>
                  <a:pt x="522" y="75"/>
                </a:cubicBezTo>
                <a:cubicBezTo>
                  <a:pt x="512" y="99"/>
                  <a:pt x="504" y="110"/>
                  <a:pt x="486" y="122"/>
                </a:cubicBezTo>
                <a:cubicBezTo>
                  <a:pt x="490" y="142"/>
                  <a:pt x="519" y="159"/>
                  <a:pt x="545" y="141"/>
                </a:cubicBezTo>
                <a:cubicBezTo>
                  <a:pt x="549" y="138"/>
                  <a:pt x="557" y="130"/>
                  <a:pt x="558" y="122"/>
                </a:cubicBezTo>
                <a:close/>
                <a:moveTo>
                  <a:pt x="727" y="122"/>
                </a:moveTo>
                <a:cubicBezTo>
                  <a:pt x="723" y="118"/>
                  <a:pt x="720" y="117"/>
                  <a:pt x="716" y="113"/>
                </a:cubicBezTo>
                <a:cubicBezTo>
                  <a:pt x="694" y="91"/>
                  <a:pt x="696" y="80"/>
                  <a:pt x="691" y="76"/>
                </a:cubicBezTo>
                <a:cubicBezTo>
                  <a:pt x="686" y="95"/>
                  <a:pt x="669" y="114"/>
                  <a:pt x="656" y="122"/>
                </a:cubicBezTo>
                <a:cubicBezTo>
                  <a:pt x="659" y="141"/>
                  <a:pt x="689" y="159"/>
                  <a:pt x="715" y="141"/>
                </a:cubicBezTo>
                <a:cubicBezTo>
                  <a:pt x="719" y="138"/>
                  <a:pt x="726" y="130"/>
                  <a:pt x="727" y="122"/>
                </a:cubicBezTo>
                <a:close/>
                <a:moveTo>
                  <a:pt x="239" y="132"/>
                </a:moveTo>
                <a:cubicBezTo>
                  <a:pt x="227" y="127"/>
                  <a:pt x="227" y="127"/>
                  <a:pt x="227" y="127"/>
                </a:cubicBezTo>
                <a:cubicBezTo>
                  <a:pt x="221" y="133"/>
                  <a:pt x="214" y="157"/>
                  <a:pt x="183" y="157"/>
                </a:cubicBezTo>
                <a:cubicBezTo>
                  <a:pt x="160" y="157"/>
                  <a:pt x="147" y="143"/>
                  <a:pt x="139" y="127"/>
                </a:cubicBezTo>
                <a:cubicBezTo>
                  <a:pt x="127" y="132"/>
                  <a:pt x="127" y="132"/>
                  <a:pt x="127" y="132"/>
                </a:cubicBezTo>
                <a:cubicBezTo>
                  <a:pt x="140" y="169"/>
                  <a:pt x="186" y="183"/>
                  <a:pt x="219" y="159"/>
                </a:cubicBezTo>
                <a:cubicBezTo>
                  <a:pt x="225" y="154"/>
                  <a:pt x="237" y="142"/>
                  <a:pt x="239" y="132"/>
                </a:cubicBezTo>
                <a:close/>
                <a:moveTo>
                  <a:pt x="408" y="132"/>
                </a:moveTo>
                <a:cubicBezTo>
                  <a:pt x="407" y="131"/>
                  <a:pt x="399" y="128"/>
                  <a:pt x="396" y="127"/>
                </a:cubicBezTo>
                <a:cubicBezTo>
                  <a:pt x="394" y="129"/>
                  <a:pt x="392" y="135"/>
                  <a:pt x="390" y="138"/>
                </a:cubicBezTo>
                <a:cubicBezTo>
                  <a:pt x="387" y="142"/>
                  <a:pt x="384" y="145"/>
                  <a:pt x="381" y="147"/>
                </a:cubicBezTo>
                <a:cubicBezTo>
                  <a:pt x="374" y="153"/>
                  <a:pt x="364" y="157"/>
                  <a:pt x="353" y="157"/>
                </a:cubicBezTo>
                <a:cubicBezTo>
                  <a:pt x="342" y="157"/>
                  <a:pt x="332" y="153"/>
                  <a:pt x="325" y="148"/>
                </a:cubicBezTo>
                <a:cubicBezTo>
                  <a:pt x="318" y="143"/>
                  <a:pt x="314" y="137"/>
                  <a:pt x="309" y="127"/>
                </a:cubicBezTo>
                <a:cubicBezTo>
                  <a:pt x="306" y="128"/>
                  <a:pt x="298" y="130"/>
                  <a:pt x="296" y="132"/>
                </a:cubicBezTo>
                <a:cubicBezTo>
                  <a:pt x="303" y="152"/>
                  <a:pt x="325" y="171"/>
                  <a:pt x="352" y="171"/>
                </a:cubicBezTo>
                <a:cubicBezTo>
                  <a:pt x="379" y="171"/>
                  <a:pt x="402" y="152"/>
                  <a:pt x="408" y="132"/>
                </a:cubicBezTo>
                <a:close/>
                <a:moveTo>
                  <a:pt x="578" y="132"/>
                </a:moveTo>
                <a:cubicBezTo>
                  <a:pt x="565" y="127"/>
                  <a:pt x="565" y="127"/>
                  <a:pt x="565" y="127"/>
                </a:cubicBezTo>
                <a:cubicBezTo>
                  <a:pt x="550" y="163"/>
                  <a:pt x="507" y="166"/>
                  <a:pt x="485" y="138"/>
                </a:cubicBezTo>
                <a:cubicBezTo>
                  <a:pt x="483" y="135"/>
                  <a:pt x="480" y="129"/>
                  <a:pt x="478" y="127"/>
                </a:cubicBezTo>
                <a:cubicBezTo>
                  <a:pt x="466" y="132"/>
                  <a:pt x="466" y="132"/>
                  <a:pt x="466" y="132"/>
                </a:cubicBezTo>
                <a:cubicBezTo>
                  <a:pt x="470" y="152"/>
                  <a:pt x="496" y="171"/>
                  <a:pt x="522" y="171"/>
                </a:cubicBezTo>
                <a:cubicBezTo>
                  <a:pt x="549" y="171"/>
                  <a:pt x="571" y="152"/>
                  <a:pt x="578" y="132"/>
                </a:cubicBezTo>
                <a:close/>
                <a:moveTo>
                  <a:pt x="748" y="132"/>
                </a:moveTo>
                <a:cubicBezTo>
                  <a:pt x="735" y="127"/>
                  <a:pt x="735" y="127"/>
                  <a:pt x="735" y="127"/>
                </a:cubicBezTo>
                <a:cubicBezTo>
                  <a:pt x="727" y="145"/>
                  <a:pt x="714" y="157"/>
                  <a:pt x="692" y="157"/>
                </a:cubicBezTo>
                <a:cubicBezTo>
                  <a:pt x="677" y="157"/>
                  <a:pt x="664" y="150"/>
                  <a:pt x="655" y="139"/>
                </a:cubicBezTo>
                <a:cubicBezTo>
                  <a:pt x="652" y="135"/>
                  <a:pt x="651" y="130"/>
                  <a:pt x="648" y="127"/>
                </a:cubicBezTo>
                <a:cubicBezTo>
                  <a:pt x="636" y="132"/>
                  <a:pt x="636" y="132"/>
                  <a:pt x="636" y="132"/>
                </a:cubicBezTo>
                <a:cubicBezTo>
                  <a:pt x="651" y="180"/>
                  <a:pt x="727" y="187"/>
                  <a:pt x="748" y="132"/>
                </a:cubicBezTo>
                <a:close/>
                <a:moveTo>
                  <a:pt x="598" y="136"/>
                </a:moveTo>
                <a:cubicBezTo>
                  <a:pt x="587" y="134"/>
                  <a:pt x="587" y="134"/>
                  <a:pt x="587" y="134"/>
                </a:cubicBezTo>
                <a:cubicBezTo>
                  <a:pt x="585" y="137"/>
                  <a:pt x="584" y="140"/>
                  <a:pt x="583" y="143"/>
                </a:cubicBezTo>
                <a:cubicBezTo>
                  <a:pt x="559" y="189"/>
                  <a:pt x="484" y="197"/>
                  <a:pt x="458" y="135"/>
                </a:cubicBezTo>
                <a:cubicBezTo>
                  <a:pt x="446" y="136"/>
                  <a:pt x="446" y="136"/>
                  <a:pt x="446" y="136"/>
                </a:cubicBezTo>
                <a:cubicBezTo>
                  <a:pt x="447" y="149"/>
                  <a:pt x="462" y="167"/>
                  <a:pt x="473" y="175"/>
                </a:cubicBezTo>
                <a:cubicBezTo>
                  <a:pt x="501" y="197"/>
                  <a:pt x="543" y="197"/>
                  <a:pt x="571" y="175"/>
                </a:cubicBezTo>
                <a:cubicBezTo>
                  <a:pt x="579" y="169"/>
                  <a:pt x="596" y="151"/>
                  <a:pt x="598" y="136"/>
                </a:cubicBezTo>
                <a:close/>
                <a:moveTo>
                  <a:pt x="259" y="136"/>
                </a:moveTo>
                <a:cubicBezTo>
                  <a:pt x="247" y="134"/>
                  <a:pt x="247" y="134"/>
                  <a:pt x="247" y="134"/>
                </a:cubicBezTo>
                <a:cubicBezTo>
                  <a:pt x="245" y="138"/>
                  <a:pt x="245" y="142"/>
                  <a:pt x="238" y="152"/>
                </a:cubicBezTo>
                <a:cubicBezTo>
                  <a:pt x="205" y="195"/>
                  <a:pt x="138" y="186"/>
                  <a:pt x="118" y="134"/>
                </a:cubicBezTo>
                <a:cubicBezTo>
                  <a:pt x="107" y="136"/>
                  <a:pt x="107" y="136"/>
                  <a:pt x="107" y="136"/>
                </a:cubicBezTo>
                <a:cubicBezTo>
                  <a:pt x="109" y="151"/>
                  <a:pt x="125" y="169"/>
                  <a:pt x="133" y="174"/>
                </a:cubicBezTo>
                <a:cubicBezTo>
                  <a:pt x="173" y="203"/>
                  <a:pt x="222" y="194"/>
                  <a:pt x="248" y="158"/>
                </a:cubicBezTo>
                <a:cubicBezTo>
                  <a:pt x="251" y="154"/>
                  <a:pt x="258" y="143"/>
                  <a:pt x="259" y="136"/>
                </a:cubicBezTo>
                <a:close/>
                <a:moveTo>
                  <a:pt x="429" y="136"/>
                </a:moveTo>
                <a:cubicBezTo>
                  <a:pt x="417" y="134"/>
                  <a:pt x="417" y="134"/>
                  <a:pt x="417" y="134"/>
                </a:cubicBezTo>
                <a:cubicBezTo>
                  <a:pt x="410" y="149"/>
                  <a:pt x="404" y="157"/>
                  <a:pt x="394" y="166"/>
                </a:cubicBezTo>
                <a:cubicBezTo>
                  <a:pt x="384" y="173"/>
                  <a:pt x="369" y="179"/>
                  <a:pt x="353" y="179"/>
                </a:cubicBezTo>
                <a:cubicBezTo>
                  <a:pt x="336" y="179"/>
                  <a:pt x="322" y="174"/>
                  <a:pt x="312" y="166"/>
                </a:cubicBezTo>
                <a:cubicBezTo>
                  <a:pt x="304" y="161"/>
                  <a:pt x="291" y="147"/>
                  <a:pt x="289" y="135"/>
                </a:cubicBezTo>
                <a:cubicBezTo>
                  <a:pt x="276" y="136"/>
                  <a:pt x="276" y="136"/>
                  <a:pt x="276" y="136"/>
                </a:cubicBezTo>
                <a:cubicBezTo>
                  <a:pt x="278" y="151"/>
                  <a:pt x="295" y="168"/>
                  <a:pt x="303" y="175"/>
                </a:cubicBezTo>
                <a:cubicBezTo>
                  <a:pt x="315" y="184"/>
                  <a:pt x="332" y="191"/>
                  <a:pt x="352" y="192"/>
                </a:cubicBezTo>
                <a:cubicBezTo>
                  <a:pt x="372" y="192"/>
                  <a:pt x="389" y="184"/>
                  <a:pt x="401" y="175"/>
                </a:cubicBezTo>
                <a:cubicBezTo>
                  <a:pt x="410" y="169"/>
                  <a:pt x="426" y="151"/>
                  <a:pt x="429" y="136"/>
                </a:cubicBezTo>
                <a:close/>
                <a:moveTo>
                  <a:pt x="768" y="136"/>
                </a:moveTo>
                <a:cubicBezTo>
                  <a:pt x="756" y="134"/>
                  <a:pt x="756" y="134"/>
                  <a:pt x="756" y="134"/>
                </a:cubicBezTo>
                <a:cubicBezTo>
                  <a:pt x="732" y="193"/>
                  <a:pt x="658" y="192"/>
                  <a:pt x="631" y="144"/>
                </a:cubicBezTo>
                <a:cubicBezTo>
                  <a:pt x="630" y="141"/>
                  <a:pt x="629" y="137"/>
                  <a:pt x="627" y="135"/>
                </a:cubicBezTo>
                <a:cubicBezTo>
                  <a:pt x="615" y="136"/>
                  <a:pt x="615" y="136"/>
                  <a:pt x="615" y="136"/>
                </a:cubicBezTo>
                <a:cubicBezTo>
                  <a:pt x="617" y="149"/>
                  <a:pt x="632" y="167"/>
                  <a:pt x="642" y="175"/>
                </a:cubicBezTo>
                <a:cubicBezTo>
                  <a:pt x="671" y="197"/>
                  <a:pt x="712" y="197"/>
                  <a:pt x="741" y="175"/>
                </a:cubicBezTo>
                <a:cubicBezTo>
                  <a:pt x="749" y="169"/>
                  <a:pt x="766" y="151"/>
                  <a:pt x="768" y="136"/>
                </a:cubicBezTo>
                <a:close/>
                <a:moveTo>
                  <a:pt x="135" y="186"/>
                </a:moveTo>
                <a:cubicBezTo>
                  <a:pt x="128" y="179"/>
                  <a:pt x="125" y="181"/>
                  <a:pt x="115" y="168"/>
                </a:cubicBezTo>
                <a:cubicBezTo>
                  <a:pt x="104" y="155"/>
                  <a:pt x="106" y="153"/>
                  <a:pt x="99" y="143"/>
                </a:cubicBezTo>
                <a:cubicBezTo>
                  <a:pt x="68" y="139"/>
                  <a:pt x="48" y="181"/>
                  <a:pt x="69" y="205"/>
                </a:cubicBezTo>
                <a:cubicBezTo>
                  <a:pt x="78" y="214"/>
                  <a:pt x="92" y="222"/>
                  <a:pt x="109" y="216"/>
                </a:cubicBezTo>
                <a:cubicBezTo>
                  <a:pt x="122" y="213"/>
                  <a:pt x="133" y="201"/>
                  <a:pt x="135" y="186"/>
                </a:cubicBezTo>
                <a:close/>
                <a:moveTo>
                  <a:pt x="305" y="186"/>
                </a:moveTo>
                <a:cubicBezTo>
                  <a:pt x="303" y="184"/>
                  <a:pt x="296" y="180"/>
                  <a:pt x="294" y="178"/>
                </a:cubicBezTo>
                <a:cubicBezTo>
                  <a:pt x="287" y="172"/>
                  <a:pt x="280" y="163"/>
                  <a:pt x="276" y="156"/>
                </a:cubicBezTo>
                <a:cubicBezTo>
                  <a:pt x="270" y="146"/>
                  <a:pt x="269" y="135"/>
                  <a:pt x="263" y="148"/>
                </a:cubicBezTo>
                <a:cubicBezTo>
                  <a:pt x="258" y="161"/>
                  <a:pt x="251" y="169"/>
                  <a:pt x="242" y="177"/>
                </a:cubicBezTo>
                <a:cubicBezTo>
                  <a:pt x="238" y="181"/>
                  <a:pt x="233" y="183"/>
                  <a:pt x="230" y="186"/>
                </a:cubicBezTo>
                <a:cubicBezTo>
                  <a:pt x="232" y="203"/>
                  <a:pt x="248" y="218"/>
                  <a:pt x="267" y="218"/>
                </a:cubicBezTo>
                <a:cubicBezTo>
                  <a:pt x="287" y="218"/>
                  <a:pt x="303" y="203"/>
                  <a:pt x="305" y="186"/>
                </a:cubicBezTo>
                <a:close/>
                <a:moveTo>
                  <a:pt x="474" y="186"/>
                </a:moveTo>
                <a:cubicBezTo>
                  <a:pt x="460" y="177"/>
                  <a:pt x="449" y="164"/>
                  <a:pt x="442" y="149"/>
                </a:cubicBezTo>
                <a:cubicBezTo>
                  <a:pt x="440" y="144"/>
                  <a:pt x="440" y="143"/>
                  <a:pt x="437" y="143"/>
                </a:cubicBezTo>
                <a:cubicBezTo>
                  <a:pt x="435" y="143"/>
                  <a:pt x="429" y="158"/>
                  <a:pt x="421" y="167"/>
                </a:cubicBezTo>
                <a:cubicBezTo>
                  <a:pt x="415" y="174"/>
                  <a:pt x="409" y="180"/>
                  <a:pt x="400" y="186"/>
                </a:cubicBezTo>
                <a:cubicBezTo>
                  <a:pt x="401" y="203"/>
                  <a:pt x="419" y="218"/>
                  <a:pt x="437" y="218"/>
                </a:cubicBezTo>
                <a:cubicBezTo>
                  <a:pt x="457" y="218"/>
                  <a:pt x="474" y="202"/>
                  <a:pt x="474" y="186"/>
                </a:cubicBezTo>
                <a:close/>
                <a:moveTo>
                  <a:pt x="644" y="186"/>
                </a:moveTo>
                <a:cubicBezTo>
                  <a:pt x="641" y="184"/>
                  <a:pt x="636" y="181"/>
                  <a:pt x="633" y="177"/>
                </a:cubicBezTo>
                <a:cubicBezTo>
                  <a:pt x="624" y="169"/>
                  <a:pt x="621" y="167"/>
                  <a:pt x="615" y="155"/>
                </a:cubicBezTo>
                <a:cubicBezTo>
                  <a:pt x="609" y="146"/>
                  <a:pt x="608" y="135"/>
                  <a:pt x="603" y="148"/>
                </a:cubicBezTo>
                <a:cubicBezTo>
                  <a:pt x="597" y="162"/>
                  <a:pt x="583" y="178"/>
                  <a:pt x="570" y="186"/>
                </a:cubicBezTo>
                <a:cubicBezTo>
                  <a:pt x="570" y="203"/>
                  <a:pt x="588" y="218"/>
                  <a:pt x="606" y="218"/>
                </a:cubicBezTo>
                <a:cubicBezTo>
                  <a:pt x="625" y="219"/>
                  <a:pt x="642" y="204"/>
                  <a:pt x="644" y="186"/>
                </a:cubicBezTo>
                <a:close/>
                <a:moveTo>
                  <a:pt x="814" y="186"/>
                </a:moveTo>
                <a:cubicBezTo>
                  <a:pt x="807" y="179"/>
                  <a:pt x="791" y="172"/>
                  <a:pt x="781" y="149"/>
                </a:cubicBezTo>
                <a:cubicBezTo>
                  <a:pt x="778" y="143"/>
                  <a:pt x="777" y="138"/>
                  <a:pt x="772" y="148"/>
                </a:cubicBezTo>
                <a:cubicBezTo>
                  <a:pt x="762" y="172"/>
                  <a:pt x="748" y="177"/>
                  <a:pt x="739" y="186"/>
                </a:cubicBezTo>
                <a:cubicBezTo>
                  <a:pt x="741" y="204"/>
                  <a:pt x="757" y="218"/>
                  <a:pt x="776" y="218"/>
                </a:cubicBezTo>
                <a:cubicBezTo>
                  <a:pt x="795" y="218"/>
                  <a:pt x="811" y="204"/>
                  <a:pt x="814" y="186"/>
                </a:cubicBezTo>
                <a:close/>
                <a:moveTo>
                  <a:pt x="156" y="196"/>
                </a:moveTo>
                <a:cubicBezTo>
                  <a:pt x="143" y="191"/>
                  <a:pt x="143" y="191"/>
                  <a:pt x="143" y="191"/>
                </a:cubicBezTo>
                <a:cubicBezTo>
                  <a:pt x="135" y="224"/>
                  <a:pt x="93" y="239"/>
                  <a:pt x="66" y="214"/>
                </a:cubicBezTo>
                <a:cubicBezTo>
                  <a:pt x="56" y="204"/>
                  <a:pt x="48" y="187"/>
                  <a:pt x="54" y="168"/>
                </a:cubicBezTo>
                <a:cubicBezTo>
                  <a:pt x="57" y="156"/>
                  <a:pt x="65" y="146"/>
                  <a:pt x="74" y="141"/>
                </a:cubicBezTo>
                <a:cubicBezTo>
                  <a:pt x="78" y="139"/>
                  <a:pt x="81" y="138"/>
                  <a:pt x="84" y="136"/>
                </a:cubicBezTo>
                <a:cubicBezTo>
                  <a:pt x="83" y="135"/>
                  <a:pt x="72" y="133"/>
                  <a:pt x="69" y="132"/>
                </a:cubicBezTo>
                <a:cubicBezTo>
                  <a:pt x="66" y="130"/>
                  <a:pt x="65" y="130"/>
                  <a:pt x="62" y="132"/>
                </a:cubicBezTo>
                <a:cubicBezTo>
                  <a:pt x="53" y="138"/>
                  <a:pt x="44" y="150"/>
                  <a:pt x="41" y="162"/>
                </a:cubicBezTo>
                <a:cubicBezTo>
                  <a:pt x="22" y="222"/>
                  <a:pt x="96" y="268"/>
                  <a:pt x="141" y="222"/>
                </a:cubicBezTo>
                <a:cubicBezTo>
                  <a:pt x="146" y="218"/>
                  <a:pt x="154" y="205"/>
                  <a:pt x="156" y="196"/>
                </a:cubicBezTo>
                <a:close/>
                <a:moveTo>
                  <a:pt x="325" y="196"/>
                </a:moveTo>
                <a:cubicBezTo>
                  <a:pt x="313" y="191"/>
                  <a:pt x="313" y="191"/>
                  <a:pt x="313" y="191"/>
                </a:cubicBezTo>
                <a:cubicBezTo>
                  <a:pt x="304" y="225"/>
                  <a:pt x="265" y="237"/>
                  <a:pt x="238" y="216"/>
                </a:cubicBezTo>
                <a:cubicBezTo>
                  <a:pt x="226" y="206"/>
                  <a:pt x="226" y="197"/>
                  <a:pt x="222" y="191"/>
                </a:cubicBezTo>
                <a:cubicBezTo>
                  <a:pt x="210" y="196"/>
                  <a:pt x="210" y="196"/>
                  <a:pt x="210" y="196"/>
                </a:cubicBezTo>
                <a:cubicBezTo>
                  <a:pt x="214" y="227"/>
                  <a:pt x="264" y="260"/>
                  <a:pt x="305" y="227"/>
                </a:cubicBezTo>
                <a:cubicBezTo>
                  <a:pt x="313" y="221"/>
                  <a:pt x="323" y="210"/>
                  <a:pt x="325" y="196"/>
                </a:cubicBezTo>
                <a:close/>
                <a:moveTo>
                  <a:pt x="495" y="196"/>
                </a:moveTo>
                <a:cubicBezTo>
                  <a:pt x="483" y="191"/>
                  <a:pt x="483" y="191"/>
                  <a:pt x="483" y="191"/>
                </a:cubicBezTo>
                <a:cubicBezTo>
                  <a:pt x="480" y="196"/>
                  <a:pt x="480" y="200"/>
                  <a:pt x="476" y="205"/>
                </a:cubicBezTo>
                <a:cubicBezTo>
                  <a:pt x="468" y="218"/>
                  <a:pt x="455" y="226"/>
                  <a:pt x="437" y="226"/>
                </a:cubicBezTo>
                <a:cubicBezTo>
                  <a:pt x="424" y="226"/>
                  <a:pt x="416" y="222"/>
                  <a:pt x="408" y="216"/>
                </a:cubicBezTo>
                <a:cubicBezTo>
                  <a:pt x="397" y="208"/>
                  <a:pt x="396" y="198"/>
                  <a:pt x="392" y="191"/>
                </a:cubicBezTo>
                <a:cubicBezTo>
                  <a:pt x="379" y="196"/>
                  <a:pt x="379" y="196"/>
                  <a:pt x="379" y="196"/>
                </a:cubicBezTo>
                <a:cubicBezTo>
                  <a:pt x="384" y="230"/>
                  <a:pt x="437" y="258"/>
                  <a:pt x="475" y="227"/>
                </a:cubicBezTo>
                <a:cubicBezTo>
                  <a:pt x="482" y="222"/>
                  <a:pt x="493" y="209"/>
                  <a:pt x="495" y="196"/>
                </a:cubicBezTo>
                <a:close/>
                <a:moveTo>
                  <a:pt x="665" y="196"/>
                </a:moveTo>
                <a:cubicBezTo>
                  <a:pt x="652" y="191"/>
                  <a:pt x="652" y="191"/>
                  <a:pt x="652" y="191"/>
                </a:cubicBezTo>
                <a:cubicBezTo>
                  <a:pt x="649" y="196"/>
                  <a:pt x="649" y="205"/>
                  <a:pt x="637" y="215"/>
                </a:cubicBezTo>
                <a:cubicBezTo>
                  <a:pt x="610" y="238"/>
                  <a:pt x="570" y="225"/>
                  <a:pt x="562" y="191"/>
                </a:cubicBezTo>
                <a:cubicBezTo>
                  <a:pt x="549" y="196"/>
                  <a:pt x="549" y="196"/>
                  <a:pt x="549" y="196"/>
                </a:cubicBezTo>
                <a:cubicBezTo>
                  <a:pt x="555" y="232"/>
                  <a:pt x="608" y="257"/>
                  <a:pt x="644" y="227"/>
                </a:cubicBezTo>
                <a:cubicBezTo>
                  <a:pt x="651" y="222"/>
                  <a:pt x="663" y="209"/>
                  <a:pt x="665" y="196"/>
                </a:cubicBezTo>
                <a:close/>
                <a:moveTo>
                  <a:pt x="834" y="196"/>
                </a:moveTo>
                <a:cubicBezTo>
                  <a:pt x="822" y="191"/>
                  <a:pt x="822" y="191"/>
                  <a:pt x="822" y="191"/>
                </a:cubicBezTo>
                <a:cubicBezTo>
                  <a:pt x="820" y="193"/>
                  <a:pt x="812" y="226"/>
                  <a:pt x="777" y="226"/>
                </a:cubicBezTo>
                <a:cubicBezTo>
                  <a:pt x="754" y="227"/>
                  <a:pt x="735" y="210"/>
                  <a:pt x="732" y="191"/>
                </a:cubicBezTo>
                <a:cubicBezTo>
                  <a:pt x="718" y="196"/>
                  <a:pt x="718" y="196"/>
                  <a:pt x="718" y="196"/>
                </a:cubicBezTo>
                <a:cubicBezTo>
                  <a:pt x="722" y="219"/>
                  <a:pt x="748" y="240"/>
                  <a:pt x="776" y="241"/>
                </a:cubicBezTo>
                <a:cubicBezTo>
                  <a:pt x="804" y="241"/>
                  <a:pt x="831" y="218"/>
                  <a:pt x="834" y="196"/>
                </a:cubicBezTo>
                <a:close/>
                <a:moveTo>
                  <a:pt x="176" y="200"/>
                </a:moveTo>
                <a:cubicBezTo>
                  <a:pt x="165" y="198"/>
                  <a:pt x="165" y="198"/>
                  <a:pt x="165" y="198"/>
                </a:cubicBezTo>
                <a:cubicBezTo>
                  <a:pt x="160" y="206"/>
                  <a:pt x="156" y="230"/>
                  <a:pt x="126" y="243"/>
                </a:cubicBezTo>
                <a:cubicBezTo>
                  <a:pt x="60" y="272"/>
                  <a:pt x="0" y="194"/>
                  <a:pt x="45" y="137"/>
                </a:cubicBezTo>
                <a:cubicBezTo>
                  <a:pt x="49" y="132"/>
                  <a:pt x="52" y="130"/>
                  <a:pt x="55" y="126"/>
                </a:cubicBezTo>
                <a:cubicBezTo>
                  <a:pt x="45" y="120"/>
                  <a:pt x="45" y="120"/>
                  <a:pt x="45" y="120"/>
                </a:cubicBezTo>
                <a:cubicBezTo>
                  <a:pt x="39" y="123"/>
                  <a:pt x="29" y="137"/>
                  <a:pt x="25" y="147"/>
                </a:cubicBezTo>
                <a:cubicBezTo>
                  <a:pt x="19" y="158"/>
                  <a:pt x="16" y="173"/>
                  <a:pt x="18" y="188"/>
                </a:cubicBezTo>
                <a:cubicBezTo>
                  <a:pt x="20" y="217"/>
                  <a:pt x="38" y="238"/>
                  <a:pt x="55" y="249"/>
                </a:cubicBezTo>
                <a:cubicBezTo>
                  <a:pt x="107" y="282"/>
                  <a:pt x="170" y="243"/>
                  <a:pt x="176" y="200"/>
                </a:cubicBezTo>
                <a:close/>
                <a:moveTo>
                  <a:pt x="346" y="200"/>
                </a:moveTo>
                <a:cubicBezTo>
                  <a:pt x="334" y="198"/>
                  <a:pt x="334" y="198"/>
                  <a:pt x="334" y="198"/>
                </a:cubicBezTo>
                <a:cubicBezTo>
                  <a:pt x="323" y="228"/>
                  <a:pt x="302" y="249"/>
                  <a:pt x="267" y="249"/>
                </a:cubicBezTo>
                <a:cubicBezTo>
                  <a:pt x="243" y="249"/>
                  <a:pt x="223" y="236"/>
                  <a:pt x="211" y="218"/>
                </a:cubicBezTo>
                <a:cubicBezTo>
                  <a:pt x="206" y="211"/>
                  <a:pt x="205" y="206"/>
                  <a:pt x="201" y="198"/>
                </a:cubicBezTo>
                <a:cubicBezTo>
                  <a:pt x="189" y="200"/>
                  <a:pt x="189" y="200"/>
                  <a:pt x="189" y="200"/>
                </a:cubicBezTo>
                <a:cubicBezTo>
                  <a:pt x="199" y="249"/>
                  <a:pt x="266" y="284"/>
                  <a:pt x="319" y="242"/>
                </a:cubicBezTo>
                <a:cubicBezTo>
                  <a:pt x="329" y="235"/>
                  <a:pt x="343" y="217"/>
                  <a:pt x="346" y="200"/>
                </a:cubicBezTo>
                <a:close/>
                <a:moveTo>
                  <a:pt x="515" y="200"/>
                </a:moveTo>
                <a:cubicBezTo>
                  <a:pt x="504" y="198"/>
                  <a:pt x="504" y="198"/>
                  <a:pt x="504" y="198"/>
                </a:cubicBezTo>
                <a:cubicBezTo>
                  <a:pt x="497" y="215"/>
                  <a:pt x="492" y="223"/>
                  <a:pt x="481" y="233"/>
                </a:cubicBezTo>
                <a:cubicBezTo>
                  <a:pt x="457" y="254"/>
                  <a:pt x="420" y="254"/>
                  <a:pt x="394" y="234"/>
                </a:cubicBezTo>
                <a:cubicBezTo>
                  <a:pt x="386" y="227"/>
                  <a:pt x="374" y="213"/>
                  <a:pt x="371" y="198"/>
                </a:cubicBezTo>
                <a:cubicBezTo>
                  <a:pt x="359" y="200"/>
                  <a:pt x="359" y="200"/>
                  <a:pt x="359" y="200"/>
                </a:cubicBezTo>
                <a:cubicBezTo>
                  <a:pt x="361" y="216"/>
                  <a:pt x="377" y="236"/>
                  <a:pt x="386" y="242"/>
                </a:cubicBezTo>
                <a:cubicBezTo>
                  <a:pt x="399" y="253"/>
                  <a:pt x="415" y="261"/>
                  <a:pt x="437" y="261"/>
                </a:cubicBezTo>
                <a:cubicBezTo>
                  <a:pt x="474" y="261"/>
                  <a:pt x="510" y="233"/>
                  <a:pt x="515" y="200"/>
                </a:cubicBezTo>
                <a:close/>
                <a:moveTo>
                  <a:pt x="685" y="200"/>
                </a:moveTo>
                <a:cubicBezTo>
                  <a:pt x="673" y="198"/>
                  <a:pt x="673" y="198"/>
                  <a:pt x="673" y="198"/>
                </a:cubicBezTo>
                <a:cubicBezTo>
                  <a:pt x="667" y="211"/>
                  <a:pt x="665" y="223"/>
                  <a:pt x="650" y="233"/>
                </a:cubicBezTo>
                <a:cubicBezTo>
                  <a:pt x="639" y="242"/>
                  <a:pt x="626" y="249"/>
                  <a:pt x="607" y="249"/>
                </a:cubicBezTo>
                <a:cubicBezTo>
                  <a:pt x="576" y="249"/>
                  <a:pt x="546" y="225"/>
                  <a:pt x="541" y="198"/>
                </a:cubicBezTo>
                <a:cubicBezTo>
                  <a:pt x="533" y="199"/>
                  <a:pt x="532" y="199"/>
                  <a:pt x="530" y="200"/>
                </a:cubicBezTo>
                <a:cubicBezTo>
                  <a:pt x="529" y="200"/>
                  <a:pt x="529" y="200"/>
                  <a:pt x="529" y="200"/>
                </a:cubicBezTo>
                <a:cubicBezTo>
                  <a:pt x="535" y="233"/>
                  <a:pt x="570" y="261"/>
                  <a:pt x="608" y="261"/>
                </a:cubicBezTo>
                <a:cubicBezTo>
                  <a:pt x="646" y="261"/>
                  <a:pt x="679" y="232"/>
                  <a:pt x="685" y="200"/>
                </a:cubicBezTo>
                <a:close/>
                <a:moveTo>
                  <a:pt x="854" y="199"/>
                </a:moveTo>
                <a:cubicBezTo>
                  <a:pt x="843" y="198"/>
                  <a:pt x="843" y="198"/>
                  <a:pt x="843" y="198"/>
                </a:cubicBezTo>
                <a:cubicBezTo>
                  <a:pt x="840" y="203"/>
                  <a:pt x="840" y="208"/>
                  <a:pt x="834" y="218"/>
                </a:cubicBezTo>
                <a:cubicBezTo>
                  <a:pt x="803" y="266"/>
                  <a:pt x="729" y="255"/>
                  <a:pt x="712" y="204"/>
                </a:cubicBezTo>
                <a:cubicBezTo>
                  <a:pt x="711" y="200"/>
                  <a:pt x="711" y="200"/>
                  <a:pt x="711" y="200"/>
                </a:cubicBezTo>
                <a:cubicBezTo>
                  <a:pt x="710" y="198"/>
                  <a:pt x="710" y="199"/>
                  <a:pt x="710" y="198"/>
                </a:cubicBezTo>
                <a:cubicBezTo>
                  <a:pt x="698" y="200"/>
                  <a:pt x="698" y="200"/>
                  <a:pt x="698" y="200"/>
                </a:cubicBezTo>
                <a:cubicBezTo>
                  <a:pt x="703" y="231"/>
                  <a:pt x="738" y="261"/>
                  <a:pt x="776" y="261"/>
                </a:cubicBezTo>
                <a:cubicBezTo>
                  <a:pt x="814" y="261"/>
                  <a:pt x="850" y="231"/>
                  <a:pt x="854" y="199"/>
                </a:cubicBezTo>
                <a:close/>
                <a:moveTo>
                  <a:pt x="219" y="255"/>
                </a:moveTo>
                <a:cubicBezTo>
                  <a:pt x="211" y="246"/>
                  <a:pt x="196" y="242"/>
                  <a:pt x="183" y="208"/>
                </a:cubicBezTo>
                <a:cubicBezTo>
                  <a:pt x="180" y="212"/>
                  <a:pt x="179" y="221"/>
                  <a:pt x="168" y="235"/>
                </a:cubicBezTo>
                <a:cubicBezTo>
                  <a:pt x="164" y="240"/>
                  <a:pt x="153" y="252"/>
                  <a:pt x="147" y="254"/>
                </a:cubicBezTo>
                <a:cubicBezTo>
                  <a:pt x="151" y="285"/>
                  <a:pt x="207" y="294"/>
                  <a:pt x="219" y="255"/>
                </a:cubicBezTo>
                <a:close/>
                <a:moveTo>
                  <a:pt x="388" y="255"/>
                </a:moveTo>
                <a:cubicBezTo>
                  <a:pt x="384" y="250"/>
                  <a:pt x="376" y="247"/>
                  <a:pt x="367" y="235"/>
                </a:cubicBezTo>
                <a:cubicBezTo>
                  <a:pt x="361" y="228"/>
                  <a:pt x="356" y="219"/>
                  <a:pt x="353" y="208"/>
                </a:cubicBezTo>
                <a:cubicBezTo>
                  <a:pt x="346" y="217"/>
                  <a:pt x="350" y="230"/>
                  <a:pt x="316" y="255"/>
                </a:cubicBezTo>
                <a:cubicBezTo>
                  <a:pt x="322" y="285"/>
                  <a:pt x="376" y="294"/>
                  <a:pt x="388" y="255"/>
                </a:cubicBezTo>
                <a:close/>
                <a:moveTo>
                  <a:pt x="558" y="254"/>
                </a:moveTo>
                <a:cubicBezTo>
                  <a:pt x="551" y="252"/>
                  <a:pt x="541" y="240"/>
                  <a:pt x="536" y="235"/>
                </a:cubicBezTo>
                <a:cubicBezTo>
                  <a:pt x="527" y="223"/>
                  <a:pt x="525" y="212"/>
                  <a:pt x="522" y="208"/>
                </a:cubicBezTo>
                <a:cubicBezTo>
                  <a:pt x="518" y="219"/>
                  <a:pt x="513" y="227"/>
                  <a:pt x="507" y="235"/>
                </a:cubicBezTo>
                <a:cubicBezTo>
                  <a:pt x="499" y="247"/>
                  <a:pt x="490" y="251"/>
                  <a:pt x="486" y="255"/>
                </a:cubicBezTo>
                <a:cubicBezTo>
                  <a:pt x="499" y="295"/>
                  <a:pt x="554" y="284"/>
                  <a:pt x="558" y="254"/>
                </a:cubicBezTo>
                <a:close/>
                <a:moveTo>
                  <a:pt x="727" y="254"/>
                </a:moveTo>
                <a:cubicBezTo>
                  <a:pt x="717" y="250"/>
                  <a:pt x="704" y="233"/>
                  <a:pt x="698" y="222"/>
                </a:cubicBezTo>
                <a:cubicBezTo>
                  <a:pt x="696" y="218"/>
                  <a:pt x="694" y="212"/>
                  <a:pt x="691" y="208"/>
                </a:cubicBezTo>
                <a:cubicBezTo>
                  <a:pt x="688" y="218"/>
                  <a:pt x="683" y="227"/>
                  <a:pt x="677" y="235"/>
                </a:cubicBezTo>
                <a:cubicBezTo>
                  <a:pt x="668" y="246"/>
                  <a:pt x="658" y="252"/>
                  <a:pt x="656" y="255"/>
                </a:cubicBezTo>
                <a:cubicBezTo>
                  <a:pt x="667" y="294"/>
                  <a:pt x="724" y="285"/>
                  <a:pt x="727" y="254"/>
                </a:cubicBezTo>
                <a:close/>
                <a:moveTo>
                  <a:pt x="239" y="265"/>
                </a:moveTo>
                <a:cubicBezTo>
                  <a:pt x="227" y="260"/>
                  <a:pt x="227" y="260"/>
                  <a:pt x="227" y="260"/>
                </a:cubicBezTo>
                <a:cubicBezTo>
                  <a:pt x="223" y="265"/>
                  <a:pt x="222" y="272"/>
                  <a:pt x="211" y="280"/>
                </a:cubicBezTo>
                <a:cubicBezTo>
                  <a:pt x="185" y="300"/>
                  <a:pt x="148" y="287"/>
                  <a:pt x="140" y="259"/>
                </a:cubicBezTo>
                <a:cubicBezTo>
                  <a:pt x="127" y="265"/>
                  <a:pt x="127" y="265"/>
                  <a:pt x="127" y="265"/>
                </a:cubicBezTo>
                <a:cubicBezTo>
                  <a:pt x="136" y="297"/>
                  <a:pt x="184" y="318"/>
                  <a:pt x="218" y="292"/>
                </a:cubicBezTo>
                <a:cubicBezTo>
                  <a:pt x="225" y="287"/>
                  <a:pt x="237" y="275"/>
                  <a:pt x="239" y="265"/>
                </a:cubicBezTo>
                <a:close/>
                <a:moveTo>
                  <a:pt x="408" y="265"/>
                </a:moveTo>
                <a:cubicBezTo>
                  <a:pt x="396" y="260"/>
                  <a:pt x="396" y="260"/>
                  <a:pt x="396" y="260"/>
                </a:cubicBezTo>
                <a:cubicBezTo>
                  <a:pt x="393" y="264"/>
                  <a:pt x="391" y="273"/>
                  <a:pt x="380" y="280"/>
                </a:cubicBezTo>
                <a:cubicBezTo>
                  <a:pt x="355" y="298"/>
                  <a:pt x="324" y="289"/>
                  <a:pt x="312" y="266"/>
                </a:cubicBezTo>
                <a:cubicBezTo>
                  <a:pt x="311" y="265"/>
                  <a:pt x="311" y="264"/>
                  <a:pt x="311" y="263"/>
                </a:cubicBezTo>
                <a:cubicBezTo>
                  <a:pt x="309" y="260"/>
                  <a:pt x="310" y="261"/>
                  <a:pt x="308" y="260"/>
                </a:cubicBezTo>
                <a:cubicBezTo>
                  <a:pt x="304" y="261"/>
                  <a:pt x="300" y="263"/>
                  <a:pt x="296" y="265"/>
                </a:cubicBezTo>
                <a:cubicBezTo>
                  <a:pt x="299" y="276"/>
                  <a:pt x="309" y="286"/>
                  <a:pt x="316" y="292"/>
                </a:cubicBezTo>
                <a:cubicBezTo>
                  <a:pt x="355" y="321"/>
                  <a:pt x="403" y="291"/>
                  <a:pt x="408" y="265"/>
                </a:cubicBezTo>
                <a:close/>
                <a:moveTo>
                  <a:pt x="578" y="265"/>
                </a:moveTo>
                <a:cubicBezTo>
                  <a:pt x="576" y="264"/>
                  <a:pt x="568" y="260"/>
                  <a:pt x="565" y="259"/>
                </a:cubicBezTo>
                <a:cubicBezTo>
                  <a:pt x="557" y="285"/>
                  <a:pt x="523" y="301"/>
                  <a:pt x="494" y="280"/>
                </a:cubicBezTo>
                <a:cubicBezTo>
                  <a:pt x="491" y="278"/>
                  <a:pt x="487" y="274"/>
                  <a:pt x="485" y="271"/>
                </a:cubicBezTo>
                <a:cubicBezTo>
                  <a:pt x="483" y="268"/>
                  <a:pt x="481" y="262"/>
                  <a:pt x="478" y="260"/>
                </a:cubicBezTo>
                <a:cubicBezTo>
                  <a:pt x="466" y="265"/>
                  <a:pt x="466" y="265"/>
                  <a:pt x="466" y="265"/>
                </a:cubicBezTo>
                <a:cubicBezTo>
                  <a:pt x="468" y="275"/>
                  <a:pt x="479" y="286"/>
                  <a:pt x="486" y="292"/>
                </a:cubicBezTo>
                <a:cubicBezTo>
                  <a:pt x="520" y="318"/>
                  <a:pt x="569" y="298"/>
                  <a:pt x="578" y="265"/>
                </a:cubicBezTo>
                <a:close/>
                <a:moveTo>
                  <a:pt x="747" y="265"/>
                </a:moveTo>
                <a:cubicBezTo>
                  <a:pt x="735" y="259"/>
                  <a:pt x="735" y="259"/>
                  <a:pt x="735" y="259"/>
                </a:cubicBezTo>
                <a:cubicBezTo>
                  <a:pt x="725" y="291"/>
                  <a:pt x="678" y="302"/>
                  <a:pt x="655" y="271"/>
                </a:cubicBezTo>
                <a:cubicBezTo>
                  <a:pt x="652" y="267"/>
                  <a:pt x="650" y="263"/>
                  <a:pt x="648" y="260"/>
                </a:cubicBezTo>
                <a:cubicBezTo>
                  <a:pt x="636" y="265"/>
                  <a:pt x="636" y="265"/>
                  <a:pt x="636" y="265"/>
                </a:cubicBezTo>
                <a:cubicBezTo>
                  <a:pt x="637" y="275"/>
                  <a:pt x="649" y="287"/>
                  <a:pt x="656" y="292"/>
                </a:cubicBezTo>
                <a:cubicBezTo>
                  <a:pt x="676" y="307"/>
                  <a:pt x="706" y="308"/>
                  <a:pt x="727" y="292"/>
                </a:cubicBezTo>
                <a:cubicBezTo>
                  <a:pt x="733" y="288"/>
                  <a:pt x="746" y="275"/>
                  <a:pt x="747" y="265"/>
                </a:cubicBezTo>
                <a:close/>
                <a:moveTo>
                  <a:pt x="259" y="269"/>
                </a:moveTo>
                <a:cubicBezTo>
                  <a:pt x="247" y="267"/>
                  <a:pt x="247" y="267"/>
                  <a:pt x="247" y="267"/>
                </a:cubicBezTo>
                <a:cubicBezTo>
                  <a:pt x="242" y="276"/>
                  <a:pt x="240" y="287"/>
                  <a:pt x="224" y="298"/>
                </a:cubicBezTo>
                <a:cubicBezTo>
                  <a:pt x="182" y="329"/>
                  <a:pt x="130" y="304"/>
                  <a:pt x="119" y="267"/>
                </a:cubicBezTo>
                <a:cubicBezTo>
                  <a:pt x="107" y="269"/>
                  <a:pt x="107" y="269"/>
                  <a:pt x="107" y="269"/>
                </a:cubicBezTo>
                <a:cubicBezTo>
                  <a:pt x="106" y="278"/>
                  <a:pt x="124" y="300"/>
                  <a:pt x="133" y="307"/>
                </a:cubicBezTo>
                <a:cubicBezTo>
                  <a:pt x="168" y="335"/>
                  <a:pt x="221" y="328"/>
                  <a:pt x="248" y="291"/>
                </a:cubicBezTo>
                <a:cubicBezTo>
                  <a:pt x="251" y="287"/>
                  <a:pt x="258" y="276"/>
                  <a:pt x="259" y="269"/>
                </a:cubicBezTo>
                <a:close/>
                <a:moveTo>
                  <a:pt x="428" y="269"/>
                </a:moveTo>
                <a:cubicBezTo>
                  <a:pt x="416" y="267"/>
                  <a:pt x="416" y="267"/>
                  <a:pt x="416" y="267"/>
                </a:cubicBezTo>
                <a:cubicBezTo>
                  <a:pt x="410" y="290"/>
                  <a:pt x="383" y="312"/>
                  <a:pt x="353" y="312"/>
                </a:cubicBezTo>
                <a:cubicBezTo>
                  <a:pt x="322" y="312"/>
                  <a:pt x="295" y="291"/>
                  <a:pt x="288" y="267"/>
                </a:cubicBezTo>
                <a:cubicBezTo>
                  <a:pt x="277" y="269"/>
                  <a:pt x="277" y="269"/>
                  <a:pt x="277" y="269"/>
                </a:cubicBezTo>
                <a:cubicBezTo>
                  <a:pt x="276" y="279"/>
                  <a:pt x="293" y="300"/>
                  <a:pt x="303" y="307"/>
                </a:cubicBezTo>
                <a:cubicBezTo>
                  <a:pt x="339" y="336"/>
                  <a:pt x="392" y="327"/>
                  <a:pt x="418" y="291"/>
                </a:cubicBezTo>
                <a:cubicBezTo>
                  <a:pt x="420" y="287"/>
                  <a:pt x="429" y="274"/>
                  <a:pt x="428" y="269"/>
                </a:cubicBezTo>
                <a:close/>
                <a:moveTo>
                  <a:pt x="598" y="269"/>
                </a:moveTo>
                <a:cubicBezTo>
                  <a:pt x="586" y="267"/>
                  <a:pt x="586" y="267"/>
                  <a:pt x="586" y="267"/>
                </a:cubicBezTo>
                <a:cubicBezTo>
                  <a:pt x="573" y="312"/>
                  <a:pt x="504" y="332"/>
                  <a:pt x="467" y="285"/>
                </a:cubicBezTo>
                <a:cubicBezTo>
                  <a:pt x="461" y="276"/>
                  <a:pt x="460" y="271"/>
                  <a:pt x="457" y="267"/>
                </a:cubicBezTo>
                <a:cubicBezTo>
                  <a:pt x="446" y="269"/>
                  <a:pt x="446" y="269"/>
                  <a:pt x="446" y="269"/>
                </a:cubicBezTo>
                <a:cubicBezTo>
                  <a:pt x="445" y="278"/>
                  <a:pt x="463" y="300"/>
                  <a:pt x="472" y="307"/>
                </a:cubicBezTo>
                <a:cubicBezTo>
                  <a:pt x="485" y="317"/>
                  <a:pt x="500" y="324"/>
                  <a:pt x="522" y="324"/>
                </a:cubicBezTo>
                <a:cubicBezTo>
                  <a:pt x="550" y="324"/>
                  <a:pt x="572" y="311"/>
                  <a:pt x="588" y="291"/>
                </a:cubicBezTo>
                <a:cubicBezTo>
                  <a:pt x="590" y="287"/>
                  <a:pt x="598" y="274"/>
                  <a:pt x="598" y="269"/>
                </a:cubicBezTo>
                <a:close/>
                <a:moveTo>
                  <a:pt x="768" y="269"/>
                </a:moveTo>
                <a:cubicBezTo>
                  <a:pt x="756" y="267"/>
                  <a:pt x="756" y="267"/>
                  <a:pt x="756" y="267"/>
                </a:cubicBezTo>
                <a:cubicBezTo>
                  <a:pt x="742" y="312"/>
                  <a:pt x="674" y="332"/>
                  <a:pt x="637" y="285"/>
                </a:cubicBezTo>
                <a:cubicBezTo>
                  <a:pt x="632" y="279"/>
                  <a:pt x="631" y="274"/>
                  <a:pt x="627" y="267"/>
                </a:cubicBezTo>
                <a:cubicBezTo>
                  <a:pt x="616" y="269"/>
                  <a:pt x="616" y="269"/>
                  <a:pt x="616" y="269"/>
                </a:cubicBezTo>
                <a:cubicBezTo>
                  <a:pt x="617" y="281"/>
                  <a:pt x="633" y="300"/>
                  <a:pt x="643" y="308"/>
                </a:cubicBezTo>
                <a:cubicBezTo>
                  <a:pt x="680" y="336"/>
                  <a:pt x="731" y="327"/>
                  <a:pt x="757" y="291"/>
                </a:cubicBezTo>
                <a:cubicBezTo>
                  <a:pt x="760" y="287"/>
                  <a:pt x="768" y="274"/>
                  <a:pt x="768" y="269"/>
                </a:cubicBezTo>
                <a:close/>
                <a:moveTo>
                  <a:pt x="813" y="319"/>
                </a:moveTo>
                <a:cubicBezTo>
                  <a:pt x="801" y="309"/>
                  <a:pt x="794" y="306"/>
                  <a:pt x="784" y="288"/>
                </a:cubicBezTo>
                <a:cubicBezTo>
                  <a:pt x="782" y="284"/>
                  <a:pt x="779" y="276"/>
                  <a:pt x="777" y="275"/>
                </a:cubicBezTo>
                <a:cubicBezTo>
                  <a:pt x="773" y="276"/>
                  <a:pt x="774" y="277"/>
                  <a:pt x="772" y="281"/>
                </a:cubicBezTo>
                <a:cubicBezTo>
                  <a:pt x="769" y="288"/>
                  <a:pt x="765" y="294"/>
                  <a:pt x="761" y="299"/>
                </a:cubicBezTo>
                <a:cubicBezTo>
                  <a:pt x="753" y="309"/>
                  <a:pt x="748" y="312"/>
                  <a:pt x="739" y="319"/>
                </a:cubicBezTo>
                <a:cubicBezTo>
                  <a:pt x="740" y="335"/>
                  <a:pt x="758" y="351"/>
                  <a:pt x="776" y="351"/>
                </a:cubicBezTo>
                <a:cubicBezTo>
                  <a:pt x="794" y="351"/>
                  <a:pt x="813" y="336"/>
                  <a:pt x="813" y="319"/>
                </a:cubicBezTo>
                <a:close/>
                <a:moveTo>
                  <a:pt x="644" y="319"/>
                </a:moveTo>
                <a:cubicBezTo>
                  <a:pt x="640" y="316"/>
                  <a:pt x="636" y="313"/>
                  <a:pt x="632" y="310"/>
                </a:cubicBezTo>
                <a:cubicBezTo>
                  <a:pt x="628" y="307"/>
                  <a:pt x="626" y="304"/>
                  <a:pt x="623" y="300"/>
                </a:cubicBezTo>
                <a:cubicBezTo>
                  <a:pt x="615" y="290"/>
                  <a:pt x="609" y="275"/>
                  <a:pt x="607" y="275"/>
                </a:cubicBezTo>
                <a:cubicBezTo>
                  <a:pt x="603" y="276"/>
                  <a:pt x="601" y="284"/>
                  <a:pt x="599" y="288"/>
                </a:cubicBezTo>
                <a:cubicBezTo>
                  <a:pt x="593" y="299"/>
                  <a:pt x="581" y="313"/>
                  <a:pt x="570" y="319"/>
                </a:cubicBezTo>
                <a:cubicBezTo>
                  <a:pt x="573" y="348"/>
                  <a:pt x="608" y="361"/>
                  <a:pt x="632" y="342"/>
                </a:cubicBezTo>
                <a:cubicBezTo>
                  <a:pt x="636" y="338"/>
                  <a:pt x="644" y="328"/>
                  <a:pt x="644" y="319"/>
                </a:cubicBezTo>
                <a:close/>
                <a:moveTo>
                  <a:pt x="665" y="328"/>
                </a:moveTo>
                <a:cubicBezTo>
                  <a:pt x="652" y="324"/>
                  <a:pt x="652" y="324"/>
                  <a:pt x="652" y="324"/>
                </a:cubicBezTo>
                <a:cubicBezTo>
                  <a:pt x="650" y="327"/>
                  <a:pt x="643" y="358"/>
                  <a:pt x="608" y="359"/>
                </a:cubicBezTo>
                <a:cubicBezTo>
                  <a:pt x="595" y="359"/>
                  <a:pt x="585" y="355"/>
                  <a:pt x="578" y="349"/>
                </a:cubicBezTo>
                <a:cubicBezTo>
                  <a:pt x="568" y="341"/>
                  <a:pt x="568" y="338"/>
                  <a:pt x="562" y="324"/>
                </a:cubicBezTo>
                <a:cubicBezTo>
                  <a:pt x="549" y="328"/>
                  <a:pt x="549" y="328"/>
                  <a:pt x="549" y="328"/>
                </a:cubicBezTo>
                <a:cubicBezTo>
                  <a:pt x="550" y="352"/>
                  <a:pt x="597" y="396"/>
                  <a:pt x="645" y="360"/>
                </a:cubicBezTo>
                <a:cubicBezTo>
                  <a:pt x="652" y="354"/>
                  <a:pt x="663" y="341"/>
                  <a:pt x="665" y="328"/>
                </a:cubicBezTo>
                <a:close/>
                <a:moveTo>
                  <a:pt x="834" y="328"/>
                </a:moveTo>
                <a:cubicBezTo>
                  <a:pt x="822" y="324"/>
                  <a:pt x="822" y="324"/>
                  <a:pt x="822" y="324"/>
                </a:cubicBezTo>
                <a:cubicBezTo>
                  <a:pt x="820" y="327"/>
                  <a:pt x="813" y="359"/>
                  <a:pt x="777" y="359"/>
                </a:cubicBezTo>
                <a:cubicBezTo>
                  <a:pt x="764" y="359"/>
                  <a:pt x="754" y="355"/>
                  <a:pt x="747" y="349"/>
                </a:cubicBezTo>
                <a:cubicBezTo>
                  <a:pt x="738" y="341"/>
                  <a:pt x="736" y="337"/>
                  <a:pt x="731" y="323"/>
                </a:cubicBezTo>
                <a:cubicBezTo>
                  <a:pt x="728" y="325"/>
                  <a:pt x="720" y="327"/>
                  <a:pt x="719" y="329"/>
                </a:cubicBezTo>
                <a:cubicBezTo>
                  <a:pt x="729" y="369"/>
                  <a:pt x="780" y="388"/>
                  <a:pt x="814" y="360"/>
                </a:cubicBezTo>
                <a:cubicBezTo>
                  <a:pt x="821" y="355"/>
                  <a:pt x="833" y="342"/>
                  <a:pt x="834" y="328"/>
                </a:cubicBezTo>
                <a:close/>
                <a:moveTo>
                  <a:pt x="685" y="332"/>
                </a:moveTo>
                <a:cubicBezTo>
                  <a:pt x="673" y="331"/>
                  <a:pt x="673" y="331"/>
                  <a:pt x="673" y="331"/>
                </a:cubicBezTo>
                <a:cubicBezTo>
                  <a:pt x="666" y="346"/>
                  <a:pt x="667" y="352"/>
                  <a:pt x="650" y="366"/>
                </a:cubicBezTo>
                <a:cubicBezTo>
                  <a:pt x="613" y="398"/>
                  <a:pt x="551" y="377"/>
                  <a:pt x="541" y="331"/>
                </a:cubicBezTo>
                <a:cubicBezTo>
                  <a:pt x="529" y="332"/>
                  <a:pt x="529" y="332"/>
                  <a:pt x="529" y="332"/>
                </a:cubicBezTo>
                <a:cubicBezTo>
                  <a:pt x="529" y="340"/>
                  <a:pt x="536" y="352"/>
                  <a:pt x="539" y="357"/>
                </a:cubicBezTo>
                <a:cubicBezTo>
                  <a:pt x="566" y="397"/>
                  <a:pt x="620" y="406"/>
                  <a:pt x="658" y="375"/>
                </a:cubicBezTo>
                <a:cubicBezTo>
                  <a:pt x="664" y="371"/>
                  <a:pt x="671" y="363"/>
                  <a:pt x="675" y="357"/>
                </a:cubicBezTo>
                <a:cubicBezTo>
                  <a:pt x="678" y="352"/>
                  <a:pt x="685" y="339"/>
                  <a:pt x="685" y="332"/>
                </a:cubicBezTo>
                <a:close/>
                <a:moveTo>
                  <a:pt x="854" y="332"/>
                </a:moveTo>
                <a:cubicBezTo>
                  <a:pt x="843" y="331"/>
                  <a:pt x="843" y="331"/>
                  <a:pt x="843" y="331"/>
                </a:cubicBezTo>
                <a:cubicBezTo>
                  <a:pt x="840" y="337"/>
                  <a:pt x="840" y="340"/>
                  <a:pt x="834" y="351"/>
                </a:cubicBezTo>
                <a:cubicBezTo>
                  <a:pt x="830" y="356"/>
                  <a:pt x="825" y="362"/>
                  <a:pt x="820" y="366"/>
                </a:cubicBezTo>
                <a:cubicBezTo>
                  <a:pt x="780" y="399"/>
                  <a:pt x="720" y="375"/>
                  <a:pt x="710" y="331"/>
                </a:cubicBezTo>
                <a:cubicBezTo>
                  <a:pt x="699" y="332"/>
                  <a:pt x="699" y="332"/>
                  <a:pt x="699" y="332"/>
                </a:cubicBezTo>
                <a:cubicBezTo>
                  <a:pt x="698" y="345"/>
                  <a:pt x="714" y="366"/>
                  <a:pt x="725" y="375"/>
                </a:cubicBezTo>
                <a:cubicBezTo>
                  <a:pt x="763" y="406"/>
                  <a:pt x="817" y="397"/>
                  <a:pt x="844" y="357"/>
                </a:cubicBezTo>
                <a:cubicBezTo>
                  <a:pt x="847" y="352"/>
                  <a:pt x="855" y="339"/>
                  <a:pt x="854" y="332"/>
                </a:cubicBezTo>
                <a:close/>
                <a:moveTo>
                  <a:pt x="727" y="388"/>
                </a:moveTo>
                <a:cubicBezTo>
                  <a:pt x="715" y="377"/>
                  <a:pt x="707" y="372"/>
                  <a:pt x="698" y="356"/>
                </a:cubicBezTo>
                <a:cubicBezTo>
                  <a:pt x="697" y="353"/>
                  <a:pt x="696" y="351"/>
                  <a:pt x="695" y="348"/>
                </a:cubicBezTo>
                <a:cubicBezTo>
                  <a:pt x="694" y="347"/>
                  <a:pt x="694" y="346"/>
                  <a:pt x="693" y="345"/>
                </a:cubicBezTo>
                <a:cubicBezTo>
                  <a:pt x="693" y="343"/>
                  <a:pt x="693" y="344"/>
                  <a:pt x="692" y="343"/>
                </a:cubicBezTo>
                <a:cubicBezTo>
                  <a:pt x="692" y="342"/>
                  <a:pt x="692" y="342"/>
                  <a:pt x="691" y="341"/>
                </a:cubicBezTo>
                <a:cubicBezTo>
                  <a:pt x="688" y="354"/>
                  <a:pt x="677" y="370"/>
                  <a:pt x="667" y="378"/>
                </a:cubicBezTo>
                <a:cubicBezTo>
                  <a:pt x="664" y="381"/>
                  <a:pt x="659" y="384"/>
                  <a:pt x="656" y="388"/>
                </a:cubicBezTo>
                <a:cubicBezTo>
                  <a:pt x="657" y="395"/>
                  <a:pt x="664" y="402"/>
                  <a:pt x="668" y="406"/>
                </a:cubicBezTo>
                <a:cubicBezTo>
                  <a:pt x="690" y="424"/>
                  <a:pt x="724" y="409"/>
                  <a:pt x="727" y="388"/>
                </a:cubicBezTo>
                <a:close/>
                <a:moveTo>
                  <a:pt x="748" y="397"/>
                </a:moveTo>
                <a:cubicBezTo>
                  <a:pt x="735" y="392"/>
                  <a:pt x="735" y="392"/>
                  <a:pt x="735" y="392"/>
                </a:cubicBezTo>
                <a:cubicBezTo>
                  <a:pt x="729" y="408"/>
                  <a:pt x="714" y="422"/>
                  <a:pt x="692" y="422"/>
                </a:cubicBezTo>
                <a:cubicBezTo>
                  <a:pt x="681" y="423"/>
                  <a:pt x="671" y="419"/>
                  <a:pt x="664" y="414"/>
                </a:cubicBezTo>
                <a:cubicBezTo>
                  <a:pt x="660" y="410"/>
                  <a:pt x="658" y="408"/>
                  <a:pt x="655" y="405"/>
                </a:cubicBezTo>
                <a:cubicBezTo>
                  <a:pt x="652" y="401"/>
                  <a:pt x="651" y="396"/>
                  <a:pt x="648" y="392"/>
                </a:cubicBezTo>
                <a:cubicBezTo>
                  <a:pt x="636" y="397"/>
                  <a:pt x="636" y="397"/>
                  <a:pt x="636" y="397"/>
                </a:cubicBezTo>
                <a:cubicBezTo>
                  <a:pt x="637" y="408"/>
                  <a:pt x="649" y="420"/>
                  <a:pt x="655" y="424"/>
                </a:cubicBezTo>
                <a:cubicBezTo>
                  <a:pt x="664" y="431"/>
                  <a:pt x="677" y="436"/>
                  <a:pt x="691" y="436"/>
                </a:cubicBezTo>
                <a:cubicBezTo>
                  <a:pt x="716" y="437"/>
                  <a:pt x="742" y="419"/>
                  <a:pt x="748" y="397"/>
                </a:cubicBezTo>
                <a:close/>
                <a:moveTo>
                  <a:pt x="768" y="402"/>
                </a:moveTo>
                <a:cubicBezTo>
                  <a:pt x="756" y="400"/>
                  <a:pt x="756" y="400"/>
                  <a:pt x="756" y="400"/>
                </a:cubicBezTo>
                <a:cubicBezTo>
                  <a:pt x="737" y="447"/>
                  <a:pt x="684" y="457"/>
                  <a:pt x="651" y="431"/>
                </a:cubicBezTo>
                <a:cubicBezTo>
                  <a:pt x="635" y="419"/>
                  <a:pt x="636" y="415"/>
                  <a:pt x="627" y="400"/>
                </a:cubicBezTo>
                <a:cubicBezTo>
                  <a:pt x="615" y="402"/>
                  <a:pt x="615" y="402"/>
                  <a:pt x="615" y="402"/>
                </a:cubicBezTo>
                <a:cubicBezTo>
                  <a:pt x="619" y="418"/>
                  <a:pt x="633" y="433"/>
                  <a:pt x="642" y="440"/>
                </a:cubicBezTo>
                <a:cubicBezTo>
                  <a:pt x="670" y="462"/>
                  <a:pt x="711" y="462"/>
                  <a:pt x="741" y="440"/>
                </a:cubicBezTo>
                <a:cubicBezTo>
                  <a:pt x="750" y="434"/>
                  <a:pt x="765" y="417"/>
                  <a:pt x="768" y="402"/>
                </a:cubicBezTo>
                <a:close/>
                <a:moveTo>
                  <a:pt x="814" y="452"/>
                </a:moveTo>
                <a:cubicBezTo>
                  <a:pt x="813" y="452"/>
                  <a:pt x="813" y="452"/>
                  <a:pt x="813" y="452"/>
                </a:cubicBezTo>
                <a:cubicBezTo>
                  <a:pt x="811" y="450"/>
                  <a:pt x="811" y="450"/>
                  <a:pt x="811" y="450"/>
                </a:cubicBezTo>
                <a:cubicBezTo>
                  <a:pt x="804" y="445"/>
                  <a:pt x="799" y="441"/>
                  <a:pt x="792" y="433"/>
                </a:cubicBezTo>
                <a:cubicBezTo>
                  <a:pt x="783" y="420"/>
                  <a:pt x="784" y="421"/>
                  <a:pt x="779" y="411"/>
                </a:cubicBezTo>
                <a:cubicBezTo>
                  <a:pt x="774" y="401"/>
                  <a:pt x="774" y="416"/>
                  <a:pt x="761" y="432"/>
                </a:cubicBezTo>
                <a:cubicBezTo>
                  <a:pt x="756" y="438"/>
                  <a:pt x="747" y="448"/>
                  <a:pt x="739" y="451"/>
                </a:cubicBezTo>
                <a:cubicBezTo>
                  <a:pt x="740" y="468"/>
                  <a:pt x="757" y="483"/>
                  <a:pt x="776" y="484"/>
                </a:cubicBezTo>
                <a:cubicBezTo>
                  <a:pt x="795" y="484"/>
                  <a:pt x="811" y="469"/>
                  <a:pt x="814" y="452"/>
                </a:cubicBezTo>
                <a:close/>
                <a:moveTo>
                  <a:pt x="834" y="462"/>
                </a:moveTo>
                <a:cubicBezTo>
                  <a:pt x="821" y="456"/>
                  <a:pt x="821" y="456"/>
                  <a:pt x="821" y="456"/>
                </a:cubicBezTo>
                <a:cubicBezTo>
                  <a:pt x="818" y="475"/>
                  <a:pt x="799" y="492"/>
                  <a:pt x="777" y="492"/>
                </a:cubicBezTo>
                <a:cubicBezTo>
                  <a:pt x="754" y="492"/>
                  <a:pt x="735" y="475"/>
                  <a:pt x="732" y="456"/>
                </a:cubicBezTo>
                <a:cubicBezTo>
                  <a:pt x="718" y="461"/>
                  <a:pt x="718" y="461"/>
                  <a:pt x="718" y="461"/>
                </a:cubicBezTo>
                <a:cubicBezTo>
                  <a:pt x="721" y="474"/>
                  <a:pt x="732" y="487"/>
                  <a:pt x="738" y="492"/>
                </a:cubicBezTo>
                <a:cubicBezTo>
                  <a:pt x="781" y="525"/>
                  <a:pt x="829" y="493"/>
                  <a:pt x="834" y="462"/>
                </a:cubicBezTo>
                <a:close/>
                <a:moveTo>
                  <a:pt x="854" y="465"/>
                </a:moveTo>
                <a:cubicBezTo>
                  <a:pt x="843" y="464"/>
                  <a:pt x="843" y="464"/>
                  <a:pt x="843" y="464"/>
                </a:cubicBezTo>
                <a:cubicBezTo>
                  <a:pt x="835" y="478"/>
                  <a:pt x="837" y="484"/>
                  <a:pt x="820" y="499"/>
                </a:cubicBezTo>
                <a:cubicBezTo>
                  <a:pt x="785" y="528"/>
                  <a:pt x="726" y="516"/>
                  <a:pt x="710" y="464"/>
                </a:cubicBezTo>
                <a:cubicBezTo>
                  <a:pt x="698" y="465"/>
                  <a:pt x="698" y="465"/>
                  <a:pt x="698" y="465"/>
                </a:cubicBezTo>
                <a:cubicBezTo>
                  <a:pt x="701" y="482"/>
                  <a:pt x="715" y="500"/>
                  <a:pt x="725" y="508"/>
                </a:cubicBezTo>
                <a:cubicBezTo>
                  <a:pt x="755" y="532"/>
                  <a:pt x="799" y="533"/>
                  <a:pt x="828" y="508"/>
                </a:cubicBezTo>
                <a:cubicBezTo>
                  <a:pt x="837" y="500"/>
                  <a:pt x="852" y="483"/>
                  <a:pt x="854" y="465"/>
                </a:cubicBezTo>
                <a:close/>
                <a:moveTo>
                  <a:pt x="813" y="584"/>
                </a:moveTo>
                <a:cubicBezTo>
                  <a:pt x="804" y="576"/>
                  <a:pt x="804" y="579"/>
                  <a:pt x="793" y="566"/>
                </a:cubicBezTo>
                <a:cubicBezTo>
                  <a:pt x="782" y="552"/>
                  <a:pt x="781" y="545"/>
                  <a:pt x="778" y="541"/>
                </a:cubicBezTo>
                <a:cubicBezTo>
                  <a:pt x="745" y="539"/>
                  <a:pt x="726" y="580"/>
                  <a:pt x="748" y="603"/>
                </a:cubicBezTo>
                <a:cubicBezTo>
                  <a:pt x="775" y="632"/>
                  <a:pt x="813" y="608"/>
                  <a:pt x="813" y="584"/>
                </a:cubicBezTo>
                <a:close/>
                <a:moveTo>
                  <a:pt x="834" y="594"/>
                </a:moveTo>
                <a:cubicBezTo>
                  <a:pt x="822" y="589"/>
                  <a:pt x="822" y="589"/>
                  <a:pt x="822" y="589"/>
                </a:cubicBezTo>
                <a:cubicBezTo>
                  <a:pt x="819" y="593"/>
                  <a:pt x="817" y="613"/>
                  <a:pt x="792" y="622"/>
                </a:cubicBezTo>
                <a:cubicBezTo>
                  <a:pt x="773" y="629"/>
                  <a:pt x="756" y="622"/>
                  <a:pt x="745" y="612"/>
                </a:cubicBezTo>
                <a:cubicBezTo>
                  <a:pt x="726" y="595"/>
                  <a:pt x="726" y="563"/>
                  <a:pt x="744" y="546"/>
                </a:cubicBezTo>
                <a:cubicBezTo>
                  <a:pt x="750" y="540"/>
                  <a:pt x="755" y="538"/>
                  <a:pt x="763" y="534"/>
                </a:cubicBezTo>
                <a:cubicBezTo>
                  <a:pt x="758" y="533"/>
                  <a:pt x="753" y="532"/>
                  <a:pt x="748" y="530"/>
                </a:cubicBezTo>
                <a:cubicBezTo>
                  <a:pt x="742" y="528"/>
                  <a:pt x="741" y="529"/>
                  <a:pt x="735" y="535"/>
                </a:cubicBezTo>
                <a:cubicBezTo>
                  <a:pt x="711" y="557"/>
                  <a:pt x="710" y="597"/>
                  <a:pt x="734" y="621"/>
                </a:cubicBezTo>
                <a:cubicBezTo>
                  <a:pt x="771" y="658"/>
                  <a:pt x="828" y="631"/>
                  <a:pt x="834" y="594"/>
                </a:cubicBezTo>
                <a:close/>
                <a:moveTo>
                  <a:pt x="854" y="598"/>
                </a:moveTo>
                <a:cubicBezTo>
                  <a:pt x="843" y="596"/>
                  <a:pt x="843" y="596"/>
                  <a:pt x="843" y="596"/>
                </a:cubicBezTo>
                <a:cubicBezTo>
                  <a:pt x="839" y="604"/>
                  <a:pt x="838" y="613"/>
                  <a:pt x="828" y="623"/>
                </a:cubicBezTo>
                <a:cubicBezTo>
                  <a:pt x="821" y="631"/>
                  <a:pt x="815" y="636"/>
                  <a:pt x="804" y="641"/>
                </a:cubicBezTo>
                <a:cubicBezTo>
                  <a:pt x="746" y="667"/>
                  <a:pt x="686" y="604"/>
                  <a:pt x="715" y="547"/>
                </a:cubicBezTo>
                <a:cubicBezTo>
                  <a:pt x="724" y="531"/>
                  <a:pt x="729" y="531"/>
                  <a:pt x="734" y="524"/>
                </a:cubicBezTo>
                <a:cubicBezTo>
                  <a:pt x="724" y="518"/>
                  <a:pt x="724" y="518"/>
                  <a:pt x="724" y="518"/>
                </a:cubicBezTo>
                <a:cubicBezTo>
                  <a:pt x="720" y="520"/>
                  <a:pt x="715" y="527"/>
                  <a:pt x="712" y="530"/>
                </a:cubicBezTo>
                <a:cubicBezTo>
                  <a:pt x="684" y="567"/>
                  <a:pt x="693" y="620"/>
                  <a:pt x="733" y="647"/>
                </a:cubicBezTo>
                <a:cubicBezTo>
                  <a:pt x="754" y="660"/>
                  <a:pt x="786" y="664"/>
                  <a:pt x="811" y="652"/>
                </a:cubicBezTo>
                <a:cubicBezTo>
                  <a:pt x="821" y="646"/>
                  <a:pt x="831" y="639"/>
                  <a:pt x="838" y="630"/>
                </a:cubicBezTo>
                <a:cubicBezTo>
                  <a:pt x="843" y="624"/>
                  <a:pt x="854" y="608"/>
                  <a:pt x="854" y="59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9" name="Freeform 43"/>
          <p:cNvSpPr>
            <a:spLocks noEditPoints="1"/>
          </p:cNvSpPr>
          <p:nvPr/>
        </p:nvSpPr>
        <p:spPr bwMode="auto">
          <a:xfrm>
            <a:off x="-42598" y="5015530"/>
            <a:ext cx="1772482" cy="1817785"/>
          </a:xfrm>
          <a:custGeom>
            <a:avLst/>
            <a:gdLst>
              <a:gd name="T0" fmla="*/ 814 w 870"/>
              <a:gd name="T1" fmla="*/ 889 h 892"/>
              <a:gd name="T2" fmla="*/ 612 w 870"/>
              <a:gd name="T3" fmla="*/ 889 h 892"/>
              <a:gd name="T4" fmla="*/ 413 w 870"/>
              <a:gd name="T5" fmla="*/ 891 h 892"/>
              <a:gd name="T6" fmla="*/ 254 w 870"/>
              <a:gd name="T7" fmla="*/ 889 h 892"/>
              <a:gd name="T8" fmla="*/ 85 w 870"/>
              <a:gd name="T9" fmla="*/ 889 h 892"/>
              <a:gd name="T10" fmla="*/ 8 w 870"/>
              <a:gd name="T11" fmla="*/ 736 h 892"/>
              <a:gd name="T12" fmla="*/ 0 w 870"/>
              <a:gd name="T13" fmla="*/ 693 h 892"/>
              <a:gd name="T14" fmla="*/ 0 w 870"/>
              <a:gd name="T15" fmla="*/ 589 h 892"/>
              <a:gd name="T16" fmla="*/ 9 w 870"/>
              <a:gd name="T17" fmla="*/ 552 h 892"/>
              <a:gd name="T18" fmla="*/ 0 w 870"/>
              <a:gd name="T19" fmla="*/ 436 h 892"/>
              <a:gd name="T20" fmla="*/ 52 w 870"/>
              <a:gd name="T21" fmla="*/ 367 h 892"/>
              <a:gd name="T22" fmla="*/ 0 w 870"/>
              <a:gd name="T23" fmla="*/ 267 h 892"/>
              <a:gd name="T24" fmla="*/ 0 w 870"/>
              <a:gd name="T25" fmla="*/ 191 h 892"/>
              <a:gd name="T26" fmla="*/ 0 w 870"/>
              <a:gd name="T27" fmla="*/ 73 h 892"/>
              <a:gd name="T28" fmla="*/ 51 w 870"/>
              <a:gd name="T29" fmla="*/ 173 h 892"/>
              <a:gd name="T30" fmla="*/ 85 w 870"/>
              <a:gd name="T31" fmla="*/ 165 h 892"/>
              <a:gd name="T32" fmla="*/ 403 w 870"/>
              <a:gd name="T33" fmla="*/ 579 h 892"/>
              <a:gd name="T34" fmla="*/ 689 w 870"/>
              <a:gd name="T35" fmla="*/ 560 h 892"/>
              <a:gd name="T36" fmla="*/ 857 w 870"/>
              <a:gd name="T37" fmla="*/ 873 h 892"/>
              <a:gd name="T38" fmla="*/ 688 w 870"/>
              <a:gd name="T39" fmla="*/ 877 h 892"/>
              <a:gd name="T40" fmla="*/ 348 w 870"/>
              <a:gd name="T41" fmla="*/ 854 h 892"/>
              <a:gd name="T42" fmla="*/ 149 w 870"/>
              <a:gd name="T43" fmla="*/ 891 h 892"/>
              <a:gd name="T44" fmla="*/ 801 w 870"/>
              <a:gd name="T45" fmla="*/ 820 h 892"/>
              <a:gd name="T46" fmla="*/ 226 w 870"/>
              <a:gd name="T47" fmla="*/ 839 h 892"/>
              <a:gd name="T48" fmla="*/ 545 w 870"/>
              <a:gd name="T49" fmla="*/ 830 h 892"/>
              <a:gd name="T50" fmla="*/ 491 w 870"/>
              <a:gd name="T51" fmla="*/ 829 h 892"/>
              <a:gd name="T52" fmla="*/ 93 w 870"/>
              <a:gd name="T53" fmla="*/ 799 h 892"/>
              <a:gd name="T54" fmla="*/ 355 w 870"/>
              <a:gd name="T55" fmla="*/ 826 h 892"/>
              <a:gd name="T56" fmla="*/ 315 w 870"/>
              <a:gd name="T57" fmla="*/ 783 h 892"/>
              <a:gd name="T58" fmla="*/ 482 w 870"/>
              <a:gd name="T59" fmla="*/ 771 h 892"/>
              <a:gd name="T60" fmla="*/ 312 w 870"/>
              <a:gd name="T61" fmla="*/ 771 h 892"/>
              <a:gd name="T62" fmla="*/ 644 w 870"/>
              <a:gd name="T63" fmla="*/ 766 h 892"/>
              <a:gd name="T64" fmla="*/ 574 w 870"/>
              <a:gd name="T65" fmla="*/ 760 h 892"/>
              <a:gd name="T66" fmla="*/ 215 w 870"/>
              <a:gd name="T67" fmla="*/ 753 h 892"/>
              <a:gd name="T68" fmla="*/ 623 w 870"/>
              <a:gd name="T69" fmla="*/ 758 h 892"/>
              <a:gd name="T70" fmla="*/ 594 w 870"/>
              <a:gd name="T71" fmla="*/ 756 h 892"/>
              <a:gd name="T72" fmla="*/ 735 w 870"/>
              <a:gd name="T73" fmla="*/ 706 h 892"/>
              <a:gd name="T74" fmla="*/ 565 w 870"/>
              <a:gd name="T75" fmla="*/ 706 h 892"/>
              <a:gd name="T76" fmla="*/ 264 w 870"/>
              <a:gd name="T77" fmla="*/ 674 h 892"/>
              <a:gd name="T78" fmla="*/ 786 w 870"/>
              <a:gd name="T79" fmla="*/ 757 h 892"/>
              <a:gd name="T80" fmla="*/ 375 w 870"/>
              <a:gd name="T81" fmla="*/ 697 h 892"/>
              <a:gd name="T82" fmla="*/ 321 w 870"/>
              <a:gd name="T83" fmla="*/ 697 h 892"/>
              <a:gd name="T84" fmla="*/ 825 w 870"/>
              <a:gd name="T85" fmla="*/ 755 h 892"/>
              <a:gd name="T86" fmla="*/ 551 w 870"/>
              <a:gd name="T87" fmla="*/ 650 h 892"/>
              <a:gd name="T88" fmla="*/ 220 w 870"/>
              <a:gd name="T89" fmla="*/ 659 h 892"/>
              <a:gd name="T90" fmla="*/ 172 w 870"/>
              <a:gd name="T91" fmla="*/ 693 h 892"/>
              <a:gd name="T92" fmla="*/ 312 w 870"/>
              <a:gd name="T93" fmla="*/ 639 h 892"/>
              <a:gd name="T94" fmla="*/ 644 w 870"/>
              <a:gd name="T95" fmla="*/ 633 h 892"/>
              <a:gd name="T96" fmla="*/ 554 w 870"/>
              <a:gd name="T97" fmla="*/ 601 h 892"/>
              <a:gd name="T98" fmla="*/ 222 w 870"/>
              <a:gd name="T99" fmla="*/ 633 h 892"/>
              <a:gd name="T100" fmla="*/ 442 w 870"/>
              <a:gd name="T101" fmla="*/ 624 h 892"/>
              <a:gd name="T102" fmla="*/ 398 w 870"/>
              <a:gd name="T103" fmla="*/ 585 h 892"/>
              <a:gd name="T104" fmla="*/ 86 w 870"/>
              <a:gd name="T105" fmla="*/ 605 h 892"/>
              <a:gd name="T106" fmla="*/ 239 w 870"/>
              <a:gd name="T107" fmla="*/ 551 h 892"/>
              <a:gd name="T108" fmla="*/ 123 w 870"/>
              <a:gd name="T109" fmla="*/ 544 h 892"/>
              <a:gd name="T110" fmla="*/ 186 w 870"/>
              <a:gd name="T111" fmla="*/ 560 h 892"/>
              <a:gd name="T112" fmla="*/ 177 w 870"/>
              <a:gd name="T113" fmla="*/ 548 h 892"/>
              <a:gd name="T114" fmla="*/ 235 w 870"/>
              <a:gd name="T115" fmla="*/ 495 h 892"/>
              <a:gd name="T116" fmla="*/ 57 w 870"/>
              <a:gd name="T117" fmla="*/ 441 h 892"/>
              <a:gd name="T118" fmla="*/ 132 w 870"/>
              <a:gd name="T119" fmla="*/ 400 h 892"/>
              <a:gd name="T120" fmla="*/ 123 w 870"/>
              <a:gd name="T121" fmla="*/ 290 h 892"/>
              <a:gd name="T122" fmla="*/ 27 w 870"/>
              <a:gd name="T123" fmla="*/ 2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0" h="892">
                <a:moveTo>
                  <a:pt x="849" y="891"/>
                </a:moveTo>
                <a:cubicBezTo>
                  <a:pt x="838" y="891"/>
                  <a:pt x="838" y="891"/>
                  <a:pt x="838" y="891"/>
                </a:cubicBezTo>
                <a:cubicBezTo>
                  <a:pt x="864" y="854"/>
                  <a:pt x="855" y="802"/>
                  <a:pt x="815" y="777"/>
                </a:cubicBezTo>
                <a:cubicBezTo>
                  <a:pt x="782" y="755"/>
                  <a:pt x="735" y="763"/>
                  <a:pt x="710" y="794"/>
                </a:cubicBezTo>
                <a:cubicBezTo>
                  <a:pt x="706" y="799"/>
                  <a:pt x="694" y="816"/>
                  <a:pt x="694" y="826"/>
                </a:cubicBezTo>
                <a:cubicBezTo>
                  <a:pt x="706" y="827"/>
                  <a:pt x="706" y="827"/>
                  <a:pt x="706" y="827"/>
                </a:cubicBezTo>
                <a:cubicBezTo>
                  <a:pt x="716" y="786"/>
                  <a:pt x="769" y="760"/>
                  <a:pt x="810" y="788"/>
                </a:cubicBezTo>
                <a:cubicBezTo>
                  <a:pt x="825" y="798"/>
                  <a:pt x="839" y="816"/>
                  <a:pt x="841" y="842"/>
                </a:cubicBezTo>
                <a:cubicBezTo>
                  <a:pt x="841" y="855"/>
                  <a:pt x="838" y="866"/>
                  <a:pt x="833" y="876"/>
                </a:cubicBezTo>
                <a:cubicBezTo>
                  <a:pt x="830" y="881"/>
                  <a:pt x="828" y="885"/>
                  <a:pt x="825" y="889"/>
                </a:cubicBezTo>
                <a:cubicBezTo>
                  <a:pt x="824" y="890"/>
                  <a:pt x="823" y="890"/>
                  <a:pt x="823" y="891"/>
                </a:cubicBezTo>
                <a:cubicBezTo>
                  <a:pt x="811" y="891"/>
                  <a:pt x="811" y="891"/>
                  <a:pt x="811" y="891"/>
                </a:cubicBezTo>
                <a:cubicBezTo>
                  <a:pt x="812" y="890"/>
                  <a:pt x="813" y="889"/>
                  <a:pt x="814" y="889"/>
                </a:cubicBezTo>
                <a:cubicBezTo>
                  <a:pt x="838" y="866"/>
                  <a:pt x="838" y="826"/>
                  <a:pt x="815" y="803"/>
                </a:cubicBezTo>
                <a:cubicBezTo>
                  <a:pt x="803" y="790"/>
                  <a:pt x="779" y="780"/>
                  <a:pt x="754" y="788"/>
                </a:cubicBezTo>
                <a:cubicBezTo>
                  <a:pt x="735" y="793"/>
                  <a:pt x="717" y="812"/>
                  <a:pt x="714" y="830"/>
                </a:cubicBezTo>
                <a:cubicBezTo>
                  <a:pt x="727" y="835"/>
                  <a:pt x="727" y="835"/>
                  <a:pt x="727" y="835"/>
                </a:cubicBezTo>
                <a:cubicBezTo>
                  <a:pt x="733" y="802"/>
                  <a:pt x="778" y="786"/>
                  <a:pt x="804" y="812"/>
                </a:cubicBezTo>
                <a:cubicBezTo>
                  <a:pt x="827" y="834"/>
                  <a:pt x="821" y="869"/>
                  <a:pt x="796" y="884"/>
                </a:cubicBezTo>
                <a:cubicBezTo>
                  <a:pt x="793" y="886"/>
                  <a:pt x="788" y="888"/>
                  <a:pt x="785" y="890"/>
                </a:cubicBezTo>
                <a:cubicBezTo>
                  <a:pt x="787" y="890"/>
                  <a:pt x="789" y="890"/>
                  <a:pt x="791" y="891"/>
                </a:cubicBezTo>
                <a:cubicBezTo>
                  <a:pt x="752" y="891"/>
                  <a:pt x="752" y="891"/>
                  <a:pt x="752" y="891"/>
                </a:cubicBezTo>
                <a:cubicBezTo>
                  <a:pt x="764" y="889"/>
                  <a:pt x="764" y="889"/>
                  <a:pt x="764" y="889"/>
                </a:cubicBezTo>
                <a:cubicBezTo>
                  <a:pt x="753" y="846"/>
                  <a:pt x="690" y="812"/>
                  <a:pt x="638" y="850"/>
                </a:cubicBezTo>
                <a:cubicBezTo>
                  <a:pt x="633" y="855"/>
                  <a:pt x="626" y="861"/>
                  <a:pt x="622" y="867"/>
                </a:cubicBezTo>
                <a:cubicBezTo>
                  <a:pt x="619" y="871"/>
                  <a:pt x="610" y="884"/>
                  <a:pt x="612" y="889"/>
                </a:cubicBezTo>
                <a:cubicBezTo>
                  <a:pt x="622" y="891"/>
                  <a:pt x="622" y="891"/>
                  <a:pt x="622" y="891"/>
                </a:cubicBezTo>
                <a:cubicBezTo>
                  <a:pt x="573" y="891"/>
                  <a:pt x="573" y="891"/>
                  <a:pt x="573" y="891"/>
                </a:cubicBezTo>
                <a:cubicBezTo>
                  <a:pt x="562" y="860"/>
                  <a:pt x="515" y="841"/>
                  <a:pt x="482" y="866"/>
                </a:cubicBezTo>
                <a:cubicBezTo>
                  <a:pt x="475" y="871"/>
                  <a:pt x="466" y="880"/>
                  <a:pt x="462" y="891"/>
                </a:cubicBezTo>
                <a:cubicBezTo>
                  <a:pt x="453" y="891"/>
                  <a:pt x="453" y="891"/>
                  <a:pt x="453" y="891"/>
                </a:cubicBezTo>
                <a:cubicBezTo>
                  <a:pt x="455" y="888"/>
                  <a:pt x="457" y="881"/>
                  <a:pt x="463" y="874"/>
                </a:cubicBezTo>
                <a:cubicBezTo>
                  <a:pt x="497" y="827"/>
                  <a:pt x="567" y="844"/>
                  <a:pt x="582" y="891"/>
                </a:cubicBezTo>
                <a:cubicBezTo>
                  <a:pt x="593" y="889"/>
                  <a:pt x="593" y="889"/>
                  <a:pt x="593" y="889"/>
                </a:cubicBezTo>
                <a:cubicBezTo>
                  <a:pt x="595" y="880"/>
                  <a:pt x="568" y="834"/>
                  <a:pt x="518" y="834"/>
                </a:cubicBezTo>
                <a:cubicBezTo>
                  <a:pt x="490" y="834"/>
                  <a:pt x="467" y="847"/>
                  <a:pt x="452" y="867"/>
                </a:cubicBezTo>
                <a:cubicBezTo>
                  <a:pt x="450" y="871"/>
                  <a:pt x="441" y="884"/>
                  <a:pt x="442" y="889"/>
                </a:cubicBezTo>
                <a:cubicBezTo>
                  <a:pt x="453" y="891"/>
                  <a:pt x="453" y="891"/>
                  <a:pt x="453" y="891"/>
                </a:cubicBezTo>
                <a:cubicBezTo>
                  <a:pt x="413" y="891"/>
                  <a:pt x="413" y="891"/>
                  <a:pt x="413" y="891"/>
                </a:cubicBezTo>
                <a:cubicBezTo>
                  <a:pt x="424" y="889"/>
                  <a:pt x="424" y="889"/>
                  <a:pt x="424" y="889"/>
                </a:cubicBezTo>
                <a:cubicBezTo>
                  <a:pt x="425" y="885"/>
                  <a:pt x="417" y="871"/>
                  <a:pt x="414" y="868"/>
                </a:cubicBezTo>
                <a:cubicBezTo>
                  <a:pt x="379" y="821"/>
                  <a:pt x="313" y="824"/>
                  <a:pt x="283" y="867"/>
                </a:cubicBezTo>
                <a:cubicBezTo>
                  <a:pt x="280" y="871"/>
                  <a:pt x="271" y="884"/>
                  <a:pt x="272" y="889"/>
                </a:cubicBezTo>
                <a:cubicBezTo>
                  <a:pt x="283" y="891"/>
                  <a:pt x="283" y="891"/>
                  <a:pt x="283" y="891"/>
                </a:cubicBezTo>
                <a:cubicBezTo>
                  <a:pt x="234" y="891"/>
                  <a:pt x="234" y="891"/>
                  <a:pt x="234" y="891"/>
                </a:cubicBezTo>
                <a:cubicBezTo>
                  <a:pt x="230" y="881"/>
                  <a:pt x="221" y="871"/>
                  <a:pt x="214" y="866"/>
                </a:cubicBezTo>
                <a:cubicBezTo>
                  <a:pt x="205" y="859"/>
                  <a:pt x="194" y="854"/>
                  <a:pt x="179" y="854"/>
                </a:cubicBezTo>
                <a:cubicBezTo>
                  <a:pt x="152" y="854"/>
                  <a:pt x="131" y="872"/>
                  <a:pt x="123" y="891"/>
                </a:cubicBezTo>
                <a:cubicBezTo>
                  <a:pt x="114" y="891"/>
                  <a:pt x="114" y="891"/>
                  <a:pt x="114" y="891"/>
                </a:cubicBezTo>
                <a:cubicBezTo>
                  <a:pt x="129" y="845"/>
                  <a:pt x="197" y="827"/>
                  <a:pt x="233" y="873"/>
                </a:cubicBezTo>
                <a:cubicBezTo>
                  <a:pt x="238" y="879"/>
                  <a:pt x="239" y="885"/>
                  <a:pt x="243" y="891"/>
                </a:cubicBezTo>
                <a:cubicBezTo>
                  <a:pt x="254" y="889"/>
                  <a:pt x="254" y="889"/>
                  <a:pt x="254" y="889"/>
                </a:cubicBezTo>
                <a:cubicBezTo>
                  <a:pt x="254" y="876"/>
                  <a:pt x="234" y="856"/>
                  <a:pt x="228" y="850"/>
                </a:cubicBezTo>
                <a:cubicBezTo>
                  <a:pt x="215" y="841"/>
                  <a:pt x="199" y="834"/>
                  <a:pt x="179" y="834"/>
                </a:cubicBezTo>
                <a:cubicBezTo>
                  <a:pt x="159" y="834"/>
                  <a:pt x="141" y="841"/>
                  <a:pt x="130" y="850"/>
                </a:cubicBezTo>
                <a:cubicBezTo>
                  <a:pt x="118" y="859"/>
                  <a:pt x="105" y="875"/>
                  <a:pt x="102" y="889"/>
                </a:cubicBezTo>
                <a:cubicBezTo>
                  <a:pt x="113" y="891"/>
                  <a:pt x="113" y="891"/>
                  <a:pt x="113" y="891"/>
                </a:cubicBezTo>
                <a:cubicBezTo>
                  <a:pt x="64" y="891"/>
                  <a:pt x="64" y="891"/>
                  <a:pt x="64" y="891"/>
                </a:cubicBezTo>
                <a:cubicBezTo>
                  <a:pt x="61" y="881"/>
                  <a:pt x="50" y="870"/>
                  <a:pt x="45" y="866"/>
                </a:cubicBezTo>
                <a:cubicBezTo>
                  <a:pt x="32" y="856"/>
                  <a:pt x="15" y="853"/>
                  <a:pt x="0" y="855"/>
                </a:cubicBezTo>
                <a:cubicBezTo>
                  <a:pt x="0" y="847"/>
                  <a:pt x="0" y="847"/>
                  <a:pt x="0" y="847"/>
                </a:cubicBezTo>
                <a:cubicBezTo>
                  <a:pt x="3" y="846"/>
                  <a:pt x="6" y="846"/>
                  <a:pt x="9" y="846"/>
                </a:cubicBezTo>
                <a:cubicBezTo>
                  <a:pt x="33" y="846"/>
                  <a:pt x="50" y="857"/>
                  <a:pt x="63" y="873"/>
                </a:cubicBezTo>
                <a:cubicBezTo>
                  <a:pt x="68" y="879"/>
                  <a:pt x="69" y="883"/>
                  <a:pt x="73" y="891"/>
                </a:cubicBezTo>
                <a:cubicBezTo>
                  <a:pt x="85" y="889"/>
                  <a:pt x="85" y="889"/>
                  <a:pt x="85" y="889"/>
                </a:cubicBezTo>
                <a:cubicBezTo>
                  <a:pt x="78" y="859"/>
                  <a:pt x="43" y="834"/>
                  <a:pt x="9" y="834"/>
                </a:cubicBezTo>
                <a:cubicBezTo>
                  <a:pt x="6" y="834"/>
                  <a:pt x="3" y="834"/>
                  <a:pt x="0" y="834"/>
                </a:cubicBezTo>
                <a:cubicBezTo>
                  <a:pt x="0" y="826"/>
                  <a:pt x="0" y="826"/>
                  <a:pt x="0" y="826"/>
                </a:cubicBezTo>
                <a:cubicBezTo>
                  <a:pt x="2" y="826"/>
                  <a:pt x="2" y="826"/>
                  <a:pt x="2" y="826"/>
                </a:cubicBezTo>
                <a:cubicBezTo>
                  <a:pt x="2" y="823"/>
                  <a:pt x="1" y="820"/>
                  <a:pt x="0" y="816"/>
                </a:cubicBezTo>
                <a:cubicBezTo>
                  <a:pt x="0" y="798"/>
                  <a:pt x="0" y="798"/>
                  <a:pt x="0" y="798"/>
                </a:cubicBezTo>
                <a:cubicBezTo>
                  <a:pt x="1" y="799"/>
                  <a:pt x="2" y="801"/>
                  <a:pt x="3" y="803"/>
                </a:cubicBezTo>
                <a:cubicBezTo>
                  <a:pt x="5" y="807"/>
                  <a:pt x="7" y="815"/>
                  <a:pt x="9" y="817"/>
                </a:cubicBezTo>
                <a:cubicBezTo>
                  <a:pt x="15" y="807"/>
                  <a:pt x="17" y="794"/>
                  <a:pt x="33" y="780"/>
                </a:cubicBezTo>
                <a:cubicBezTo>
                  <a:pt x="45" y="771"/>
                  <a:pt x="45" y="771"/>
                  <a:pt x="45" y="771"/>
                </a:cubicBezTo>
                <a:cubicBezTo>
                  <a:pt x="43" y="755"/>
                  <a:pt x="21" y="740"/>
                  <a:pt x="0" y="745"/>
                </a:cubicBezTo>
                <a:cubicBezTo>
                  <a:pt x="0" y="736"/>
                  <a:pt x="0" y="736"/>
                  <a:pt x="0" y="736"/>
                </a:cubicBezTo>
                <a:cubicBezTo>
                  <a:pt x="2" y="736"/>
                  <a:pt x="5" y="736"/>
                  <a:pt x="8" y="736"/>
                </a:cubicBezTo>
                <a:cubicBezTo>
                  <a:pt x="23" y="735"/>
                  <a:pt x="37" y="743"/>
                  <a:pt x="45" y="753"/>
                </a:cubicBezTo>
                <a:cubicBezTo>
                  <a:pt x="48" y="758"/>
                  <a:pt x="50" y="761"/>
                  <a:pt x="52" y="766"/>
                </a:cubicBezTo>
                <a:cubicBezTo>
                  <a:pt x="65" y="761"/>
                  <a:pt x="65" y="761"/>
                  <a:pt x="65" y="761"/>
                </a:cubicBezTo>
                <a:cubicBezTo>
                  <a:pt x="62" y="749"/>
                  <a:pt x="52" y="739"/>
                  <a:pt x="45" y="734"/>
                </a:cubicBezTo>
                <a:cubicBezTo>
                  <a:pt x="32" y="723"/>
                  <a:pt x="15" y="720"/>
                  <a:pt x="0" y="722"/>
                </a:cubicBezTo>
                <a:cubicBezTo>
                  <a:pt x="0" y="714"/>
                  <a:pt x="0" y="714"/>
                  <a:pt x="0" y="714"/>
                </a:cubicBezTo>
                <a:cubicBezTo>
                  <a:pt x="3" y="713"/>
                  <a:pt x="6" y="713"/>
                  <a:pt x="9" y="713"/>
                </a:cubicBezTo>
                <a:cubicBezTo>
                  <a:pt x="40" y="713"/>
                  <a:pt x="61" y="731"/>
                  <a:pt x="73" y="758"/>
                </a:cubicBezTo>
                <a:cubicBezTo>
                  <a:pt x="85" y="756"/>
                  <a:pt x="85" y="756"/>
                  <a:pt x="85" y="756"/>
                </a:cubicBezTo>
                <a:cubicBezTo>
                  <a:pt x="84" y="749"/>
                  <a:pt x="78" y="740"/>
                  <a:pt x="74" y="735"/>
                </a:cubicBezTo>
                <a:cubicBezTo>
                  <a:pt x="69" y="728"/>
                  <a:pt x="64" y="723"/>
                  <a:pt x="58" y="718"/>
                </a:cubicBezTo>
                <a:cubicBezTo>
                  <a:pt x="41" y="705"/>
                  <a:pt x="20" y="699"/>
                  <a:pt x="0" y="702"/>
                </a:cubicBezTo>
                <a:cubicBezTo>
                  <a:pt x="0" y="693"/>
                  <a:pt x="0" y="693"/>
                  <a:pt x="0" y="693"/>
                </a:cubicBezTo>
                <a:cubicBezTo>
                  <a:pt x="2" y="693"/>
                  <a:pt x="2" y="693"/>
                  <a:pt x="2" y="693"/>
                </a:cubicBezTo>
                <a:cubicBezTo>
                  <a:pt x="2" y="690"/>
                  <a:pt x="1" y="686"/>
                  <a:pt x="0" y="683"/>
                </a:cubicBezTo>
                <a:cubicBezTo>
                  <a:pt x="0" y="665"/>
                  <a:pt x="0" y="665"/>
                  <a:pt x="0" y="665"/>
                </a:cubicBezTo>
                <a:cubicBezTo>
                  <a:pt x="5" y="674"/>
                  <a:pt x="6" y="679"/>
                  <a:pt x="9" y="684"/>
                </a:cubicBezTo>
                <a:cubicBezTo>
                  <a:pt x="14" y="676"/>
                  <a:pt x="13" y="671"/>
                  <a:pt x="23" y="658"/>
                </a:cubicBezTo>
                <a:cubicBezTo>
                  <a:pt x="35" y="644"/>
                  <a:pt x="42" y="641"/>
                  <a:pt x="45" y="637"/>
                </a:cubicBezTo>
                <a:cubicBezTo>
                  <a:pt x="39" y="616"/>
                  <a:pt x="18" y="609"/>
                  <a:pt x="0" y="613"/>
                </a:cubicBezTo>
                <a:cubicBezTo>
                  <a:pt x="0" y="604"/>
                  <a:pt x="0" y="604"/>
                  <a:pt x="0" y="604"/>
                </a:cubicBezTo>
                <a:cubicBezTo>
                  <a:pt x="16" y="601"/>
                  <a:pt x="34" y="605"/>
                  <a:pt x="46" y="621"/>
                </a:cubicBezTo>
                <a:cubicBezTo>
                  <a:pt x="49" y="625"/>
                  <a:pt x="50" y="629"/>
                  <a:pt x="52" y="633"/>
                </a:cubicBezTo>
                <a:cubicBezTo>
                  <a:pt x="56" y="632"/>
                  <a:pt x="61" y="630"/>
                  <a:pt x="65" y="628"/>
                </a:cubicBezTo>
                <a:cubicBezTo>
                  <a:pt x="63" y="618"/>
                  <a:pt x="51" y="605"/>
                  <a:pt x="45" y="601"/>
                </a:cubicBezTo>
                <a:cubicBezTo>
                  <a:pt x="31" y="591"/>
                  <a:pt x="15" y="587"/>
                  <a:pt x="0" y="589"/>
                </a:cubicBezTo>
                <a:cubicBezTo>
                  <a:pt x="0" y="581"/>
                  <a:pt x="0" y="581"/>
                  <a:pt x="0" y="581"/>
                </a:cubicBezTo>
                <a:cubicBezTo>
                  <a:pt x="16" y="579"/>
                  <a:pt x="34" y="582"/>
                  <a:pt x="50" y="594"/>
                </a:cubicBezTo>
                <a:cubicBezTo>
                  <a:pt x="56" y="598"/>
                  <a:pt x="59" y="602"/>
                  <a:pt x="63" y="607"/>
                </a:cubicBezTo>
                <a:cubicBezTo>
                  <a:pt x="68" y="613"/>
                  <a:pt x="69" y="618"/>
                  <a:pt x="73" y="625"/>
                </a:cubicBezTo>
                <a:cubicBezTo>
                  <a:pt x="85" y="624"/>
                  <a:pt x="85" y="624"/>
                  <a:pt x="85" y="624"/>
                </a:cubicBezTo>
                <a:cubicBezTo>
                  <a:pt x="82" y="608"/>
                  <a:pt x="67" y="592"/>
                  <a:pt x="58" y="585"/>
                </a:cubicBezTo>
                <a:cubicBezTo>
                  <a:pt x="41" y="572"/>
                  <a:pt x="20" y="566"/>
                  <a:pt x="0" y="569"/>
                </a:cubicBezTo>
                <a:cubicBezTo>
                  <a:pt x="0" y="561"/>
                  <a:pt x="0" y="561"/>
                  <a:pt x="0" y="561"/>
                </a:cubicBezTo>
                <a:cubicBezTo>
                  <a:pt x="2" y="560"/>
                  <a:pt x="2" y="560"/>
                  <a:pt x="2" y="560"/>
                </a:cubicBezTo>
                <a:cubicBezTo>
                  <a:pt x="2" y="557"/>
                  <a:pt x="1" y="554"/>
                  <a:pt x="0" y="550"/>
                </a:cubicBezTo>
                <a:cubicBezTo>
                  <a:pt x="0" y="533"/>
                  <a:pt x="0" y="533"/>
                  <a:pt x="0" y="533"/>
                </a:cubicBezTo>
                <a:cubicBezTo>
                  <a:pt x="1" y="534"/>
                  <a:pt x="1" y="536"/>
                  <a:pt x="3" y="538"/>
                </a:cubicBezTo>
                <a:cubicBezTo>
                  <a:pt x="4" y="541"/>
                  <a:pt x="7" y="549"/>
                  <a:pt x="9" y="552"/>
                </a:cubicBezTo>
                <a:cubicBezTo>
                  <a:pt x="14" y="543"/>
                  <a:pt x="12" y="541"/>
                  <a:pt x="23" y="525"/>
                </a:cubicBezTo>
                <a:cubicBezTo>
                  <a:pt x="33" y="513"/>
                  <a:pt x="39" y="510"/>
                  <a:pt x="45" y="505"/>
                </a:cubicBezTo>
                <a:cubicBezTo>
                  <a:pt x="42" y="489"/>
                  <a:pt x="20" y="474"/>
                  <a:pt x="0" y="480"/>
                </a:cubicBezTo>
                <a:cubicBezTo>
                  <a:pt x="0" y="471"/>
                  <a:pt x="0" y="471"/>
                  <a:pt x="0" y="471"/>
                </a:cubicBezTo>
                <a:cubicBezTo>
                  <a:pt x="17" y="467"/>
                  <a:pt x="35" y="475"/>
                  <a:pt x="45" y="488"/>
                </a:cubicBezTo>
                <a:cubicBezTo>
                  <a:pt x="48" y="492"/>
                  <a:pt x="50" y="496"/>
                  <a:pt x="52" y="500"/>
                </a:cubicBezTo>
                <a:cubicBezTo>
                  <a:pt x="65" y="495"/>
                  <a:pt x="65" y="495"/>
                  <a:pt x="65" y="495"/>
                </a:cubicBezTo>
                <a:cubicBezTo>
                  <a:pt x="61" y="474"/>
                  <a:pt x="31" y="452"/>
                  <a:pt x="0" y="457"/>
                </a:cubicBezTo>
                <a:cubicBezTo>
                  <a:pt x="0" y="449"/>
                  <a:pt x="0" y="449"/>
                  <a:pt x="0" y="449"/>
                </a:cubicBezTo>
                <a:cubicBezTo>
                  <a:pt x="23" y="445"/>
                  <a:pt x="47" y="454"/>
                  <a:pt x="63" y="475"/>
                </a:cubicBezTo>
                <a:cubicBezTo>
                  <a:pt x="68" y="482"/>
                  <a:pt x="69" y="485"/>
                  <a:pt x="73" y="493"/>
                </a:cubicBezTo>
                <a:cubicBezTo>
                  <a:pt x="85" y="491"/>
                  <a:pt x="85" y="491"/>
                  <a:pt x="85" y="491"/>
                </a:cubicBezTo>
                <a:cubicBezTo>
                  <a:pt x="75" y="456"/>
                  <a:pt x="37" y="432"/>
                  <a:pt x="0" y="436"/>
                </a:cubicBezTo>
                <a:cubicBezTo>
                  <a:pt x="0" y="428"/>
                  <a:pt x="0" y="428"/>
                  <a:pt x="0" y="428"/>
                </a:cubicBezTo>
                <a:cubicBezTo>
                  <a:pt x="2" y="427"/>
                  <a:pt x="2" y="427"/>
                  <a:pt x="2" y="427"/>
                </a:cubicBezTo>
                <a:cubicBezTo>
                  <a:pt x="2" y="424"/>
                  <a:pt x="1" y="421"/>
                  <a:pt x="0" y="417"/>
                </a:cubicBezTo>
                <a:cubicBezTo>
                  <a:pt x="0" y="400"/>
                  <a:pt x="0" y="400"/>
                  <a:pt x="0" y="400"/>
                </a:cubicBezTo>
                <a:cubicBezTo>
                  <a:pt x="1" y="401"/>
                  <a:pt x="2" y="403"/>
                  <a:pt x="2" y="404"/>
                </a:cubicBezTo>
                <a:cubicBezTo>
                  <a:pt x="5" y="409"/>
                  <a:pt x="6" y="415"/>
                  <a:pt x="9" y="419"/>
                </a:cubicBezTo>
                <a:cubicBezTo>
                  <a:pt x="11" y="416"/>
                  <a:pt x="13" y="409"/>
                  <a:pt x="15" y="405"/>
                </a:cubicBezTo>
                <a:cubicBezTo>
                  <a:pt x="21" y="394"/>
                  <a:pt x="35" y="377"/>
                  <a:pt x="45" y="373"/>
                </a:cubicBezTo>
                <a:cubicBezTo>
                  <a:pt x="42" y="359"/>
                  <a:pt x="26" y="346"/>
                  <a:pt x="9" y="346"/>
                </a:cubicBezTo>
                <a:cubicBezTo>
                  <a:pt x="6" y="346"/>
                  <a:pt x="3" y="346"/>
                  <a:pt x="0" y="347"/>
                </a:cubicBezTo>
                <a:cubicBezTo>
                  <a:pt x="0" y="339"/>
                  <a:pt x="0" y="339"/>
                  <a:pt x="0" y="339"/>
                </a:cubicBezTo>
                <a:cubicBezTo>
                  <a:pt x="15" y="335"/>
                  <a:pt x="33" y="340"/>
                  <a:pt x="46" y="356"/>
                </a:cubicBezTo>
                <a:cubicBezTo>
                  <a:pt x="49" y="360"/>
                  <a:pt x="50" y="363"/>
                  <a:pt x="52" y="367"/>
                </a:cubicBezTo>
                <a:cubicBezTo>
                  <a:pt x="65" y="362"/>
                  <a:pt x="65" y="362"/>
                  <a:pt x="65" y="362"/>
                </a:cubicBezTo>
                <a:cubicBezTo>
                  <a:pt x="62" y="351"/>
                  <a:pt x="51" y="340"/>
                  <a:pt x="45" y="335"/>
                </a:cubicBezTo>
                <a:cubicBezTo>
                  <a:pt x="30" y="324"/>
                  <a:pt x="14" y="322"/>
                  <a:pt x="0" y="324"/>
                </a:cubicBezTo>
                <a:cubicBezTo>
                  <a:pt x="0" y="316"/>
                  <a:pt x="0" y="316"/>
                  <a:pt x="0" y="316"/>
                </a:cubicBezTo>
                <a:cubicBezTo>
                  <a:pt x="23" y="313"/>
                  <a:pt x="48" y="322"/>
                  <a:pt x="63" y="342"/>
                </a:cubicBezTo>
                <a:cubicBezTo>
                  <a:pt x="68" y="348"/>
                  <a:pt x="69" y="352"/>
                  <a:pt x="73" y="360"/>
                </a:cubicBezTo>
                <a:cubicBezTo>
                  <a:pt x="85" y="358"/>
                  <a:pt x="85" y="358"/>
                  <a:pt x="85" y="358"/>
                </a:cubicBezTo>
                <a:cubicBezTo>
                  <a:pt x="84" y="347"/>
                  <a:pt x="68" y="327"/>
                  <a:pt x="58" y="320"/>
                </a:cubicBezTo>
                <a:cubicBezTo>
                  <a:pt x="41" y="307"/>
                  <a:pt x="20" y="301"/>
                  <a:pt x="0" y="303"/>
                </a:cubicBezTo>
                <a:cubicBezTo>
                  <a:pt x="0" y="295"/>
                  <a:pt x="0" y="295"/>
                  <a:pt x="0" y="295"/>
                </a:cubicBezTo>
                <a:cubicBezTo>
                  <a:pt x="2" y="295"/>
                  <a:pt x="2" y="295"/>
                  <a:pt x="2" y="295"/>
                </a:cubicBezTo>
                <a:cubicBezTo>
                  <a:pt x="2" y="292"/>
                  <a:pt x="1" y="288"/>
                  <a:pt x="0" y="284"/>
                </a:cubicBezTo>
                <a:cubicBezTo>
                  <a:pt x="0" y="267"/>
                  <a:pt x="0" y="267"/>
                  <a:pt x="0" y="267"/>
                </a:cubicBezTo>
                <a:cubicBezTo>
                  <a:pt x="1" y="268"/>
                  <a:pt x="2" y="270"/>
                  <a:pt x="2" y="272"/>
                </a:cubicBezTo>
                <a:cubicBezTo>
                  <a:pt x="4" y="275"/>
                  <a:pt x="8" y="284"/>
                  <a:pt x="9" y="286"/>
                </a:cubicBezTo>
                <a:cubicBezTo>
                  <a:pt x="11" y="282"/>
                  <a:pt x="13" y="277"/>
                  <a:pt x="15" y="272"/>
                </a:cubicBezTo>
                <a:cubicBezTo>
                  <a:pt x="18" y="268"/>
                  <a:pt x="20" y="264"/>
                  <a:pt x="23" y="260"/>
                </a:cubicBezTo>
                <a:cubicBezTo>
                  <a:pt x="33" y="247"/>
                  <a:pt x="41" y="243"/>
                  <a:pt x="45" y="239"/>
                </a:cubicBezTo>
                <a:cubicBezTo>
                  <a:pt x="42" y="226"/>
                  <a:pt x="26" y="213"/>
                  <a:pt x="9" y="213"/>
                </a:cubicBezTo>
                <a:cubicBezTo>
                  <a:pt x="6" y="213"/>
                  <a:pt x="3" y="213"/>
                  <a:pt x="0" y="214"/>
                </a:cubicBezTo>
                <a:cubicBezTo>
                  <a:pt x="0" y="206"/>
                  <a:pt x="0" y="206"/>
                  <a:pt x="0" y="206"/>
                </a:cubicBezTo>
                <a:cubicBezTo>
                  <a:pt x="3" y="205"/>
                  <a:pt x="6" y="205"/>
                  <a:pt x="9" y="205"/>
                </a:cubicBezTo>
                <a:cubicBezTo>
                  <a:pt x="31" y="205"/>
                  <a:pt x="43" y="217"/>
                  <a:pt x="52" y="235"/>
                </a:cubicBezTo>
                <a:cubicBezTo>
                  <a:pt x="65" y="230"/>
                  <a:pt x="65" y="230"/>
                  <a:pt x="65" y="230"/>
                </a:cubicBezTo>
                <a:cubicBezTo>
                  <a:pt x="61" y="210"/>
                  <a:pt x="34" y="191"/>
                  <a:pt x="9" y="191"/>
                </a:cubicBezTo>
                <a:cubicBezTo>
                  <a:pt x="6" y="191"/>
                  <a:pt x="3" y="191"/>
                  <a:pt x="0" y="191"/>
                </a:cubicBezTo>
                <a:cubicBezTo>
                  <a:pt x="0" y="183"/>
                  <a:pt x="0" y="183"/>
                  <a:pt x="0" y="183"/>
                </a:cubicBezTo>
                <a:cubicBezTo>
                  <a:pt x="29" y="179"/>
                  <a:pt x="61" y="194"/>
                  <a:pt x="73" y="227"/>
                </a:cubicBezTo>
                <a:cubicBezTo>
                  <a:pt x="85" y="225"/>
                  <a:pt x="85" y="225"/>
                  <a:pt x="85" y="225"/>
                </a:cubicBezTo>
                <a:cubicBezTo>
                  <a:pt x="75" y="189"/>
                  <a:pt x="37" y="167"/>
                  <a:pt x="0" y="171"/>
                </a:cubicBezTo>
                <a:cubicBezTo>
                  <a:pt x="0" y="162"/>
                  <a:pt x="0" y="162"/>
                  <a:pt x="0" y="162"/>
                </a:cubicBezTo>
                <a:cubicBezTo>
                  <a:pt x="2" y="162"/>
                  <a:pt x="2" y="162"/>
                  <a:pt x="2" y="162"/>
                </a:cubicBezTo>
                <a:cubicBezTo>
                  <a:pt x="2" y="159"/>
                  <a:pt x="1" y="156"/>
                  <a:pt x="0" y="152"/>
                </a:cubicBezTo>
                <a:cubicBezTo>
                  <a:pt x="0" y="135"/>
                  <a:pt x="0" y="135"/>
                  <a:pt x="0" y="135"/>
                </a:cubicBezTo>
                <a:cubicBezTo>
                  <a:pt x="4" y="142"/>
                  <a:pt x="7" y="149"/>
                  <a:pt x="9" y="156"/>
                </a:cubicBezTo>
                <a:cubicBezTo>
                  <a:pt x="37" y="158"/>
                  <a:pt x="59" y="121"/>
                  <a:pt x="39" y="95"/>
                </a:cubicBezTo>
                <a:cubicBezTo>
                  <a:pt x="32" y="86"/>
                  <a:pt x="18" y="78"/>
                  <a:pt x="1" y="81"/>
                </a:cubicBezTo>
                <a:cubicBezTo>
                  <a:pt x="1" y="81"/>
                  <a:pt x="0" y="81"/>
                  <a:pt x="0" y="81"/>
                </a:cubicBezTo>
                <a:cubicBezTo>
                  <a:pt x="0" y="73"/>
                  <a:pt x="0" y="73"/>
                  <a:pt x="0" y="73"/>
                </a:cubicBezTo>
                <a:cubicBezTo>
                  <a:pt x="48" y="63"/>
                  <a:pt x="78" y="128"/>
                  <a:pt x="33" y="157"/>
                </a:cubicBezTo>
                <a:cubicBezTo>
                  <a:pt x="28" y="160"/>
                  <a:pt x="29" y="159"/>
                  <a:pt x="25" y="161"/>
                </a:cubicBezTo>
                <a:cubicBezTo>
                  <a:pt x="25" y="161"/>
                  <a:pt x="25" y="161"/>
                  <a:pt x="25" y="161"/>
                </a:cubicBezTo>
                <a:cubicBezTo>
                  <a:pt x="23" y="163"/>
                  <a:pt x="23" y="163"/>
                  <a:pt x="23" y="163"/>
                </a:cubicBezTo>
                <a:cubicBezTo>
                  <a:pt x="28" y="164"/>
                  <a:pt x="33" y="165"/>
                  <a:pt x="38" y="167"/>
                </a:cubicBezTo>
                <a:cubicBezTo>
                  <a:pt x="44" y="169"/>
                  <a:pt x="47" y="165"/>
                  <a:pt x="50" y="161"/>
                </a:cubicBezTo>
                <a:cubicBezTo>
                  <a:pt x="77" y="135"/>
                  <a:pt x="72" y="96"/>
                  <a:pt x="53" y="77"/>
                </a:cubicBezTo>
                <a:cubicBezTo>
                  <a:pt x="36" y="60"/>
                  <a:pt x="16" y="56"/>
                  <a:pt x="0" y="58"/>
                </a:cubicBezTo>
                <a:cubicBezTo>
                  <a:pt x="0" y="50"/>
                  <a:pt x="0" y="50"/>
                  <a:pt x="0" y="50"/>
                </a:cubicBezTo>
                <a:cubicBezTo>
                  <a:pt x="17" y="48"/>
                  <a:pt x="34" y="52"/>
                  <a:pt x="49" y="63"/>
                </a:cubicBezTo>
                <a:cubicBezTo>
                  <a:pt x="75" y="81"/>
                  <a:pt x="86" y="118"/>
                  <a:pt x="70" y="150"/>
                </a:cubicBezTo>
                <a:cubicBezTo>
                  <a:pt x="62" y="164"/>
                  <a:pt x="55" y="168"/>
                  <a:pt x="53" y="171"/>
                </a:cubicBezTo>
                <a:cubicBezTo>
                  <a:pt x="51" y="173"/>
                  <a:pt x="53" y="170"/>
                  <a:pt x="51" y="173"/>
                </a:cubicBezTo>
                <a:cubicBezTo>
                  <a:pt x="55" y="175"/>
                  <a:pt x="57" y="177"/>
                  <a:pt x="61" y="179"/>
                </a:cubicBezTo>
                <a:cubicBezTo>
                  <a:pt x="68" y="176"/>
                  <a:pt x="78" y="161"/>
                  <a:pt x="82" y="152"/>
                </a:cubicBezTo>
                <a:cubicBezTo>
                  <a:pt x="88" y="141"/>
                  <a:pt x="90" y="126"/>
                  <a:pt x="89" y="111"/>
                </a:cubicBezTo>
                <a:cubicBezTo>
                  <a:pt x="86" y="64"/>
                  <a:pt x="43" y="33"/>
                  <a:pt x="0" y="38"/>
                </a:cubicBezTo>
                <a:cubicBezTo>
                  <a:pt x="0" y="30"/>
                  <a:pt x="0" y="30"/>
                  <a:pt x="0" y="30"/>
                </a:cubicBezTo>
                <a:cubicBezTo>
                  <a:pt x="2" y="29"/>
                  <a:pt x="2" y="29"/>
                  <a:pt x="2" y="29"/>
                </a:cubicBezTo>
                <a:cubicBezTo>
                  <a:pt x="2" y="26"/>
                  <a:pt x="1" y="23"/>
                  <a:pt x="0" y="19"/>
                </a:cubicBezTo>
                <a:cubicBezTo>
                  <a:pt x="0" y="0"/>
                  <a:pt x="0" y="0"/>
                  <a:pt x="0" y="0"/>
                </a:cubicBezTo>
                <a:cubicBezTo>
                  <a:pt x="0" y="1"/>
                  <a:pt x="0" y="2"/>
                  <a:pt x="1" y="2"/>
                </a:cubicBezTo>
                <a:cubicBezTo>
                  <a:pt x="7" y="13"/>
                  <a:pt x="10" y="26"/>
                  <a:pt x="12" y="29"/>
                </a:cubicBezTo>
                <a:cubicBezTo>
                  <a:pt x="51" y="31"/>
                  <a:pt x="79" y="55"/>
                  <a:pt x="91" y="84"/>
                </a:cubicBezTo>
                <a:cubicBezTo>
                  <a:pt x="99" y="101"/>
                  <a:pt x="100" y="122"/>
                  <a:pt x="95" y="142"/>
                </a:cubicBezTo>
                <a:cubicBezTo>
                  <a:pt x="92" y="152"/>
                  <a:pt x="90" y="156"/>
                  <a:pt x="85" y="165"/>
                </a:cubicBezTo>
                <a:cubicBezTo>
                  <a:pt x="80" y="173"/>
                  <a:pt x="75" y="177"/>
                  <a:pt x="70" y="185"/>
                </a:cubicBezTo>
                <a:cubicBezTo>
                  <a:pt x="76" y="193"/>
                  <a:pt x="76" y="190"/>
                  <a:pt x="84" y="203"/>
                </a:cubicBezTo>
                <a:cubicBezTo>
                  <a:pt x="89" y="210"/>
                  <a:pt x="92" y="216"/>
                  <a:pt x="94" y="225"/>
                </a:cubicBezTo>
                <a:cubicBezTo>
                  <a:pt x="123" y="226"/>
                  <a:pt x="146" y="237"/>
                  <a:pt x="163" y="258"/>
                </a:cubicBezTo>
                <a:cubicBezTo>
                  <a:pt x="168" y="264"/>
                  <a:pt x="172" y="271"/>
                  <a:pt x="176" y="279"/>
                </a:cubicBezTo>
                <a:cubicBezTo>
                  <a:pt x="188" y="306"/>
                  <a:pt x="184" y="335"/>
                  <a:pt x="170" y="360"/>
                </a:cubicBezTo>
                <a:cubicBezTo>
                  <a:pt x="167" y="366"/>
                  <a:pt x="159" y="376"/>
                  <a:pt x="154" y="379"/>
                </a:cubicBezTo>
                <a:cubicBezTo>
                  <a:pt x="156" y="385"/>
                  <a:pt x="168" y="391"/>
                  <a:pt x="177" y="414"/>
                </a:cubicBezTo>
                <a:cubicBezTo>
                  <a:pt x="178" y="416"/>
                  <a:pt x="179" y="418"/>
                  <a:pt x="179" y="421"/>
                </a:cubicBezTo>
                <a:cubicBezTo>
                  <a:pt x="181" y="427"/>
                  <a:pt x="180" y="427"/>
                  <a:pt x="182" y="427"/>
                </a:cubicBezTo>
                <a:cubicBezTo>
                  <a:pt x="222" y="427"/>
                  <a:pt x="255" y="458"/>
                  <a:pt x="264" y="490"/>
                </a:cubicBezTo>
                <a:cubicBezTo>
                  <a:pt x="306" y="491"/>
                  <a:pt x="342" y="520"/>
                  <a:pt x="350" y="560"/>
                </a:cubicBezTo>
                <a:cubicBezTo>
                  <a:pt x="371" y="560"/>
                  <a:pt x="389" y="568"/>
                  <a:pt x="403" y="579"/>
                </a:cubicBezTo>
                <a:cubicBezTo>
                  <a:pt x="414" y="588"/>
                  <a:pt x="425" y="600"/>
                  <a:pt x="430" y="614"/>
                </a:cubicBezTo>
                <a:cubicBezTo>
                  <a:pt x="431" y="615"/>
                  <a:pt x="431" y="616"/>
                  <a:pt x="432" y="617"/>
                </a:cubicBezTo>
                <a:cubicBezTo>
                  <a:pt x="433" y="620"/>
                  <a:pt x="431" y="619"/>
                  <a:pt x="434" y="620"/>
                </a:cubicBezTo>
                <a:cubicBezTo>
                  <a:pt x="435" y="613"/>
                  <a:pt x="442" y="601"/>
                  <a:pt x="446" y="596"/>
                </a:cubicBezTo>
                <a:cubicBezTo>
                  <a:pt x="449" y="593"/>
                  <a:pt x="450" y="590"/>
                  <a:pt x="453" y="586"/>
                </a:cubicBezTo>
                <a:cubicBezTo>
                  <a:pt x="461" y="578"/>
                  <a:pt x="476" y="569"/>
                  <a:pt x="486" y="565"/>
                </a:cubicBezTo>
                <a:cubicBezTo>
                  <a:pt x="521" y="551"/>
                  <a:pt x="562" y="564"/>
                  <a:pt x="585" y="590"/>
                </a:cubicBezTo>
                <a:cubicBezTo>
                  <a:pt x="590" y="595"/>
                  <a:pt x="601" y="612"/>
                  <a:pt x="602" y="620"/>
                </a:cubicBezTo>
                <a:cubicBezTo>
                  <a:pt x="603" y="620"/>
                  <a:pt x="603" y="620"/>
                  <a:pt x="603" y="620"/>
                </a:cubicBezTo>
                <a:cubicBezTo>
                  <a:pt x="604" y="612"/>
                  <a:pt x="612" y="601"/>
                  <a:pt x="615" y="596"/>
                </a:cubicBezTo>
                <a:cubicBezTo>
                  <a:pt x="621" y="589"/>
                  <a:pt x="621" y="589"/>
                  <a:pt x="621" y="589"/>
                </a:cubicBezTo>
                <a:cubicBezTo>
                  <a:pt x="625" y="585"/>
                  <a:pt x="628" y="582"/>
                  <a:pt x="634" y="578"/>
                </a:cubicBezTo>
                <a:cubicBezTo>
                  <a:pt x="648" y="566"/>
                  <a:pt x="666" y="560"/>
                  <a:pt x="689" y="560"/>
                </a:cubicBezTo>
                <a:cubicBezTo>
                  <a:pt x="700" y="560"/>
                  <a:pt x="711" y="562"/>
                  <a:pt x="720" y="566"/>
                </a:cubicBezTo>
                <a:cubicBezTo>
                  <a:pt x="744" y="575"/>
                  <a:pt x="766" y="596"/>
                  <a:pt x="773" y="622"/>
                </a:cubicBezTo>
                <a:cubicBezTo>
                  <a:pt x="779" y="624"/>
                  <a:pt x="785" y="623"/>
                  <a:pt x="791" y="625"/>
                </a:cubicBezTo>
                <a:cubicBezTo>
                  <a:pt x="796" y="626"/>
                  <a:pt x="802" y="628"/>
                  <a:pt x="807" y="630"/>
                </a:cubicBezTo>
                <a:cubicBezTo>
                  <a:pt x="811" y="632"/>
                  <a:pt x="817" y="634"/>
                  <a:pt x="821" y="637"/>
                </a:cubicBezTo>
                <a:cubicBezTo>
                  <a:pt x="860" y="665"/>
                  <a:pt x="857" y="693"/>
                  <a:pt x="861" y="702"/>
                </a:cubicBezTo>
                <a:cubicBezTo>
                  <a:pt x="861" y="723"/>
                  <a:pt x="861" y="723"/>
                  <a:pt x="861" y="723"/>
                </a:cubicBezTo>
                <a:cubicBezTo>
                  <a:pt x="857" y="731"/>
                  <a:pt x="863" y="736"/>
                  <a:pt x="843" y="767"/>
                </a:cubicBezTo>
                <a:cubicBezTo>
                  <a:pt x="840" y="772"/>
                  <a:pt x="836" y="774"/>
                  <a:pt x="833" y="778"/>
                </a:cubicBezTo>
                <a:cubicBezTo>
                  <a:pt x="847" y="796"/>
                  <a:pt x="847" y="796"/>
                  <a:pt x="847" y="796"/>
                </a:cubicBezTo>
                <a:cubicBezTo>
                  <a:pt x="859" y="814"/>
                  <a:pt x="859" y="829"/>
                  <a:pt x="861" y="834"/>
                </a:cubicBezTo>
                <a:cubicBezTo>
                  <a:pt x="861" y="856"/>
                  <a:pt x="861" y="856"/>
                  <a:pt x="861" y="856"/>
                </a:cubicBezTo>
                <a:cubicBezTo>
                  <a:pt x="860" y="858"/>
                  <a:pt x="858" y="869"/>
                  <a:pt x="857" y="873"/>
                </a:cubicBezTo>
                <a:cubicBezTo>
                  <a:pt x="854" y="880"/>
                  <a:pt x="852" y="886"/>
                  <a:pt x="849" y="891"/>
                </a:cubicBezTo>
                <a:close/>
                <a:moveTo>
                  <a:pt x="751" y="891"/>
                </a:moveTo>
                <a:cubicBezTo>
                  <a:pt x="739" y="851"/>
                  <a:pt x="684" y="831"/>
                  <a:pt x="646" y="860"/>
                </a:cubicBezTo>
                <a:cubicBezTo>
                  <a:pt x="629" y="873"/>
                  <a:pt x="629" y="880"/>
                  <a:pt x="623" y="891"/>
                </a:cubicBezTo>
                <a:cubicBezTo>
                  <a:pt x="632" y="891"/>
                  <a:pt x="632" y="891"/>
                  <a:pt x="632" y="891"/>
                </a:cubicBezTo>
                <a:cubicBezTo>
                  <a:pt x="636" y="881"/>
                  <a:pt x="645" y="870"/>
                  <a:pt x="652" y="866"/>
                </a:cubicBezTo>
                <a:cubicBezTo>
                  <a:pt x="688" y="840"/>
                  <a:pt x="732" y="861"/>
                  <a:pt x="743" y="891"/>
                </a:cubicBezTo>
                <a:cubicBezTo>
                  <a:pt x="751" y="891"/>
                  <a:pt x="751" y="891"/>
                  <a:pt x="751" y="891"/>
                </a:cubicBezTo>
                <a:close/>
                <a:moveTo>
                  <a:pt x="727" y="891"/>
                </a:moveTo>
                <a:cubicBezTo>
                  <a:pt x="713" y="867"/>
                  <a:pt x="681" y="861"/>
                  <a:pt x="659" y="878"/>
                </a:cubicBezTo>
                <a:cubicBezTo>
                  <a:pt x="653" y="883"/>
                  <a:pt x="650" y="887"/>
                  <a:pt x="648" y="891"/>
                </a:cubicBezTo>
                <a:cubicBezTo>
                  <a:pt x="658" y="891"/>
                  <a:pt x="658" y="891"/>
                  <a:pt x="658" y="891"/>
                </a:cubicBezTo>
                <a:cubicBezTo>
                  <a:pt x="664" y="882"/>
                  <a:pt x="675" y="876"/>
                  <a:pt x="688" y="877"/>
                </a:cubicBezTo>
                <a:cubicBezTo>
                  <a:pt x="699" y="877"/>
                  <a:pt x="710" y="883"/>
                  <a:pt x="717" y="891"/>
                </a:cubicBezTo>
                <a:cubicBezTo>
                  <a:pt x="727" y="891"/>
                  <a:pt x="727" y="891"/>
                  <a:pt x="727" y="891"/>
                </a:cubicBezTo>
                <a:close/>
                <a:moveTo>
                  <a:pt x="557" y="891"/>
                </a:moveTo>
                <a:cubicBezTo>
                  <a:pt x="550" y="878"/>
                  <a:pt x="536" y="868"/>
                  <a:pt x="517" y="868"/>
                </a:cubicBezTo>
                <a:cubicBezTo>
                  <a:pt x="495" y="869"/>
                  <a:pt x="484" y="882"/>
                  <a:pt x="479" y="891"/>
                </a:cubicBezTo>
                <a:cubicBezTo>
                  <a:pt x="488" y="891"/>
                  <a:pt x="488" y="891"/>
                  <a:pt x="488" y="891"/>
                </a:cubicBezTo>
                <a:cubicBezTo>
                  <a:pt x="502" y="872"/>
                  <a:pt x="533" y="872"/>
                  <a:pt x="548" y="891"/>
                </a:cubicBezTo>
                <a:cubicBezTo>
                  <a:pt x="557" y="891"/>
                  <a:pt x="557" y="891"/>
                  <a:pt x="557" y="891"/>
                </a:cubicBezTo>
                <a:close/>
                <a:moveTo>
                  <a:pt x="413" y="891"/>
                </a:moveTo>
                <a:cubicBezTo>
                  <a:pt x="410" y="887"/>
                  <a:pt x="409" y="881"/>
                  <a:pt x="403" y="873"/>
                </a:cubicBezTo>
                <a:cubicBezTo>
                  <a:pt x="367" y="827"/>
                  <a:pt x="299" y="845"/>
                  <a:pt x="284" y="891"/>
                </a:cubicBezTo>
                <a:cubicBezTo>
                  <a:pt x="293" y="891"/>
                  <a:pt x="293" y="891"/>
                  <a:pt x="293" y="891"/>
                </a:cubicBezTo>
                <a:cubicBezTo>
                  <a:pt x="300" y="872"/>
                  <a:pt x="322" y="854"/>
                  <a:pt x="348" y="854"/>
                </a:cubicBezTo>
                <a:cubicBezTo>
                  <a:pt x="373" y="854"/>
                  <a:pt x="397" y="872"/>
                  <a:pt x="403" y="891"/>
                </a:cubicBezTo>
                <a:cubicBezTo>
                  <a:pt x="413" y="891"/>
                  <a:pt x="413" y="891"/>
                  <a:pt x="413" y="891"/>
                </a:cubicBezTo>
                <a:close/>
                <a:moveTo>
                  <a:pt x="387" y="891"/>
                </a:moveTo>
                <a:cubicBezTo>
                  <a:pt x="387" y="889"/>
                  <a:pt x="386" y="888"/>
                  <a:pt x="385" y="887"/>
                </a:cubicBezTo>
                <a:cubicBezTo>
                  <a:pt x="366" y="861"/>
                  <a:pt x="324" y="863"/>
                  <a:pt x="308" y="891"/>
                </a:cubicBezTo>
                <a:cubicBezTo>
                  <a:pt x="318" y="891"/>
                  <a:pt x="318" y="891"/>
                  <a:pt x="318" y="891"/>
                </a:cubicBezTo>
                <a:cubicBezTo>
                  <a:pt x="325" y="883"/>
                  <a:pt x="337" y="877"/>
                  <a:pt x="348" y="877"/>
                </a:cubicBezTo>
                <a:cubicBezTo>
                  <a:pt x="361" y="877"/>
                  <a:pt x="371" y="883"/>
                  <a:pt x="378" y="891"/>
                </a:cubicBezTo>
                <a:cubicBezTo>
                  <a:pt x="387" y="891"/>
                  <a:pt x="387" y="891"/>
                  <a:pt x="387" y="891"/>
                </a:cubicBezTo>
                <a:close/>
                <a:moveTo>
                  <a:pt x="218" y="891"/>
                </a:moveTo>
                <a:cubicBezTo>
                  <a:pt x="217" y="889"/>
                  <a:pt x="216" y="888"/>
                  <a:pt x="215" y="886"/>
                </a:cubicBezTo>
                <a:cubicBezTo>
                  <a:pt x="195" y="860"/>
                  <a:pt x="154" y="864"/>
                  <a:pt x="139" y="891"/>
                </a:cubicBezTo>
                <a:cubicBezTo>
                  <a:pt x="149" y="891"/>
                  <a:pt x="149" y="891"/>
                  <a:pt x="149" y="891"/>
                </a:cubicBezTo>
                <a:cubicBezTo>
                  <a:pt x="156" y="883"/>
                  <a:pt x="167" y="877"/>
                  <a:pt x="179" y="877"/>
                </a:cubicBezTo>
                <a:cubicBezTo>
                  <a:pt x="191" y="877"/>
                  <a:pt x="202" y="883"/>
                  <a:pt x="208" y="891"/>
                </a:cubicBezTo>
                <a:cubicBezTo>
                  <a:pt x="218" y="891"/>
                  <a:pt x="218" y="891"/>
                  <a:pt x="218" y="891"/>
                </a:cubicBezTo>
                <a:close/>
                <a:moveTo>
                  <a:pt x="48" y="891"/>
                </a:moveTo>
                <a:cubicBezTo>
                  <a:pt x="48" y="889"/>
                  <a:pt x="47" y="888"/>
                  <a:pt x="46" y="887"/>
                </a:cubicBezTo>
                <a:cubicBezTo>
                  <a:pt x="34" y="871"/>
                  <a:pt x="16" y="866"/>
                  <a:pt x="0" y="869"/>
                </a:cubicBezTo>
                <a:cubicBezTo>
                  <a:pt x="0" y="878"/>
                  <a:pt x="0" y="878"/>
                  <a:pt x="0" y="878"/>
                </a:cubicBezTo>
                <a:cubicBezTo>
                  <a:pt x="14" y="875"/>
                  <a:pt x="30" y="879"/>
                  <a:pt x="39" y="891"/>
                </a:cubicBezTo>
                <a:cubicBezTo>
                  <a:pt x="48" y="891"/>
                  <a:pt x="48" y="891"/>
                  <a:pt x="48" y="891"/>
                </a:cubicBezTo>
                <a:close/>
                <a:moveTo>
                  <a:pt x="735" y="840"/>
                </a:moveTo>
                <a:cubicBezTo>
                  <a:pt x="742" y="843"/>
                  <a:pt x="751" y="852"/>
                  <a:pt x="756" y="858"/>
                </a:cubicBezTo>
                <a:cubicBezTo>
                  <a:pt x="762" y="865"/>
                  <a:pt x="766" y="873"/>
                  <a:pt x="770" y="883"/>
                </a:cubicBezTo>
                <a:cubicBezTo>
                  <a:pt x="804" y="883"/>
                  <a:pt x="822" y="847"/>
                  <a:pt x="801" y="820"/>
                </a:cubicBezTo>
                <a:cubicBezTo>
                  <a:pt x="781" y="796"/>
                  <a:pt x="738" y="808"/>
                  <a:pt x="735" y="840"/>
                </a:cubicBezTo>
                <a:close/>
                <a:moveTo>
                  <a:pt x="565" y="839"/>
                </a:moveTo>
                <a:cubicBezTo>
                  <a:pt x="577" y="846"/>
                  <a:pt x="593" y="864"/>
                  <a:pt x="598" y="877"/>
                </a:cubicBezTo>
                <a:cubicBezTo>
                  <a:pt x="605" y="892"/>
                  <a:pt x="604" y="876"/>
                  <a:pt x="618" y="858"/>
                </a:cubicBezTo>
                <a:cubicBezTo>
                  <a:pt x="629" y="845"/>
                  <a:pt x="628" y="849"/>
                  <a:pt x="639" y="839"/>
                </a:cubicBezTo>
                <a:cubicBezTo>
                  <a:pt x="640" y="823"/>
                  <a:pt x="621" y="807"/>
                  <a:pt x="603" y="807"/>
                </a:cubicBezTo>
                <a:cubicBezTo>
                  <a:pt x="583" y="807"/>
                  <a:pt x="567" y="822"/>
                  <a:pt x="565" y="839"/>
                </a:cubicBezTo>
                <a:close/>
                <a:moveTo>
                  <a:pt x="396" y="839"/>
                </a:moveTo>
                <a:cubicBezTo>
                  <a:pt x="408" y="846"/>
                  <a:pt x="423" y="863"/>
                  <a:pt x="429" y="877"/>
                </a:cubicBezTo>
                <a:cubicBezTo>
                  <a:pt x="436" y="892"/>
                  <a:pt x="434" y="876"/>
                  <a:pt x="449" y="859"/>
                </a:cubicBezTo>
                <a:cubicBezTo>
                  <a:pt x="454" y="852"/>
                  <a:pt x="462" y="844"/>
                  <a:pt x="470" y="839"/>
                </a:cubicBezTo>
                <a:cubicBezTo>
                  <a:pt x="465" y="797"/>
                  <a:pt x="401" y="797"/>
                  <a:pt x="396" y="839"/>
                </a:cubicBezTo>
                <a:close/>
                <a:moveTo>
                  <a:pt x="226" y="839"/>
                </a:moveTo>
                <a:cubicBezTo>
                  <a:pt x="231" y="843"/>
                  <a:pt x="234" y="845"/>
                  <a:pt x="238" y="848"/>
                </a:cubicBezTo>
                <a:cubicBezTo>
                  <a:pt x="246" y="855"/>
                  <a:pt x="254" y="867"/>
                  <a:pt x="259" y="877"/>
                </a:cubicBezTo>
                <a:cubicBezTo>
                  <a:pt x="266" y="891"/>
                  <a:pt x="264" y="878"/>
                  <a:pt x="279" y="859"/>
                </a:cubicBezTo>
                <a:cubicBezTo>
                  <a:pt x="283" y="853"/>
                  <a:pt x="294" y="843"/>
                  <a:pt x="301" y="840"/>
                </a:cubicBezTo>
                <a:cubicBezTo>
                  <a:pt x="298" y="822"/>
                  <a:pt x="283" y="807"/>
                  <a:pt x="264" y="807"/>
                </a:cubicBezTo>
                <a:cubicBezTo>
                  <a:pt x="244" y="807"/>
                  <a:pt x="226" y="824"/>
                  <a:pt x="226" y="839"/>
                </a:cubicBezTo>
                <a:close/>
                <a:moveTo>
                  <a:pt x="57" y="839"/>
                </a:moveTo>
                <a:cubicBezTo>
                  <a:pt x="72" y="851"/>
                  <a:pt x="81" y="858"/>
                  <a:pt x="89" y="876"/>
                </a:cubicBezTo>
                <a:cubicBezTo>
                  <a:pt x="96" y="891"/>
                  <a:pt x="95" y="878"/>
                  <a:pt x="109" y="859"/>
                </a:cubicBezTo>
                <a:cubicBezTo>
                  <a:pt x="113" y="854"/>
                  <a:pt x="125" y="842"/>
                  <a:pt x="131" y="840"/>
                </a:cubicBezTo>
                <a:cubicBezTo>
                  <a:pt x="128" y="812"/>
                  <a:pt x="93" y="796"/>
                  <a:pt x="69" y="816"/>
                </a:cubicBezTo>
                <a:cubicBezTo>
                  <a:pt x="64" y="820"/>
                  <a:pt x="57" y="830"/>
                  <a:pt x="57" y="839"/>
                </a:cubicBezTo>
                <a:close/>
                <a:moveTo>
                  <a:pt x="545" y="830"/>
                </a:moveTo>
                <a:cubicBezTo>
                  <a:pt x="557" y="834"/>
                  <a:pt x="557" y="834"/>
                  <a:pt x="557" y="834"/>
                </a:cubicBezTo>
                <a:cubicBezTo>
                  <a:pt x="563" y="821"/>
                  <a:pt x="563" y="818"/>
                  <a:pt x="573" y="810"/>
                </a:cubicBezTo>
                <a:cubicBezTo>
                  <a:pt x="594" y="792"/>
                  <a:pt x="626" y="796"/>
                  <a:pt x="642" y="820"/>
                </a:cubicBezTo>
                <a:cubicBezTo>
                  <a:pt x="644" y="825"/>
                  <a:pt x="646" y="830"/>
                  <a:pt x="648" y="834"/>
                </a:cubicBezTo>
                <a:cubicBezTo>
                  <a:pt x="660" y="830"/>
                  <a:pt x="660" y="830"/>
                  <a:pt x="660" y="830"/>
                </a:cubicBezTo>
                <a:cubicBezTo>
                  <a:pt x="657" y="807"/>
                  <a:pt x="631" y="785"/>
                  <a:pt x="603" y="785"/>
                </a:cubicBezTo>
                <a:cubicBezTo>
                  <a:pt x="574" y="785"/>
                  <a:pt x="549" y="806"/>
                  <a:pt x="545" y="830"/>
                </a:cubicBezTo>
                <a:close/>
                <a:moveTo>
                  <a:pt x="375" y="829"/>
                </a:moveTo>
                <a:cubicBezTo>
                  <a:pt x="388" y="834"/>
                  <a:pt x="388" y="834"/>
                  <a:pt x="388" y="834"/>
                </a:cubicBezTo>
                <a:cubicBezTo>
                  <a:pt x="390" y="830"/>
                  <a:pt x="391" y="825"/>
                  <a:pt x="394" y="820"/>
                </a:cubicBezTo>
                <a:cubicBezTo>
                  <a:pt x="414" y="789"/>
                  <a:pt x="461" y="793"/>
                  <a:pt x="476" y="827"/>
                </a:cubicBezTo>
                <a:cubicBezTo>
                  <a:pt x="476" y="829"/>
                  <a:pt x="477" y="832"/>
                  <a:pt x="478" y="834"/>
                </a:cubicBezTo>
                <a:cubicBezTo>
                  <a:pt x="491" y="829"/>
                  <a:pt x="491" y="829"/>
                  <a:pt x="491" y="829"/>
                </a:cubicBezTo>
                <a:cubicBezTo>
                  <a:pt x="486" y="806"/>
                  <a:pt x="462" y="785"/>
                  <a:pt x="433" y="785"/>
                </a:cubicBezTo>
                <a:cubicBezTo>
                  <a:pt x="404" y="785"/>
                  <a:pt x="380" y="806"/>
                  <a:pt x="375" y="829"/>
                </a:cubicBezTo>
                <a:close/>
                <a:moveTo>
                  <a:pt x="205" y="830"/>
                </a:moveTo>
                <a:cubicBezTo>
                  <a:pt x="218" y="834"/>
                  <a:pt x="218" y="834"/>
                  <a:pt x="218" y="834"/>
                </a:cubicBezTo>
                <a:cubicBezTo>
                  <a:pt x="220" y="831"/>
                  <a:pt x="222" y="825"/>
                  <a:pt x="224" y="820"/>
                </a:cubicBezTo>
                <a:cubicBezTo>
                  <a:pt x="238" y="798"/>
                  <a:pt x="271" y="791"/>
                  <a:pt x="293" y="810"/>
                </a:cubicBezTo>
                <a:cubicBezTo>
                  <a:pt x="304" y="819"/>
                  <a:pt x="304" y="824"/>
                  <a:pt x="308" y="834"/>
                </a:cubicBezTo>
                <a:cubicBezTo>
                  <a:pt x="321" y="830"/>
                  <a:pt x="321" y="830"/>
                  <a:pt x="321" y="830"/>
                </a:cubicBezTo>
                <a:cubicBezTo>
                  <a:pt x="316" y="797"/>
                  <a:pt x="265" y="766"/>
                  <a:pt x="225" y="798"/>
                </a:cubicBezTo>
                <a:cubicBezTo>
                  <a:pt x="218" y="804"/>
                  <a:pt x="207" y="817"/>
                  <a:pt x="205" y="830"/>
                </a:cubicBezTo>
                <a:close/>
                <a:moveTo>
                  <a:pt x="36" y="830"/>
                </a:moveTo>
                <a:cubicBezTo>
                  <a:pt x="48" y="834"/>
                  <a:pt x="48" y="834"/>
                  <a:pt x="48" y="834"/>
                </a:cubicBezTo>
                <a:cubicBezTo>
                  <a:pt x="50" y="831"/>
                  <a:pt x="58" y="799"/>
                  <a:pt x="93" y="799"/>
                </a:cubicBezTo>
                <a:cubicBezTo>
                  <a:pt x="116" y="799"/>
                  <a:pt x="135" y="816"/>
                  <a:pt x="138" y="835"/>
                </a:cubicBezTo>
                <a:cubicBezTo>
                  <a:pt x="152" y="830"/>
                  <a:pt x="152" y="830"/>
                  <a:pt x="152" y="830"/>
                </a:cubicBezTo>
                <a:cubicBezTo>
                  <a:pt x="147" y="798"/>
                  <a:pt x="98" y="766"/>
                  <a:pt x="56" y="798"/>
                </a:cubicBezTo>
                <a:cubicBezTo>
                  <a:pt x="49" y="803"/>
                  <a:pt x="38" y="816"/>
                  <a:pt x="36" y="830"/>
                </a:cubicBezTo>
                <a:close/>
                <a:moveTo>
                  <a:pt x="525" y="826"/>
                </a:moveTo>
                <a:cubicBezTo>
                  <a:pt x="536" y="827"/>
                  <a:pt x="536" y="827"/>
                  <a:pt x="536" y="827"/>
                </a:cubicBezTo>
                <a:cubicBezTo>
                  <a:pt x="543" y="800"/>
                  <a:pt x="569" y="776"/>
                  <a:pt x="603" y="777"/>
                </a:cubicBezTo>
                <a:cubicBezTo>
                  <a:pt x="636" y="777"/>
                  <a:pt x="662" y="800"/>
                  <a:pt x="669" y="827"/>
                </a:cubicBezTo>
                <a:cubicBezTo>
                  <a:pt x="680" y="826"/>
                  <a:pt x="680" y="826"/>
                  <a:pt x="680" y="826"/>
                </a:cubicBezTo>
                <a:cubicBezTo>
                  <a:pt x="680" y="812"/>
                  <a:pt x="665" y="792"/>
                  <a:pt x="654" y="783"/>
                </a:cubicBezTo>
                <a:cubicBezTo>
                  <a:pt x="621" y="753"/>
                  <a:pt x="563" y="759"/>
                  <a:pt x="535" y="801"/>
                </a:cubicBezTo>
                <a:cubicBezTo>
                  <a:pt x="532" y="806"/>
                  <a:pt x="524" y="819"/>
                  <a:pt x="525" y="826"/>
                </a:cubicBezTo>
                <a:close/>
                <a:moveTo>
                  <a:pt x="355" y="826"/>
                </a:moveTo>
                <a:cubicBezTo>
                  <a:pt x="367" y="827"/>
                  <a:pt x="367" y="827"/>
                  <a:pt x="367" y="827"/>
                </a:cubicBezTo>
                <a:cubicBezTo>
                  <a:pt x="373" y="800"/>
                  <a:pt x="400" y="777"/>
                  <a:pt x="433" y="777"/>
                </a:cubicBezTo>
                <a:cubicBezTo>
                  <a:pt x="466" y="777"/>
                  <a:pt x="493" y="800"/>
                  <a:pt x="499" y="827"/>
                </a:cubicBezTo>
                <a:cubicBezTo>
                  <a:pt x="511" y="826"/>
                  <a:pt x="511" y="826"/>
                  <a:pt x="511" y="826"/>
                </a:cubicBezTo>
                <a:cubicBezTo>
                  <a:pt x="511" y="820"/>
                  <a:pt x="504" y="806"/>
                  <a:pt x="501" y="802"/>
                </a:cubicBezTo>
                <a:cubicBezTo>
                  <a:pt x="469" y="752"/>
                  <a:pt x="397" y="752"/>
                  <a:pt x="365" y="801"/>
                </a:cubicBezTo>
                <a:cubicBezTo>
                  <a:pt x="362" y="806"/>
                  <a:pt x="355" y="819"/>
                  <a:pt x="355" y="826"/>
                </a:cubicBezTo>
                <a:close/>
                <a:moveTo>
                  <a:pt x="185" y="826"/>
                </a:moveTo>
                <a:cubicBezTo>
                  <a:pt x="197" y="827"/>
                  <a:pt x="197" y="827"/>
                  <a:pt x="197" y="827"/>
                </a:cubicBezTo>
                <a:cubicBezTo>
                  <a:pt x="201" y="819"/>
                  <a:pt x="199" y="818"/>
                  <a:pt x="206" y="807"/>
                </a:cubicBezTo>
                <a:cubicBezTo>
                  <a:pt x="238" y="758"/>
                  <a:pt x="316" y="771"/>
                  <a:pt x="329" y="827"/>
                </a:cubicBezTo>
                <a:cubicBezTo>
                  <a:pt x="341" y="826"/>
                  <a:pt x="341" y="826"/>
                  <a:pt x="341" y="826"/>
                </a:cubicBezTo>
                <a:cubicBezTo>
                  <a:pt x="342" y="813"/>
                  <a:pt x="325" y="792"/>
                  <a:pt x="315" y="783"/>
                </a:cubicBezTo>
                <a:cubicBezTo>
                  <a:pt x="276" y="751"/>
                  <a:pt x="220" y="763"/>
                  <a:pt x="195" y="801"/>
                </a:cubicBezTo>
                <a:cubicBezTo>
                  <a:pt x="192" y="806"/>
                  <a:pt x="186" y="819"/>
                  <a:pt x="185" y="826"/>
                </a:cubicBezTo>
                <a:close/>
                <a:moveTo>
                  <a:pt x="16" y="826"/>
                </a:moveTo>
                <a:cubicBezTo>
                  <a:pt x="27" y="827"/>
                  <a:pt x="27" y="827"/>
                  <a:pt x="27" y="827"/>
                </a:cubicBezTo>
                <a:cubicBezTo>
                  <a:pt x="32" y="818"/>
                  <a:pt x="32" y="807"/>
                  <a:pt x="50" y="792"/>
                </a:cubicBezTo>
                <a:cubicBezTo>
                  <a:pt x="75" y="771"/>
                  <a:pt x="111" y="771"/>
                  <a:pt x="137" y="792"/>
                </a:cubicBezTo>
                <a:cubicBezTo>
                  <a:pt x="145" y="798"/>
                  <a:pt x="157" y="813"/>
                  <a:pt x="160" y="827"/>
                </a:cubicBezTo>
                <a:cubicBezTo>
                  <a:pt x="171" y="826"/>
                  <a:pt x="171" y="826"/>
                  <a:pt x="171" y="826"/>
                </a:cubicBezTo>
                <a:cubicBezTo>
                  <a:pt x="172" y="820"/>
                  <a:pt x="164" y="806"/>
                  <a:pt x="162" y="802"/>
                </a:cubicBezTo>
                <a:cubicBezTo>
                  <a:pt x="148" y="780"/>
                  <a:pt x="123" y="765"/>
                  <a:pt x="94" y="764"/>
                </a:cubicBezTo>
                <a:cubicBezTo>
                  <a:pt x="72" y="764"/>
                  <a:pt x="56" y="772"/>
                  <a:pt x="43" y="782"/>
                </a:cubicBezTo>
                <a:cubicBezTo>
                  <a:pt x="32" y="791"/>
                  <a:pt x="15" y="815"/>
                  <a:pt x="16" y="826"/>
                </a:cubicBezTo>
                <a:close/>
                <a:moveTo>
                  <a:pt x="482" y="771"/>
                </a:moveTo>
                <a:cubicBezTo>
                  <a:pt x="497" y="783"/>
                  <a:pt x="512" y="796"/>
                  <a:pt x="517" y="817"/>
                </a:cubicBezTo>
                <a:cubicBezTo>
                  <a:pt x="522" y="812"/>
                  <a:pt x="518" y="806"/>
                  <a:pt x="542" y="780"/>
                </a:cubicBezTo>
                <a:cubicBezTo>
                  <a:pt x="546" y="776"/>
                  <a:pt x="549" y="774"/>
                  <a:pt x="553" y="771"/>
                </a:cubicBezTo>
                <a:cubicBezTo>
                  <a:pt x="551" y="750"/>
                  <a:pt x="517" y="734"/>
                  <a:pt x="494" y="752"/>
                </a:cubicBezTo>
                <a:cubicBezTo>
                  <a:pt x="490" y="756"/>
                  <a:pt x="483" y="763"/>
                  <a:pt x="482" y="771"/>
                </a:cubicBezTo>
                <a:close/>
                <a:moveTo>
                  <a:pt x="651" y="771"/>
                </a:moveTo>
                <a:cubicBezTo>
                  <a:pt x="665" y="779"/>
                  <a:pt x="681" y="797"/>
                  <a:pt x="687" y="817"/>
                </a:cubicBezTo>
                <a:cubicBezTo>
                  <a:pt x="689" y="814"/>
                  <a:pt x="691" y="808"/>
                  <a:pt x="694" y="803"/>
                </a:cubicBezTo>
                <a:cubicBezTo>
                  <a:pt x="696" y="798"/>
                  <a:pt x="699" y="795"/>
                  <a:pt x="702" y="791"/>
                </a:cubicBezTo>
                <a:cubicBezTo>
                  <a:pt x="710" y="779"/>
                  <a:pt x="716" y="777"/>
                  <a:pt x="723" y="771"/>
                </a:cubicBezTo>
                <a:cubicBezTo>
                  <a:pt x="721" y="757"/>
                  <a:pt x="704" y="744"/>
                  <a:pt x="687" y="744"/>
                </a:cubicBezTo>
                <a:cubicBezTo>
                  <a:pt x="670" y="744"/>
                  <a:pt x="654" y="757"/>
                  <a:pt x="651" y="771"/>
                </a:cubicBezTo>
                <a:close/>
                <a:moveTo>
                  <a:pt x="312" y="771"/>
                </a:moveTo>
                <a:cubicBezTo>
                  <a:pt x="325" y="781"/>
                  <a:pt x="333" y="787"/>
                  <a:pt x="342" y="803"/>
                </a:cubicBezTo>
                <a:cubicBezTo>
                  <a:pt x="344" y="807"/>
                  <a:pt x="346" y="814"/>
                  <a:pt x="348" y="817"/>
                </a:cubicBezTo>
                <a:cubicBezTo>
                  <a:pt x="358" y="793"/>
                  <a:pt x="367" y="782"/>
                  <a:pt x="384" y="771"/>
                </a:cubicBezTo>
                <a:cubicBezTo>
                  <a:pt x="380" y="751"/>
                  <a:pt x="351" y="733"/>
                  <a:pt x="325" y="752"/>
                </a:cubicBezTo>
                <a:cubicBezTo>
                  <a:pt x="321" y="755"/>
                  <a:pt x="313" y="763"/>
                  <a:pt x="312" y="771"/>
                </a:cubicBezTo>
                <a:close/>
                <a:moveTo>
                  <a:pt x="143" y="771"/>
                </a:moveTo>
                <a:cubicBezTo>
                  <a:pt x="147" y="774"/>
                  <a:pt x="150" y="776"/>
                  <a:pt x="154" y="780"/>
                </a:cubicBezTo>
                <a:cubicBezTo>
                  <a:pt x="176" y="802"/>
                  <a:pt x="174" y="812"/>
                  <a:pt x="179" y="817"/>
                </a:cubicBezTo>
                <a:cubicBezTo>
                  <a:pt x="185" y="797"/>
                  <a:pt x="201" y="779"/>
                  <a:pt x="214" y="771"/>
                </a:cubicBezTo>
                <a:cubicBezTo>
                  <a:pt x="211" y="751"/>
                  <a:pt x="181" y="733"/>
                  <a:pt x="156" y="752"/>
                </a:cubicBezTo>
                <a:cubicBezTo>
                  <a:pt x="151" y="755"/>
                  <a:pt x="144" y="763"/>
                  <a:pt x="143" y="771"/>
                </a:cubicBezTo>
                <a:close/>
                <a:moveTo>
                  <a:pt x="631" y="761"/>
                </a:moveTo>
                <a:cubicBezTo>
                  <a:pt x="644" y="766"/>
                  <a:pt x="644" y="766"/>
                  <a:pt x="644" y="766"/>
                </a:cubicBezTo>
                <a:cubicBezTo>
                  <a:pt x="649" y="759"/>
                  <a:pt x="656" y="736"/>
                  <a:pt x="687" y="736"/>
                </a:cubicBezTo>
                <a:cubicBezTo>
                  <a:pt x="710" y="736"/>
                  <a:pt x="723" y="750"/>
                  <a:pt x="731" y="766"/>
                </a:cubicBezTo>
                <a:cubicBezTo>
                  <a:pt x="744" y="760"/>
                  <a:pt x="744" y="760"/>
                  <a:pt x="744" y="760"/>
                </a:cubicBezTo>
                <a:cubicBezTo>
                  <a:pt x="730" y="724"/>
                  <a:pt x="684" y="709"/>
                  <a:pt x="652" y="733"/>
                </a:cubicBezTo>
                <a:cubicBezTo>
                  <a:pt x="645" y="738"/>
                  <a:pt x="634" y="750"/>
                  <a:pt x="631" y="761"/>
                </a:cubicBezTo>
                <a:close/>
                <a:moveTo>
                  <a:pt x="462" y="760"/>
                </a:moveTo>
                <a:cubicBezTo>
                  <a:pt x="463" y="762"/>
                  <a:pt x="471" y="765"/>
                  <a:pt x="474" y="766"/>
                </a:cubicBezTo>
                <a:cubicBezTo>
                  <a:pt x="476" y="764"/>
                  <a:pt x="478" y="757"/>
                  <a:pt x="480" y="755"/>
                </a:cubicBezTo>
                <a:cubicBezTo>
                  <a:pt x="483" y="751"/>
                  <a:pt x="486" y="748"/>
                  <a:pt x="490" y="745"/>
                </a:cubicBezTo>
                <a:cubicBezTo>
                  <a:pt x="496" y="740"/>
                  <a:pt x="506" y="736"/>
                  <a:pt x="517" y="736"/>
                </a:cubicBezTo>
                <a:cubicBezTo>
                  <a:pt x="528" y="736"/>
                  <a:pt x="538" y="739"/>
                  <a:pt x="545" y="745"/>
                </a:cubicBezTo>
                <a:cubicBezTo>
                  <a:pt x="553" y="750"/>
                  <a:pt x="557" y="756"/>
                  <a:pt x="561" y="766"/>
                </a:cubicBezTo>
                <a:cubicBezTo>
                  <a:pt x="564" y="765"/>
                  <a:pt x="572" y="762"/>
                  <a:pt x="574" y="760"/>
                </a:cubicBezTo>
                <a:cubicBezTo>
                  <a:pt x="567" y="740"/>
                  <a:pt x="545" y="722"/>
                  <a:pt x="518" y="722"/>
                </a:cubicBezTo>
                <a:cubicBezTo>
                  <a:pt x="491" y="721"/>
                  <a:pt x="468" y="740"/>
                  <a:pt x="462" y="760"/>
                </a:cubicBezTo>
                <a:close/>
                <a:moveTo>
                  <a:pt x="292" y="760"/>
                </a:moveTo>
                <a:cubicBezTo>
                  <a:pt x="305" y="766"/>
                  <a:pt x="305" y="766"/>
                  <a:pt x="305" y="766"/>
                </a:cubicBezTo>
                <a:cubicBezTo>
                  <a:pt x="320" y="729"/>
                  <a:pt x="363" y="726"/>
                  <a:pt x="385" y="754"/>
                </a:cubicBezTo>
                <a:cubicBezTo>
                  <a:pt x="387" y="757"/>
                  <a:pt x="390" y="763"/>
                  <a:pt x="392" y="766"/>
                </a:cubicBezTo>
                <a:cubicBezTo>
                  <a:pt x="404" y="761"/>
                  <a:pt x="404" y="761"/>
                  <a:pt x="404" y="761"/>
                </a:cubicBezTo>
                <a:cubicBezTo>
                  <a:pt x="400" y="741"/>
                  <a:pt x="374" y="722"/>
                  <a:pt x="348" y="722"/>
                </a:cubicBezTo>
                <a:cubicBezTo>
                  <a:pt x="321" y="721"/>
                  <a:pt x="299" y="740"/>
                  <a:pt x="292" y="760"/>
                </a:cubicBezTo>
                <a:close/>
                <a:moveTo>
                  <a:pt x="122" y="760"/>
                </a:moveTo>
                <a:cubicBezTo>
                  <a:pt x="135" y="766"/>
                  <a:pt x="135" y="766"/>
                  <a:pt x="135" y="766"/>
                </a:cubicBezTo>
                <a:cubicBezTo>
                  <a:pt x="143" y="748"/>
                  <a:pt x="157" y="736"/>
                  <a:pt x="178" y="736"/>
                </a:cubicBezTo>
                <a:cubicBezTo>
                  <a:pt x="193" y="735"/>
                  <a:pt x="206" y="743"/>
                  <a:pt x="215" y="753"/>
                </a:cubicBezTo>
                <a:cubicBezTo>
                  <a:pt x="218" y="758"/>
                  <a:pt x="220" y="762"/>
                  <a:pt x="222" y="766"/>
                </a:cubicBezTo>
                <a:cubicBezTo>
                  <a:pt x="235" y="760"/>
                  <a:pt x="235" y="760"/>
                  <a:pt x="235" y="760"/>
                </a:cubicBezTo>
                <a:cubicBezTo>
                  <a:pt x="219" y="713"/>
                  <a:pt x="143" y="706"/>
                  <a:pt x="122" y="760"/>
                </a:cubicBezTo>
                <a:close/>
                <a:moveTo>
                  <a:pt x="272" y="756"/>
                </a:moveTo>
                <a:cubicBezTo>
                  <a:pt x="283" y="758"/>
                  <a:pt x="283" y="758"/>
                  <a:pt x="283" y="758"/>
                </a:cubicBezTo>
                <a:cubicBezTo>
                  <a:pt x="285" y="756"/>
                  <a:pt x="286" y="752"/>
                  <a:pt x="288" y="750"/>
                </a:cubicBezTo>
                <a:cubicBezTo>
                  <a:pt x="311" y="704"/>
                  <a:pt x="386" y="696"/>
                  <a:pt x="412" y="758"/>
                </a:cubicBezTo>
                <a:cubicBezTo>
                  <a:pt x="424" y="756"/>
                  <a:pt x="424" y="756"/>
                  <a:pt x="424" y="756"/>
                </a:cubicBezTo>
                <a:cubicBezTo>
                  <a:pt x="423" y="744"/>
                  <a:pt x="408" y="726"/>
                  <a:pt x="398" y="718"/>
                </a:cubicBezTo>
                <a:cubicBezTo>
                  <a:pt x="369" y="696"/>
                  <a:pt x="327" y="696"/>
                  <a:pt x="299" y="718"/>
                </a:cubicBezTo>
                <a:cubicBezTo>
                  <a:pt x="291" y="724"/>
                  <a:pt x="274" y="742"/>
                  <a:pt x="272" y="756"/>
                </a:cubicBezTo>
                <a:close/>
                <a:moveTo>
                  <a:pt x="611" y="756"/>
                </a:moveTo>
                <a:cubicBezTo>
                  <a:pt x="623" y="758"/>
                  <a:pt x="623" y="758"/>
                  <a:pt x="623" y="758"/>
                </a:cubicBezTo>
                <a:cubicBezTo>
                  <a:pt x="625" y="755"/>
                  <a:pt x="625" y="750"/>
                  <a:pt x="632" y="741"/>
                </a:cubicBezTo>
                <a:cubicBezTo>
                  <a:pt x="665" y="698"/>
                  <a:pt x="732" y="706"/>
                  <a:pt x="752" y="758"/>
                </a:cubicBezTo>
                <a:cubicBezTo>
                  <a:pt x="764" y="756"/>
                  <a:pt x="764" y="756"/>
                  <a:pt x="764" y="756"/>
                </a:cubicBezTo>
                <a:cubicBezTo>
                  <a:pt x="761" y="742"/>
                  <a:pt x="745" y="724"/>
                  <a:pt x="737" y="718"/>
                </a:cubicBezTo>
                <a:cubicBezTo>
                  <a:pt x="697" y="690"/>
                  <a:pt x="648" y="698"/>
                  <a:pt x="622" y="734"/>
                </a:cubicBezTo>
                <a:cubicBezTo>
                  <a:pt x="619" y="739"/>
                  <a:pt x="612" y="750"/>
                  <a:pt x="611" y="756"/>
                </a:cubicBezTo>
                <a:close/>
                <a:moveTo>
                  <a:pt x="442" y="756"/>
                </a:moveTo>
                <a:cubicBezTo>
                  <a:pt x="453" y="758"/>
                  <a:pt x="453" y="758"/>
                  <a:pt x="453" y="758"/>
                </a:cubicBezTo>
                <a:cubicBezTo>
                  <a:pt x="460" y="743"/>
                  <a:pt x="466" y="735"/>
                  <a:pt x="476" y="727"/>
                </a:cubicBezTo>
                <a:cubicBezTo>
                  <a:pt x="486" y="719"/>
                  <a:pt x="501" y="713"/>
                  <a:pt x="517" y="713"/>
                </a:cubicBezTo>
                <a:cubicBezTo>
                  <a:pt x="534" y="713"/>
                  <a:pt x="548" y="719"/>
                  <a:pt x="558" y="726"/>
                </a:cubicBezTo>
                <a:cubicBezTo>
                  <a:pt x="566" y="732"/>
                  <a:pt x="579" y="745"/>
                  <a:pt x="582" y="758"/>
                </a:cubicBezTo>
                <a:cubicBezTo>
                  <a:pt x="594" y="756"/>
                  <a:pt x="594" y="756"/>
                  <a:pt x="594" y="756"/>
                </a:cubicBezTo>
                <a:cubicBezTo>
                  <a:pt x="592" y="742"/>
                  <a:pt x="575" y="724"/>
                  <a:pt x="567" y="718"/>
                </a:cubicBezTo>
                <a:cubicBezTo>
                  <a:pt x="555" y="709"/>
                  <a:pt x="538" y="701"/>
                  <a:pt x="518" y="701"/>
                </a:cubicBezTo>
                <a:cubicBezTo>
                  <a:pt x="498" y="701"/>
                  <a:pt x="481" y="708"/>
                  <a:pt x="469" y="718"/>
                </a:cubicBezTo>
                <a:cubicBezTo>
                  <a:pt x="461" y="724"/>
                  <a:pt x="444" y="742"/>
                  <a:pt x="442" y="756"/>
                </a:cubicBezTo>
                <a:close/>
                <a:moveTo>
                  <a:pt x="102" y="756"/>
                </a:moveTo>
                <a:cubicBezTo>
                  <a:pt x="114" y="758"/>
                  <a:pt x="114" y="758"/>
                  <a:pt x="114" y="758"/>
                </a:cubicBezTo>
                <a:cubicBezTo>
                  <a:pt x="138" y="699"/>
                  <a:pt x="212" y="701"/>
                  <a:pt x="239" y="749"/>
                </a:cubicBezTo>
                <a:cubicBezTo>
                  <a:pt x="240" y="752"/>
                  <a:pt x="241" y="755"/>
                  <a:pt x="243" y="758"/>
                </a:cubicBezTo>
                <a:cubicBezTo>
                  <a:pt x="255" y="756"/>
                  <a:pt x="255" y="756"/>
                  <a:pt x="255" y="756"/>
                </a:cubicBezTo>
                <a:cubicBezTo>
                  <a:pt x="253" y="744"/>
                  <a:pt x="238" y="726"/>
                  <a:pt x="228" y="718"/>
                </a:cubicBezTo>
                <a:cubicBezTo>
                  <a:pt x="199" y="695"/>
                  <a:pt x="158" y="696"/>
                  <a:pt x="129" y="718"/>
                </a:cubicBezTo>
                <a:cubicBezTo>
                  <a:pt x="121" y="724"/>
                  <a:pt x="105" y="742"/>
                  <a:pt x="102" y="756"/>
                </a:cubicBezTo>
                <a:close/>
                <a:moveTo>
                  <a:pt x="735" y="706"/>
                </a:moveTo>
                <a:cubicBezTo>
                  <a:pt x="742" y="713"/>
                  <a:pt x="745" y="712"/>
                  <a:pt x="756" y="725"/>
                </a:cubicBezTo>
                <a:cubicBezTo>
                  <a:pt x="766" y="738"/>
                  <a:pt x="765" y="740"/>
                  <a:pt x="771" y="750"/>
                </a:cubicBezTo>
                <a:cubicBezTo>
                  <a:pt x="802" y="754"/>
                  <a:pt x="822" y="712"/>
                  <a:pt x="801" y="688"/>
                </a:cubicBezTo>
                <a:cubicBezTo>
                  <a:pt x="793" y="678"/>
                  <a:pt x="778" y="671"/>
                  <a:pt x="761" y="676"/>
                </a:cubicBezTo>
                <a:cubicBezTo>
                  <a:pt x="748" y="680"/>
                  <a:pt x="737" y="691"/>
                  <a:pt x="735" y="706"/>
                </a:cubicBezTo>
                <a:close/>
                <a:moveTo>
                  <a:pt x="565" y="706"/>
                </a:moveTo>
                <a:cubicBezTo>
                  <a:pt x="568" y="709"/>
                  <a:pt x="574" y="713"/>
                  <a:pt x="577" y="715"/>
                </a:cubicBezTo>
                <a:cubicBezTo>
                  <a:pt x="583" y="720"/>
                  <a:pt x="590" y="730"/>
                  <a:pt x="595" y="737"/>
                </a:cubicBezTo>
                <a:cubicBezTo>
                  <a:pt x="600" y="746"/>
                  <a:pt x="601" y="757"/>
                  <a:pt x="607" y="744"/>
                </a:cubicBezTo>
                <a:cubicBezTo>
                  <a:pt x="612" y="732"/>
                  <a:pt x="619" y="724"/>
                  <a:pt x="628" y="715"/>
                </a:cubicBezTo>
                <a:cubicBezTo>
                  <a:pt x="632" y="712"/>
                  <a:pt x="637" y="709"/>
                  <a:pt x="640" y="706"/>
                </a:cubicBezTo>
                <a:cubicBezTo>
                  <a:pt x="638" y="689"/>
                  <a:pt x="622" y="674"/>
                  <a:pt x="603" y="674"/>
                </a:cubicBezTo>
                <a:cubicBezTo>
                  <a:pt x="583" y="674"/>
                  <a:pt x="567" y="689"/>
                  <a:pt x="565" y="706"/>
                </a:cubicBezTo>
                <a:close/>
                <a:moveTo>
                  <a:pt x="396" y="707"/>
                </a:moveTo>
                <a:cubicBezTo>
                  <a:pt x="410" y="716"/>
                  <a:pt x="421" y="728"/>
                  <a:pt x="428" y="744"/>
                </a:cubicBezTo>
                <a:cubicBezTo>
                  <a:pt x="431" y="748"/>
                  <a:pt x="430" y="750"/>
                  <a:pt x="433" y="750"/>
                </a:cubicBezTo>
                <a:cubicBezTo>
                  <a:pt x="435" y="750"/>
                  <a:pt x="441" y="735"/>
                  <a:pt x="449" y="725"/>
                </a:cubicBezTo>
                <a:cubicBezTo>
                  <a:pt x="455" y="718"/>
                  <a:pt x="461" y="712"/>
                  <a:pt x="470" y="707"/>
                </a:cubicBezTo>
                <a:cubicBezTo>
                  <a:pt x="469" y="690"/>
                  <a:pt x="452" y="674"/>
                  <a:pt x="433" y="674"/>
                </a:cubicBezTo>
                <a:cubicBezTo>
                  <a:pt x="414" y="674"/>
                  <a:pt x="396" y="691"/>
                  <a:pt x="396" y="707"/>
                </a:cubicBezTo>
                <a:close/>
                <a:moveTo>
                  <a:pt x="226" y="706"/>
                </a:moveTo>
                <a:cubicBezTo>
                  <a:pt x="229" y="709"/>
                  <a:pt x="234" y="712"/>
                  <a:pt x="237" y="715"/>
                </a:cubicBezTo>
                <a:cubicBezTo>
                  <a:pt x="246" y="724"/>
                  <a:pt x="249" y="726"/>
                  <a:pt x="255" y="737"/>
                </a:cubicBezTo>
                <a:cubicBezTo>
                  <a:pt x="261" y="747"/>
                  <a:pt x="262" y="757"/>
                  <a:pt x="267" y="744"/>
                </a:cubicBezTo>
                <a:cubicBezTo>
                  <a:pt x="273" y="730"/>
                  <a:pt x="288" y="714"/>
                  <a:pt x="300" y="707"/>
                </a:cubicBezTo>
                <a:cubicBezTo>
                  <a:pt x="300" y="690"/>
                  <a:pt x="282" y="675"/>
                  <a:pt x="264" y="674"/>
                </a:cubicBezTo>
                <a:cubicBezTo>
                  <a:pt x="245" y="674"/>
                  <a:pt x="228" y="689"/>
                  <a:pt x="226" y="706"/>
                </a:cubicBezTo>
                <a:close/>
                <a:moveTo>
                  <a:pt x="57" y="706"/>
                </a:moveTo>
                <a:cubicBezTo>
                  <a:pt x="63" y="713"/>
                  <a:pt x="79" y="720"/>
                  <a:pt x="89" y="743"/>
                </a:cubicBezTo>
                <a:cubicBezTo>
                  <a:pt x="92" y="750"/>
                  <a:pt x="93" y="755"/>
                  <a:pt x="98" y="744"/>
                </a:cubicBezTo>
                <a:cubicBezTo>
                  <a:pt x="108" y="720"/>
                  <a:pt x="122" y="715"/>
                  <a:pt x="131" y="706"/>
                </a:cubicBezTo>
                <a:cubicBezTo>
                  <a:pt x="129" y="689"/>
                  <a:pt x="113" y="675"/>
                  <a:pt x="94" y="674"/>
                </a:cubicBezTo>
                <a:cubicBezTo>
                  <a:pt x="75" y="674"/>
                  <a:pt x="59" y="689"/>
                  <a:pt x="57" y="706"/>
                </a:cubicBezTo>
                <a:close/>
                <a:moveTo>
                  <a:pt x="714" y="697"/>
                </a:moveTo>
                <a:cubicBezTo>
                  <a:pt x="727" y="702"/>
                  <a:pt x="727" y="702"/>
                  <a:pt x="727" y="702"/>
                </a:cubicBezTo>
                <a:cubicBezTo>
                  <a:pt x="735" y="668"/>
                  <a:pt x="777" y="654"/>
                  <a:pt x="804" y="679"/>
                </a:cubicBezTo>
                <a:cubicBezTo>
                  <a:pt x="814" y="688"/>
                  <a:pt x="822" y="706"/>
                  <a:pt x="816" y="725"/>
                </a:cubicBezTo>
                <a:cubicBezTo>
                  <a:pt x="813" y="736"/>
                  <a:pt x="805" y="746"/>
                  <a:pt x="796" y="752"/>
                </a:cubicBezTo>
                <a:cubicBezTo>
                  <a:pt x="792" y="754"/>
                  <a:pt x="789" y="755"/>
                  <a:pt x="786" y="757"/>
                </a:cubicBezTo>
                <a:cubicBezTo>
                  <a:pt x="787" y="757"/>
                  <a:pt x="798" y="760"/>
                  <a:pt x="801" y="761"/>
                </a:cubicBezTo>
                <a:cubicBezTo>
                  <a:pt x="805" y="762"/>
                  <a:pt x="806" y="762"/>
                  <a:pt x="808" y="760"/>
                </a:cubicBezTo>
                <a:cubicBezTo>
                  <a:pt x="817" y="754"/>
                  <a:pt x="826" y="742"/>
                  <a:pt x="830" y="730"/>
                </a:cubicBezTo>
                <a:cubicBezTo>
                  <a:pt x="848" y="671"/>
                  <a:pt x="774" y="625"/>
                  <a:pt x="729" y="670"/>
                </a:cubicBezTo>
                <a:cubicBezTo>
                  <a:pt x="724" y="675"/>
                  <a:pt x="716" y="687"/>
                  <a:pt x="714" y="697"/>
                </a:cubicBezTo>
                <a:close/>
                <a:moveTo>
                  <a:pt x="545" y="697"/>
                </a:moveTo>
                <a:cubicBezTo>
                  <a:pt x="558" y="702"/>
                  <a:pt x="558" y="702"/>
                  <a:pt x="558" y="702"/>
                </a:cubicBezTo>
                <a:cubicBezTo>
                  <a:pt x="566" y="667"/>
                  <a:pt x="606" y="655"/>
                  <a:pt x="632" y="677"/>
                </a:cubicBezTo>
                <a:cubicBezTo>
                  <a:pt x="644" y="687"/>
                  <a:pt x="644" y="695"/>
                  <a:pt x="648" y="702"/>
                </a:cubicBezTo>
                <a:cubicBezTo>
                  <a:pt x="660" y="697"/>
                  <a:pt x="660" y="697"/>
                  <a:pt x="660" y="697"/>
                </a:cubicBezTo>
                <a:cubicBezTo>
                  <a:pt x="656" y="665"/>
                  <a:pt x="606" y="633"/>
                  <a:pt x="565" y="665"/>
                </a:cubicBezTo>
                <a:cubicBezTo>
                  <a:pt x="557" y="671"/>
                  <a:pt x="547" y="683"/>
                  <a:pt x="545" y="697"/>
                </a:cubicBezTo>
                <a:close/>
                <a:moveTo>
                  <a:pt x="375" y="697"/>
                </a:moveTo>
                <a:cubicBezTo>
                  <a:pt x="388" y="702"/>
                  <a:pt x="388" y="702"/>
                  <a:pt x="388" y="702"/>
                </a:cubicBezTo>
                <a:cubicBezTo>
                  <a:pt x="390" y="697"/>
                  <a:pt x="391" y="693"/>
                  <a:pt x="394" y="688"/>
                </a:cubicBezTo>
                <a:cubicBezTo>
                  <a:pt x="402" y="675"/>
                  <a:pt x="415" y="666"/>
                  <a:pt x="433" y="666"/>
                </a:cubicBezTo>
                <a:cubicBezTo>
                  <a:pt x="446" y="666"/>
                  <a:pt x="455" y="671"/>
                  <a:pt x="462" y="677"/>
                </a:cubicBezTo>
                <a:cubicBezTo>
                  <a:pt x="473" y="685"/>
                  <a:pt x="474" y="694"/>
                  <a:pt x="478" y="702"/>
                </a:cubicBezTo>
                <a:cubicBezTo>
                  <a:pt x="491" y="697"/>
                  <a:pt x="491" y="697"/>
                  <a:pt x="491" y="697"/>
                </a:cubicBezTo>
                <a:cubicBezTo>
                  <a:pt x="486" y="663"/>
                  <a:pt x="433" y="634"/>
                  <a:pt x="395" y="665"/>
                </a:cubicBezTo>
                <a:cubicBezTo>
                  <a:pt x="389" y="671"/>
                  <a:pt x="377" y="683"/>
                  <a:pt x="375" y="697"/>
                </a:cubicBezTo>
                <a:close/>
                <a:moveTo>
                  <a:pt x="206" y="697"/>
                </a:moveTo>
                <a:cubicBezTo>
                  <a:pt x="218" y="702"/>
                  <a:pt x="218" y="702"/>
                  <a:pt x="218" y="702"/>
                </a:cubicBezTo>
                <a:cubicBezTo>
                  <a:pt x="221" y="696"/>
                  <a:pt x="221" y="687"/>
                  <a:pt x="233" y="677"/>
                </a:cubicBezTo>
                <a:cubicBezTo>
                  <a:pt x="261" y="655"/>
                  <a:pt x="300" y="668"/>
                  <a:pt x="308" y="702"/>
                </a:cubicBezTo>
                <a:cubicBezTo>
                  <a:pt x="321" y="697"/>
                  <a:pt x="321" y="697"/>
                  <a:pt x="321" y="697"/>
                </a:cubicBezTo>
                <a:cubicBezTo>
                  <a:pt x="315" y="661"/>
                  <a:pt x="262" y="635"/>
                  <a:pt x="226" y="665"/>
                </a:cubicBezTo>
                <a:cubicBezTo>
                  <a:pt x="219" y="671"/>
                  <a:pt x="207" y="683"/>
                  <a:pt x="206" y="697"/>
                </a:cubicBezTo>
                <a:close/>
                <a:moveTo>
                  <a:pt x="36" y="697"/>
                </a:moveTo>
                <a:cubicBezTo>
                  <a:pt x="48" y="702"/>
                  <a:pt x="48" y="702"/>
                  <a:pt x="48" y="702"/>
                </a:cubicBezTo>
                <a:cubicBezTo>
                  <a:pt x="50" y="700"/>
                  <a:pt x="58" y="666"/>
                  <a:pt x="93" y="666"/>
                </a:cubicBezTo>
                <a:cubicBezTo>
                  <a:pt x="116" y="666"/>
                  <a:pt x="135" y="683"/>
                  <a:pt x="139" y="702"/>
                </a:cubicBezTo>
                <a:cubicBezTo>
                  <a:pt x="152" y="697"/>
                  <a:pt x="152" y="697"/>
                  <a:pt x="152" y="697"/>
                </a:cubicBezTo>
                <a:cubicBezTo>
                  <a:pt x="148" y="674"/>
                  <a:pt x="122" y="652"/>
                  <a:pt x="94" y="652"/>
                </a:cubicBezTo>
                <a:cubicBezTo>
                  <a:pt x="66" y="652"/>
                  <a:pt x="39" y="674"/>
                  <a:pt x="36" y="697"/>
                </a:cubicBezTo>
                <a:close/>
                <a:moveTo>
                  <a:pt x="694" y="693"/>
                </a:moveTo>
                <a:cubicBezTo>
                  <a:pt x="705" y="694"/>
                  <a:pt x="705" y="694"/>
                  <a:pt x="705" y="694"/>
                </a:cubicBezTo>
                <a:cubicBezTo>
                  <a:pt x="710" y="687"/>
                  <a:pt x="714" y="663"/>
                  <a:pt x="744" y="650"/>
                </a:cubicBezTo>
                <a:cubicBezTo>
                  <a:pt x="810" y="621"/>
                  <a:pt x="870" y="699"/>
                  <a:pt x="825" y="755"/>
                </a:cubicBezTo>
                <a:cubicBezTo>
                  <a:pt x="821" y="760"/>
                  <a:pt x="818" y="762"/>
                  <a:pt x="815" y="766"/>
                </a:cubicBezTo>
                <a:cubicBezTo>
                  <a:pt x="825" y="773"/>
                  <a:pt x="825" y="773"/>
                  <a:pt x="825" y="773"/>
                </a:cubicBezTo>
                <a:cubicBezTo>
                  <a:pt x="831" y="769"/>
                  <a:pt x="841" y="756"/>
                  <a:pt x="845" y="746"/>
                </a:cubicBezTo>
                <a:cubicBezTo>
                  <a:pt x="851" y="734"/>
                  <a:pt x="854" y="719"/>
                  <a:pt x="852" y="704"/>
                </a:cubicBezTo>
                <a:cubicBezTo>
                  <a:pt x="850" y="675"/>
                  <a:pt x="832" y="655"/>
                  <a:pt x="815" y="644"/>
                </a:cubicBezTo>
                <a:cubicBezTo>
                  <a:pt x="763" y="611"/>
                  <a:pt x="700" y="650"/>
                  <a:pt x="694" y="693"/>
                </a:cubicBezTo>
                <a:close/>
                <a:moveTo>
                  <a:pt x="524" y="693"/>
                </a:moveTo>
                <a:cubicBezTo>
                  <a:pt x="536" y="695"/>
                  <a:pt x="536" y="695"/>
                  <a:pt x="536" y="695"/>
                </a:cubicBezTo>
                <a:cubicBezTo>
                  <a:pt x="547" y="664"/>
                  <a:pt x="568" y="644"/>
                  <a:pt x="603" y="644"/>
                </a:cubicBezTo>
                <a:cubicBezTo>
                  <a:pt x="627" y="644"/>
                  <a:pt x="647" y="656"/>
                  <a:pt x="660" y="674"/>
                </a:cubicBezTo>
                <a:cubicBezTo>
                  <a:pt x="664" y="681"/>
                  <a:pt x="666" y="686"/>
                  <a:pt x="669" y="695"/>
                </a:cubicBezTo>
                <a:cubicBezTo>
                  <a:pt x="681" y="693"/>
                  <a:pt x="681" y="693"/>
                  <a:pt x="681" y="693"/>
                </a:cubicBezTo>
                <a:cubicBezTo>
                  <a:pt x="671" y="644"/>
                  <a:pt x="604" y="608"/>
                  <a:pt x="551" y="650"/>
                </a:cubicBezTo>
                <a:cubicBezTo>
                  <a:pt x="542" y="658"/>
                  <a:pt x="527" y="676"/>
                  <a:pt x="524" y="693"/>
                </a:cubicBezTo>
                <a:close/>
                <a:moveTo>
                  <a:pt x="355" y="693"/>
                </a:moveTo>
                <a:cubicBezTo>
                  <a:pt x="367" y="695"/>
                  <a:pt x="367" y="695"/>
                  <a:pt x="367" y="695"/>
                </a:cubicBezTo>
                <a:cubicBezTo>
                  <a:pt x="373" y="678"/>
                  <a:pt x="378" y="669"/>
                  <a:pt x="389" y="660"/>
                </a:cubicBezTo>
                <a:cubicBezTo>
                  <a:pt x="413" y="639"/>
                  <a:pt x="450" y="638"/>
                  <a:pt x="476" y="659"/>
                </a:cubicBezTo>
                <a:cubicBezTo>
                  <a:pt x="484" y="665"/>
                  <a:pt x="496" y="680"/>
                  <a:pt x="499" y="694"/>
                </a:cubicBezTo>
                <a:cubicBezTo>
                  <a:pt x="511" y="693"/>
                  <a:pt x="511" y="693"/>
                  <a:pt x="511" y="693"/>
                </a:cubicBezTo>
                <a:cubicBezTo>
                  <a:pt x="509" y="677"/>
                  <a:pt x="493" y="657"/>
                  <a:pt x="484" y="650"/>
                </a:cubicBezTo>
                <a:cubicBezTo>
                  <a:pt x="471" y="640"/>
                  <a:pt x="455" y="632"/>
                  <a:pt x="433" y="632"/>
                </a:cubicBezTo>
                <a:cubicBezTo>
                  <a:pt x="396" y="632"/>
                  <a:pt x="361" y="660"/>
                  <a:pt x="355" y="693"/>
                </a:cubicBezTo>
                <a:close/>
                <a:moveTo>
                  <a:pt x="185" y="693"/>
                </a:moveTo>
                <a:cubicBezTo>
                  <a:pt x="197" y="694"/>
                  <a:pt x="197" y="694"/>
                  <a:pt x="197" y="694"/>
                </a:cubicBezTo>
                <a:cubicBezTo>
                  <a:pt x="203" y="681"/>
                  <a:pt x="206" y="670"/>
                  <a:pt x="220" y="659"/>
                </a:cubicBezTo>
                <a:cubicBezTo>
                  <a:pt x="231" y="651"/>
                  <a:pt x="244" y="644"/>
                  <a:pt x="263" y="644"/>
                </a:cubicBezTo>
                <a:cubicBezTo>
                  <a:pt x="294" y="644"/>
                  <a:pt x="324" y="667"/>
                  <a:pt x="329" y="694"/>
                </a:cubicBezTo>
                <a:cubicBezTo>
                  <a:pt x="337" y="694"/>
                  <a:pt x="338" y="693"/>
                  <a:pt x="340" y="693"/>
                </a:cubicBezTo>
                <a:cubicBezTo>
                  <a:pt x="341" y="692"/>
                  <a:pt x="341" y="692"/>
                  <a:pt x="341" y="692"/>
                </a:cubicBezTo>
                <a:cubicBezTo>
                  <a:pt x="336" y="659"/>
                  <a:pt x="300" y="631"/>
                  <a:pt x="262" y="632"/>
                </a:cubicBezTo>
                <a:cubicBezTo>
                  <a:pt x="224" y="632"/>
                  <a:pt x="191" y="661"/>
                  <a:pt x="185" y="693"/>
                </a:cubicBezTo>
                <a:close/>
                <a:moveTo>
                  <a:pt x="16" y="693"/>
                </a:moveTo>
                <a:cubicBezTo>
                  <a:pt x="27" y="694"/>
                  <a:pt x="27" y="694"/>
                  <a:pt x="27" y="694"/>
                </a:cubicBezTo>
                <a:cubicBezTo>
                  <a:pt x="30" y="690"/>
                  <a:pt x="30" y="685"/>
                  <a:pt x="36" y="675"/>
                </a:cubicBezTo>
                <a:cubicBezTo>
                  <a:pt x="67" y="627"/>
                  <a:pt x="141" y="638"/>
                  <a:pt x="158" y="689"/>
                </a:cubicBezTo>
                <a:cubicBezTo>
                  <a:pt x="159" y="692"/>
                  <a:pt x="159" y="692"/>
                  <a:pt x="159" y="692"/>
                </a:cubicBezTo>
                <a:cubicBezTo>
                  <a:pt x="160" y="694"/>
                  <a:pt x="160" y="694"/>
                  <a:pt x="160" y="694"/>
                </a:cubicBezTo>
                <a:cubicBezTo>
                  <a:pt x="172" y="693"/>
                  <a:pt x="172" y="693"/>
                  <a:pt x="172" y="693"/>
                </a:cubicBezTo>
                <a:cubicBezTo>
                  <a:pt x="167" y="662"/>
                  <a:pt x="132" y="632"/>
                  <a:pt x="94" y="632"/>
                </a:cubicBezTo>
                <a:cubicBezTo>
                  <a:pt x="56" y="631"/>
                  <a:pt x="20" y="661"/>
                  <a:pt x="16" y="693"/>
                </a:cubicBezTo>
                <a:close/>
                <a:moveTo>
                  <a:pt x="651" y="637"/>
                </a:moveTo>
                <a:cubicBezTo>
                  <a:pt x="659" y="646"/>
                  <a:pt x="674" y="650"/>
                  <a:pt x="687" y="684"/>
                </a:cubicBezTo>
                <a:cubicBezTo>
                  <a:pt x="690" y="680"/>
                  <a:pt x="692" y="672"/>
                  <a:pt x="702" y="658"/>
                </a:cubicBezTo>
                <a:cubicBezTo>
                  <a:pt x="706" y="653"/>
                  <a:pt x="717" y="641"/>
                  <a:pt x="723" y="638"/>
                </a:cubicBezTo>
                <a:cubicBezTo>
                  <a:pt x="719" y="607"/>
                  <a:pt x="663" y="599"/>
                  <a:pt x="651" y="637"/>
                </a:cubicBezTo>
                <a:close/>
                <a:moveTo>
                  <a:pt x="482" y="637"/>
                </a:moveTo>
                <a:cubicBezTo>
                  <a:pt x="486" y="642"/>
                  <a:pt x="494" y="646"/>
                  <a:pt x="503" y="657"/>
                </a:cubicBezTo>
                <a:cubicBezTo>
                  <a:pt x="509" y="665"/>
                  <a:pt x="514" y="673"/>
                  <a:pt x="517" y="684"/>
                </a:cubicBezTo>
                <a:cubicBezTo>
                  <a:pt x="525" y="676"/>
                  <a:pt x="520" y="663"/>
                  <a:pt x="554" y="638"/>
                </a:cubicBezTo>
                <a:cubicBezTo>
                  <a:pt x="548" y="607"/>
                  <a:pt x="494" y="598"/>
                  <a:pt x="482" y="637"/>
                </a:cubicBezTo>
                <a:close/>
                <a:moveTo>
                  <a:pt x="312" y="639"/>
                </a:moveTo>
                <a:cubicBezTo>
                  <a:pt x="319" y="641"/>
                  <a:pt x="330" y="653"/>
                  <a:pt x="334" y="658"/>
                </a:cubicBezTo>
                <a:cubicBezTo>
                  <a:pt x="343" y="670"/>
                  <a:pt x="345" y="681"/>
                  <a:pt x="348" y="684"/>
                </a:cubicBezTo>
                <a:cubicBezTo>
                  <a:pt x="352" y="674"/>
                  <a:pt x="357" y="665"/>
                  <a:pt x="363" y="658"/>
                </a:cubicBezTo>
                <a:cubicBezTo>
                  <a:pt x="372" y="646"/>
                  <a:pt x="380" y="642"/>
                  <a:pt x="384" y="637"/>
                </a:cubicBezTo>
                <a:cubicBezTo>
                  <a:pt x="372" y="598"/>
                  <a:pt x="316" y="608"/>
                  <a:pt x="312" y="639"/>
                </a:cubicBezTo>
                <a:close/>
                <a:moveTo>
                  <a:pt x="143" y="638"/>
                </a:moveTo>
                <a:cubicBezTo>
                  <a:pt x="153" y="642"/>
                  <a:pt x="166" y="660"/>
                  <a:pt x="172" y="670"/>
                </a:cubicBezTo>
                <a:cubicBezTo>
                  <a:pt x="174" y="675"/>
                  <a:pt x="176" y="681"/>
                  <a:pt x="179" y="684"/>
                </a:cubicBezTo>
                <a:cubicBezTo>
                  <a:pt x="182" y="674"/>
                  <a:pt x="187" y="665"/>
                  <a:pt x="193" y="658"/>
                </a:cubicBezTo>
                <a:cubicBezTo>
                  <a:pt x="202" y="647"/>
                  <a:pt x="212" y="640"/>
                  <a:pt x="214" y="637"/>
                </a:cubicBezTo>
                <a:cubicBezTo>
                  <a:pt x="203" y="598"/>
                  <a:pt x="146" y="608"/>
                  <a:pt x="143" y="638"/>
                </a:cubicBezTo>
                <a:close/>
                <a:moveTo>
                  <a:pt x="631" y="628"/>
                </a:moveTo>
                <a:cubicBezTo>
                  <a:pt x="644" y="633"/>
                  <a:pt x="644" y="633"/>
                  <a:pt x="644" y="633"/>
                </a:cubicBezTo>
                <a:cubicBezTo>
                  <a:pt x="648" y="628"/>
                  <a:pt x="648" y="621"/>
                  <a:pt x="659" y="612"/>
                </a:cubicBezTo>
                <a:cubicBezTo>
                  <a:pt x="685" y="593"/>
                  <a:pt x="722" y="606"/>
                  <a:pt x="730" y="633"/>
                </a:cubicBezTo>
                <a:cubicBezTo>
                  <a:pt x="743" y="628"/>
                  <a:pt x="743" y="628"/>
                  <a:pt x="743" y="628"/>
                </a:cubicBezTo>
                <a:cubicBezTo>
                  <a:pt x="735" y="596"/>
                  <a:pt x="686" y="575"/>
                  <a:pt x="652" y="600"/>
                </a:cubicBezTo>
                <a:cubicBezTo>
                  <a:pt x="645" y="605"/>
                  <a:pt x="633" y="617"/>
                  <a:pt x="631" y="628"/>
                </a:cubicBezTo>
                <a:close/>
                <a:moveTo>
                  <a:pt x="462" y="628"/>
                </a:moveTo>
                <a:cubicBezTo>
                  <a:pt x="474" y="633"/>
                  <a:pt x="474" y="633"/>
                  <a:pt x="474" y="633"/>
                </a:cubicBezTo>
                <a:cubicBezTo>
                  <a:pt x="478" y="629"/>
                  <a:pt x="479" y="620"/>
                  <a:pt x="490" y="612"/>
                </a:cubicBezTo>
                <a:cubicBezTo>
                  <a:pt x="515" y="594"/>
                  <a:pt x="546" y="604"/>
                  <a:pt x="558" y="627"/>
                </a:cubicBezTo>
                <a:cubicBezTo>
                  <a:pt x="559" y="628"/>
                  <a:pt x="559" y="629"/>
                  <a:pt x="560" y="630"/>
                </a:cubicBezTo>
                <a:cubicBezTo>
                  <a:pt x="561" y="632"/>
                  <a:pt x="560" y="631"/>
                  <a:pt x="562" y="633"/>
                </a:cubicBezTo>
                <a:cubicBezTo>
                  <a:pt x="566" y="631"/>
                  <a:pt x="570" y="629"/>
                  <a:pt x="574" y="628"/>
                </a:cubicBezTo>
                <a:cubicBezTo>
                  <a:pt x="571" y="617"/>
                  <a:pt x="561" y="606"/>
                  <a:pt x="554" y="601"/>
                </a:cubicBezTo>
                <a:cubicBezTo>
                  <a:pt x="515" y="571"/>
                  <a:pt x="467" y="602"/>
                  <a:pt x="462" y="628"/>
                </a:cubicBezTo>
                <a:close/>
                <a:moveTo>
                  <a:pt x="292" y="628"/>
                </a:moveTo>
                <a:cubicBezTo>
                  <a:pt x="295" y="629"/>
                  <a:pt x="302" y="633"/>
                  <a:pt x="305" y="633"/>
                </a:cubicBezTo>
                <a:cubicBezTo>
                  <a:pt x="313" y="608"/>
                  <a:pt x="347" y="592"/>
                  <a:pt x="376" y="612"/>
                </a:cubicBezTo>
                <a:cubicBezTo>
                  <a:pt x="379" y="614"/>
                  <a:pt x="383" y="618"/>
                  <a:pt x="385" y="622"/>
                </a:cubicBezTo>
                <a:cubicBezTo>
                  <a:pt x="388" y="625"/>
                  <a:pt x="390" y="630"/>
                  <a:pt x="392" y="633"/>
                </a:cubicBezTo>
                <a:cubicBezTo>
                  <a:pt x="404" y="628"/>
                  <a:pt x="404" y="628"/>
                  <a:pt x="404" y="628"/>
                </a:cubicBezTo>
                <a:cubicBezTo>
                  <a:pt x="403" y="618"/>
                  <a:pt x="392" y="607"/>
                  <a:pt x="384" y="601"/>
                </a:cubicBezTo>
                <a:cubicBezTo>
                  <a:pt x="350" y="575"/>
                  <a:pt x="301" y="595"/>
                  <a:pt x="292" y="628"/>
                </a:cubicBezTo>
                <a:close/>
                <a:moveTo>
                  <a:pt x="123" y="628"/>
                </a:moveTo>
                <a:cubicBezTo>
                  <a:pt x="135" y="633"/>
                  <a:pt x="135" y="633"/>
                  <a:pt x="135" y="633"/>
                </a:cubicBezTo>
                <a:cubicBezTo>
                  <a:pt x="145" y="601"/>
                  <a:pt x="192" y="590"/>
                  <a:pt x="216" y="621"/>
                </a:cubicBezTo>
                <a:cubicBezTo>
                  <a:pt x="219" y="625"/>
                  <a:pt x="220" y="629"/>
                  <a:pt x="222" y="633"/>
                </a:cubicBezTo>
                <a:cubicBezTo>
                  <a:pt x="234" y="628"/>
                  <a:pt x="234" y="628"/>
                  <a:pt x="234" y="628"/>
                </a:cubicBezTo>
                <a:cubicBezTo>
                  <a:pt x="233" y="617"/>
                  <a:pt x="221" y="605"/>
                  <a:pt x="214" y="601"/>
                </a:cubicBezTo>
                <a:cubicBezTo>
                  <a:pt x="194" y="585"/>
                  <a:pt x="164" y="585"/>
                  <a:pt x="143" y="600"/>
                </a:cubicBezTo>
                <a:cubicBezTo>
                  <a:pt x="137" y="605"/>
                  <a:pt x="125" y="617"/>
                  <a:pt x="123" y="628"/>
                </a:cubicBezTo>
                <a:close/>
                <a:moveTo>
                  <a:pt x="611" y="623"/>
                </a:moveTo>
                <a:cubicBezTo>
                  <a:pt x="623" y="625"/>
                  <a:pt x="623" y="625"/>
                  <a:pt x="623" y="625"/>
                </a:cubicBezTo>
                <a:cubicBezTo>
                  <a:pt x="629" y="616"/>
                  <a:pt x="630" y="606"/>
                  <a:pt x="646" y="594"/>
                </a:cubicBezTo>
                <a:cubicBezTo>
                  <a:pt x="688" y="564"/>
                  <a:pt x="740" y="589"/>
                  <a:pt x="751" y="625"/>
                </a:cubicBezTo>
                <a:cubicBezTo>
                  <a:pt x="763" y="624"/>
                  <a:pt x="763" y="624"/>
                  <a:pt x="763" y="624"/>
                </a:cubicBezTo>
                <a:cubicBezTo>
                  <a:pt x="764" y="614"/>
                  <a:pt x="746" y="593"/>
                  <a:pt x="737" y="586"/>
                </a:cubicBezTo>
                <a:cubicBezTo>
                  <a:pt x="703" y="558"/>
                  <a:pt x="649" y="564"/>
                  <a:pt x="622" y="601"/>
                </a:cubicBezTo>
                <a:cubicBezTo>
                  <a:pt x="619" y="606"/>
                  <a:pt x="612" y="616"/>
                  <a:pt x="611" y="623"/>
                </a:cubicBezTo>
                <a:close/>
                <a:moveTo>
                  <a:pt x="442" y="624"/>
                </a:moveTo>
                <a:cubicBezTo>
                  <a:pt x="454" y="625"/>
                  <a:pt x="454" y="625"/>
                  <a:pt x="454" y="625"/>
                </a:cubicBezTo>
                <a:cubicBezTo>
                  <a:pt x="461" y="602"/>
                  <a:pt x="487" y="581"/>
                  <a:pt x="517" y="581"/>
                </a:cubicBezTo>
                <a:cubicBezTo>
                  <a:pt x="548" y="580"/>
                  <a:pt x="575" y="602"/>
                  <a:pt x="582" y="625"/>
                </a:cubicBezTo>
                <a:cubicBezTo>
                  <a:pt x="594" y="624"/>
                  <a:pt x="594" y="624"/>
                  <a:pt x="594" y="624"/>
                </a:cubicBezTo>
                <a:cubicBezTo>
                  <a:pt x="595" y="614"/>
                  <a:pt x="577" y="593"/>
                  <a:pt x="567" y="585"/>
                </a:cubicBezTo>
                <a:cubicBezTo>
                  <a:pt x="531" y="557"/>
                  <a:pt x="478" y="565"/>
                  <a:pt x="452" y="602"/>
                </a:cubicBezTo>
                <a:cubicBezTo>
                  <a:pt x="450" y="605"/>
                  <a:pt x="441" y="618"/>
                  <a:pt x="442" y="624"/>
                </a:cubicBezTo>
                <a:close/>
                <a:moveTo>
                  <a:pt x="272" y="624"/>
                </a:moveTo>
                <a:cubicBezTo>
                  <a:pt x="284" y="625"/>
                  <a:pt x="284" y="625"/>
                  <a:pt x="284" y="625"/>
                </a:cubicBezTo>
                <a:cubicBezTo>
                  <a:pt x="297" y="581"/>
                  <a:pt x="366" y="561"/>
                  <a:pt x="403" y="608"/>
                </a:cubicBezTo>
                <a:cubicBezTo>
                  <a:pt x="409" y="616"/>
                  <a:pt x="410" y="622"/>
                  <a:pt x="413" y="625"/>
                </a:cubicBezTo>
                <a:cubicBezTo>
                  <a:pt x="424" y="624"/>
                  <a:pt x="424" y="624"/>
                  <a:pt x="424" y="624"/>
                </a:cubicBezTo>
                <a:cubicBezTo>
                  <a:pt x="425" y="615"/>
                  <a:pt x="407" y="593"/>
                  <a:pt x="398" y="585"/>
                </a:cubicBezTo>
                <a:cubicBezTo>
                  <a:pt x="385" y="576"/>
                  <a:pt x="370" y="568"/>
                  <a:pt x="348" y="568"/>
                </a:cubicBezTo>
                <a:cubicBezTo>
                  <a:pt x="320" y="568"/>
                  <a:pt x="298" y="582"/>
                  <a:pt x="283" y="602"/>
                </a:cubicBezTo>
                <a:cubicBezTo>
                  <a:pt x="280" y="605"/>
                  <a:pt x="272" y="619"/>
                  <a:pt x="272" y="624"/>
                </a:cubicBezTo>
                <a:close/>
                <a:moveTo>
                  <a:pt x="103" y="624"/>
                </a:moveTo>
                <a:cubicBezTo>
                  <a:pt x="114" y="625"/>
                  <a:pt x="114" y="625"/>
                  <a:pt x="114" y="625"/>
                </a:cubicBezTo>
                <a:cubicBezTo>
                  <a:pt x="128" y="581"/>
                  <a:pt x="196" y="560"/>
                  <a:pt x="233" y="607"/>
                </a:cubicBezTo>
                <a:cubicBezTo>
                  <a:pt x="238" y="614"/>
                  <a:pt x="239" y="619"/>
                  <a:pt x="243" y="625"/>
                </a:cubicBezTo>
                <a:cubicBezTo>
                  <a:pt x="255" y="624"/>
                  <a:pt x="255" y="624"/>
                  <a:pt x="255" y="624"/>
                </a:cubicBezTo>
                <a:cubicBezTo>
                  <a:pt x="253" y="611"/>
                  <a:pt x="237" y="592"/>
                  <a:pt x="228" y="585"/>
                </a:cubicBezTo>
                <a:cubicBezTo>
                  <a:pt x="191" y="557"/>
                  <a:pt x="139" y="565"/>
                  <a:pt x="113" y="602"/>
                </a:cubicBezTo>
                <a:cubicBezTo>
                  <a:pt x="110" y="606"/>
                  <a:pt x="102" y="618"/>
                  <a:pt x="103" y="624"/>
                </a:cubicBezTo>
                <a:close/>
                <a:moveTo>
                  <a:pt x="57" y="574"/>
                </a:moveTo>
                <a:cubicBezTo>
                  <a:pt x="69" y="584"/>
                  <a:pt x="76" y="587"/>
                  <a:pt x="86" y="605"/>
                </a:cubicBezTo>
                <a:cubicBezTo>
                  <a:pt x="88" y="609"/>
                  <a:pt x="91" y="617"/>
                  <a:pt x="93" y="617"/>
                </a:cubicBezTo>
                <a:cubicBezTo>
                  <a:pt x="97" y="617"/>
                  <a:pt x="96" y="616"/>
                  <a:pt x="98" y="612"/>
                </a:cubicBezTo>
                <a:cubicBezTo>
                  <a:pt x="101" y="605"/>
                  <a:pt x="105" y="599"/>
                  <a:pt x="109" y="593"/>
                </a:cubicBezTo>
                <a:cubicBezTo>
                  <a:pt x="117" y="583"/>
                  <a:pt x="122" y="580"/>
                  <a:pt x="131" y="574"/>
                </a:cubicBezTo>
                <a:cubicBezTo>
                  <a:pt x="130" y="557"/>
                  <a:pt x="112" y="542"/>
                  <a:pt x="94" y="542"/>
                </a:cubicBezTo>
                <a:cubicBezTo>
                  <a:pt x="76" y="541"/>
                  <a:pt x="57" y="557"/>
                  <a:pt x="57" y="574"/>
                </a:cubicBezTo>
                <a:close/>
                <a:moveTo>
                  <a:pt x="226" y="574"/>
                </a:moveTo>
                <a:cubicBezTo>
                  <a:pt x="230" y="577"/>
                  <a:pt x="234" y="580"/>
                  <a:pt x="238" y="583"/>
                </a:cubicBezTo>
                <a:cubicBezTo>
                  <a:pt x="242" y="586"/>
                  <a:pt x="244" y="589"/>
                  <a:pt x="247" y="593"/>
                </a:cubicBezTo>
                <a:cubicBezTo>
                  <a:pt x="256" y="602"/>
                  <a:pt x="261" y="617"/>
                  <a:pt x="263" y="617"/>
                </a:cubicBezTo>
                <a:cubicBezTo>
                  <a:pt x="267" y="616"/>
                  <a:pt x="269" y="608"/>
                  <a:pt x="271" y="605"/>
                </a:cubicBezTo>
                <a:cubicBezTo>
                  <a:pt x="277" y="594"/>
                  <a:pt x="289" y="580"/>
                  <a:pt x="301" y="574"/>
                </a:cubicBezTo>
                <a:cubicBezTo>
                  <a:pt x="297" y="545"/>
                  <a:pt x="262" y="531"/>
                  <a:pt x="239" y="551"/>
                </a:cubicBezTo>
                <a:cubicBezTo>
                  <a:pt x="234" y="555"/>
                  <a:pt x="226" y="564"/>
                  <a:pt x="226" y="574"/>
                </a:cubicBezTo>
                <a:close/>
                <a:moveTo>
                  <a:pt x="205" y="564"/>
                </a:moveTo>
                <a:cubicBezTo>
                  <a:pt x="218" y="569"/>
                  <a:pt x="218" y="569"/>
                  <a:pt x="218" y="569"/>
                </a:cubicBezTo>
                <a:cubicBezTo>
                  <a:pt x="220" y="566"/>
                  <a:pt x="227" y="534"/>
                  <a:pt x="262" y="533"/>
                </a:cubicBezTo>
                <a:cubicBezTo>
                  <a:pt x="275" y="533"/>
                  <a:pt x="285" y="538"/>
                  <a:pt x="292" y="544"/>
                </a:cubicBezTo>
                <a:cubicBezTo>
                  <a:pt x="302" y="552"/>
                  <a:pt x="303" y="555"/>
                  <a:pt x="308" y="569"/>
                </a:cubicBezTo>
                <a:cubicBezTo>
                  <a:pt x="321" y="564"/>
                  <a:pt x="321" y="564"/>
                  <a:pt x="321" y="564"/>
                </a:cubicBezTo>
                <a:cubicBezTo>
                  <a:pt x="320" y="541"/>
                  <a:pt x="273" y="497"/>
                  <a:pt x="226" y="533"/>
                </a:cubicBezTo>
                <a:cubicBezTo>
                  <a:pt x="218" y="538"/>
                  <a:pt x="207" y="551"/>
                  <a:pt x="205" y="564"/>
                </a:cubicBezTo>
                <a:close/>
                <a:moveTo>
                  <a:pt x="36" y="564"/>
                </a:moveTo>
                <a:cubicBezTo>
                  <a:pt x="48" y="569"/>
                  <a:pt x="48" y="569"/>
                  <a:pt x="48" y="569"/>
                </a:cubicBezTo>
                <a:cubicBezTo>
                  <a:pt x="50" y="566"/>
                  <a:pt x="58" y="534"/>
                  <a:pt x="93" y="533"/>
                </a:cubicBezTo>
                <a:cubicBezTo>
                  <a:pt x="106" y="533"/>
                  <a:pt x="116" y="538"/>
                  <a:pt x="123" y="544"/>
                </a:cubicBezTo>
                <a:cubicBezTo>
                  <a:pt x="132" y="551"/>
                  <a:pt x="134" y="556"/>
                  <a:pt x="139" y="569"/>
                </a:cubicBezTo>
                <a:cubicBezTo>
                  <a:pt x="142" y="568"/>
                  <a:pt x="150" y="565"/>
                  <a:pt x="152" y="563"/>
                </a:cubicBezTo>
                <a:cubicBezTo>
                  <a:pt x="141" y="523"/>
                  <a:pt x="91" y="505"/>
                  <a:pt x="56" y="533"/>
                </a:cubicBezTo>
                <a:cubicBezTo>
                  <a:pt x="49" y="538"/>
                  <a:pt x="37" y="551"/>
                  <a:pt x="36" y="564"/>
                </a:cubicBezTo>
                <a:close/>
                <a:moveTo>
                  <a:pt x="186" y="560"/>
                </a:moveTo>
                <a:cubicBezTo>
                  <a:pt x="197" y="562"/>
                  <a:pt x="197" y="562"/>
                  <a:pt x="197" y="562"/>
                </a:cubicBezTo>
                <a:cubicBezTo>
                  <a:pt x="204" y="546"/>
                  <a:pt x="203" y="541"/>
                  <a:pt x="220" y="526"/>
                </a:cubicBezTo>
                <a:cubicBezTo>
                  <a:pt x="257" y="495"/>
                  <a:pt x="319" y="515"/>
                  <a:pt x="329" y="562"/>
                </a:cubicBezTo>
                <a:cubicBezTo>
                  <a:pt x="341" y="560"/>
                  <a:pt x="341" y="560"/>
                  <a:pt x="341" y="560"/>
                </a:cubicBezTo>
                <a:cubicBezTo>
                  <a:pt x="341" y="552"/>
                  <a:pt x="334" y="541"/>
                  <a:pt x="331" y="536"/>
                </a:cubicBezTo>
                <a:cubicBezTo>
                  <a:pt x="304" y="495"/>
                  <a:pt x="250" y="487"/>
                  <a:pt x="212" y="517"/>
                </a:cubicBezTo>
                <a:cubicBezTo>
                  <a:pt x="206" y="522"/>
                  <a:pt x="199" y="529"/>
                  <a:pt x="196" y="536"/>
                </a:cubicBezTo>
                <a:cubicBezTo>
                  <a:pt x="193" y="540"/>
                  <a:pt x="185" y="554"/>
                  <a:pt x="186" y="560"/>
                </a:cubicBezTo>
                <a:close/>
                <a:moveTo>
                  <a:pt x="16" y="560"/>
                </a:moveTo>
                <a:cubicBezTo>
                  <a:pt x="27" y="562"/>
                  <a:pt x="27" y="562"/>
                  <a:pt x="27" y="562"/>
                </a:cubicBezTo>
                <a:cubicBezTo>
                  <a:pt x="30" y="556"/>
                  <a:pt x="30" y="552"/>
                  <a:pt x="36" y="542"/>
                </a:cubicBezTo>
                <a:cubicBezTo>
                  <a:pt x="40" y="536"/>
                  <a:pt x="45" y="531"/>
                  <a:pt x="50" y="526"/>
                </a:cubicBezTo>
                <a:cubicBezTo>
                  <a:pt x="90" y="493"/>
                  <a:pt x="150" y="518"/>
                  <a:pt x="160" y="562"/>
                </a:cubicBezTo>
                <a:cubicBezTo>
                  <a:pt x="172" y="560"/>
                  <a:pt x="172" y="560"/>
                  <a:pt x="172" y="560"/>
                </a:cubicBezTo>
                <a:cubicBezTo>
                  <a:pt x="172" y="548"/>
                  <a:pt x="156" y="526"/>
                  <a:pt x="145" y="518"/>
                </a:cubicBezTo>
                <a:cubicBezTo>
                  <a:pt x="107" y="486"/>
                  <a:pt x="53" y="495"/>
                  <a:pt x="26" y="535"/>
                </a:cubicBezTo>
                <a:cubicBezTo>
                  <a:pt x="23" y="540"/>
                  <a:pt x="16" y="553"/>
                  <a:pt x="16" y="560"/>
                </a:cubicBezTo>
                <a:close/>
                <a:moveTo>
                  <a:pt x="143" y="505"/>
                </a:moveTo>
                <a:cubicBezTo>
                  <a:pt x="155" y="515"/>
                  <a:pt x="163" y="521"/>
                  <a:pt x="172" y="537"/>
                </a:cubicBezTo>
                <a:cubicBezTo>
                  <a:pt x="173" y="539"/>
                  <a:pt x="174" y="542"/>
                  <a:pt x="175" y="544"/>
                </a:cubicBezTo>
                <a:cubicBezTo>
                  <a:pt x="176" y="545"/>
                  <a:pt x="176" y="547"/>
                  <a:pt x="177" y="548"/>
                </a:cubicBezTo>
                <a:cubicBezTo>
                  <a:pt x="177" y="550"/>
                  <a:pt x="177" y="548"/>
                  <a:pt x="178" y="550"/>
                </a:cubicBezTo>
                <a:cubicBezTo>
                  <a:pt x="178" y="551"/>
                  <a:pt x="178" y="551"/>
                  <a:pt x="179" y="551"/>
                </a:cubicBezTo>
                <a:cubicBezTo>
                  <a:pt x="182" y="539"/>
                  <a:pt x="193" y="522"/>
                  <a:pt x="203" y="514"/>
                </a:cubicBezTo>
                <a:cubicBezTo>
                  <a:pt x="206" y="511"/>
                  <a:pt x="211" y="508"/>
                  <a:pt x="214" y="505"/>
                </a:cubicBezTo>
                <a:cubicBezTo>
                  <a:pt x="213" y="498"/>
                  <a:pt x="206" y="490"/>
                  <a:pt x="202" y="487"/>
                </a:cubicBezTo>
                <a:cubicBezTo>
                  <a:pt x="181" y="468"/>
                  <a:pt x="146" y="484"/>
                  <a:pt x="143" y="505"/>
                </a:cubicBezTo>
                <a:close/>
                <a:moveTo>
                  <a:pt x="122" y="495"/>
                </a:moveTo>
                <a:cubicBezTo>
                  <a:pt x="135" y="500"/>
                  <a:pt x="135" y="500"/>
                  <a:pt x="135" y="500"/>
                </a:cubicBezTo>
                <a:cubicBezTo>
                  <a:pt x="141" y="485"/>
                  <a:pt x="156" y="470"/>
                  <a:pt x="178" y="470"/>
                </a:cubicBezTo>
                <a:cubicBezTo>
                  <a:pt x="189" y="470"/>
                  <a:pt x="199" y="474"/>
                  <a:pt x="206" y="479"/>
                </a:cubicBezTo>
                <a:cubicBezTo>
                  <a:pt x="210" y="482"/>
                  <a:pt x="212" y="484"/>
                  <a:pt x="215" y="488"/>
                </a:cubicBezTo>
                <a:cubicBezTo>
                  <a:pt x="218" y="492"/>
                  <a:pt x="219" y="496"/>
                  <a:pt x="222" y="500"/>
                </a:cubicBezTo>
                <a:cubicBezTo>
                  <a:pt x="235" y="495"/>
                  <a:pt x="235" y="495"/>
                  <a:pt x="235" y="495"/>
                </a:cubicBezTo>
                <a:cubicBezTo>
                  <a:pt x="233" y="485"/>
                  <a:pt x="221" y="473"/>
                  <a:pt x="215" y="468"/>
                </a:cubicBezTo>
                <a:cubicBezTo>
                  <a:pt x="206" y="461"/>
                  <a:pt x="193" y="456"/>
                  <a:pt x="179" y="456"/>
                </a:cubicBezTo>
                <a:cubicBezTo>
                  <a:pt x="154" y="456"/>
                  <a:pt x="128" y="474"/>
                  <a:pt x="122" y="495"/>
                </a:cubicBezTo>
                <a:close/>
                <a:moveTo>
                  <a:pt x="102" y="491"/>
                </a:moveTo>
                <a:cubicBezTo>
                  <a:pt x="114" y="493"/>
                  <a:pt x="114" y="493"/>
                  <a:pt x="114" y="493"/>
                </a:cubicBezTo>
                <a:cubicBezTo>
                  <a:pt x="133" y="446"/>
                  <a:pt x="186" y="436"/>
                  <a:pt x="220" y="462"/>
                </a:cubicBezTo>
                <a:cubicBezTo>
                  <a:pt x="235" y="474"/>
                  <a:pt x="234" y="478"/>
                  <a:pt x="243" y="493"/>
                </a:cubicBezTo>
                <a:cubicBezTo>
                  <a:pt x="255" y="491"/>
                  <a:pt x="255" y="491"/>
                  <a:pt x="255" y="491"/>
                </a:cubicBezTo>
                <a:cubicBezTo>
                  <a:pt x="251" y="475"/>
                  <a:pt x="237" y="460"/>
                  <a:pt x="228" y="452"/>
                </a:cubicBezTo>
                <a:cubicBezTo>
                  <a:pt x="200" y="430"/>
                  <a:pt x="159" y="430"/>
                  <a:pt x="129" y="452"/>
                </a:cubicBezTo>
                <a:cubicBezTo>
                  <a:pt x="121" y="459"/>
                  <a:pt x="105" y="476"/>
                  <a:pt x="102" y="491"/>
                </a:cubicBezTo>
                <a:close/>
                <a:moveTo>
                  <a:pt x="57" y="441"/>
                </a:moveTo>
                <a:cubicBezTo>
                  <a:pt x="57" y="441"/>
                  <a:pt x="57" y="441"/>
                  <a:pt x="57" y="441"/>
                </a:cubicBezTo>
                <a:cubicBezTo>
                  <a:pt x="59" y="443"/>
                  <a:pt x="59" y="443"/>
                  <a:pt x="59" y="443"/>
                </a:cubicBezTo>
                <a:cubicBezTo>
                  <a:pt x="66" y="448"/>
                  <a:pt x="72" y="452"/>
                  <a:pt x="78" y="460"/>
                </a:cubicBezTo>
                <a:cubicBezTo>
                  <a:pt x="87" y="472"/>
                  <a:pt x="86" y="472"/>
                  <a:pt x="91" y="482"/>
                </a:cubicBezTo>
                <a:cubicBezTo>
                  <a:pt x="96" y="492"/>
                  <a:pt x="96" y="476"/>
                  <a:pt x="110" y="460"/>
                </a:cubicBezTo>
                <a:cubicBezTo>
                  <a:pt x="114" y="455"/>
                  <a:pt x="123" y="445"/>
                  <a:pt x="131" y="441"/>
                </a:cubicBezTo>
                <a:cubicBezTo>
                  <a:pt x="130" y="424"/>
                  <a:pt x="113" y="409"/>
                  <a:pt x="94" y="409"/>
                </a:cubicBezTo>
                <a:cubicBezTo>
                  <a:pt x="75" y="409"/>
                  <a:pt x="59" y="423"/>
                  <a:pt x="57" y="441"/>
                </a:cubicBezTo>
                <a:close/>
                <a:moveTo>
                  <a:pt x="36" y="431"/>
                </a:moveTo>
                <a:cubicBezTo>
                  <a:pt x="49" y="436"/>
                  <a:pt x="49" y="436"/>
                  <a:pt x="49" y="436"/>
                </a:cubicBezTo>
                <a:cubicBezTo>
                  <a:pt x="53" y="418"/>
                  <a:pt x="71" y="401"/>
                  <a:pt x="93" y="401"/>
                </a:cubicBezTo>
                <a:cubicBezTo>
                  <a:pt x="116" y="401"/>
                  <a:pt x="135" y="417"/>
                  <a:pt x="138" y="436"/>
                </a:cubicBezTo>
                <a:cubicBezTo>
                  <a:pt x="152" y="431"/>
                  <a:pt x="152" y="431"/>
                  <a:pt x="152" y="431"/>
                </a:cubicBezTo>
                <a:cubicBezTo>
                  <a:pt x="149" y="418"/>
                  <a:pt x="139" y="405"/>
                  <a:pt x="132" y="400"/>
                </a:cubicBezTo>
                <a:cubicBezTo>
                  <a:pt x="89" y="367"/>
                  <a:pt x="41" y="400"/>
                  <a:pt x="36" y="431"/>
                </a:cubicBezTo>
                <a:close/>
                <a:moveTo>
                  <a:pt x="16" y="428"/>
                </a:moveTo>
                <a:cubicBezTo>
                  <a:pt x="27" y="429"/>
                  <a:pt x="27" y="429"/>
                  <a:pt x="27" y="429"/>
                </a:cubicBezTo>
                <a:cubicBezTo>
                  <a:pt x="35" y="414"/>
                  <a:pt x="33" y="409"/>
                  <a:pt x="50" y="394"/>
                </a:cubicBezTo>
                <a:cubicBezTo>
                  <a:pt x="85" y="364"/>
                  <a:pt x="145" y="377"/>
                  <a:pt x="160" y="429"/>
                </a:cubicBezTo>
                <a:cubicBezTo>
                  <a:pt x="172" y="427"/>
                  <a:pt x="172" y="427"/>
                  <a:pt x="172" y="427"/>
                </a:cubicBezTo>
                <a:cubicBezTo>
                  <a:pt x="169" y="410"/>
                  <a:pt x="155" y="392"/>
                  <a:pt x="146" y="385"/>
                </a:cubicBezTo>
                <a:cubicBezTo>
                  <a:pt x="115" y="360"/>
                  <a:pt x="71" y="360"/>
                  <a:pt x="42" y="384"/>
                </a:cubicBezTo>
                <a:cubicBezTo>
                  <a:pt x="33" y="392"/>
                  <a:pt x="18" y="409"/>
                  <a:pt x="16" y="428"/>
                </a:cubicBezTo>
                <a:close/>
                <a:moveTo>
                  <a:pt x="57" y="308"/>
                </a:moveTo>
                <a:cubicBezTo>
                  <a:pt x="66" y="317"/>
                  <a:pt x="66" y="313"/>
                  <a:pt x="77" y="327"/>
                </a:cubicBezTo>
                <a:cubicBezTo>
                  <a:pt x="88" y="340"/>
                  <a:pt x="89" y="347"/>
                  <a:pt x="93" y="352"/>
                </a:cubicBezTo>
                <a:cubicBezTo>
                  <a:pt x="126" y="353"/>
                  <a:pt x="144" y="312"/>
                  <a:pt x="123" y="290"/>
                </a:cubicBezTo>
                <a:cubicBezTo>
                  <a:pt x="95" y="260"/>
                  <a:pt x="57" y="284"/>
                  <a:pt x="57" y="308"/>
                </a:cubicBezTo>
                <a:close/>
                <a:moveTo>
                  <a:pt x="36" y="299"/>
                </a:moveTo>
                <a:cubicBezTo>
                  <a:pt x="48" y="303"/>
                  <a:pt x="48" y="303"/>
                  <a:pt x="48" y="303"/>
                </a:cubicBezTo>
                <a:cubicBezTo>
                  <a:pt x="51" y="300"/>
                  <a:pt x="53" y="280"/>
                  <a:pt x="78" y="271"/>
                </a:cubicBezTo>
                <a:cubicBezTo>
                  <a:pt x="97" y="264"/>
                  <a:pt x="114" y="270"/>
                  <a:pt x="125" y="281"/>
                </a:cubicBezTo>
                <a:cubicBezTo>
                  <a:pt x="144" y="298"/>
                  <a:pt x="144" y="329"/>
                  <a:pt x="126" y="347"/>
                </a:cubicBezTo>
                <a:cubicBezTo>
                  <a:pt x="120" y="353"/>
                  <a:pt x="116" y="355"/>
                  <a:pt x="107" y="358"/>
                </a:cubicBezTo>
                <a:cubicBezTo>
                  <a:pt x="112" y="360"/>
                  <a:pt x="117" y="361"/>
                  <a:pt x="123" y="363"/>
                </a:cubicBezTo>
                <a:cubicBezTo>
                  <a:pt x="128" y="365"/>
                  <a:pt x="129" y="363"/>
                  <a:pt x="135" y="358"/>
                </a:cubicBezTo>
                <a:cubicBezTo>
                  <a:pt x="159" y="336"/>
                  <a:pt x="160" y="296"/>
                  <a:pt x="136" y="271"/>
                </a:cubicBezTo>
                <a:cubicBezTo>
                  <a:pt x="99" y="234"/>
                  <a:pt x="42" y="262"/>
                  <a:pt x="36" y="299"/>
                </a:cubicBezTo>
                <a:close/>
                <a:moveTo>
                  <a:pt x="16" y="295"/>
                </a:moveTo>
                <a:cubicBezTo>
                  <a:pt x="27" y="296"/>
                  <a:pt x="27" y="296"/>
                  <a:pt x="27" y="296"/>
                </a:cubicBezTo>
                <a:cubicBezTo>
                  <a:pt x="32" y="288"/>
                  <a:pt x="32" y="279"/>
                  <a:pt x="42" y="269"/>
                </a:cubicBezTo>
                <a:cubicBezTo>
                  <a:pt x="49" y="262"/>
                  <a:pt x="55" y="256"/>
                  <a:pt x="66" y="251"/>
                </a:cubicBezTo>
                <a:cubicBezTo>
                  <a:pt x="124" y="225"/>
                  <a:pt x="184" y="288"/>
                  <a:pt x="155" y="345"/>
                </a:cubicBezTo>
                <a:cubicBezTo>
                  <a:pt x="146" y="361"/>
                  <a:pt x="141" y="362"/>
                  <a:pt x="136" y="368"/>
                </a:cubicBezTo>
                <a:cubicBezTo>
                  <a:pt x="146" y="375"/>
                  <a:pt x="146" y="375"/>
                  <a:pt x="146" y="375"/>
                </a:cubicBezTo>
                <a:cubicBezTo>
                  <a:pt x="150" y="373"/>
                  <a:pt x="156" y="366"/>
                  <a:pt x="158" y="363"/>
                </a:cubicBezTo>
                <a:cubicBezTo>
                  <a:pt x="186" y="326"/>
                  <a:pt x="177" y="272"/>
                  <a:pt x="137" y="246"/>
                </a:cubicBezTo>
                <a:cubicBezTo>
                  <a:pt x="116" y="232"/>
                  <a:pt x="84" y="229"/>
                  <a:pt x="59" y="241"/>
                </a:cubicBezTo>
                <a:cubicBezTo>
                  <a:pt x="49" y="246"/>
                  <a:pt x="39" y="253"/>
                  <a:pt x="32" y="262"/>
                </a:cubicBezTo>
                <a:cubicBezTo>
                  <a:pt x="27" y="268"/>
                  <a:pt x="16" y="284"/>
                  <a:pt x="16" y="295"/>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44"/>
          <p:cNvSpPr>
            <a:spLocks noEditPoints="1"/>
          </p:cNvSpPr>
          <p:nvPr/>
        </p:nvSpPr>
        <p:spPr bwMode="auto">
          <a:xfrm>
            <a:off x="3076192" y="6360319"/>
            <a:ext cx="1141413" cy="339725"/>
          </a:xfrm>
          <a:custGeom>
            <a:avLst/>
            <a:gdLst>
              <a:gd name="T0" fmla="*/ 270 w 333"/>
              <a:gd name="T1" fmla="*/ 0 h 99"/>
              <a:gd name="T2" fmla="*/ 7 w 333"/>
              <a:gd name="T3" fmla="*/ 12 h 99"/>
              <a:gd name="T4" fmla="*/ 13 w 333"/>
              <a:gd name="T5" fmla="*/ 6 h 99"/>
              <a:gd name="T6" fmla="*/ 38 w 333"/>
              <a:gd name="T7" fmla="*/ 6 h 99"/>
              <a:gd name="T8" fmla="*/ 45 w 333"/>
              <a:gd name="T9" fmla="*/ 12 h 99"/>
              <a:gd name="T10" fmla="*/ 82 w 333"/>
              <a:gd name="T11" fmla="*/ 0 h 99"/>
              <a:gd name="T12" fmla="*/ 120 w 333"/>
              <a:gd name="T13" fmla="*/ 12 h 99"/>
              <a:gd name="T14" fmla="*/ 113 w 333"/>
              <a:gd name="T15" fmla="*/ 6 h 99"/>
              <a:gd name="T16" fmla="*/ 120 w 333"/>
              <a:gd name="T17" fmla="*/ 0 h 99"/>
              <a:gd name="T18" fmla="*/ 26 w 333"/>
              <a:gd name="T19" fmla="*/ 41 h 99"/>
              <a:gd name="T20" fmla="*/ 32 w 333"/>
              <a:gd name="T21" fmla="*/ 35 h 99"/>
              <a:gd name="T22" fmla="*/ 57 w 333"/>
              <a:gd name="T23" fmla="*/ 35 h 99"/>
              <a:gd name="T24" fmla="*/ 63 w 333"/>
              <a:gd name="T25" fmla="*/ 41 h 99"/>
              <a:gd name="T26" fmla="*/ 101 w 333"/>
              <a:gd name="T27" fmla="*/ 28 h 99"/>
              <a:gd name="T28" fmla="*/ 45 w 333"/>
              <a:gd name="T29" fmla="*/ 70 h 99"/>
              <a:gd name="T30" fmla="*/ 51 w 333"/>
              <a:gd name="T31" fmla="*/ 64 h 99"/>
              <a:gd name="T32" fmla="*/ 76 w 333"/>
              <a:gd name="T33" fmla="*/ 64 h 99"/>
              <a:gd name="T34" fmla="*/ 82 w 333"/>
              <a:gd name="T35" fmla="*/ 70 h 99"/>
              <a:gd name="T36" fmla="*/ 119 w 333"/>
              <a:gd name="T37" fmla="*/ 70 h 99"/>
              <a:gd name="T38" fmla="*/ 120 w 333"/>
              <a:gd name="T39" fmla="*/ 57 h 99"/>
              <a:gd name="T40" fmla="*/ 120 w 333"/>
              <a:gd name="T41" fmla="*/ 70 h 99"/>
              <a:gd name="T42" fmla="*/ 63 w 333"/>
              <a:gd name="T43" fmla="*/ 86 h 99"/>
              <a:gd name="T44" fmla="*/ 101 w 333"/>
              <a:gd name="T45" fmla="*/ 99 h 99"/>
              <a:gd name="T46" fmla="*/ 108 w 333"/>
              <a:gd name="T47" fmla="*/ 92 h 99"/>
              <a:gd name="T48" fmla="*/ 239 w 333"/>
              <a:gd name="T49" fmla="*/ 6 h 99"/>
              <a:gd name="T50" fmla="*/ 232 w 333"/>
              <a:gd name="T51" fmla="*/ 12 h 99"/>
              <a:gd name="T52" fmla="*/ 195 w 333"/>
              <a:gd name="T53" fmla="*/ 0 h 99"/>
              <a:gd name="T54" fmla="*/ 157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6 w 333"/>
              <a:gd name="T71" fmla="*/ 41 h 99"/>
              <a:gd name="T72" fmla="*/ 138 w 333"/>
              <a:gd name="T73" fmla="*/ 28 h 99"/>
              <a:gd name="T74" fmla="*/ 308 w 333"/>
              <a:gd name="T75" fmla="*/ 70 h 99"/>
              <a:gd name="T76" fmla="*/ 302 w 333"/>
              <a:gd name="T77" fmla="*/ 64 h 99"/>
              <a:gd name="T78" fmla="*/ 276 w 333"/>
              <a:gd name="T79" fmla="*/ 64 h 99"/>
              <a:gd name="T80" fmla="*/ 270 w 333"/>
              <a:gd name="T81" fmla="*/ 70 h 99"/>
              <a:gd name="T82" fmla="*/ 232 w 333"/>
              <a:gd name="T83" fmla="*/ 57 h 99"/>
              <a:gd name="T84" fmla="*/ 195 w 333"/>
              <a:gd name="T85" fmla="*/ 70 h 99"/>
              <a:gd name="T86" fmla="*/ 188 w 333"/>
              <a:gd name="T87" fmla="*/ 64 h 99"/>
              <a:gd name="T88" fmla="*/ 163 w 333"/>
              <a:gd name="T89" fmla="*/ 64 h 99"/>
              <a:gd name="T90" fmla="*/ 157 w 333"/>
              <a:gd name="T91" fmla="*/ 70 h 99"/>
              <a:gd name="T92" fmla="*/ 327 w 333"/>
              <a:gd name="T93" fmla="*/ 86 h 99"/>
              <a:gd name="T94" fmla="*/ 289 w 333"/>
              <a:gd name="T95" fmla="*/ 99 h 99"/>
              <a:gd name="T96" fmla="*/ 283 w 333"/>
              <a:gd name="T97" fmla="*/ 92 h 99"/>
              <a:gd name="T98" fmla="*/ 258 w 333"/>
              <a:gd name="T99" fmla="*/ 92 h 99"/>
              <a:gd name="T100" fmla="*/ 251 w 333"/>
              <a:gd name="T101" fmla="*/ 99 h 99"/>
              <a:gd name="T102" fmla="*/ 213 w 333"/>
              <a:gd name="T103" fmla="*/ 86 h 99"/>
              <a:gd name="T104" fmla="*/ 176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4" y="12"/>
                  <a:pt x="276" y="10"/>
                  <a:pt x="276" y="6"/>
                </a:cubicBezTo>
                <a:cubicBezTo>
                  <a:pt x="276" y="3"/>
                  <a:pt x="274" y="0"/>
                  <a:pt x="270" y="0"/>
                </a:cubicBezTo>
                <a:cubicBezTo>
                  <a:pt x="267" y="0"/>
                  <a:pt x="264" y="3"/>
                  <a:pt x="264" y="6"/>
                </a:cubicBezTo>
                <a:cubicBezTo>
                  <a:pt x="264" y="10"/>
                  <a:pt x="267" y="12"/>
                  <a:pt x="270" y="12"/>
                </a:cubicBezTo>
                <a:close/>
                <a:moveTo>
                  <a:pt x="7" y="12"/>
                </a:moveTo>
                <a:cubicBezTo>
                  <a:pt x="3" y="12"/>
                  <a:pt x="0" y="10"/>
                  <a:pt x="0" y="6"/>
                </a:cubicBezTo>
                <a:cubicBezTo>
                  <a:pt x="0" y="3"/>
                  <a:pt x="3" y="0"/>
                  <a:pt x="7" y="0"/>
                </a:cubicBezTo>
                <a:cubicBezTo>
                  <a:pt x="10" y="0"/>
                  <a:pt x="13" y="3"/>
                  <a:pt x="13" y="6"/>
                </a:cubicBezTo>
                <a:cubicBezTo>
                  <a:pt x="13" y="10"/>
                  <a:pt x="10" y="12"/>
                  <a:pt x="7" y="12"/>
                </a:cubicBezTo>
                <a:close/>
                <a:moveTo>
                  <a:pt x="45" y="12"/>
                </a:moveTo>
                <a:cubicBezTo>
                  <a:pt x="41" y="12"/>
                  <a:pt x="38" y="10"/>
                  <a:pt x="38" y="6"/>
                </a:cubicBezTo>
                <a:cubicBezTo>
                  <a:pt x="38" y="3"/>
                  <a:pt x="41" y="0"/>
                  <a:pt x="45" y="0"/>
                </a:cubicBezTo>
                <a:cubicBezTo>
                  <a:pt x="48" y="0"/>
                  <a:pt x="51" y="3"/>
                  <a:pt x="51" y="6"/>
                </a:cubicBezTo>
                <a:cubicBezTo>
                  <a:pt x="51" y="10"/>
                  <a:pt x="48" y="12"/>
                  <a:pt x="45" y="12"/>
                </a:cubicBezTo>
                <a:close/>
                <a:moveTo>
                  <a:pt x="82" y="12"/>
                </a:moveTo>
                <a:cubicBezTo>
                  <a:pt x="79" y="12"/>
                  <a:pt x="76" y="10"/>
                  <a:pt x="76" y="6"/>
                </a:cubicBezTo>
                <a:cubicBezTo>
                  <a:pt x="76" y="3"/>
                  <a:pt x="79" y="0"/>
                  <a:pt x="82" y="0"/>
                </a:cubicBezTo>
                <a:cubicBezTo>
                  <a:pt x="86" y="0"/>
                  <a:pt x="89" y="3"/>
                  <a:pt x="89" y="6"/>
                </a:cubicBezTo>
                <a:cubicBezTo>
                  <a:pt x="89" y="10"/>
                  <a:pt x="86" y="12"/>
                  <a:pt x="82" y="12"/>
                </a:cubicBezTo>
                <a:close/>
                <a:moveTo>
                  <a:pt x="120" y="12"/>
                </a:moveTo>
                <a:cubicBezTo>
                  <a:pt x="120" y="12"/>
                  <a:pt x="120" y="12"/>
                  <a:pt x="120" y="12"/>
                </a:cubicBezTo>
                <a:cubicBezTo>
                  <a:pt x="119" y="12"/>
                  <a:pt x="119" y="12"/>
                  <a:pt x="119" y="12"/>
                </a:cubicBezTo>
                <a:cubicBezTo>
                  <a:pt x="115" y="12"/>
                  <a:pt x="113" y="10"/>
                  <a:pt x="113" y="6"/>
                </a:cubicBezTo>
                <a:cubicBezTo>
                  <a:pt x="113" y="3"/>
                  <a:pt x="115" y="0"/>
                  <a:pt x="119" y="0"/>
                </a:cubicBezTo>
                <a:cubicBezTo>
                  <a:pt x="119" y="0"/>
                  <a:pt x="119" y="0"/>
                  <a:pt x="120" y="0"/>
                </a:cubicBezTo>
                <a:cubicBezTo>
                  <a:pt x="120" y="0"/>
                  <a:pt x="120" y="0"/>
                  <a:pt x="120" y="0"/>
                </a:cubicBezTo>
                <a:cubicBezTo>
                  <a:pt x="124" y="0"/>
                  <a:pt x="126" y="3"/>
                  <a:pt x="126" y="6"/>
                </a:cubicBezTo>
                <a:cubicBezTo>
                  <a:pt x="126" y="10"/>
                  <a:pt x="124" y="12"/>
                  <a:pt x="120" y="12"/>
                </a:cubicBezTo>
                <a:close/>
                <a:moveTo>
                  <a:pt x="26" y="41"/>
                </a:moveTo>
                <a:cubicBezTo>
                  <a:pt x="22" y="41"/>
                  <a:pt x="19" y="38"/>
                  <a:pt x="19" y="35"/>
                </a:cubicBezTo>
                <a:cubicBezTo>
                  <a:pt x="19" y="31"/>
                  <a:pt x="22" y="28"/>
                  <a:pt x="26" y="28"/>
                </a:cubicBezTo>
                <a:cubicBezTo>
                  <a:pt x="29" y="28"/>
                  <a:pt x="32" y="31"/>
                  <a:pt x="32" y="35"/>
                </a:cubicBezTo>
                <a:cubicBezTo>
                  <a:pt x="32" y="38"/>
                  <a:pt x="29" y="41"/>
                  <a:pt x="26" y="41"/>
                </a:cubicBezTo>
                <a:close/>
                <a:moveTo>
                  <a:pt x="63" y="41"/>
                </a:moveTo>
                <a:cubicBezTo>
                  <a:pt x="60" y="41"/>
                  <a:pt x="57" y="38"/>
                  <a:pt x="57" y="35"/>
                </a:cubicBezTo>
                <a:cubicBezTo>
                  <a:pt x="57" y="31"/>
                  <a:pt x="60" y="28"/>
                  <a:pt x="63" y="28"/>
                </a:cubicBezTo>
                <a:cubicBezTo>
                  <a:pt x="67" y="28"/>
                  <a:pt x="70" y="31"/>
                  <a:pt x="70" y="35"/>
                </a:cubicBezTo>
                <a:cubicBezTo>
                  <a:pt x="70" y="38"/>
                  <a:pt x="67" y="41"/>
                  <a:pt x="63" y="41"/>
                </a:cubicBezTo>
                <a:close/>
                <a:moveTo>
                  <a:pt x="101" y="41"/>
                </a:moveTo>
                <a:cubicBezTo>
                  <a:pt x="98" y="41"/>
                  <a:pt x="95" y="38"/>
                  <a:pt x="95" y="35"/>
                </a:cubicBezTo>
                <a:cubicBezTo>
                  <a:pt x="95" y="31"/>
                  <a:pt x="98" y="28"/>
                  <a:pt x="101" y="28"/>
                </a:cubicBezTo>
                <a:cubicBezTo>
                  <a:pt x="105" y="28"/>
                  <a:pt x="108" y="31"/>
                  <a:pt x="108" y="35"/>
                </a:cubicBezTo>
                <a:cubicBezTo>
                  <a:pt x="108" y="38"/>
                  <a:pt x="105" y="41"/>
                  <a:pt x="101" y="41"/>
                </a:cubicBezTo>
                <a:close/>
                <a:moveTo>
                  <a:pt x="45" y="70"/>
                </a:moveTo>
                <a:cubicBezTo>
                  <a:pt x="41" y="70"/>
                  <a:pt x="38" y="67"/>
                  <a:pt x="38" y="64"/>
                </a:cubicBezTo>
                <a:cubicBezTo>
                  <a:pt x="38" y="60"/>
                  <a:pt x="41" y="57"/>
                  <a:pt x="45" y="57"/>
                </a:cubicBezTo>
                <a:cubicBezTo>
                  <a:pt x="48" y="57"/>
                  <a:pt x="51" y="60"/>
                  <a:pt x="51" y="64"/>
                </a:cubicBezTo>
                <a:cubicBezTo>
                  <a:pt x="51" y="67"/>
                  <a:pt x="48" y="70"/>
                  <a:pt x="45" y="70"/>
                </a:cubicBezTo>
                <a:close/>
                <a:moveTo>
                  <a:pt x="82" y="70"/>
                </a:moveTo>
                <a:cubicBezTo>
                  <a:pt x="79" y="70"/>
                  <a:pt x="76" y="67"/>
                  <a:pt x="76" y="64"/>
                </a:cubicBezTo>
                <a:cubicBezTo>
                  <a:pt x="76" y="60"/>
                  <a:pt x="79" y="57"/>
                  <a:pt x="82" y="57"/>
                </a:cubicBezTo>
                <a:cubicBezTo>
                  <a:pt x="86" y="57"/>
                  <a:pt x="89" y="60"/>
                  <a:pt x="89" y="64"/>
                </a:cubicBezTo>
                <a:cubicBezTo>
                  <a:pt x="89" y="67"/>
                  <a:pt x="86" y="70"/>
                  <a:pt x="82" y="70"/>
                </a:cubicBezTo>
                <a:close/>
                <a:moveTo>
                  <a:pt x="120" y="70"/>
                </a:moveTo>
                <a:cubicBezTo>
                  <a:pt x="120" y="70"/>
                  <a:pt x="120" y="70"/>
                  <a:pt x="120" y="70"/>
                </a:cubicBezTo>
                <a:cubicBezTo>
                  <a:pt x="119" y="70"/>
                  <a:pt x="119" y="70"/>
                  <a:pt x="119" y="70"/>
                </a:cubicBezTo>
                <a:cubicBezTo>
                  <a:pt x="115" y="70"/>
                  <a:pt x="113" y="67"/>
                  <a:pt x="113" y="64"/>
                </a:cubicBezTo>
                <a:cubicBezTo>
                  <a:pt x="113" y="60"/>
                  <a:pt x="115" y="57"/>
                  <a:pt x="119" y="57"/>
                </a:cubicBezTo>
                <a:cubicBezTo>
                  <a:pt x="119" y="57"/>
                  <a:pt x="119" y="57"/>
                  <a:pt x="120" y="57"/>
                </a:cubicBezTo>
                <a:cubicBezTo>
                  <a:pt x="120" y="57"/>
                  <a:pt x="120" y="57"/>
                  <a:pt x="120" y="57"/>
                </a:cubicBezTo>
                <a:cubicBezTo>
                  <a:pt x="124" y="57"/>
                  <a:pt x="126" y="60"/>
                  <a:pt x="126" y="64"/>
                </a:cubicBezTo>
                <a:cubicBezTo>
                  <a:pt x="126" y="67"/>
                  <a:pt x="124" y="70"/>
                  <a:pt x="120" y="70"/>
                </a:cubicBezTo>
                <a:close/>
                <a:moveTo>
                  <a:pt x="63" y="99"/>
                </a:moveTo>
                <a:cubicBezTo>
                  <a:pt x="60" y="99"/>
                  <a:pt x="57" y="96"/>
                  <a:pt x="57" y="92"/>
                </a:cubicBezTo>
                <a:cubicBezTo>
                  <a:pt x="57" y="89"/>
                  <a:pt x="60" y="86"/>
                  <a:pt x="63" y="86"/>
                </a:cubicBezTo>
                <a:cubicBezTo>
                  <a:pt x="67" y="86"/>
                  <a:pt x="70" y="89"/>
                  <a:pt x="70" y="92"/>
                </a:cubicBezTo>
                <a:cubicBezTo>
                  <a:pt x="70" y="96"/>
                  <a:pt x="67" y="99"/>
                  <a:pt x="63" y="99"/>
                </a:cubicBezTo>
                <a:close/>
                <a:moveTo>
                  <a:pt x="101" y="99"/>
                </a:moveTo>
                <a:cubicBezTo>
                  <a:pt x="98" y="99"/>
                  <a:pt x="95" y="96"/>
                  <a:pt x="95" y="92"/>
                </a:cubicBezTo>
                <a:cubicBezTo>
                  <a:pt x="95" y="89"/>
                  <a:pt x="98" y="86"/>
                  <a:pt x="101" y="86"/>
                </a:cubicBezTo>
                <a:cubicBezTo>
                  <a:pt x="105" y="86"/>
                  <a:pt x="108" y="89"/>
                  <a:pt x="108" y="92"/>
                </a:cubicBezTo>
                <a:cubicBezTo>
                  <a:pt x="108" y="96"/>
                  <a:pt x="105" y="99"/>
                  <a:pt x="101" y="99"/>
                </a:cubicBezTo>
                <a:close/>
                <a:moveTo>
                  <a:pt x="232" y="12"/>
                </a:moveTo>
                <a:cubicBezTo>
                  <a:pt x="236" y="12"/>
                  <a:pt x="239" y="10"/>
                  <a:pt x="239" y="6"/>
                </a:cubicBezTo>
                <a:cubicBezTo>
                  <a:pt x="239" y="3"/>
                  <a:pt x="236" y="0"/>
                  <a:pt x="232" y="0"/>
                </a:cubicBezTo>
                <a:cubicBezTo>
                  <a:pt x="229" y="0"/>
                  <a:pt x="226" y="3"/>
                  <a:pt x="226" y="6"/>
                </a:cubicBezTo>
                <a:cubicBezTo>
                  <a:pt x="226" y="10"/>
                  <a:pt x="229" y="12"/>
                  <a:pt x="232" y="12"/>
                </a:cubicBezTo>
                <a:close/>
                <a:moveTo>
                  <a:pt x="195" y="12"/>
                </a:moveTo>
                <a:cubicBezTo>
                  <a:pt x="198" y="12"/>
                  <a:pt x="201" y="10"/>
                  <a:pt x="201" y="6"/>
                </a:cubicBezTo>
                <a:cubicBezTo>
                  <a:pt x="201" y="3"/>
                  <a:pt x="198" y="0"/>
                  <a:pt x="195" y="0"/>
                </a:cubicBezTo>
                <a:cubicBezTo>
                  <a:pt x="191" y="0"/>
                  <a:pt x="188" y="3"/>
                  <a:pt x="188" y="6"/>
                </a:cubicBezTo>
                <a:cubicBezTo>
                  <a:pt x="188" y="10"/>
                  <a:pt x="191" y="12"/>
                  <a:pt x="195" y="12"/>
                </a:cubicBezTo>
                <a:close/>
                <a:moveTo>
                  <a:pt x="157" y="12"/>
                </a:moveTo>
                <a:cubicBezTo>
                  <a:pt x="160" y="12"/>
                  <a:pt x="163" y="10"/>
                  <a:pt x="163" y="6"/>
                </a:cubicBezTo>
                <a:cubicBezTo>
                  <a:pt x="163" y="3"/>
                  <a:pt x="160" y="0"/>
                  <a:pt x="157" y="0"/>
                </a:cubicBezTo>
                <a:cubicBezTo>
                  <a:pt x="153" y="0"/>
                  <a:pt x="150" y="3"/>
                  <a:pt x="150" y="6"/>
                </a:cubicBezTo>
                <a:cubicBezTo>
                  <a:pt x="150" y="10"/>
                  <a:pt x="153" y="12"/>
                  <a:pt x="157" y="12"/>
                </a:cubicBezTo>
                <a:close/>
                <a:moveTo>
                  <a:pt x="289" y="41"/>
                </a:moveTo>
                <a:cubicBezTo>
                  <a:pt x="293" y="41"/>
                  <a:pt x="295" y="38"/>
                  <a:pt x="295" y="35"/>
                </a:cubicBezTo>
                <a:cubicBezTo>
                  <a:pt x="295" y="31"/>
                  <a:pt x="293" y="28"/>
                  <a:pt x="289" y="28"/>
                </a:cubicBezTo>
                <a:cubicBezTo>
                  <a:pt x="285" y="28"/>
                  <a:pt x="283" y="31"/>
                  <a:pt x="283" y="35"/>
                </a:cubicBezTo>
                <a:cubicBezTo>
                  <a:pt x="283" y="38"/>
                  <a:pt x="285" y="41"/>
                  <a:pt x="289" y="41"/>
                </a:cubicBezTo>
                <a:close/>
                <a:moveTo>
                  <a:pt x="251" y="41"/>
                </a:moveTo>
                <a:cubicBezTo>
                  <a:pt x="255" y="41"/>
                  <a:pt x="258" y="38"/>
                  <a:pt x="258" y="35"/>
                </a:cubicBezTo>
                <a:cubicBezTo>
                  <a:pt x="258" y="31"/>
                  <a:pt x="255" y="28"/>
                  <a:pt x="251" y="28"/>
                </a:cubicBezTo>
                <a:cubicBezTo>
                  <a:pt x="248" y="28"/>
                  <a:pt x="245" y="31"/>
                  <a:pt x="245" y="35"/>
                </a:cubicBezTo>
                <a:cubicBezTo>
                  <a:pt x="245" y="38"/>
                  <a:pt x="248" y="41"/>
                  <a:pt x="251" y="41"/>
                </a:cubicBezTo>
                <a:close/>
                <a:moveTo>
                  <a:pt x="213" y="41"/>
                </a:moveTo>
                <a:cubicBezTo>
                  <a:pt x="217" y="41"/>
                  <a:pt x="220" y="38"/>
                  <a:pt x="220" y="35"/>
                </a:cubicBezTo>
                <a:cubicBezTo>
                  <a:pt x="220" y="31"/>
                  <a:pt x="217" y="28"/>
                  <a:pt x="213" y="28"/>
                </a:cubicBezTo>
                <a:cubicBezTo>
                  <a:pt x="210" y="28"/>
                  <a:pt x="207" y="31"/>
                  <a:pt x="207" y="35"/>
                </a:cubicBezTo>
                <a:cubicBezTo>
                  <a:pt x="207" y="38"/>
                  <a:pt x="210" y="41"/>
                  <a:pt x="213" y="41"/>
                </a:cubicBezTo>
                <a:close/>
                <a:moveTo>
                  <a:pt x="176" y="41"/>
                </a:moveTo>
                <a:cubicBezTo>
                  <a:pt x="179" y="41"/>
                  <a:pt x="182" y="38"/>
                  <a:pt x="182" y="35"/>
                </a:cubicBezTo>
                <a:cubicBezTo>
                  <a:pt x="182" y="31"/>
                  <a:pt x="179" y="28"/>
                  <a:pt x="176" y="28"/>
                </a:cubicBezTo>
                <a:cubicBezTo>
                  <a:pt x="172" y="28"/>
                  <a:pt x="169" y="31"/>
                  <a:pt x="169" y="35"/>
                </a:cubicBezTo>
                <a:cubicBezTo>
                  <a:pt x="169" y="38"/>
                  <a:pt x="172" y="41"/>
                  <a:pt x="176"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4"/>
                </a:cubicBezTo>
                <a:cubicBezTo>
                  <a:pt x="314" y="60"/>
                  <a:pt x="311" y="57"/>
                  <a:pt x="308" y="57"/>
                </a:cubicBezTo>
                <a:cubicBezTo>
                  <a:pt x="304" y="57"/>
                  <a:pt x="302" y="60"/>
                  <a:pt x="302" y="64"/>
                </a:cubicBezTo>
                <a:cubicBezTo>
                  <a:pt x="302" y="67"/>
                  <a:pt x="304" y="70"/>
                  <a:pt x="308" y="70"/>
                </a:cubicBezTo>
                <a:close/>
                <a:moveTo>
                  <a:pt x="270" y="70"/>
                </a:moveTo>
                <a:cubicBezTo>
                  <a:pt x="274" y="70"/>
                  <a:pt x="276" y="67"/>
                  <a:pt x="276" y="64"/>
                </a:cubicBezTo>
                <a:cubicBezTo>
                  <a:pt x="276" y="60"/>
                  <a:pt x="274" y="57"/>
                  <a:pt x="270" y="57"/>
                </a:cubicBezTo>
                <a:cubicBezTo>
                  <a:pt x="267" y="57"/>
                  <a:pt x="264" y="60"/>
                  <a:pt x="264" y="64"/>
                </a:cubicBezTo>
                <a:cubicBezTo>
                  <a:pt x="264" y="67"/>
                  <a:pt x="267" y="70"/>
                  <a:pt x="270" y="70"/>
                </a:cubicBezTo>
                <a:close/>
                <a:moveTo>
                  <a:pt x="232" y="70"/>
                </a:moveTo>
                <a:cubicBezTo>
                  <a:pt x="236" y="70"/>
                  <a:pt x="239" y="67"/>
                  <a:pt x="239" y="64"/>
                </a:cubicBezTo>
                <a:cubicBezTo>
                  <a:pt x="239" y="60"/>
                  <a:pt x="236" y="57"/>
                  <a:pt x="232" y="57"/>
                </a:cubicBezTo>
                <a:cubicBezTo>
                  <a:pt x="229" y="57"/>
                  <a:pt x="226" y="60"/>
                  <a:pt x="226" y="64"/>
                </a:cubicBezTo>
                <a:cubicBezTo>
                  <a:pt x="226" y="67"/>
                  <a:pt x="229" y="70"/>
                  <a:pt x="232" y="70"/>
                </a:cubicBezTo>
                <a:close/>
                <a:moveTo>
                  <a:pt x="195" y="70"/>
                </a:moveTo>
                <a:cubicBezTo>
                  <a:pt x="198" y="70"/>
                  <a:pt x="201" y="67"/>
                  <a:pt x="201" y="64"/>
                </a:cubicBezTo>
                <a:cubicBezTo>
                  <a:pt x="201" y="60"/>
                  <a:pt x="198" y="57"/>
                  <a:pt x="195" y="57"/>
                </a:cubicBezTo>
                <a:cubicBezTo>
                  <a:pt x="191" y="57"/>
                  <a:pt x="188" y="60"/>
                  <a:pt x="188" y="64"/>
                </a:cubicBezTo>
                <a:cubicBezTo>
                  <a:pt x="188" y="67"/>
                  <a:pt x="191" y="70"/>
                  <a:pt x="195" y="70"/>
                </a:cubicBezTo>
                <a:close/>
                <a:moveTo>
                  <a:pt x="157" y="70"/>
                </a:moveTo>
                <a:cubicBezTo>
                  <a:pt x="160" y="70"/>
                  <a:pt x="163" y="67"/>
                  <a:pt x="163" y="64"/>
                </a:cubicBezTo>
                <a:cubicBezTo>
                  <a:pt x="163" y="60"/>
                  <a:pt x="160" y="57"/>
                  <a:pt x="157" y="57"/>
                </a:cubicBezTo>
                <a:cubicBezTo>
                  <a:pt x="153" y="57"/>
                  <a:pt x="150" y="60"/>
                  <a:pt x="150" y="64"/>
                </a:cubicBezTo>
                <a:cubicBezTo>
                  <a:pt x="150" y="67"/>
                  <a:pt x="153" y="70"/>
                  <a:pt x="157" y="70"/>
                </a:cubicBezTo>
                <a:close/>
                <a:moveTo>
                  <a:pt x="327" y="99"/>
                </a:moveTo>
                <a:cubicBezTo>
                  <a:pt x="330" y="99"/>
                  <a:pt x="333" y="96"/>
                  <a:pt x="333" y="92"/>
                </a:cubicBezTo>
                <a:cubicBezTo>
                  <a:pt x="333" y="89"/>
                  <a:pt x="330" y="86"/>
                  <a:pt x="327" y="86"/>
                </a:cubicBezTo>
                <a:cubicBezTo>
                  <a:pt x="323" y="86"/>
                  <a:pt x="320" y="89"/>
                  <a:pt x="320" y="92"/>
                </a:cubicBezTo>
                <a:cubicBezTo>
                  <a:pt x="320" y="96"/>
                  <a:pt x="323" y="99"/>
                  <a:pt x="327" y="99"/>
                </a:cubicBezTo>
                <a:close/>
                <a:moveTo>
                  <a:pt x="289" y="99"/>
                </a:moveTo>
                <a:cubicBezTo>
                  <a:pt x="293" y="99"/>
                  <a:pt x="295" y="96"/>
                  <a:pt x="295" y="92"/>
                </a:cubicBezTo>
                <a:cubicBezTo>
                  <a:pt x="295" y="89"/>
                  <a:pt x="293" y="86"/>
                  <a:pt x="289" y="86"/>
                </a:cubicBezTo>
                <a:cubicBezTo>
                  <a:pt x="285" y="86"/>
                  <a:pt x="283" y="89"/>
                  <a:pt x="283" y="92"/>
                </a:cubicBezTo>
                <a:cubicBezTo>
                  <a:pt x="283" y="96"/>
                  <a:pt x="285" y="99"/>
                  <a:pt x="289" y="99"/>
                </a:cubicBezTo>
                <a:close/>
                <a:moveTo>
                  <a:pt x="251" y="99"/>
                </a:moveTo>
                <a:cubicBezTo>
                  <a:pt x="255" y="99"/>
                  <a:pt x="258" y="96"/>
                  <a:pt x="258" y="92"/>
                </a:cubicBezTo>
                <a:cubicBezTo>
                  <a:pt x="258" y="89"/>
                  <a:pt x="255" y="86"/>
                  <a:pt x="251" y="86"/>
                </a:cubicBezTo>
                <a:cubicBezTo>
                  <a:pt x="248" y="86"/>
                  <a:pt x="245" y="89"/>
                  <a:pt x="245" y="92"/>
                </a:cubicBezTo>
                <a:cubicBezTo>
                  <a:pt x="245" y="96"/>
                  <a:pt x="248" y="99"/>
                  <a:pt x="251" y="99"/>
                </a:cubicBezTo>
                <a:close/>
                <a:moveTo>
                  <a:pt x="213" y="99"/>
                </a:moveTo>
                <a:cubicBezTo>
                  <a:pt x="217" y="99"/>
                  <a:pt x="220" y="96"/>
                  <a:pt x="220" y="92"/>
                </a:cubicBezTo>
                <a:cubicBezTo>
                  <a:pt x="220" y="89"/>
                  <a:pt x="217" y="86"/>
                  <a:pt x="213" y="86"/>
                </a:cubicBezTo>
                <a:cubicBezTo>
                  <a:pt x="210" y="86"/>
                  <a:pt x="207" y="89"/>
                  <a:pt x="207" y="92"/>
                </a:cubicBezTo>
                <a:cubicBezTo>
                  <a:pt x="207" y="96"/>
                  <a:pt x="210" y="99"/>
                  <a:pt x="213" y="99"/>
                </a:cubicBezTo>
                <a:close/>
                <a:moveTo>
                  <a:pt x="176" y="99"/>
                </a:moveTo>
                <a:cubicBezTo>
                  <a:pt x="179" y="99"/>
                  <a:pt x="182" y="96"/>
                  <a:pt x="182" y="92"/>
                </a:cubicBezTo>
                <a:cubicBezTo>
                  <a:pt x="182" y="89"/>
                  <a:pt x="179" y="86"/>
                  <a:pt x="176" y="86"/>
                </a:cubicBezTo>
                <a:cubicBezTo>
                  <a:pt x="172" y="86"/>
                  <a:pt x="169" y="89"/>
                  <a:pt x="169" y="92"/>
                </a:cubicBezTo>
                <a:cubicBezTo>
                  <a:pt x="169" y="96"/>
                  <a:pt x="172" y="99"/>
                  <a:pt x="176"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45"/>
          <p:cNvSpPr>
            <a:spLocks noEditPoints="1"/>
          </p:cNvSpPr>
          <p:nvPr/>
        </p:nvSpPr>
        <p:spPr bwMode="auto">
          <a:xfrm>
            <a:off x="7431569" y="5744734"/>
            <a:ext cx="610546" cy="1048971"/>
          </a:xfrm>
          <a:custGeom>
            <a:avLst/>
            <a:gdLst>
              <a:gd name="T0" fmla="*/ 221 w 261"/>
              <a:gd name="T1" fmla="*/ 443 h 449"/>
              <a:gd name="T2" fmla="*/ 239 w 261"/>
              <a:gd name="T3" fmla="*/ 436 h 449"/>
              <a:gd name="T4" fmla="*/ 239 w 261"/>
              <a:gd name="T5" fmla="*/ 449 h 449"/>
              <a:gd name="T6" fmla="*/ 151 w 261"/>
              <a:gd name="T7" fmla="*/ 12 h 449"/>
              <a:gd name="T8" fmla="*/ 151 w 261"/>
              <a:gd name="T9" fmla="*/ 0 h 449"/>
              <a:gd name="T10" fmla="*/ 170 w 261"/>
              <a:gd name="T11" fmla="*/ 6 h 449"/>
              <a:gd name="T12" fmla="*/ 151 w 261"/>
              <a:gd name="T13" fmla="*/ 12 h 449"/>
              <a:gd name="T14" fmla="*/ 224 w 261"/>
              <a:gd name="T15" fmla="*/ 318 h 449"/>
              <a:gd name="T16" fmla="*/ 261 w 261"/>
              <a:gd name="T17" fmla="*/ 281 h 449"/>
              <a:gd name="T18" fmla="*/ 224 w 261"/>
              <a:gd name="T19" fmla="*/ 244 h 449"/>
              <a:gd name="T20" fmla="*/ 69 w 261"/>
              <a:gd name="T21" fmla="*/ 244 h 449"/>
              <a:gd name="T22" fmla="*/ 30 w 261"/>
              <a:gd name="T23" fmla="*/ 205 h 449"/>
              <a:gd name="T24" fmla="*/ 69 w 261"/>
              <a:gd name="T25" fmla="*/ 165 h 449"/>
              <a:gd name="T26" fmla="*/ 105 w 261"/>
              <a:gd name="T27" fmla="*/ 165 h 449"/>
              <a:gd name="T28" fmla="*/ 229 w 261"/>
              <a:gd name="T29" fmla="*/ 150 h 449"/>
              <a:gd name="T30" fmla="*/ 229 w 261"/>
              <a:gd name="T31" fmla="*/ 77 h 449"/>
              <a:gd name="T32" fmla="*/ 156 w 261"/>
              <a:gd name="T33" fmla="*/ 61 h 449"/>
              <a:gd name="T34" fmla="*/ 55 w 261"/>
              <a:gd name="T35" fmla="*/ 61 h 449"/>
              <a:gd name="T36" fmla="*/ 30 w 261"/>
              <a:gd name="T37" fmla="*/ 37 h 449"/>
              <a:gd name="T38" fmla="*/ 55 w 261"/>
              <a:gd name="T39" fmla="*/ 12 h 449"/>
              <a:gd name="T40" fmla="*/ 126 w 261"/>
              <a:gd name="T41" fmla="*/ 6 h 449"/>
              <a:gd name="T42" fmla="*/ 55 w 261"/>
              <a:gd name="T43" fmla="*/ 0 h 449"/>
              <a:gd name="T44" fmla="*/ 18 w 261"/>
              <a:gd name="T45" fmla="*/ 37 h 449"/>
              <a:gd name="T46" fmla="*/ 55 w 261"/>
              <a:gd name="T47" fmla="*/ 74 h 449"/>
              <a:gd name="T48" fmla="*/ 156 w 261"/>
              <a:gd name="T49" fmla="*/ 74 h 449"/>
              <a:gd name="T50" fmla="*/ 220 w 261"/>
              <a:gd name="T51" fmla="*/ 85 h 449"/>
              <a:gd name="T52" fmla="*/ 220 w 261"/>
              <a:gd name="T53" fmla="*/ 141 h 449"/>
              <a:gd name="T54" fmla="*/ 105 w 261"/>
              <a:gd name="T55" fmla="*/ 153 h 449"/>
              <a:gd name="T56" fmla="*/ 69 w 261"/>
              <a:gd name="T57" fmla="*/ 153 h 449"/>
              <a:gd name="T58" fmla="*/ 17 w 261"/>
              <a:gd name="T59" fmla="*/ 205 h 449"/>
              <a:gd name="T60" fmla="*/ 69 w 261"/>
              <a:gd name="T61" fmla="*/ 257 h 449"/>
              <a:gd name="T62" fmla="*/ 224 w 261"/>
              <a:gd name="T63" fmla="*/ 257 h 449"/>
              <a:gd name="T64" fmla="*/ 249 w 261"/>
              <a:gd name="T65" fmla="*/ 281 h 449"/>
              <a:gd name="T66" fmla="*/ 224 w 261"/>
              <a:gd name="T67" fmla="*/ 306 h 449"/>
              <a:gd name="T68" fmla="*/ 72 w 261"/>
              <a:gd name="T69" fmla="*/ 306 h 449"/>
              <a:gd name="T70" fmla="*/ 0 w 261"/>
              <a:gd name="T71" fmla="*/ 377 h 449"/>
              <a:gd name="T72" fmla="*/ 72 w 261"/>
              <a:gd name="T73" fmla="*/ 449 h 449"/>
              <a:gd name="T74" fmla="*/ 207 w 261"/>
              <a:gd name="T75" fmla="*/ 443 h 449"/>
              <a:gd name="T76" fmla="*/ 72 w 261"/>
              <a:gd name="T77" fmla="*/ 436 h 449"/>
              <a:gd name="T78" fmla="*/ 12 w 261"/>
              <a:gd name="T79" fmla="*/ 377 h 449"/>
              <a:gd name="T80" fmla="*/ 72 w 261"/>
              <a:gd name="T81" fmla="*/ 31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1" h="449">
                <a:moveTo>
                  <a:pt x="227" y="449"/>
                </a:moveTo>
                <a:cubicBezTo>
                  <a:pt x="224" y="449"/>
                  <a:pt x="221" y="446"/>
                  <a:pt x="221" y="443"/>
                </a:cubicBezTo>
                <a:cubicBezTo>
                  <a:pt x="221" y="439"/>
                  <a:pt x="224" y="436"/>
                  <a:pt x="227" y="436"/>
                </a:cubicBezTo>
                <a:cubicBezTo>
                  <a:pt x="239" y="436"/>
                  <a:pt x="239" y="436"/>
                  <a:pt x="239" y="436"/>
                </a:cubicBezTo>
                <a:cubicBezTo>
                  <a:pt x="243" y="436"/>
                  <a:pt x="245" y="439"/>
                  <a:pt x="245" y="443"/>
                </a:cubicBezTo>
                <a:cubicBezTo>
                  <a:pt x="245" y="446"/>
                  <a:pt x="243" y="449"/>
                  <a:pt x="239" y="449"/>
                </a:cubicBezTo>
                <a:cubicBezTo>
                  <a:pt x="227" y="449"/>
                  <a:pt x="227" y="449"/>
                  <a:pt x="227" y="449"/>
                </a:cubicBezTo>
                <a:close/>
                <a:moveTo>
                  <a:pt x="151" y="12"/>
                </a:moveTo>
                <a:cubicBezTo>
                  <a:pt x="148" y="12"/>
                  <a:pt x="145" y="9"/>
                  <a:pt x="145" y="6"/>
                </a:cubicBezTo>
                <a:cubicBezTo>
                  <a:pt x="145" y="3"/>
                  <a:pt x="148" y="0"/>
                  <a:pt x="151" y="0"/>
                </a:cubicBezTo>
                <a:cubicBezTo>
                  <a:pt x="163" y="0"/>
                  <a:pt x="163" y="0"/>
                  <a:pt x="163" y="0"/>
                </a:cubicBezTo>
                <a:cubicBezTo>
                  <a:pt x="167" y="0"/>
                  <a:pt x="170" y="3"/>
                  <a:pt x="170" y="6"/>
                </a:cubicBezTo>
                <a:cubicBezTo>
                  <a:pt x="170" y="9"/>
                  <a:pt x="167" y="12"/>
                  <a:pt x="163" y="12"/>
                </a:cubicBezTo>
                <a:cubicBezTo>
                  <a:pt x="151" y="12"/>
                  <a:pt x="151" y="12"/>
                  <a:pt x="151" y="12"/>
                </a:cubicBezTo>
                <a:close/>
                <a:moveTo>
                  <a:pt x="123" y="318"/>
                </a:moveTo>
                <a:cubicBezTo>
                  <a:pt x="224" y="318"/>
                  <a:pt x="224" y="318"/>
                  <a:pt x="224" y="318"/>
                </a:cubicBezTo>
                <a:cubicBezTo>
                  <a:pt x="234" y="318"/>
                  <a:pt x="244" y="314"/>
                  <a:pt x="250" y="307"/>
                </a:cubicBezTo>
                <a:cubicBezTo>
                  <a:pt x="257" y="301"/>
                  <a:pt x="261" y="291"/>
                  <a:pt x="261" y="281"/>
                </a:cubicBezTo>
                <a:cubicBezTo>
                  <a:pt x="261" y="271"/>
                  <a:pt x="257" y="262"/>
                  <a:pt x="250" y="255"/>
                </a:cubicBezTo>
                <a:cubicBezTo>
                  <a:pt x="244" y="248"/>
                  <a:pt x="234" y="244"/>
                  <a:pt x="224" y="244"/>
                </a:cubicBezTo>
                <a:cubicBezTo>
                  <a:pt x="159" y="244"/>
                  <a:pt x="159" y="244"/>
                  <a:pt x="159" y="244"/>
                </a:cubicBezTo>
                <a:cubicBezTo>
                  <a:pt x="69" y="244"/>
                  <a:pt x="69" y="244"/>
                  <a:pt x="69" y="244"/>
                </a:cubicBezTo>
                <a:cubicBezTo>
                  <a:pt x="58" y="244"/>
                  <a:pt x="48" y="240"/>
                  <a:pt x="41" y="233"/>
                </a:cubicBezTo>
                <a:cubicBezTo>
                  <a:pt x="34" y="225"/>
                  <a:pt x="30" y="216"/>
                  <a:pt x="30" y="205"/>
                </a:cubicBezTo>
                <a:cubicBezTo>
                  <a:pt x="30" y="194"/>
                  <a:pt x="34" y="184"/>
                  <a:pt x="41" y="177"/>
                </a:cubicBezTo>
                <a:cubicBezTo>
                  <a:pt x="48" y="170"/>
                  <a:pt x="58" y="165"/>
                  <a:pt x="69" y="165"/>
                </a:cubicBezTo>
                <a:cubicBezTo>
                  <a:pt x="102" y="165"/>
                  <a:pt x="102" y="165"/>
                  <a:pt x="102" y="165"/>
                </a:cubicBezTo>
                <a:cubicBezTo>
                  <a:pt x="105" y="165"/>
                  <a:pt x="105" y="165"/>
                  <a:pt x="105" y="165"/>
                </a:cubicBezTo>
                <a:cubicBezTo>
                  <a:pt x="192" y="165"/>
                  <a:pt x="192" y="165"/>
                  <a:pt x="192" y="165"/>
                </a:cubicBezTo>
                <a:cubicBezTo>
                  <a:pt x="206" y="165"/>
                  <a:pt x="219" y="159"/>
                  <a:pt x="229" y="150"/>
                </a:cubicBezTo>
                <a:cubicBezTo>
                  <a:pt x="238" y="141"/>
                  <a:pt x="244" y="128"/>
                  <a:pt x="244" y="113"/>
                </a:cubicBezTo>
                <a:cubicBezTo>
                  <a:pt x="244" y="99"/>
                  <a:pt x="238" y="86"/>
                  <a:pt x="229" y="77"/>
                </a:cubicBezTo>
                <a:cubicBezTo>
                  <a:pt x="219" y="67"/>
                  <a:pt x="206" y="61"/>
                  <a:pt x="192" y="61"/>
                </a:cubicBezTo>
                <a:cubicBezTo>
                  <a:pt x="156" y="61"/>
                  <a:pt x="156" y="61"/>
                  <a:pt x="156" y="61"/>
                </a:cubicBezTo>
                <a:cubicBezTo>
                  <a:pt x="156" y="61"/>
                  <a:pt x="156" y="61"/>
                  <a:pt x="156" y="61"/>
                </a:cubicBezTo>
                <a:cubicBezTo>
                  <a:pt x="55" y="61"/>
                  <a:pt x="55" y="61"/>
                  <a:pt x="55" y="61"/>
                </a:cubicBezTo>
                <a:cubicBezTo>
                  <a:pt x="48" y="61"/>
                  <a:pt x="42" y="59"/>
                  <a:pt x="38" y="54"/>
                </a:cubicBezTo>
                <a:cubicBezTo>
                  <a:pt x="33" y="50"/>
                  <a:pt x="30" y="43"/>
                  <a:pt x="30" y="37"/>
                </a:cubicBezTo>
                <a:cubicBezTo>
                  <a:pt x="30" y="30"/>
                  <a:pt x="33" y="24"/>
                  <a:pt x="38" y="19"/>
                </a:cubicBezTo>
                <a:cubicBezTo>
                  <a:pt x="42" y="15"/>
                  <a:pt x="48" y="12"/>
                  <a:pt x="55" y="12"/>
                </a:cubicBezTo>
                <a:cubicBezTo>
                  <a:pt x="120" y="12"/>
                  <a:pt x="120" y="12"/>
                  <a:pt x="120" y="12"/>
                </a:cubicBezTo>
                <a:cubicBezTo>
                  <a:pt x="123" y="12"/>
                  <a:pt x="126" y="9"/>
                  <a:pt x="126" y="6"/>
                </a:cubicBezTo>
                <a:cubicBezTo>
                  <a:pt x="126" y="3"/>
                  <a:pt x="123" y="0"/>
                  <a:pt x="120" y="0"/>
                </a:cubicBezTo>
                <a:cubicBezTo>
                  <a:pt x="55" y="0"/>
                  <a:pt x="55" y="0"/>
                  <a:pt x="55" y="0"/>
                </a:cubicBezTo>
                <a:cubicBezTo>
                  <a:pt x="45" y="0"/>
                  <a:pt x="35" y="4"/>
                  <a:pt x="29" y="11"/>
                </a:cubicBezTo>
                <a:cubicBezTo>
                  <a:pt x="22" y="17"/>
                  <a:pt x="18" y="27"/>
                  <a:pt x="18" y="37"/>
                </a:cubicBezTo>
                <a:cubicBezTo>
                  <a:pt x="18" y="47"/>
                  <a:pt x="22" y="56"/>
                  <a:pt x="29" y="63"/>
                </a:cubicBezTo>
                <a:cubicBezTo>
                  <a:pt x="35" y="70"/>
                  <a:pt x="45" y="74"/>
                  <a:pt x="55" y="74"/>
                </a:cubicBezTo>
                <a:cubicBezTo>
                  <a:pt x="156" y="74"/>
                  <a:pt x="156" y="74"/>
                  <a:pt x="156" y="74"/>
                </a:cubicBezTo>
                <a:cubicBezTo>
                  <a:pt x="156" y="74"/>
                  <a:pt x="156" y="74"/>
                  <a:pt x="156" y="74"/>
                </a:cubicBezTo>
                <a:cubicBezTo>
                  <a:pt x="192" y="74"/>
                  <a:pt x="192" y="74"/>
                  <a:pt x="192" y="74"/>
                </a:cubicBezTo>
                <a:cubicBezTo>
                  <a:pt x="203" y="74"/>
                  <a:pt x="213" y="78"/>
                  <a:pt x="220" y="85"/>
                </a:cubicBezTo>
                <a:cubicBezTo>
                  <a:pt x="227" y="92"/>
                  <a:pt x="232" y="102"/>
                  <a:pt x="232" y="113"/>
                </a:cubicBezTo>
                <a:cubicBezTo>
                  <a:pt x="232" y="124"/>
                  <a:pt x="227" y="134"/>
                  <a:pt x="220" y="141"/>
                </a:cubicBezTo>
                <a:cubicBezTo>
                  <a:pt x="213" y="148"/>
                  <a:pt x="203" y="153"/>
                  <a:pt x="192" y="153"/>
                </a:cubicBezTo>
                <a:cubicBezTo>
                  <a:pt x="105" y="153"/>
                  <a:pt x="105" y="153"/>
                  <a:pt x="105" y="153"/>
                </a:cubicBezTo>
                <a:cubicBezTo>
                  <a:pt x="102" y="153"/>
                  <a:pt x="102" y="153"/>
                  <a:pt x="102" y="153"/>
                </a:cubicBezTo>
                <a:cubicBezTo>
                  <a:pt x="69" y="153"/>
                  <a:pt x="69" y="153"/>
                  <a:pt x="69" y="153"/>
                </a:cubicBezTo>
                <a:cubicBezTo>
                  <a:pt x="55" y="153"/>
                  <a:pt x="42" y="159"/>
                  <a:pt x="32" y="168"/>
                </a:cubicBezTo>
                <a:cubicBezTo>
                  <a:pt x="23" y="177"/>
                  <a:pt x="17" y="190"/>
                  <a:pt x="17" y="205"/>
                </a:cubicBezTo>
                <a:cubicBezTo>
                  <a:pt x="17" y="219"/>
                  <a:pt x="23" y="232"/>
                  <a:pt x="32" y="241"/>
                </a:cubicBezTo>
                <a:cubicBezTo>
                  <a:pt x="42" y="251"/>
                  <a:pt x="55" y="257"/>
                  <a:pt x="69" y="257"/>
                </a:cubicBezTo>
                <a:cubicBezTo>
                  <a:pt x="159" y="257"/>
                  <a:pt x="159" y="257"/>
                  <a:pt x="159" y="257"/>
                </a:cubicBezTo>
                <a:cubicBezTo>
                  <a:pt x="224" y="257"/>
                  <a:pt x="224" y="257"/>
                  <a:pt x="224" y="257"/>
                </a:cubicBezTo>
                <a:cubicBezTo>
                  <a:pt x="231" y="257"/>
                  <a:pt x="237" y="259"/>
                  <a:pt x="242" y="264"/>
                </a:cubicBezTo>
                <a:cubicBezTo>
                  <a:pt x="246" y="268"/>
                  <a:pt x="249" y="274"/>
                  <a:pt x="249" y="281"/>
                </a:cubicBezTo>
                <a:cubicBezTo>
                  <a:pt x="249" y="288"/>
                  <a:pt x="246" y="294"/>
                  <a:pt x="242" y="299"/>
                </a:cubicBezTo>
                <a:cubicBezTo>
                  <a:pt x="237" y="303"/>
                  <a:pt x="231" y="306"/>
                  <a:pt x="224" y="306"/>
                </a:cubicBezTo>
                <a:cubicBezTo>
                  <a:pt x="123" y="306"/>
                  <a:pt x="123" y="306"/>
                  <a:pt x="123" y="306"/>
                </a:cubicBezTo>
                <a:cubicBezTo>
                  <a:pt x="72" y="306"/>
                  <a:pt x="72" y="306"/>
                  <a:pt x="72" y="306"/>
                </a:cubicBezTo>
                <a:cubicBezTo>
                  <a:pt x="52" y="306"/>
                  <a:pt x="34" y="314"/>
                  <a:pt x="21" y="327"/>
                </a:cubicBezTo>
                <a:cubicBezTo>
                  <a:pt x="8" y="340"/>
                  <a:pt x="0" y="358"/>
                  <a:pt x="0" y="377"/>
                </a:cubicBezTo>
                <a:cubicBezTo>
                  <a:pt x="0" y="397"/>
                  <a:pt x="8" y="415"/>
                  <a:pt x="21" y="428"/>
                </a:cubicBezTo>
                <a:cubicBezTo>
                  <a:pt x="34" y="441"/>
                  <a:pt x="52" y="449"/>
                  <a:pt x="72" y="449"/>
                </a:cubicBezTo>
                <a:cubicBezTo>
                  <a:pt x="201" y="449"/>
                  <a:pt x="201" y="449"/>
                  <a:pt x="201" y="449"/>
                </a:cubicBezTo>
                <a:cubicBezTo>
                  <a:pt x="204" y="449"/>
                  <a:pt x="207" y="446"/>
                  <a:pt x="207" y="443"/>
                </a:cubicBezTo>
                <a:cubicBezTo>
                  <a:pt x="207" y="439"/>
                  <a:pt x="204" y="436"/>
                  <a:pt x="201" y="436"/>
                </a:cubicBezTo>
                <a:cubicBezTo>
                  <a:pt x="72" y="436"/>
                  <a:pt x="72" y="436"/>
                  <a:pt x="72" y="436"/>
                </a:cubicBezTo>
                <a:cubicBezTo>
                  <a:pt x="55" y="436"/>
                  <a:pt x="41" y="430"/>
                  <a:pt x="30" y="419"/>
                </a:cubicBezTo>
                <a:cubicBezTo>
                  <a:pt x="19" y="408"/>
                  <a:pt x="12" y="394"/>
                  <a:pt x="12" y="377"/>
                </a:cubicBezTo>
                <a:cubicBezTo>
                  <a:pt x="12" y="361"/>
                  <a:pt x="19" y="346"/>
                  <a:pt x="30" y="336"/>
                </a:cubicBezTo>
                <a:cubicBezTo>
                  <a:pt x="41" y="325"/>
                  <a:pt x="55" y="318"/>
                  <a:pt x="72" y="318"/>
                </a:cubicBezTo>
                <a:lnTo>
                  <a:pt x="123" y="318"/>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8" name="组合 67"/>
          <p:cNvGrpSpPr/>
          <p:nvPr/>
        </p:nvGrpSpPr>
        <p:grpSpPr>
          <a:xfrm>
            <a:off x="32052" y="63500"/>
            <a:ext cx="2265099" cy="2639094"/>
            <a:chOff x="32052" y="63500"/>
            <a:chExt cx="3403600" cy="3965575"/>
          </a:xfrm>
          <a:solidFill>
            <a:srgbClr val="E8C850"/>
          </a:solidFill>
        </p:grpSpPr>
        <p:sp>
          <p:nvSpPr>
            <p:cNvPr id="50204" name="Oval 9"/>
            <p:cNvSpPr>
              <a:spLocks noChangeArrowheads="1"/>
            </p:cNvSpPr>
            <p:nvPr/>
          </p:nvSpPr>
          <p:spPr bwMode="auto">
            <a:xfrm>
              <a:off x="3308652" y="63500"/>
              <a:ext cx="50800"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6" name="Oval 11"/>
            <p:cNvSpPr>
              <a:spLocks noChangeArrowheads="1"/>
            </p:cNvSpPr>
            <p:nvPr/>
          </p:nvSpPr>
          <p:spPr bwMode="auto">
            <a:xfrm>
              <a:off x="3400727"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8" name="Oval 13"/>
            <p:cNvSpPr>
              <a:spLocks noChangeArrowheads="1"/>
            </p:cNvSpPr>
            <p:nvPr/>
          </p:nvSpPr>
          <p:spPr bwMode="auto">
            <a:xfrm>
              <a:off x="3232452"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1" name="Oval 16"/>
            <p:cNvSpPr>
              <a:spLocks noChangeArrowheads="1"/>
            </p:cNvSpPr>
            <p:nvPr/>
          </p:nvSpPr>
          <p:spPr bwMode="auto">
            <a:xfrm>
              <a:off x="32052" y="3336925"/>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3" name="Oval 18"/>
            <p:cNvSpPr>
              <a:spLocks noChangeArrowheads="1"/>
            </p:cNvSpPr>
            <p:nvPr/>
          </p:nvSpPr>
          <p:spPr bwMode="auto">
            <a:xfrm>
              <a:off x="41577" y="342900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5" name="Oval 20"/>
            <p:cNvSpPr>
              <a:spLocks noChangeArrowheads="1"/>
            </p:cNvSpPr>
            <p:nvPr/>
          </p:nvSpPr>
          <p:spPr bwMode="auto">
            <a:xfrm>
              <a:off x="41577" y="3260725"/>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6" name="Freeform 21"/>
            <p:cNvSpPr>
              <a:spLocks noEditPoints="1"/>
            </p:cNvSpPr>
            <p:nvPr/>
          </p:nvSpPr>
          <p:spPr bwMode="auto">
            <a:xfrm>
              <a:off x="41577" y="69850"/>
              <a:ext cx="3116263" cy="3140075"/>
            </a:xfrm>
            <a:custGeom>
              <a:avLst/>
              <a:gdLst>
                <a:gd name="T0" fmla="*/ 139 w 909"/>
                <a:gd name="T1" fmla="*/ 140 h 916"/>
                <a:gd name="T2" fmla="*/ 173 w 909"/>
                <a:gd name="T3" fmla="*/ 173 h 916"/>
                <a:gd name="T4" fmla="*/ 224 w 909"/>
                <a:gd name="T5" fmla="*/ 178 h 916"/>
                <a:gd name="T6" fmla="*/ 219 w 909"/>
                <a:gd name="T7" fmla="*/ 226 h 916"/>
                <a:gd name="T8" fmla="*/ 171 w 909"/>
                <a:gd name="T9" fmla="*/ 221 h 916"/>
                <a:gd name="T10" fmla="*/ 135 w 909"/>
                <a:gd name="T11" fmla="*/ 183 h 916"/>
                <a:gd name="T12" fmla="*/ 96 w 909"/>
                <a:gd name="T13" fmla="*/ 183 h 916"/>
                <a:gd name="T14" fmla="*/ 91 w 909"/>
                <a:gd name="T15" fmla="*/ 226 h 916"/>
                <a:gd name="T16" fmla="*/ 43 w 909"/>
                <a:gd name="T17" fmla="*/ 221 h 916"/>
                <a:gd name="T18" fmla="*/ 48 w 909"/>
                <a:gd name="T19" fmla="*/ 173 h 916"/>
                <a:gd name="T20" fmla="*/ 87 w 909"/>
                <a:gd name="T21" fmla="*/ 140 h 916"/>
                <a:gd name="T22" fmla="*/ 10 w 909"/>
                <a:gd name="T23" fmla="*/ 178 h 916"/>
                <a:gd name="T24" fmla="*/ 10 w 909"/>
                <a:gd name="T25" fmla="*/ 911 h 916"/>
                <a:gd name="T26" fmla="*/ 0 w 909"/>
                <a:gd name="T27" fmla="*/ 911 h 916"/>
                <a:gd name="T28" fmla="*/ 0 w 909"/>
                <a:gd name="T29" fmla="*/ 178 h 916"/>
                <a:gd name="T30" fmla="*/ 5 w 909"/>
                <a:gd name="T31" fmla="*/ 130 h 916"/>
                <a:gd name="T32" fmla="*/ 87 w 909"/>
                <a:gd name="T33" fmla="*/ 130 h 916"/>
                <a:gd name="T34" fmla="*/ 48 w 909"/>
                <a:gd name="T35" fmla="*/ 96 h 916"/>
                <a:gd name="T36" fmla="*/ 43 w 909"/>
                <a:gd name="T37" fmla="*/ 48 h 916"/>
                <a:gd name="T38" fmla="*/ 91 w 909"/>
                <a:gd name="T39" fmla="*/ 44 h 916"/>
                <a:gd name="T40" fmla="*/ 96 w 909"/>
                <a:gd name="T41" fmla="*/ 87 h 916"/>
                <a:gd name="T42" fmla="*/ 130 w 909"/>
                <a:gd name="T43" fmla="*/ 5 h 916"/>
                <a:gd name="T44" fmla="*/ 135 w 909"/>
                <a:gd name="T45" fmla="*/ 0 h 916"/>
                <a:gd name="T46" fmla="*/ 178 w 909"/>
                <a:gd name="T47" fmla="*/ 0 h 916"/>
                <a:gd name="T48" fmla="*/ 909 w 909"/>
                <a:gd name="T49" fmla="*/ 5 h 916"/>
                <a:gd name="T50" fmla="*/ 178 w 909"/>
                <a:gd name="T51" fmla="*/ 10 h 916"/>
                <a:gd name="T52" fmla="*/ 139 w 909"/>
                <a:gd name="T53" fmla="*/ 10 h 916"/>
                <a:gd name="T54" fmla="*/ 173 w 909"/>
                <a:gd name="T55" fmla="*/ 87 h 916"/>
                <a:gd name="T56" fmla="*/ 178 w 909"/>
                <a:gd name="T57" fmla="*/ 44 h 916"/>
                <a:gd name="T58" fmla="*/ 226 w 909"/>
                <a:gd name="T59" fmla="*/ 48 h 916"/>
                <a:gd name="T60" fmla="*/ 221 w 909"/>
                <a:gd name="T61" fmla="*/ 96 h 916"/>
                <a:gd name="T62" fmla="*/ 183 w 909"/>
                <a:gd name="T63" fmla="*/ 135 h 916"/>
                <a:gd name="T64" fmla="*/ 219 w 909"/>
                <a:gd name="T65" fmla="*/ 173 h 916"/>
                <a:gd name="T66" fmla="*/ 215 w 909"/>
                <a:gd name="T67" fmla="*/ 217 h 916"/>
                <a:gd name="T68" fmla="*/ 181 w 909"/>
                <a:gd name="T69" fmla="*/ 183 h 916"/>
                <a:gd name="T70" fmla="*/ 215 w 909"/>
                <a:gd name="T71" fmla="*/ 217 h 916"/>
                <a:gd name="T72" fmla="*/ 87 w 909"/>
                <a:gd name="T73" fmla="*/ 53 h 916"/>
                <a:gd name="T74" fmla="*/ 53 w 909"/>
                <a:gd name="T75" fmla="*/ 87 h 916"/>
                <a:gd name="T76" fmla="*/ 216 w 909"/>
                <a:gd name="T77" fmla="*/ 53 h 916"/>
                <a:gd name="T78" fmla="*/ 183 w 909"/>
                <a:gd name="T79" fmla="*/ 87 h 916"/>
                <a:gd name="T80" fmla="*/ 216 w 909"/>
                <a:gd name="T81" fmla="*/ 53 h 916"/>
                <a:gd name="T82" fmla="*/ 173 w 909"/>
                <a:gd name="T83" fmla="*/ 96 h 916"/>
                <a:gd name="T84" fmla="*/ 139 w 909"/>
                <a:gd name="T85" fmla="*/ 130 h 916"/>
                <a:gd name="T86" fmla="*/ 53 w 909"/>
                <a:gd name="T87" fmla="*/ 183 h 916"/>
                <a:gd name="T88" fmla="*/ 87 w 909"/>
                <a:gd name="T89" fmla="*/ 217 h 916"/>
                <a:gd name="T90" fmla="*/ 53 w 909"/>
                <a:gd name="T91" fmla="*/ 183 h 916"/>
                <a:gd name="T92" fmla="*/ 96 w 909"/>
                <a:gd name="T93" fmla="*/ 173 h 916"/>
                <a:gd name="T94" fmla="*/ 130 w 909"/>
                <a:gd name="T95" fmla="*/ 140 h 916"/>
                <a:gd name="T96" fmla="*/ 96 w 909"/>
                <a:gd name="T97" fmla="*/ 130 h 916"/>
                <a:gd name="T98" fmla="*/ 130 w 909"/>
                <a:gd name="T99" fmla="*/ 96 h 916"/>
                <a:gd name="T100" fmla="*/ 96 w 909"/>
                <a:gd name="T101" fmla="*/ 13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6">
                  <a:moveTo>
                    <a:pt x="173" y="140"/>
                  </a:moveTo>
                  <a:cubicBezTo>
                    <a:pt x="139" y="140"/>
                    <a:pt x="139" y="140"/>
                    <a:pt x="139" y="140"/>
                  </a:cubicBezTo>
                  <a:cubicBezTo>
                    <a:pt x="139" y="173"/>
                    <a:pt x="139" y="173"/>
                    <a:pt x="139" y="173"/>
                  </a:cubicBezTo>
                  <a:cubicBezTo>
                    <a:pt x="173" y="173"/>
                    <a:pt x="173" y="173"/>
                    <a:pt x="173" y="173"/>
                  </a:cubicBezTo>
                  <a:cubicBezTo>
                    <a:pt x="173" y="140"/>
                    <a:pt x="173" y="140"/>
                    <a:pt x="173" y="140"/>
                  </a:cubicBezTo>
                  <a:close/>
                  <a:moveTo>
                    <a:pt x="224" y="178"/>
                  </a:moveTo>
                  <a:cubicBezTo>
                    <a:pt x="224" y="221"/>
                    <a:pt x="224" y="221"/>
                    <a:pt x="224" y="221"/>
                  </a:cubicBezTo>
                  <a:cubicBezTo>
                    <a:pt x="224" y="224"/>
                    <a:pt x="222" y="226"/>
                    <a:pt x="219" y="226"/>
                  </a:cubicBezTo>
                  <a:cubicBezTo>
                    <a:pt x="176" y="226"/>
                    <a:pt x="176" y="226"/>
                    <a:pt x="176" y="226"/>
                  </a:cubicBezTo>
                  <a:cubicBezTo>
                    <a:pt x="173" y="226"/>
                    <a:pt x="171" y="224"/>
                    <a:pt x="171" y="221"/>
                  </a:cubicBezTo>
                  <a:cubicBezTo>
                    <a:pt x="171" y="183"/>
                    <a:pt x="171" y="183"/>
                    <a:pt x="171" y="183"/>
                  </a:cubicBezTo>
                  <a:cubicBezTo>
                    <a:pt x="135" y="183"/>
                    <a:pt x="135" y="183"/>
                    <a:pt x="135" y="183"/>
                  </a:cubicBezTo>
                  <a:cubicBezTo>
                    <a:pt x="135" y="183"/>
                    <a:pt x="135" y="183"/>
                    <a:pt x="135" y="183"/>
                  </a:cubicBezTo>
                  <a:cubicBezTo>
                    <a:pt x="96" y="183"/>
                    <a:pt x="96" y="183"/>
                    <a:pt x="96" y="183"/>
                  </a:cubicBezTo>
                  <a:cubicBezTo>
                    <a:pt x="96" y="221"/>
                    <a:pt x="96" y="221"/>
                    <a:pt x="96" y="221"/>
                  </a:cubicBezTo>
                  <a:cubicBezTo>
                    <a:pt x="96" y="224"/>
                    <a:pt x="94" y="226"/>
                    <a:pt x="91" y="226"/>
                  </a:cubicBezTo>
                  <a:cubicBezTo>
                    <a:pt x="48" y="226"/>
                    <a:pt x="48" y="226"/>
                    <a:pt x="48" y="226"/>
                  </a:cubicBezTo>
                  <a:cubicBezTo>
                    <a:pt x="45" y="226"/>
                    <a:pt x="43" y="224"/>
                    <a:pt x="43" y="221"/>
                  </a:cubicBezTo>
                  <a:cubicBezTo>
                    <a:pt x="43" y="178"/>
                    <a:pt x="43" y="178"/>
                    <a:pt x="43" y="178"/>
                  </a:cubicBezTo>
                  <a:cubicBezTo>
                    <a:pt x="43" y="175"/>
                    <a:pt x="45" y="173"/>
                    <a:pt x="48" y="173"/>
                  </a:cubicBezTo>
                  <a:cubicBezTo>
                    <a:pt x="87" y="173"/>
                    <a:pt x="87" y="173"/>
                    <a:pt x="87" y="173"/>
                  </a:cubicBezTo>
                  <a:cubicBezTo>
                    <a:pt x="87" y="140"/>
                    <a:pt x="87" y="140"/>
                    <a:pt x="87" y="140"/>
                  </a:cubicBezTo>
                  <a:cubicBezTo>
                    <a:pt x="10" y="140"/>
                    <a:pt x="10" y="140"/>
                    <a:pt x="10" y="140"/>
                  </a:cubicBezTo>
                  <a:cubicBezTo>
                    <a:pt x="10" y="178"/>
                    <a:pt x="10" y="178"/>
                    <a:pt x="10" y="178"/>
                  </a:cubicBezTo>
                  <a:cubicBezTo>
                    <a:pt x="10" y="178"/>
                    <a:pt x="10" y="178"/>
                    <a:pt x="10" y="178"/>
                  </a:cubicBezTo>
                  <a:cubicBezTo>
                    <a:pt x="10" y="911"/>
                    <a:pt x="10" y="911"/>
                    <a:pt x="10" y="911"/>
                  </a:cubicBezTo>
                  <a:cubicBezTo>
                    <a:pt x="10" y="914"/>
                    <a:pt x="8" y="916"/>
                    <a:pt x="5" y="916"/>
                  </a:cubicBezTo>
                  <a:cubicBezTo>
                    <a:pt x="2" y="916"/>
                    <a:pt x="0" y="914"/>
                    <a:pt x="0" y="911"/>
                  </a:cubicBezTo>
                  <a:cubicBezTo>
                    <a:pt x="0" y="178"/>
                    <a:pt x="0" y="178"/>
                    <a:pt x="0" y="178"/>
                  </a:cubicBezTo>
                  <a:cubicBezTo>
                    <a:pt x="0" y="178"/>
                    <a:pt x="0" y="178"/>
                    <a:pt x="0" y="178"/>
                  </a:cubicBezTo>
                  <a:cubicBezTo>
                    <a:pt x="0" y="135"/>
                    <a:pt x="0" y="135"/>
                    <a:pt x="0" y="135"/>
                  </a:cubicBezTo>
                  <a:cubicBezTo>
                    <a:pt x="0" y="132"/>
                    <a:pt x="2" y="130"/>
                    <a:pt x="5" y="130"/>
                  </a:cubicBezTo>
                  <a:cubicBezTo>
                    <a:pt x="5" y="130"/>
                    <a:pt x="5" y="130"/>
                    <a:pt x="5" y="130"/>
                  </a:cubicBezTo>
                  <a:cubicBezTo>
                    <a:pt x="87" y="130"/>
                    <a:pt x="87" y="130"/>
                    <a:pt x="87" y="130"/>
                  </a:cubicBezTo>
                  <a:cubicBezTo>
                    <a:pt x="87" y="96"/>
                    <a:pt x="87" y="96"/>
                    <a:pt x="87" y="96"/>
                  </a:cubicBezTo>
                  <a:cubicBezTo>
                    <a:pt x="48" y="96"/>
                    <a:pt x="48" y="96"/>
                    <a:pt x="48" y="96"/>
                  </a:cubicBezTo>
                  <a:cubicBezTo>
                    <a:pt x="45" y="96"/>
                    <a:pt x="43" y="94"/>
                    <a:pt x="43" y="92"/>
                  </a:cubicBezTo>
                  <a:cubicBezTo>
                    <a:pt x="43" y="48"/>
                    <a:pt x="43" y="48"/>
                    <a:pt x="43" y="48"/>
                  </a:cubicBezTo>
                  <a:cubicBezTo>
                    <a:pt x="43" y="46"/>
                    <a:pt x="45" y="44"/>
                    <a:pt x="48" y="44"/>
                  </a:cubicBezTo>
                  <a:cubicBezTo>
                    <a:pt x="91" y="44"/>
                    <a:pt x="91" y="44"/>
                    <a:pt x="91" y="44"/>
                  </a:cubicBezTo>
                  <a:cubicBezTo>
                    <a:pt x="94" y="44"/>
                    <a:pt x="96" y="46"/>
                    <a:pt x="96" y="48"/>
                  </a:cubicBezTo>
                  <a:cubicBezTo>
                    <a:pt x="96" y="87"/>
                    <a:pt x="96" y="87"/>
                    <a:pt x="96" y="87"/>
                  </a:cubicBezTo>
                  <a:cubicBezTo>
                    <a:pt x="130" y="87"/>
                    <a:pt x="130" y="87"/>
                    <a:pt x="130" y="87"/>
                  </a:cubicBezTo>
                  <a:cubicBezTo>
                    <a:pt x="130" y="5"/>
                    <a:pt x="130" y="5"/>
                    <a:pt x="130" y="5"/>
                  </a:cubicBezTo>
                  <a:cubicBezTo>
                    <a:pt x="130" y="5"/>
                    <a:pt x="130" y="5"/>
                    <a:pt x="130" y="5"/>
                  </a:cubicBezTo>
                  <a:cubicBezTo>
                    <a:pt x="130" y="2"/>
                    <a:pt x="132" y="0"/>
                    <a:pt x="135" y="0"/>
                  </a:cubicBezTo>
                  <a:cubicBezTo>
                    <a:pt x="177" y="0"/>
                    <a:pt x="177" y="0"/>
                    <a:pt x="177" y="0"/>
                  </a:cubicBezTo>
                  <a:cubicBezTo>
                    <a:pt x="178" y="0"/>
                    <a:pt x="178" y="0"/>
                    <a:pt x="178" y="0"/>
                  </a:cubicBezTo>
                  <a:cubicBezTo>
                    <a:pt x="905" y="0"/>
                    <a:pt x="905" y="0"/>
                    <a:pt x="905" y="0"/>
                  </a:cubicBezTo>
                  <a:cubicBezTo>
                    <a:pt x="907" y="0"/>
                    <a:pt x="909" y="2"/>
                    <a:pt x="909" y="5"/>
                  </a:cubicBezTo>
                  <a:cubicBezTo>
                    <a:pt x="909" y="8"/>
                    <a:pt x="907" y="10"/>
                    <a:pt x="905" y="10"/>
                  </a:cubicBezTo>
                  <a:cubicBezTo>
                    <a:pt x="178" y="10"/>
                    <a:pt x="178" y="10"/>
                    <a:pt x="178" y="10"/>
                  </a:cubicBezTo>
                  <a:cubicBezTo>
                    <a:pt x="178" y="10"/>
                    <a:pt x="178" y="10"/>
                    <a:pt x="177" y="10"/>
                  </a:cubicBezTo>
                  <a:cubicBezTo>
                    <a:pt x="139" y="10"/>
                    <a:pt x="139" y="10"/>
                    <a:pt x="139" y="10"/>
                  </a:cubicBezTo>
                  <a:cubicBezTo>
                    <a:pt x="139" y="87"/>
                    <a:pt x="139" y="87"/>
                    <a:pt x="139" y="87"/>
                  </a:cubicBezTo>
                  <a:cubicBezTo>
                    <a:pt x="173" y="87"/>
                    <a:pt x="173" y="87"/>
                    <a:pt x="173" y="87"/>
                  </a:cubicBezTo>
                  <a:cubicBezTo>
                    <a:pt x="173" y="48"/>
                    <a:pt x="173" y="48"/>
                    <a:pt x="173" y="48"/>
                  </a:cubicBezTo>
                  <a:cubicBezTo>
                    <a:pt x="173" y="46"/>
                    <a:pt x="175" y="44"/>
                    <a:pt x="178" y="44"/>
                  </a:cubicBezTo>
                  <a:cubicBezTo>
                    <a:pt x="221" y="44"/>
                    <a:pt x="221" y="44"/>
                    <a:pt x="221" y="44"/>
                  </a:cubicBezTo>
                  <a:cubicBezTo>
                    <a:pt x="224" y="44"/>
                    <a:pt x="226" y="46"/>
                    <a:pt x="226" y="48"/>
                  </a:cubicBezTo>
                  <a:cubicBezTo>
                    <a:pt x="226" y="92"/>
                    <a:pt x="226" y="92"/>
                    <a:pt x="226" y="92"/>
                  </a:cubicBezTo>
                  <a:cubicBezTo>
                    <a:pt x="226" y="94"/>
                    <a:pt x="224" y="96"/>
                    <a:pt x="221" y="96"/>
                  </a:cubicBezTo>
                  <a:cubicBezTo>
                    <a:pt x="183" y="96"/>
                    <a:pt x="183" y="96"/>
                    <a:pt x="183" y="96"/>
                  </a:cubicBezTo>
                  <a:cubicBezTo>
                    <a:pt x="183" y="135"/>
                    <a:pt x="183" y="135"/>
                    <a:pt x="183" y="135"/>
                  </a:cubicBezTo>
                  <a:cubicBezTo>
                    <a:pt x="183" y="173"/>
                    <a:pt x="183" y="173"/>
                    <a:pt x="183" y="173"/>
                  </a:cubicBezTo>
                  <a:cubicBezTo>
                    <a:pt x="219" y="173"/>
                    <a:pt x="219" y="173"/>
                    <a:pt x="219" y="173"/>
                  </a:cubicBezTo>
                  <a:cubicBezTo>
                    <a:pt x="222" y="173"/>
                    <a:pt x="224" y="175"/>
                    <a:pt x="224" y="178"/>
                  </a:cubicBezTo>
                  <a:close/>
                  <a:moveTo>
                    <a:pt x="215" y="217"/>
                  </a:moveTo>
                  <a:cubicBezTo>
                    <a:pt x="215" y="183"/>
                    <a:pt x="215" y="183"/>
                    <a:pt x="215" y="183"/>
                  </a:cubicBezTo>
                  <a:cubicBezTo>
                    <a:pt x="181" y="183"/>
                    <a:pt x="181" y="183"/>
                    <a:pt x="181" y="183"/>
                  </a:cubicBezTo>
                  <a:cubicBezTo>
                    <a:pt x="181" y="217"/>
                    <a:pt x="181" y="217"/>
                    <a:pt x="181" y="217"/>
                  </a:cubicBezTo>
                  <a:cubicBezTo>
                    <a:pt x="215" y="217"/>
                    <a:pt x="215" y="217"/>
                    <a:pt x="215" y="217"/>
                  </a:cubicBezTo>
                  <a:close/>
                  <a:moveTo>
                    <a:pt x="87" y="87"/>
                  </a:moveTo>
                  <a:cubicBezTo>
                    <a:pt x="87" y="53"/>
                    <a:pt x="87" y="53"/>
                    <a:pt x="87" y="53"/>
                  </a:cubicBezTo>
                  <a:cubicBezTo>
                    <a:pt x="53" y="53"/>
                    <a:pt x="53" y="53"/>
                    <a:pt x="53" y="53"/>
                  </a:cubicBezTo>
                  <a:cubicBezTo>
                    <a:pt x="53" y="87"/>
                    <a:pt x="53" y="87"/>
                    <a:pt x="53" y="87"/>
                  </a:cubicBezTo>
                  <a:cubicBezTo>
                    <a:pt x="87" y="87"/>
                    <a:pt x="87" y="87"/>
                    <a:pt x="87" y="87"/>
                  </a:cubicBezTo>
                  <a:close/>
                  <a:moveTo>
                    <a:pt x="216" y="53"/>
                  </a:moveTo>
                  <a:cubicBezTo>
                    <a:pt x="183" y="53"/>
                    <a:pt x="183" y="53"/>
                    <a:pt x="183" y="53"/>
                  </a:cubicBezTo>
                  <a:cubicBezTo>
                    <a:pt x="183" y="87"/>
                    <a:pt x="183" y="87"/>
                    <a:pt x="183" y="87"/>
                  </a:cubicBezTo>
                  <a:cubicBezTo>
                    <a:pt x="216" y="87"/>
                    <a:pt x="216" y="87"/>
                    <a:pt x="216" y="87"/>
                  </a:cubicBezTo>
                  <a:cubicBezTo>
                    <a:pt x="216" y="53"/>
                    <a:pt x="216" y="53"/>
                    <a:pt x="216" y="53"/>
                  </a:cubicBezTo>
                  <a:close/>
                  <a:moveTo>
                    <a:pt x="173" y="130"/>
                  </a:moveTo>
                  <a:cubicBezTo>
                    <a:pt x="173" y="96"/>
                    <a:pt x="173" y="96"/>
                    <a:pt x="173" y="96"/>
                  </a:cubicBezTo>
                  <a:cubicBezTo>
                    <a:pt x="139" y="96"/>
                    <a:pt x="139" y="96"/>
                    <a:pt x="139" y="96"/>
                  </a:cubicBezTo>
                  <a:cubicBezTo>
                    <a:pt x="139" y="130"/>
                    <a:pt x="139" y="130"/>
                    <a:pt x="139" y="130"/>
                  </a:cubicBezTo>
                  <a:cubicBezTo>
                    <a:pt x="173" y="130"/>
                    <a:pt x="173" y="130"/>
                    <a:pt x="173" y="130"/>
                  </a:cubicBezTo>
                  <a:close/>
                  <a:moveTo>
                    <a:pt x="53" y="183"/>
                  </a:moveTo>
                  <a:cubicBezTo>
                    <a:pt x="53" y="217"/>
                    <a:pt x="53" y="217"/>
                    <a:pt x="53" y="217"/>
                  </a:cubicBezTo>
                  <a:cubicBezTo>
                    <a:pt x="87" y="217"/>
                    <a:pt x="87" y="217"/>
                    <a:pt x="87" y="217"/>
                  </a:cubicBezTo>
                  <a:cubicBezTo>
                    <a:pt x="87" y="183"/>
                    <a:pt x="87" y="183"/>
                    <a:pt x="87" y="183"/>
                  </a:cubicBezTo>
                  <a:cubicBezTo>
                    <a:pt x="53" y="183"/>
                    <a:pt x="53" y="183"/>
                    <a:pt x="53" y="183"/>
                  </a:cubicBezTo>
                  <a:close/>
                  <a:moveTo>
                    <a:pt x="96" y="140"/>
                  </a:moveTo>
                  <a:cubicBezTo>
                    <a:pt x="96" y="173"/>
                    <a:pt x="96" y="173"/>
                    <a:pt x="96" y="173"/>
                  </a:cubicBezTo>
                  <a:cubicBezTo>
                    <a:pt x="130" y="173"/>
                    <a:pt x="130" y="173"/>
                    <a:pt x="130" y="173"/>
                  </a:cubicBezTo>
                  <a:cubicBezTo>
                    <a:pt x="130" y="140"/>
                    <a:pt x="130" y="140"/>
                    <a:pt x="130" y="140"/>
                  </a:cubicBezTo>
                  <a:cubicBezTo>
                    <a:pt x="96" y="140"/>
                    <a:pt x="96" y="140"/>
                    <a:pt x="96" y="140"/>
                  </a:cubicBezTo>
                  <a:close/>
                  <a:moveTo>
                    <a:pt x="96" y="130"/>
                  </a:moveTo>
                  <a:cubicBezTo>
                    <a:pt x="130" y="130"/>
                    <a:pt x="130" y="130"/>
                    <a:pt x="130" y="130"/>
                  </a:cubicBezTo>
                  <a:cubicBezTo>
                    <a:pt x="130" y="96"/>
                    <a:pt x="130" y="96"/>
                    <a:pt x="130" y="96"/>
                  </a:cubicBezTo>
                  <a:cubicBezTo>
                    <a:pt x="96" y="96"/>
                    <a:pt x="96" y="96"/>
                    <a:pt x="96" y="96"/>
                  </a:cubicBezTo>
                  <a:lnTo>
                    <a:pt x="96"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3" name="Freeform 37"/>
            <p:cNvSpPr>
              <a:spLocks noEditPoints="1"/>
            </p:cNvSpPr>
            <p:nvPr/>
          </p:nvSpPr>
          <p:spPr bwMode="auto">
            <a:xfrm>
              <a:off x="559102" y="69850"/>
              <a:ext cx="1141413" cy="3959225"/>
            </a:xfrm>
            <a:custGeom>
              <a:avLst/>
              <a:gdLst>
                <a:gd name="T0" fmla="*/ 162 w 333"/>
                <a:gd name="T1" fmla="*/ 5 h 1155"/>
                <a:gd name="T2" fmla="*/ 197 w 333"/>
                <a:gd name="T3" fmla="*/ 289 h 1155"/>
                <a:gd name="T4" fmla="*/ 242 w 333"/>
                <a:gd name="T5" fmla="*/ 324 h 1155"/>
                <a:gd name="T6" fmla="*/ 302 w 333"/>
                <a:gd name="T7" fmla="*/ 693 h 1155"/>
                <a:gd name="T8" fmla="*/ 238 w 333"/>
                <a:gd name="T9" fmla="*/ 760 h 1155"/>
                <a:gd name="T10" fmla="*/ 190 w 333"/>
                <a:gd name="T11" fmla="*/ 819 h 1155"/>
                <a:gd name="T12" fmla="*/ 207 w 333"/>
                <a:gd name="T13" fmla="*/ 870 h 1155"/>
                <a:gd name="T14" fmla="*/ 231 w 333"/>
                <a:gd name="T15" fmla="*/ 901 h 1155"/>
                <a:gd name="T16" fmla="*/ 190 w 333"/>
                <a:gd name="T17" fmla="*/ 934 h 1155"/>
                <a:gd name="T18" fmla="*/ 192 w 333"/>
                <a:gd name="T19" fmla="*/ 1070 h 1155"/>
                <a:gd name="T20" fmla="*/ 179 w 333"/>
                <a:gd name="T21" fmla="*/ 1092 h 1155"/>
                <a:gd name="T22" fmla="*/ 162 w 333"/>
                <a:gd name="T23" fmla="*/ 1095 h 1155"/>
                <a:gd name="T24" fmla="*/ 146 w 333"/>
                <a:gd name="T25" fmla="*/ 1085 h 1155"/>
                <a:gd name="T26" fmla="*/ 142 w 333"/>
                <a:gd name="T27" fmla="*/ 941 h 1155"/>
                <a:gd name="T28" fmla="*/ 143 w 333"/>
                <a:gd name="T29" fmla="*/ 900 h 1155"/>
                <a:gd name="T30" fmla="*/ 82 w 333"/>
                <a:gd name="T31" fmla="*/ 873 h 1155"/>
                <a:gd name="T32" fmla="*/ 143 w 333"/>
                <a:gd name="T33" fmla="*/ 853 h 1155"/>
                <a:gd name="T34" fmla="*/ 162 w 333"/>
                <a:gd name="T35" fmla="*/ 765 h 1155"/>
                <a:gd name="T36" fmla="*/ 91 w 333"/>
                <a:gd name="T37" fmla="*/ 730 h 1155"/>
                <a:gd name="T38" fmla="*/ 31 w 333"/>
                <a:gd name="T39" fmla="*/ 361 h 1155"/>
                <a:gd name="T40" fmla="*/ 95 w 333"/>
                <a:gd name="T41" fmla="*/ 294 h 1155"/>
                <a:gd name="T42" fmla="*/ 178 w 333"/>
                <a:gd name="T43" fmla="*/ 1059 h 1155"/>
                <a:gd name="T44" fmla="*/ 155 w 333"/>
                <a:gd name="T45" fmla="*/ 1081 h 1155"/>
                <a:gd name="T46" fmla="*/ 146 w 333"/>
                <a:gd name="T47" fmla="*/ 289 h 1155"/>
                <a:gd name="T48" fmla="*/ 146 w 333"/>
                <a:gd name="T49" fmla="*/ 289 h 1155"/>
                <a:gd name="T50" fmla="*/ 166 w 333"/>
                <a:gd name="T51" fmla="*/ 923 h 1155"/>
                <a:gd name="T52" fmla="*/ 167 w 333"/>
                <a:gd name="T53" fmla="*/ 802 h 1155"/>
                <a:gd name="T54" fmla="*/ 214 w 333"/>
                <a:gd name="T55" fmla="*/ 877 h 1155"/>
                <a:gd name="T56" fmla="*/ 187 w 333"/>
                <a:gd name="T57" fmla="*/ 863 h 1155"/>
                <a:gd name="T58" fmla="*/ 105 w 333"/>
                <a:gd name="T59" fmla="*/ 890 h 1155"/>
                <a:gd name="T60" fmla="*/ 146 w 333"/>
                <a:gd name="T61" fmla="*/ 890 h 1155"/>
                <a:gd name="T62" fmla="*/ 180 w 333"/>
                <a:gd name="T63" fmla="*/ 856 h 1155"/>
                <a:gd name="T64" fmla="*/ 167 w 333"/>
                <a:gd name="T65" fmla="*/ 911 h 1155"/>
                <a:gd name="T66" fmla="*/ 199 w 333"/>
                <a:gd name="T67" fmla="*/ 383 h 1155"/>
                <a:gd name="T68" fmla="*/ 142 w 333"/>
                <a:gd name="T69" fmla="*/ 345 h 1155"/>
                <a:gd name="T70" fmla="*/ 182 w 333"/>
                <a:gd name="T71" fmla="*/ 714 h 1155"/>
                <a:gd name="T72" fmla="*/ 206 w 333"/>
                <a:gd name="T73" fmla="*/ 411 h 1155"/>
                <a:gd name="T74" fmla="*/ 246 w 333"/>
                <a:gd name="T75" fmla="*/ 692 h 1155"/>
                <a:gd name="T76" fmla="*/ 277 w 333"/>
                <a:gd name="T77" fmla="*/ 635 h 1155"/>
                <a:gd name="T78" fmla="*/ 324 w 333"/>
                <a:gd name="T79" fmla="*/ 618 h 1155"/>
                <a:gd name="T80" fmla="*/ 251 w 333"/>
                <a:gd name="T81" fmla="*/ 357 h 1155"/>
                <a:gd name="T82" fmla="*/ 270 w 333"/>
                <a:gd name="T83" fmla="*/ 419 h 1155"/>
                <a:gd name="T84" fmla="*/ 206 w 333"/>
                <a:gd name="T85" fmla="*/ 363 h 1155"/>
                <a:gd name="T86" fmla="*/ 127 w 333"/>
                <a:gd name="T87" fmla="*/ 363 h 1155"/>
                <a:gd name="T88" fmla="*/ 70 w 333"/>
                <a:gd name="T89" fmla="*/ 387 h 1155"/>
                <a:gd name="T90" fmla="*/ 106 w 333"/>
                <a:gd name="T91" fmla="*/ 339 h 1155"/>
                <a:gd name="T92" fmla="*/ 106 w 333"/>
                <a:gd name="T93" fmla="*/ 714 h 1155"/>
                <a:gd name="T94" fmla="*/ 65 w 333"/>
                <a:gd name="T95" fmla="*/ 649 h 1155"/>
                <a:gd name="T96" fmla="*/ 56 w 333"/>
                <a:gd name="T97" fmla="*/ 416 h 1155"/>
                <a:gd name="T98" fmla="*/ 63 w 333"/>
                <a:gd name="T99" fmla="*/ 419 h 1155"/>
                <a:gd name="T100" fmla="*/ 227 w 333"/>
                <a:gd name="T101" fmla="*/ 724 h 1155"/>
                <a:gd name="T102" fmla="*/ 102 w 333"/>
                <a:gd name="T103" fmla="*/ 726 h 1155"/>
                <a:gd name="T104" fmla="*/ 106 w 333"/>
                <a:gd name="T105" fmla="*/ 755 h 1155"/>
                <a:gd name="T106" fmla="*/ 233 w 333"/>
                <a:gd name="T107" fmla="*/ 749 h 1155"/>
                <a:gd name="T108" fmla="*/ 227 w 333"/>
                <a:gd name="T109" fmla="*/ 299 h 1155"/>
                <a:gd name="T110" fmla="*/ 102 w 333"/>
                <a:gd name="T111" fmla="*/ 300 h 1155"/>
                <a:gd name="T112" fmla="*/ 106 w 333"/>
                <a:gd name="T113" fmla="*/ 330 h 1155"/>
                <a:gd name="T114" fmla="*/ 231 w 333"/>
                <a:gd name="T115" fmla="*/ 328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155">
                  <a:moveTo>
                    <a:pt x="106" y="289"/>
                  </a:moveTo>
                  <a:cubicBezTo>
                    <a:pt x="136" y="289"/>
                    <a:pt x="136" y="289"/>
                    <a:pt x="136" y="289"/>
                  </a:cubicBezTo>
                  <a:cubicBezTo>
                    <a:pt x="137" y="282"/>
                    <a:pt x="141" y="277"/>
                    <a:pt x="145" y="272"/>
                  </a:cubicBezTo>
                  <a:cubicBezTo>
                    <a:pt x="149" y="268"/>
                    <a:pt x="155" y="265"/>
                    <a:pt x="162" y="264"/>
                  </a:cubicBezTo>
                  <a:cubicBezTo>
                    <a:pt x="162" y="5"/>
                    <a:pt x="162" y="5"/>
                    <a:pt x="162" y="5"/>
                  </a:cubicBezTo>
                  <a:cubicBezTo>
                    <a:pt x="162" y="2"/>
                    <a:pt x="164" y="0"/>
                    <a:pt x="167" y="0"/>
                  </a:cubicBezTo>
                  <a:cubicBezTo>
                    <a:pt x="169" y="0"/>
                    <a:pt x="171" y="2"/>
                    <a:pt x="171" y="5"/>
                  </a:cubicBezTo>
                  <a:cubicBezTo>
                    <a:pt x="171" y="264"/>
                    <a:pt x="171" y="264"/>
                    <a:pt x="171" y="264"/>
                  </a:cubicBezTo>
                  <a:cubicBezTo>
                    <a:pt x="178" y="265"/>
                    <a:pt x="184" y="268"/>
                    <a:pt x="188" y="272"/>
                  </a:cubicBezTo>
                  <a:cubicBezTo>
                    <a:pt x="193" y="277"/>
                    <a:pt x="196" y="282"/>
                    <a:pt x="197" y="289"/>
                  </a:cubicBezTo>
                  <a:cubicBezTo>
                    <a:pt x="227" y="289"/>
                    <a:pt x="227" y="289"/>
                    <a:pt x="227" y="289"/>
                  </a:cubicBezTo>
                  <a:cubicBezTo>
                    <a:pt x="231" y="289"/>
                    <a:pt x="235" y="291"/>
                    <a:pt x="238" y="294"/>
                  </a:cubicBezTo>
                  <a:cubicBezTo>
                    <a:pt x="238" y="294"/>
                    <a:pt x="238" y="294"/>
                    <a:pt x="238" y="294"/>
                  </a:cubicBezTo>
                  <a:cubicBezTo>
                    <a:pt x="241" y="296"/>
                    <a:pt x="242" y="300"/>
                    <a:pt x="242" y="304"/>
                  </a:cubicBezTo>
                  <a:cubicBezTo>
                    <a:pt x="242" y="324"/>
                    <a:pt x="242" y="324"/>
                    <a:pt x="242" y="324"/>
                  </a:cubicBezTo>
                  <a:cubicBezTo>
                    <a:pt x="242" y="326"/>
                    <a:pt x="242" y="328"/>
                    <a:pt x="241" y="330"/>
                  </a:cubicBezTo>
                  <a:cubicBezTo>
                    <a:pt x="265" y="334"/>
                    <a:pt x="286" y="345"/>
                    <a:pt x="302" y="361"/>
                  </a:cubicBezTo>
                  <a:cubicBezTo>
                    <a:pt x="321" y="380"/>
                    <a:pt x="333" y="406"/>
                    <a:pt x="333" y="436"/>
                  </a:cubicBezTo>
                  <a:cubicBezTo>
                    <a:pt x="333" y="618"/>
                    <a:pt x="333" y="618"/>
                    <a:pt x="333" y="618"/>
                  </a:cubicBezTo>
                  <a:cubicBezTo>
                    <a:pt x="333" y="647"/>
                    <a:pt x="321" y="674"/>
                    <a:pt x="302" y="693"/>
                  </a:cubicBezTo>
                  <a:cubicBezTo>
                    <a:pt x="286" y="709"/>
                    <a:pt x="265" y="720"/>
                    <a:pt x="241" y="723"/>
                  </a:cubicBezTo>
                  <a:cubicBezTo>
                    <a:pt x="242" y="725"/>
                    <a:pt x="242" y="727"/>
                    <a:pt x="242" y="730"/>
                  </a:cubicBezTo>
                  <a:cubicBezTo>
                    <a:pt x="242" y="749"/>
                    <a:pt x="242" y="749"/>
                    <a:pt x="242" y="749"/>
                  </a:cubicBezTo>
                  <a:cubicBezTo>
                    <a:pt x="242" y="753"/>
                    <a:pt x="241" y="757"/>
                    <a:pt x="238" y="760"/>
                  </a:cubicBezTo>
                  <a:cubicBezTo>
                    <a:pt x="238" y="760"/>
                    <a:pt x="238" y="760"/>
                    <a:pt x="238" y="760"/>
                  </a:cubicBezTo>
                  <a:cubicBezTo>
                    <a:pt x="235" y="763"/>
                    <a:pt x="231" y="765"/>
                    <a:pt x="227" y="765"/>
                  </a:cubicBezTo>
                  <a:cubicBezTo>
                    <a:pt x="171" y="765"/>
                    <a:pt x="171" y="765"/>
                    <a:pt x="171" y="765"/>
                  </a:cubicBezTo>
                  <a:cubicBezTo>
                    <a:pt x="171" y="793"/>
                    <a:pt x="171" y="793"/>
                    <a:pt x="171" y="793"/>
                  </a:cubicBezTo>
                  <a:cubicBezTo>
                    <a:pt x="190" y="812"/>
                    <a:pt x="190" y="812"/>
                    <a:pt x="190" y="812"/>
                  </a:cubicBezTo>
                  <a:cubicBezTo>
                    <a:pt x="192" y="814"/>
                    <a:pt x="192" y="817"/>
                    <a:pt x="190" y="819"/>
                  </a:cubicBezTo>
                  <a:cubicBezTo>
                    <a:pt x="173" y="836"/>
                    <a:pt x="173" y="836"/>
                    <a:pt x="173" y="836"/>
                  </a:cubicBezTo>
                  <a:cubicBezTo>
                    <a:pt x="190" y="853"/>
                    <a:pt x="190" y="853"/>
                    <a:pt x="190" y="853"/>
                  </a:cubicBezTo>
                  <a:cubicBezTo>
                    <a:pt x="190" y="853"/>
                    <a:pt x="190" y="853"/>
                    <a:pt x="190" y="853"/>
                  </a:cubicBezTo>
                  <a:cubicBezTo>
                    <a:pt x="190" y="853"/>
                    <a:pt x="190" y="853"/>
                    <a:pt x="190" y="853"/>
                  </a:cubicBezTo>
                  <a:cubicBezTo>
                    <a:pt x="207" y="870"/>
                    <a:pt x="207" y="870"/>
                    <a:pt x="207" y="870"/>
                  </a:cubicBezTo>
                  <a:cubicBezTo>
                    <a:pt x="224" y="853"/>
                    <a:pt x="224" y="853"/>
                    <a:pt x="224" y="853"/>
                  </a:cubicBezTo>
                  <a:cubicBezTo>
                    <a:pt x="226" y="851"/>
                    <a:pt x="229" y="851"/>
                    <a:pt x="231" y="853"/>
                  </a:cubicBezTo>
                  <a:cubicBezTo>
                    <a:pt x="252" y="873"/>
                    <a:pt x="252" y="873"/>
                    <a:pt x="252" y="873"/>
                  </a:cubicBezTo>
                  <a:cubicBezTo>
                    <a:pt x="253" y="875"/>
                    <a:pt x="253" y="878"/>
                    <a:pt x="252" y="880"/>
                  </a:cubicBezTo>
                  <a:cubicBezTo>
                    <a:pt x="231" y="901"/>
                    <a:pt x="231" y="901"/>
                    <a:pt x="231" y="901"/>
                  </a:cubicBezTo>
                  <a:cubicBezTo>
                    <a:pt x="229" y="902"/>
                    <a:pt x="226" y="902"/>
                    <a:pt x="224" y="901"/>
                  </a:cubicBezTo>
                  <a:cubicBezTo>
                    <a:pt x="207" y="884"/>
                    <a:pt x="207" y="884"/>
                    <a:pt x="207" y="884"/>
                  </a:cubicBezTo>
                  <a:cubicBezTo>
                    <a:pt x="190" y="901"/>
                    <a:pt x="190" y="901"/>
                    <a:pt x="190" y="901"/>
                  </a:cubicBezTo>
                  <a:cubicBezTo>
                    <a:pt x="173" y="918"/>
                    <a:pt x="173" y="918"/>
                    <a:pt x="173" y="918"/>
                  </a:cubicBezTo>
                  <a:cubicBezTo>
                    <a:pt x="190" y="934"/>
                    <a:pt x="190" y="934"/>
                    <a:pt x="190" y="934"/>
                  </a:cubicBezTo>
                  <a:cubicBezTo>
                    <a:pt x="191" y="936"/>
                    <a:pt x="191" y="939"/>
                    <a:pt x="190" y="941"/>
                  </a:cubicBezTo>
                  <a:cubicBezTo>
                    <a:pt x="171" y="959"/>
                    <a:pt x="171" y="959"/>
                    <a:pt x="171" y="959"/>
                  </a:cubicBezTo>
                  <a:cubicBezTo>
                    <a:pt x="171" y="1045"/>
                    <a:pt x="171" y="1045"/>
                    <a:pt x="171" y="1045"/>
                  </a:cubicBezTo>
                  <a:cubicBezTo>
                    <a:pt x="176" y="1046"/>
                    <a:pt x="181" y="1049"/>
                    <a:pt x="185" y="1052"/>
                  </a:cubicBezTo>
                  <a:cubicBezTo>
                    <a:pt x="189" y="1057"/>
                    <a:pt x="192" y="1063"/>
                    <a:pt x="192" y="1070"/>
                  </a:cubicBezTo>
                  <a:cubicBezTo>
                    <a:pt x="192" y="1076"/>
                    <a:pt x="190" y="1081"/>
                    <a:pt x="187" y="1085"/>
                  </a:cubicBezTo>
                  <a:cubicBezTo>
                    <a:pt x="198" y="1127"/>
                    <a:pt x="198" y="1127"/>
                    <a:pt x="198" y="1127"/>
                  </a:cubicBezTo>
                  <a:cubicBezTo>
                    <a:pt x="199" y="1130"/>
                    <a:pt x="197" y="1133"/>
                    <a:pt x="195" y="1133"/>
                  </a:cubicBezTo>
                  <a:cubicBezTo>
                    <a:pt x="192" y="1134"/>
                    <a:pt x="189" y="1132"/>
                    <a:pt x="189" y="1130"/>
                  </a:cubicBezTo>
                  <a:cubicBezTo>
                    <a:pt x="179" y="1092"/>
                    <a:pt x="179" y="1092"/>
                    <a:pt x="179" y="1092"/>
                  </a:cubicBezTo>
                  <a:cubicBezTo>
                    <a:pt x="176" y="1094"/>
                    <a:pt x="174" y="1095"/>
                    <a:pt x="171" y="1095"/>
                  </a:cubicBezTo>
                  <a:cubicBezTo>
                    <a:pt x="171" y="1150"/>
                    <a:pt x="171" y="1150"/>
                    <a:pt x="171" y="1150"/>
                  </a:cubicBezTo>
                  <a:cubicBezTo>
                    <a:pt x="171" y="1153"/>
                    <a:pt x="169" y="1155"/>
                    <a:pt x="167" y="1155"/>
                  </a:cubicBezTo>
                  <a:cubicBezTo>
                    <a:pt x="164" y="1155"/>
                    <a:pt x="162" y="1153"/>
                    <a:pt x="162" y="1150"/>
                  </a:cubicBezTo>
                  <a:cubicBezTo>
                    <a:pt x="162" y="1095"/>
                    <a:pt x="162" y="1095"/>
                    <a:pt x="162" y="1095"/>
                  </a:cubicBezTo>
                  <a:cubicBezTo>
                    <a:pt x="159" y="1095"/>
                    <a:pt x="157" y="1094"/>
                    <a:pt x="154" y="1092"/>
                  </a:cubicBezTo>
                  <a:cubicBezTo>
                    <a:pt x="144" y="1130"/>
                    <a:pt x="144" y="1130"/>
                    <a:pt x="144" y="1130"/>
                  </a:cubicBezTo>
                  <a:cubicBezTo>
                    <a:pt x="144" y="1132"/>
                    <a:pt x="141" y="1134"/>
                    <a:pt x="139" y="1133"/>
                  </a:cubicBezTo>
                  <a:cubicBezTo>
                    <a:pt x="136" y="1133"/>
                    <a:pt x="134" y="1130"/>
                    <a:pt x="135" y="1127"/>
                  </a:cubicBezTo>
                  <a:cubicBezTo>
                    <a:pt x="146" y="1085"/>
                    <a:pt x="146" y="1085"/>
                    <a:pt x="146" y="1085"/>
                  </a:cubicBezTo>
                  <a:cubicBezTo>
                    <a:pt x="143" y="1081"/>
                    <a:pt x="141" y="1076"/>
                    <a:pt x="141" y="1070"/>
                  </a:cubicBezTo>
                  <a:cubicBezTo>
                    <a:pt x="141" y="1063"/>
                    <a:pt x="144" y="1057"/>
                    <a:pt x="149" y="1052"/>
                  </a:cubicBezTo>
                  <a:cubicBezTo>
                    <a:pt x="152" y="1049"/>
                    <a:pt x="157" y="1046"/>
                    <a:pt x="162" y="1045"/>
                  </a:cubicBezTo>
                  <a:cubicBezTo>
                    <a:pt x="162" y="960"/>
                    <a:pt x="162" y="960"/>
                    <a:pt x="162" y="960"/>
                  </a:cubicBezTo>
                  <a:cubicBezTo>
                    <a:pt x="142" y="941"/>
                    <a:pt x="142" y="941"/>
                    <a:pt x="142" y="941"/>
                  </a:cubicBezTo>
                  <a:cubicBezTo>
                    <a:pt x="140" y="939"/>
                    <a:pt x="140" y="936"/>
                    <a:pt x="142" y="934"/>
                  </a:cubicBezTo>
                  <a:cubicBezTo>
                    <a:pt x="159" y="917"/>
                    <a:pt x="159" y="917"/>
                    <a:pt x="159" y="917"/>
                  </a:cubicBezTo>
                  <a:cubicBezTo>
                    <a:pt x="143" y="901"/>
                    <a:pt x="143" y="901"/>
                    <a:pt x="143" y="901"/>
                  </a:cubicBezTo>
                  <a:cubicBezTo>
                    <a:pt x="143" y="901"/>
                    <a:pt x="143" y="901"/>
                    <a:pt x="143" y="901"/>
                  </a:cubicBezTo>
                  <a:cubicBezTo>
                    <a:pt x="143" y="900"/>
                    <a:pt x="143" y="900"/>
                    <a:pt x="143" y="900"/>
                  </a:cubicBezTo>
                  <a:cubicBezTo>
                    <a:pt x="126" y="884"/>
                    <a:pt x="126" y="884"/>
                    <a:pt x="126" y="884"/>
                  </a:cubicBezTo>
                  <a:cubicBezTo>
                    <a:pt x="109" y="901"/>
                    <a:pt x="109" y="901"/>
                    <a:pt x="109" y="901"/>
                  </a:cubicBezTo>
                  <a:cubicBezTo>
                    <a:pt x="107" y="902"/>
                    <a:pt x="104" y="902"/>
                    <a:pt x="102" y="901"/>
                  </a:cubicBezTo>
                  <a:cubicBezTo>
                    <a:pt x="82" y="880"/>
                    <a:pt x="82" y="880"/>
                    <a:pt x="82" y="880"/>
                  </a:cubicBezTo>
                  <a:cubicBezTo>
                    <a:pt x="80" y="878"/>
                    <a:pt x="80" y="875"/>
                    <a:pt x="82" y="873"/>
                  </a:cubicBezTo>
                  <a:cubicBezTo>
                    <a:pt x="102" y="853"/>
                    <a:pt x="102" y="853"/>
                    <a:pt x="102" y="853"/>
                  </a:cubicBezTo>
                  <a:cubicBezTo>
                    <a:pt x="104" y="851"/>
                    <a:pt x="107" y="851"/>
                    <a:pt x="109" y="853"/>
                  </a:cubicBezTo>
                  <a:cubicBezTo>
                    <a:pt x="126" y="870"/>
                    <a:pt x="126" y="870"/>
                    <a:pt x="126" y="870"/>
                  </a:cubicBezTo>
                  <a:cubicBezTo>
                    <a:pt x="143" y="853"/>
                    <a:pt x="143" y="853"/>
                    <a:pt x="143" y="853"/>
                  </a:cubicBezTo>
                  <a:cubicBezTo>
                    <a:pt x="143" y="853"/>
                    <a:pt x="143" y="853"/>
                    <a:pt x="143" y="853"/>
                  </a:cubicBezTo>
                  <a:cubicBezTo>
                    <a:pt x="160" y="836"/>
                    <a:pt x="160" y="836"/>
                    <a:pt x="160" y="836"/>
                  </a:cubicBezTo>
                  <a:cubicBezTo>
                    <a:pt x="143" y="819"/>
                    <a:pt x="143" y="819"/>
                    <a:pt x="143" y="819"/>
                  </a:cubicBezTo>
                  <a:cubicBezTo>
                    <a:pt x="141" y="817"/>
                    <a:pt x="141" y="814"/>
                    <a:pt x="143" y="812"/>
                  </a:cubicBezTo>
                  <a:cubicBezTo>
                    <a:pt x="162" y="793"/>
                    <a:pt x="162" y="793"/>
                    <a:pt x="162" y="793"/>
                  </a:cubicBezTo>
                  <a:cubicBezTo>
                    <a:pt x="162" y="765"/>
                    <a:pt x="162" y="765"/>
                    <a:pt x="162" y="765"/>
                  </a:cubicBezTo>
                  <a:cubicBezTo>
                    <a:pt x="106" y="765"/>
                    <a:pt x="106" y="765"/>
                    <a:pt x="106" y="765"/>
                  </a:cubicBezTo>
                  <a:cubicBezTo>
                    <a:pt x="102" y="765"/>
                    <a:pt x="98" y="763"/>
                    <a:pt x="95" y="760"/>
                  </a:cubicBezTo>
                  <a:cubicBezTo>
                    <a:pt x="95" y="760"/>
                    <a:pt x="95" y="760"/>
                    <a:pt x="95" y="760"/>
                  </a:cubicBezTo>
                  <a:cubicBezTo>
                    <a:pt x="92" y="757"/>
                    <a:pt x="91" y="753"/>
                    <a:pt x="91" y="749"/>
                  </a:cubicBezTo>
                  <a:cubicBezTo>
                    <a:pt x="91" y="730"/>
                    <a:pt x="91" y="730"/>
                    <a:pt x="91" y="730"/>
                  </a:cubicBezTo>
                  <a:cubicBezTo>
                    <a:pt x="91" y="727"/>
                    <a:pt x="91" y="725"/>
                    <a:pt x="92" y="723"/>
                  </a:cubicBezTo>
                  <a:cubicBezTo>
                    <a:pt x="69" y="720"/>
                    <a:pt x="47" y="709"/>
                    <a:pt x="31" y="693"/>
                  </a:cubicBezTo>
                  <a:cubicBezTo>
                    <a:pt x="12" y="674"/>
                    <a:pt x="0" y="647"/>
                    <a:pt x="0" y="618"/>
                  </a:cubicBezTo>
                  <a:cubicBezTo>
                    <a:pt x="0" y="436"/>
                    <a:pt x="0" y="436"/>
                    <a:pt x="0" y="436"/>
                  </a:cubicBezTo>
                  <a:cubicBezTo>
                    <a:pt x="0" y="406"/>
                    <a:pt x="12" y="380"/>
                    <a:pt x="31" y="361"/>
                  </a:cubicBezTo>
                  <a:cubicBezTo>
                    <a:pt x="47" y="345"/>
                    <a:pt x="69" y="334"/>
                    <a:pt x="92" y="330"/>
                  </a:cubicBezTo>
                  <a:cubicBezTo>
                    <a:pt x="91" y="328"/>
                    <a:pt x="91" y="326"/>
                    <a:pt x="91" y="324"/>
                  </a:cubicBezTo>
                  <a:cubicBezTo>
                    <a:pt x="91" y="304"/>
                    <a:pt x="91" y="304"/>
                    <a:pt x="91" y="304"/>
                  </a:cubicBezTo>
                  <a:cubicBezTo>
                    <a:pt x="91" y="300"/>
                    <a:pt x="92" y="296"/>
                    <a:pt x="95" y="294"/>
                  </a:cubicBezTo>
                  <a:cubicBezTo>
                    <a:pt x="95" y="294"/>
                    <a:pt x="95" y="294"/>
                    <a:pt x="95" y="294"/>
                  </a:cubicBezTo>
                  <a:cubicBezTo>
                    <a:pt x="98" y="291"/>
                    <a:pt x="102" y="289"/>
                    <a:pt x="106" y="289"/>
                  </a:cubicBezTo>
                  <a:close/>
                  <a:moveTo>
                    <a:pt x="178" y="1081"/>
                  </a:moveTo>
                  <a:cubicBezTo>
                    <a:pt x="178" y="1081"/>
                    <a:pt x="178" y="1081"/>
                    <a:pt x="178" y="1081"/>
                  </a:cubicBezTo>
                  <a:cubicBezTo>
                    <a:pt x="181" y="1078"/>
                    <a:pt x="182" y="1074"/>
                    <a:pt x="182" y="1070"/>
                  </a:cubicBezTo>
                  <a:cubicBezTo>
                    <a:pt x="182" y="1066"/>
                    <a:pt x="181" y="1062"/>
                    <a:pt x="178" y="1059"/>
                  </a:cubicBezTo>
                  <a:cubicBezTo>
                    <a:pt x="175" y="1056"/>
                    <a:pt x="171" y="1054"/>
                    <a:pt x="167" y="1054"/>
                  </a:cubicBezTo>
                  <a:cubicBezTo>
                    <a:pt x="162" y="1054"/>
                    <a:pt x="158" y="1056"/>
                    <a:pt x="155" y="1059"/>
                  </a:cubicBezTo>
                  <a:cubicBezTo>
                    <a:pt x="152" y="1062"/>
                    <a:pt x="151" y="1066"/>
                    <a:pt x="151" y="1070"/>
                  </a:cubicBezTo>
                  <a:cubicBezTo>
                    <a:pt x="151" y="1074"/>
                    <a:pt x="152" y="1078"/>
                    <a:pt x="155" y="1081"/>
                  </a:cubicBezTo>
                  <a:cubicBezTo>
                    <a:pt x="155" y="1081"/>
                    <a:pt x="155" y="1081"/>
                    <a:pt x="155" y="1081"/>
                  </a:cubicBezTo>
                  <a:cubicBezTo>
                    <a:pt x="155" y="1081"/>
                    <a:pt x="155" y="1081"/>
                    <a:pt x="155" y="1081"/>
                  </a:cubicBezTo>
                  <a:cubicBezTo>
                    <a:pt x="158" y="1084"/>
                    <a:pt x="162" y="1086"/>
                    <a:pt x="167" y="1086"/>
                  </a:cubicBezTo>
                  <a:cubicBezTo>
                    <a:pt x="171" y="1086"/>
                    <a:pt x="175" y="1084"/>
                    <a:pt x="178" y="1081"/>
                  </a:cubicBezTo>
                  <a:cubicBezTo>
                    <a:pt x="178" y="1081"/>
                    <a:pt x="178" y="1081"/>
                    <a:pt x="178" y="1081"/>
                  </a:cubicBezTo>
                  <a:close/>
                  <a:moveTo>
                    <a:pt x="146" y="289"/>
                  </a:moveTo>
                  <a:cubicBezTo>
                    <a:pt x="187" y="289"/>
                    <a:pt x="187" y="289"/>
                    <a:pt x="187" y="289"/>
                  </a:cubicBezTo>
                  <a:cubicBezTo>
                    <a:pt x="186" y="285"/>
                    <a:pt x="184" y="282"/>
                    <a:pt x="181" y="279"/>
                  </a:cubicBezTo>
                  <a:cubicBezTo>
                    <a:pt x="178" y="275"/>
                    <a:pt x="172" y="273"/>
                    <a:pt x="167" y="273"/>
                  </a:cubicBezTo>
                  <a:cubicBezTo>
                    <a:pt x="161" y="273"/>
                    <a:pt x="156" y="275"/>
                    <a:pt x="152" y="279"/>
                  </a:cubicBezTo>
                  <a:cubicBezTo>
                    <a:pt x="149" y="282"/>
                    <a:pt x="147" y="285"/>
                    <a:pt x="146" y="289"/>
                  </a:cubicBezTo>
                  <a:close/>
                  <a:moveTo>
                    <a:pt x="164" y="949"/>
                  </a:moveTo>
                  <a:cubicBezTo>
                    <a:pt x="165" y="948"/>
                    <a:pt x="166" y="948"/>
                    <a:pt x="167" y="948"/>
                  </a:cubicBezTo>
                  <a:cubicBezTo>
                    <a:pt x="167" y="948"/>
                    <a:pt x="168" y="948"/>
                    <a:pt x="168" y="948"/>
                  </a:cubicBezTo>
                  <a:cubicBezTo>
                    <a:pt x="179" y="937"/>
                    <a:pt x="179" y="937"/>
                    <a:pt x="179" y="937"/>
                  </a:cubicBezTo>
                  <a:cubicBezTo>
                    <a:pt x="166" y="923"/>
                    <a:pt x="166" y="923"/>
                    <a:pt x="166" y="923"/>
                  </a:cubicBezTo>
                  <a:cubicBezTo>
                    <a:pt x="152" y="937"/>
                    <a:pt x="152" y="937"/>
                    <a:pt x="152" y="937"/>
                  </a:cubicBezTo>
                  <a:cubicBezTo>
                    <a:pt x="164" y="949"/>
                    <a:pt x="164" y="949"/>
                    <a:pt x="164" y="949"/>
                  </a:cubicBezTo>
                  <a:close/>
                  <a:moveTo>
                    <a:pt x="167" y="829"/>
                  </a:moveTo>
                  <a:cubicBezTo>
                    <a:pt x="180" y="816"/>
                    <a:pt x="180" y="816"/>
                    <a:pt x="180" y="816"/>
                  </a:cubicBezTo>
                  <a:cubicBezTo>
                    <a:pt x="167" y="802"/>
                    <a:pt x="167" y="802"/>
                    <a:pt x="167" y="802"/>
                  </a:cubicBezTo>
                  <a:cubicBezTo>
                    <a:pt x="153" y="816"/>
                    <a:pt x="153" y="816"/>
                    <a:pt x="153" y="816"/>
                  </a:cubicBezTo>
                  <a:cubicBezTo>
                    <a:pt x="167" y="829"/>
                    <a:pt x="167" y="829"/>
                    <a:pt x="167" y="829"/>
                  </a:cubicBezTo>
                  <a:close/>
                  <a:moveTo>
                    <a:pt x="241" y="877"/>
                  </a:moveTo>
                  <a:cubicBezTo>
                    <a:pt x="228" y="863"/>
                    <a:pt x="228" y="863"/>
                    <a:pt x="228" y="863"/>
                  </a:cubicBezTo>
                  <a:cubicBezTo>
                    <a:pt x="214" y="877"/>
                    <a:pt x="214" y="877"/>
                    <a:pt x="214" y="877"/>
                  </a:cubicBezTo>
                  <a:cubicBezTo>
                    <a:pt x="228" y="890"/>
                    <a:pt x="228" y="890"/>
                    <a:pt x="228" y="890"/>
                  </a:cubicBezTo>
                  <a:cubicBezTo>
                    <a:pt x="241" y="877"/>
                    <a:pt x="241" y="877"/>
                    <a:pt x="241" y="877"/>
                  </a:cubicBezTo>
                  <a:close/>
                  <a:moveTo>
                    <a:pt x="187" y="890"/>
                  </a:moveTo>
                  <a:cubicBezTo>
                    <a:pt x="201" y="877"/>
                    <a:pt x="201" y="877"/>
                    <a:pt x="201" y="877"/>
                  </a:cubicBezTo>
                  <a:cubicBezTo>
                    <a:pt x="187" y="863"/>
                    <a:pt x="187" y="863"/>
                    <a:pt x="187" y="863"/>
                  </a:cubicBezTo>
                  <a:cubicBezTo>
                    <a:pt x="173" y="877"/>
                    <a:pt x="173" y="877"/>
                    <a:pt x="173" y="877"/>
                  </a:cubicBezTo>
                  <a:cubicBezTo>
                    <a:pt x="187" y="890"/>
                    <a:pt x="187" y="890"/>
                    <a:pt x="187" y="890"/>
                  </a:cubicBezTo>
                  <a:close/>
                  <a:moveTo>
                    <a:pt x="105" y="863"/>
                  </a:moveTo>
                  <a:cubicBezTo>
                    <a:pt x="92" y="877"/>
                    <a:pt x="92" y="877"/>
                    <a:pt x="92" y="877"/>
                  </a:cubicBezTo>
                  <a:cubicBezTo>
                    <a:pt x="105" y="890"/>
                    <a:pt x="105" y="890"/>
                    <a:pt x="105" y="890"/>
                  </a:cubicBezTo>
                  <a:cubicBezTo>
                    <a:pt x="119" y="877"/>
                    <a:pt x="119" y="877"/>
                    <a:pt x="119" y="877"/>
                  </a:cubicBezTo>
                  <a:cubicBezTo>
                    <a:pt x="105" y="863"/>
                    <a:pt x="105" y="863"/>
                    <a:pt x="105" y="863"/>
                  </a:cubicBezTo>
                  <a:close/>
                  <a:moveTo>
                    <a:pt x="146" y="863"/>
                  </a:moveTo>
                  <a:cubicBezTo>
                    <a:pt x="132" y="877"/>
                    <a:pt x="132" y="877"/>
                    <a:pt x="132" y="877"/>
                  </a:cubicBezTo>
                  <a:cubicBezTo>
                    <a:pt x="146" y="890"/>
                    <a:pt x="146" y="890"/>
                    <a:pt x="146" y="890"/>
                  </a:cubicBezTo>
                  <a:cubicBezTo>
                    <a:pt x="160" y="877"/>
                    <a:pt x="160" y="877"/>
                    <a:pt x="160" y="877"/>
                  </a:cubicBezTo>
                  <a:cubicBezTo>
                    <a:pt x="146" y="863"/>
                    <a:pt x="146" y="863"/>
                    <a:pt x="146" y="863"/>
                  </a:cubicBezTo>
                  <a:close/>
                  <a:moveTo>
                    <a:pt x="153" y="856"/>
                  </a:moveTo>
                  <a:cubicBezTo>
                    <a:pt x="167" y="870"/>
                    <a:pt x="167" y="870"/>
                    <a:pt x="167" y="870"/>
                  </a:cubicBezTo>
                  <a:cubicBezTo>
                    <a:pt x="180" y="856"/>
                    <a:pt x="180" y="856"/>
                    <a:pt x="180" y="856"/>
                  </a:cubicBezTo>
                  <a:cubicBezTo>
                    <a:pt x="167" y="843"/>
                    <a:pt x="167" y="843"/>
                    <a:pt x="167" y="843"/>
                  </a:cubicBezTo>
                  <a:cubicBezTo>
                    <a:pt x="153" y="856"/>
                    <a:pt x="153" y="856"/>
                    <a:pt x="153" y="856"/>
                  </a:cubicBezTo>
                  <a:close/>
                  <a:moveTo>
                    <a:pt x="167" y="884"/>
                  </a:moveTo>
                  <a:cubicBezTo>
                    <a:pt x="153" y="897"/>
                    <a:pt x="153" y="897"/>
                    <a:pt x="153" y="897"/>
                  </a:cubicBezTo>
                  <a:cubicBezTo>
                    <a:pt x="167" y="911"/>
                    <a:pt x="167" y="911"/>
                    <a:pt x="167" y="911"/>
                  </a:cubicBezTo>
                  <a:cubicBezTo>
                    <a:pt x="180" y="897"/>
                    <a:pt x="180" y="897"/>
                    <a:pt x="180" y="897"/>
                  </a:cubicBezTo>
                  <a:cubicBezTo>
                    <a:pt x="167" y="884"/>
                    <a:pt x="167" y="884"/>
                    <a:pt x="167" y="884"/>
                  </a:cubicBezTo>
                  <a:close/>
                  <a:moveTo>
                    <a:pt x="206" y="383"/>
                  </a:moveTo>
                  <a:cubicBezTo>
                    <a:pt x="206" y="385"/>
                    <a:pt x="204" y="387"/>
                    <a:pt x="202" y="387"/>
                  </a:cubicBezTo>
                  <a:cubicBezTo>
                    <a:pt x="200" y="387"/>
                    <a:pt x="199" y="385"/>
                    <a:pt x="199" y="383"/>
                  </a:cubicBezTo>
                  <a:cubicBezTo>
                    <a:pt x="199" y="363"/>
                    <a:pt x="199" y="363"/>
                    <a:pt x="199" y="363"/>
                  </a:cubicBezTo>
                  <a:cubicBezTo>
                    <a:pt x="199" y="356"/>
                    <a:pt x="196" y="350"/>
                    <a:pt x="191" y="345"/>
                  </a:cubicBezTo>
                  <a:cubicBezTo>
                    <a:pt x="189" y="342"/>
                    <a:pt x="185" y="340"/>
                    <a:pt x="182" y="339"/>
                  </a:cubicBezTo>
                  <a:cubicBezTo>
                    <a:pt x="152" y="339"/>
                    <a:pt x="152" y="339"/>
                    <a:pt x="152" y="339"/>
                  </a:cubicBezTo>
                  <a:cubicBezTo>
                    <a:pt x="148" y="340"/>
                    <a:pt x="144" y="342"/>
                    <a:pt x="142" y="345"/>
                  </a:cubicBezTo>
                  <a:cubicBezTo>
                    <a:pt x="137" y="350"/>
                    <a:pt x="134" y="356"/>
                    <a:pt x="134" y="363"/>
                  </a:cubicBezTo>
                  <a:cubicBezTo>
                    <a:pt x="134" y="691"/>
                    <a:pt x="134" y="691"/>
                    <a:pt x="134" y="691"/>
                  </a:cubicBezTo>
                  <a:cubicBezTo>
                    <a:pt x="134" y="698"/>
                    <a:pt x="137" y="704"/>
                    <a:pt x="142" y="708"/>
                  </a:cubicBezTo>
                  <a:cubicBezTo>
                    <a:pt x="144" y="711"/>
                    <a:pt x="148" y="713"/>
                    <a:pt x="152" y="714"/>
                  </a:cubicBezTo>
                  <a:cubicBezTo>
                    <a:pt x="182" y="714"/>
                    <a:pt x="182" y="714"/>
                    <a:pt x="182" y="714"/>
                  </a:cubicBezTo>
                  <a:cubicBezTo>
                    <a:pt x="185" y="713"/>
                    <a:pt x="189" y="711"/>
                    <a:pt x="191" y="708"/>
                  </a:cubicBezTo>
                  <a:cubicBezTo>
                    <a:pt x="196" y="704"/>
                    <a:pt x="199" y="698"/>
                    <a:pt x="199" y="691"/>
                  </a:cubicBezTo>
                  <a:cubicBezTo>
                    <a:pt x="199" y="411"/>
                    <a:pt x="199" y="411"/>
                    <a:pt x="199" y="411"/>
                  </a:cubicBezTo>
                  <a:cubicBezTo>
                    <a:pt x="199" y="409"/>
                    <a:pt x="200" y="407"/>
                    <a:pt x="202" y="407"/>
                  </a:cubicBezTo>
                  <a:cubicBezTo>
                    <a:pt x="204" y="407"/>
                    <a:pt x="206" y="409"/>
                    <a:pt x="206" y="411"/>
                  </a:cubicBezTo>
                  <a:cubicBezTo>
                    <a:pt x="206" y="691"/>
                    <a:pt x="206" y="691"/>
                    <a:pt x="206" y="691"/>
                  </a:cubicBezTo>
                  <a:cubicBezTo>
                    <a:pt x="206" y="700"/>
                    <a:pt x="202" y="708"/>
                    <a:pt x="197" y="713"/>
                  </a:cubicBezTo>
                  <a:cubicBezTo>
                    <a:pt x="196" y="714"/>
                    <a:pt x="196" y="714"/>
                    <a:pt x="195" y="714"/>
                  </a:cubicBezTo>
                  <a:cubicBezTo>
                    <a:pt x="203" y="714"/>
                    <a:pt x="203" y="714"/>
                    <a:pt x="203" y="714"/>
                  </a:cubicBezTo>
                  <a:cubicBezTo>
                    <a:pt x="219" y="712"/>
                    <a:pt x="235" y="703"/>
                    <a:pt x="246" y="692"/>
                  </a:cubicBezTo>
                  <a:cubicBezTo>
                    <a:pt x="261" y="677"/>
                    <a:pt x="270" y="657"/>
                    <a:pt x="270" y="635"/>
                  </a:cubicBezTo>
                  <a:cubicBezTo>
                    <a:pt x="270" y="634"/>
                    <a:pt x="270" y="634"/>
                    <a:pt x="270" y="634"/>
                  </a:cubicBezTo>
                  <a:cubicBezTo>
                    <a:pt x="270" y="632"/>
                    <a:pt x="271" y="630"/>
                    <a:pt x="273" y="630"/>
                  </a:cubicBezTo>
                  <a:cubicBezTo>
                    <a:pt x="275" y="630"/>
                    <a:pt x="277" y="632"/>
                    <a:pt x="277" y="634"/>
                  </a:cubicBezTo>
                  <a:cubicBezTo>
                    <a:pt x="277" y="635"/>
                    <a:pt x="277" y="635"/>
                    <a:pt x="277" y="635"/>
                  </a:cubicBezTo>
                  <a:cubicBezTo>
                    <a:pt x="277" y="659"/>
                    <a:pt x="267" y="681"/>
                    <a:pt x="251" y="697"/>
                  </a:cubicBezTo>
                  <a:cubicBezTo>
                    <a:pt x="244" y="704"/>
                    <a:pt x="236" y="710"/>
                    <a:pt x="226" y="714"/>
                  </a:cubicBezTo>
                  <a:cubicBezTo>
                    <a:pt x="227" y="714"/>
                    <a:pt x="227" y="714"/>
                    <a:pt x="227" y="714"/>
                  </a:cubicBezTo>
                  <a:cubicBezTo>
                    <a:pt x="254" y="714"/>
                    <a:pt x="278" y="704"/>
                    <a:pt x="295" y="686"/>
                  </a:cubicBezTo>
                  <a:cubicBezTo>
                    <a:pt x="313" y="669"/>
                    <a:pt x="324" y="644"/>
                    <a:pt x="324" y="618"/>
                  </a:cubicBezTo>
                  <a:cubicBezTo>
                    <a:pt x="324" y="436"/>
                    <a:pt x="324" y="436"/>
                    <a:pt x="324" y="436"/>
                  </a:cubicBezTo>
                  <a:cubicBezTo>
                    <a:pt x="324" y="409"/>
                    <a:pt x="313" y="385"/>
                    <a:pt x="295" y="367"/>
                  </a:cubicBezTo>
                  <a:cubicBezTo>
                    <a:pt x="278" y="350"/>
                    <a:pt x="254" y="339"/>
                    <a:pt x="227" y="339"/>
                  </a:cubicBezTo>
                  <a:cubicBezTo>
                    <a:pt x="226" y="339"/>
                    <a:pt x="226" y="339"/>
                    <a:pt x="226" y="339"/>
                  </a:cubicBezTo>
                  <a:cubicBezTo>
                    <a:pt x="236" y="343"/>
                    <a:pt x="244" y="349"/>
                    <a:pt x="251" y="357"/>
                  </a:cubicBezTo>
                  <a:cubicBezTo>
                    <a:pt x="267" y="373"/>
                    <a:pt x="277" y="395"/>
                    <a:pt x="277" y="419"/>
                  </a:cubicBezTo>
                  <a:cubicBezTo>
                    <a:pt x="277" y="606"/>
                    <a:pt x="277" y="606"/>
                    <a:pt x="277" y="606"/>
                  </a:cubicBezTo>
                  <a:cubicBezTo>
                    <a:pt x="277" y="608"/>
                    <a:pt x="275" y="610"/>
                    <a:pt x="273" y="610"/>
                  </a:cubicBezTo>
                  <a:cubicBezTo>
                    <a:pt x="271" y="610"/>
                    <a:pt x="270" y="608"/>
                    <a:pt x="270" y="606"/>
                  </a:cubicBezTo>
                  <a:cubicBezTo>
                    <a:pt x="270" y="419"/>
                    <a:pt x="270" y="419"/>
                    <a:pt x="270" y="419"/>
                  </a:cubicBezTo>
                  <a:cubicBezTo>
                    <a:pt x="270" y="397"/>
                    <a:pt x="261" y="376"/>
                    <a:pt x="246" y="362"/>
                  </a:cubicBezTo>
                  <a:cubicBezTo>
                    <a:pt x="235" y="350"/>
                    <a:pt x="219" y="342"/>
                    <a:pt x="203" y="339"/>
                  </a:cubicBezTo>
                  <a:cubicBezTo>
                    <a:pt x="195" y="339"/>
                    <a:pt x="195" y="339"/>
                    <a:pt x="195" y="339"/>
                  </a:cubicBezTo>
                  <a:cubicBezTo>
                    <a:pt x="196" y="339"/>
                    <a:pt x="196" y="340"/>
                    <a:pt x="197" y="340"/>
                  </a:cubicBezTo>
                  <a:cubicBezTo>
                    <a:pt x="202" y="346"/>
                    <a:pt x="206" y="354"/>
                    <a:pt x="206" y="363"/>
                  </a:cubicBezTo>
                  <a:cubicBezTo>
                    <a:pt x="206" y="383"/>
                    <a:pt x="206" y="383"/>
                    <a:pt x="206" y="383"/>
                  </a:cubicBezTo>
                  <a:close/>
                  <a:moveTo>
                    <a:pt x="138" y="714"/>
                  </a:moveTo>
                  <a:cubicBezTo>
                    <a:pt x="137" y="714"/>
                    <a:pt x="137" y="714"/>
                    <a:pt x="137" y="713"/>
                  </a:cubicBezTo>
                  <a:cubicBezTo>
                    <a:pt x="131" y="708"/>
                    <a:pt x="127" y="700"/>
                    <a:pt x="127" y="691"/>
                  </a:cubicBezTo>
                  <a:cubicBezTo>
                    <a:pt x="127" y="363"/>
                    <a:pt x="127" y="363"/>
                    <a:pt x="127" y="363"/>
                  </a:cubicBezTo>
                  <a:cubicBezTo>
                    <a:pt x="127" y="354"/>
                    <a:pt x="131" y="346"/>
                    <a:pt x="137" y="340"/>
                  </a:cubicBezTo>
                  <a:cubicBezTo>
                    <a:pt x="137" y="340"/>
                    <a:pt x="137" y="339"/>
                    <a:pt x="138" y="339"/>
                  </a:cubicBezTo>
                  <a:cubicBezTo>
                    <a:pt x="130" y="339"/>
                    <a:pt x="130" y="339"/>
                    <a:pt x="130" y="339"/>
                  </a:cubicBezTo>
                  <a:cubicBezTo>
                    <a:pt x="119" y="341"/>
                    <a:pt x="109" y="345"/>
                    <a:pt x="100" y="351"/>
                  </a:cubicBezTo>
                  <a:cubicBezTo>
                    <a:pt x="87" y="360"/>
                    <a:pt x="76" y="372"/>
                    <a:pt x="70" y="387"/>
                  </a:cubicBezTo>
                  <a:cubicBezTo>
                    <a:pt x="69" y="389"/>
                    <a:pt x="67" y="390"/>
                    <a:pt x="65" y="389"/>
                  </a:cubicBezTo>
                  <a:cubicBezTo>
                    <a:pt x="63" y="388"/>
                    <a:pt x="63" y="386"/>
                    <a:pt x="63" y="384"/>
                  </a:cubicBezTo>
                  <a:cubicBezTo>
                    <a:pt x="70" y="368"/>
                    <a:pt x="82" y="355"/>
                    <a:pt x="96" y="345"/>
                  </a:cubicBezTo>
                  <a:cubicBezTo>
                    <a:pt x="99" y="343"/>
                    <a:pt x="103" y="341"/>
                    <a:pt x="107" y="339"/>
                  </a:cubicBezTo>
                  <a:cubicBezTo>
                    <a:pt x="106" y="339"/>
                    <a:pt x="106" y="339"/>
                    <a:pt x="106" y="339"/>
                  </a:cubicBezTo>
                  <a:cubicBezTo>
                    <a:pt x="80" y="339"/>
                    <a:pt x="55" y="350"/>
                    <a:pt x="38" y="367"/>
                  </a:cubicBezTo>
                  <a:cubicBezTo>
                    <a:pt x="20" y="385"/>
                    <a:pt x="9" y="409"/>
                    <a:pt x="9" y="436"/>
                  </a:cubicBezTo>
                  <a:cubicBezTo>
                    <a:pt x="9" y="618"/>
                    <a:pt x="9" y="618"/>
                    <a:pt x="9" y="618"/>
                  </a:cubicBezTo>
                  <a:cubicBezTo>
                    <a:pt x="9" y="644"/>
                    <a:pt x="20" y="669"/>
                    <a:pt x="38" y="686"/>
                  </a:cubicBezTo>
                  <a:cubicBezTo>
                    <a:pt x="55" y="704"/>
                    <a:pt x="80" y="714"/>
                    <a:pt x="106" y="714"/>
                  </a:cubicBezTo>
                  <a:cubicBezTo>
                    <a:pt x="107" y="714"/>
                    <a:pt x="107" y="714"/>
                    <a:pt x="107" y="714"/>
                  </a:cubicBezTo>
                  <a:cubicBezTo>
                    <a:pt x="100" y="711"/>
                    <a:pt x="94" y="707"/>
                    <a:pt x="88" y="702"/>
                  </a:cubicBezTo>
                  <a:cubicBezTo>
                    <a:pt x="73" y="689"/>
                    <a:pt x="61" y="671"/>
                    <a:pt x="58" y="651"/>
                  </a:cubicBezTo>
                  <a:cubicBezTo>
                    <a:pt x="57" y="649"/>
                    <a:pt x="59" y="647"/>
                    <a:pt x="60" y="647"/>
                  </a:cubicBezTo>
                  <a:cubicBezTo>
                    <a:pt x="62" y="646"/>
                    <a:pt x="64" y="648"/>
                    <a:pt x="65" y="649"/>
                  </a:cubicBezTo>
                  <a:cubicBezTo>
                    <a:pt x="68" y="668"/>
                    <a:pt x="78" y="685"/>
                    <a:pt x="93" y="697"/>
                  </a:cubicBezTo>
                  <a:cubicBezTo>
                    <a:pt x="103" y="706"/>
                    <a:pt x="116" y="712"/>
                    <a:pt x="130" y="714"/>
                  </a:cubicBezTo>
                  <a:cubicBezTo>
                    <a:pt x="138" y="714"/>
                    <a:pt x="138" y="714"/>
                    <a:pt x="138" y="714"/>
                  </a:cubicBezTo>
                  <a:close/>
                  <a:moveTo>
                    <a:pt x="56" y="413"/>
                  </a:moveTo>
                  <a:cubicBezTo>
                    <a:pt x="56" y="414"/>
                    <a:pt x="56" y="415"/>
                    <a:pt x="56" y="416"/>
                  </a:cubicBezTo>
                  <a:cubicBezTo>
                    <a:pt x="56" y="417"/>
                    <a:pt x="56" y="418"/>
                    <a:pt x="56" y="419"/>
                  </a:cubicBezTo>
                  <a:cubicBezTo>
                    <a:pt x="56" y="623"/>
                    <a:pt x="56" y="623"/>
                    <a:pt x="56" y="623"/>
                  </a:cubicBezTo>
                  <a:cubicBezTo>
                    <a:pt x="56" y="625"/>
                    <a:pt x="58" y="626"/>
                    <a:pt x="60" y="626"/>
                  </a:cubicBezTo>
                  <a:cubicBezTo>
                    <a:pt x="62" y="626"/>
                    <a:pt x="63" y="625"/>
                    <a:pt x="63" y="623"/>
                  </a:cubicBezTo>
                  <a:cubicBezTo>
                    <a:pt x="63" y="419"/>
                    <a:pt x="63" y="419"/>
                    <a:pt x="63" y="419"/>
                  </a:cubicBezTo>
                  <a:cubicBezTo>
                    <a:pt x="63" y="418"/>
                    <a:pt x="63" y="417"/>
                    <a:pt x="63" y="416"/>
                  </a:cubicBezTo>
                  <a:cubicBezTo>
                    <a:pt x="63" y="415"/>
                    <a:pt x="63" y="414"/>
                    <a:pt x="63" y="413"/>
                  </a:cubicBezTo>
                  <a:cubicBezTo>
                    <a:pt x="64" y="411"/>
                    <a:pt x="62" y="410"/>
                    <a:pt x="60" y="409"/>
                  </a:cubicBezTo>
                  <a:cubicBezTo>
                    <a:pt x="58" y="409"/>
                    <a:pt x="56" y="411"/>
                    <a:pt x="56" y="413"/>
                  </a:cubicBezTo>
                  <a:close/>
                  <a:moveTo>
                    <a:pt x="227" y="724"/>
                  </a:moveTo>
                  <a:cubicBezTo>
                    <a:pt x="227" y="724"/>
                    <a:pt x="227" y="724"/>
                    <a:pt x="227" y="724"/>
                  </a:cubicBezTo>
                  <a:cubicBezTo>
                    <a:pt x="106" y="724"/>
                    <a:pt x="106" y="724"/>
                    <a:pt x="106" y="724"/>
                  </a:cubicBezTo>
                  <a:cubicBezTo>
                    <a:pt x="106" y="724"/>
                    <a:pt x="106" y="724"/>
                    <a:pt x="106" y="724"/>
                  </a:cubicBezTo>
                  <a:cubicBezTo>
                    <a:pt x="104" y="724"/>
                    <a:pt x="103" y="725"/>
                    <a:pt x="102" y="726"/>
                  </a:cubicBezTo>
                  <a:cubicBezTo>
                    <a:pt x="102" y="726"/>
                    <a:pt x="102" y="726"/>
                    <a:pt x="102" y="726"/>
                  </a:cubicBezTo>
                  <a:cubicBezTo>
                    <a:pt x="101" y="727"/>
                    <a:pt x="100" y="728"/>
                    <a:pt x="100" y="730"/>
                  </a:cubicBezTo>
                  <a:cubicBezTo>
                    <a:pt x="100" y="749"/>
                    <a:pt x="100" y="749"/>
                    <a:pt x="100" y="749"/>
                  </a:cubicBezTo>
                  <a:cubicBezTo>
                    <a:pt x="100" y="751"/>
                    <a:pt x="101" y="752"/>
                    <a:pt x="102" y="753"/>
                  </a:cubicBezTo>
                  <a:cubicBezTo>
                    <a:pt x="102" y="753"/>
                    <a:pt x="102" y="753"/>
                    <a:pt x="102" y="753"/>
                  </a:cubicBezTo>
                  <a:cubicBezTo>
                    <a:pt x="103" y="754"/>
                    <a:pt x="104" y="755"/>
                    <a:pt x="106" y="755"/>
                  </a:cubicBezTo>
                  <a:cubicBezTo>
                    <a:pt x="167" y="755"/>
                    <a:pt x="167" y="755"/>
                    <a:pt x="167" y="755"/>
                  </a:cubicBezTo>
                  <a:cubicBezTo>
                    <a:pt x="227" y="755"/>
                    <a:pt x="227" y="755"/>
                    <a:pt x="227" y="755"/>
                  </a:cubicBezTo>
                  <a:cubicBezTo>
                    <a:pt x="229" y="755"/>
                    <a:pt x="230" y="754"/>
                    <a:pt x="231" y="753"/>
                  </a:cubicBezTo>
                  <a:cubicBezTo>
                    <a:pt x="231" y="753"/>
                    <a:pt x="231" y="753"/>
                    <a:pt x="231" y="753"/>
                  </a:cubicBezTo>
                  <a:cubicBezTo>
                    <a:pt x="232" y="752"/>
                    <a:pt x="233" y="751"/>
                    <a:pt x="233" y="749"/>
                  </a:cubicBezTo>
                  <a:cubicBezTo>
                    <a:pt x="233" y="730"/>
                    <a:pt x="233" y="730"/>
                    <a:pt x="233" y="730"/>
                  </a:cubicBezTo>
                  <a:cubicBezTo>
                    <a:pt x="233" y="728"/>
                    <a:pt x="232" y="727"/>
                    <a:pt x="231" y="726"/>
                  </a:cubicBezTo>
                  <a:cubicBezTo>
                    <a:pt x="231" y="726"/>
                    <a:pt x="231" y="726"/>
                    <a:pt x="231" y="726"/>
                  </a:cubicBezTo>
                  <a:cubicBezTo>
                    <a:pt x="230" y="725"/>
                    <a:pt x="229" y="724"/>
                    <a:pt x="227" y="724"/>
                  </a:cubicBezTo>
                  <a:close/>
                  <a:moveTo>
                    <a:pt x="227" y="299"/>
                  </a:moveTo>
                  <a:cubicBezTo>
                    <a:pt x="192" y="299"/>
                    <a:pt x="192" y="299"/>
                    <a:pt x="192" y="299"/>
                  </a:cubicBezTo>
                  <a:cubicBezTo>
                    <a:pt x="141" y="299"/>
                    <a:pt x="141" y="299"/>
                    <a:pt x="141" y="299"/>
                  </a:cubicBezTo>
                  <a:cubicBezTo>
                    <a:pt x="106" y="299"/>
                    <a:pt x="106" y="299"/>
                    <a:pt x="106" y="299"/>
                  </a:cubicBezTo>
                  <a:cubicBezTo>
                    <a:pt x="104" y="299"/>
                    <a:pt x="103" y="299"/>
                    <a:pt x="102" y="300"/>
                  </a:cubicBezTo>
                  <a:cubicBezTo>
                    <a:pt x="102" y="300"/>
                    <a:pt x="102" y="300"/>
                    <a:pt x="102" y="300"/>
                  </a:cubicBezTo>
                  <a:cubicBezTo>
                    <a:pt x="101" y="301"/>
                    <a:pt x="100" y="303"/>
                    <a:pt x="100" y="304"/>
                  </a:cubicBezTo>
                  <a:cubicBezTo>
                    <a:pt x="100" y="324"/>
                    <a:pt x="100" y="324"/>
                    <a:pt x="100" y="324"/>
                  </a:cubicBezTo>
                  <a:cubicBezTo>
                    <a:pt x="100" y="325"/>
                    <a:pt x="101" y="327"/>
                    <a:pt x="102" y="328"/>
                  </a:cubicBezTo>
                  <a:cubicBezTo>
                    <a:pt x="102" y="328"/>
                    <a:pt x="102" y="328"/>
                    <a:pt x="102" y="328"/>
                  </a:cubicBezTo>
                  <a:cubicBezTo>
                    <a:pt x="103" y="329"/>
                    <a:pt x="104" y="330"/>
                    <a:pt x="106" y="330"/>
                  </a:cubicBezTo>
                  <a:cubicBezTo>
                    <a:pt x="106" y="330"/>
                    <a:pt x="106" y="330"/>
                    <a:pt x="106" y="330"/>
                  </a:cubicBezTo>
                  <a:cubicBezTo>
                    <a:pt x="227" y="330"/>
                    <a:pt x="227" y="330"/>
                    <a:pt x="227" y="330"/>
                  </a:cubicBezTo>
                  <a:cubicBezTo>
                    <a:pt x="227" y="330"/>
                    <a:pt x="227" y="330"/>
                    <a:pt x="227" y="330"/>
                  </a:cubicBezTo>
                  <a:cubicBezTo>
                    <a:pt x="229" y="330"/>
                    <a:pt x="230" y="329"/>
                    <a:pt x="231" y="328"/>
                  </a:cubicBezTo>
                  <a:cubicBezTo>
                    <a:pt x="231" y="328"/>
                    <a:pt x="231" y="328"/>
                    <a:pt x="231" y="328"/>
                  </a:cubicBezTo>
                  <a:cubicBezTo>
                    <a:pt x="232" y="327"/>
                    <a:pt x="233" y="325"/>
                    <a:pt x="233" y="324"/>
                  </a:cubicBezTo>
                  <a:cubicBezTo>
                    <a:pt x="233" y="304"/>
                    <a:pt x="233" y="304"/>
                    <a:pt x="233" y="304"/>
                  </a:cubicBezTo>
                  <a:cubicBezTo>
                    <a:pt x="233" y="303"/>
                    <a:pt x="232" y="301"/>
                    <a:pt x="231" y="300"/>
                  </a:cubicBezTo>
                  <a:cubicBezTo>
                    <a:pt x="230" y="299"/>
                    <a:pt x="229" y="299"/>
                    <a:pt x="227"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4" name="Oval 38"/>
            <p:cNvSpPr>
              <a:spLocks noChangeArrowheads="1"/>
            </p:cNvSpPr>
            <p:nvPr/>
          </p:nvSpPr>
          <p:spPr bwMode="auto">
            <a:xfrm>
              <a:off x="1079802" y="512763"/>
              <a:ext cx="100013"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5" name="Oval 39"/>
            <p:cNvSpPr>
              <a:spLocks noChangeArrowheads="1"/>
            </p:cNvSpPr>
            <p:nvPr/>
          </p:nvSpPr>
          <p:spPr bwMode="auto">
            <a:xfrm>
              <a:off x="1097265" y="660400"/>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6" name="Oval 40"/>
            <p:cNvSpPr>
              <a:spLocks noChangeArrowheads="1"/>
            </p:cNvSpPr>
            <p:nvPr/>
          </p:nvSpPr>
          <p:spPr bwMode="auto">
            <a:xfrm>
              <a:off x="1097265" y="398463"/>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46"/>
            <p:cNvSpPr>
              <a:spLocks noEditPoints="1"/>
            </p:cNvSpPr>
            <p:nvPr/>
          </p:nvSpPr>
          <p:spPr bwMode="auto">
            <a:xfrm>
              <a:off x="195565" y="1039813"/>
              <a:ext cx="144463" cy="881063"/>
            </a:xfrm>
            <a:custGeom>
              <a:avLst/>
              <a:gdLst>
                <a:gd name="T0" fmla="*/ 7 w 42"/>
                <a:gd name="T1" fmla="*/ 0 h 257"/>
                <a:gd name="T2" fmla="*/ 7 w 42"/>
                <a:gd name="T3" fmla="*/ 13 h 257"/>
                <a:gd name="T4" fmla="*/ 13 w 42"/>
                <a:gd name="T5" fmla="*/ 44 h 257"/>
                <a:gd name="T6" fmla="*/ 13 w 42"/>
                <a:gd name="T7" fmla="*/ 43 h 257"/>
                <a:gd name="T8" fmla="*/ 0 w 42"/>
                <a:gd name="T9" fmla="*/ 43 h 257"/>
                <a:gd name="T10" fmla="*/ 0 w 42"/>
                <a:gd name="T11" fmla="*/ 44 h 257"/>
                <a:gd name="T12" fmla="*/ 13 w 42"/>
                <a:gd name="T13" fmla="*/ 44 h 257"/>
                <a:gd name="T14" fmla="*/ 36 w 42"/>
                <a:gd name="T15" fmla="*/ 19 h 257"/>
                <a:gd name="T16" fmla="*/ 36 w 42"/>
                <a:gd name="T17" fmla="*/ 31 h 257"/>
                <a:gd name="T18" fmla="*/ 13 w 42"/>
                <a:gd name="T19" fmla="*/ 232 h 257"/>
                <a:gd name="T20" fmla="*/ 0 w 42"/>
                <a:gd name="T21" fmla="*/ 232 h 257"/>
                <a:gd name="T22" fmla="*/ 13 w 42"/>
                <a:gd name="T23" fmla="*/ 232 h 257"/>
                <a:gd name="T24" fmla="*/ 7 w 42"/>
                <a:gd name="T25" fmla="*/ 200 h 257"/>
                <a:gd name="T26" fmla="*/ 7 w 42"/>
                <a:gd name="T27" fmla="*/ 188 h 257"/>
                <a:gd name="T28" fmla="*/ 13 w 42"/>
                <a:gd name="T29" fmla="*/ 156 h 257"/>
                <a:gd name="T30" fmla="*/ 0 w 42"/>
                <a:gd name="T31" fmla="*/ 156 h 257"/>
                <a:gd name="T32" fmla="*/ 13 w 42"/>
                <a:gd name="T33" fmla="*/ 156 h 257"/>
                <a:gd name="T34" fmla="*/ 7 w 42"/>
                <a:gd name="T35" fmla="*/ 125 h 257"/>
                <a:gd name="T36" fmla="*/ 7 w 42"/>
                <a:gd name="T37" fmla="*/ 112 h 257"/>
                <a:gd name="T38" fmla="*/ 13 w 42"/>
                <a:gd name="T39" fmla="*/ 81 h 257"/>
                <a:gd name="T40" fmla="*/ 0 w 42"/>
                <a:gd name="T41" fmla="*/ 81 h 257"/>
                <a:gd name="T42" fmla="*/ 13 w 42"/>
                <a:gd name="T43" fmla="*/ 81 h 257"/>
                <a:gd name="T44" fmla="*/ 36 w 42"/>
                <a:gd name="T45" fmla="*/ 257 h 257"/>
                <a:gd name="T46" fmla="*/ 36 w 42"/>
                <a:gd name="T47" fmla="*/ 244 h 257"/>
                <a:gd name="T48" fmla="*/ 42 w 42"/>
                <a:gd name="T49" fmla="*/ 213 h 257"/>
                <a:gd name="T50" fmla="*/ 29 w 42"/>
                <a:gd name="T51" fmla="*/ 213 h 257"/>
                <a:gd name="T52" fmla="*/ 42 w 42"/>
                <a:gd name="T53" fmla="*/ 213 h 257"/>
                <a:gd name="T54" fmla="*/ 36 w 42"/>
                <a:gd name="T55" fmla="*/ 181 h 257"/>
                <a:gd name="T56" fmla="*/ 36 w 42"/>
                <a:gd name="T57" fmla="*/ 169 h 257"/>
                <a:gd name="T58" fmla="*/ 42 w 42"/>
                <a:gd name="T59" fmla="*/ 137 h 257"/>
                <a:gd name="T60" fmla="*/ 29 w 42"/>
                <a:gd name="T61" fmla="*/ 137 h 257"/>
                <a:gd name="T62" fmla="*/ 42 w 42"/>
                <a:gd name="T63" fmla="*/ 137 h 257"/>
                <a:gd name="T64" fmla="*/ 36 w 42"/>
                <a:gd name="T65" fmla="*/ 106 h 257"/>
                <a:gd name="T66" fmla="*/ 36 w 42"/>
                <a:gd name="T67" fmla="*/ 93 h 257"/>
                <a:gd name="T68" fmla="*/ 42 w 42"/>
                <a:gd name="T69" fmla="*/ 62 h 257"/>
                <a:gd name="T70" fmla="*/ 29 w 42"/>
                <a:gd name="T71" fmla="*/ 62 h 257"/>
                <a:gd name="T72" fmla="*/ 42 w 42"/>
                <a:gd name="T73" fmla="*/ 6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13" y="6"/>
                  </a:moveTo>
                  <a:cubicBezTo>
                    <a:pt x="13" y="3"/>
                    <a:pt x="10" y="0"/>
                    <a:pt x="7" y="0"/>
                  </a:cubicBezTo>
                  <a:cubicBezTo>
                    <a:pt x="3" y="0"/>
                    <a:pt x="0" y="3"/>
                    <a:pt x="0" y="6"/>
                  </a:cubicBezTo>
                  <a:cubicBezTo>
                    <a:pt x="0" y="10"/>
                    <a:pt x="3" y="13"/>
                    <a:pt x="7" y="13"/>
                  </a:cubicBezTo>
                  <a:cubicBezTo>
                    <a:pt x="10" y="13"/>
                    <a:pt x="13" y="10"/>
                    <a:pt x="13" y="6"/>
                  </a:cubicBezTo>
                  <a:close/>
                  <a:moveTo>
                    <a:pt x="13" y="44"/>
                  </a:moveTo>
                  <a:cubicBezTo>
                    <a:pt x="13" y="44"/>
                    <a:pt x="13" y="44"/>
                    <a:pt x="13" y="43"/>
                  </a:cubicBezTo>
                  <a:cubicBezTo>
                    <a:pt x="13" y="43"/>
                    <a:pt x="13" y="43"/>
                    <a:pt x="13" y="43"/>
                  </a:cubicBezTo>
                  <a:cubicBezTo>
                    <a:pt x="13" y="39"/>
                    <a:pt x="10" y="36"/>
                    <a:pt x="7" y="36"/>
                  </a:cubicBezTo>
                  <a:cubicBezTo>
                    <a:pt x="3" y="36"/>
                    <a:pt x="0" y="39"/>
                    <a:pt x="0" y="43"/>
                  </a:cubicBezTo>
                  <a:cubicBezTo>
                    <a:pt x="0" y="43"/>
                    <a:pt x="0" y="43"/>
                    <a:pt x="1" y="43"/>
                  </a:cubicBezTo>
                  <a:cubicBezTo>
                    <a:pt x="0" y="44"/>
                    <a:pt x="0" y="44"/>
                    <a:pt x="0" y="44"/>
                  </a:cubicBezTo>
                  <a:cubicBezTo>
                    <a:pt x="0" y="48"/>
                    <a:pt x="3" y="50"/>
                    <a:pt x="7" y="50"/>
                  </a:cubicBezTo>
                  <a:cubicBezTo>
                    <a:pt x="10" y="50"/>
                    <a:pt x="13" y="48"/>
                    <a:pt x="13" y="44"/>
                  </a:cubicBezTo>
                  <a:close/>
                  <a:moveTo>
                    <a:pt x="42" y="25"/>
                  </a:moveTo>
                  <a:cubicBezTo>
                    <a:pt x="42" y="22"/>
                    <a:pt x="39" y="19"/>
                    <a:pt x="36" y="19"/>
                  </a:cubicBezTo>
                  <a:cubicBezTo>
                    <a:pt x="32" y="19"/>
                    <a:pt x="29" y="22"/>
                    <a:pt x="29" y="25"/>
                  </a:cubicBezTo>
                  <a:cubicBezTo>
                    <a:pt x="29" y="29"/>
                    <a:pt x="32" y="31"/>
                    <a:pt x="36" y="31"/>
                  </a:cubicBezTo>
                  <a:cubicBezTo>
                    <a:pt x="39" y="31"/>
                    <a:pt x="42" y="29"/>
                    <a:pt x="42" y="25"/>
                  </a:cubicBezTo>
                  <a:close/>
                  <a:moveTo>
                    <a:pt x="13" y="232"/>
                  </a:moveTo>
                  <a:cubicBezTo>
                    <a:pt x="13" y="235"/>
                    <a:pt x="10" y="238"/>
                    <a:pt x="7" y="238"/>
                  </a:cubicBezTo>
                  <a:cubicBezTo>
                    <a:pt x="3" y="238"/>
                    <a:pt x="0" y="235"/>
                    <a:pt x="0" y="232"/>
                  </a:cubicBezTo>
                  <a:cubicBezTo>
                    <a:pt x="0" y="228"/>
                    <a:pt x="3" y="225"/>
                    <a:pt x="7" y="225"/>
                  </a:cubicBezTo>
                  <a:cubicBezTo>
                    <a:pt x="10" y="225"/>
                    <a:pt x="13" y="228"/>
                    <a:pt x="13" y="232"/>
                  </a:cubicBezTo>
                  <a:close/>
                  <a:moveTo>
                    <a:pt x="13" y="194"/>
                  </a:moveTo>
                  <a:cubicBezTo>
                    <a:pt x="13" y="197"/>
                    <a:pt x="10" y="200"/>
                    <a:pt x="7" y="200"/>
                  </a:cubicBezTo>
                  <a:cubicBezTo>
                    <a:pt x="3" y="200"/>
                    <a:pt x="0" y="197"/>
                    <a:pt x="0" y="194"/>
                  </a:cubicBezTo>
                  <a:cubicBezTo>
                    <a:pt x="0" y="190"/>
                    <a:pt x="3" y="188"/>
                    <a:pt x="7" y="188"/>
                  </a:cubicBezTo>
                  <a:cubicBezTo>
                    <a:pt x="10" y="188"/>
                    <a:pt x="13" y="190"/>
                    <a:pt x="13" y="194"/>
                  </a:cubicBezTo>
                  <a:close/>
                  <a:moveTo>
                    <a:pt x="13" y="156"/>
                  </a:moveTo>
                  <a:cubicBezTo>
                    <a:pt x="13" y="160"/>
                    <a:pt x="10" y="163"/>
                    <a:pt x="7" y="163"/>
                  </a:cubicBezTo>
                  <a:cubicBezTo>
                    <a:pt x="3" y="163"/>
                    <a:pt x="0" y="160"/>
                    <a:pt x="0" y="156"/>
                  </a:cubicBezTo>
                  <a:cubicBezTo>
                    <a:pt x="0" y="153"/>
                    <a:pt x="3" y="150"/>
                    <a:pt x="7" y="150"/>
                  </a:cubicBezTo>
                  <a:cubicBezTo>
                    <a:pt x="10" y="150"/>
                    <a:pt x="13" y="153"/>
                    <a:pt x="13" y="156"/>
                  </a:cubicBezTo>
                  <a:close/>
                  <a:moveTo>
                    <a:pt x="13" y="118"/>
                  </a:moveTo>
                  <a:cubicBezTo>
                    <a:pt x="13" y="122"/>
                    <a:pt x="10" y="125"/>
                    <a:pt x="7" y="125"/>
                  </a:cubicBezTo>
                  <a:cubicBezTo>
                    <a:pt x="3" y="125"/>
                    <a:pt x="0" y="122"/>
                    <a:pt x="0" y="118"/>
                  </a:cubicBezTo>
                  <a:cubicBezTo>
                    <a:pt x="0" y="115"/>
                    <a:pt x="3" y="112"/>
                    <a:pt x="7" y="112"/>
                  </a:cubicBezTo>
                  <a:cubicBezTo>
                    <a:pt x="10" y="112"/>
                    <a:pt x="13" y="115"/>
                    <a:pt x="13" y="118"/>
                  </a:cubicBezTo>
                  <a:close/>
                  <a:moveTo>
                    <a:pt x="13" y="81"/>
                  </a:moveTo>
                  <a:cubicBezTo>
                    <a:pt x="13" y="84"/>
                    <a:pt x="10" y="87"/>
                    <a:pt x="7" y="87"/>
                  </a:cubicBezTo>
                  <a:cubicBezTo>
                    <a:pt x="3" y="87"/>
                    <a:pt x="0" y="84"/>
                    <a:pt x="0" y="81"/>
                  </a:cubicBezTo>
                  <a:cubicBezTo>
                    <a:pt x="0" y="77"/>
                    <a:pt x="3" y="74"/>
                    <a:pt x="7" y="74"/>
                  </a:cubicBezTo>
                  <a:cubicBezTo>
                    <a:pt x="10" y="74"/>
                    <a:pt x="13" y="77"/>
                    <a:pt x="13" y="81"/>
                  </a:cubicBezTo>
                  <a:close/>
                  <a:moveTo>
                    <a:pt x="42" y="251"/>
                  </a:moveTo>
                  <a:cubicBezTo>
                    <a:pt x="42" y="254"/>
                    <a:pt x="39" y="257"/>
                    <a:pt x="36" y="257"/>
                  </a:cubicBezTo>
                  <a:cubicBezTo>
                    <a:pt x="32" y="257"/>
                    <a:pt x="29" y="254"/>
                    <a:pt x="29" y="251"/>
                  </a:cubicBezTo>
                  <a:cubicBezTo>
                    <a:pt x="29" y="247"/>
                    <a:pt x="32" y="244"/>
                    <a:pt x="36" y="244"/>
                  </a:cubicBezTo>
                  <a:cubicBezTo>
                    <a:pt x="39" y="244"/>
                    <a:pt x="42" y="247"/>
                    <a:pt x="42" y="251"/>
                  </a:cubicBezTo>
                  <a:close/>
                  <a:moveTo>
                    <a:pt x="42" y="213"/>
                  </a:moveTo>
                  <a:cubicBezTo>
                    <a:pt x="42" y="216"/>
                    <a:pt x="39" y="219"/>
                    <a:pt x="36" y="219"/>
                  </a:cubicBezTo>
                  <a:cubicBezTo>
                    <a:pt x="32" y="219"/>
                    <a:pt x="29" y="216"/>
                    <a:pt x="29" y="213"/>
                  </a:cubicBezTo>
                  <a:cubicBezTo>
                    <a:pt x="29" y="209"/>
                    <a:pt x="32" y="207"/>
                    <a:pt x="36" y="207"/>
                  </a:cubicBezTo>
                  <a:cubicBezTo>
                    <a:pt x="39" y="207"/>
                    <a:pt x="42" y="209"/>
                    <a:pt x="42" y="213"/>
                  </a:cubicBezTo>
                  <a:close/>
                  <a:moveTo>
                    <a:pt x="42" y="175"/>
                  </a:moveTo>
                  <a:cubicBezTo>
                    <a:pt x="42" y="179"/>
                    <a:pt x="39" y="181"/>
                    <a:pt x="36" y="181"/>
                  </a:cubicBezTo>
                  <a:cubicBezTo>
                    <a:pt x="32" y="181"/>
                    <a:pt x="29" y="179"/>
                    <a:pt x="29" y="175"/>
                  </a:cubicBezTo>
                  <a:cubicBezTo>
                    <a:pt x="29" y="172"/>
                    <a:pt x="32" y="169"/>
                    <a:pt x="36" y="169"/>
                  </a:cubicBezTo>
                  <a:cubicBezTo>
                    <a:pt x="39" y="169"/>
                    <a:pt x="42" y="172"/>
                    <a:pt x="42" y="175"/>
                  </a:cubicBezTo>
                  <a:close/>
                  <a:moveTo>
                    <a:pt x="42" y="137"/>
                  </a:moveTo>
                  <a:cubicBezTo>
                    <a:pt x="42" y="141"/>
                    <a:pt x="39" y="144"/>
                    <a:pt x="36" y="144"/>
                  </a:cubicBezTo>
                  <a:cubicBezTo>
                    <a:pt x="32" y="144"/>
                    <a:pt x="29" y="141"/>
                    <a:pt x="29" y="137"/>
                  </a:cubicBezTo>
                  <a:cubicBezTo>
                    <a:pt x="29" y="134"/>
                    <a:pt x="32" y="131"/>
                    <a:pt x="36" y="131"/>
                  </a:cubicBezTo>
                  <a:cubicBezTo>
                    <a:pt x="39" y="131"/>
                    <a:pt x="42" y="134"/>
                    <a:pt x="42" y="137"/>
                  </a:cubicBezTo>
                  <a:close/>
                  <a:moveTo>
                    <a:pt x="42" y="100"/>
                  </a:moveTo>
                  <a:cubicBezTo>
                    <a:pt x="42" y="103"/>
                    <a:pt x="39" y="106"/>
                    <a:pt x="36" y="106"/>
                  </a:cubicBezTo>
                  <a:cubicBezTo>
                    <a:pt x="32" y="106"/>
                    <a:pt x="29" y="103"/>
                    <a:pt x="29" y="100"/>
                  </a:cubicBezTo>
                  <a:cubicBezTo>
                    <a:pt x="29" y="96"/>
                    <a:pt x="32" y="93"/>
                    <a:pt x="36" y="93"/>
                  </a:cubicBezTo>
                  <a:cubicBezTo>
                    <a:pt x="39" y="93"/>
                    <a:pt x="42" y="96"/>
                    <a:pt x="42" y="100"/>
                  </a:cubicBezTo>
                  <a:close/>
                  <a:moveTo>
                    <a:pt x="42" y="62"/>
                  </a:moveTo>
                  <a:cubicBezTo>
                    <a:pt x="42" y="65"/>
                    <a:pt x="39" y="68"/>
                    <a:pt x="36" y="68"/>
                  </a:cubicBezTo>
                  <a:cubicBezTo>
                    <a:pt x="32" y="68"/>
                    <a:pt x="29" y="65"/>
                    <a:pt x="29" y="62"/>
                  </a:cubicBezTo>
                  <a:cubicBezTo>
                    <a:pt x="29" y="58"/>
                    <a:pt x="32" y="55"/>
                    <a:pt x="36" y="55"/>
                  </a:cubicBezTo>
                  <a:cubicBezTo>
                    <a:pt x="39" y="55"/>
                    <a:pt x="42" y="58"/>
                    <a:pt x="4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47"/>
          <p:cNvSpPr>
            <a:spLocks noEditPoints="1"/>
          </p:cNvSpPr>
          <p:nvPr/>
        </p:nvSpPr>
        <p:spPr bwMode="auto">
          <a:xfrm>
            <a:off x="11802697" y="4029075"/>
            <a:ext cx="144463" cy="881063"/>
          </a:xfrm>
          <a:custGeom>
            <a:avLst/>
            <a:gdLst>
              <a:gd name="T0" fmla="*/ 35 w 42"/>
              <a:gd name="T1" fmla="*/ 0 h 257"/>
              <a:gd name="T2" fmla="*/ 35 w 42"/>
              <a:gd name="T3" fmla="*/ 12 h 257"/>
              <a:gd name="T4" fmla="*/ 29 w 42"/>
              <a:gd name="T5" fmla="*/ 44 h 257"/>
              <a:gd name="T6" fmla="*/ 29 w 42"/>
              <a:gd name="T7" fmla="*/ 42 h 257"/>
              <a:gd name="T8" fmla="*/ 42 w 42"/>
              <a:gd name="T9" fmla="*/ 42 h 257"/>
              <a:gd name="T10" fmla="*/ 42 w 42"/>
              <a:gd name="T11" fmla="*/ 44 h 257"/>
              <a:gd name="T12" fmla="*/ 29 w 42"/>
              <a:gd name="T13" fmla="*/ 44 h 257"/>
              <a:gd name="T14" fmla="*/ 6 w 42"/>
              <a:gd name="T15" fmla="*/ 18 h 257"/>
              <a:gd name="T16" fmla="*/ 6 w 42"/>
              <a:gd name="T17" fmla="*/ 31 h 257"/>
              <a:gd name="T18" fmla="*/ 29 w 42"/>
              <a:gd name="T19" fmla="*/ 231 h 257"/>
              <a:gd name="T20" fmla="*/ 42 w 42"/>
              <a:gd name="T21" fmla="*/ 231 h 257"/>
              <a:gd name="T22" fmla="*/ 29 w 42"/>
              <a:gd name="T23" fmla="*/ 231 h 257"/>
              <a:gd name="T24" fmla="*/ 35 w 42"/>
              <a:gd name="T25" fmla="*/ 200 h 257"/>
              <a:gd name="T26" fmla="*/ 35 w 42"/>
              <a:gd name="T27" fmla="*/ 187 h 257"/>
              <a:gd name="T28" fmla="*/ 29 w 42"/>
              <a:gd name="T29" fmla="*/ 156 h 257"/>
              <a:gd name="T30" fmla="*/ 42 w 42"/>
              <a:gd name="T31" fmla="*/ 156 h 257"/>
              <a:gd name="T32" fmla="*/ 29 w 42"/>
              <a:gd name="T33" fmla="*/ 156 h 257"/>
              <a:gd name="T34" fmla="*/ 35 w 42"/>
              <a:gd name="T35" fmla="*/ 124 h 257"/>
              <a:gd name="T36" fmla="*/ 35 w 42"/>
              <a:gd name="T37" fmla="*/ 112 h 257"/>
              <a:gd name="T38" fmla="*/ 29 w 42"/>
              <a:gd name="T39" fmla="*/ 80 h 257"/>
              <a:gd name="T40" fmla="*/ 42 w 42"/>
              <a:gd name="T41" fmla="*/ 80 h 257"/>
              <a:gd name="T42" fmla="*/ 29 w 42"/>
              <a:gd name="T43" fmla="*/ 80 h 257"/>
              <a:gd name="T44" fmla="*/ 6 w 42"/>
              <a:gd name="T45" fmla="*/ 257 h 257"/>
              <a:gd name="T46" fmla="*/ 6 w 42"/>
              <a:gd name="T47" fmla="*/ 244 h 257"/>
              <a:gd name="T48" fmla="*/ 0 w 42"/>
              <a:gd name="T49" fmla="*/ 213 h 257"/>
              <a:gd name="T50" fmla="*/ 13 w 42"/>
              <a:gd name="T51" fmla="*/ 213 h 257"/>
              <a:gd name="T52" fmla="*/ 0 w 42"/>
              <a:gd name="T53" fmla="*/ 213 h 257"/>
              <a:gd name="T54" fmla="*/ 6 w 42"/>
              <a:gd name="T55" fmla="*/ 181 h 257"/>
              <a:gd name="T56" fmla="*/ 6 w 42"/>
              <a:gd name="T57" fmla="*/ 168 h 257"/>
              <a:gd name="T58" fmla="*/ 0 w 42"/>
              <a:gd name="T59" fmla="*/ 137 h 257"/>
              <a:gd name="T60" fmla="*/ 13 w 42"/>
              <a:gd name="T61" fmla="*/ 137 h 257"/>
              <a:gd name="T62" fmla="*/ 0 w 42"/>
              <a:gd name="T63" fmla="*/ 137 h 257"/>
              <a:gd name="T64" fmla="*/ 6 w 42"/>
              <a:gd name="T65" fmla="*/ 106 h 257"/>
              <a:gd name="T66" fmla="*/ 6 w 42"/>
              <a:gd name="T67" fmla="*/ 93 h 257"/>
              <a:gd name="T68" fmla="*/ 0 w 42"/>
              <a:gd name="T69" fmla="*/ 61 h 257"/>
              <a:gd name="T70" fmla="*/ 13 w 42"/>
              <a:gd name="T71" fmla="*/ 61 h 257"/>
              <a:gd name="T72" fmla="*/ 0 w 42"/>
              <a:gd name="T73" fmla="*/ 6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29" y="6"/>
                </a:moveTo>
                <a:cubicBezTo>
                  <a:pt x="29" y="2"/>
                  <a:pt x="32" y="0"/>
                  <a:pt x="35" y="0"/>
                </a:cubicBezTo>
                <a:cubicBezTo>
                  <a:pt x="39" y="0"/>
                  <a:pt x="42" y="2"/>
                  <a:pt x="42" y="6"/>
                </a:cubicBezTo>
                <a:cubicBezTo>
                  <a:pt x="42" y="9"/>
                  <a:pt x="39" y="12"/>
                  <a:pt x="35" y="12"/>
                </a:cubicBezTo>
                <a:cubicBezTo>
                  <a:pt x="32" y="12"/>
                  <a:pt x="29" y="9"/>
                  <a:pt x="29" y="6"/>
                </a:cubicBezTo>
                <a:close/>
                <a:moveTo>
                  <a:pt x="29" y="44"/>
                </a:moveTo>
                <a:cubicBezTo>
                  <a:pt x="29" y="43"/>
                  <a:pt x="29" y="43"/>
                  <a:pt x="29" y="43"/>
                </a:cubicBezTo>
                <a:cubicBezTo>
                  <a:pt x="29" y="43"/>
                  <a:pt x="29" y="43"/>
                  <a:pt x="29" y="42"/>
                </a:cubicBezTo>
                <a:cubicBezTo>
                  <a:pt x="29" y="39"/>
                  <a:pt x="32" y="36"/>
                  <a:pt x="35" y="36"/>
                </a:cubicBezTo>
                <a:cubicBezTo>
                  <a:pt x="39" y="36"/>
                  <a:pt x="42" y="39"/>
                  <a:pt x="42" y="42"/>
                </a:cubicBezTo>
                <a:cubicBezTo>
                  <a:pt x="42" y="43"/>
                  <a:pt x="42" y="43"/>
                  <a:pt x="42" y="43"/>
                </a:cubicBezTo>
                <a:cubicBezTo>
                  <a:pt x="42" y="43"/>
                  <a:pt x="42" y="43"/>
                  <a:pt x="42" y="44"/>
                </a:cubicBezTo>
                <a:cubicBezTo>
                  <a:pt x="42" y="47"/>
                  <a:pt x="39" y="50"/>
                  <a:pt x="35" y="50"/>
                </a:cubicBezTo>
                <a:cubicBezTo>
                  <a:pt x="32" y="50"/>
                  <a:pt x="29" y="47"/>
                  <a:pt x="29" y="44"/>
                </a:cubicBezTo>
                <a:close/>
                <a:moveTo>
                  <a:pt x="0" y="25"/>
                </a:moveTo>
                <a:cubicBezTo>
                  <a:pt x="0" y="21"/>
                  <a:pt x="3" y="18"/>
                  <a:pt x="6" y="18"/>
                </a:cubicBezTo>
                <a:cubicBezTo>
                  <a:pt x="10" y="18"/>
                  <a:pt x="13" y="21"/>
                  <a:pt x="13" y="25"/>
                </a:cubicBezTo>
                <a:cubicBezTo>
                  <a:pt x="13" y="28"/>
                  <a:pt x="10" y="31"/>
                  <a:pt x="6" y="31"/>
                </a:cubicBezTo>
                <a:cubicBezTo>
                  <a:pt x="3" y="31"/>
                  <a:pt x="0" y="28"/>
                  <a:pt x="0" y="25"/>
                </a:cubicBezTo>
                <a:close/>
                <a:moveTo>
                  <a:pt x="29" y="231"/>
                </a:moveTo>
                <a:cubicBezTo>
                  <a:pt x="29" y="235"/>
                  <a:pt x="32" y="238"/>
                  <a:pt x="35" y="238"/>
                </a:cubicBezTo>
                <a:cubicBezTo>
                  <a:pt x="39" y="238"/>
                  <a:pt x="42" y="235"/>
                  <a:pt x="42" y="231"/>
                </a:cubicBezTo>
                <a:cubicBezTo>
                  <a:pt x="42" y="228"/>
                  <a:pt x="39" y="225"/>
                  <a:pt x="35" y="225"/>
                </a:cubicBezTo>
                <a:cubicBezTo>
                  <a:pt x="32" y="225"/>
                  <a:pt x="29" y="228"/>
                  <a:pt x="29" y="231"/>
                </a:cubicBezTo>
                <a:close/>
                <a:moveTo>
                  <a:pt x="29" y="194"/>
                </a:moveTo>
                <a:cubicBezTo>
                  <a:pt x="29" y="197"/>
                  <a:pt x="32" y="200"/>
                  <a:pt x="35" y="200"/>
                </a:cubicBezTo>
                <a:cubicBezTo>
                  <a:pt x="39" y="200"/>
                  <a:pt x="42" y="197"/>
                  <a:pt x="42" y="194"/>
                </a:cubicBezTo>
                <a:cubicBezTo>
                  <a:pt x="42" y="190"/>
                  <a:pt x="39" y="187"/>
                  <a:pt x="35" y="187"/>
                </a:cubicBezTo>
                <a:cubicBezTo>
                  <a:pt x="32" y="187"/>
                  <a:pt x="29" y="190"/>
                  <a:pt x="29" y="194"/>
                </a:cubicBezTo>
                <a:close/>
                <a:moveTo>
                  <a:pt x="29" y="156"/>
                </a:moveTo>
                <a:cubicBezTo>
                  <a:pt x="29" y="159"/>
                  <a:pt x="32" y="162"/>
                  <a:pt x="35" y="162"/>
                </a:cubicBezTo>
                <a:cubicBezTo>
                  <a:pt x="39" y="162"/>
                  <a:pt x="42" y="159"/>
                  <a:pt x="42" y="156"/>
                </a:cubicBezTo>
                <a:cubicBezTo>
                  <a:pt x="42" y="152"/>
                  <a:pt x="39" y="149"/>
                  <a:pt x="35" y="149"/>
                </a:cubicBezTo>
                <a:cubicBezTo>
                  <a:pt x="32" y="149"/>
                  <a:pt x="29" y="152"/>
                  <a:pt x="29" y="156"/>
                </a:cubicBezTo>
                <a:close/>
                <a:moveTo>
                  <a:pt x="29" y="118"/>
                </a:moveTo>
                <a:cubicBezTo>
                  <a:pt x="29" y="122"/>
                  <a:pt x="32" y="124"/>
                  <a:pt x="35" y="124"/>
                </a:cubicBezTo>
                <a:cubicBezTo>
                  <a:pt x="39" y="124"/>
                  <a:pt x="42" y="122"/>
                  <a:pt x="42" y="118"/>
                </a:cubicBezTo>
                <a:cubicBezTo>
                  <a:pt x="42" y="115"/>
                  <a:pt x="39" y="112"/>
                  <a:pt x="35" y="112"/>
                </a:cubicBezTo>
                <a:cubicBezTo>
                  <a:pt x="32" y="112"/>
                  <a:pt x="29" y="115"/>
                  <a:pt x="29" y="118"/>
                </a:cubicBezTo>
                <a:close/>
                <a:moveTo>
                  <a:pt x="29" y="80"/>
                </a:moveTo>
                <a:cubicBezTo>
                  <a:pt x="29" y="84"/>
                  <a:pt x="32" y="87"/>
                  <a:pt x="35" y="87"/>
                </a:cubicBezTo>
                <a:cubicBezTo>
                  <a:pt x="39" y="87"/>
                  <a:pt x="42" y="84"/>
                  <a:pt x="42" y="80"/>
                </a:cubicBezTo>
                <a:cubicBezTo>
                  <a:pt x="42" y="77"/>
                  <a:pt x="39" y="74"/>
                  <a:pt x="35" y="74"/>
                </a:cubicBezTo>
                <a:cubicBezTo>
                  <a:pt x="32" y="74"/>
                  <a:pt x="29" y="77"/>
                  <a:pt x="29" y="80"/>
                </a:cubicBezTo>
                <a:close/>
                <a:moveTo>
                  <a:pt x="0" y="250"/>
                </a:moveTo>
                <a:cubicBezTo>
                  <a:pt x="0" y="254"/>
                  <a:pt x="3" y="257"/>
                  <a:pt x="6" y="257"/>
                </a:cubicBezTo>
                <a:cubicBezTo>
                  <a:pt x="10" y="257"/>
                  <a:pt x="13" y="254"/>
                  <a:pt x="13" y="250"/>
                </a:cubicBezTo>
                <a:cubicBezTo>
                  <a:pt x="13" y="247"/>
                  <a:pt x="10" y="244"/>
                  <a:pt x="6" y="244"/>
                </a:cubicBezTo>
                <a:cubicBezTo>
                  <a:pt x="3" y="244"/>
                  <a:pt x="0" y="247"/>
                  <a:pt x="0" y="250"/>
                </a:cubicBezTo>
                <a:close/>
                <a:moveTo>
                  <a:pt x="0" y="213"/>
                </a:moveTo>
                <a:cubicBezTo>
                  <a:pt x="0" y="216"/>
                  <a:pt x="3" y="219"/>
                  <a:pt x="6" y="219"/>
                </a:cubicBezTo>
                <a:cubicBezTo>
                  <a:pt x="10" y="219"/>
                  <a:pt x="13" y="216"/>
                  <a:pt x="13" y="213"/>
                </a:cubicBezTo>
                <a:cubicBezTo>
                  <a:pt x="13" y="209"/>
                  <a:pt x="10" y="206"/>
                  <a:pt x="6" y="206"/>
                </a:cubicBezTo>
                <a:cubicBezTo>
                  <a:pt x="3" y="206"/>
                  <a:pt x="0" y="209"/>
                  <a:pt x="0" y="213"/>
                </a:cubicBezTo>
                <a:close/>
                <a:moveTo>
                  <a:pt x="0" y="175"/>
                </a:moveTo>
                <a:cubicBezTo>
                  <a:pt x="0" y="178"/>
                  <a:pt x="3" y="181"/>
                  <a:pt x="6" y="181"/>
                </a:cubicBezTo>
                <a:cubicBezTo>
                  <a:pt x="10" y="181"/>
                  <a:pt x="13" y="178"/>
                  <a:pt x="13" y="175"/>
                </a:cubicBezTo>
                <a:cubicBezTo>
                  <a:pt x="13" y="171"/>
                  <a:pt x="10" y="168"/>
                  <a:pt x="6" y="168"/>
                </a:cubicBezTo>
                <a:cubicBezTo>
                  <a:pt x="3" y="168"/>
                  <a:pt x="0" y="171"/>
                  <a:pt x="0" y="175"/>
                </a:cubicBezTo>
                <a:close/>
                <a:moveTo>
                  <a:pt x="0" y="137"/>
                </a:moveTo>
                <a:cubicBezTo>
                  <a:pt x="0" y="140"/>
                  <a:pt x="3" y="143"/>
                  <a:pt x="6" y="143"/>
                </a:cubicBezTo>
                <a:cubicBezTo>
                  <a:pt x="10" y="143"/>
                  <a:pt x="13" y="140"/>
                  <a:pt x="13" y="137"/>
                </a:cubicBezTo>
                <a:cubicBezTo>
                  <a:pt x="13" y="133"/>
                  <a:pt x="10" y="131"/>
                  <a:pt x="6" y="131"/>
                </a:cubicBezTo>
                <a:cubicBezTo>
                  <a:pt x="3" y="131"/>
                  <a:pt x="0" y="133"/>
                  <a:pt x="0" y="137"/>
                </a:cubicBezTo>
                <a:close/>
                <a:moveTo>
                  <a:pt x="0" y="99"/>
                </a:moveTo>
                <a:cubicBezTo>
                  <a:pt x="0" y="103"/>
                  <a:pt x="3" y="106"/>
                  <a:pt x="6" y="106"/>
                </a:cubicBezTo>
                <a:cubicBezTo>
                  <a:pt x="10" y="106"/>
                  <a:pt x="13" y="103"/>
                  <a:pt x="13" y="99"/>
                </a:cubicBezTo>
                <a:cubicBezTo>
                  <a:pt x="13" y="96"/>
                  <a:pt x="10" y="93"/>
                  <a:pt x="6" y="93"/>
                </a:cubicBezTo>
                <a:cubicBezTo>
                  <a:pt x="3" y="93"/>
                  <a:pt x="0" y="96"/>
                  <a:pt x="0" y="99"/>
                </a:cubicBezTo>
                <a:close/>
                <a:moveTo>
                  <a:pt x="0" y="61"/>
                </a:moveTo>
                <a:cubicBezTo>
                  <a:pt x="0" y="65"/>
                  <a:pt x="3" y="68"/>
                  <a:pt x="6" y="68"/>
                </a:cubicBezTo>
                <a:cubicBezTo>
                  <a:pt x="10" y="68"/>
                  <a:pt x="13" y="65"/>
                  <a:pt x="13" y="61"/>
                </a:cubicBezTo>
                <a:cubicBezTo>
                  <a:pt x="13" y="58"/>
                  <a:pt x="10" y="55"/>
                  <a:pt x="6" y="55"/>
                </a:cubicBezTo>
                <a:cubicBezTo>
                  <a:pt x="3" y="55"/>
                  <a:pt x="0" y="58"/>
                  <a:pt x="0" y="61"/>
                </a:cubicBezTo>
                <a:close/>
              </a:path>
            </a:pathLst>
          </a:custGeom>
          <a:solidFill>
            <a:srgbClr val="B6976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5" name="组合 34"/>
          <p:cNvGrpSpPr/>
          <p:nvPr/>
        </p:nvGrpSpPr>
        <p:grpSpPr>
          <a:xfrm flipH="1">
            <a:off x="6433423" y="1565137"/>
            <a:ext cx="3676802" cy="3886991"/>
            <a:chOff x="8747036" y="2319452"/>
            <a:chExt cx="2800778" cy="3624468"/>
          </a:xfrm>
        </p:grpSpPr>
        <p:grpSp>
          <p:nvGrpSpPr>
            <p:cNvPr id="36" name="组合 35"/>
            <p:cNvGrpSpPr/>
            <p:nvPr/>
          </p:nvGrpSpPr>
          <p:grpSpPr>
            <a:xfrm>
              <a:off x="8747036" y="2319452"/>
              <a:ext cx="2800778" cy="3624468"/>
              <a:chOff x="812800" y="1410748"/>
              <a:chExt cx="3384329" cy="4379633"/>
            </a:xfrm>
          </p:grpSpPr>
          <p:sp>
            <p:nvSpPr>
              <p:cNvPr id="38" name="矩形 37"/>
              <p:cNvSpPr/>
              <p:nvPr/>
            </p:nvSpPr>
            <p:spPr>
              <a:xfrm>
                <a:off x="812802" y="1410748"/>
                <a:ext cx="3384327" cy="498721"/>
              </a:xfrm>
              <a:prstGeom prst="rect">
                <a:avLst/>
              </a:prstGeom>
              <a:solidFill>
                <a:srgbClr val="E8C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914378">
                  <a:spcBef>
                    <a:spcPct val="0"/>
                  </a:spcBef>
                  <a:defRPr/>
                </a:pPr>
                <a:r>
                  <a:rPr lang="en-US" altLang="zh-CN" sz="2400" b="1" dirty="0">
                    <a:latin typeface="+mj-ea"/>
                  </a:rPr>
                  <a:t>PPT</a:t>
                </a:r>
                <a:r>
                  <a:rPr lang="zh-CN" altLang="en-US" sz="2400" b="1" dirty="0">
                    <a:latin typeface="+mj-ea"/>
                  </a:rPr>
                  <a:t>标题文档</a:t>
                </a:r>
              </a:p>
            </p:txBody>
          </p:sp>
          <p:sp>
            <p:nvSpPr>
              <p:cNvPr id="39" name="Content Placeholder 2"/>
              <p:cNvSpPr txBox="1"/>
              <p:nvPr/>
            </p:nvSpPr>
            <p:spPr>
              <a:xfrm>
                <a:off x="812801" y="2016975"/>
                <a:ext cx="3384328" cy="155896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200" dirty="0">
                    <a:solidFill>
                      <a:schemeClr val="bg1"/>
                    </a:solidFill>
                    <a:latin typeface="微软雅黑" panose="020B0503020204020204" charset="-122"/>
                    <a:ea typeface="微软雅黑" panose="020B0503020204020204" charset="-122"/>
                    <a:cs typeface="Segoe UI Semilight" panose="020B0402040204020203" pitchFamily="34" charset="0"/>
                  </a:rPr>
                  <a:t>这里输入一些描述文字，可以是对这部分内容的简要说明</a:t>
                </a:r>
                <a:r>
                  <a:rPr lang="zh-CN" altLang="en-US" sz="1200" dirty="0" smtClean="0">
                    <a:solidFill>
                      <a:schemeClr val="bg1"/>
                    </a:solidFill>
                    <a:latin typeface="微软雅黑" panose="020B0503020204020204" charset="-122"/>
                    <a:ea typeface="微软雅黑" panose="020B0503020204020204" charset="-122"/>
                    <a:cs typeface="Segoe UI Semilight" panose="020B0402040204020203" pitchFamily="34" charset="0"/>
                  </a:rPr>
                  <a:t>在这</a:t>
                </a:r>
                <a:r>
                  <a:rPr lang="zh-CN" altLang="en-US" sz="1200" dirty="0">
                    <a:solidFill>
                      <a:schemeClr val="bg1"/>
                    </a:solidFill>
                    <a:latin typeface="微软雅黑" panose="020B0503020204020204" charset="-122"/>
                    <a:ea typeface="微软雅黑" panose="020B0503020204020204" charset="-122"/>
                    <a:cs typeface="Segoe UI Semilight" panose="020B0402040204020203" pitchFamily="34" charset="0"/>
                  </a:rPr>
                  <a:t>里输入一些描述文字这里输入一些描述文字</a:t>
                </a:r>
              </a:p>
              <a:p>
                <a:pPr algn="l"/>
                <a:r>
                  <a:rPr lang="zh-CN" altLang="en-US" sz="1200" dirty="0">
                    <a:solidFill>
                      <a:schemeClr val="bg1"/>
                    </a:solidFill>
                    <a:latin typeface="微软雅黑" panose="020B0503020204020204" charset="-122"/>
                    <a:ea typeface="微软雅黑" panose="020B0503020204020204" charset="-122"/>
                    <a:cs typeface="Segoe UI Semilight" panose="020B0402040204020203" pitchFamily="34" charset="0"/>
                  </a:rPr>
                  <a:t>这里输入一些描述文字，可以是对这部分内容的简要说明在这里输入一些描述文字这里输入一些描述文字</a:t>
                </a:r>
              </a:p>
              <a:p>
                <a:pPr algn="l">
                  <a:lnSpc>
                    <a:spcPct val="100000"/>
                  </a:lnSpc>
                </a:pPr>
                <a:endParaRPr lang="en-US" altLang="zh-CN" sz="1200" dirty="0" smtClean="0">
                  <a:solidFill>
                    <a:schemeClr val="bg1"/>
                  </a:solidFill>
                  <a:latin typeface="微软雅黑" panose="020B0503020204020204" charset="-122"/>
                  <a:ea typeface="微软雅黑" panose="020B0503020204020204" charset="-122"/>
                  <a:cs typeface="Segoe UI Semilight" panose="020B0402040204020203" pitchFamily="34" charset="0"/>
                </a:endParaRPr>
              </a:p>
              <a:p>
                <a:pPr algn="l">
                  <a:lnSpc>
                    <a:spcPct val="100000"/>
                  </a:lnSpc>
                </a:pPr>
                <a:endParaRPr lang="en-US" altLang="zh-CN" sz="1200" dirty="0" smtClean="0">
                  <a:solidFill>
                    <a:schemeClr val="bg1"/>
                  </a:solidFill>
                  <a:latin typeface="微软雅黑" panose="020B0503020204020204" charset="-122"/>
                  <a:ea typeface="微软雅黑" panose="020B0503020204020204" charset="-122"/>
                  <a:cs typeface="Segoe UI Semilight" panose="020B0402040204020203" pitchFamily="34" charset="0"/>
                </a:endParaRPr>
              </a:p>
            </p:txBody>
          </p:sp>
          <p:sp>
            <p:nvSpPr>
              <p:cNvPr id="40" name="Content Placeholder 2"/>
              <p:cNvSpPr txBox="1"/>
              <p:nvPr/>
            </p:nvSpPr>
            <p:spPr>
              <a:xfrm>
                <a:off x="812800" y="4300924"/>
                <a:ext cx="3384328" cy="148945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这里输入一些描述文字，可以是对这部分内容的简要说明在这里输入一些描述文字这里输入一些描述文</a:t>
                </a:r>
                <a:r>
                  <a:rPr lang="zh-CN" altLang="en-US"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字</a:t>
                </a:r>
                <a:endPar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r>
                  <a:rPr lang="zh-CN" altLang="en-US" sz="1200" dirty="0">
                    <a:solidFill>
                      <a:schemeClr val="bg1"/>
                    </a:solidFill>
                    <a:latin typeface="微软雅黑" panose="020B0503020204020204" charset="-122"/>
                    <a:ea typeface="微软雅黑" panose="020B0503020204020204" charset="-122"/>
                    <a:cs typeface="Segoe UI Semilight" panose="020B0402040204020203" pitchFamily="34" charset="0"/>
                  </a:rPr>
                  <a:t>这里输入一些描述文字，可以是对这部分内容的简要说明在这里输入一些描述文字这里输入一些描述文</a:t>
                </a:r>
                <a:r>
                  <a:rPr lang="zh-CN" altLang="en-US" sz="1200" dirty="0" smtClean="0">
                    <a:solidFill>
                      <a:schemeClr val="bg1"/>
                    </a:solidFill>
                    <a:latin typeface="微软雅黑" panose="020B0503020204020204" charset="-122"/>
                    <a:ea typeface="微软雅黑" panose="020B0503020204020204" charset="-122"/>
                    <a:cs typeface="Segoe UI Semilight" panose="020B0402040204020203" pitchFamily="34" charset="0"/>
                  </a:rPr>
                  <a:t>字</a:t>
                </a:r>
                <a:endParaRPr lang="en-US" altLang="zh-CN"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37" name="矩形 36"/>
            <p:cNvSpPr/>
            <p:nvPr/>
          </p:nvSpPr>
          <p:spPr>
            <a:xfrm>
              <a:off x="8747036" y="4173820"/>
              <a:ext cx="2800777" cy="412728"/>
            </a:xfrm>
            <a:prstGeom prst="rect">
              <a:avLst/>
            </a:prstGeom>
            <a:solidFill>
              <a:srgbClr val="E8C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defTabSz="914378">
                <a:spcBef>
                  <a:spcPct val="0"/>
                </a:spcBef>
                <a:defRPr/>
              </a:pPr>
              <a:r>
                <a:rPr lang="en-US" altLang="zh-CN" sz="2400" b="1" dirty="0">
                  <a:latin typeface="+mj-ea"/>
                </a:rPr>
                <a:t>PPT</a:t>
              </a:r>
              <a:r>
                <a:rPr lang="zh-CN" altLang="en-US" sz="2400" b="1" dirty="0">
                  <a:latin typeface="+mj-ea"/>
                </a:rPr>
                <a:t>标题文档</a:t>
              </a:r>
            </a:p>
          </p:txBody>
        </p:sp>
      </p:grpSp>
      <p:grpSp>
        <p:nvGrpSpPr>
          <p:cNvPr id="41" name="组合 40"/>
          <p:cNvGrpSpPr/>
          <p:nvPr/>
        </p:nvGrpSpPr>
        <p:grpSpPr>
          <a:xfrm>
            <a:off x="1463168" y="1355826"/>
            <a:ext cx="4251563" cy="4146348"/>
            <a:chOff x="2810223" y="1003877"/>
            <a:chExt cx="3952033" cy="3854231"/>
          </a:xfrm>
        </p:grpSpPr>
        <p:grpSp>
          <p:nvGrpSpPr>
            <p:cNvPr id="42" name="组合 41"/>
            <p:cNvGrpSpPr/>
            <p:nvPr/>
          </p:nvGrpSpPr>
          <p:grpSpPr>
            <a:xfrm>
              <a:off x="2873515" y="1003877"/>
              <a:ext cx="2065893" cy="1757720"/>
              <a:chOff x="2873515" y="1003877"/>
              <a:chExt cx="2065893" cy="1757720"/>
            </a:xfrm>
          </p:grpSpPr>
          <p:sp>
            <p:nvSpPr>
              <p:cNvPr id="83" name="任意多边形 82"/>
              <p:cNvSpPr/>
              <p:nvPr/>
            </p:nvSpPr>
            <p:spPr>
              <a:xfrm rot="5400000">
                <a:off x="3027602" y="849790"/>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E8C850"/>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grpSp>
            <p:nvGrpSpPr>
              <p:cNvPr id="84" name="组合 83"/>
              <p:cNvGrpSpPr/>
              <p:nvPr/>
            </p:nvGrpSpPr>
            <p:grpSpPr bwMode="auto">
              <a:xfrm>
                <a:off x="3516576" y="1705218"/>
                <a:ext cx="464573" cy="416303"/>
                <a:chOff x="6942138" y="1422400"/>
                <a:chExt cx="357188" cy="323851"/>
              </a:xfrm>
            </p:grpSpPr>
            <p:sp>
              <p:nvSpPr>
                <p:cNvPr id="86" name="Freeform 31"/>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87" name="Freeform 32"/>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88" name="Freeform 33"/>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89" name="Freeform 34"/>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90" name="Freeform 35"/>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91" name="Freeform 36"/>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92" name="Freeform 37"/>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grpSp>
          <p:sp>
            <p:nvSpPr>
              <p:cNvPr id="85" name="文本框 226"/>
              <p:cNvSpPr txBox="1">
                <a:spLocks noChangeArrowheads="1"/>
              </p:cNvSpPr>
              <p:nvPr/>
            </p:nvSpPr>
            <p:spPr bwMode="auto">
              <a:xfrm>
                <a:off x="3203466" y="2270284"/>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1600" dirty="0">
                    <a:solidFill>
                      <a:schemeClr val="bg1"/>
                    </a:solidFill>
                    <a:latin typeface="微软雅黑" panose="020B0503020204020204" pitchFamily="34" charset="-122"/>
                    <a:cs typeface="Arial Unicode MS" panose="020B0604020202020204" charset="-122"/>
                  </a:rPr>
                  <a:t>加入标题</a:t>
                </a:r>
              </a:p>
            </p:txBody>
          </p:sp>
        </p:grpSp>
        <p:grpSp>
          <p:nvGrpSpPr>
            <p:cNvPr id="43" name="组合 42"/>
            <p:cNvGrpSpPr/>
            <p:nvPr/>
          </p:nvGrpSpPr>
          <p:grpSpPr>
            <a:xfrm>
              <a:off x="4983715" y="1011377"/>
              <a:ext cx="1778541" cy="2040255"/>
              <a:chOff x="4983715" y="1011377"/>
              <a:chExt cx="1778541" cy="2040255"/>
            </a:xfrm>
          </p:grpSpPr>
          <p:sp>
            <p:nvSpPr>
              <p:cNvPr id="75" name="任意多边形 74"/>
              <p:cNvSpPr/>
              <p:nvPr/>
            </p:nvSpPr>
            <p:spPr>
              <a:xfrm flipH="1" flipV="1">
                <a:off x="4983715" y="1011377"/>
                <a:ext cx="1778541"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FFC000"/>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grpSp>
            <p:nvGrpSpPr>
              <p:cNvPr id="76" name="组合 75"/>
              <p:cNvGrpSpPr/>
              <p:nvPr/>
            </p:nvGrpSpPr>
            <p:grpSpPr bwMode="auto">
              <a:xfrm>
                <a:off x="5557151" y="1782712"/>
                <a:ext cx="431661" cy="356293"/>
                <a:chOff x="9478963" y="1489075"/>
                <a:chExt cx="307975" cy="257176"/>
              </a:xfrm>
            </p:grpSpPr>
            <p:sp>
              <p:nvSpPr>
                <p:cNvPr id="78" name="Freeform 26"/>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79" name="Freeform 27"/>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80" name="Freeform 28"/>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81" name="Freeform 29"/>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82" name="Freeform 30"/>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grpSp>
          <p:sp>
            <p:nvSpPr>
              <p:cNvPr id="77" name="文本框 227"/>
              <p:cNvSpPr txBox="1">
                <a:spLocks noChangeArrowheads="1"/>
              </p:cNvSpPr>
              <p:nvPr/>
            </p:nvSpPr>
            <p:spPr bwMode="auto">
              <a:xfrm>
                <a:off x="5345310" y="2270284"/>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1600" dirty="0">
                    <a:solidFill>
                      <a:schemeClr val="bg1"/>
                    </a:solidFill>
                    <a:latin typeface="微软雅黑" panose="020B0503020204020204" pitchFamily="34" charset="-122"/>
                    <a:cs typeface="Arial Unicode MS" panose="020B0604020202020204" charset="-122"/>
                  </a:rPr>
                  <a:t>加入标题</a:t>
                </a:r>
              </a:p>
            </p:txBody>
          </p:sp>
        </p:grpSp>
        <p:grpSp>
          <p:nvGrpSpPr>
            <p:cNvPr id="44" name="组合 43"/>
            <p:cNvGrpSpPr/>
            <p:nvPr/>
          </p:nvGrpSpPr>
          <p:grpSpPr>
            <a:xfrm>
              <a:off x="2810223" y="2814102"/>
              <a:ext cx="1779807" cy="2040255"/>
              <a:chOff x="2810223" y="2814102"/>
              <a:chExt cx="1779807" cy="2040255"/>
            </a:xfrm>
          </p:grpSpPr>
          <p:sp>
            <p:nvSpPr>
              <p:cNvPr id="56" name="任意多边形 55"/>
              <p:cNvSpPr/>
              <p:nvPr/>
            </p:nvSpPr>
            <p:spPr>
              <a:xfrm flipH="1">
                <a:off x="2810223" y="2814102"/>
                <a:ext cx="1779807"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FFC000"/>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nvGrpSpPr>
              <p:cNvPr id="57" name="组合 56"/>
              <p:cNvGrpSpPr/>
              <p:nvPr/>
            </p:nvGrpSpPr>
            <p:grpSpPr bwMode="auto">
              <a:xfrm>
                <a:off x="3450788" y="3914240"/>
                <a:ext cx="596225" cy="418802"/>
                <a:chOff x="6934200" y="4259263"/>
                <a:chExt cx="373063" cy="265113"/>
              </a:xfrm>
            </p:grpSpPr>
            <p:sp>
              <p:nvSpPr>
                <p:cNvPr id="59"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60" name="Freeform 39"/>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61"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62" name="Freeform 41"/>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63"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70" name="Freeform 43"/>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71"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72" name="Freeform 45"/>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73"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74" name="Freeform 47"/>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grpSp>
          <p:sp>
            <p:nvSpPr>
              <p:cNvPr id="58" name="文本框 228"/>
              <p:cNvSpPr txBox="1">
                <a:spLocks noChangeArrowheads="1"/>
              </p:cNvSpPr>
              <p:nvPr/>
            </p:nvSpPr>
            <p:spPr bwMode="auto">
              <a:xfrm>
                <a:off x="3203466" y="4441806"/>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1600" dirty="0">
                    <a:solidFill>
                      <a:schemeClr val="bg1"/>
                    </a:solidFill>
                    <a:latin typeface="微软雅黑" panose="020B0503020204020204" pitchFamily="34" charset="-122"/>
                    <a:cs typeface="Arial Unicode MS" panose="020B0604020202020204" charset="-122"/>
                  </a:rPr>
                  <a:t>加入标题</a:t>
                </a:r>
              </a:p>
            </p:txBody>
          </p:sp>
        </p:grpSp>
        <p:grpSp>
          <p:nvGrpSpPr>
            <p:cNvPr id="45" name="组合 44"/>
            <p:cNvGrpSpPr/>
            <p:nvPr/>
          </p:nvGrpSpPr>
          <p:grpSpPr>
            <a:xfrm>
              <a:off x="4696362" y="3100388"/>
              <a:ext cx="2065893" cy="1757720"/>
              <a:chOff x="4696362" y="3100388"/>
              <a:chExt cx="2065893" cy="1757720"/>
            </a:xfrm>
          </p:grpSpPr>
          <p:sp>
            <p:nvSpPr>
              <p:cNvPr id="46" name="任意多边形 45"/>
              <p:cNvSpPr/>
              <p:nvPr/>
            </p:nvSpPr>
            <p:spPr>
              <a:xfrm rot="16200000" flipH="1">
                <a:off x="4850449" y="2946301"/>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E8C850"/>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grpSp>
            <p:nvGrpSpPr>
              <p:cNvPr id="47" name="组合 46"/>
              <p:cNvGrpSpPr/>
              <p:nvPr/>
            </p:nvGrpSpPr>
            <p:grpSpPr bwMode="auto">
              <a:xfrm>
                <a:off x="5506517" y="3859233"/>
                <a:ext cx="532930" cy="531316"/>
                <a:chOff x="9488488" y="4192588"/>
                <a:chExt cx="341313" cy="344487"/>
              </a:xfrm>
            </p:grpSpPr>
            <p:sp>
              <p:nvSpPr>
                <p:cNvPr id="49"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50"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51"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52"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53"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54"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55"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grpSp>
          <p:sp>
            <p:nvSpPr>
              <p:cNvPr id="48" name="文本框 229"/>
              <p:cNvSpPr txBox="1">
                <a:spLocks noChangeArrowheads="1"/>
              </p:cNvSpPr>
              <p:nvPr/>
            </p:nvSpPr>
            <p:spPr bwMode="auto">
              <a:xfrm>
                <a:off x="5321700" y="4441806"/>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1600" dirty="0">
                    <a:solidFill>
                      <a:schemeClr val="bg1"/>
                    </a:solidFill>
                    <a:latin typeface="微软雅黑" panose="020B0503020204020204" pitchFamily="34" charset="-122"/>
                    <a:cs typeface="Arial Unicode MS" panose="020B0604020202020204" charset="-122"/>
                  </a:rPr>
                  <a:t>加入标题</a:t>
                </a:r>
              </a:p>
            </p:txBody>
          </p:sp>
        </p:grpSp>
      </p:grpSp>
    </p:spTree>
    <p:extLst>
      <p:ext uri="{BB962C8B-B14F-4D97-AF65-F5344CB8AC3E}">
        <p14:creationId xmlns:p14="http://schemas.microsoft.com/office/powerpoint/2010/main" val="3658025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54" y="-27188"/>
            <a:ext cx="12207327" cy="6849402"/>
          </a:xfrm>
          <a:prstGeom prst="rect">
            <a:avLst/>
          </a:prstGeom>
          <a:solidFill>
            <a:srgbClr val="E8C850"/>
          </a:solidFill>
        </p:spPr>
      </p:pic>
      <p:sp>
        <p:nvSpPr>
          <p:cNvPr id="22" name="Freeform 5"/>
          <p:cNvSpPr>
            <a:spLocks noEditPoints="1"/>
          </p:cNvSpPr>
          <p:nvPr/>
        </p:nvSpPr>
        <p:spPr bwMode="auto">
          <a:xfrm>
            <a:off x="2133631" y="99848"/>
            <a:ext cx="504025" cy="718885"/>
          </a:xfrm>
          <a:custGeom>
            <a:avLst/>
            <a:gdLst>
              <a:gd name="T0" fmla="*/ 227 w 261"/>
              <a:gd name="T1" fmla="*/ 372 h 372"/>
              <a:gd name="T2" fmla="*/ 221 w 261"/>
              <a:gd name="T3" fmla="*/ 366 h 372"/>
              <a:gd name="T4" fmla="*/ 227 w 261"/>
              <a:gd name="T5" fmla="*/ 359 h 372"/>
              <a:gd name="T6" fmla="*/ 239 w 261"/>
              <a:gd name="T7" fmla="*/ 359 h 372"/>
              <a:gd name="T8" fmla="*/ 245 w 261"/>
              <a:gd name="T9" fmla="*/ 366 h 372"/>
              <a:gd name="T10" fmla="*/ 239 w 261"/>
              <a:gd name="T11" fmla="*/ 372 h 372"/>
              <a:gd name="T12" fmla="*/ 227 w 261"/>
              <a:gd name="T13" fmla="*/ 372 h 372"/>
              <a:gd name="T14" fmla="*/ 208 w 261"/>
              <a:gd name="T15" fmla="*/ 0 h 372"/>
              <a:gd name="T16" fmla="*/ 220 w 261"/>
              <a:gd name="T17" fmla="*/ 8 h 372"/>
              <a:gd name="T18" fmla="*/ 232 w 261"/>
              <a:gd name="T19" fmla="*/ 36 h 372"/>
              <a:gd name="T20" fmla="*/ 220 w 261"/>
              <a:gd name="T21" fmla="*/ 64 h 372"/>
              <a:gd name="T22" fmla="*/ 192 w 261"/>
              <a:gd name="T23" fmla="*/ 76 h 372"/>
              <a:gd name="T24" fmla="*/ 105 w 261"/>
              <a:gd name="T25" fmla="*/ 76 h 372"/>
              <a:gd name="T26" fmla="*/ 102 w 261"/>
              <a:gd name="T27" fmla="*/ 76 h 372"/>
              <a:gd name="T28" fmla="*/ 69 w 261"/>
              <a:gd name="T29" fmla="*/ 76 h 372"/>
              <a:gd name="T30" fmla="*/ 32 w 261"/>
              <a:gd name="T31" fmla="*/ 91 h 372"/>
              <a:gd name="T32" fmla="*/ 17 w 261"/>
              <a:gd name="T33" fmla="*/ 128 h 372"/>
              <a:gd name="T34" fmla="*/ 32 w 261"/>
              <a:gd name="T35" fmla="*/ 164 h 372"/>
              <a:gd name="T36" fmla="*/ 69 w 261"/>
              <a:gd name="T37" fmla="*/ 179 h 372"/>
              <a:gd name="T38" fmla="*/ 159 w 261"/>
              <a:gd name="T39" fmla="*/ 179 h 372"/>
              <a:gd name="T40" fmla="*/ 224 w 261"/>
              <a:gd name="T41" fmla="*/ 179 h 372"/>
              <a:gd name="T42" fmla="*/ 241 w 261"/>
              <a:gd name="T43" fmla="*/ 187 h 372"/>
              <a:gd name="T44" fmla="*/ 249 w 261"/>
              <a:gd name="T45" fmla="*/ 204 h 372"/>
              <a:gd name="T46" fmla="*/ 241 w 261"/>
              <a:gd name="T47" fmla="*/ 221 h 372"/>
              <a:gd name="T48" fmla="*/ 224 w 261"/>
              <a:gd name="T49" fmla="*/ 229 h 372"/>
              <a:gd name="T50" fmla="*/ 123 w 261"/>
              <a:gd name="T51" fmla="*/ 229 h 372"/>
              <a:gd name="T52" fmla="*/ 72 w 261"/>
              <a:gd name="T53" fmla="*/ 229 h 372"/>
              <a:gd name="T54" fmla="*/ 21 w 261"/>
              <a:gd name="T55" fmla="*/ 250 h 372"/>
              <a:gd name="T56" fmla="*/ 0 w 261"/>
              <a:gd name="T57" fmla="*/ 300 h 372"/>
              <a:gd name="T58" fmla="*/ 21 w 261"/>
              <a:gd name="T59" fmla="*/ 351 h 372"/>
              <a:gd name="T60" fmla="*/ 72 w 261"/>
              <a:gd name="T61" fmla="*/ 372 h 372"/>
              <a:gd name="T62" fmla="*/ 201 w 261"/>
              <a:gd name="T63" fmla="*/ 372 h 372"/>
              <a:gd name="T64" fmla="*/ 207 w 261"/>
              <a:gd name="T65" fmla="*/ 366 h 372"/>
              <a:gd name="T66" fmla="*/ 201 w 261"/>
              <a:gd name="T67" fmla="*/ 359 h 372"/>
              <a:gd name="T68" fmla="*/ 72 w 261"/>
              <a:gd name="T69" fmla="*/ 359 h 372"/>
              <a:gd name="T70" fmla="*/ 30 w 261"/>
              <a:gd name="T71" fmla="*/ 342 h 372"/>
              <a:gd name="T72" fmla="*/ 12 w 261"/>
              <a:gd name="T73" fmla="*/ 300 h 372"/>
              <a:gd name="T74" fmla="*/ 30 w 261"/>
              <a:gd name="T75" fmla="*/ 258 h 372"/>
              <a:gd name="T76" fmla="*/ 72 w 261"/>
              <a:gd name="T77" fmla="*/ 241 h 372"/>
              <a:gd name="T78" fmla="*/ 123 w 261"/>
              <a:gd name="T79" fmla="*/ 241 h 372"/>
              <a:gd name="T80" fmla="*/ 224 w 261"/>
              <a:gd name="T81" fmla="*/ 241 h 372"/>
              <a:gd name="T82" fmla="*/ 250 w 261"/>
              <a:gd name="T83" fmla="*/ 230 h 372"/>
              <a:gd name="T84" fmla="*/ 261 w 261"/>
              <a:gd name="T85" fmla="*/ 204 h 372"/>
              <a:gd name="T86" fmla="*/ 250 w 261"/>
              <a:gd name="T87" fmla="*/ 178 h 372"/>
              <a:gd name="T88" fmla="*/ 224 w 261"/>
              <a:gd name="T89" fmla="*/ 167 h 372"/>
              <a:gd name="T90" fmla="*/ 159 w 261"/>
              <a:gd name="T91" fmla="*/ 167 h 372"/>
              <a:gd name="T92" fmla="*/ 69 w 261"/>
              <a:gd name="T93" fmla="*/ 167 h 372"/>
              <a:gd name="T94" fmla="*/ 41 w 261"/>
              <a:gd name="T95" fmla="*/ 155 h 372"/>
              <a:gd name="T96" fmla="*/ 30 w 261"/>
              <a:gd name="T97" fmla="*/ 128 h 372"/>
              <a:gd name="T98" fmla="*/ 41 w 261"/>
              <a:gd name="T99" fmla="*/ 100 h 372"/>
              <a:gd name="T100" fmla="*/ 69 w 261"/>
              <a:gd name="T101" fmla="*/ 88 h 372"/>
              <a:gd name="T102" fmla="*/ 102 w 261"/>
              <a:gd name="T103" fmla="*/ 88 h 372"/>
              <a:gd name="T104" fmla="*/ 105 w 261"/>
              <a:gd name="T105" fmla="*/ 88 h 372"/>
              <a:gd name="T106" fmla="*/ 192 w 261"/>
              <a:gd name="T107" fmla="*/ 88 h 372"/>
              <a:gd name="T108" fmla="*/ 229 w 261"/>
              <a:gd name="T109" fmla="*/ 73 h 372"/>
              <a:gd name="T110" fmla="*/ 244 w 261"/>
              <a:gd name="T111" fmla="*/ 36 h 372"/>
              <a:gd name="T112" fmla="*/ 229 w 261"/>
              <a:gd name="T113" fmla="*/ 0 h 372"/>
              <a:gd name="T114" fmla="*/ 208 w 261"/>
              <a:gd name="T11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1" h="372">
                <a:moveTo>
                  <a:pt x="227" y="372"/>
                </a:moveTo>
                <a:cubicBezTo>
                  <a:pt x="224" y="372"/>
                  <a:pt x="221" y="369"/>
                  <a:pt x="221" y="366"/>
                </a:cubicBezTo>
                <a:cubicBezTo>
                  <a:pt x="221" y="362"/>
                  <a:pt x="224" y="359"/>
                  <a:pt x="227" y="359"/>
                </a:cubicBezTo>
                <a:cubicBezTo>
                  <a:pt x="239" y="359"/>
                  <a:pt x="239" y="359"/>
                  <a:pt x="239" y="359"/>
                </a:cubicBezTo>
                <a:cubicBezTo>
                  <a:pt x="243" y="359"/>
                  <a:pt x="245" y="362"/>
                  <a:pt x="245" y="366"/>
                </a:cubicBezTo>
                <a:cubicBezTo>
                  <a:pt x="245" y="369"/>
                  <a:pt x="243" y="372"/>
                  <a:pt x="239" y="372"/>
                </a:cubicBezTo>
                <a:cubicBezTo>
                  <a:pt x="227" y="372"/>
                  <a:pt x="227" y="372"/>
                  <a:pt x="227" y="372"/>
                </a:cubicBezTo>
                <a:close/>
                <a:moveTo>
                  <a:pt x="208" y="0"/>
                </a:moveTo>
                <a:cubicBezTo>
                  <a:pt x="212" y="2"/>
                  <a:pt x="216" y="5"/>
                  <a:pt x="220" y="8"/>
                </a:cubicBezTo>
                <a:cubicBezTo>
                  <a:pt x="227" y="15"/>
                  <a:pt x="232" y="25"/>
                  <a:pt x="232" y="36"/>
                </a:cubicBezTo>
                <a:cubicBezTo>
                  <a:pt x="232" y="47"/>
                  <a:pt x="227" y="57"/>
                  <a:pt x="220" y="64"/>
                </a:cubicBezTo>
                <a:cubicBezTo>
                  <a:pt x="213" y="71"/>
                  <a:pt x="203" y="76"/>
                  <a:pt x="192" y="76"/>
                </a:cubicBezTo>
                <a:cubicBezTo>
                  <a:pt x="105" y="76"/>
                  <a:pt x="105" y="76"/>
                  <a:pt x="105" y="76"/>
                </a:cubicBezTo>
                <a:cubicBezTo>
                  <a:pt x="102" y="76"/>
                  <a:pt x="102" y="76"/>
                  <a:pt x="102" y="76"/>
                </a:cubicBezTo>
                <a:cubicBezTo>
                  <a:pt x="69" y="76"/>
                  <a:pt x="69" y="76"/>
                  <a:pt x="69" y="76"/>
                </a:cubicBezTo>
                <a:cubicBezTo>
                  <a:pt x="55" y="76"/>
                  <a:pt x="42" y="81"/>
                  <a:pt x="32" y="91"/>
                </a:cubicBezTo>
                <a:cubicBezTo>
                  <a:pt x="23" y="100"/>
                  <a:pt x="17" y="113"/>
                  <a:pt x="17" y="128"/>
                </a:cubicBezTo>
                <a:cubicBezTo>
                  <a:pt x="17" y="142"/>
                  <a:pt x="23" y="155"/>
                  <a:pt x="32" y="164"/>
                </a:cubicBezTo>
                <a:cubicBezTo>
                  <a:pt x="42" y="174"/>
                  <a:pt x="55" y="179"/>
                  <a:pt x="69" y="179"/>
                </a:cubicBezTo>
                <a:cubicBezTo>
                  <a:pt x="159" y="179"/>
                  <a:pt x="159" y="179"/>
                  <a:pt x="159" y="179"/>
                </a:cubicBezTo>
                <a:cubicBezTo>
                  <a:pt x="224" y="179"/>
                  <a:pt x="224" y="179"/>
                  <a:pt x="224" y="179"/>
                </a:cubicBezTo>
                <a:cubicBezTo>
                  <a:pt x="231" y="179"/>
                  <a:pt x="237" y="182"/>
                  <a:pt x="241" y="187"/>
                </a:cubicBezTo>
                <a:cubicBezTo>
                  <a:pt x="246" y="191"/>
                  <a:pt x="249" y="197"/>
                  <a:pt x="249" y="204"/>
                </a:cubicBezTo>
                <a:cubicBezTo>
                  <a:pt x="249" y="211"/>
                  <a:pt x="246" y="217"/>
                  <a:pt x="241" y="221"/>
                </a:cubicBezTo>
                <a:cubicBezTo>
                  <a:pt x="237" y="226"/>
                  <a:pt x="231" y="229"/>
                  <a:pt x="224" y="229"/>
                </a:cubicBezTo>
                <a:cubicBezTo>
                  <a:pt x="123" y="229"/>
                  <a:pt x="123" y="229"/>
                  <a:pt x="123" y="229"/>
                </a:cubicBezTo>
                <a:cubicBezTo>
                  <a:pt x="72" y="229"/>
                  <a:pt x="72" y="229"/>
                  <a:pt x="72" y="229"/>
                </a:cubicBezTo>
                <a:cubicBezTo>
                  <a:pt x="52" y="229"/>
                  <a:pt x="34" y="237"/>
                  <a:pt x="21" y="250"/>
                </a:cubicBezTo>
                <a:cubicBezTo>
                  <a:pt x="8" y="263"/>
                  <a:pt x="0" y="281"/>
                  <a:pt x="0" y="300"/>
                </a:cubicBezTo>
                <a:cubicBezTo>
                  <a:pt x="0" y="320"/>
                  <a:pt x="8" y="338"/>
                  <a:pt x="21" y="351"/>
                </a:cubicBezTo>
                <a:cubicBezTo>
                  <a:pt x="34" y="364"/>
                  <a:pt x="52" y="372"/>
                  <a:pt x="72" y="372"/>
                </a:cubicBezTo>
                <a:cubicBezTo>
                  <a:pt x="201" y="372"/>
                  <a:pt x="201" y="372"/>
                  <a:pt x="201" y="372"/>
                </a:cubicBezTo>
                <a:cubicBezTo>
                  <a:pt x="204" y="372"/>
                  <a:pt x="207" y="369"/>
                  <a:pt x="207" y="366"/>
                </a:cubicBezTo>
                <a:cubicBezTo>
                  <a:pt x="207" y="362"/>
                  <a:pt x="204" y="359"/>
                  <a:pt x="201" y="359"/>
                </a:cubicBezTo>
                <a:cubicBezTo>
                  <a:pt x="72" y="359"/>
                  <a:pt x="72" y="359"/>
                  <a:pt x="72" y="359"/>
                </a:cubicBezTo>
                <a:cubicBezTo>
                  <a:pt x="55" y="359"/>
                  <a:pt x="41" y="353"/>
                  <a:pt x="30" y="342"/>
                </a:cubicBezTo>
                <a:cubicBezTo>
                  <a:pt x="19" y="331"/>
                  <a:pt x="12" y="316"/>
                  <a:pt x="12" y="300"/>
                </a:cubicBezTo>
                <a:cubicBezTo>
                  <a:pt x="12" y="284"/>
                  <a:pt x="19" y="269"/>
                  <a:pt x="30" y="258"/>
                </a:cubicBezTo>
                <a:cubicBezTo>
                  <a:pt x="41" y="248"/>
                  <a:pt x="55" y="241"/>
                  <a:pt x="72" y="241"/>
                </a:cubicBezTo>
                <a:cubicBezTo>
                  <a:pt x="123" y="241"/>
                  <a:pt x="123" y="241"/>
                  <a:pt x="123" y="241"/>
                </a:cubicBezTo>
                <a:cubicBezTo>
                  <a:pt x="224" y="241"/>
                  <a:pt x="224" y="241"/>
                  <a:pt x="224" y="241"/>
                </a:cubicBezTo>
                <a:cubicBezTo>
                  <a:pt x="234" y="241"/>
                  <a:pt x="244" y="237"/>
                  <a:pt x="250" y="230"/>
                </a:cubicBezTo>
                <a:cubicBezTo>
                  <a:pt x="257" y="223"/>
                  <a:pt x="261" y="214"/>
                  <a:pt x="261" y="204"/>
                </a:cubicBezTo>
                <a:cubicBezTo>
                  <a:pt x="261" y="194"/>
                  <a:pt x="257" y="185"/>
                  <a:pt x="250" y="178"/>
                </a:cubicBezTo>
                <a:cubicBezTo>
                  <a:pt x="244" y="171"/>
                  <a:pt x="234" y="167"/>
                  <a:pt x="224" y="167"/>
                </a:cubicBezTo>
                <a:cubicBezTo>
                  <a:pt x="159" y="167"/>
                  <a:pt x="159" y="167"/>
                  <a:pt x="159" y="167"/>
                </a:cubicBezTo>
                <a:cubicBezTo>
                  <a:pt x="69" y="167"/>
                  <a:pt x="69" y="167"/>
                  <a:pt x="69" y="167"/>
                </a:cubicBezTo>
                <a:cubicBezTo>
                  <a:pt x="58" y="167"/>
                  <a:pt x="48" y="163"/>
                  <a:pt x="41" y="155"/>
                </a:cubicBezTo>
                <a:cubicBezTo>
                  <a:pt x="34" y="148"/>
                  <a:pt x="30" y="138"/>
                  <a:pt x="30" y="128"/>
                </a:cubicBezTo>
                <a:cubicBezTo>
                  <a:pt x="30" y="117"/>
                  <a:pt x="34" y="107"/>
                  <a:pt x="41" y="100"/>
                </a:cubicBezTo>
                <a:cubicBezTo>
                  <a:pt x="48" y="92"/>
                  <a:pt x="58" y="88"/>
                  <a:pt x="69" y="88"/>
                </a:cubicBezTo>
                <a:cubicBezTo>
                  <a:pt x="102" y="88"/>
                  <a:pt x="102" y="88"/>
                  <a:pt x="102" y="88"/>
                </a:cubicBezTo>
                <a:cubicBezTo>
                  <a:pt x="105" y="88"/>
                  <a:pt x="105" y="88"/>
                  <a:pt x="105" y="88"/>
                </a:cubicBezTo>
                <a:cubicBezTo>
                  <a:pt x="192" y="88"/>
                  <a:pt x="192" y="88"/>
                  <a:pt x="192" y="88"/>
                </a:cubicBezTo>
                <a:cubicBezTo>
                  <a:pt x="206" y="88"/>
                  <a:pt x="219" y="82"/>
                  <a:pt x="229" y="73"/>
                </a:cubicBezTo>
                <a:cubicBezTo>
                  <a:pt x="238" y="63"/>
                  <a:pt x="244" y="50"/>
                  <a:pt x="244" y="36"/>
                </a:cubicBezTo>
                <a:cubicBezTo>
                  <a:pt x="244" y="22"/>
                  <a:pt x="238" y="9"/>
                  <a:pt x="229" y="0"/>
                </a:cubicBezTo>
                <a:lnTo>
                  <a:pt x="208" y="0"/>
                </a:lnTo>
                <a:close/>
              </a:path>
            </a:pathLst>
          </a:custGeom>
          <a:solidFill>
            <a:srgbClr val="E8C85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6"/>
          <p:cNvSpPr>
            <a:spLocks/>
          </p:cNvSpPr>
          <p:nvPr/>
        </p:nvSpPr>
        <p:spPr bwMode="auto">
          <a:xfrm>
            <a:off x="-18023" y="3037705"/>
            <a:ext cx="1175043" cy="991370"/>
          </a:xfrm>
          <a:custGeom>
            <a:avLst/>
            <a:gdLst>
              <a:gd name="T0" fmla="*/ 0 w 231"/>
              <a:gd name="T1" fmla="*/ 193 h 195"/>
              <a:gd name="T2" fmla="*/ 0 w 231"/>
              <a:gd name="T3" fmla="*/ 142 h 195"/>
              <a:gd name="T4" fmla="*/ 9 w 231"/>
              <a:gd name="T5" fmla="*/ 141 h 195"/>
              <a:gd name="T6" fmla="*/ 11 w 231"/>
              <a:gd name="T7" fmla="*/ 141 h 195"/>
              <a:gd name="T8" fmla="*/ 38 w 231"/>
              <a:gd name="T9" fmla="*/ 114 h 195"/>
              <a:gd name="T10" fmla="*/ 38 w 231"/>
              <a:gd name="T11" fmla="*/ 114 h 195"/>
              <a:gd name="T12" fmla="*/ 11 w 231"/>
              <a:gd name="T13" fmla="*/ 86 h 195"/>
              <a:gd name="T14" fmla="*/ 0 w 231"/>
              <a:gd name="T15" fmla="*/ 86 h 195"/>
              <a:gd name="T16" fmla="*/ 0 w 231"/>
              <a:gd name="T17" fmla="*/ 0 h 195"/>
              <a:gd name="T18" fmla="*/ 123 w 231"/>
              <a:gd name="T19" fmla="*/ 0 h 195"/>
              <a:gd name="T20" fmla="*/ 166 w 231"/>
              <a:gd name="T21" fmla="*/ 43 h 195"/>
              <a:gd name="T22" fmla="*/ 166 w 231"/>
              <a:gd name="T23" fmla="*/ 43 h 195"/>
              <a:gd name="T24" fmla="*/ 123 w 231"/>
              <a:gd name="T25" fmla="*/ 86 h 195"/>
              <a:gd name="T26" fmla="*/ 113 w 231"/>
              <a:gd name="T27" fmla="*/ 86 h 195"/>
              <a:gd name="T28" fmla="*/ 86 w 231"/>
              <a:gd name="T29" fmla="*/ 114 h 195"/>
              <a:gd name="T30" fmla="*/ 86 w 231"/>
              <a:gd name="T31" fmla="*/ 114 h 195"/>
              <a:gd name="T32" fmla="*/ 113 w 231"/>
              <a:gd name="T33" fmla="*/ 141 h 195"/>
              <a:gd name="T34" fmla="*/ 204 w 231"/>
              <a:gd name="T35" fmla="*/ 141 h 195"/>
              <a:gd name="T36" fmla="*/ 231 w 231"/>
              <a:gd name="T37" fmla="*/ 168 h 195"/>
              <a:gd name="T38" fmla="*/ 231 w 231"/>
              <a:gd name="T39" fmla="*/ 168 h 195"/>
              <a:gd name="T40" fmla="*/ 204 w 231"/>
              <a:gd name="T41" fmla="*/ 195 h 195"/>
              <a:gd name="T42" fmla="*/ 9 w 231"/>
              <a:gd name="T43" fmla="*/ 195 h 195"/>
              <a:gd name="T44" fmla="*/ 0 w 231"/>
              <a:gd name="T45" fmla="*/ 19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1" h="195">
                <a:moveTo>
                  <a:pt x="0" y="193"/>
                </a:moveTo>
                <a:cubicBezTo>
                  <a:pt x="0" y="142"/>
                  <a:pt x="0" y="142"/>
                  <a:pt x="0" y="142"/>
                </a:cubicBezTo>
                <a:cubicBezTo>
                  <a:pt x="2" y="141"/>
                  <a:pt x="6" y="141"/>
                  <a:pt x="9" y="141"/>
                </a:cubicBezTo>
                <a:cubicBezTo>
                  <a:pt x="11" y="141"/>
                  <a:pt x="11" y="141"/>
                  <a:pt x="11" y="141"/>
                </a:cubicBezTo>
                <a:cubicBezTo>
                  <a:pt x="26" y="141"/>
                  <a:pt x="38" y="129"/>
                  <a:pt x="38" y="114"/>
                </a:cubicBezTo>
                <a:cubicBezTo>
                  <a:pt x="38" y="114"/>
                  <a:pt x="38" y="114"/>
                  <a:pt x="38" y="114"/>
                </a:cubicBezTo>
                <a:cubicBezTo>
                  <a:pt x="38" y="99"/>
                  <a:pt x="26" y="86"/>
                  <a:pt x="11" y="86"/>
                </a:cubicBezTo>
                <a:cubicBezTo>
                  <a:pt x="0" y="86"/>
                  <a:pt x="0" y="86"/>
                  <a:pt x="0" y="86"/>
                </a:cubicBezTo>
                <a:cubicBezTo>
                  <a:pt x="0" y="0"/>
                  <a:pt x="0" y="0"/>
                  <a:pt x="0" y="0"/>
                </a:cubicBezTo>
                <a:cubicBezTo>
                  <a:pt x="123" y="0"/>
                  <a:pt x="123" y="0"/>
                  <a:pt x="123" y="0"/>
                </a:cubicBezTo>
                <a:cubicBezTo>
                  <a:pt x="147" y="0"/>
                  <a:pt x="166" y="19"/>
                  <a:pt x="166" y="43"/>
                </a:cubicBezTo>
                <a:cubicBezTo>
                  <a:pt x="166" y="43"/>
                  <a:pt x="166" y="43"/>
                  <a:pt x="166" y="43"/>
                </a:cubicBezTo>
                <a:cubicBezTo>
                  <a:pt x="166" y="67"/>
                  <a:pt x="147" y="86"/>
                  <a:pt x="123" y="86"/>
                </a:cubicBezTo>
                <a:cubicBezTo>
                  <a:pt x="113" y="86"/>
                  <a:pt x="113" y="86"/>
                  <a:pt x="113" y="86"/>
                </a:cubicBezTo>
                <a:cubicBezTo>
                  <a:pt x="98" y="86"/>
                  <a:pt x="86" y="99"/>
                  <a:pt x="86" y="114"/>
                </a:cubicBezTo>
                <a:cubicBezTo>
                  <a:pt x="86" y="114"/>
                  <a:pt x="86" y="114"/>
                  <a:pt x="86" y="114"/>
                </a:cubicBezTo>
                <a:cubicBezTo>
                  <a:pt x="86" y="129"/>
                  <a:pt x="98" y="141"/>
                  <a:pt x="113" y="141"/>
                </a:cubicBezTo>
                <a:cubicBezTo>
                  <a:pt x="204" y="141"/>
                  <a:pt x="204" y="141"/>
                  <a:pt x="204" y="141"/>
                </a:cubicBezTo>
                <a:cubicBezTo>
                  <a:pt x="219" y="141"/>
                  <a:pt x="231" y="153"/>
                  <a:pt x="231" y="168"/>
                </a:cubicBezTo>
                <a:cubicBezTo>
                  <a:pt x="231" y="168"/>
                  <a:pt x="231" y="168"/>
                  <a:pt x="231" y="168"/>
                </a:cubicBezTo>
                <a:cubicBezTo>
                  <a:pt x="231" y="183"/>
                  <a:pt x="219" y="195"/>
                  <a:pt x="204" y="195"/>
                </a:cubicBezTo>
                <a:cubicBezTo>
                  <a:pt x="9" y="195"/>
                  <a:pt x="9" y="195"/>
                  <a:pt x="9" y="195"/>
                </a:cubicBezTo>
                <a:cubicBezTo>
                  <a:pt x="6" y="195"/>
                  <a:pt x="2" y="194"/>
                  <a:pt x="0" y="193"/>
                </a:cubicBez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7"/>
          <p:cNvSpPr>
            <a:spLocks/>
          </p:cNvSpPr>
          <p:nvPr/>
        </p:nvSpPr>
        <p:spPr bwMode="auto">
          <a:xfrm>
            <a:off x="11400266" y="5005386"/>
            <a:ext cx="804863" cy="569913"/>
          </a:xfrm>
          <a:custGeom>
            <a:avLst/>
            <a:gdLst>
              <a:gd name="T0" fmla="*/ 235 w 235"/>
              <a:gd name="T1" fmla="*/ 166 h 166"/>
              <a:gd name="T2" fmla="*/ 235 w 235"/>
              <a:gd name="T3" fmla="*/ 0 h 166"/>
              <a:gd name="T4" fmla="*/ 86 w 235"/>
              <a:gd name="T5" fmla="*/ 0 h 166"/>
              <a:gd name="T6" fmla="*/ 59 w 235"/>
              <a:gd name="T7" fmla="*/ 27 h 166"/>
              <a:gd name="T8" fmla="*/ 59 w 235"/>
              <a:gd name="T9" fmla="*/ 27 h 166"/>
              <a:gd name="T10" fmla="*/ 86 w 235"/>
              <a:gd name="T11" fmla="*/ 55 h 166"/>
              <a:gd name="T12" fmla="*/ 118 w 235"/>
              <a:gd name="T13" fmla="*/ 55 h 166"/>
              <a:gd name="T14" fmla="*/ 145 w 235"/>
              <a:gd name="T15" fmla="*/ 83 h 166"/>
              <a:gd name="T16" fmla="*/ 145 w 235"/>
              <a:gd name="T17" fmla="*/ 83 h 166"/>
              <a:gd name="T18" fmla="*/ 118 w 235"/>
              <a:gd name="T19" fmla="*/ 111 h 166"/>
              <a:gd name="T20" fmla="*/ 27 w 235"/>
              <a:gd name="T21" fmla="*/ 111 h 166"/>
              <a:gd name="T22" fmla="*/ 0 w 235"/>
              <a:gd name="T23" fmla="*/ 138 h 166"/>
              <a:gd name="T24" fmla="*/ 0 w 235"/>
              <a:gd name="T25" fmla="*/ 138 h 166"/>
              <a:gd name="T26" fmla="*/ 27 w 235"/>
              <a:gd name="T27" fmla="*/ 166 h 166"/>
              <a:gd name="T28" fmla="*/ 235 w 235"/>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166">
                <a:moveTo>
                  <a:pt x="235" y="166"/>
                </a:moveTo>
                <a:cubicBezTo>
                  <a:pt x="235" y="0"/>
                  <a:pt x="235" y="0"/>
                  <a:pt x="235" y="0"/>
                </a:cubicBezTo>
                <a:cubicBezTo>
                  <a:pt x="86" y="0"/>
                  <a:pt x="86" y="0"/>
                  <a:pt x="86" y="0"/>
                </a:cubicBezTo>
                <a:cubicBezTo>
                  <a:pt x="71" y="0"/>
                  <a:pt x="59" y="12"/>
                  <a:pt x="59" y="27"/>
                </a:cubicBezTo>
                <a:cubicBezTo>
                  <a:pt x="59" y="27"/>
                  <a:pt x="59" y="27"/>
                  <a:pt x="59" y="27"/>
                </a:cubicBezTo>
                <a:cubicBezTo>
                  <a:pt x="59" y="43"/>
                  <a:pt x="71" y="55"/>
                  <a:pt x="86" y="55"/>
                </a:cubicBezTo>
                <a:cubicBezTo>
                  <a:pt x="118" y="55"/>
                  <a:pt x="118" y="55"/>
                  <a:pt x="118" y="55"/>
                </a:cubicBezTo>
                <a:cubicBezTo>
                  <a:pt x="133" y="55"/>
                  <a:pt x="145" y="68"/>
                  <a:pt x="145" y="83"/>
                </a:cubicBezTo>
                <a:cubicBezTo>
                  <a:pt x="145" y="83"/>
                  <a:pt x="145" y="83"/>
                  <a:pt x="145" y="83"/>
                </a:cubicBezTo>
                <a:cubicBezTo>
                  <a:pt x="145" y="98"/>
                  <a:pt x="133" y="111"/>
                  <a:pt x="118" y="111"/>
                </a:cubicBezTo>
                <a:cubicBezTo>
                  <a:pt x="27" y="111"/>
                  <a:pt x="27" y="111"/>
                  <a:pt x="27" y="111"/>
                </a:cubicBezTo>
                <a:cubicBezTo>
                  <a:pt x="12" y="111"/>
                  <a:pt x="0" y="123"/>
                  <a:pt x="0" y="138"/>
                </a:cubicBezTo>
                <a:cubicBezTo>
                  <a:pt x="0" y="138"/>
                  <a:pt x="0" y="138"/>
                  <a:pt x="0" y="138"/>
                </a:cubicBezTo>
                <a:cubicBezTo>
                  <a:pt x="0" y="154"/>
                  <a:pt x="12" y="166"/>
                  <a:pt x="27" y="166"/>
                </a:cubicBezTo>
                <a:lnTo>
                  <a:pt x="235" y="166"/>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184" name="Freeform 8"/>
          <p:cNvSpPr>
            <a:spLocks noEditPoints="1"/>
          </p:cNvSpPr>
          <p:nvPr/>
        </p:nvSpPr>
        <p:spPr bwMode="auto">
          <a:xfrm>
            <a:off x="9656674" y="5094556"/>
            <a:ext cx="1404671" cy="1605488"/>
          </a:xfrm>
          <a:custGeom>
            <a:avLst/>
            <a:gdLst>
              <a:gd name="T0" fmla="*/ 267 w 622"/>
              <a:gd name="T1" fmla="*/ 64 h 711"/>
              <a:gd name="T2" fmla="*/ 125 w 622"/>
              <a:gd name="T3" fmla="*/ 173 h 711"/>
              <a:gd name="T4" fmla="*/ 125 w 622"/>
              <a:gd name="T5" fmla="*/ 174 h 711"/>
              <a:gd name="T6" fmla="*/ 221 w 622"/>
              <a:gd name="T7" fmla="*/ 194 h 711"/>
              <a:gd name="T8" fmla="*/ 133 w 622"/>
              <a:gd name="T9" fmla="*/ 227 h 711"/>
              <a:gd name="T10" fmla="*/ 357 w 622"/>
              <a:gd name="T11" fmla="*/ 244 h 711"/>
              <a:gd name="T12" fmla="*/ 355 w 622"/>
              <a:gd name="T13" fmla="*/ 200 h 711"/>
              <a:gd name="T14" fmla="*/ 264 w 622"/>
              <a:gd name="T15" fmla="*/ 175 h 711"/>
              <a:gd name="T16" fmla="*/ 377 w 622"/>
              <a:gd name="T17" fmla="*/ 146 h 711"/>
              <a:gd name="T18" fmla="*/ 294 w 622"/>
              <a:gd name="T19" fmla="*/ 124 h 711"/>
              <a:gd name="T20" fmla="*/ 268 w 622"/>
              <a:gd name="T21" fmla="*/ 89 h 711"/>
              <a:gd name="T22" fmla="*/ 477 w 622"/>
              <a:gd name="T23" fmla="*/ 99 h 711"/>
              <a:gd name="T24" fmla="*/ 388 w 622"/>
              <a:gd name="T25" fmla="*/ 296 h 711"/>
              <a:gd name="T26" fmla="*/ 54 w 622"/>
              <a:gd name="T27" fmla="*/ 154 h 711"/>
              <a:gd name="T28" fmla="*/ 113 w 622"/>
              <a:gd name="T29" fmla="*/ 104 h 711"/>
              <a:gd name="T30" fmla="*/ 206 w 622"/>
              <a:gd name="T31" fmla="*/ 2 h 711"/>
              <a:gd name="T32" fmla="*/ 9 w 622"/>
              <a:gd name="T33" fmla="*/ 364 h 711"/>
              <a:gd name="T34" fmla="*/ 25 w 622"/>
              <a:gd name="T35" fmla="*/ 582 h 711"/>
              <a:gd name="T36" fmla="*/ 40 w 622"/>
              <a:gd name="T37" fmla="*/ 666 h 711"/>
              <a:gd name="T38" fmla="*/ 178 w 622"/>
              <a:gd name="T39" fmla="*/ 567 h 711"/>
              <a:gd name="T40" fmla="*/ 96 w 622"/>
              <a:gd name="T41" fmla="*/ 575 h 711"/>
              <a:gd name="T42" fmla="*/ 102 w 622"/>
              <a:gd name="T43" fmla="*/ 403 h 711"/>
              <a:gd name="T44" fmla="*/ 29 w 622"/>
              <a:gd name="T45" fmla="*/ 344 h 711"/>
              <a:gd name="T46" fmla="*/ 168 w 622"/>
              <a:gd name="T47" fmla="*/ 509 h 711"/>
              <a:gd name="T48" fmla="*/ 160 w 622"/>
              <a:gd name="T49" fmla="*/ 467 h 711"/>
              <a:gd name="T50" fmla="*/ 99 w 622"/>
              <a:gd name="T51" fmla="*/ 482 h 711"/>
              <a:gd name="T52" fmla="*/ 159 w 622"/>
              <a:gd name="T53" fmla="*/ 422 h 711"/>
              <a:gd name="T54" fmla="*/ 181 w 622"/>
              <a:gd name="T55" fmla="*/ 391 h 711"/>
              <a:gd name="T56" fmla="*/ 111 w 622"/>
              <a:gd name="T57" fmla="*/ 389 h 711"/>
              <a:gd name="T58" fmla="*/ 183 w 622"/>
              <a:gd name="T59" fmla="*/ 357 h 711"/>
              <a:gd name="T60" fmla="*/ 179 w 622"/>
              <a:gd name="T61" fmla="*/ 610 h 711"/>
              <a:gd name="T62" fmla="*/ 234 w 622"/>
              <a:gd name="T63" fmla="*/ 663 h 711"/>
              <a:gd name="T64" fmla="*/ 345 w 622"/>
              <a:gd name="T65" fmla="*/ 548 h 711"/>
              <a:gd name="T66" fmla="*/ 263 w 622"/>
              <a:gd name="T67" fmla="*/ 557 h 711"/>
              <a:gd name="T68" fmla="*/ 276 w 622"/>
              <a:gd name="T69" fmla="*/ 366 h 711"/>
              <a:gd name="T70" fmla="*/ 273 w 622"/>
              <a:gd name="T71" fmla="*/ 451 h 711"/>
              <a:gd name="T72" fmla="*/ 366 w 622"/>
              <a:gd name="T73" fmla="*/ 464 h 711"/>
              <a:gd name="T74" fmla="*/ 282 w 622"/>
              <a:gd name="T75" fmla="*/ 433 h 711"/>
              <a:gd name="T76" fmla="*/ 280 w 622"/>
              <a:gd name="T77" fmla="*/ 354 h 711"/>
              <a:gd name="T78" fmla="*/ 354 w 622"/>
              <a:gd name="T79" fmla="*/ 393 h 711"/>
              <a:gd name="T80" fmla="*/ 348 w 622"/>
              <a:gd name="T81" fmla="*/ 353 h 711"/>
              <a:gd name="T82" fmla="*/ 376 w 622"/>
              <a:gd name="T83" fmla="*/ 318 h 711"/>
              <a:gd name="T84" fmla="*/ 370 w 622"/>
              <a:gd name="T85" fmla="*/ 351 h 711"/>
              <a:gd name="T86" fmla="*/ 611 w 622"/>
              <a:gd name="T87" fmla="*/ 689 h 711"/>
              <a:gd name="T88" fmla="*/ 587 w 622"/>
              <a:gd name="T89" fmla="*/ 534 h 711"/>
              <a:gd name="T90" fmla="*/ 538 w 622"/>
              <a:gd name="T91" fmla="*/ 619 h 711"/>
              <a:gd name="T92" fmla="*/ 433 w 622"/>
              <a:gd name="T93" fmla="*/ 33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2" h="711">
                <a:moveTo>
                  <a:pt x="217" y="5"/>
                </a:moveTo>
                <a:cubicBezTo>
                  <a:pt x="217" y="5"/>
                  <a:pt x="275" y="46"/>
                  <a:pt x="275" y="49"/>
                </a:cubicBezTo>
                <a:cubicBezTo>
                  <a:pt x="275" y="52"/>
                  <a:pt x="275" y="61"/>
                  <a:pt x="267" y="64"/>
                </a:cubicBezTo>
                <a:cubicBezTo>
                  <a:pt x="259" y="67"/>
                  <a:pt x="134" y="124"/>
                  <a:pt x="125" y="129"/>
                </a:cubicBezTo>
                <a:cubicBezTo>
                  <a:pt x="117" y="135"/>
                  <a:pt x="121" y="146"/>
                  <a:pt x="121" y="146"/>
                </a:cubicBezTo>
                <a:cubicBezTo>
                  <a:pt x="122" y="151"/>
                  <a:pt x="124" y="161"/>
                  <a:pt x="125" y="173"/>
                </a:cubicBezTo>
                <a:cubicBezTo>
                  <a:pt x="125" y="173"/>
                  <a:pt x="125" y="173"/>
                  <a:pt x="125" y="173"/>
                </a:cubicBezTo>
                <a:cubicBezTo>
                  <a:pt x="125" y="173"/>
                  <a:pt x="125" y="173"/>
                  <a:pt x="125" y="173"/>
                </a:cubicBezTo>
                <a:cubicBezTo>
                  <a:pt x="125" y="174"/>
                  <a:pt x="125" y="174"/>
                  <a:pt x="125" y="174"/>
                </a:cubicBezTo>
                <a:cubicBezTo>
                  <a:pt x="126" y="176"/>
                  <a:pt x="128" y="183"/>
                  <a:pt x="139" y="182"/>
                </a:cubicBezTo>
                <a:cubicBezTo>
                  <a:pt x="151" y="180"/>
                  <a:pt x="204" y="173"/>
                  <a:pt x="212" y="173"/>
                </a:cubicBezTo>
                <a:cubicBezTo>
                  <a:pt x="220" y="172"/>
                  <a:pt x="220" y="185"/>
                  <a:pt x="221" y="194"/>
                </a:cubicBezTo>
                <a:cubicBezTo>
                  <a:pt x="223" y="202"/>
                  <a:pt x="215" y="205"/>
                  <a:pt x="189" y="209"/>
                </a:cubicBezTo>
                <a:cubicBezTo>
                  <a:pt x="164" y="213"/>
                  <a:pt x="151" y="214"/>
                  <a:pt x="144" y="216"/>
                </a:cubicBezTo>
                <a:cubicBezTo>
                  <a:pt x="137" y="217"/>
                  <a:pt x="132" y="223"/>
                  <a:pt x="133" y="227"/>
                </a:cubicBezTo>
                <a:cubicBezTo>
                  <a:pt x="135" y="244"/>
                  <a:pt x="136" y="257"/>
                  <a:pt x="137" y="259"/>
                </a:cubicBezTo>
                <a:cubicBezTo>
                  <a:pt x="138" y="267"/>
                  <a:pt x="147" y="265"/>
                  <a:pt x="147" y="265"/>
                </a:cubicBezTo>
                <a:cubicBezTo>
                  <a:pt x="236" y="245"/>
                  <a:pt x="351" y="246"/>
                  <a:pt x="357" y="244"/>
                </a:cubicBezTo>
                <a:cubicBezTo>
                  <a:pt x="363" y="243"/>
                  <a:pt x="364" y="237"/>
                  <a:pt x="364" y="237"/>
                </a:cubicBezTo>
                <a:cubicBezTo>
                  <a:pt x="364" y="237"/>
                  <a:pt x="365" y="227"/>
                  <a:pt x="367" y="212"/>
                </a:cubicBezTo>
                <a:cubicBezTo>
                  <a:pt x="369" y="200"/>
                  <a:pt x="360" y="200"/>
                  <a:pt x="355" y="200"/>
                </a:cubicBezTo>
                <a:cubicBezTo>
                  <a:pt x="350" y="200"/>
                  <a:pt x="286" y="200"/>
                  <a:pt x="281" y="200"/>
                </a:cubicBezTo>
                <a:cubicBezTo>
                  <a:pt x="275" y="201"/>
                  <a:pt x="271" y="199"/>
                  <a:pt x="270" y="196"/>
                </a:cubicBezTo>
                <a:cubicBezTo>
                  <a:pt x="269" y="192"/>
                  <a:pt x="265" y="178"/>
                  <a:pt x="264" y="175"/>
                </a:cubicBezTo>
                <a:cubicBezTo>
                  <a:pt x="263" y="171"/>
                  <a:pt x="266" y="169"/>
                  <a:pt x="266" y="169"/>
                </a:cubicBezTo>
                <a:cubicBezTo>
                  <a:pt x="281" y="167"/>
                  <a:pt x="351" y="161"/>
                  <a:pt x="363" y="158"/>
                </a:cubicBezTo>
                <a:cubicBezTo>
                  <a:pt x="375" y="154"/>
                  <a:pt x="377" y="146"/>
                  <a:pt x="377" y="146"/>
                </a:cubicBezTo>
                <a:cubicBezTo>
                  <a:pt x="380" y="125"/>
                  <a:pt x="383" y="107"/>
                  <a:pt x="383" y="105"/>
                </a:cubicBezTo>
                <a:cubicBezTo>
                  <a:pt x="383" y="100"/>
                  <a:pt x="380" y="101"/>
                  <a:pt x="380" y="101"/>
                </a:cubicBezTo>
                <a:cubicBezTo>
                  <a:pt x="375" y="103"/>
                  <a:pt x="300" y="123"/>
                  <a:pt x="294" y="124"/>
                </a:cubicBezTo>
                <a:cubicBezTo>
                  <a:pt x="288" y="126"/>
                  <a:pt x="280" y="125"/>
                  <a:pt x="277" y="121"/>
                </a:cubicBezTo>
                <a:cubicBezTo>
                  <a:pt x="275" y="118"/>
                  <a:pt x="263" y="101"/>
                  <a:pt x="263" y="96"/>
                </a:cubicBezTo>
                <a:cubicBezTo>
                  <a:pt x="263" y="91"/>
                  <a:pt x="268" y="89"/>
                  <a:pt x="268" y="89"/>
                </a:cubicBezTo>
                <a:cubicBezTo>
                  <a:pt x="286" y="87"/>
                  <a:pt x="368" y="59"/>
                  <a:pt x="377" y="56"/>
                </a:cubicBezTo>
                <a:cubicBezTo>
                  <a:pt x="387" y="53"/>
                  <a:pt x="399" y="57"/>
                  <a:pt x="399" y="57"/>
                </a:cubicBezTo>
                <a:cubicBezTo>
                  <a:pt x="421" y="67"/>
                  <a:pt x="465" y="86"/>
                  <a:pt x="477" y="99"/>
                </a:cubicBezTo>
                <a:cubicBezTo>
                  <a:pt x="488" y="111"/>
                  <a:pt x="479" y="127"/>
                  <a:pt x="479" y="127"/>
                </a:cubicBezTo>
                <a:cubicBezTo>
                  <a:pt x="449" y="166"/>
                  <a:pt x="418" y="276"/>
                  <a:pt x="411" y="286"/>
                </a:cubicBezTo>
                <a:cubicBezTo>
                  <a:pt x="403" y="295"/>
                  <a:pt x="388" y="296"/>
                  <a:pt x="388" y="296"/>
                </a:cubicBezTo>
                <a:cubicBezTo>
                  <a:pt x="291" y="281"/>
                  <a:pt x="143" y="311"/>
                  <a:pt x="118" y="314"/>
                </a:cubicBezTo>
                <a:cubicBezTo>
                  <a:pt x="94" y="317"/>
                  <a:pt x="88" y="311"/>
                  <a:pt x="85" y="300"/>
                </a:cubicBezTo>
                <a:cubicBezTo>
                  <a:pt x="82" y="288"/>
                  <a:pt x="64" y="178"/>
                  <a:pt x="54" y="154"/>
                </a:cubicBezTo>
                <a:cubicBezTo>
                  <a:pt x="44" y="129"/>
                  <a:pt x="25" y="125"/>
                  <a:pt x="28" y="120"/>
                </a:cubicBezTo>
                <a:cubicBezTo>
                  <a:pt x="31" y="116"/>
                  <a:pt x="38" y="100"/>
                  <a:pt x="46" y="101"/>
                </a:cubicBezTo>
                <a:cubicBezTo>
                  <a:pt x="54" y="101"/>
                  <a:pt x="108" y="108"/>
                  <a:pt x="113" y="104"/>
                </a:cubicBezTo>
                <a:cubicBezTo>
                  <a:pt x="118" y="101"/>
                  <a:pt x="183" y="49"/>
                  <a:pt x="183" y="44"/>
                </a:cubicBezTo>
                <a:cubicBezTo>
                  <a:pt x="183" y="39"/>
                  <a:pt x="177" y="17"/>
                  <a:pt x="181" y="14"/>
                </a:cubicBezTo>
                <a:cubicBezTo>
                  <a:pt x="184" y="11"/>
                  <a:pt x="206" y="2"/>
                  <a:pt x="206" y="2"/>
                </a:cubicBezTo>
                <a:cubicBezTo>
                  <a:pt x="212" y="0"/>
                  <a:pt x="217" y="5"/>
                  <a:pt x="217" y="5"/>
                </a:cubicBezTo>
                <a:close/>
                <a:moveTo>
                  <a:pt x="29" y="344"/>
                </a:moveTo>
                <a:cubicBezTo>
                  <a:pt x="29" y="344"/>
                  <a:pt x="11" y="358"/>
                  <a:pt x="9" y="364"/>
                </a:cubicBezTo>
                <a:cubicBezTo>
                  <a:pt x="6" y="369"/>
                  <a:pt x="9" y="376"/>
                  <a:pt x="10" y="378"/>
                </a:cubicBezTo>
                <a:cubicBezTo>
                  <a:pt x="11" y="379"/>
                  <a:pt x="21" y="383"/>
                  <a:pt x="25" y="390"/>
                </a:cubicBezTo>
                <a:cubicBezTo>
                  <a:pt x="28" y="396"/>
                  <a:pt x="27" y="574"/>
                  <a:pt x="25" y="582"/>
                </a:cubicBezTo>
                <a:cubicBezTo>
                  <a:pt x="24" y="589"/>
                  <a:pt x="9" y="611"/>
                  <a:pt x="6" y="616"/>
                </a:cubicBezTo>
                <a:cubicBezTo>
                  <a:pt x="2" y="621"/>
                  <a:pt x="0" y="629"/>
                  <a:pt x="2" y="632"/>
                </a:cubicBezTo>
                <a:cubicBezTo>
                  <a:pt x="4" y="636"/>
                  <a:pt x="36" y="664"/>
                  <a:pt x="40" y="666"/>
                </a:cubicBezTo>
                <a:cubicBezTo>
                  <a:pt x="44" y="668"/>
                  <a:pt x="53" y="671"/>
                  <a:pt x="61" y="666"/>
                </a:cubicBezTo>
                <a:cubicBezTo>
                  <a:pt x="68" y="661"/>
                  <a:pt x="126" y="591"/>
                  <a:pt x="175" y="572"/>
                </a:cubicBezTo>
                <a:cubicBezTo>
                  <a:pt x="175" y="572"/>
                  <a:pt x="178" y="571"/>
                  <a:pt x="178" y="567"/>
                </a:cubicBezTo>
                <a:cubicBezTo>
                  <a:pt x="179" y="563"/>
                  <a:pt x="174" y="559"/>
                  <a:pt x="171" y="558"/>
                </a:cubicBezTo>
                <a:cubicBezTo>
                  <a:pt x="168" y="556"/>
                  <a:pt x="163" y="557"/>
                  <a:pt x="158" y="558"/>
                </a:cubicBezTo>
                <a:cubicBezTo>
                  <a:pt x="153" y="559"/>
                  <a:pt x="114" y="570"/>
                  <a:pt x="96" y="575"/>
                </a:cubicBezTo>
                <a:cubicBezTo>
                  <a:pt x="96" y="575"/>
                  <a:pt x="90" y="577"/>
                  <a:pt x="90" y="566"/>
                </a:cubicBezTo>
                <a:cubicBezTo>
                  <a:pt x="90" y="555"/>
                  <a:pt x="90" y="426"/>
                  <a:pt x="90" y="418"/>
                </a:cubicBezTo>
                <a:cubicBezTo>
                  <a:pt x="90" y="410"/>
                  <a:pt x="100" y="404"/>
                  <a:pt x="102" y="403"/>
                </a:cubicBezTo>
                <a:cubicBezTo>
                  <a:pt x="104" y="401"/>
                  <a:pt x="103" y="391"/>
                  <a:pt x="103" y="387"/>
                </a:cubicBezTo>
                <a:cubicBezTo>
                  <a:pt x="102" y="382"/>
                  <a:pt x="98" y="380"/>
                  <a:pt x="40" y="345"/>
                </a:cubicBezTo>
                <a:cubicBezTo>
                  <a:pt x="40" y="345"/>
                  <a:pt x="33" y="341"/>
                  <a:pt x="29" y="344"/>
                </a:cubicBezTo>
                <a:close/>
                <a:moveTo>
                  <a:pt x="99" y="482"/>
                </a:moveTo>
                <a:cubicBezTo>
                  <a:pt x="99" y="482"/>
                  <a:pt x="136" y="489"/>
                  <a:pt x="159" y="508"/>
                </a:cubicBezTo>
                <a:cubicBezTo>
                  <a:pt x="159" y="508"/>
                  <a:pt x="164" y="511"/>
                  <a:pt x="168" y="509"/>
                </a:cubicBezTo>
                <a:cubicBezTo>
                  <a:pt x="172" y="506"/>
                  <a:pt x="182" y="497"/>
                  <a:pt x="184" y="494"/>
                </a:cubicBezTo>
                <a:cubicBezTo>
                  <a:pt x="185" y="490"/>
                  <a:pt x="186" y="491"/>
                  <a:pt x="182" y="476"/>
                </a:cubicBezTo>
                <a:cubicBezTo>
                  <a:pt x="177" y="462"/>
                  <a:pt x="168" y="464"/>
                  <a:pt x="160" y="467"/>
                </a:cubicBezTo>
                <a:cubicBezTo>
                  <a:pt x="152" y="470"/>
                  <a:pt x="113" y="467"/>
                  <a:pt x="107" y="467"/>
                </a:cubicBezTo>
                <a:cubicBezTo>
                  <a:pt x="101" y="467"/>
                  <a:pt x="97" y="476"/>
                  <a:pt x="97" y="477"/>
                </a:cubicBezTo>
                <a:cubicBezTo>
                  <a:pt x="96" y="479"/>
                  <a:pt x="97" y="482"/>
                  <a:pt x="99" y="482"/>
                </a:cubicBezTo>
                <a:close/>
                <a:moveTo>
                  <a:pt x="111" y="389"/>
                </a:moveTo>
                <a:cubicBezTo>
                  <a:pt x="110" y="391"/>
                  <a:pt x="110" y="400"/>
                  <a:pt x="115" y="402"/>
                </a:cubicBezTo>
                <a:cubicBezTo>
                  <a:pt x="121" y="404"/>
                  <a:pt x="153" y="416"/>
                  <a:pt x="159" y="422"/>
                </a:cubicBezTo>
                <a:cubicBezTo>
                  <a:pt x="164" y="428"/>
                  <a:pt x="170" y="433"/>
                  <a:pt x="180" y="423"/>
                </a:cubicBezTo>
                <a:cubicBezTo>
                  <a:pt x="190" y="413"/>
                  <a:pt x="189" y="413"/>
                  <a:pt x="188" y="410"/>
                </a:cubicBezTo>
                <a:cubicBezTo>
                  <a:pt x="188" y="406"/>
                  <a:pt x="184" y="395"/>
                  <a:pt x="181" y="391"/>
                </a:cubicBezTo>
                <a:cubicBezTo>
                  <a:pt x="179" y="388"/>
                  <a:pt x="174" y="388"/>
                  <a:pt x="174" y="388"/>
                </a:cubicBezTo>
                <a:cubicBezTo>
                  <a:pt x="147" y="395"/>
                  <a:pt x="115" y="386"/>
                  <a:pt x="115" y="386"/>
                </a:cubicBezTo>
                <a:cubicBezTo>
                  <a:pt x="112" y="386"/>
                  <a:pt x="111" y="388"/>
                  <a:pt x="111" y="389"/>
                </a:cubicBezTo>
                <a:close/>
                <a:moveTo>
                  <a:pt x="203" y="321"/>
                </a:moveTo>
                <a:cubicBezTo>
                  <a:pt x="203" y="321"/>
                  <a:pt x="185" y="336"/>
                  <a:pt x="182" y="342"/>
                </a:cubicBezTo>
                <a:cubicBezTo>
                  <a:pt x="180" y="347"/>
                  <a:pt x="183" y="355"/>
                  <a:pt x="183" y="357"/>
                </a:cubicBezTo>
                <a:cubicBezTo>
                  <a:pt x="184" y="358"/>
                  <a:pt x="195" y="363"/>
                  <a:pt x="198" y="370"/>
                </a:cubicBezTo>
                <a:cubicBezTo>
                  <a:pt x="201" y="377"/>
                  <a:pt x="200" y="565"/>
                  <a:pt x="199" y="573"/>
                </a:cubicBezTo>
                <a:cubicBezTo>
                  <a:pt x="198" y="581"/>
                  <a:pt x="183" y="605"/>
                  <a:pt x="179" y="610"/>
                </a:cubicBezTo>
                <a:cubicBezTo>
                  <a:pt x="175" y="615"/>
                  <a:pt x="174" y="623"/>
                  <a:pt x="175" y="627"/>
                </a:cubicBezTo>
                <a:cubicBezTo>
                  <a:pt x="177" y="631"/>
                  <a:pt x="210" y="661"/>
                  <a:pt x="214" y="663"/>
                </a:cubicBezTo>
                <a:cubicBezTo>
                  <a:pt x="217" y="665"/>
                  <a:pt x="226" y="669"/>
                  <a:pt x="234" y="663"/>
                </a:cubicBezTo>
                <a:cubicBezTo>
                  <a:pt x="242" y="658"/>
                  <a:pt x="299" y="583"/>
                  <a:pt x="348" y="563"/>
                </a:cubicBezTo>
                <a:cubicBezTo>
                  <a:pt x="348" y="563"/>
                  <a:pt x="351" y="562"/>
                  <a:pt x="352" y="558"/>
                </a:cubicBezTo>
                <a:cubicBezTo>
                  <a:pt x="352" y="554"/>
                  <a:pt x="347" y="550"/>
                  <a:pt x="345" y="548"/>
                </a:cubicBezTo>
                <a:cubicBezTo>
                  <a:pt x="342" y="546"/>
                  <a:pt x="337" y="547"/>
                  <a:pt x="332" y="548"/>
                </a:cubicBezTo>
                <a:cubicBezTo>
                  <a:pt x="326" y="549"/>
                  <a:pt x="287" y="561"/>
                  <a:pt x="269" y="566"/>
                </a:cubicBezTo>
                <a:cubicBezTo>
                  <a:pt x="269" y="566"/>
                  <a:pt x="263" y="569"/>
                  <a:pt x="263" y="557"/>
                </a:cubicBezTo>
                <a:cubicBezTo>
                  <a:pt x="263" y="545"/>
                  <a:pt x="263" y="408"/>
                  <a:pt x="263" y="400"/>
                </a:cubicBezTo>
                <a:cubicBezTo>
                  <a:pt x="263" y="391"/>
                  <a:pt x="273" y="385"/>
                  <a:pt x="275" y="383"/>
                </a:cubicBezTo>
                <a:cubicBezTo>
                  <a:pt x="278" y="381"/>
                  <a:pt x="277" y="371"/>
                  <a:pt x="276" y="366"/>
                </a:cubicBezTo>
                <a:cubicBezTo>
                  <a:pt x="275" y="361"/>
                  <a:pt x="271" y="360"/>
                  <a:pt x="214" y="321"/>
                </a:cubicBezTo>
                <a:cubicBezTo>
                  <a:pt x="214" y="321"/>
                  <a:pt x="207" y="318"/>
                  <a:pt x="203" y="321"/>
                </a:cubicBezTo>
                <a:close/>
                <a:moveTo>
                  <a:pt x="273" y="451"/>
                </a:moveTo>
                <a:cubicBezTo>
                  <a:pt x="273" y="451"/>
                  <a:pt x="313" y="459"/>
                  <a:pt x="339" y="481"/>
                </a:cubicBezTo>
                <a:cubicBezTo>
                  <a:pt x="339" y="481"/>
                  <a:pt x="345" y="484"/>
                  <a:pt x="349" y="481"/>
                </a:cubicBezTo>
                <a:cubicBezTo>
                  <a:pt x="353" y="479"/>
                  <a:pt x="364" y="468"/>
                  <a:pt x="366" y="464"/>
                </a:cubicBezTo>
                <a:cubicBezTo>
                  <a:pt x="368" y="460"/>
                  <a:pt x="369" y="461"/>
                  <a:pt x="364" y="444"/>
                </a:cubicBezTo>
                <a:cubicBezTo>
                  <a:pt x="358" y="427"/>
                  <a:pt x="349" y="429"/>
                  <a:pt x="340" y="433"/>
                </a:cubicBezTo>
                <a:cubicBezTo>
                  <a:pt x="331" y="437"/>
                  <a:pt x="289" y="433"/>
                  <a:pt x="282" y="433"/>
                </a:cubicBezTo>
                <a:cubicBezTo>
                  <a:pt x="275" y="432"/>
                  <a:pt x="270" y="443"/>
                  <a:pt x="270" y="445"/>
                </a:cubicBezTo>
                <a:cubicBezTo>
                  <a:pt x="270" y="447"/>
                  <a:pt x="270" y="450"/>
                  <a:pt x="273" y="451"/>
                </a:cubicBezTo>
                <a:close/>
                <a:moveTo>
                  <a:pt x="280" y="354"/>
                </a:moveTo>
                <a:cubicBezTo>
                  <a:pt x="279" y="356"/>
                  <a:pt x="279" y="366"/>
                  <a:pt x="285" y="369"/>
                </a:cubicBezTo>
                <a:cubicBezTo>
                  <a:pt x="290" y="371"/>
                  <a:pt x="325" y="385"/>
                  <a:pt x="331" y="392"/>
                </a:cubicBezTo>
                <a:cubicBezTo>
                  <a:pt x="337" y="399"/>
                  <a:pt x="344" y="404"/>
                  <a:pt x="354" y="393"/>
                </a:cubicBezTo>
                <a:cubicBezTo>
                  <a:pt x="364" y="381"/>
                  <a:pt x="363" y="381"/>
                  <a:pt x="363" y="377"/>
                </a:cubicBezTo>
                <a:cubicBezTo>
                  <a:pt x="363" y="374"/>
                  <a:pt x="358" y="361"/>
                  <a:pt x="355" y="357"/>
                </a:cubicBezTo>
                <a:cubicBezTo>
                  <a:pt x="353" y="353"/>
                  <a:pt x="348" y="353"/>
                  <a:pt x="348" y="353"/>
                </a:cubicBezTo>
                <a:cubicBezTo>
                  <a:pt x="319" y="360"/>
                  <a:pt x="284" y="351"/>
                  <a:pt x="284" y="351"/>
                </a:cubicBezTo>
                <a:cubicBezTo>
                  <a:pt x="282" y="350"/>
                  <a:pt x="280" y="353"/>
                  <a:pt x="280" y="354"/>
                </a:cubicBezTo>
                <a:close/>
                <a:moveTo>
                  <a:pt x="376" y="318"/>
                </a:moveTo>
                <a:cubicBezTo>
                  <a:pt x="376" y="318"/>
                  <a:pt x="363" y="324"/>
                  <a:pt x="361" y="326"/>
                </a:cubicBezTo>
                <a:cubicBezTo>
                  <a:pt x="359" y="327"/>
                  <a:pt x="358" y="333"/>
                  <a:pt x="359" y="336"/>
                </a:cubicBezTo>
                <a:cubicBezTo>
                  <a:pt x="360" y="339"/>
                  <a:pt x="370" y="341"/>
                  <a:pt x="370" y="351"/>
                </a:cubicBezTo>
                <a:cubicBezTo>
                  <a:pt x="370" y="361"/>
                  <a:pt x="388" y="498"/>
                  <a:pt x="401" y="559"/>
                </a:cubicBezTo>
                <a:cubicBezTo>
                  <a:pt x="415" y="620"/>
                  <a:pt x="500" y="678"/>
                  <a:pt x="526" y="695"/>
                </a:cubicBezTo>
                <a:cubicBezTo>
                  <a:pt x="552" y="711"/>
                  <a:pt x="600" y="698"/>
                  <a:pt x="611" y="689"/>
                </a:cubicBezTo>
                <a:cubicBezTo>
                  <a:pt x="622" y="680"/>
                  <a:pt x="612" y="653"/>
                  <a:pt x="607" y="624"/>
                </a:cubicBezTo>
                <a:cubicBezTo>
                  <a:pt x="601" y="595"/>
                  <a:pt x="598" y="544"/>
                  <a:pt x="597" y="542"/>
                </a:cubicBezTo>
                <a:cubicBezTo>
                  <a:pt x="596" y="539"/>
                  <a:pt x="591" y="535"/>
                  <a:pt x="587" y="534"/>
                </a:cubicBezTo>
                <a:cubicBezTo>
                  <a:pt x="583" y="534"/>
                  <a:pt x="575" y="537"/>
                  <a:pt x="573" y="541"/>
                </a:cubicBezTo>
                <a:cubicBezTo>
                  <a:pt x="571" y="544"/>
                  <a:pt x="563" y="601"/>
                  <a:pt x="562" y="608"/>
                </a:cubicBezTo>
                <a:cubicBezTo>
                  <a:pt x="561" y="614"/>
                  <a:pt x="544" y="618"/>
                  <a:pt x="538" y="619"/>
                </a:cubicBezTo>
                <a:cubicBezTo>
                  <a:pt x="532" y="620"/>
                  <a:pt x="478" y="563"/>
                  <a:pt x="465" y="544"/>
                </a:cubicBezTo>
                <a:cubicBezTo>
                  <a:pt x="452" y="524"/>
                  <a:pt x="448" y="417"/>
                  <a:pt x="444" y="348"/>
                </a:cubicBezTo>
                <a:cubicBezTo>
                  <a:pt x="444" y="348"/>
                  <a:pt x="445" y="337"/>
                  <a:pt x="433" y="332"/>
                </a:cubicBezTo>
                <a:cubicBezTo>
                  <a:pt x="420" y="328"/>
                  <a:pt x="388" y="318"/>
                  <a:pt x="388" y="318"/>
                </a:cubicBezTo>
                <a:cubicBezTo>
                  <a:pt x="388" y="318"/>
                  <a:pt x="380" y="315"/>
                  <a:pt x="376" y="31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7" name="Freeform 22"/>
          <p:cNvSpPr>
            <a:spLocks noEditPoints="1"/>
          </p:cNvSpPr>
          <p:nvPr/>
        </p:nvSpPr>
        <p:spPr bwMode="auto">
          <a:xfrm>
            <a:off x="9049611" y="3670435"/>
            <a:ext cx="3116263" cy="3135313"/>
          </a:xfrm>
          <a:custGeom>
            <a:avLst/>
            <a:gdLst>
              <a:gd name="T0" fmla="*/ 770 w 909"/>
              <a:gd name="T1" fmla="*/ 776 h 915"/>
              <a:gd name="T2" fmla="*/ 736 w 909"/>
              <a:gd name="T3" fmla="*/ 742 h 915"/>
              <a:gd name="T4" fmla="*/ 685 w 909"/>
              <a:gd name="T5" fmla="*/ 737 h 915"/>
              <a:gd name="T6" fmla="*/ 690 w 909"/>
              <a:gd name="T7" fmla="*/ 689 h 915"/>
              <a:gd name="T8" fmla="*/ 738 w 909"/>
              <a:gd name="T9" fmla="*/ 694 h 915"/>
              <a:gd name="T10" fmla="*/ 775 w 909"/>
              <a:gd name="T11" fmla="*/ 733 h 915"/>
              <a:gd name="T12" fmla="*/ 813 w 909"/>
              <a:gd name="T13" fmla="*/ 733 h 915"/>
              <a:gd name="T14" fmla="*/ 818 w 909"/>
              <a:gd name="T15" fmla="*/ 689 h 915"/>
              <a:gd name="T16" fmla="*/ 866 w 909"/>
              <a:gd name="T17" fmla="*/ 694 h 915"/>
              <a:gd name="T18" fmla="*/ 861 w 909"/>
              <a:gd name="T19" fmla="*/ 742 h 915"/>
              <a:gd name="T20" fmla="*/ 823 w 909"/>
              <a:gd name="T21" fmla="*/ 776 h 915"/>
              <a:gd name="T22" fmla="*/ 900 w 909"/>
              <a:gd name="T23" fmla="*/ 738 h 915"/>
              <a:gd name="T24" fmla="*/ 899 w 909"/>
              <a:gd name="T25" fmla="*/ 4 h 915"/>
              <a:gd name="T26" fmla="*/ 909 w 909"/>
              <a:gd name="T27" fmla="*/ 4 h 915"/>
              <a:gd name="T28" fmla="*/ 909 w 909"/>
              <a:gd name="T29" fmla="*/ 738 h 915"/>
              <a:gd name="T30" fmla="*/ 904 w 909"/>
              <a:gd name="T31" fmla="*/ 785 h 915"/>
              <a:gd name="T32" fmla="*/ 823 w 909"/>
              <a:gd name="T33" fmla="*/ 785 h 915"/>
              <a:gd name="T34" fmla="*/ 861 w 909"/>
              <a:gd name="T35" fmla="*/ 819 h 915"/>
              <a:gd name="T36" fmla="*/ 866 w 909"/>
              <a:gd name="T37" fmla="*/ 867 h 915"/>
              <a:gd name="T38" fmla="*/ 818 w 909"/>
              <a:gd name="T39" fmla="*/ 872 h 915"/>
              <a:gd name="T40" fmla="*/ 813 w 909"/>
              <a:gd name="T41" fmla="*/ 829 h 915"/>
              <a:gd name="T42" fmla="*/ 779 w 909"/>
              <a:gd name="T43" fmla="*/ 910 h 915"/>
              <a:gd name="T44" fmla="*/ 775 w 909"/>
              <a:gd name="T45" fmla="*/ 915 h 915"/>
              <a:gd name="T46" fmla="*/ 731 w 909"/>
              <a:gd name="T47" fmla="*/ 915 h 915"/>
              <a:gd name="T48" fmla="*/ 0 w 909"/>
              <a:gd name="T49" fmla="*/ 910 h 915"/>
              <a:gd name="T50" fmla="*/ 731 w 909"/>
              <a:gd name="T51" fmla="*/ 906 h 915"/>
              <a:gd name="T52" fmla="*/ 770 w 909"/>
              <a:gd name="T53" fmla="*/ 906 h 915"/>
              <a:gd name="T54" fmla="*/ 736 w 909"/>
              <a:gd name="T55" fmla="*/ 829 h 915"/>
              <a:gd name="T56" fmla="*/ 731 w 909"/>
              <a:gd name="T57" fmla="*/ 872 h 915"/>
              <a:gd name="T58" fmla="*/ 683 w 909"/>
              <a:gd name="T59" fmla="*/ 867 h 915"/>
              <a:gd name="T60" fmla="*/ 688 w 909"/>
              <a:gd name="T61" fmla="*/ 819 h 915"/>
              <a:gd name="T62" fmla="*/ 726 w 909"/>
              <a:gd name="T63" fmla="*/ 781 h 915"/>
              <a:gd name="T64" fmla="*/ 690 w 909"/>
              <a:gd name="T65" fmla="*/ 742 h 915"/>
              <a:gd name="T66" fmla="*/ 695 w 909"/>
              <a:gd name="T67" fmla="*/ 699 h 915"/>
              <a:gd name="T68" fmla="*/ 728 w 909"/>
              <a:gd name="T69" fmla="*/ 733 h 915"/>
              <a:gd name="T70" fmla="*/ 695 w 909"/>
              <a:gd name="T71" fmla="*/ 699 h 915"/>
              <a:gd name="T72" fmla="*/ 823 w 909"/>
              <a:gd name="T73" fmla="*/ 862 h 915"/>
              <a:gd name="T74" fmla="*/ 856 w 909"/>
              <a:gd name="T75" fmla="*/ 829 h 915"/>
              <a:gd name="T76" fmla="*/ 693 w 909"/>
              <a:gd name="T77" fmla="*/ 862 h 915"/>
              <a:gd name="T78" fmla="*/ 726 w 909"/>
              <a:gd name="T79" fmla="*/ 829 h 915"/>
              <a:gd name="T80" fmla="*/ 693 w 909"/>
              <a:gd name="T81" fmla="*/ 862 h 915"/>
              <a:gd name="T82" fmla="*/ 736 w 909"/>
              <a:gd name="T83" fmla="*/ 819 h 915"/>
              <a:gd name="T84" fmla="*/ 770 w 909"/>
              <a:gd name="T85" fmla="*/ 785 h 915"/>
              <a:gd name="T86" fmla="*/ 856 w 909"/>
              <a:gd name="T87" fmla="*/ 733 h 915"/>
              <a:gd name="T88" fmla="*/ 823 w 909"/>
              <a:gd name="T89" fmla="*/ 699 h 915"/>
              <a:gd name="T90" fmla="*/ 856 w 909"/>
              <a:gd name="T91" fmla="*/ 733 h 915"/>
              <a:gd name="T92" fmla="*/ 813 w 909"/>
              <a:gd name="T93" fmla="*/ 742 h 915"/>
              <a:gd name="T94" fmla="*/ 779 w 909"/>
              <a:gd name="T95" fmla="*/ 776 h 915"/>
              <a:gd name="T96" fmla="*/ 813 w 909"/>
              <a:gd name="T97" fmla="*/ 785 h 915"/>
              <a:gd name="T98" fmla="*/ 779 w 909"/>
              <a:gd name="T99" fmla="*/ 819 h 915"/>
              <a:gd name="T100" fmla="*/ 813 w 909"/>
              <a:gd name="T101" fmla="*/ 78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5">
                <a:moveTo>
                  <a:pt x="736" y="776"/>
                </a:moveTo>
                <a:cubicBezTo>
                  <a:pt x="770" y="776"/>
                  <a:pt x="770" y="776"/>
                  <a:pt x="770" y="776"/>
                </a:cubicBezTo>
                <a:cubicBezTo>
                  <a:pt x="770" y="742"/>
                  <a:pt x="770" y="742"/>
                  <a:pt x="770" y="742"/>
                </a:cubicBezTo>
                <a:cubicBezTo>
                  <a:pt x="736" y="742"/>
                  <a:pt x="736" y="742"/>
                  <a:pt x="736" y="742"/>
                </a:cubicBezTo>
                <a:cubicBezTo>
                  <a:pt x="736" y="776"/>
                  <a:pt x="736" y="776"/>
                  <a:pt x="736" y="776"/>
                </a:cubicBezTo>
                <a:close/>
                <a:moveTo>
                  <a:pt x="685" y="737"/>
                </a:moveTo>
                <a:cubicBezTo>
                  <a:pt x="685" y="694"/>
                  <a:pt x="685" y="694"/>
                  <a:pt x="685" y="694"/>
                </a:cubicBezTo>
                <a:cubicBezTo>
                  <a:pt x="685" y="692"/>
                  <a:pt x="687" y="689"/>
                  <a:pt x="690" y="689"/>
                </a:cubicBezTo>
                <a:cubicBezTo>
                  <a:pt x="733" y="689"/>
                  <a:pt x="733" y="689"/>
                  <a:pt x="733" y="689"/>
                </a:cubicBezTo>
                <a:cubicBezTo>
                  <a:pt x="736" y="689"/>
                  <a:pt x="738" y="692"/>
                  <a:pt x="738" y="694"/>
                </a:cubicBezTo>
                <a:cubicBezTo>
                  <a:pt x="738" y="733"/>
                  <a:pt x="738" y="733"/>
                  <a:pt x="738" y="733"/>
                </a:cubicBezTo>
                <a:cubicBezTo>
                  <a:pt x="775" y="733"/>
                  <a:pt x="775" y="733"/>
                  <a:pt x="775" y="733"/>
                </a:cubicBezTo>
                <a:cubicBezTo>
                  <a:pt x="775" y="733"/>
                  <a:pt x="775" y="733"/>
                  <a:pt x="775" y="733"/>
                </a:cubicBezTo>
                <a:cubicBezTo>
                  <a:pt x="813" y="733"/>
                  <a:pt x="813" y="733"/>
                  <a:pt x="813" y="733"/>
                </a:cubicBezTo>
                <a:cubicBezTo>
                  <a:pt x="813" y="694"/>
                  <a:pt x="813" y="694"/>
                  <a:pt x="813" y="694"/>
                </a:cubicBezTo>
                <a:cubicBezTo>
                  <a:pt x="813" y="692"/>
                  <a:pt x="815" y="689"/>
                  <a:pt x="818" y="689"/>
                </a:cubicBezTo>
                <a:cubicBezTo>
                  <a:pt x="861" y="689"/>
                  <a:pt x="861" y="689"/>
                  <a:pt x="861" y="689"/>
                </a:cubicBezTo>
                <a:cubicBezTo>
                  <a:pt x="864" y="689"/>
                  <a:pt x="866" y="692"/>
                  <a:pt x="866" y="694"/>
                </a:cubicBezTo>
                <a:cubicBezTo>
                  <a:pt x="866" y="737"/>
                  <a:pt x="866" y="737"/>
                  <a:pt x="866" y="737"/>
                </a:cubicBezTo>
                <a:cubicBezTo>
                  <a:pt x="866" y="740"/>
                  <a:pt x="864" y="742"/>
                  <a:pt x="861" y="742"/>
                </a:cubicBezTo>
                <a:cubicBezTo>
                  <a:pt x="823" y="742"/>
                  <a:pt x="823" y="742"/>
                  <a:pt x="823" y="742"/>
                </a:cubicBezTo>
                <a:cubicBezTo>
                  <a:pt x="823" y="776"/>
                  <a:pt x="823" y="776"/>
                  <a:pt x="823" y="776"/>
                </a:cubicBezTo>
                <a:cubicBezTo>
                  <a:pt x="900" y="776"/>
                  <a:pt x="900" y="776"/>
                  <a:pt x="900" y="776"/>
                </a:cubicBezTo>
                <a:cubicBezTo>
                  <a:pt x="900" y="738"/>
                  <a:pt x="900" y="738"/>
                  <a:pt x="900" y="738"/>
                </a:cubicBezTo>
                <a:cubicBezTo>
                  <a:pt x="899" y="738"/>
                  <a:pt x="899" y="738"/>
                  <a:pt x="899" y="737"/>
                </a:cubicBezTo>
                <a:cubicBezTo>
                  <a:pt x="899" y="4"/>
                  <a:pt x="899" y="4"/>
                  <a:pt x="899" y="4"/>
                </a:cubicBezTo>
                <a:cubicBezTo>
                  <a:pt x="899" y="2"/>
                  <a:pt x="902" y="0"/>
                  <a:pt x="904" y="0"/>
                </a:cubicBezTo>
                <a:cubicBezTo>
                  <a:pt x="907" y="0"/>
                  <a:pt x="909" y="2"/>
                  <a:pt x="909" y="4"/>
                </a:cubicBezTo>
                <a:cubicBezTo>
                  <a:pt x="909" y="737"/>
                  <a:pt x="909" y="737"/>
                  <a:pt x="909" y="737"/>
                </a:cubicBezTo>
                <a:cubicBezTo>
                  <a:pt x="909" y="738"/>
                  <a:pt x="909" y="738"/>
                  <a:pt x="909" y="738"/>
                </a:cubicBezTo>
                <a:cubicBezTo>
                  <a:pt x="909" y="781"/>
                  <a:pt x="909" y="781"/>
                  <a:pt x="909" y="781"/>
                </a:cubicBezTo>
                <a:cubicBezTo>
                  <a:pt x="909" y="783"/>
                  <a:pt x="907" y="785"/>
                  <a:pt x="904" y="785"/>
                </a:cubicBezTo>
                <a:cubicBezTo>
                  <a:pt x="904" y="785"/>
                  <a:pt x="904" y="785"/>
                  <a:pt x="904" y="785"/>
                </a:cubicBezTo>
                <a:cubicBezTo>
                  <a:pt x="823" y="785"/>
                  <a:pt x="823" y="785"/>
                  <a:pt x="823" y="785"/>
                </a:cubicBezTo>
                <a:cubicBezTo>
                  <a:pt x="823" y="819"/>
                  <a:pt x="823" y="819"/>
                  <a:pt x="823" y="819"/>
                </a:cubicBezTo>
                <a:cubicBezTo>
                  <a:pt x="861" y="819"/>
                  <a:pt x="861" y="819"/>
                  <a:pt x="861" y="819"/>
                </a:cubicBezTo>
                <a:cubicBezTo>
                  <a:pt x="864" y="819"/>
                  <a:pt x="866" y="821"/>
                  <a:pt x="866" y="824"/>
                </a:cubicBezTo>
                <a:cubicBezTo>
                  <a:pt x="866" y="867"/>
                  <a:pt x="866" y="867"/>
                  <a:pt x="866" y="867"/>
                </a:cubicBezTo>
                <a:cubicBezTo>
                  <a:pt x="866" y="870"/>
                  <a:pt x="864" y="872"/>
                  <a:pt x="861" y="872"/>
                </a:cubicBezTo>
                <a:cubicBezTo>
                  <a:pt x="818" y="872"/>
                  <a:pt x="818" y="872"/>
                  <a:pt x="818" y="872"/>
                </a:cubicBezTo>
                <a:cubicBezTo>
                  <a:pt x="815" y="872"/>
                  <a:pt x="813" y="870"/>
                  <a:pt x="813" y="867"/>
                </a:cubicBezTo>
                <a:cubicBezTo>
                  <a:pt x="813" y="829"/>
                  <a:pt x="813" y="829"/>
                  <a:pt x="813" y="829"/>
                </a:cubicBezTo>
                <a:cubicBezTo>
                  <a:pt x="779" y="829"/>
                  <a:pt x="779" y="829"/>
                  <a:pt x="779" y="829"/>
                </a:cubicBezTo>
                <a:cubicBezTo>
                  <a:pt x="779" y="910"/>
                  <a:pt x="779" y="910"/>
                  <a:pt x="779" y="910"/>
                </a:cubicBezTo>
                <a:cubicBezTo>
                  <a:pt x="779" y="910"/>
                  <a:pt x="779" y="910"/>
                  <a:pt x="779" y="910"/>
                </a:cubicBezTo>
                <a:cubicBezTo>
                  <a:pt x="779" y="913"/>
                  <a:pt x="777" y="915"/>
                  <a:pt x="775" y="915"/>
                </a:cubicBezTo>
                <a:cubicBezTo>
                  <a:pt x="732" y="915"/>
                  <a:pt x="732" y="915"/>
                  <a:pt x="732" y="915"/>
                </a:cubicBezTo>
                <a:cubicBezTo>
                  <a:pt x="732" y="915"/>
                  <a:pt x="731" y="915"/>
                  <a:pt x="731" y="915"/>
                </a:cubicBezTo>
                <a:cubicBezTo>
                  <a:pt x="5" y="915"/>
                  <a:pt x="5" y="915"/>
                  <a:pt x="5" y="915"/>
                </a:cubicBezTo>
                <a:cubicBezTo>
                  <a:pt x="2" y="915"/>
                  <a:pt x="0" y="913"/>
                  <a:pt x="0" y="910"/>
                </a:cubicBezTo>
                <a:cubicBezTo>
                  <a:pt x="0" y="908"/>
                  <a:pt x="2" y="906"/>
                  <a:pt x="5" y="906"/>
                </a:cubicBezTo>
                <a:cubicBezTo>
                  <a:pt x="731" y="906"/>
                  <a:pt x="731" y="906"/>
                  <a:pt x="731" y="906"/>
                </a:cubicBezTo>
                <a:cubicBezTo>
                  <a:pt x="731" y="906"/>
                  <a:pt x="732" y="906"/>
                  <a:pt x="732" y="906"/>
                </a:cubicBezTo>
                <a:cubicBezTo>
                  <a:pt x="770" y="906"/>
                  <a:pt x="770" y="906"/>
                  <a:pt x="770" y="906"/>
                </a:cubicBezTo>
                <a:cubicBezTo>
                  <a:pt x="770" y="829"/>
                  <a:pt x="770" y="829"/>
                  <a:pt x="770" y="829"/>
                </a:cubicBezTo>
                <a:cubicBezTo>
                  <a:pt x="736" y="829"/>
                  <a:pt x="736" y="829"/>
                  <a:pt x="736" y="829"/>
                </a:cubicBezTo>
                <a:cubicBezTo>
                  <a:pt x="736" y="867"/>
                  <a:pt x="736" y="867"/>
                  <a:pt x="736" y="867"/>
                </a:cubicBezTo>
                <a:cubicBezTo>
                  <a:pt x="736" y="870"/>
                  <a:pt x="734" y="872"/>
                  <a:pt x="731" y="872"/>
                </a:cubicBezTo>
                <a:cubicBezTo>
                  <a:pt x="688" y="872"/>
                  <a:pt x="688" y="872"/>
                  <a:pt x="688" y="872"/>
                </a:cubicBezTo>
                <a:cubicBezTo>
                  <a:pt x="685" y="872"/>
                  <a:pt x="683" y="870"/>
                  <a:pt x="683" y="867"/>
                </a:cubicBezTo>
                <a:cubicBezTo>
                  <a:pt x="683" y="824"/>
                  <a:pt x="683" y="824"/>
                  <a:pt x="683" y="824"/>
                </a:cubicBezTo>
                <a:cubicBezTo>
                  <a:pt x="683" y="821"/>
                  <a:pt x="685" y="819"/>
                  <a:pt x="688" y="819"/>
                </a:cubicBezTo>
                <a:cubicBezTo>
                  <a:pt x="726" y="819"/>
                  <a:pt x="726" y="819"/>
                  <a:pt x="726" y="819"/>
                </a:cubicBezTo>
                <a:cubicBezTo>
                  <a:pt x="726" y="781"/>
                  <a:pt x="726" y="781"/>
                  <a:pt x="726" y="781"/>
                </a:cubicBezTo>
                <a:cubicBezTo>
                  <a:pt x="726" y="742"/>
                  <a:pt x="726" y="742"/>
                  <a:pt x="726" y="742"/>
                </a:cubicBezTo>
                <a:cubicBezTo>
                  <a:pt x="690" y="742"/>
                  <a:pt x="690" y="742"/>
                  <a:pt x="690" y="742"/>
                </a:cubicBezTo>
                <a:cubicBezTo>
                  <a:pt x="687" y="742"/>
                  <a:pt x="685" y="740"/>
                  <a:pt x="685" y="737"/>
                </a:cubicBezTo>
                <a:close/>
                <a:moveTo>
                  <a:pt x="695" y="699"/>
                </a:moveTo>
                <a:cubicBezTo>
                  <a:pt x="695" y="733"/>
                  <a:pt x="695" y="733"/>
                  <a:pt x="695" y="733"/>
                </a:cubicBezTo>
                <a:cubicBezTo>
                  <a:pt x="728" y="733"/>
                  <a:pt x="728" y="733"/>
                  <a:pt x="728" y="733"/>
                </a:cubicBezTo>
                <a:cubicBezTo>
                  <a:pt x="728" y="699"/>
                  <a:pt x="728" y="699"/>
                  <a:pt x="728" y="699"/>
                </a:cubicBezTo>
                <a:cubicBezTo>
                  <a:pt x="695" y="699"/>
                  <a:pt x="695" y="699"/>
                  <a:pt x="695" y="699"/>
                </a:cubicBezTo>
                <a:close/>
                <a:moveTo>
                  <a:pt x="823" y="829"/>
                </a:moveTo>
                <a:cubicBezTo>
                  <a:pt x="823" y="862"/>
                  <a:pt x="823" y="862"/>
                  <a:pt x="823" y="862"/>
                </a:cubicBezTo>
                <a:cubicBezTo>
                  <a:pt x="856" y="862"/>
                  <a:pt x="856" y="862"/>
                  <a:pt x="856" y="862"/>
                </a:cubicBezTo>
                <a:cubicBezTo>
                  <a:pt x="856" y="829"/>
                  <a:pt x="856" y="829"/>
                  <a:pt x="856" y="829"/>
                </a:cubicBezTo>
                <a:cubicBezTo>
                  <a:pt x="823" y="829"/>
                  <a:pt x="823" y="829"/>
                  <a:pt x="823" y="829"/>
                </a:cubicBezTo>
                <a:close/>
                <a:moveTo>
                  <a:pt x="693" y="862"/>
                </a:moveTo>
                <a:cubicBezTo>
                  <a:pt x="726" y="862"/>
                  <a:pt x="726" y="862"/>
                  <a:pt x="726" y="862"/>
                </a:cubicBezTo>
                <a:cubicBezTo>
                  <a:pt x="726" y="829"/>
                  <a:pt x="726" y="829"/>
                  <a:pt x="726" y="829"/>
                </a:cubicBezTo>
                <a:cubicBezTo>
                  <a:pt x="693" y="829"/>
                  <a:pt x="693" y="829"/>
                  <a:pt x="693" y="829"/>
                </a:cubicBezTo>
                <a:cubicBezTo>
                  <a:pt x="693" y="862"/>
                  <a:pt x="693" y="862"/>
                  <a:pt x="693" y="862"/>
                </a:cubicBezTo>
                <a:close/>
                <a:moveTo>
                  <a:pt x="736" y="785"/>
                </a:moveTo>
                <a:cubicBezTo>
                  <a:pt x="736" y="819"/>
                  <a:pt x="736" y="819"/>
                  <a:pt x="736" y="819"/>
                </a:cubicBezTo>
                <a:cubicBezTo>
                  <a:pt x="770" y="819"/>
                  <a:pt x="770" y="819"/>
                  <a:pt x="770" y="819"/>
                </a:cubicBezTo>
                <a:cubicBezTo>
                  <a:pt x="770" y="785"/>
                  <a:pt x="770" y="785"/>
                  <a:pt x="770" y="785"/>
                </a:cubicBezTo>
                <a:cubicBezTo>
                  <a:pt x="736" y="785"/>
                  <a:pt x="736" y="785"/>
                  <a:pt x="736" y="785"/>
                </a:cubicBezTo>
                <a:close/>
                <a:moveTo>
                  <a:pt x="856" y="733"/>
                </a:moveTo>
                <a:cubicBezTo>
                  <a:pt x="856" y="699"/>
                  <a:pt x="856" y="699"/>
                  <a:pt x="856" y="699"/>
                </a:cubicBezTo>
                <a:cubicBezTo>
                  <a:pt x="823" y="699"/>
                  <a:pt x="823" y="699"/>
                  <a:pt x="823" y="699"/>
                </a:cubicBezTo>
                <a:cubicBezTo>
                  <a:pt x="823" y="733"/>
                  <a:pt x="823" y="733"/>
                  <a:pt x="823" y="733"/>
                </a:cubicBezTo>
                <a:cubicBezTo>
                  <a:pt x="856" y="733"/>
                  <a:pt x="856" y="733"/>
                  <a:pt x="856" y="733"/>
                </a:cubicBezTo>
                <a:close/>
                <a:moveTo>
                  <a:pt x="813" y="776"/>
                </a:moveTo>
                <a:cubicBezTo>
                  <a:pt x="813" y="742"/>
                  <a:pt x="813" y="742"/>
                  <a:pt x="813" y="742"/>
                </a:cubicBezTo>
                <a:cubicBezTo>
                  <a:pt x="779" y="742"/>
                  <a:pt x="779" y="742"/>
                  <a:pt x="779" y="742"/>
                </a:cubicBezTo>
                <a:cubicBezTo>
                  <a:pt x="779" y="776"/>
                  <a:pt x="779" y="776"/>
                  <a:pt x="779" y="776"/>
                </a:cubicBezTo>
                <a:cubicBezTo>
                  <a:pt x="813" y="776"/>
                  <a:pt x="813" y="776"/>
                  <a:pt x="813" y="776"/>
                </a:cubicBezTo>
                <a:close/>
                <a:moveTo>
                  <a:pt x="813" y="785"/>
                </a:moveTo>
                <a:cubicBezTo>
                  <a:pt x="779" y="785"/>
                  <a:pt x="779" y="785"/>
                  <a:pt x="779" y="785"/>
                </a:cubicBezTo>
                <a:cubicBezTo>
                  <a:pt x="779" y="819"/>
                  <a:pt x="779" y="819"/>
                  <a:pt x="779" y="819"/>
                </a:cubicBezTo>
                <a:cubicBezTo>
                  <a:pt x="813" y="819"/>
                  <a:pt x="813" y="819"/>
                  <a:pt x="813" y="819"/>
                </a:cubicBezTo>
                <a:lnTo>
                  <a:pt x="813" y="785"/>
                </a:ln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9" name="组合 68"/>
          <p:cNvGrpSpPr/>
          <p:nvPr/>
        </p:nvGrpSpPr>
        <p:grpSpPr>
          <a:xfrm>
            <a:off x="10548240" y="-7030"/>
            <a:ext cx="1141413" cy="4302125"/>
            <a:chOff x="5995988" y="1493838"/>
            <a:chExt cx="1141413" cy="4302125"/>
          </a:xfrm>
          <a:solidFill>
            <a:srgbClr val="E8C850"/>
          </a:solidFill>
        </p:grpSpPr>
        <p:sp>
          <p:nvSpPr>
            <p:cNvPr id="50225" name="Freeform 30"/>
            <p:cNvSpPr>
              <a:spLocks noEditPoints="1"/>
            </p:cNvSpPr>
            <p:nvPr/>
          </p:nvSpPr>
          <p:spPr bwMode="auto">
            <a:xfrm>
              <a:off x="5995988" y="1493838"/>
              <a:ext cx="1141413" cy="4302125"/>
            </a:xfrm>
            <a:custGeom>
              <a:avLst/>
              <a:gdLst>
                <a:gd name="T0" fmla="*/ 178 w 333"/>
                <a:gd name="T1" fmla="*/ 1181 h 1255"/>
                <a:gd name="T2" fmla="*/ 167 w 333"/>
                <a:gd name="T3" fmla="*/ 1154 h 1255"/>
                <a:gd name="T4" fmla="*/ 171 w 333"/>
                <a:gd name="T5" fmla="*/ 1251 h 1255"/>
                <a:gd name="T6" fmla="*/ 144 w 333"/>
                <a:gd name="T7" fmla="*/ 1230 h 1255"/>
                <a:gd name="T8" fmla="*/ 149 w 333"/>
                <a:gd name="T9" fmla="*/ 1152 h 1255"/>
                <a:gd name="T10" fmla="*/ 159 w 333"/>
                <a:gd name="T11" fmla="*/ 1017 h 1255"/>
                <a:gd name="T12" fmla="*/ 109 w 333"/>
                <a:gd name="T13" fmla="*/ 1001 h 1255"/>
                <a:gd name="T14" fmla="*/ 109 w 333"/>
                <a:gd name="T15" fmla="*/ 953 h 1255"/>
                <a:gd name="T16" fmla="*/ 143 w 333"/>
                <a:gd name="T17" fmla="*/ 919 h 1255"/>
                <a:gd name="T18" fmla="*/ 95 w 333"/>
                <a:gd name="T19" fmla="*/ 860 h 1255"/>
                <a:gd name="T20" fmla="*/ 0 w 333"/>
                <a:gd name="T21" fmla="*/ 718 h 1255"/>
                <a:gd name="T22" fmla="*/ 91 w 333"/>
                <a:gd name="T23" fmla="*/ 533 h 1255"/>
                <a:gd name="T24" fmla="*/ 145 w 333"/>
                <a:gd name="T25" fmla="*/ 501 h 1255"/>
                <a:gd name="T26" fmla="*/ 171 w 333"/>
                <a:gd name="T27" fmla="*/ 492 h 1255"/>
                <a:gd name="T28" fmla="*/ 238 w 333"/>
                <a:gd name="T29" fmla="*/ 522 h 1255"/>
                <a:gd name="T30" fmla="*/ 333 w 333"/>
                <a:gd name="T31" fmla="*/ 664 h 1255"/>
                <a:gd name="T32" fmla="*/ 243 w 333"/>
                <a:gd name="T33" fmla="*/ 849 h 1255"/>
                <a:gd name="T34" fmla="*/ 171 w 333"/>
                <a:gd name="T35" fmla="*/ 893 h 1255"/>
                <a:gd name="T36" fmla="*/ 190 w 333"/>
                <a:gd name="T37" fmla="*/ 953 h 1255"/>
                <a:gd name="T38" fmla="*/ 252 w 333"/>
                <a:gd name="T39" fmla="*/ 973 h 1255"/>
                <a:gd name="T40" fmla="*/ 190 w 333"/>
                <a:gd name="T41" fmla="*/ 1001 h 1255"/>
                <a:gd name="T42" fmla="*/ 171 w 333"/>
                <a:gd name="T43" fmla="*/ 1145 h 1255"/>
                <a:gd name="T44" fmla="*/ 195 w 333"/>
                <a:gd name="T45" fmla="*/ 1233 h 1255"/>
                <a:gd name="T46" fmla="*/ 182 w 333"/>
                <a:gd name="T47" fmla="*/ 507 h 1255"/>
                <a:gd name="T48" fmla="*/ 164 w 333"/>
                <a:gd name="T49" fmla="*/ 1049 h 1255"/>
                <a:gd name="T50" fmla="*/ 152 w 333"/>
                <a:gd name="T51" fmla="*/ 1037 h 1255"/>
                <a:gd name="T52" fmla="*/ 199 w 333"/>
                <a:gd name="T53" fmla="*/ 591 h 1255"/>
                <a:gd name="T54" fmla="*/ 134 w 333"/>
                <a:gd name="T55" fmla="*/ 591 h 1255"/>
                <a:gd name="T56" fmla="*/ 192 w 333"/>
                <a:gd name="T57" fmla="*/ 808 h 1255"/>
                <a:gd name="T58" fmla="*/ 206 w 333"/>
                <a:gd name="T59" fmla="*/ 791 h 1255"/>
                <a:gd name="T60" fmla="*/ 270 w 333"/>
                <a:gd name="T61" fmla="*/ 735 h 1255"/>
                <a:gd name="T62" fmla="*/ 251 w 333"/>
                <a:gd name="T63" fmla="*/ 797 h 1255"/>
                <a:gd name="T64" fmla="*/ 324 w 333"/>
                <a:gd name="T65" fmla="*/ 664 h 1255"/>
                <a:gd name="T66" fmla="*/ 277 w 333"/>
                <a:gd name="T67" fmla="*/ 647 h 1255"/>
                <a:gd name="T68" fmla="*/ 246 w 333"/>
                <a:gd name="T69" fmla="*/ 590 h 1255"/>
                <a:gd name="T70" fmla="*/ 206 w 333"/>
                <a:gd name="T71" fmla="*/ 612 h 1255"/>
                <a:gd name="T72" fmla="*/ 137 w 333"/>
                <a:gd name="T73" fmla="*/ 569 h 1255"/>
                <a:gd name="T74" fmla="*/ 65 w 333"/>
                <a:gd name="T75" fmla="*/ 617 h 1255"/>
                <a:gd name="T76" fmla="*/ 38 w 333"/>
                <a:gd name="T77" fmla="*/ 596 h 1255"/>
                <a:gd name="T78" fmla="*/ 107 w 333"/>
                <a:gd name="T79" fmla="*/ 815 h 1255"/>
                <a:gd name="T80" fmla="*/ 93 w 333"/>
                <a:gd name="T81" fmla="*/ 797 h 1255"/>
                <a:gd name="T82" fmla="*/ 56 w 333"/>
                <a:gd name="T83" fmla="*/ 647 h 1255"/>
                <a:gd name="T84" fmla="*/ 63 w 333"/>
                <a:gd name="T85" fmla="*/ 645 h 1255"/>
                <a:gd name="T86" fmla="*/ 227 w 333"/>
                <a:gd name="T87" fmla="*/ 824 h 1255"/>
                <a:gd name="T88" fmla="*/ 100 w 333"/>
                <a:gd name="T89" fmla="*/ 830 h 1255"/>
                <a:gd name="T90" fmla="*/ 227 w 333"/>
                <a:gd name="T91" fmla="*/ 855 h 1255"/>
                <a:gd name="T92" fmla="*/ 231 w 333"/>
                <a:gd name="T93" fmla="*/ 826 h 1255"/>
                <a:gd name="T94" fmla="*/ 141 w 333"/>
                <a:gd name="T95" fmla="*/ 527 h 1255"/>
                <a:gd name="T96" fmla="*/ 100 w 333"/>
                <a:gd name="T97" fmla="*/ 552 h 1255"/>
                <a:gd name="T98" fmla="*/ 227 w 333"/>
                <a:gd name="T99" fmla="*/ 558 h 1255"/>
                <a:gd name="T100" fmla="*/ 233 w 333"/>
                <a:gd name="T101" fmla="*/ 533 h 1255"/>
                <a:gd name="T102" fmla="*/ 167 w 333"/>
                <a:gd name="T103" fmla="*/ 902 h 1255"/>
                <a:gd name="T104" fmla="*/ 214 w 333"/>
                <a:gd name="T105" fmla="*/ 977 h 1255"/>
                <a:gd name="T106" fmla="*/ 187 w 333"/>
                <a:gd name="T107" fmla="*/ 963 h 1255"/>
                <a:gd name="T108" fmla="*/ 105 w 333"/>
                <a:gd name="T109" fmla="*/ 991 h 1255"/>
                <a:gd name="T110" fmla="*/ 146 w 333"/>
                <a:gd name="T111" fmla="*/ 991 h 1255"/>
                <a:gd name="T112" fmla="*/ 180 w 333"/>
                <a:gd name="T113" fmla="*/ 956 h 1255"/>
                <a:gd name="T114" fmla="*/ 167 w 333"/>
                <a:gd name="T115" fmla="*/ 1011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255">
                  <a:moveTo>
                    <a:pt x="155" y="1181"/>
                  </a:moveTo>
                  <a:cubicBezTo>
                    <a:pt x="155" y="1181"/>
                    <a:pt x="155" y="1181"/>
                    <a:pt x="155" y="1181"/>
                  </a:cubicBezTo>
                  <a:cubicBezTo>
                    <a:pt x="155" y="1181"/>
                    <a:pt x="155" y="1181"/>
                    <a:pt x="155" y="1181"/>
                  </a:cubicBezTo>
                  <a:cubicBezTo>
                    <a:pt x="158" y="1184"/>
                    <a:pt x="162" y="1186"/>
                    <a:pt x="167" y="1186"/>
                  </a:cubicBezTo>
                  <a:cubicBezTo>
                    <a:pt x="171" y="1186"/>
                    <a:pt x="175" y="1184"/>
                    <a:pt x="178" y="1181"/>
                  </a:cubicBezTo>
                  <a:cubicBezTo>
                    <a:pt x="178" y="1181"/>
                    <a:pt x="178" y="1181"/>
                    <a:pt x="178" y="1181"/>
                  </a:cubicBezTo>
                  <a:cubicBezTo>
                    <a:pt x="178" y="1181"/>
                    <a:pt x="178" y="1181"/>
                    <a:pt x="178" y="1181"/>
                  </a:cubicBezTo>
                  <a:cubicBezTo>
                    <a:pt x="181" y="1178"/>
                    <a:pt x="183" y="1174"/>
                    <a:pt x="183" y="1170"/>
                  </a:cubicBezTo>
                  <a:cubicBezTo>
                    <a:pt x="183" y="1166"/>
                    <a:pt x="181" y="1162"/>
                    <a:pt x="178" y="1159"/>
                  </a:cubicBezTo>
                  <a:cubicBezTo>
                    <a:pt x="175" y="1156"/>
                    <a:pt x="171" y="1154"/>
                    <a:pt x="167" y="1154"/>
                  </a:cubicBezTo>
                  <a:cubicBezTo>
                    <a:pt x="162" y="1154"/>
                    <a:pt x="158" y="1156"/>
                    <a:pt x="155" y="1159"/>
                  </a:cubicBezTo>
                  <a:cubicBezTo>
                    <a:pt x="153" y="1162"/>
                    <a:pt x="151" y="1166"/>
                    <a:pt x="151" y="1170"/>
                  </a:cubicBezTo>
                  <a:cubicBezTo>
                    <a:pt x="151" y="1174"/>
                    <a:pt x="152" y="1178"/>
                    <a:pt x="155" y="1181"/>
                  </a:cubicBezTo>
                  <a:close/>
                  <a:moveTo>
                    <a:pt x="171" y="1195"/>
                  </a:moveTo>
                  <a:cubicBezTo>
                    <a:pt x="171" y="1251"/>
                    <a:pt x="171" y="1251"/>
                    <a:pt x="171" y="1251"/>
                  </a:cubicBezTo>
                  <a:cubicBezTo>
                    <a:pt x="171" y="1253"/>
                    <a:pt x="169" y="1255"/>
                    <a:pt x="167" y="1255"/>
                  </a:cubicBezTo>
                  <a:cubicBezTo>
                    <a:pt x="164" y="1255"/>
                    <a:pt x="162" y="1253"/>
                    <a:pt x="162" y="1251"/>
                  </a:cubicBezTo>
                  <a:cubicBezTo>
                    <a:pt x="162" y="1195"/>
                    <a:pt x="162" y="1195"/>
                    <a:pt x="162" y="1195"/>
                  </a:cubicBezTo>
                  <a:cubicBezTo>
                    <a:pt x="159" y="1195"/>
                    <a:pt x="157" y="1194"/>
                    <a:pt x="154" y="1192"/>
                  </a:cubicBezTo>
                  <a:cubicBezTo>
                    <a:pt x="144" y="1230"/>
                    <a:pt x="144" y="1230"/>
                    <a:pt x="144" y="1230"/>
                  </a:cubicBezTo>
                  <a:cubicBezTo>
                    <a:pt x="144" y="1233"/>
                    <a:pt x="141" y="1234"/>
                    <a:pt x="139" y="1233"/>
                  </a:cubicBezTo>
                  <a:cubicBezTo>
                    <a:pt x="136" y="1233"/>
                    <a:pt x="135" y="1230"/>
                    <a:pt x="135" y="1228"/>
                  </a:cubicBezTo>
                  <a:cubicBezTo>
                    <a:pt x="146" y="1186"/>
                    <a:pt x="146" y="1186"/>
                    <a:pt x="146" y="1186"/>
                  </a:cubicBezTo>
                  <a:cubicBezTo>
                    <a:pt x="143" y="1181"/>
                    <a:pt x="141" y="1176"/>
                    <a:pt x="141" y="1170"/>
                  </a:cubicBezTo>
                  <a:cubicBezTo>
                    <a:pt x="141" y="1163"/>
                    <a:pt x="144" y="1157"/>
                    <a:pt x="149" y="1152"/>
                  </a:cubicBezTo>
                  <a:cubicBezTo>
                    <a:pt x="152" y="1149"/>
                    <a:pt x="157" y="1146"/>
                    <a:pt x="162" y="1145"/>
                  </a:cubicBezTo>
                  <a:cubicBezTo>
                    <a:pt x="162" y="1060"/>
                    <a:pt x="162" y="1060"/>
                    <a:pt x="162" y="1060"/>
                  </a:cubicBezTo>
                  <a:cubicBezTo>
                    <a:pt x="142" y="1041"/>
                    <a:pt x="142" y="1041"/>
                    <a:pt x="142" y="1041"/>
                  </a:cubicBezTo>
                  <a:cubicBezTo>
                    <a:pt x="140" y="1039"/>
                    <a:pt x="140" y="1036"/>
                    <a:pt x="142" y="1034"/>
                  </a:cubicBezTo>
                  <a:cubicBezTo>
                    <a:pt x="159" y="1017"/>
                    <a:pt x="159" y="1017"/>
                    <a:pt x="159" y="1017"/>
                  </a:cubicBezTo>
                  <a:cubicBezTo>
                    <a:pt x="143" y="1001"/>
                    <a:pt x="143" y="1001"/>
                    <a:pt x="143" y="1001"/>
                  </a:cubicBezTo>
                  <a:cubicBezTo>
                    <a:pt x="143" y="1001"/>
                    <a:pt x="143" y="1001"/>
                    <a:pt x="143" y="1001"/>
                  </a:cubicBezTo>
                  <a:cubicBezTo>
                    <a:pt x="143" y="1001"/>
                    <a:pt x="143" y="1001"/>
                    <a:pt x="143" y="1001"/>
                  </a:cubicBezTo>
                  <a:cubicBezTo>
                    <a:pt x="126" y="984"/>
                    <a:pt x="126" y="984"/>
                    <a:pt x="126" y="984"/>
                  </a:cubicBezTo>
                  <a:cubicBezTo>
                    <a:pt x="109" y="1001"/>
                    <a:pt x="109" y="1001"/>
                    <a:pt x="109" y="1001"/>
                  </a:cubicBezTo>
                  <a:cubicBezTo>
                    <a:pt x="107" y="1002"/>
                    <a:pt x="104" y="1002"/>
                    <a:pt x="102" y="1001"/>
                  </a:cubicBezTo>
                  <a:cubicBezTo>
                    <a:pt x="82" y="980"/>
                    <a:pt x="82" y="980"/>
                    <a:pt x="82" y="980"/>
                  </a:cubicBezTo>
                  <a:cubicBezTo>
                    <a:pt x="80" y="978"/>
                    <a:pt x="80" y="975"/>
                    <a:pt x="82" y="973"/>
                  </a:cubicBezTo>
                  <a:cubicBezTo>
                    <a:pt x="102" y="953"/>
                    <a:pt x="102" y="953"/>
                    <a:pt x="102" y="953"/>
                  </a:cubicBezTo>
                  <a:cubicBezTo>
                    <a:pt x="104" y="951"/>
                    <a:pt x="107" y="951"/>
                    <a:pt x="109" y="953"/>
                  </a:cubicBezTo>
                  <a:cubicBezTo>
                    <a:pt x="126" y="970"/>
                    <a:pt x="126" y="970"/>
                    <a:pt x="126" y="970"/>
                  </a:cubicBezTo>
                  <a:cubicBezTo>
                    <a:pt x="143" y="953"/>
                    <a:pt x="143" y="953"/>
                    <a:pt x="143" y="953"/>
                  </a:cubicBezTo>
                  <a:cubicBezTo>
                    <a:pt x="143" y="953"/>
                    <a:pt x="143" y="953"/>
                    <a:pt x="143" y="953"/>
                  </a:cubicBezTo>
                  <a:cubicBezTo>
                    <a:pt x="160" y="936"/>
                    <a:pt x="160" y="936"/>
                    <a:pt x="160" y="936"/>
                  </a:cubicBezTo>
                  <a:cubicBezTo>
                    <a:pt x="143" y="919"/>
                    <a:pt x="143" y="919"/>
                    <a:pt x="143" y="919"/>
                  </a:cubicBezTo>
                  <a:cubicBezTo>
                    <a:pt x="141" y="917"/>
                    <a:pt x="141" y="914"/>
                    <a:pt x="143" y="912"/>
                  </a:cubicBezTo>
                  <a:cubicBezTo>
                    <a:pt x="162" y="893"/>
                    <a:pt x="162" y="893"/>
                    <a:pt x="162" y="893"/>
                  </a:cubicBezTo>
                  <a:cubicBezTo>
                    <a:pt x="162" y="865"/>
                    <a:pt x="162" y="865"/>
                    <a:pt x="162" y="865"/>
                  </a:cubicBezTo>
                  <a:cubicBezTo>
                    <a:pt x="106" y="865"/>
                    <a:pt x="106" y="865"/>
                    <a:pt x="106" y="865"/>
                  </a:cubicBezTo>
                  <a:cubicBezTo>
                    <a:pt x="102" y="865"/>
                    <a:pt x="98" y="863"/>
                    <a:pt x="95" y="860"/>
                  </a:cubicBezTo>
                  <a:cubicBezTo>
                    <a:pt x="92" y="857"/>
                    <a:pt x="91" y="853"/>
                    <a:pt x="91" y="849"/>
                  </a:cubicBezTo>
                  <a:cubicBezTo>
                    <a:pt x="91" y="830"/>
                    <a:pt x="91" y="830"/>
                    <a:pt x="91" y="830"/>
                  </a:cubicBezTo>
                  <a:cubicBezTo>
                    <a:pt x="91" y="828"/>
                    <a:pt x="91" y="825"/>
                    <a:pt x="92" y="823"/>
                  </a:cubicBezTo>
                  <a:cubicBezTo>
                    <a:pt x="69" y="820"/>
                    <a:pt x="47" y="809"/>
                    <a:pt x="31" y="793"/>
                  </a:cubicBezTo>
                  <a:cubicBezTo>
                    <a:pt x="12" y="774"/>
                    <a:pt x="0" y="747"/>
                    <a:pt x="0" y="718"/>
                  </a:cubicBezTo>
                  <a:cubicBezTo>
                    <a:pt x="0" y="664"/>
                    <a:pt x="0" y="664"/>
                    <a:pt x="0" y="664"/>
                  </a:cubicBezTo>
                  <a:cubicBezTo>
                    <a:pt x="0" y="635"/>
                    <a:pt x="12" y="609"/>
                    <a:pt x="31" y="589"/>
                  </a:cubicBezTo>
                  <a:cubicBezTo>
                    <a:pt x="47" y="573"/>
                    <a:pt x="69" y="562"/>
                    <a:pt x="92" y="559"/>
                  </a:cubicBezTo>
                  <a:cubicBezTo>
                    <a:pt x="91" y="557"/>
                    <a:pt x="91" y="555"/>
                    <a:pt x="91" y="552"/>
                  </a:cubicBezTo>
                  <a:cubicBezTo>
                    <a:pt x="91" y="533"/>
                    <a:pt x="91" y="533"/>
                    <a:pt x="91" y="533"/>
                  </a:cubicBezTo>
                  <a:cubicBezTo>
                    <a:pt x="91" y="529"/>
                    <a:pt x="92" y="525"/>
                    <a:pt x="95" y="522"/>
                  </a:cubicBezTo>
                  <a:cubicBezTo>
                    <a:pt x="95" y="522"/>
                    <a:pt x="95" y="522"/>
                    <a:pt x="95" y="522"/>
                  </a:cubicBezTo>
                  <a:cubicBezTo>
                    <a:pt x="98" y="519"/>
                    <a:pt x="102" y="518"/>
                    <a:pt x="106" y="518"/>
                  </a:cubicBezTo>
                  <a:cubicBezTo>
                    <a:pt x="136" y="518"/>
                    <a:pt x="136" y="518"/>
                    <a:pt x="136" y="518"/>
                  </a:cubicBezTo>
                  <a:cubicBezTo>
                    <a:pt x="138" y="511"/>
                    <a:pt x="141" y="505"/>
                    <a:pt x="145" y="501"/>
                  </a:cubicBezTo>
                  <a:cubicBezTo>
                    <a:pt x="150" y="496"/>
                    <a:pt x="155" y="493"/>
                    <a:pt x="162" y="492"/>
                  </a:cubicBezTo>
                  <a:cubicBezTo>
                    <a:pt x="162" y="4"/>
                    <a:pt x="162" y="4"/>
                    <a:pt x="162" y="4"/>
                  </a:cubicBezTo>
                  <a:cubicBezTo>
                    <a:pt x="162" y="2"/>
                    <a:pt x="164" y="0"/>
                    <a:pt x="167" y="0"/>
                  </a:cubicBezTo>
                  <a:cubicBezTo>
                    <a:pt x="169" y="0"/>
                    <a:pt x="171" y="2"/>
                    <a:pt x="171" y="4"/>
                  </a:cubicBezTo>
                  <a:cubicBezTo>
                    <a:pt x="171" y="492"/>
                    <a:pt x="171" y="492"/>
                    <a:pt x="171" y="492"/>
                  </a:cubicBezTo>
                  <a:cubicBezTo>
                    <a:pt x="178" y="493"/>
                    <a:pt x="184" y="496"/>
                    <a:pt x="188" y="501"/>
                  </a:cubicBezTo>
                  <a:cubicBezTo>
                    <a:pt x="193" y="505"/>
                    <a:pt x="196" y="511"/>
                    <a:pt x="197" y="518"/>
                  </a:cubicBezTo>
                  <a:cubicBezTo>
                    <a:pt x="227" y="518"/>
                    <a:pt x="227" y="518"/>
                    <a:pt x="227" y="518"/>
                  </a:cubicBezTo>
                  <a:cubicBezTo>
                    <a:pt x="231" y="518"/>
                    <a:pt x="235" y="519"/>
                    <a:pt x="238" y="522"/>
                  </a:cubicBezTo>
                  <a:cubicBezTo>
                    <a:pt x="238" y="522"/>
                    <a:pt x="238" y="522"/>
                    <a:pt x="238" y="522"/>
                  </a:cubicBezTo>
                  <a:cubicBezTo>
                    <a:pt x="241" y="525"/>
                    <a:pt x="243" y="529"/>
                    <a:pt x="243" y="533"/>
                  </a:cubicBezTo>
                  <a:cubicBezTo>
                    <a:pt x="243" y="552"/>
                    <a:pt x="243" y="552"/>
                    <a:pt x="243" y="552"/>
                  </a:cubicBezTo>
                  <a:cubicBezTo>
                    <a:pt x="243" y="555"/>
                    <a:pt x="242" y="557"/>
                    <a:pt x="241" y="559"/>
                  </a:cubicBezTo>
                  <a:cubicBezTo>
                    <a:pt x="265" y="562"/>
                    <a:pt x="286" y="573"/>
                    <a:pt x="302" y="589"/>
                  </a:cubicBezTo>
                  <a:cubicBezTo>
                    <a:pt x="321" y="609"/>
                    <a:pt x="333" y="635"/>
                    <a:pt x="333" y="664"/>
                  </a:cubicBezTo>
                  <a:cubicBezTo>
                    <a:pt x="333" y="718"/>
                    <a:pt x="333" y="718"/>
                    <a:pt x="333" y="718"/>
                  </a:cubicBezTo>
                  <a:cubicBezTo>
                    <a:pt x="333" y="747"/>
                    <a:pt x="321" y="774"/>
                    <a:pt x="302" y="793"/>
                  </a:cubicBezTo>
                  <a:cubicBezTo>
                    <a:pt x="286" y="809"/>
                    <a:pt x="265" y="820"/>
                    <a:pt x="241" y="823"/>
                  </a:cubicBezTo>
                  <a:cubicBezTo>
                    <a:pt x="242" y="825"/>
                    <a:pt x="243" y="828"/>
                    <a:pt x="243" y="830"/>
                  </a:cubicBezTo>
                  <a:cubicBezTo>
                    <a:pt x="243" y="849"/>
                    <a:pt x="243" y="849"/>
                    <a:pt x="243" y="849"/>
                  </a:cubicBezTo>
                  <a:cubicBezTo>
                    <a:pt x="243" y="853"/>
                    <a:pt x="241" y="857"/>
                    <a:pt x="238" y="860"/>
                  </a:cubicBezTo>
                  <a:cubicBezTo>
                    <a:pt x="238" y="860"/>
                    <a:pt x="238" y="860"/>
                    <a:pt x="238" y="860"/>
                  </a:cubicBezTo>
                  <a:cubicBezTo>
                    <a:pt x="235" y="863"/>
                    <a:pt x="231" y="865"/>
                    <a:pt x="227" y="865"/>
                  </a:cubicBezTo>
                  <a:cubicBezTo>
                    <a:pt x="171" y="865"/>
                    <a:pt x="171" y="865"/>
                    <a:pt x="171" y="865"/>
                  </a:cubicBezTo>
                  <a:cubicBezTo>
                    <a:pt x="171" y="893"/>
                    <a:pt x="171" y="893"/>
                    <a:pt x="171" y="893"/>
                  </a:cubicBezTo>
                  <a:cubicBezTo>
                    <a:pt x="190" y="912"/>
                    <a:pt x="190" y="912"/>
                    <a:pt x="190" y="912"/>
                  </a:cubicBezTo>
                  <a:cubicBezTo>
                    <a:pt x="192" y="914"/>
                    <a:pt x="192" y="917"/>
                    <a:pt x="190" y="919"/>
                  </a:cubicBezTo>
                  <a:cubicBezTo>
                    <a:pt x="173" y="936"/>
                    <a:pt x="173" y="936"/>
                    <a:pt x="173" y="936"/>
                  </a:cubicBezTo>
                  <a:cubicBezTo>
                    <a:pt x="190" y="953"/>
                    <a:pt x="190" y="953"/>
                    <a:pt x="190" y="953"/>
                  </a:cubicBezTo>
                  <a:cubicBezTo>
                    <a:pt x="190" y="953"/>
                    <a:pt x="190" y="953"/>
                    <a:pt x="190" y="953"/>
                  </a:cubicBezTo>
                  <a:cubicBezTo>
                    <a:pt x="190" y="953"/>
                    <a:pt x="190" y="953"/>
                    <a:pt x="190" y="953"/>
                  </a:cubicBezTo>
                  <a:cubicBezTo>
                    <a:pt x="207" y="970"/>
                    <a:pt x="207" y="970"/>
                    <a:pt x="207" y="970"/>
                  </a:cubicBezTo>
                  <a:cubicBezTo>
                    <a:pt x="225" y="953"/>
                    <a:pt x="225" y="953"/>
                    <a:pt x="225" y="953"/>
                  </a:cubicBezTo>
                  <a:cubicBezTo>
                    <a:pt x="226" y="951"/>
                    <a:pt x="229" y="951"/>
                    <a:pt x="231" y="953"/>
                  </a:cubicBezTo>
                  <a:cubicBezTo>
                    <a:pt x="252" y="973"/>
                    <a:pt x="252" y="973"/>
                    <a:pt x="252" y="973"/>
                  </a:cubicBezTo>
                  <a:cubicBezTo>
                    <a:pt x="254" y="975"/>
                    <a:pt x="254" y="978"/>
                    <a:pt x="252" y="980"/>
                  </a:cubicBezTo>
                  <a:cubicBezTo>
                    <a:pt x="231" y="1001"/>
                    <a:pt x="231" y="1001"/>
                    <a:pt x="231" y="1001"/>
                  </a:cubicBezTo>
                  <a:cubicBezTo>
                    <a:pt x="229" y="1002"/>
                    <a:pt x="226" y="1002"/>
                    <a:pt x="225" y="1001"/>
                  </a:cubicBezTo>
                  <a:cubicBezTo>
                    <a:pt x="207" y="984"/>
                    <a:pt x="207" y="984"/>
                    <a:pt x="207" y="984"/>
                  </a:cubicBezTo>
                  <a:cubicBezTo>
                    <a:pt x="190" y="1001"/>
                    <a:pt x="190" y="1001"/>
                    <a:pt x="190" y="1001"/>
                  </a:cubicBezTo>
                  <a:cubicBezTo>
                    <a:pt x="173" y="1018"/>
                    <a:pt x="173" y="1018"/>
                    <a:pt x="173" y="1018"/>
                  </a:cubicBezTo>
                  <a:cubicBezTo>
                    <a:pt x="190" y="1034"/>
                    <a:pt x="190" y="1034"/>
                    <a:pt x="190" y="1034"/>
                  </a:cubicBezTo>
                  <a:cubicBezTo>
                    <a:pt x="191" y="1036"/>
                    <a:pt x="191" y="1039"/>
                    <a:pt x="190" y="1041"/>
                  </a:cubicBezTo>
                  <a:cubicBezTo>
                    <a:pt x="171" y="1059"/>
                    <a:pt x="171" y="1059"/>
                    <a:pt x="171" y="1059"/>
                  </a:cubicBezTo>
                  <a:cubicBezTo>
                    <a:pt x="171" y="1145"/>
                    <a:pt x="171" y="1145"/>
                    <a:pt x="171" y="1145"/>
                  </a:cubicBezTo>
                  <a:cubicBezTo>
                    <a:pt x="177" y="1146"/>
                    <a:pt x="181" y="1149"/>
                    <a:pt x="185" y="1152"/>
                  </a:cubicBezTo>
                  <a:cubicBezTo>
                    <a:pt x="189" y="1157"/>
                    <a:pt x="192" y="1163"/>
                    <a:pt x="192" y="1170"/>
                  </a:cubicBezTo>
                  <a:cubicBezTo>
                    <a:pt x="192" y="1176"/>
                    <a:pt x="190" y="1181"/>
                    <a:pt x="187" y="1186"/>
                  </a:cubicBezTo>
                  <a:cubicBezTo>
                    <a:pt x="198" y="1228"/>
                    <a:pt x="198" y="1228"/>
                    <a:pt x="198" y="1228"/>
                  </a:cubicBezTo>
                  <a:cubicBezTo>
                    <a:pt x="199" y="1230"/>
                    <a:pt x="197" y="1233"/>
                    <a:pt x="195" y="1233"/>
                  </a:cubicBezTo>
                  <a:cubicBezTo>
                    <a:pt x="192" y="1234"/>
                    <a:pt x="190" y="1233"/>
                    <a:pt x="189" y="1230"/>
                  </a:cubicBezTo>
                  <a:cubicBezTo>
                    <a:pt x="179" y="1192"/>
                    <a:pt x="179" y="1192"/>
                    <a:pt x="179" y="1192"/>
                  </a:cubicBezTo>
                  <a:cubicBezTo>
                    <a:pt x="177" y="1194"/>
                    <a:pt x="174" y="1195"/>
                    <a:pt x="171" y="1195"/>
                  </a:cubicBezTo>
                  <a:close/>
                  <a:moveTo>
                    <a:pt x="187" y="518"/>
                  </a:moveTo>
                  <a:cubicBezTo>
                    <a:pt x="186" y="514"/>
                    <a:pt x="184" y="510"/>
                    <a:pt x="182" y="507"/>
                  </a:cubicBezTo>
                  <a:cubicBezTo>
                    <a:pt x="178" y="504"/>
                    <a:pt x="172" y="501"/>
                    <a:pt x="167" y="501"/>
                  </a:cubicBezTo>
                  <a:cubicBezTo>
                    <a:pt x="161" y="501"/>
                    <a:pt x="156" y="504"/>
                    <a:pt x="152" y="507"/>
                  </a:cubicBezTo>
                  <a:cubicBezTo>
                    <a:pt x="149" y="510"/>
                    <a:pt x="147" y="514"/>
                    <a:pt x="146" y="518"/>
                  </a:cubicBezTo>
                  <a:cubicBezTo>
                    <a:pt x="187" y="518"/>
                    <a:pt x="187" y="518"/>
                    <a:pt x="187" y="518"/>
                  </a:cubicBezTo>
                  <a:close/>
                  <a:moveTo>
                    <a:pt x="164" y="1049"/>
                  </a:moveTo>
                  <a:cubicBezTo>
                    <a:pt x="165" y="1049"/>
                    <a:pt x="166" y="1048"/>
                    <a:pt x="167" y="1048"/>
                  </a:cubicBezTo>
                  <a:cubicBezTo>
                    <a:pt x="167" y="1048"/>
                    <a:pt x="168" y="1048"/>
                    <a:pt x="168" y="1049"/>
                  </a:cubicBezTo>
                  <a:cubicBezTo>
                    <a:pt x="179" y="1037"/>
                    <a:pt x="179" y="1037"/>
                    <a:pt x="179" y="1037"/>
                  </a:cubicBezTo>
                  <a:cubicBezTo>
                    <a:pt x="166" y="1024"/>
                    <a:pt x="166" y="1024"/>
                    <a:pt x="166" y="1024"/>
                  </a:cubicBezTo>
                  <a:cubicBezTo>
                    <a:pt x="152" y="1037"/>
                    <a:pt x="152" y="1037"/>
                    <a:pt x="152" y="1037"/>
                  </a:cubicBezTo>
                  <a:cubicBezTo>
                    <a:pt x="164" y="1049"/>
                    <a:pt x="164" y="1049"/>
                    <a:pt x="164" y="1049"/>
                  </a:cubicBezTo>
                  <a:close/>
                  <a:moveTo>
                    <a:pt x="206" y="612"/>
                  </a:moveTo>
                  <a:cubicBezTo>
                    <a:pt x="206" y="614"/>
                    <a:pt x="204" y="616"/>
                    <a:pt x="202" y="616"/>
                  </a:cubicBezTo>
                  <a:cubicBezTo>
                    <a:pt x="200" y="616"/>
                    <a:pt x="199" y="614"/>
                    <a:pt x="199" y="612"/>
                  </a:cubicBezTo>
                  <a:cubicBezTo>
                    <a:pt x="199" y="591"/>
                    <a:pt x="199" y="591"/>
                    <a:pt x="199" y="591"/>
                  </a:cubicBezTo>
                  <a:cubicBezTo>
                    <a:pt x="199" y="584"/>
                    <a:pt x="196" y="578"/>
                    <a:pt x="192" y="574"/>
                  </a:cubicBezTo>
                  <a:cubicBezTo>
                    <a:pt x="189" y="571"/>
                    <a:pt x="185" y="569"/>
                    <a:pt x="182" y="568"/>
                  </a:cubicBezTo>
                  <a:cubicBezTo>
                    <a:pt x="152" y="568"/>
                    <a:pt x="152" y="568"/>
                    <a:pt x="152" y="568"/>
                  </a:cubicBezTo>
                  <a:cubicBezTo>
                    <a:pt x="148" y="569"/>
                    <a:pt x="144" y="571"/>
                    <a:pt x="142" y="574"/>
                  </a:cubicBezTo>
                  <a:cubicBezTo>
                    <a:pt x="137" y="578"/>
                    <a:pt x="134" y="584"/>
                    <a:pt x="134" y="591"/>
                  </a:cubicBezTo>
                  <a:cubicBezTo>
                    <a:pt x="134" y="791"/>
                    <a:pt x="134" y="791"/>
                    <a:pt x="134" y="791"/>
                  </a:cubicBezTo>
                  <a:cubicBezTo>
                    <a:pt x="134" y="798"/>
                    <a:pt x="137" y="804"/>
                    <a:pt x="142" y="808"/>
                  </a:cubicBezTo>
                  <a:cubicBezTo>
                    <a:pt x="144" y="811"/>
                    <a:pt x="148" y="813"/>
                    <a:pt x="152" y="815"/>
                  </a:cubicBezTo>
                  <a:cubicBezTo>
                    <a:pt x="182" y="815"/>
                    <a:pt x="182" y="815"/>
                    <a:pt x="182" y="815"/>
                  </a:cubicBezTo>
                  <a:cubicBezTo>
                    <a:pt x="185" y="813"/>
                    <a:pt x="189" y="811"/>
                    <a:pt x="192" y="808"/>
                  </a:cubicBezTo>
                  <a:cubicBezTo>
                    <a:pt x="196" y="804"/>
                    <a:pt x="199" y="798"/>
                    <a:pt x="199" y="791"/>
                  </a:cubicBezTo>
                  <a:cubicBezTo>
                    <a:pt x="199" y="640"/>
                    <a:pt x="199" y="640"/>
                    <a:pt x="199" y="640"/>
                  </a:cubicBezTo>
                  <a:cubicBezTo>
                    <a:pt x="199" y="638"/>
                    <a:pt x="200" y="636"/>
                    <a:pt x="202" y="636"/>
                  </a:cubicBezTo>
                  <a:cubicBezTo>
                    <a:pt x="204" y="636"/>
                    <a:pt x="206" y="638"/>
                    <a:pt x="206" y="640"/>
                  </a:cubicBezTo>
                  <a:cubicBezTo>
                    <a:pt x="206" y="791"/>
                    <a:pt x="206" y="791"/>
                    <a:pt x="206" y="791"/>
                  </a:cubicBezTo>
                  <a:cubicBezTo>
                    <a:pt x="206" y="800"/>
                    <a:pt x="202" y="808"/>
                    <a:pt x="197" y="814"/>
                  </a:cubicBezTo>
                  <a:cubicBezTo>
                    <a:pt x="196" y="814"/>
                    <a:pt x="196" y="814"/>
                    <a:pt x="196" y="815"/>
                  </a:cubicBezTo>
                  <a:cubicBezTo>
                    <a:pt x="203" y="815"/>
                    <a:pt x="203" y="815"/>
                    <a:pt x="203" y="815"/>
                  </a:cubicBezTo>
                  <a:cubicBezTo>
                    <a:pt x="220" y="812"/>
                    <a:pt x="235" y="803"/>
                    <a:pt x="246" y="792"/>
                  </a:cubicBezTo>
                  <a:cubicBezTo>
                    <a:pt x="261" y="777"/>
                    <a:pt x="270" y="757"/>
                    <a:pt x="270" y="735"/>
                  </a:cubicBezTo>
                  <a:cubicBezTo>
                    <a:pt x="270" y="734"/>
                    <a:pt x="270" y="734"/>
                    <a:pt x="270" y="734"/>
                  </a:cubicBezTo>
                  <a:cubicBezTo>
                    <a:pt x="270" y="732"/>
                    <a:pt x="272" y="730"/>
                    <a:pt x="274" y="730"/>
                  </a:cubicBezTo>
                  <a:cubicBezTo>
                    <a:pt x="276" y="730"/>
                    <a:pt x="277" y="732"/>
                    <a:pt x="277" y="734"/>
                  </a:cubicBezTo>
                  <a:cubicBezTo>
                    <a:pt x="277" y="735"/>
                    <a:pt x="277" y="735"/>
                    <a:pt x="277" y="735"/>
                  </a:cubicBezTo>
                  <a:cubicBezTo>
                    <a:pt x="277" y="759"/>
                    <a:pt x="267" y="781"/>
                    <a:pt x="251" y="797"/>
                  </a:cubicBezTo>
                  <a:cubicBezTo>
                    <a:pt x="244" y="804"/>
                    <a:pt x="236" y="810"/>
                    <a:pt x="226" y="815"/>
                  </a:cubicBezTo>
                  <a:cubicBezTo>
                    <a:pt x="227" y="815"/>
                    <a:pt x="227" y="815"/>
                    <a:pt x="227" y="815"/>
                  </a:cubicBezTo>
                  <a:cubicBezTo>
                    <a:pt x="254" y="815"/>
                    <a:pt x="278" y="804"/>
                    <a:pt x="295" y="786"/>
                  </a:cubicBezTo>
                  <a:cubicBezTo>
                    <a:pt x="313" y="769"/>
                    <a:pt x="324" y="744"/>
                    <a:pt x="324" y="718"/>
                  </a:cubicBezTo>
                  <a:cubicBezTo>
                    <a:pt x="324" y="664"/>
                    <a:pt x="324" y="664"/>
                    <a:pt x="324" y="664"/>
                  </a:cubicBezTo>
                  <a:cubicBezTo>
                    <a:pt x="324" y="638"/>
                    <a:pt x="313" y="614"/>
                    <a:pt x="295" y="596"/>
                  </a:cubicBezTo>
                  <a:cubicBezTo>
                    <a:pt x="278" y="579"/>
                    <a:pt x="254" y="568"/>
                    <a:pt x="227" y="568"/>
                  </a:cubicBezTo>
                  <a:cubicBezTo>
                    <a:pt x="226" y="568"/>
                    <a:pt x="226" y="568"/>
                    <a:pt x="226" y="568"/>
                  </a:cubicBezTo>
                  <a:cubicBezTo>
                    <a:pt x="236" y="572"/>
                    <a:pt x="244" y="578"/>
                    <a:pt x="251" y="585"/>
                  </a:cubicBezTo>
                  <a:cubicBezTo>
                    <a:pt x="267" y="601"/>
                    <a:pt x="277" y="623"/>
                    <a:pt x="277" y="647"/>
                  </a:cubicBezTo>
                  <a:cubicBezTo>
                    <a:pt x="277" y="706"/>
                    <a:pt x="277" y="706"/>
                    <a:pt x="277" y="706"/>
                  </a:cubicBezTo>
                  <a:cubicBezTo>
                    <a:pt x="277" y="708"/>
                    <a:pt x="276" y="710"/>
                    <a:pt x="274" y="710"/>
                  </a:cubicBezTo>
                  <a:cubicBezTo>
                    <a:pt x="272" y="710"/>
                    <a:pt x="270" y="708"/>
                    <a:pt x="270" y="706"/>
                  </a:cubicBezTo>
                  <a:cubicBezTo>
                    <a:pt x="270" y="647"/>
                    <a:pt x="270" y="647"/>
                    <a:pt x="270" y="647"/>
                  </a:cubicBezTo>
                  <a:cubicBezTo>
                    <a:pt x="270" y="625"/>
                    <a:pt x="261" y="605"/>
                    <a:pt x="246" y="590"/>
                  </a:cubicBezTo>
                  <a:cubicBezTo>
                    <a:pt x="235" y="579"/>
                    <a:pt x="220" y="571"/>
                    <a:pt x="203" y="568"/>
                  </a:cubicBezTo>
                  <a:cubicBezTo>
                    <a:pt x="196" y="568"/>
                    <a:pt x="196" y="568"/>
                    <a:pt x="196" y="568"/>
                  </a:cubicBezTo>
                  <a:cubicBezTo>
                    <a:pt x="196" y="568"/>
                    <a:pt x="196" y="568"/>
                    <a:pt x="197" y="569"/>
                  </a:cubicBezTo>
                  <a:cubicBezTo>
                    <a:pt x="202" y="574"/>
                    <a:pt x="206" y="582"/>
                    <a:pt x="206" y="591"/>
                  </a:cubicBezTo>
                  <a:cubicBezTo>
                    <a:pt x="206" y="612"/>
                    <a:pt x="206" y="612"/>
                    <a:pt x="206" y="612"/>
                  </a:cubicBezTo>
                  <a:close/>
                  <a:moveTo>
                    <a:pt x="138" y="815"/>
                  </a:moveTo>
                  <a:cubicBezTo>
                    <a:pt x="137" y="814"/>
                    <a:pt x="137" y="814"/>
                    <a:pt x="137" y="814"/>
                  </a:cubicBezTo>
                  <a:cubicBezTo>
                    <a:pt x="131" y="808"/>
                    <a:pt x="127" y="800"/>
                    <a:pt x="127" y="791"/>
                  </a:cubicBezTo>
                  <a:cubicBezTo>
                    <a:pt x="127" y="591"/>
                    <a:pt x="127" y="591"/>
                    <a:pt x="127" y="591"/>
                  </a:cubicBezTo>
                  <a:cubicBezTo>
                    <a:pt x="127" y="582"/>
                    <a:pt x="131" y="574"/>
                    <a:pt x="137" y="569"/>
                  </a:cubicBezTo>
                  <a:cubicBezTo>
                    <a:pt x="137" y="568"/>
                    <a:pt x="137" y="568"/>
                    <a:pt x="138" y="568"/>
                  </a:cubicBezTo>
                  <a:cubicBezTo>
                    <a:pt x="130" y="568"/>
                    <a:pt x="130" y="568"/>
                    <a:pt x="130" y="568"/>
                  </a:cubicBezTo>
                  <a:cubicBezTo>
                    <a:pt x="119" y="570"/>
                    <a:pt x="109" y="574"/>
                    <a:pt x="100" y="580"/>
                  </a:cubicBezTo>
                  <a:cubicBezTo>
                    <a:pt x="87" y="588"/>
                    <a:pt x="76" y="601"/>
                    <a:pt x="70" y="616"/>
                  </a:cubicBezTo>
                  <a:cubicBezTo>
                    <a:pt x="69" y="617"/>
                    <a:pt x="67" y="618"/>
                    <a:pt x="65" y="617"/>
                  </a:cubicBezTo>
                  <a:cubicBezTo>
                    <a:pt x="63" y="617"/>
                    <a:pt x="63" y="615"/>
                    <a:pt x="63" y="613"/>
                  </a:cubicBezTo>
                  <a:cubicBezTo>
                    <a:pt x="70" y="597"/>
                    <a:pt x="82" y="583"/>
                    <a:pt x="96" y="574"/>
                  </a:cubicBezTo>
                  <a:cubicBezTo>
                    <a:pt x="100" y="572"/>
                    <a:pt x="103" y="569"/>
                    <a:pt x="107" y="568"/>
                  </a:cubicBezTo>
                  <a:cubicBezTo>
                    <a:pt x="106" y="568"/>
                    <a:pt x="106" y="568"/>
                    <a:pt x="106" y="568"/>
                  </a:cubicBezTo>
                  <a:cubicBezTo>
                    <a:pt x="80" y="568"/>
                    <a:pt x="55" y="579"/>
                    <a:pt x="38" y="596"/>
                  </a:cubicBezTo>
                  <a:cubicBezTo>
                    <a:pt x="20" y="614"/>
                    <a:pt x="10" y="638"/>
                    <a:pt x="10" y="664"/>
                  </a:cubicBezTo>
                  <a:cubicBezTo>
                    <a:pt x="10" y="718"/>
                    <a:pt x="10" y="718"/>
                    <a:pt x="10" y="718"/>
                  </a:cubicBezTo>
                  <a:cubicBezTo>
                    <a:pt x="10" y="744"/>
                    <a:pt x="20" y="769"/>
                    <a:pt x="38" y="786"/>
                  </a:cubicBezTo>
                  <a:cubicBezTo>
                    <a:pt x="55" y="804"/>
                    <a:pt x="80" y="815"/>
                    <a:pt x="106" y="815"/>
                  </a:cubicBezTo>
                  <a:cubicBezTo>
                    <a:pt x="107" y="815"/>
                    <a:pt x="107" y="815"/>
                    <a:pt x="107" y="815"/>
                  </a:cubicBezTo>
                  <a:cubicBezTo>
                    <a:pt x="100" y="811"/>
                    <a:pt x="94" y="807"/>
                    <a:pt x="88" y="802"/>
                  </a:cubicBezTo>
                  <a:cubicBezTo>
                    <a:pt x="73" y="790"/>
                    <a:pt x="62" y="771"/>
                    <a:pt x="58" y="751"/>
                  </a:cubicBezTo>
                  <a:cubicBezTo>
                    <a:pt x="57" y="749"/>
                    <a:pt x="59" y="747"/>
                    <a:pt x="61" y="747"/>
                  </a:cubicBezTo>
                  <a:cubicBezTo>
                    <a:pt x="62" y="746"/>
                    <a:pt x="64" y="748"/>
                    <a:pt x="65" y="750"/>
                  </a:cubicBezTo>
                  <a:cubicBezTo>
                    <a:pt x="68" y="768"/>
                    <a:pt x="78" y="785"/>
                    <a:pt x="93" y="797"/>
                  </a:cubicBezTo>
                  <a:cubicBezTo>
                    <a:pt x="103" y="806"/>
                    <a:pt x="116" y="812"/>
                    <a:pt x="130" y="815"/>
                  </a:cubicBezTo>
                  <a:cubicBezTo>
                    <a:pt x="138" y="815"/>
                    <a:pt x="138" y="815"/>
                    <a:pt x="138" y="815"/>
                  </a:cubicBezTo>
                  <a:close/>
                  <a:moveTo>
                    <a:pt x="56" y="641"/>
                  </a:moveTo>
                  <a:cubicBezTo>
                    <a:pt x="56" y="642"/>
                    <a:pt x="56" y="643"/>
                    <a:pt x="56" y="644"/>
                  </a:cubicBezTo>
                  <a:cubicBezTo>
                    <a:pt x="56" y="646"/>
                    <a:pt x="56" y="647"/>
                    <a:pt x="56" y="647"/>
                  </a:cubicBezTo>
                  <a:cubicBezTo>
                    <a:pt x="56" y="723"/>
                    <a:pt x="56" y="723"/>
                    <a:pt x="56" y="723"/>
                  </a:cubicBezTo>
                  <a:cubicBezTo>
                    <a:pt x="56" y="725"/>
                    <a:pt x="58" y="726"/>
                    <a:pt x="60" y="726"/>
                  </a:cubicBezTo>
                  <a:cubicBezTo>
                    <a:pt x="62" y="726"/>
                    <a:pt x="63" y="725"/>
                    <a:pt x="63" y="723"/>
                  </a:cubicBezTo>
                  <a:cubicBezTo>
                    <a:pt x="63" y="647"/>
                    <a:pt x="63" y="647"/>
                    <a:pt x="63" y="647"/>
                  </a:cubicBezTo>
                  <a:cubicBezTo>
                    <a:pt x="63" y="646"/>
                    <a:pt x="63" y="645"/>
                    <a:pt x="63" y="645"/>
                  </a:cubicBezTo>
                  <a:cubicBezTo>
                    <a:pt x="63" y="644"/>
                    <a:pt x="63" y="643"/>
                    <a:pt x="64" y="642"/>
                  </a:cubicBezTo>
                  <a:cubicBezTo>
                    <a:pt x="64" y="640"/>
                    <a:pt x="62" y="638"/>
                    <a:pt x="60" y="638"/>
                  </a:cubicBezTo>
                  <a:cubicBezTo>
                    <a:pt x="58" y="638"/>
                    <a:pt x="57" y="639"/>
                    <a:pt x="56" y="641"/>
                  </a:cubicBezTo>
                  <a:close/>
                  <a:moveTo>
                    <a:pt x="227" y="824"/>
                  </a:moveTo>
                  <a:cubicBezTo>
                    <a:pt x="227" y="824"/>
                    <a:pt x="227" y="824"/>
                    <a:pt x="227" y="824"/>
                  </a:cubicBezTo>
                  <a:cubicBezTo>
                    <a:pt x="106" y="824"/>
                    <a:pt x="106" y="824"/>
                    <a:pt x="106" y="824"/>
                  </a:cubicBezTo>
                  <a:cubicBezTo>
                    <a:pt x="106" y="824"/>
                    <a:pt x="106" y="824"/>
                    <a:pt x="106" y="824"/>
                  </a:cubicBezTo>
                  <a:cubicBezTo>
                    <a:pt x="105" y="824"/>
                    <a:pt x="103" y="825"/>
                    <a:pt x="102" y="826"/>
                  </a:cubicBezTo>
                  <a:cubicBezTo>
                    <a:pt x="102" y="826"/>
                    <a:pt x="102" y="826"/>
                    <a:pt x="102" y="826"/>
                  </a:cubicBezTo>
                  <a:cubicBezTo>
                    <a:pt x="101" y="827"/>
                    <a:pt x="100" y="828"/>
                    <a:pt x="100" y="830"/>
                  </a:cubicBezTo>
                  <a:cubicBezTo>
                    <a:pt x="100" y="849"/>
                    <a:pt x="100" y="849"/>
                    <a:pt x="100" y="849"/>
                  </a:cubicBezTo>
                  <a:cubicBezTo>
                    <a:pt x="100" y="851"/>
                    <a:pt x="101" y="852"/>
                    <a:pt x="102" y="853"/>
                  </a:cubicBezTo>
                  <a:cubicBezTo>
                    <a:pt x="103" y="854"/>
                    <a:pt x="105" y="855"/>
                    <a:pt x="106" y="855"/>
                  </a:cubicBezTo>
                  <a:cubicBezTo>
                    <a:pt x="167" y="855"/>
                    <a:pt x="167" y="855"/>
                    <a:pt x="167" y="855"/>
                  </a:cubicBezTo>
                  <a:cubicBezTo>
                    <a:pt x="227" y="855"/>
                    <a:pt x="227" y="855"/>
                    <a:pt x="227" y="855"/>
                  </a:cubicBezTo>
                  <a:cubicBezTo>
                    <a:pt x="229" y="855"/>
                    <a:pt x="230" y="854"/>
                    <a:pt x="231" y="854"/>
                  </a:cubicBezTo>
                  <a:cubicBezTo>
                    <a:pt x="231" y="853"/>
                    <a:pt x="231" y="853"/>
                    <a:pt x="231" y="853"/>
                  </a:cubicBezTo>
                  <a:cubicBezTo>
                    <a:pt x="232" y="852"/>
                    <a:pt x="233" y="851"/>
                    <a:pt x="233" y="849"/>
                  </a:cubicBezTo>
                  <a:cubicBezTo>
                    <a:pt x="233" y="830"/>
                    <a:pt x="233" y="830"/>
                    <a:pt x="233" y="830"/>
                  </a:cubicBezTo>
                  <a:cubicBezTo>
                    <a:pt x="233" y="828"/>
                    <a:pt x="232" y="827"/>
                    <a:pt x="231" y="826"/>
                  </a:cubicBezTo>
                  <a:cubicBezTo>
                    <a:pt x="231" y="826"/>
                    <a:pt x="231" y="826"/>
                    <a:pt x="231" y="826"/>
                  </a:cubicBezTo>
                  <a:cubicBezTo>
                    <a:pt x="230" y="825"/>
                    <a:pt x="229" y="824"/>
                    <a:pt x="227" y="824"/>
                  </a:cubicBezTo>
                  <a:close/>
                  <a:moveTo>
                    <a:pt x="227" y="527"/>
                  </a:moveTo>
                  <a:cubicBezTo>
                    <a:pt x="192" y="527"/>
                    <a:pt x="192" y="527"/>
                    <a:pt x="192" y="527"/>
                  </a:cubicBezTo>
                  <a:cubicBezTo>
                    <a:pt x="141" y="527"/>
                    <a:pt x="141" y="527"/>
                    <a:pt x="141" y="527"/>
                  </a:cubicBezTo>
                  <a:cubicBezTo>
                    <a:pt x="106" y="527"/>
                    <a:pt x="106" y="527"/>
                    <a:pt x="106" y="527"/>
                  </a:cubicBezTo>
                  <a:cubicBezTo>
                    <a:pt x="105" y="527"/>
                    <a:pt x="103" y="528"/>
                    <a:pt x="102" y="529"/>
                  </a:cubicBezTo>
                  <a:cubicBezTo>
                    <a:pt x="102" y="529"/>
                    <a:pt x="102" y="529"/>
                    <a:pt x="102" y="529"/>
                  </a:cubicBezTo>
                  <a:cubicBezTo>
                    <a:pt x="101" y="530"/>
                    <a:pt x="100" y="531"/>
                    <a:pt x="100" y="533"/>
                  </a:cubicBezTo>
                  <a:cubicBezTo>
                    <a:pt x="100" y="552"/>
                    <a:pt x="100" y="552"/>
                    <a:pt x="100" y="552"/>
                  </a:cubicBezTo>
                  <a:cubicBezTo>
                    <a:pt x="100" y="554"/>
                    <a:pt x="101" y="555"/>
                    <a:pt x="102" y="556"/>
                  </a:cubicBezTo>
                  <a:cubicBezTo>
                    <a:pt x="102" y="556"/>
                    <a:pt x="102" y="556"/>
                    <a:pt x="102" y="556"/>
                  </a:cubicBezTo>
                  <a:cubicBezTo>
                    <a:pt x="103" y="557"/>
                    <a:pt x="105" y="558"/>
                    <a:pt x="106" y="558"/>
                  </a:cubicBezTo>
                  <a:cubicBezTo>
                    <a:pt x="106" y="558"/>
                    <a:pt x="106" y="558"/>
                    <a:pt x="106" y="558"/>
                  </a:cubicBezTo>
                  <a:cubicBezTo>
                    <a:pt x="227" y="558"/>
                    <a:pt x="227" y="558"/>
                    <a:pt x="227" y="558"/>
                  </a:cubicBezTo>
                  <a:cubicBezTo>
                    <a:pt x="227" y="558"/>
                    <a:pt x="227" y="558"/>
                    <a:pt x="227" y="558"/>
                  </a:cubicBezTo>
                  <a:cubicBezTo>
                    <a:pt x="229" y="558"/>
                    <a:pt x="230" y="558"/>
                    <a:pt x="231" y="557"/>
                  </a:cubicBezTo>
                  <a:cubicBezTo>
                    <a:pt x="231" y="556"/>
                    <a:pt x="231" y="556"/>
                    <a:pt x="231" y="556"/>
                  </a:cubicBezTo>
                  <a:cubicBezTo>
                    <a:pt x="232" y="555"/>
                    <a:pt x="233" y="554"/>
                    <a:pt x="233" y="552"/>
                  </a:cubicBezTo>
                  <a:cubicBezTo>
                    <a:pt x="233" y="533"/>
                    <a:pt x="233" y="533"/>
                    <a:pt x="233" y="533"/>
                  </a:cubicBezTo>
                  <a:cubicBezTo>
                    <a:pt x="233" y="531"/>
                    <a:pt x="232" y="530"/>
                    <a:pt x="231" y="529"/>
                  </a:cubicBezTo>
                  <a:cubicBezTo>
                    <a:pt x="230" y="528"/>
                    <a:pt x="229" y="527"/>
                    <a:pt x="227" y="527"/>
                  </a:cubicBezTo>
                  <a:close/>
                  <a:moveTo>
                    <a:pt x="167" y="929"/>
                  </a:moveTo>
                  <a:cubicBezTo>
                    <a:pt x="180" y="916"/>
                    <a:pt x="180" y="916"/>
                    <a:pt x="180" y="916"/>
                  </a:cubicBezTo>
                  <a:cubicBezTo>
                    <a:pt x="167" y="902"/>
                    <a:pt x="167" y="902"/>
                    <a:pt x="167" y="902"/>
                  </a:cubicBezTo>
                  <a:cubicBezTo>
                    <a:pt x="153" y="916"/>
                    <a:pt x="153" y="916"/>
                    <a:pt x="153" y="916"/>
                  </a:cubicBezTo>
                  <a:cubicBezTo>
                    <a:pt x="167" y="929"/>
                    <a:pt x="167" y="929"/>
                    <a:pt x="167" y="929"/>
                  </a:cubicBezTo>
                  <a:close/>
                  <a:moveTo>
                    <a:pt x="242" y="977"/>
                  </a:moveTo>
                  <a:cubicBezTo>
                    <a:pt x="228" y="963"/>
                    <a:pt x="228" y="963"/>
                    <a:pt x="228" y="963"/>
                  </a:cubicBezTo>
                  <a:cubicBezTo>
                    <a:pt x="214" y="977"/>
                    <a:pt x="214" y="977"/>
                    <a:pt x="214" y="977"/>
                  </a:cubicBezTo>
                  <a:cubicBezTo>
                    <a:pt x="228" y="991"/>
                    <a:pt x="228" y="991"/>
                    <a:pt x="228" y="991"/>
                  </a:cubicBezTo>
                  <a:cubicBezTo>
                    <a:pt x="242" y="977"/>
                    <a:pt x="242" y="977"/>
                    <a:pt x="242" y="977"/>
                  </a:cubicBezTo>
                  <a:close/>
                  <a:moveTo>
                    <a:pt x="187" y="991"/>
                  </a:moveTo>
                  <a:cubicBezTo>
                    <a:pt x="201" y="977"/>
                    <a:pt x="201" y="977"/>
                    <a:pt x="201" y="977"/>
                  </a:cubicBezTo>
                  <a:cubicBezTo>
                    <a:pt x="187" y="963"/>
                    <a:pt x="187" y="963"/>
                    <a:pt x="187" y="963"/>
                  </a:cubicBezTo>
                  <a:cubicBezTo>
                    <a:pt x="173" y="977"/>
                    <a:pt x="173" y="977"/>
                    <a:pt x="173" y="977"/>
                  </a:cubicBezTo>
                  <a:cubicBezTo>
                    <a:pt x="187" y="991"/>
                    <a:pt x="187" y="991"/>
                    <a:pt x="187" y="991"/>
                  </a:cubicBezTo>
                  <a:close/>
                  <a:moveTo>
                    <a:pt x="105" y="963"/>
                  </a:moveTo>
                  <a:cubicBezTo>
                    <a:pt x="92" y="977"/>
                    <a:pt x="92" y="977"/>
                    <a:pt x="92" y="977"/>
                  </a:cubicBezTo>
                  <a:cubicBezTo>
                    <a:pt x="105" y="991"/>
                    <a:pt x="105" y="991"/>
                    <a:pt x="105" y="991"/>
                  </a:cubicBezTo>
                  <a:cubicBezTo>
                    <a:pt x="119" y="977"/>
                    <a:pt x="119" y="977"/>
                    <a:pt x="119" y="977"/>
                  </a:cubicBezTo>
                  <a:cubicBezTo>
                    <a:pt x="105" y="963"/>
                    <a:pt x="105" y="963"/>
                    <a:pt x="105" y="963"/>
                  </a:cubicBezTo>
                  <a:close/>
                  <a:moveTo>
                    <a:pt x="146" y="963"/>
                  </a:moveTo>
                  <a:cubicBezTo>
                    <a:pt x="133" y="977"/>
                    <a:pt x="133" y="977"/>
                    <a:pt x="133" y="977"/>
                  </a:cubicBezTo>
                  <a:cubicBezTo>
                    <a:pt x="146" y="991"/>
                    <a:pt x="146" y="991"/>
                    <a:pt x="146" y="991"/>
                  </a:cubicBezTo>
                  <a:cubicBezTo>
                    <a:pt x="160" y="977"/>
                    <a:pt x="160" y="977"/>
                    <a:pt x="160" y="977"/>
                  </a:cubicBezTo>
                  <a:cubicBezTo>
                    <a:pt x="146" y="963"/>
                    <a:pt x="146" y="963"/>
                    <a:pt x="146" y="963"/>
                  </a:cubicBezTo>
                  <a:close/>
                  <a:moveTo>
                    <a:pt x="153" y="956"/>
                  </a:moveTo>
                  <a:cubicBezTo>
                    <a:pt x="167" y="970"/>
                    <a:pt x="167" y="970"/>
                    <a:pt x="167" y="970"/>
                  </a:cubicBezTo>
                  <a:cubicBezTo>
                    <a:pt x="180" y="956"/>
                    <a:pt x="180" y="956"/>
                    <a:pt x="180" y="956"/>
                  </a:cubicBezTo>
                  <a:cubicBezTo>
                    <a:pt x="167" y="943"/>
                    <a:pt x="167" y="943"/>
                    <a:pt x="167" y="943"/>
                  </a:cubicBezTo>
                  <a:cubicBezTo>
                    <a:pt x="153" y="956"/>
                    <a:pt x="153" y="956"/>
                    <a:pt x="153" y="956"/>
                  </a:cubicBezTo>
                  <a:close/>
                  <a:moveTo>
                    <a:pt x="167" y="984"/>
                  </a:moveTo>
                  <a:cubicBezTo>
                    <a:pt x="153" y="997"/>
                    <a:pt x="153" y="997"/>
                    <a:pt x="153" y="997"/>
                  </a:cubicBezTo>
                  <a:cubicBezTo>
                    <a:pt x="167" y="1011"/>
                    <a:pt x="167" y="1011"/>
                    <a:pt x="167" y="1011"/>
                  </a:cubicBezTo>
                  <a:cubicBezTo>
                    <a:pt x="180" y="997"/>
                    <a:pt x="180" y="997"/>
                    <a:pt x="180" y="997"/>
                  </a:cubicBezTo>
                  <a:lnTo>
                    <a:pt x="167" y="9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6" name="Oval 31"/>
            <p:cNvSpPr>
              <a:spLocks noChangeArrowheads="1"/>
            </p:cNvSpPr>
            <p:nvPr/>
          </p:nvSpPr>
          <p:spPr bwMode="auto">
            <a:xfrm>
              <a:off x="6518276" y="1949450"/>
              <a:ext cx="98425" cy="1000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7" name="Oval 32"/>
            <p:cNvSpPr>
              <a:spLocks noChangeArrowheads="1"/>
            </p:cNvSpPr>
            <p:nvPr/>
          </p:nvSpPr>
          <p:spPr bwMode="auto">
            <a:xfrm>
              <a:off x="6534151" y="209708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8" name="Oval 33"/>
            <p:cNvSpPr>
              <a:spLocks noChangeArrowheads="1"/>
            </p:cNvSpPr>
            <p:nvPr/>
          </p:nvSpPr>
          <p:spPr bwMode="auto">
            <a:xfrm>
              <a:off x="6534151" y="183991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0" name="Oval 34"/>
            <p:cNvSpPr>
              <a:spLocks noChangeArrowheads="1"/>
            </p:cNvSpPr>
            <p:nvPr/>
          </p:nvSpPr>
          <p:spPr bwMode="auto">
            <a:xfrm>
              <a:off x="6518276" y="2720975"/>
              <a:ext cx="98425"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1" name="Oval 35"/>
            <p:cNvSpPr>
              <a:spLocks noChangeArrowheads="1"/>
            </p:cNvSpPr>
            <p:nvPr/>
          </p:nvSpPr>
          <p:spPr bwMode="auto">
            <a:xfrm>
              <a:off x="6534151" y="286543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2" name="Oval 36"/>
            <p:cNvSpPr>
              <a:spLocks noChangeArrowheads="1"/>
            </p:cNvSpPr>
            <p:nvPr/>
          </p:nvSpPr>
          <p:spPr bwMode="auto">
            <a:xfrm>
              <a:off x="6534151" y="260826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0237" name="Freeform 41"/>
          <p:cNvSpPr>
            <a:spLocks noEditPoints="1"/>
          </p:cNvSpPr>
          <p:nvPr/>
        </p:nvSpPr>
        <p:spPr bwMode="auto">
          <a:xfrm>
            <a:off x="8180265" y="160450"/>
            <a:ext cx="1141413" cy="338138"/>
          </a:xfrm>
          <a:custGeom>
            <a:avLst/>
            <a:gdLst>
              <a:gd name="T0" fmla="*/ 270 w 333"/>
              <a:gd name="T1" fmla="*/ 0 h 99"/>
              <a:gd name="T2" fmla="*/ 6 w 333"/>
              <a:gd name="T3" fmla="*/ 12 h 99"/>
              <a:gd name="T4" fmla="*/ 13 w 333"/>
              <a:gd name="T5" fmla="*/ 6 h 99"/>
              <a:gd name="T6" fmla="*/ 38 w 333"/>
              <a:gd name="T7" fmla="*/ 6 h 99"/>
              <a:gd name="T8" fmla="*/ 44 w 333"/>
              <a:gd name="T9" fmla="*/ 12 h 99"/>
              <a:gd name="T10" fmla="*/ 82 w 333"/>
              <a:gd name="T11" fmla="*/ 0 h 99"/>
              <a:gd name="T12" fmla="*/ 120 w 333"/>
              <a:gd name="T13" fmla="*/ 12 h 99"/>
              <a:gd name="T14" fmla="*/ 112 w 333"/>
              <a:gd name="T15" fmla="*/ 6 h 99"/>
              <a:gd name="T16" fmla="*/ 120 w 333"/>
              <a:gd name="T17" fmla="*/ 0 h 99"/>
              <a:gd name="T18" fmla="*/ 25 w 333"/>
              <a:gd name="T19" fmla="*/ 41 h 99"/>
              <a:gd name="T20" fmla="*/ 32 w 333"/>
              <a:gd name="T21" fmla="*/ 35 h 99"/>
              <a:gd name="T22" fmla="*/ 57 w 333"/>
              <a:gd name="T23" fmla="*/ 35 h 99"/>
              <a:gd name="T24" fmla="*/ 63 w 333"/>
              <a:gd name="T25" fmla="*/ 41 h 99"/>
              <a:gd name="T26" fmla="*/ 101 w 333"/>
              <a:gd name="T27" fmla="*/ 28 h 99"/>
              <a:gd name="T28" fmla="*/ 44 w 333"/>
              <a:gd name="T29" fmla="*/ 70 h 99"/>
              <a:gd name="T30" fmla="*/ 51 w 333"/>
              <a:gd name="T31" fmla="*/ 63 h 99"/>
              <a:gd name="T32" fmla="*/ 76 w 333"/>
              <a:gd name="T33" fmla="*/ 63 h 99"/>
              <a:gd name="T34" fmla="*/ 82 w 333"/>
              <a:gd name="T35" fmla="*/ 70 h 99"/>
              <a:gd name="T36" fmla="*/ 119 w 333"/>
              <a:gd name="T37" fmla="*/ 70 h 99"/>
              <a:gd name="T38" fmla="*/ 119 w 333"/>
              <a:gd name="T39" fmla="*/ 57 h 99"/>
              <a:gd name="T40" fmla="*/ 120 w 333"/>
              <a:gd name="T41" fmla="*/ 70 h 99"/>
              <a:gd name="T42" fmla="*/ 63 w 333"/>
              <a:gd name="T43" fmla="*/ 86 h 99"/>
              <a:gd name="T44" fmla="*/ 101 w 333"/>
              <a:gd name="T45" fmla="*/ 99 h 99"/>
              <a:gd name="T46" fmla="*/ 107 w 333"/>
              <a:gd name="T47" fmla="*/ 92 h 99"/>
              <a:gd name="T48" fmla="*/ 238 w 333"/>
              <a:gd name="T49" fmla="*/ 6 h 99"/>
              <a:gd name="T50" fmla="*/ 232 w 333"/>
              <a:gd name="T51" fmla="*/ 12 h 99"/>
              <a:gd name="T52" fmla="*/ 194 w 333"/>
              <a:gd name="T53" fmla="*/ 0 h 99"/>
              <a:gd name="T54" fmla="*/ 156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5 w 333"/>
              <a:gd name="T71" fmla="*/ 41 h 99"/>
              <a:gd name="T72" fmla="*/ 138 w 333"/>
              <a:gd name="T73" fmla="*/ 28 h 99"/>
              <a:gd name="T74" fmla="*/ 308 w 333"/>
              <a:gd name="T75" fmla="*/ 70 h 99"/>
              <a:gd name="T76" fmla="*/ 301 w 333"/>
              <a:gd name="T77" fmla="*/ 63 h 99"/>
              <a:gd name="T78" fmla="*/ 276 w 333"/>
              <a:gd name="T79" fmla="*/ 63 h 99"/>
              <a:gd name="T80" fmla="*/ 270 w 333"/>
              <a:gd name="T81" fmla="*/ 70 h 99"/>
              <a:gd name="T82" fmla="*/ 232 w 333"/>
              <a:gd name="T83" fmla="*/ 57 h 99"/>
              <a:gd name="T84" fmla="*/ 194 w 333"/>
              <a:gd name="T85" fmla="*/ 70 h 99"/>
              <a:gd name="T86" fmla="*/ 188 w 333"/>
              <a:gd name="T87" fmla="*/ 63 h 99"/>
              <a:gd name="T88" fmla="*/ 163 w 333"/>
              <a:gd name="T89" fmla="*/ 63 h 99"/>
              <a:gd name="T90" fmla="*/ 156 w 333"/>
              <a:gd name="T91" fmla="*/ 70 h 99"/>
              <a:gd name="T92" fmla="*/ 326 w 333"/>
              <a:gd name="T93" fmla="*/ 86 h 99"/>
              <a:gd name="T94" fmla="*/ 289 w 333"/>
              <a:gd name="T95" fmla="*/ 99 h 99"/>
              <a:gd name="T96" fmla="*/ 282 w 333"/>
              <a:gd name="T97" fmla="*/ 92 h 99"/>
              <a:gd name="T98" fmla="*/ 257 w 333"/>
              <a:gd name="T99" fmla="*/ 92 h 99"/>
              <a:gd name="T100" fmla="*/ 251 w 333"/>
              <a:gd name="T101" fmla="*/ 99 h 99"/>
              <a:gd name="T102" fmla="*/ 213 w 333"/>
              <a:gd name="T103" fmla="*/ 86 h 99"/>
              <a:gd name="T104" fmla="*/ 175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3" y="12"/>
                  <a:pt x="276" y="9"/>
                  <a:pt x="276" y="6"/>
                </a:cubicBezTo>
                <a:cubicBezTo>
                  <a:pt x="276" y="2"/>
                  <a:pt x="273" y="0"/>
                  <a:pt x="270" y="0"/>
                </a:cubicBezTo>
                <a:cubicBezTo>
                  <a:pt x="266" y="0"/>
                  <a:pt x="263" y="2"/>
                  <a:pt x="263" y="6"/>
                </a:cubicBezTo>
                <a:cubicBezTo>
                  <a:pt x="263" y="9"/>
                  <a:pt x="266" y="12"/>
                  <a:pt x="270" y="12"/>
                </a:cubicBezTo>
                <a:close/>
                <a:moveTo>
                  <a:pt x="6" y="12"/>
                </a:moveTo>
                <a:cubicBezTo>
                  <a:pt x="3" y="12"/>
                  <a:pt x="0" y="9"/>
                  <a:pt x="0" y="6"/>
                </a:cubicBezTo>
                <a:cubicBezTo>
                  <a:pt x="0" y="2"/>
                  <a:pt x="3" y="0"/>
                  <a:pt x="6" y="0"/>
                </a:cubicBezTo>
                <a:cubicBezTo>
                  <a:pt x="10" y="0"/>
                  <a:pt x="13" y="2"/>
                  <a:pt x="13" y="6"/>
                </a:cubicBezTo>
                <a:cubicBezTo>
                  <a:pt x="13" y="9"/>
                  <a:pt x="10" y="12"/>
                  <a:pt x="6" y="12"/>
                </a:cubicBezTo>
                <a:close/>
                <a:moveTo>
                  <a:pt x="44" y="12"/>
                </a:moveTo>
                <a:cubicBezTo>
                  <a:pt x="41" y="12"/>
                  <a:pt x="38" y="9"/>
                  <a:pt x="38" y="6"/>
                </a:cubicBezTo>
                <a:cubicBezTo>
                  <a:pt x="38" y="2"/>
                  <a:pt x="41" y="0"/>
                  <a:pt x="44" y="0"/>
                </a:cubicBezTo>
                <a:cubicBezTo>
                  <a:pt x="48" y="0"/>
                  <a:pt x="51" y="2"/>
                  <a:pt x="51" y="6"/>
                </a:cubicBezTo>
                <a:cubicBezTo>
                  <a:pt x="51" y="9"/>
                  <a:pt x="48" y="12"/>
                  <a:pt x="44" y="12"/>
                </a:cubicBezTo>
                <a:close/>
                <a:moveTo>
                  <a:pt x="82" y="12"/>
                </a:moveTo>
                <a:cubicBezTo>
                  <a:pt x="79" y="12"/>
                  <a:pt x="76" y="9"/>
                  <a:pt x="76" y="6"/>
                </a:cubicBezTo>
                <a:cubicBezTo>
                  <a:pt x="76" y="2"/>
                  <a:pt x="79" y="0"/>
                  <a:pt x="82" y="0"/>
                </a:cubicBezTo>
                <a:cubicBezTo>
                  <a:pt x="86" y="0"/>
                  <a:pt x="88" y="2"/>
                  <a:pt x="88" y="6"/>
                </a:cubicBezTo>
                <a:cubicBezTo>
                  <a:pt x="88" y="9"/>
                  <a:pt x="86" y="12"/>
                  <a:pt x="82" y="12"/>
                </a:cubicBezTo>
                <a:close/>
                <a:moveTo>
                  <a:pt x="120" y="12"/>
                </a:moveTo>
                <a:cubicBezTo>
                  <a:pt x="120" y="12"/>
                  <a:pt x="119" y="12"/>
                  <a:pt x="119" y="12"/>
                </a:cubicBezTo>
                <a:cubicBezTo>
                  <a:pt x="119" y="12"/>
                  <a:pt x="119" y="12"/>
                  <a:pt x="119" y="12"/>
                </a:cubicBezTo>
                <a:cubicBezTo>
                  <a:pt x="115" y="12"/>
                  <a:pt x="112" y="9"/>
                  <a:pt x="112" y="6"/>
                </a:cubicBezTo>
                <a:cubicBezTo>
                  <a:pt x="112" y="2"/>
                  <a:pt x="115" y="0"/>
                  <a:pt x="119" y="0"/>
                </a:cubicBezTo>
                <a:cubicBezTo>
                  <a:pt x="119" y="0"/>
                  <a:pt x="119" y="0"/>
                  <a:pt x="119" y="0"/>
                </a:cubicBezTo>
                <a:cubicBezTo>
                  <a:pt x="119" y="0"/>
                  <a:pt x="120" y="0"/>
                  <a:pt x="120" y="0"/>
                </a:cubicBezTo>
                <a:cubicBezTo>
                  <a:pt x="123" y="0"/>
                  <a:pt x="126" y="2"/>
                  <a:pt x="126" y="6"/>
                </a:cubicBezTo>
                <a:cubicBezTo>
                  <a:pt x="126" y="9"/>
                  <a:pt x="123" y="12"/>
                  <a:pt x="120" y="12"/>
                </a:cubicBezTo>
                <a:close/>
                <a:moveTo>
                  <a:pt x="25" y="41"/>
                </a:moveTo>
                <a:cubicBezTo>
                  <a:pt x="22" y="41"/>
                  <a:pt x="19" y="38"/>
                  <a:pt x="19" y="35"/>
                </a:cubicBezTo>
                <a:cubicBezTo>
                  <a:pt x="19" y="31"/>
                  <a:pt x="22" y="28"/>
                  <a:pt x="25" y="28"/>
                </a:cubicBezTo>
                <a:cubicBezTo>
                  <a:pt x="29" y="28"/>
                  <a:pt x="32" y="31"/>
                  <a:pt x="32" y="35"/>
                </a:cubicBezTo>
                <a:cubicBezTo>
                  <a:pt x="32" y="38"/>
                  <a:pt x="29" y="41"/>
                  <a:pt x="25" y="41"/>
                </a:cubicBezTo>
                <a:close/>
                <a:moveTo>
                  <a:pt x="63" y="41"/>
                </a:moveTo>
                <a:cubicBezTo>
                  <a:pt x="60" y="41"/>
                  <a:pt x="57" y="38"/>
                  <a:pt x="57" y="35"/>
                </a:cubicBezTo>
                <a:cubicBezTo>
                  <a:pt x="57" y="31"/>
                  <a:pt x="60" y="28"/>
                  <a:pt x="63" y="28"/>
                </a:cubicBezTo>
                <a:cubicBezTo>
                  <a:pt x="67" y="28"/>
                  <a:pt x="69" y="31"/>
                  <a:pt x="69" y="35"/>
                </a:cubicBezTo>
                <a:cubicBezTo>
                  <a:pt x="69" y="38"/>
                  <a:pt x="67" y="41"/>
                  <a:pt x="63" y="41"/>
                </a:cubicBezTo>
                <a:close/>
                <a:moveTo>
                  <a:pt x="101" y="41"/>
                </a:moveTo>
                <a:cubicBezTo>
                  <a:pt x="97" y="41"/>
                  <a:pt x="95" y="38"/>
                  <a:pt x="95" y="35"/>
                </a:cubicBezTo>
                <a:cubicBezTo>
                  <a:pt x="95" y="31"/>
                  <a:pt x="97" y="28"/>
                  <a:pt x="101" y="28"/>
                </a:cubicBezTo>
                <a:cubicBezTo>
                  <a:pt x="104" y="28"/>
                  <a:pt x="107" y="31"/>
                  <a:pt x="107" y="35"/>
                </a:cubicBezTo>
                <a:cubicBezTo>
                  <a:pt x="107" y="38"/>
                  <a:pt x="104" y="41"/>
                  <a:pt x="101" y="41"/>
                </a:cubicBezTo>
                <a:close/>
                <a:moveTo>
                  <a:pt x="44" y="70"/>
                </a:moveTo>
                <a:cubicBezTo>
                  <a:pt x="41" y="70"/>
                  <a:pt x="38" y="67"/>
                  <a:pt x="38" y="63"/>
                </a:cubicBezTo>
                <a:cubicBezTo>
                  <a:pt x="38" y="60"/>
                  <a:pt x="41" y="57"/>
                  <a:pt x="44" y="57"/>
                </a:cubicBezTo>
                <a:cubicBezTo>
                  <a:pt x="48" y="57"/>
                  <a:pt x="51" y="60"/>
                  <a:pt x="51" y="63"/>
                </a:cubicBezTo>
                <a:cubicBezTo>
                  <a:pt x="51" y="67"/>
                  <a:pt x="48" y="70"/>
                  <a:pt x="44" y="70"/>
                </a:cubicBezTo>
                <a:close/>
                <a:moveTo>
                  <a:pt x="82" y="70"/>
                </a:moveTo>
                <a:cubicBezTo>
                  <a:pt x="79" y="70"/>
                  <a:pt x="76" y="67"/>
                  <a:pt x="76" y="63"/>
                </a:cubicBezTo>
                <a:cubicBezTo>
                  <a:pt x="76" y="60"/>
                  <a:pt x="79" y="57"/>
                  <a:pt x="82" y="57"/>
                </a:cubicBezTo>
                <a:cubicBezTo>
                  <a:pt x="86" y="57"/>
                  <a:pt x="88" y="60"/>
                  <a:pt x="88" y="63"/>
                </a:cubicBezTo>
                <a:cubicBezTo>
                  <a:pt x="88" y="67"/>
                  <a:pt x="86" y="70"/>
                  <a:pt x="82" y="70"/>
                </a:cubicBezTo>
                <a:close/>
                <a:moveTo>
                  <a:pt x="120" y="70"/>
                </a:moveTo>
                <a:cubicBezTo>
                  <a:pt x="120" y="70"/>
                  <a:pt x="119" y="70"/>
                  <a:pt x="119" y="70"/>
                </a:cubicBezTo>
                <a:cubicBezTo>
                  <a:pt x="119" y="70"/>
                  <a:pt x="119" y="70"/>
                  <a:pt x="119" y="70"/>
                </a:cubicBezTo>
                <a:cubicBezTo>
                  <a:pt x="115" y="70"/>
                  <a:pt x="112" y="67"/>
                  <a:pt x="112" y="63"/>
                </a:cubicBezTo>
                <a:cubicBezTo>
                  <a:pt x="112" y="60"/>
                  <a:pt x="115" y="57"/>
                  <a:pt x="119" y="57"/>
                </a:cubicBezTo>
                <a:cubicBezTo>
                  <a:pt x="119" y="57"/>
                  <a:pt x="119" y="57"/>
                  <a:pt x="119" y="57"/>
                </a:cubicBezTo>
                <a:cubicBezTo>
                  <a:pt x="119" y="57"/>
                  <a:pt x="120" y="57"/>
                  <a:pt x="120" y="57"/>
                </a:cubicBezTo>
                <a:cubicBezTo>
                  <a:pt x="123" y="57"/>
                  <a:pt x="126" y="60"/>
                  <a:pt x="126" y="63"/>
                </a:cubicBezTo>
                <a:cubicBezTo>
                  <a:pt x="126" y="67"/>
                  <a:pt x="123" y="70"/>
                  <a:pt x="120" y="70"/>
                </a:cubicBezTo>
                <a:close/>
                <a:moveTo>
                  <a:pt x="63" y="99"/>
                </a:moveTo>
                <a:cubicBezTo>
                  <a:pt x="60" y="99"/>
                  <a:pt x="57" y="96"/>
                  <a:pt x="57" y="92"/>
                </a:cubicBezTo>
                <a:cubicBezTo>
                  <a:pt x="57" y="89"/>
                  <a:pt x="60" y="86"/>
                  <a:pt x="63" y="86"/>
                </a:cubicBezTo>
                <a:cubicBezTo>
                  <a:pt x="67" y="86"/>
                  <a:pt x="69" y="89"/>
                  <a:pt x="69" y="92"/>
                </a:cubicBezTo>
                <a:cubicBezTo>
                  <a:pt x="69" y="96"/>
                  <a:pt x="67" y="99"/>
                  <a:pt x="63" y="99"/>
                </a:cubicBezTo>
                <a:close/>
                <a:moveTo>
                  <a:pt x="101" y="99"/>
                </a:moveTo>
                <a:cubicBezTo>
                  <a:pt x="97" y="99"/>
                  <a:pt x="95" y="96"/>
                  <a:pt x="95" y="92"/>
                </a:cubicBezTo>
                <a:cubicBezTo>
                  <a:pt x="95" y="89"/>
                  <a:pt x="97" y="86"/>
                  <a:pt x="101" y="86"/>
                </a:cubicBezTo>
                <a:cubicBezTo>
                  <a:pt x="104" y="86"/>
                  <a:pt x="107" y="89"/>
                  <a:pt x="107" y="92"/>
                </a:cubicBezTo>
                <a:cubicBezTo>
                  <a:pt x="107" y="96"/>
                  <a:pt x="104" y="99"/>
                  <a:pt x="101" y="99"/>
                </a:cubicBezTo>
                <a:close/>
                <a:moveTo>
                  <a:pt x="232" y="12"/>
                </a:moveTo>
                <a:cubicBezTo>
                  <a:pt x="236" y="12"/>
                  <a:pt x="238" y="9"/>
                  <a:pt x="238" y="6"/>
                </a:cubicBezTo>
                <a:cubicBezTo>
                  <a:pt x="238" y="2"/>
                  <a:pt x="236" y="0"/>
                  <a:pt x="232" y="0"/>
                </a:cubicBezTo>
                <a:cubicBezTo>
                  <a:pt x="229" y="0"/>
                  <a:pt x="226" y="2"/>
                  <a:pt x="226" y="6"/>
                </a:cubicBezTo>
                <a:cubicBezTo>
                  <a:pt x="226" y="9"/>
                  <a:pt x="229" y="12"/>
                  <a:pt x="232" y="12"/>
                </a:cubicBezTo>
                <a:close/>
                <a:moveTo>
                  <a:pt x="194" y="12"/>
                </a:moveTo>
                <a:cubicBezTo>
                  <a:pt x="198" y="12"/>
                  <a:pt x="201" y="9"/>
                  <a:pt x="201" y="6"/>
                </a:cubicBezTo>
                <a:cubicBezTo>
                  <a:pt x="201" y="2"/>
                  <a:pt x="198" y="0"/>
                  <a:pt x="194" y="0"/>
                </a:cubicBezTo>
                <a:cubicBezTo>
                  <a:pt x="191" y="0"/>
                  <a:pt x="188" y="2"/>
                  <a:pt x="188" y="6"/>
                </a:cubicBezTo>
                <a:cubicBezTo>
                  <a:pt x="188" y="9"/>
                  <a:pt x="191" y="12"/>
                  <a:pt x="194" y="12"/>
                </a:cubicBezTo>
                <a:close/>
                <a:moveTo>
                  <a:pt x="156" y="12"/>
                </a:moveTo>
                <a:cubicBezTo>
                  <a:pt x="160" y="12"/>
                  <a:pt x="163" y="9"/>
                  <a:pt x="163" y="6"/>
                </a:cubicBezTo>
                <a:cubicBezTo>
                  <a:pt x="163" y="2"/>
                  <a:pt x="160" y="0"/>
                  <a:pt x="156" y="0"/>
                </a:cubicBezTo>
                <a:cubicBezTo>
                  <a:pt x="153" y="0"/>
                  <a:pt x="150" y="2"/>
                  <a:pt x="150" y="6"/>
                </a:cubicBezTo>
                <a:cubicBezTo>
                  <a:pt x="150" y="9"/>
                  <a:pt x="153" y="12"/>
                  <a:pt x="156" y="12"/>
                </a:cubicBezTo>
                <a:close/>
                <a:moveTo>
                  <a:pt x="289" y="41"/>
                </a:moveTo>
                <a:cubicBezTo>
                  <a:pt x="292" y="41"/>
                  <a:pt x="295" y="38"/>
                  <a:pt x="295" y="35"/>
                </a:cubicBezTo>
                <a:cubicBezTo>
                  <a:pt x="295" y="31"/>
                  <a:pt x="292" y="28"/>
                  <a:pt x="289" y="28"/>
                </a:cubicBezTo>
                <a:cubicBezTo>
                  <a:pt x="285" y="28"/>
                  <a:pt x="282" y="31"/>
                  <a:pt x="282" y="35"/>
                </a:cubicBezTo>
                <a:cubicBezTo>
                  <a:pt x="282" y="38"/>
                  <a:pt x="285" y="41"/>
                  <a:pt x="289" y="41"/>
                </a:cubicBezTo>
                <a:close/>
                <a:moveTo>
                  <a:pt x="251" y="41"/>
                </a:moveTo>
                <a:cubicBezTo>
                  <a:pt x="254" y="41"/>
                  <a:pt x="257" y="38"/>
                  <a:pt x="257" y="35"/>
                </a:cubicBezTo>
                <a:cubicBezTo>
                  <a:pt x="257" y="31"/>
                  <a:pt x="254" y="28"/>
                  <a:pt x="251" y="28"/>
                </a:cubicBezTo>
                <a:cubicBezTo>
                  <a:pt x="247" y="28"/>
                  <a:pt x="245" y="31"/>
                  <a:pt x="245" y="35"/>
                </a:cubicBezTo>
                <a:cubicBezTo>
                  <a:pt x="245" y="38"/>
                  <a:pt x="247" y="41"/>
                  <a:pt x="251" y="41"/>
                </a:cubicBezTo>
                <a:close/>
                <a:moveTo>
                  <a:pt x="213" y="41"/>
                </a:moveTo>
                <a:cubicBezTo>
                  <a:pt x="217" y="41"/>
                  <a:pt x="219" y="38"/>
                  <a:pt x="219" y="35"/>
                </a:cubicBezTo>
                <a:cubicBezTo>
                  <a:pt x="219" y="31"/>
                  <a:pt x="217" y="28"/>
                  <a:pt x="213" y="28"/>
                </a:cubicBezTo>
                <a:cubicBezTo>
                  <a:pt x="210" y="28"/>
                  <a:pt x="207" y="31"/>
                  <a:pt x="207" y="35"/>
                </a:cubicBezTo>
                <a:cubicBezTo>
                  <a:pt x="207" y="38"/>
                  <a:pt x="210" y="41"/>
                  <a:pt x="213" y="41"/>
                </a:cubicBezTo>
                <a:close/>
                <a:moveTo>
                  <a:pt x="175" y="41"/>
                </a:moveTo>
                <a:cubicBezTo>
                  <a:pt x="179" y="41"/>
                  <a:pt x="182" y="38"/>
                  <a:pt x="182" y="35"/>
                </a:cubicBezTo>
                <a:cubicBezTo>
                  <a:pt x="182" y="31"/>
                  <a:pt x="179" y="28"/>
                  <a:pt x="175" y="28"/>
                </a:cubicBezTo>
                <a:cubicBezTo>
                  <a:pt x="172" y="28"/>
                  <a:pt x="169" y="31"/>
                  <a:pt x="169" y="35"/>
                </a:cubicBezTo>
                <a:cubicBezTo>
                  <a:pt x="169" y="38"/>
                  <a:pt x="172" y="41"/>
                  <a:pt x="175"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3"/>
                </a:cubicBezTo>
                <a:cubicBezTo>
                  <a:pt x="314" y="60"/>
                  <a:pt x="311" y="57"/>
                  <a:pt x="308" y="57"/>
                </a:cubicBezTo>
                <a:cubicBezTo>
                  <a:pt x="304" y="57"/>
                  <a:pt x="301" y="60"/>
                  <a:pt x="301" y="63"/>
                </a:cubicBezTo>
                <a:cubicBezTo>
                  <a:pt x="301" y="67"/>
                  <a:pt x="304" y="70"/>
                  <a:pt x="308" y="70"/>
                </a:cubicBezTo>
                <a:close/>
                <a:moveTo>
                  <a:pt x="270" y="70"/>
                </a:moveTo>
                <a:cubicBezTo>
                  <a:pt x="273" y="70"/>
                  <a:pt x="276" y="67"/>
                  <a:pt x="276" y="63"/>
                </a:cubicBezTo>
                <a:cubicBezTo>
                  <a:pt x="276" y="60"/>
                  <a:pt x="273" y="57"/>
                  <a:pt x="270" y="57"/>
                </a:cubicBezTo>
                <a:cubicBezTo>
                  <a:pt x="266" y="57"/>
                  <a:pt x="263" y="60"/>
                  <a:pt x="263" y="63"/>
                </a:cubicBezTo>
                <a:cubicBezTo>
                  <a:pt x="263" y="67"/>
                  <a:pt x="266" y="70"/>
                  <a:pt x="270" y="70"/>
                </a:cubicBezTo>
                <a:close/>
                <a:moveTo>
                  <a:pt x="232" y="70"/>
                </a:moveTo>
                <a:cubicBezTo>
                  <a:pt x="236" y="70"/>
                  <a:pt x="238" y="67"/>
                  <a:pt x="238" y="63"/>
                </a:cubicBezTo>
                <a:cubicBezTo>
                  <a:pt x="238" y="60"/>
                  <a:pt x="236" y="57"/>
                  <a:pt x="232" y="57"/>
                </a:cubicBezTo>
                <a:cubicBezTo>
                  <a:pt x="229" y="57"/>
                  <a:pt x="226" y="60"/>
                  <a:pt x="226" y="63"/>
                </a:cubicBezTo>
                <a:cubicBezTo>
                  <a:pt x="226" y="67"/>
                  <a:pt x="229" y="70"/>
                  <a:pt x="232" y="70"/>
                </a:cubicBezTo>
                <a:close/>
                <a:moveTo>
                  <a:pt x="194" y="70"/>
                </a:moveTo>
                <a:cubicBezTo>
                  <a:pt x="198" y="70"/>
                  <a:pt x="201" y="67"/>
                  <a:pt x="201" y="63"/>
                </a:cubicBezTo>
                <a:cubicBezTo>
                  <a:pt x="201" y="60"/>
                  <a:pt x="198" y="57"/>
                  <a:pt x="194" y="57"/>
                </a:cubicBezTo>
                <a:cubicBezTo>
                  <a:pt x="191" y="57"/>
                  <a:pt x="188" y="60"/>
                  <a:pt x="188" y="63"/>
                </a:cubicBezTo>
                <a:cubicBezTo>
                  <a:pt x="188" y="67"/>
                  <a:pt x="191" y="70"/>
                  <a:pt x="194" y="70"/>
                </a:cubicBezTo>
                <a:close/>
                <a:moveTo>
                  <a:pt x="156" y="70"/>
                </a:moveTo>
                <a:cubicBezTo>
                  <a:pt x="160" y="70"/>
                  <a:pt x="163" y="67"/>
                  <a:pt x="163" y="63"/>
                </a:cubicBezTo>
                <a:cubicBezTo>
                  <a:pt x="163" y="60"/>
                  <a:pt x="160" y="57"/>
                  <a:pt x="156" y="57"/>
                </a:cubicBezTo>
                <a:cubicBezTo>
                  <a:pt x="153" y="57"/>
                  <a:pt x="150" y="60"/>
                  <a:pt x="150" y="63"/>
                </a:cubicBezTo>
                <a:cubicBezTo>
                  <a:pt x="150" y="67"/>
                  <a:pt x="153" y="70"/>
                  <a:pt x="156" y="70"/>
                </a:cubicBezTo>
                <a:close/>
                <a:moveTo>
                  <a:pt x="326" y="99"/>
                </a:moveTo>
                <a:cubicBezTo>
                  <a:pt x="330" y="99"/>
                  <a:pt x="333" y="96"/>
                  <a:pt x="333" y="92"/>
                </a:cubicBezTo>
                <a:cubicBezTo>
                  <a:pt x="333" y="89"/>
                  <a:pt x="330" y="86"/>
                  <a:pt x="326" y="86"/>
                </a:cubicBezTo>
                <a:cubicBezTo>
                  <a:pt x="323" y="86"/>
                  <a:pt x="320" y="89"/>
                  <a:pt x="320" y="92"/>
                </a:cubicBezTo>
                <a:cubicBezTo>
                  <a:pt x="320" y="96"/>
                  <a:pt x="323" y="99"/>
                  <a:pt x="326" y="99"/>
                </a:cubicBezTo>
                <a:close/>
                <a:moveTo>
                  <a:pt x="289" y="99"/>
                </a:moveTo>
                <a:cubicBezTo>
                  <a:pt x="292" y="99"/>
                  <a:pt x="295" y="96"/>
                  <a:pt x="295" y="92"/>
                </a:cubicBezTo>
                <a:cubicBezTo>
                  <a:pt x="295" y="89"/>
                  <a:pt x="292" y="86"/>
                  <a:pt x="289" y="86"/>
                </a:cubicBezTo>
                <a:cubicBezTo>
                  <a:pt x="285" y="86"/>
                  <a:pt x="282" y="89"/>
                  <a:pt x="282" y="92"/>
                </a:cubicBezTo>
                <a:cubicBezTo>
                  <a:pt x="282" y="96"/>
                  <a:pt x="285" y="99"/>
                  <a:pt x="289" y="99"/>
                </a:cubicBezTo>
                <a:close/>
                <a:moveTo>
                  <a:pt x="251" y="99"/>
                </a:moveTo>
                <a:cubicBezTo>
                  <a:pt x="254" y="99"/>
                  <a:pt x="257" y="96"/>
                  <a:pt x="257" y="92"/>
                </a:cubicBezTo>
                <a:cubicBezTo>
                  <a:pt x="257" y="89"/>
                  <a:pt x="254" y="86"/>
                  <a:pt x="251" y="86"/>
                </a:cubicBezTo>
                <a:cubicBezTo>
                  <a:pt x="247" y="86"/>
                  <a:pt x="245" y="89"/>
                  <a:pt x="245" y="92"/>
                </a:cubicBezTo>
                <a:cubicBezTo>
                  <a:pt x="245" y="96"/>
                  <a:pt x="247" y="99"/>
                  <a:pt x="251" y="99"/>
                </a:cubicBezTo>
                <a:close/>
                <a:moveTo>
                  <a:pt x="213" y="99"/>
                </a:moveTo>
                <a:cubicBezTo>
                  <a:pt x="217" y="99"/>
                  <a:pt x="219" y="96"/>
                  <a:pt x="219" y="92"/>
                </a:cubicBezTo>
                <a:cubicBezTo>
                  <a:pt x="219" y="89"/>
                  <a:pt x="217" y="86"/>
                  <a:pt x="213" y="86"/>
                </a:cubicBezTo>
                <a:cubicBezTo>
                  <a:pt x="210" y="86"/>
                  <a:pt x="207" y="89"/>
                  <a:pt x="207" y="92"/>
                </a:cubicBezTo>
                <a:cubicBezTo>
                  <a:pt x="207" y="96"/>
                  <a:pt x="210" y="99"/>
                  <a:pt x="213" y="99"/>
                </a:cubicBezTo>
                <a:close/>
                <a:moveTo>
                  <a:pt x="175" y="99"/>
                </a:moveTo>
                <a:cubicBezTo>
                  <a:pt x="179" y="99"/>
                  <a:pt x="182" y="96"/>
                  <a:pt x="182" y="92"/>
                </a:cubicBezTo>
                <a:cubicBezTo>
                  <a:pt x="182" y="89"/>
                  <a:pt x="179" y="86"/>
                  <a:pt x="175" y="86"/>
                </a:cubicBezTo>
                <a:cubicBezTo>
                  <a:pt x="172" y="86"/>
                  <a:pt x="169" y="89"/>
                  <a:pt x="169" y="92"/>
                </a:cubicBezTo>
                <a:cubicBezTo>
                  <a:pt x="169" y="96"/>
                  <a:pt x="172" y="99"/>
                  <a:pt x="175"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8" name="Freeform 42"/>
          <p:cNvSpPr>
            <a:spLocks noEditPoints="1"/>
          </p:cNvSpPr>
          <p:nvPr/>
        </p:nvSpPr>
        <p:spPr bwMode="auto">
          <a:xfrm>
            <a:off x="9792934" y="-7030"/>
            <a:ext cx="2391084" cy="2447016"/>
          </a:xfrm>
          <a:custGeom>
            <a:avLst/>
            <a:gdLst>
              <a:gd name="T0" fmla="*/ 56 w 871"/>
              <a:gd name="T1" fmla="*/ 4 h 892"/>
              <a:gd name="T2" fmla="*/ 258 w 871"/>
              <a:gd name="T3" fmla="*/ 3 h 892"/>
              <a:gd name="T4" fmla="*/ 457 w 871"/>
              <a:gd name="T5" fmla="*/ 2 h 892"/>
              <a:gd name="T6" fmla="*/ 616 w 871"/>
              <a:gd name="T7" fmla="*/ 3 h 892"/>
              <a:gd name="T8" fmla="*/ 785 w 871"/>
              <a:gd name="T9" fmla="*/ 3 h 892"/>
              <a:gd name="T10" fmla="*/ 862 w 871"/>
              <a:gd name="T11" fmla="*/ 157 h 892"/>
              <a:gd name="T12" fmla="*/ 871 w 871"/>
              <a:gd name="T13" fmla="*/ 199 h 892"/>
              <a:gd name="T14" fmla="*/ 871 w 871"/>
              <a:gd name="T15" fmla="*/ 303 h 892"/>
              <a:gd name="T16" fmla="*/ 861 w 871"/>
              <a:gd name="T17" fmla="*/ 341 h 892"/>
              <a:gd name="T18" fmla="*/ 871 w 871"/>
              <a:gd name="T19" fmla="*/ 456 h 892"/>
              <a:gd name="T20" fmla="*/ 818 w 871"/>
              <a:gd name="T21" fmla="*/ 525 h 892"/>
              <a:gd name="T22" fmla="*/ 871 w 871"/>
              <a:gd name="T23" fmla="*/ 626 h 892"/>
              <a:gd name="T24" fmla="*/ 871 w 871"/>
              <a:gd name="T25" fmla="*/ 701 h 892"/>
              <a:gd name="T26" fmla="*/ 871 w 871"/>
              <a:gd name="T27" fmla="*/ 820 h 892"/>
              <a:gd name="T28" fmla="*/ 819 w 871"/>
              <a:gd name="T29" fmla="*/ 720 h 892"/>
              <a:gd name="T30" fmla="*/ 785 w 871"/>
              <a:gd name="T31" fmla="*/ 727 h 892"/>
              <a:gd name="T32" fmla="*/ 467 w 871"/>
              <a:gd name="T33" fmla="*/ 314 h 892"/>
              <a:gd name="T34" fmla="*/ 181 w 871"/>
              <a:gd name="T35" fmla="*/ 333 h 892"/>
              <a:gd name="T36" fmla="*/ 13 w 871"/>
              <a:gd name="T37" fmla="*/ 20 h 892"/>
              <a:gd name="T38" fmla="*/ 182 w 871"/>
              <a:gd name="T39" fmla="*/ 16 h 892"/>
              <a:gd name="T40" fmla="*/ 522 w 871"/>
              <a:gd name="T41" fmla="*/ 38 h 892"/>
              <a:gd name="T42" fmla="*/ 721 w 871"/>
              <a:gd name="T43" fmla="*/ 2 h 892"/>
              <a:gd name="T44" fmla="*/ 69 w 871"/>
              <a:gd name="T45" fmla="*/ 72 h 892"/>
              <a:gd name="T46" fmla="*/ 644 w 871"/>
              <a:gd name="T47" fmla="*/ 53 h 892"/>
              <a:gd name="T48" fmla="*/ 326 w 871"/>
              <a:gd name="T49" fmla="*/ 63 h 892"/>
              <a:gd name="T50" fmla="*/ 379 w 871"/>
              <a:gd name="T51" fmla="*/ 63 h 892"/>
              <a:gd name="T52" fmla="*/ 777 w 871"/>
              <a:gd name="T53" fmla="*/ 94 h 892"/>
              <a:gd name="T54" fmla="*/ 515 w 871"/>
              <a:gd name="T55" fmla="*/ 67 h 892"/>
              <a:gd name="T56" fmla="*/ 555 w 871"/>
              <a:gd name="T57" fmla="*/ 109 h 892"/>
              <a:gd name="T58" fmla="*/ 388 w 871"/>
              <a:gd name="T59" fmla="*/ 122 h 892"/>
              <a:gd name="T60" fmla="*/ 558 w 871"/>
              <a:gd name="T61" fmla="*/ 122 h 892"/>
              <a:gd name="T62" fmla="*/ 227 w 871"/>
              <a:gd name="T63" fmla="*/ 127 h 892"/>
              <a:gd name="T64" fmla="*/ 296 w 871"/>
              <a:gd name="T65" fmla="*/ 132 h 892"/>
              <a:gd name="T66" fmla="*/ 655 w 871"/>
              <a:gd name="T67" fmla="*/ 139 h 892"/>
              <a:gd name="T68" fmla="*/ 247 w 871"/>
              <a:gd name="T69" fmla="*/ 134 h 892"/>
              <a:gd name="T70" fmla="*/ 276 w 871"/>
              <a:gd name="T71" fmla="*/ 136 h 892"/>
              <a:gd name="T72" fmla="*/ 135 w 871"/>
              <a:gd name="T73" fmla="*/ 186 h 892"/>
              <a:gd name="T74" fmla="*/ 305 w 871"/>
              <a:gd name="T75" fmla="*/ 186 h 892"/>
              <a:gd name="T76" fmla="*/ 606 w 871"/>
              <a:gd name="T77" fmla="*/ 218 h 892"/>
              <a:gd name="T78" fmla="*/ 84 w 871"/>
              <a:gd name="T79" fmla="*/ 136 h 892"/>
              <a:gd name="T80" fmla="*/ 495 w 871"/>
              <a:gd name="T81" fmla="*/ 196 h 892"/>
              <a:gd name="T82" fmla="*/ 549 w 871"/>
              <a:gd name="T83" fmla="*/ 196 h 892"/>
              <a:gd name="T84" fmla="*/ 45 w 871"/>
              <a:gd name="T85" fmla="*/ 137 h 892"/>
              <a:gd name="T86" fmla="*/ 319 w 871"/>
              <a:gd name="T87" fmla="*/ 242 h 892"/>
              <a:gd name="T88" fmla="*/ 650 w 871"/>
              <a:gd name="T89" fmla="*/ 233 h 892"/>
              <a:gd name="T90" fmla="*/ 698 w 871"/>
              <a:gd name="T91" fmla="*/ 200 h 892"/>
              <a:gd name="T92" fmla="*/ 558 w 871"/>
              <a:gd name="T93" fmla="*/ 254 h 892"/>
              <a:gd name="T94" fmla="*/ 227 w 871"/>
              <a:gd name="T95" fmla="*/ 260 h 892"/>
              <a:gd name="T96" fmla="*/ 316 w 871"/>
              <a:gd name="T97" fmla="*/ 292 h 892"/>
              <a:gd name="T98" fmla="*/ 648 w 871"/>
              <a:gd name="T99" fmla="*/ 260 h 892"/>
              <a:gd name="T100" fmla="*/ 428 w 871"/>
              <a:gd name="T101" fmla="*/ 269 h 892"/>
              <a:gd name="T102" fmla="*/ 472 w 871"/>
              <a:gd name="T103" fmla="*/ 307 h 892"/>
              <a:gd name="T104" fmla="*/ 784 w 871"/>
              <a:gd name="T105" fmla="*/ 288 h 892"/>
              <a:gd name="T106" fmla="*/ 632 w 871"/>
              <a:gd name="T107" fmla="*/ 342 h 892"/>
              <a:gd name="T108" fmla="*/ 747 w 871"/>
              <a:gd name="T109" fmla="*/ 349 h 892"/>
              <a:gd name="T110" fmla="*/ 685 w 871"/>
              <a:gd name="T111" fmla="*/ 332 h 892"/>
              <a:gd name="T112" fmla="*/ 693 w 871"/>
              <a:gd name="T113" fmla="*/ 345 h 892"/>
              <a:gd name="T114" fmla="*/ 636 w 871"/>
              <a:gd name="T115" fmla="*/ 397 h 892"/>
              <a:gd name="T116" fmla="*/ 813 w 871"/>
              <a:gd name="T117" fmla="*/ 452 h 892"/>
              <a:gd name="T118" fmla="*/ 738 w 871"/>
              <a:gd name="T119" fmla="*/ 492 h 892"/>
              <a:gd name="T120" fmla="*/ 748 w 871"/>
              <a:gd name="T121" fmla="*/ 603 h 892"/>
              <a:gd name="T122" fmla="*/ 843 w 871"/>
              <a:gd name="T123" fmla="*/ 5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1" h="892">
                <a:moveTo>
                  <a:pt x="21" y="2"/>
                </a:moveTo>
                <a:cubicBezTo>
                  <a:pt x="32" y="2"/>
                  <a:pt x="32" y="2"/>
                  <a:pt x="32" y="2"/>
                </a:cubicBezTo>
                <a:cubicBezTo>
                  <a:pt x="6" y="39"/>
                  <a:pt x="15" y="90"/>
                  <a:pt x="55" y="116"/>
                </a:cubicBezTo>
                <a:cubicBezTo>
                  <a:pt x="88" y="137"/>
                  <a:pt x="135" y="130"/>
                  <a:pt x="160" y="99"/>
                </a:cubicBezTo>
                <a:cubicBezTo>
                  <a:pt x="164" y="94"/>
                  <a:pt x="176" y="76"/>
                  <a:pt x="176" y="67"/>
                </a:cubicBezTo>
                <a:cubicBezTo>
                  <a:pt x="164" y="65"/>
                  <a:pt x="164" y="65"/>
                  <a:pt x="164" y="65"/>
                </a:cubicBezTo>
                <a:cubicBezTo>
                  <a:pt x="154" y="107"/>
                  <a:pt x="102" y="133"/>
                  <a:pt x="60" y="104"/>
                </a:cubicBezTo>
                <a:cubicBezTo>
                  <a:pt x="45" y="95"/>
                  <a:pt x="31" y="76"/>
                  <a:pt x="30" y="51"/>
                </a:cubicBezTo>
                <a:cubicBezTo>
                  <a:pt x="29" y="38"/>
                  <a:pt x="32" y="26"/>
                  <a:pt x="37" y="16"/>
                </a:cubicBezTo>
                <a:cubicBezTo>
                  <a:pt x="40" y="11"/>
                  <a:pt x="42" y="7"/>
                  <a:pt x="46" y="4"/>
                </a:cubicBezTo>
                <a:cubicBezTo>
                  <a:pt x="46" y="3"/>
                  <a:pt x="47" y="2"/>
                  <a:pt x="47" y="2"/>
                </a:cubicBezTo>
                <a:cubicBezTo>
                  <a:pt x="59" y="2"/>
                  <a:pt x="59" y="2"/>
                  <a:pt x="59" y="2"/>
                </a:cubicBezTo>
                <a:cubicBezTo>
                  <a:pt x="58" y="2"/>
                  <a:pt x="57" y="3"/>
                  <a:pt x="56" y="4"/>
                </a:cubicBezTo>
                <a:cubicBezTo>
                  <a:pt x="32" y="26"/>
                  <a:pt x="32" y="67"/>
                  <a:pt x="55" y="90"/>
                </a:cubicBezTo>
                <a:cubicBezTo>
                  <a:pt x="67" y="103"/>
                  <a:pt x="91" y="113"/>
                  <a:pt x="116" y="105"/>
                </a:cubicBezTo>
                <a:cubicBezTo>
                  <a:pt x="135" y="99"/>
                  <a:pt x="153" y="81"/>
                  <a:pt x="156" y="63"/>
                </a:cubicBezTo>
                <a:cubicBezTo>
                  <a:pt x="143" y="58"/>
                  <a:pt x="143" y="58"/>
                  <a:pt x="143" y="58"/>
                </a:cubicBezTo>
                <a:cubicBezTo>
                  <a:pt x="137" y="91"/>
                  <a:pt x="92" y="107"/>
                  <a:pt x="66" y="81"/>
                </a:cubicBezTo>
                <a:cubicBezTo>
                  <a:pt x="44" y="58"/>
                  <a:pt x="49" y="24"/>
                  <a:pt x="74" y="8"/>
                </a:cubicBezTo>
                <a:cubicBezTo>
                  <a:pt x="78" y="6"/>
                  <a:pt x="82" y="5"/>
                  <a:pt x="85" y="3"/>
                </a:cubicBezTo>
                <a:cubicBezTo>
                  <a:pt x="83" y="3"/>
                  <a:pt x="81" y="2"/>
                  <a:pt x="79" y="2"/>
                </a:cubicBezTo>
                <a:cubicBezTo>
                  <a:pt x="118" y="2"/>
                  <a:pt x="118" y="2"/>
                  <a:pt x="118" y="2"/>
                </a:cubicBezTo>
                <a:cubicBezTo>
                  <a:pt x="106" y="4"/>
                  <a:pt x="106" y="4"/>
                  <a:pt x="106" y="4"/>
                </a:cubicBezTo>
                <a:cubicBezTo>
                  <a:pt x="117" y="46"/>
                  <a:pt x="180" y="80"/>
                  <a:pt x="232" y="42"/>
                </a:cubicBezTo>
                <a:cubicBezTo>
                  <a:pt x="238" y="38"/>
                  <a:pt x="244" y="31"/>
                  <a:pt x="248" y="25"/>
                </a:cubicBezTo>
                <a:cubicBezTo>
                  <a:pt x="251" y="22"/>
                  <a:pt x="260" y="9"/>
                  <a:pt x="258" y="3"/>
                </a:cubicBezTo>
                <a:cubicBezTo>
                  <a:pt x="248" y="2"/>
                  <a:pt x="248" y="2"/>
                  <a:pt x="248" y="2"/>
                </a:cubicBezTo>
                <a:cubicBezTo>
                  <a:pt x="297" y="2"/>
                  <a:pt x="297" y="2"/>
                  <a:pt x="297" y="2"/>
                </a:cubicBezTo>
                <a:cubicBezTo>
                  <a:pt x="308" y="33"/>
                  <a:pt x="355" y="52"/>
                  <a:pt x="388" y="27"/>
                </a:cubicBezTo>
                <a:cubicBezTo>
                  <a:pt x="395" y="21"/>
                  <a:pt x="404" y="12"/>
                  <a:pt x="408" y="2"/>
                </a:cubicBezTo>
                <a:cubicBezTo>
                  <a:pt x="417" y="2"/>
                  <a:pt x="417" y="2"/>
                  <a:pt x="417" y="2"/>
                </a:cubicBezTo>
                <a:cubicBezTo>
                  <a:pt x="415" y="5"/>
                  <a:pt x="413" y="12"/>
                  <a:pt x="407" y="19"/>
                </a:cubicBezTo>
                <a:cubicBezTo>
                  <a:pt x="373" y="65"/>
                  <a:pt x="303" y="49"/>
                  <a:pt x="288" y="2"/>
                </a:cubicBezTo>
                <a:cubicBezTo>
                  <a:pt x="277" y="3"/>
                  <a:pt x="277" y="3"/>
                  <a:pt x="277" y="3"/>
                </a:cubicBezTo>
                <a:cubicBezTo>
                  <a:pt x="275" y="13"/>
                  <a:pt x="302" y="58"/>
                  <a:pt x="352" y="59"/>
                </a:cubicBezTo>
                <a:cubicBezTo>
                  <a:pt x="380" y="59"/>
                  <a:pt x="403" y="45"/>
                  <a:pt x="418" y="25"/>
                </a:cubicBezTo>
                <a:cubicBezTo>
                  <a:pt x="420" y="22"/>
                  <a:pt x="429" y="8"/>
                  <a:pt x="428" y="3"/>
                </a:cubicBezTo>
                <a:cubicBezTo>
                  <a:pt x="418" y="2"/>
                  <a:pt x="418" y="2"/>
                  <a:pt x="418" y="2"/>
                </a:cubicBezTo>
                <a:cubicBezTo>
                  <a:pt x="457" y="2"/>
                  <a:pt x="457" y="2"/>
                  <a:pt x="457" y="2"/>
                </a:cubicBezTo>
                <a:cubicBezTo>
                  <a:pt x="446" y="3"/>
                  <a:pt x="446" y="3"/>
                  <a:pt x="446" y="3"/>
                </a:cubicBezTo>
                <a:cubicBezTo>
                  <a:pt x="445" y="8"/>
                  <a:pt x="454" y="21"/>
                  <a:pt x="456" y="25"/>
                </a:cubicBezTo>
                <a:cubicBezTo>
                  <a:pt x="491" y="72"/>
                  <a:pt x="557" y="68"/>
                  <a:pt x="588" y="25"/>
                </a:cubicBezTo>
                <a:cubicBezTo>
                  <a:pt x="590" y="21"/>
                  <a:pt x="599" y="8"/>
                  <a:pt x="598" y="3"/>
                </a:cubicBezTo>
                <a:cubicBezTo>
                  <a:pt x="587" y="2"/>
                  <a:pt x="587" y="2"/>
                  <a:pt x="587" y="2"/>
                </a:cubicBezTo>
                <a:cubicBezTo>
                  <a:pt x="636" y="2"/>
                  <a:pt x="636" y="2"/>
                  <a:pt x="636" y="2"/>
                </a:cubicBezTo>
                <a:cubicBezTo>
                  <a:pt x="640" y="12"/>
                  <a:pt x="649" y="22"/>
                  <a:pt x="656" y="26"/>
                </a:cubicBezTo>
                <a:cubicBezTo>
                  <a:pt x="665" y="33"/>
                  <a:pt x="676" y="38"/>
                  <a:pt x="691" y="38"/>
                </a:cubicBezTo>
                <a:cubicBezTo>
                  <a:pt x="718" y="38"/>
                  <a:pt x="739" y="21"/>
                  <a:pt x="747" y="2"/>
                </a:cubicBezTo>
                <a:cubicBezTo>
                  <a:pt x="756" y="2"/>
                  <a:pt x="756" y="2"/>
                  <a:pt x="756" y="2"/>
                </a:cubicBezTo>
                <a:cubicBezTo>
                  <a:pt x="741" y="47"/>
                  <a:pt x="673" y="66"/>
                  <a:pt x="637" y="20"/>
                </a:cubicBezTo>
                <a:cubicBezTo>
                  <a:pt x="632" y="14"/>
                  <a:pt x="631" y="8"/>
                  <a:pt x="627" y="2"/>
                </a:cubicBezTo>
                <a:cubicBezTo>
                  <a:pt x="616" y="3"/>
                  <a:pt x="616" y="3"/>
                  <a:pt x="616" y="3"/>
                </a:cubicBezTo>
                <a:cubicBezTo>
                  <a:pt x="616" y="17"/>
                  <a:pt x="636" y="37"/>
                  <a:pt x="643" y="42"/>
                </a:cubicBezTo>
                <a:cubicBezTo>
                  <a:pt x="655" y="52"/>
                  <a:pt x="672" y="59"/>
                  <a:pt x="691" y="59"/>
                </a:cubicBezTo>
                <a:cubicBezTo>
                  <a:pt x="711" y="59"/>
                  <a:pt x="729" y="51"/>
                  <a:pt x="740" y="42"/>
                </a:cubicBezTo>
                <a:cubicBezTo>
                  <a:pt x="752" y="34"/>
                  <a:pt x="765" y="17"/>
                  <a:pt x="768" y="3"/>
                </a:cubicBezTo>
                <a:cubicBezTo>
                  <a:pt x="757" y="2"/>
                  <a:pt x="757" y="2"/>
                  <a:pt x="757" y="2"/>
                </a:cubicBezTo>
                <a:cubicBezTo>
                  <a:pt x="806" y="2"/>
                  <a:pt x="806" y="2"/>
                  <a:pt x="806" y="2"/>
                </a:cubicBezTo>
                <a:cubicBezTo>
                  <a:pt x="809" y="11"/>
                  <a:pt x="820" y="22"/>
                  <a:pt x="825" y="26"/>
                </a:cubicBezTo>
                <a:cubicBezTo>
                  <a:pt x="838" y="36"/>
                  <a:pt x="855" y="40"/>
                  <a:pt x="871" y="38"/>
                </a:cubicBezTo>
                <a:cubicBezTo>
                  <a:pt x="871" y="46"/>
                  <a:pt x="871" y="46"/>
                  <a:pt x="871" y="46"/>
                </a:cubicBezTo>
                <a:cubicBezTo>
                  <a:pt x="867" y="46"/>
                  <a:pt x="864" y="47"/>
                  <a:pt x="861" y="47"/>
                </a:cubicBezTo>
                <a:cubicBezTo>
                  <a:pt x="837" y="47"/>
                  <a:pt x="820" y="36"/>
                  <a:pt x="807" y="20"/>
                </a:cubicBezTo>
                <a:cubicBezTo>
                  <a:pt x="802" y="14"/>
                  <a:pt x="801" y="9"/>
                  <a:pt x="797" y="2"/>
                </a:cubicBezTo>
                <a:cubicBezTo>
                  <a:pt x="785" y="3"/>
                  <a:pt x="785" y="3"/>
                  <a:pt x="785" y="3"/>
                </a:cubicBezTo>
                <a:cubicBezTo>
                  <a:pt x="792" y="34"/>
                  <a:pt x="827" y="59"/>
                  <a:pt x="861" y="59"/>
                </a:cubicBezTo>
                <a:cubicBezTo>
                  <a:pt x="864" y="59"/>
                  <a:pt x="867" y="59"/>
                  <a:pt x="871" y="58"/>
                </a:cubicBezTo>
                <a:cubicBezTo>
                  <a:pt x="871" y="67"/>
                  <a:pt x="871" y="67"/>
                  <a:pt x="871" y="67"/>
                </a:cubicBezTo>
                <a:cubicBezTo>
                  <a:pt x="868" y="67"/>
                  <a:pt x="868" y="67"/>
                  <a:pt x="868" y="67"/>
                </a:cubicBezTo>
                <a:cubicBezTo>
                  <a:pt x="868" y="69"/>
                  <a:pt x="869" y="73"/>
                  <a:pt x="871" y="76"/>
                </a:cubicBezTo>
                <a:cubicBezTo>
                  <a:pt x="871" y="95"/>
                  <a:pt x="871" y="95"/>
                  <a:pt x="871" y="95"/>
                </a:cubicBezTo>
                <a:cubicBezTo>
                  <a:pt x="870" y="93"/>
                  <a:pt x="869" y="91"/>
                  <a:pt x="868" y="89"/>
                </a:cubicBezTo>
                <a:cubicBezTo>
                  <a:pt x="866" y="86"/>
                  <a:pt x="863" y="78"/>
                  <a:pt x="861" y="75"/>
                </a:cubicBezTo>
                <a:cubicBezTo>
                  <a:pt x="855" y="86"/>
                  <a:pt x="853" y="98"/>
                  <a:pt x="837" y="113"/>
                </a:cubicBezTo>
                <a:cubicBezTo>
                  <a:pt x="826" y="122"/>
                  <a:pt x="826" y="122"/>
                  <a:pt x="826" y="122"/>
                </a:cubicBezTo>
                <a:cubicBezTo>
                  <a:pt x="828" y="138"/>
                  <a:pt x="850" y="153"/>
                  <a:pt x="871" y="148"/>
                </a:cubicBezTo>
                <a:cubicBezTo>
                  <a:pt x="871" y="156"/>
                  <a:pt x="871" y="156"/>
                  <a:pt x="871" y="156"/>
                </a:cubicBezTo>
                <a:cubicBezTo>
                  <a:pt x="868" y="157"/>
                  <a:pt x="865" y="157"/>
                  <a:pt x="862" y="157"/>
                </a:cubicBezTo>
                <a:cubicBezTo>
                  <a:pt x="847" y="157"/>
                  <a:pt x="833" y="150"/>
                  <a:pt x="825" y="139"/>
                </a:cubicBezTo>
                <a:cubicBezTo>
                  <a:pt x="822" y="135"/>
                  <a:pt x="820" y="131"/>
                  <a:pt x="818" y="127"/>
                </a:cubicBezTo>
                <a:cubicBezTo>
                  <a:pt x="805" y="132"/>
                  <a:pt x="805" y="132"/>
                  <a:pt x="805" y="132"/>
                </a:cubicBezTo>
                <a:cubicBezTo>
                  <a:pt x="808" y="143"/>
                  <a:pt x="818" y="154"/>
                  <a:pt x="825" y="159"/>
                </a:cubicBezTo>
                <a:cubicBezTo>
                  <a:pt x="838" y="169"/>
                  <a:pt x="855" y="173"/>
                  <a:pt x="871" y="170"/>
                </a:cubicBezTo>
                <a:cubicBezTo>
                  <a:pt x="871" y="179"/>
                  <a:pt x="871" y="179"/>
                  <a:pt x="871" y="179"/>
                </a:cubicBezTo>
                <a:cubicBezTo>
                  <a:pt x="868" y="179"/>
                  <a:pt x="864" y="179"/>
                  <a:pt x="861" y="179"/>
                </a:cubicBezTo>
                <a:cubicBezTo>
                  <a:pt x="830" y="179"/>
                  <a:pt x="809" y="161"/>
                  <a:pt x="797" y="134"/>
                </a:cubicBezTo>
                <a:cubicBezTo>
                  <a:pt x="785" y="136"/>
                  <a:pt x="785" y="136"/>
                  <a:pt x="785" y="136"/>
                </a:cubicBezTo>
                <a:cubicBezTo>
                  <a:pt x="786" y="144"/>
                  <a:pt x="792" y="152"/>
                  <a:pt x="796" y="158"/>
                </a:cubicBezTo>
                <a:cubicBezTo>
                  <a:pt x="801" y="165"/>
                  <a:pt x="806" y="170"/>
                  <a:pt x="812" y="175"/>
                </a:cubicBezTo>
                <a:cubicBezTo>
                  <a:pt x="829" y="188"/>
                  <a:pt x="850" y="193"/>
                  <a:pt x="871" y="191"/>
                </a:cubicBezTo>
                <a:cubicBezTo>
                  <a:pt x="871" y="199"/>
                  <a:pt x="871" y="199"/>
                  <a:pt x="871" y="199"/>
                </a:cubicBezTo>
                <a:cubicBezTo>
                  <a:pt x="868" y="200"/>
                  <a:pt x="868" y="200"/>
                  <a:pt x="868" y="200"/>
                </a:cubicBezTo>
                <a:cubicBezTo>
                  <a:pt x="868" y="203"/>
                  <a:pt x="869" y="206"/>
                  <a:pt x="871" y="210"/>
                </a:cubicBezTo>
                <a:cubicBezTo>
                  <a:pt x="871" y="227"/>
                  <a:pt x="871" y="227"/>
                  <a:pt x="871" y="227"/>
                </a:cubicBezTo>
                <a:cubicBezTo>
                  <a:pt x="865" y="219"/>
                  <a:pt x="864" y="213"/>
                  <a:pt x="861" y="208"/>
                </a:cubicBezTo>
                <a:cubicBezTo>
                  <a:pt x="856" y="216"/>
                  <a:pt x="857" y="222"/>
                  <a:pt x="847" y="235"/>
                </a:cubicBezTo>
                <a:cubicBezTo>
                  <a:pt x="836" y="249"/>
                  <a:pt x="828" y="252"/>
                  <a:pt x="825" y="255"/>
                </a:cubicBezTo>
                <a:cubicBezTo>
                  <a:pt x="831" y="277"/>
                  <a:pt x="853" y="284"/>
                  <a:pt x="871" y="280"/>
                </a:cubicBezTo>
                <a:cubicBezTo>
                  <a:pt x="871" y="289"/>
                  <a:pt x="871" y="289"/>
                  <a:pt x="871" y="289"/>
                </a:cubicBezTo>
                <a:cubicBezTo>
                  <a:pt x="854" y="292"/>
                  <a:pt x="836" y="287"/>
                  <a:pt x="824" y="271"/>
                </a:cubicBezTo>
                <a:cubicBezTo>
                  <a:pt x="822" y="268"/>
                  <a:pt x="820" y="263"/>
                  <a:pt x="818" y="260"/>
                </a:cubicBezTo>
                <a:cubicBezTo>
                  <a:pt x="814" y="260"/>
                  <a:pt x="809" y="263"/>
                  <a:pt x="805" y="265"/>
                </a:cubicBezTo>
                <a:cubicBezTo>
                  <a:pt x="807" y="275"/>
                  <a:pt x="819" y="288"/>
                  <a:pt x="825" y="292"/>
                </a:cubicBezTo>
                <a:cubicBezTo>
                  <a:pt x="839" y="302"/>
                  <a:pt x="855" y="305"/>
                  <a:pt x="871" y="303"/>
                </a:cubicBezTo>
                <a:cubicBezTo>
                  <a:pt x="871" y="311"/>
                  <a:pt x="871" y="311"/>
                  <a:pt x="871" y="311"/>
                </a:cubicBezTo>
                <a:cubicBezTo>
                  <a:pt x="854" y="314"/>
                  <a:pt x="836" y="310"/>
                  <a:pt x="820" y="299"/>
                </a:cubicBezTo>
                <a:cubicBezTo>
                  <a:pt x="814" y="294"/>
                  <a:pt x="811" y="291"/>
                  <a:pt x="807" y="285"/>
                </a:cubicBezTo>
                <a:cubicBezTo>
                  <a:pt x="802" y="279"/>
                  <a:pt x="801" y="275"/>
                  <a:pt x="797" y="267"/>
                </a:cubicBezTo>
                <a:cubicBezTo>
                  <a:pt x="785" y="269"/>
                  <a:pt x="785" y="269"/>
                  <a:pt x="785" y="269"/>
                </a:cubicBezTo>
                <a:cubicBezTo>
                  <a:pt x="789" y="285"/>
                  <a:pt x="803" y="301"/>
                  <a:pt x="812" y="308"/>
                </a:cubicBezTo>
                <a:cubicBezTo>
                  <a:pt x="829" y="321"/>
                  <a:pt x="850" y="326"/>
                  <a:pt x="871" y="324"/>
                </a:cubicBezTo>
                <a:cubicBezTo>
                  <a:pt x="871" y="332"/>
                  <a:pt x="871" y="332"/>
                  <a:pt x="871" y="332"/>
                </a:cubicBezTo>
                <a:cubicBezTo>
                  <a:pt x="868" y="332"/>
                  <a:pt x="868" y="332"/>
                  <a:pt x="868" y="332"/>
                </a:cubicBezTo>
                <a:cubicBezTo>
                  <a:pt x="868" y="335"/>
                  <a:pt x="869" y="339"/>
                  <a:pt x="871" y="343"/>
                </a:cubicBezTo>
                <a:cubicBezTo>
                  <a:pt x="871" y="360"/>
                  <a:pt x="871" y="360"/>
                  <a:pt x="871" y="360"/>
                </a:cubicBezTo>
                <a:cubicBezTo>
                  <a:pt x="870" y="359"/>
                  <a:pt x="869" y="357"/>
                  <a:pt x="868" y="355"/>
                </a:cubicBezTo>
                <a:cubicBezTo>
                  <a:pt x="866" y="351"/>
                  <a:pt x="863" y="343"/>
                  <a:pt x="861" y="341"/>
                </a:cubicBezTo>
                <a:cubicBezTo>
                  <a:pt x="856" y="350"/>
                  <a:pt x="859" y="352"/>
                  <a:pt x="847" y="367"/>
                </a:cubicBezTo>
                <a:cubicBezTo>
                  <a:pt x="837" y="380"/>
                  <a:pt x="831" y="382"/>
                  <a:pt x="825" y="388"/>
                </a:cubicBezTo>
                <a:cubicBezTo>
                  <a:pt x="828" y="403"/>
                  <a:pt x="850" y="418"/>
                  <a:pt x="871" y="413"/>
                </a:cubicBezTo>
                <a:cubicBezTo>
                  <a:pt x="871" y="422"/>
                  <a:pt x="871" y="422"/>
                  <a:pt x="871" y="422"/>
                </a:cubicBezTo>
                <a:cubicBezTo>
                  <a:pt x="853" y="425"/>
                  <a:pt x="835" y="418"/>
                  <a:pt x="825" y="405"/>
                </a:cubicBezTo>
                <a:cubicBezTo>
                  <a:pt x="822" y="400"/>
                  <a:pt x="820" y="397"/>
                  <a:pt x="818" y="392"/>
                </a:cubicBezTo>
                <a:cubicBezTo>
                  <a:pt x="805" y="397"/>
                  <a:pt x="805" y="397"/>
                  <a:pt x="805" y="397"/>
                </a:cubicBezTo>
                <a:cubicBezTo>
                  <a:pt x="810" y="419"/>
                  <a:pt x="839" y="441"/>
                  <a:pt x="871" y="436"/>
                </a:cubicBezTo>
                <a:cubicBezTo>
                  <a:pt x="871" y="444"/>
                  <a:pt x="871" y="444"/>
                  <a:pt x="871" y="444"/>
                </a:cubicBezTo>
                <a:cubicBezTo>
                  <a:pt x="847" y="447"/>
                  <a:pt x="823" y="439"/>
                  <a:pt x="807" y="418"/>
                </a:cubicBezTo>
                <a:cubicBezTo>
                  <a:pt x="802" y="411"/>
                  <a:pt x="801" y="407"/>
                  <a:pt x="797" y="400"/>
                </a:cubicBezTo>
                <a:cubicBezTo>
                  <a:pt x="785" y="402"/>
                  <a:pt x="785" y="402"/>
                  <a:pt x="785" y="402"/>
                </a:cubicBezTo>
                <a:cubicBezTo>
                  <a:pt x="795" y="437"/>
                  <a:pt x="833" y="461"/>
                  <a:pt x="871" y="456"/>
                </a:cubicBezTo>
                <a:cubicBezTo>
                  <a:pt x="871" y="465"/>
                  <a:pt x="871" y="465"/>
                  <a:pt x="871" y="465"/>
                </a:cubicBezTo>
                <a:cubicBezTo>
                  <a:pt x="868" y="465"/>
                  <a:pt x="868" y="465"/>
                  <a:pt x="868" y="465"/>
                </a:cubicBezTo>
                <a:cubicBezTo>
                  <a:pt x="868" y="468"/>
                  <a:pt x="869" y="472"/>
                  <a:pt x="871" y="475"/>
                </a:cubicBezTo>
                <a:cubicBezTo>
                  <a:pt x="871" y="493"/>
                  <a:pt x="871" y="493"/>
                  <a:pt x="871" y="493"/>
                </a:cubicBezTo>
                <a:cubicBezTo>
                  <a:pt x="869" y="491"/>
                  <a:pt x="869" y="490"/>
                  <a:pt x="868" y="488"/>
                </a:cubicBezTo>
                <a:cubicBezTo>
                  <a:pt x="865" y="484"/>
                  <a:pt x="864" y="478"/>
                  <a:pt x="861" y="474"/>
                </a:cubicBezTo>
                <a:cubicBezTo>
                  <a:pt x="859" y="477"/>
                  <a:pt x="857" y="484"/>
                  <a:pt x="855" y="488"/>
                </a:cubicBezTo>
                <a:cubicBezTo>
                  <a:pt x="849" y="498"/>
                  <a:pt x="835" y="516"/>
                  <a:pt x="825" y="520"/>
                </a:cubicBezTo>
                <a:cubicBezTo>
                  <a:pt x="828" y="534"/>
                  <a:pt x="844" y="547"/>
                  <a:pt x="861" y="547"/>
                </a:cubicBezTo>
                <a:cubicBezTo>
                  <a:pt x="864" y="547"/>
                  <a:pt x="868" y="546"/>
                  <a:pt x="871" y="546"/>
                </a:cubicBezTo>
                <a:cubicBezTo>
                  <a:pt x="871" y="554"/>
                  <a:pt x="871" y="554"/>
                  <a:pt x="871" y="554"/>
                </a:cubicBezTo>
                <a:cubicBezTo>
                  <a:pt x="855" y="557"/>
                  <a:pt x="837" y="553"/>
                  <a:pt x="824" y="537"/>
                </a:cubicBezTo>
                <a:cubicBezTo>
                  <a:pt x="821" y="533"/>
                  <a:pt x="820" y="529"/>
                  <a:pt x="818" y="525"/>
                </a:cubicBezTo>
                <a:cubicBezTo>
                  <a:pt x="805" y="530"/>
                  <a:pt x="805" y="530"/>
                  <a:pt x="805" y="530"/>
                </a:cubicBezTo>
                <a:cubicBezTo>
                  <a:pt x="808" y="541"/>
                  <a:pt x="819" y="552"/>
                  <a:pt x="825" y="557"/>
                </a:cubicBezTo>
                <a:cubicBezTo>
                  <a:pt x="840" y="568"/>
                  <a:pt x="856" y="571"/>
                  <a:pt x="871" y="568"/>
                </a:cubicBezTo>
                <a:cubicBezTo>
                  <a:pt x="871" y="577"/>
                  <a:pt x="871" y="577"/>
                  <a:pt x="871" y="577"/>
                </a:cubicBezTo>
                <a:cubicBezTo>
                  <a:pt x="847" y="580"/>
                  <a:pt x="823" y="571"/>
                  <a:pt x="807" y="551"/>
                </a:cubicBezTo>
                <a:cubicBezTo>
                  <a:pt x="802" y="545"/>
                  <a:pt x="801" y="540"/>
                  <a:pt x="797" y="533"/>
                </a:cubicBezTo>
                <a:cubicBezTo>
                  <a:pt x="785" y="534"/>
                  <a:pt x="785" y="534"/>
                  <a:pt x="785" y="534"/>
                </a:cubicBezTo>
                <a:cubicBezTo>
                  <a:pt x="786" y="545"/>
                  <a:pt x="802" y="565"/>
                  <a:pt x="812" y="573"/>
                </a:cubicBezTo>
                <a:cubicBezTo>
                  <a:pt x="829" y="586"/>
                  <a:pt x="850" y="591"/>
                  <a:pt x="871" y="589"/>
                </a:cubicBezTo>
                <a:cubicBezTo>
                  <a:pt x="871" y="597"/>
                  <a:pt x="871" y="597"/>
                  <a:pt x="871" y="597"/>
                </a:cubicBezTo>
                <a:cubicBezTo>
                  <a:pt x="868" y="598"/>
                  <a:pt x="868" y="598"/>
                  <a:pt x="868" y="598"/>
                </a:cubicBezTo>
                <a:cubicBezTo>
                  <a:pt x="868" y="601"/>
                  <a:pt x="869" y="604"/>
                  <a:pt x="871" y="608"/>
                </a:cubicBezTo>
                <a:cubicBezTo>
                  <a:pt x="871" y="626"/>
                  <a:pt x="871" y="626"/>
                  <a:pt x="871" y="626"/>
                </a:cubicBezTo>
                <a:cubicBezTo>
                  <a:pt x="870" y="624"/>
                  <a:pt x="869" y="622"/>
                  <a:pt x="868" y="621"/>
                </a:cubicBezTo>
                <a:cubicBezTo>
                  <a:pt x="866" y="617"/>
                  <a:pt x="862" y="608"/>
                  <a:pt x="861" y="607"/>
                </a:cubicBezTo>
                <a:cubicBezTo>
                  <a:pt x="859" y="610"/>
                  <a:pt x="857" y="616"/>
                  <a:pt x="855" y="620"/>
                </a:cubicBezTo>
                <a:cubicBezTo>
                  <a:pt x="852" y="625"/>
                  <a:pt x="850" y="629"/>
                  <a:pt x="847" y="633"/>
                </a:cubicBezTo>
                <a:cubicBezTo>
                  <a:pt x="838" y="645"/>
                  <a:pt x="829" y="650"/>
                  <a:pt x="825" y="653"/>
                </a:cubicBezTo>
                <a:cubicBezTo>
                  <a:pt x="828" y="667"/>
                  <a:pt x="844" y="680"/>
                  <a:pt x="861" y="680"/>
                </a:cubicBezTo>
                <a:cubicBezTo>
                  <a:pt x="864" y="680"/>
                  <a:pt x="867" y="679"/>
                  <a:pt x="871" y="678"/>
                </a:cubicBezTo>
                <a:cubicBezTo>
                  <a:pt x="871" y="687"/>
                  <a:pt x="871" y="687"/>
                  <a:pt x="871" y="687"/>
                </a:cubicBezTo>
                <a:cubicBezTo>
                  <a:pt x="868" y="688"/>
                  <a:pt x="864" y="688"/>
                  <a:pt x="861" y="688"/>
                </a:cubicBezTo>
                <a:cubicBezTo>
                  <a:pt x="839" y="688"/>
                  <a:pt x="827" y="676"/>
                  <a:pt x="818" y="658"/>
                </a:cubicBezTo>
                <a:cubicBezTo>
                  <a:pt x="805" y="663"/>
                  <a:pt x="805" y="663"/>
                  <a:pt x="805" y="663"/>
                </a:cubicBezTo>
                <a:cubicBezTo>
                  <a:pt x="809" y="683"/>
                  <a:pt x="836" y="702"/>
                  <a:pt x="861" y="702"/>
                </a:cubicBezTo>
                <a:cubicBezTo>
                  <a:pt x="864" y="702"/>
                  <a:pt x="868" y="702"/>
                  <a:pt x="871" y="701"/>
                </a:cubicBezTo>
                <a:cubicBezTo>
                  <a:pt x="871" y="710"/>
                  <a:pt x="871" y="710"/>
                  <a:pt x="871" y="710"/>
                </a:cubicBezTo>
                <a:cubicBezTo>
                  <a:pt x="841" y="714"/>
                  <a:pt x="809" y="699"/>
                  <a:pt x="797" y="665"/>
                </a:cubicBezTo>
                <a:cubicBezTo>
                  <a:pt x="785" y="667"/>
                  <a:pt x="785" y="667"/>
                  <a:pt x="785" y="667"/>
                </a:cubicBezTo>
                <a:cubicBezTo>
                  <a:pt x="795" y="703"/>
                  <a:pt x="833" y="726"/>
                  <a:pt x="871" y="722"/>
                </a:cubicBezTo>
                <a:cubicBezTo>
                  <a:pt x="871" y="730"/>
                  <a:pt x="871" y="730"/>
                  <a:pt x="871" y="730"/>
                </a:cubicBezTo>
                <a:cubicBezTo>
                  <a:pt x="868" y="731"/>
                  <a:pt x="868" y="731"/>
                  <a:pt x="868" y="731"/>
                </a:cubicBezTo>
                <a:cubicBezTo>
                  <a:pt x="868" y="734"/>
                  <a:pt x="869" y="737"/>
                  <a:pt x="871" y="740"/>
                </a:cubicBezTo>
                <a:cubicBezTo>
                  <a:pt x="871" y="758"/>
                  <a:pt x="871" y="758"/>
                  <a:pt x="871" y="758"/>
                </a:cubicBezTo>
                <a:cubicBezTo>
                  <a:pt x="866" y="751"/>
                  <a:pt x="863" y="743"/>
                  <a:pt x="861" y="737"/>
                </a:cubicBezTo>
                <a:cubicBezTo>
                  <a:pt x="833" y="735"/>
                  <a:pt x="811" y="771"/>
                  <a:pt x="831" y="798"/>
                </a:cubicBezTo>
                <a:cubicBezTo>
                  <a:pt x="838" y="806"/>
                  <a:pt x="852" y="815"/>
                  <a:pt x="869" y="812"/>
                </a:cubicBezTo>
                <a:cubicBezTo>
                  <a:pt x="869" y="811"/>
                  <a:pt x="870" y="811"/>
                  <a:pt x="871" y="811"/>
                </a:cubicBezTo>
                <a:cubicBezTo>
                  <a:pt x="871" y="820"/>
                  <a:pt x="871" y="820"/>
                  <a:pt x="871" y="820"/>
                </a:cubicBezTo>
                <a:cubicBezTo>
                  <a:pt x="822" y="830"/>
                  <a:pt x="792" y="764"/>
                  <a:pt x="837" y="735"/>
                </a:cubicBezTo>
                <a:cubicBezTo>
                  <a:pt x="842" y="732"/>
                  <a:pt x="841" y="733"/>
                  <a:pt x="845" y="732"/>
                </a:cubicBezTo>
                <a:cubicBezTo>
                  <a:pt x="845" y="731"/>
                  <a:pt x="845" y="731"/>
                  <a:pt x="845" y="731"/>
                </a:cubicBezTo>
                <a:cubicBezTo>
                  <a:pt x="848" y="730"/>
                  <a:pt x="848" y="730"/>
                  <a:pt x="848" y="730"/>
                </a:cubicBezTo>
                <a:cubicBezTo>
                  <a:pt x="842" y="729"/>
                  <a:pt x="837" y="728"/>
                  <a:pt x="832" y="726"/>
                </a:cubicBezTo>
                <a:cubicBezTo>
                  <a:pt x="826" y="724"/>
                  <a:pt x="824" y="727"/>
                  <a:pt x="820" y="731"/>
                </a:cubicBezTo>
                <a:cubicBezTo>
                  <a:pt x="793" y="758"/>
                  <a:pt x="798" y="796"/>
                  <a:pt x="817" y="815"/>
                </a:cubicBezTo>
                <a:cubicBezTo>
                  <a:pt x="834" y="833"/>
                  <a:pt x="854" y="837"/>
                  <a:pt x="871" y="834"/>
                </a:cubicBezTo>
                <a:cubicBezTo>
                  <a:pt x="871" y="842"/>
                  <a:pt x="871" y="842"/>
                  <a:pt x="871" y="842"/>
                </a:cubicBezTo>
                <a:cubicBezTo>
                  <a:pt x="854" y="845"/>
                  <a:pt x="836" y="840"/>
                  <a:pt x="821" y="830"/>
                </a:cubicBezTo>
                <a:cubicBezTo>
                  <a:pt x="795" y="812"/>
                  <a:pt x="784" y="774"/>
                  <a:pt x="800" y="743"/>
                </a:cubicBezTo>
                <a:cubicBezTo>
                  <a:pt x="808" y="728"/>
                  <a:pt x="815" y="725"/>
                  <a:pt x="818" y="722"/>
                </a:cubicBezTo>
                <a:cubicBezTo>
                  <a:pt x="819" y="720"/>
                  <a:pt x="817" y="723"/>
                  <a:pt x="819" y="720"/>
                </a:cubicBezTo>
                <a:cubicBezTo>
                  <a:pt x="815" y="718"/>
                  <a:pt x="813" y="716"/>
                  <a:pt x="809" y="714"/>
                </a:cubicBezTo>
                <a:cubicBezTo>
                  <a:pt x="802" y="717"/>
                  <a:pt x="792" y="732"/>
                  <a:pt x="788" y="740"/>
                </a:cubicBezTo>
                <a:cubicBezTo>
                  <a:pt x="783" y="752"/>
                  <a:pt x="780" y="767"/>
                  <a:pt x="781" y="781"/>
                </a:cubicBezTo>
                <a:cubicBezTo>
                  <a:pt x="785" y="829"/>
                  <a:pt x="828" y="859"/>
                  <a:pt x="871" y="855"/>
                </a:cubicBezTo>
                <a:cubicBezTo>
                  <a:pt x="871" y="863"/>
                  <a:pt x="871" y="863"/>
                  <a:pt x="871" y="863"/>
                </a:cubicBezTo>
                <a:cubicBezTo>
                  <a:pt x="868" y="863"/>
                  <a:pt x="868" y="863"/>
                  <a:pt x="868" y="863"/>
                </a:cubicBezTo>
                <a:cubicBezTo>
                  <a:pt x="868" y="866"/>
                  <a:pt x="869" y="870"/>
                  <a:pt x="871" y="874"/>
                </a:cubicBezTo>
                <a:cubicBezTo>
                  <a:pt x="871" y="892"/>
                  <a:pt x="871" y="892"/>
                  <a:pt x="871" y="892"/>
                </a:cubicBezTo>
                <a:cubicBezTo>
                  <a:pt x="870" y="892"/>
                  <a:pt x="870" y="891"/>
                  <a:pt x="869" y="890"/>
                </a:cubicBezTo>
                <a:cubicBezTo>
                  <a:pt x="863" y="880"/>
                  <a:pt x="860" y="866"/>
                  <a:pt x="858" y="863"/>
                </a:cubicBezTo>
                <a:cubicBezTo>
                  <a:pt x="819" y="862"/>
                  <a:pt x="791" y="838"/>
                  <a:pt x="779" y="809"/>
                </a:cubicBezTo>
                <a:cubicBezTo>
                  <a:pt x="772" y="791"/>
                  <a:pt x="770" y="771"/>
                  <a:pt x="775" y="751"/>
                </a:cubicBezTo>
                <a:cubicBezTo>
                  <a:pt x="778" y="741"/>
                  <a:pt x="780" y="736"/>
                  <a:pt x="785" y="727"/>
                </a:cubicBezTo>
                <a:cubicBezTo>
                  <a:pt x="790" y="720"/>
                  <a:pt x="795" y="715"/>
                  <a:pt x="801" y="708"/>
                </a:cubicBezTo>
                <a:cubicBezTo>
                  <a:pt x="794" y="699"/>
                  <a:pt x="794" y="703"/>
                  <a:pt x="786" y="690"/>
                </a:cubicBezTo>
                <a:cubicBezTo>
                  <a:pt x="782" y="683"/>
                  <a:pt x="778" y="676"/>
                  <a:pt x="776" y="668"/>
                </a:cubicBezTo>
                <a:cubicBezTo>
                  <a:pt x="747" y="667"/>
                  <a:pt x="724" y="656"/>
                  <a:pt x="707" y="635"/>
                </a:cubicBezTo>
                <a:cubicBezTo>
                  <a:pt x="702" y="629"/>
                  <a:pt x="698" y="622"/>
                  <a:pt x="694" y="614"/>
                </a:cubicBezTo>
                <a:cubicBezTo>
                  <a:pt x="682" y="587"/>
                  <a:pt x="686" y="557"/>
                  <a:pt x="700" y="532"/>
                </a:cubicBezTo>
                <a:cubicBezTo>
                  <a:pt x="704" y="526"/>
                  <a:pt x="711" y="517"/>
                  <a:pt x="716" y="513"/>
                </a:cubicBezTo>
                <a:cubicBezTo>
                  <a:pt x="714" y="507"/>
                  <a:pt x="702" y="502"/>
                  <a:pt x="693" y="479"/>
                </a:cubicBezTo>
                <a:cubicBezTo>
                  <a:pt x="692" y="476"/>
                  <a:pt x="692" y="474"/>
                  <a:pt x="691" y="472"/>
                </a:cubicBezTo>
                <a:cubicBezTo>
                  <a:pt x="689" y="465"/>
                  <a:pt x="690" y="466"/>
                  <a:pt x="688" y="465"/>
                </a:cubicBezTo>
                <a:cubicBezTo>
                  <a:pt x="648" y="465"/>
                  <a:pt x="615" y="434"/>
                  <a:pt x="606" y="402"/>
                </a:cubicBezTo>
                <a:cubicBezTo>
                  <a:pt x="565" y="402"/>
                  <a:pt x="528" y="373"/>
                  <a:pt x="520" y="333"/>
                </a:cubicBezTo>
                <a:cubicBezTo>
                  <a:pt x="499" y="333"/>
                  <a:pt x="481" y="325"/>
                  <a:pt x="467" y="314"/>
                </a:cubicBezTo>
                <a:cubicBezTo>
                  <a:pt x="456" y="305"/>
                  <a:pt x="445" y="292"/>
                  <a:pt x="440" y="279"/>
                </a:cubicBezTo>
                <a:cubicBezTo>
                  <a:pt x="440" y="278"/>
                  <a:pt x="439" y="276"/>
                  <a:pt x="439" y="276"/>
                </a:cubicBezTo>
                <a:cubicBezTo>
                  <a:pt x="437" y="272"/>
                  <a:pt x="439" y="274"/>
                  <a:pt x="436" y="273"/>
                </a:cubicBezTo>
                <a:cubicBezTo>
                  <a:pt x="436" y="280"/>
                  <a:pt x="428" y="292"/>
                  <a:pt x="424" y="296"/>
                </a:cubicBezTo>
                <a:cubicBezTo>
                  <a:pt x="421" y="300"/>
                  <a:pt x="420" y="302"/>
                  <a:pt x="417" y="306"/>
                </a:cubicBezTo>
                <a:cubicBezTo>
                  <a:pt x="409" y="314"/>
                  <a:pt x="394" y="323"/>
                  <a:pt x="384" y="327"/>
                </a:cubicBezTo>
                <a:cubicBezTo>
                  <a:pt x="349" y="341"/>
                  <a:pt x="308" y="329"/>
                  <a:pt x="285" y="302"/>
                </a:cubicBezTo>
                <a:cubicBezTo>
                  <a:pt x="280" y="297"/>
                  <a:pt x="269" y="280"/>
                  <a:pt x="268" y="273"/>
                </a:cubicBezTo>
                <a:cubicBezTo>
                  <a:pt x="267" y="273"/>
                  <a:pt x="267" y="273"/>
                  <a:pt x="267" y="273"/>
                </a:cubicBezTo>
                <a:cubicBezTo>
                  <a:pt x="266" y="280"/>
                  <a:pt x="259" y="291"/>
                  <a:pt x="255" y="297"/>
                </a:cubicBezTo>
                <a:cubicBezTo>
                  <a:pt x="249" y="304"/>
                  <a:pt x="249" y="304"/>
                  <a:pt x="249" y="304"/>
                </a:cubicBezTo>
                <a:cubicBezTo>
                  <a:pt x="245" y="308"/>
                  <a:pt x="242" y="311"/>
                  <a:pt x="237" y="315"/>
                </a:cubicBezTo>
                <a:cubicBezTo>
                  <a:pt x="222" y="326"/>
                  <a:pt x="204" y="333"/>
                  <a:pt x="181" y="333"/>
                </a:cubicBezTo>
                <a:cubicBezTo>
                  <a:pt x="170" y="333"/>
                  <a:pt x="160" y="331"/>
                  <a:pt x="151" y="327"/>
                </a:cubicBezTo>
                <a:cubicBezTo>
                  <a:pt x="126" y="317"/>
                  <a:pt x="104" y="297"/>
                  <a:pt x="98" y="270"/>
                </a:cubicBezTo>
                <a:cubicBezTo>
                  <a:pt x="91" y="269"/>
                  <a:pt x="85" y="269"/>
                  <a:pt x="79" y="268"/>
                </a:cubicBezTo>
                <a:cubicBezTo>
                  <a:pt x="74" y="266"/>
                  <a:pt x="68" y="265"/>
                  <a:pt x="63" y="263"/>
                </a:cubicBezTo>
                <a:cubicBezTo>
                  <a:pt x="59" y="261"/>
                  <a:pt x="54" y="258"/>
                  <a:pt x="50" y="256"/>
                </a:cubicBezTo>
                <a:cubicBezTo>
                  <a:pt x="10" y="228"/>
                  <a:pt x="13" y="199"/>
                  <a:pt x="9" y="191"/>
                </a:cubicBezTo>
                <a:cubicBezTo>
                  <a:pt x="9" y="170"/>
                  <a:pt x="9" y="170"/>
                  <a:pt x="9" y="170"/>
                </a:cubicBezTo>
                <a:cubicBezTo>
                  <a:pt x="13" y="161"/>
                  <a:pt x="7" y="156"/>
                  <a:pt x="27" y="126"/>
                </a:cubicBezTo>
                <a:cubicBezTo>
                  <a:pt x="31" y="121"/>
                  <a:pt x="35" y="118"/>
                  <a:pt x="38" y="114"/>
                </a:cubicBezTo>
                <a:cubicBezTo>
                  <a:pt x="24" y="97"/>
                  <a:pt x="24" y="97"/>
                  <a:pt x="24" y="97"/>
                </a:cubicBezTo>
                <a:cubicBezTo>
                  <a:pt x="11" y="79"/>
                  <a:pt x="11" y="63"/>
                  <a:pt x="9" y="58"/>
                </a:cubicBezTo>
                <a:cubicBezTo>
                  <a:pt x="9" y="37"/>
                  <a:pt x="9" y="37"/>
                  <a:pt x="9" y="37"/>
                </a:cubicBezTo>
                <a:cubicBezTo>
                  <a:pt x="10" y="35"/>
                  <a:pt x="12" y="23"/>
                  <a:pt x="13" y="20"/>
                </a:cubicBezTo>
                <a:cubicBezTo>
                  <a:pt x="16" y="12"/>
                  <a:pt x="18" y="6"/>
                  <a:pt x="21" y="2"/>
                </a:cubicBezTo>
                <a:close/>
                <a:moveTo>
                  <a:pt x="119" y="2"/>
                </a:moveTo>
                <a:cubicBezTo>
                  <a:pt x="131" y="42"/>
                  <a:pt x="186" y="62"/>
                  <a:pt x="224" y="33"/>
                </a:cubicBezTo>
                <a:cubicBezTo>
                  <a:pt x="241" y="20"/>
                  <a:pt x="241" y="12"/>
                  <a:pt x="247" y="2"/>
                </a:cubicBezTo>
                <a:cubicBezTo>
                  <a:pt x="238" y="2"/>
                  <a:pt x="238" y="2"/>
                  <a:pt x="238" y="2"/>
                </a:cubicBezTo>
                <a:cubicBezTo>
                  <a:pt x="235" y="12"/>
                  <a:pt x="225" y="22"/>
                  <a:pt x="218" y="27"/>
                </a:cubicBezTo>
                <a:cubicBezTo>
                  <a:pt x="183" y="52"/>
                  <a:pt x="138" y="31"/>
                  <a:pt x="127" y="2"/>
                </a:cubicBezTo>
                <a:cubicBezTo>
                  <a:pt x="119" y="2"/>
                  <a:pt x="119" y="2"/>
                  <a:pt x="119" y="2"/>
                </a:cubicBezTo>
                <a:close/>
                <a:moveTo>
                  <a:pt x="143" y="2"/>
                </a:moveTo>
                <a:cubicBezTo>
                  <a:pt x="157" y="25"/>
                  <a:pt x="189" y="32"/>
                  <a:pt x="211" y="15"/>
                </a:cubicBezTo>
                <a:cubicBezTo>
                  <a:pt x="217" y="10"/>
                  <a:pt x="220" y="6"/>
                  <a:pt x="222" y="2"/>
                </a:cubicBezTo>
                <a:cubicBezTo>
                  <a:pt x="212" y="2"/>
                  <a:pt x="212" y="2"/>
                  <a:pt x="212" y="2"/>
                </a:cubicBezTo>
                <a:cubicBezTo>
                  <a:pt x="206" y="10"/>
                  <a:pt x="195" y="16"/>
                  <a:pt x="182" y="16"/>
                </a:cubicBezTo>
                <a:cubicBezTo>
                  <a:pt x="171" y="16"/>
                  <a:pt x="160" y="10"/>
                  <a:pt x="153" y="2"/>
                </a:cubicBezTo>
                <a:cubicBezTo>
                  <a:pt x="143" y="2"/>
                  <a:pt x="143" y="2"/>
                  <a:pt x="143" y="2"/>
                </a:cubicBezTo>
                <a:close/>
                <a:moveTo>
                  <a:pt x="313" y="2"/>
                </a:moveTo>
                <a:cubicBezTo>
                  <a:pt x="320" y="14"/>
                  <a:pt x="334" y="24"/>
                  <a:pt x="353" y="24"/>
                </a:cubicBezTo>
                <a:cubicBezTo>
                  <a:pt x="376" y="24"/>
                  <a:pt x="386" y="11"/>
                  <a:pt x="392" y="2"/>
                </a:cubicBezTo>
                <a:cubicBezTo>
                  <a:pt x="382" y="2"/>
                  <a:pt x="382" y="2"/>
                  <a:pt x="382" y="2"/>
                </a:cubicBezTo>
                <a:cubicBezTo>
                  <a:pt x="368" y="20"/>
                  <a:pt x="337" y="20"/>
                  <a:pt x="323" y="2"/>
                </a:cubicBezTo>
                <a:cubicBezTo>
                  <a:pt x="313" y="2"/>
                  <a:pt x="313" y="2"/>
                  <a:pt x="313" y="2"/>
                </a:cubicBezTo>
                <a:close/>
                <a:moveTo>
                  <a:pt x="457" y="2"/>
                </a:moveTo>
                <a:cubicBezTo>
                  <a:pt x="460" y="5"/>
                  <a:pt x="461" y="12"/>
                  <a:pt x="467" y="20"/>
                </a:cubicBezTo>
                <a:cubicBezTo>
                  <a:pt x="503" y="65"/>
                  <a:pt x="572" y="48"/>
                  <a:pt x="586" y="2"/>
                </a:cubicBezTo>
                <a:cubicBezTo>
                  <a:pt x="577" y="2"/>
                  <a:pt x="577" y="2"/>
                  <a:pt x="577" y="2"/>
                </a:cubicBezTo>
                <a:cubicBezTo>
                  <a:pt x="570" y="21"/>
                  <a:pt x="548" y="38"/>
                  <a:pt x="522" y="38"/>
                </a:cubicBezTo>
                <a:cubicBezTo>
                  <a:pt x="497" y="38"/>
                  <a:pt x="473" y="21"/>
                  <a:pt x="467" y="2"/>
                </a:cubicBezTo>
                <a:cubicBezTo>
                  <a:pt x="457" y="2"/>
                  <a:pt x="457" y="2"/>
                  <a:pt x="457" y="2"/>
                </a:cubicBezTo>
                <a:close/>
                <a:moveTo>
                  <a:pt x="483" y="2"/>
                </a:moveTo>
                <a:cubicBezTo>
                  <a:pt x="484" y="3"/>
                  <a:pt x="484" y="5"/>
                  <a:pt x="485" y="6"/>
                </a:cubicBezTo>
                <a:cubicBezTo>
                  <a:pt x="504" y="32"/>
                  <a:pt x="546" y="30"/>
                  <a:pt x="562" y="2"/>
                </a:cubicBezTo>
                <a:cubicBezTo>
                  <a:pt x="552" y="2"/>
                  <a:pt x="552" y="2"/>
                  <a:pt x="552" y="2"/>
                </a:cubicBezTo>
                <a:cubicBezTo>
                  <a:pt x="545" y="10"/>
                  <a:pt x="533" y="16"/>
                  <a:pt x="522" y="16"/>
                </a:cubicBezTo>
                <a:cubicBezTo>
                  <a:pt x="509" y="16"/>
                  <a:pt x="499" y="10"/>
                  <a:pt x="492" y="2"/>
                </a:cubicBezTo>
                <a:cubicBezTo>
                  <a:pt x="483" y="2"/>
                  <a:pt x="483" y="2"/>
                  <a:pt x="483" y="2"/>
                </a:cubicBezTo>
                <a:close/>
                <a:moveTo>
                  <a:pt x="652" y="2"/>
                </a:moveTo>
                <a:cubicBezTo>
                  <a:pt x="653" y="3"/>
                  <a:pt x="654" y="5"/>
                  <a:pt x="655" y="6"/>
                </a:cubicBezTo>
                <a:cubicBezTo>
                  <a:pt x="675" y="33"/>
                  <a:pt x="716" y="28"/>
                  <a:pt x="731" y="2"/>
                </a:cubicBezTo>
                <a:cubicBezTo>
                  <a:pt x="721" y="2"/>
                  <a:pt x="721" y="2"/>
                  <a:pt x="721" y="2"/>
                </a:cubicBezTo>
                <a:cubicBezTo>
                  <a:pt x="714" y="10"/>
                  <a:pt x="703" y="16"/>
                  <a:pt x="691" y="16"/>
                </a:cubicBezTo>
                <a:cubicBezTo>
                  <a:pt x="679" y="16"/>
                  <a:pt x="669" y="10"/>
                  <a:pt x="662" y="2"/>
                </a:cubicBezTo>
                <a:cubicBezTo>
                  <a:pt x="652" y="2"/>
                  <a:pt x="652" y="2"/>
                  <a:pt x="652" y="2"/>
                </a:cubicBezTo>
                <a:close/>
                <a:moveTo>
                  <a:pt x="822" y="2"/>
                </a:moveTo>
                <a:cubicBezTo>
                  <a:pt x="823" y="3"/>
                  <a:pt x="823" y="4"/>
                  <a:pt x="824" y="6"/>
                </a:cubicBezTo>
                <a:cubicBezTo>
                  <a:pt x="836" y="21"/>
                  <a:pt x="854" y="27"/>
                  <a:pt x="871" y="23"/>
                </a:cubicBezTo>
                <a:cubicBezTo>
                  <a:pt x="871" y="15"/>
                  <a:pt x="871" y="15"/>
                  <a:pt x="871" y="15"/>
                </a:cubicBezTo>
                <a:cubicBezTo>
                  <a:pt x="856" y="18"/>
                  <a:pt x="840" y="13"/>
                  <a:pt x="831" y="2"/>
                </a:cubicBezTo>
                <a:cubicBezTo>
                  <a:pt x="822" y="2"/>
                  <a:pt x="822" y="2"/>
                  <a:pt x="822" y="2"/>
                </a:cubicBezTo>
                <a:close/>
                <a:moveTo>
                  <a:pt x="135" y="53"/>
                </a:moveTo>
                <a:cubicBezTo>
                  <a:pt x="128" y="50"/>
                  <a:pt x="119" y="40"/>
                  <a:pt x="114" y="35"/>
                </a:cubicBezTo>
                <a:cubicBezTo>
                  <a:pt x="108" y="28"/>
                  <a:pt x="104" y="19"/>
                  <a:pt x="100" y="10"/>
                </a:cubicBezTo>
                <a:cubicBezTo>
                  <a:pt x="66" y="10"/>
                  <a:pt x="48" y="46"/>
                  <a:pt x="69" y="72"/>
                </a:cubicBezTo>
                <a:cubicBezTo>
                  <a:pt x="89" y="97"/>
                  <a:pt x="132" y="85"/>
                  <a:pt x="135" y="53"/>
                </a:cubicBezTo>
                <a:close/>
                <a:moveTo>
                  <a:pt x="305" y="53"/>
                </a:moveTo>
                <a:cubicBezTo>
                  <a:pt x="293" y="47"/>
                  <a:pt x="277" y="29"/>
                  <a:pt x="272" y="16"/>
                </a:cubicBezTo>
                <a:cubicBezTo>
                  <a:pt x="265" y="0"/>
                  <a:pt x="267" y="17"/>
                  <a:pt x="252" y="34"/>
                </a:cubicBezTo>
                <a:cubicBezTo>
                  <a:pt x="241" y="47"/>
                  <a:pt x="242" y="44"/>
                  <a:pt x="231" y="53"/>
                </a:cubicBezTo>
                <a:cubicBezTo>
                  <a:pt x="230" y="70"/>
                  <a:pt x="250" y="85"/>
                  <a:pt x="267" y="85"/>
                </a:cubicBezTo>
                <a:cubicBezTo>
                  <a:pt x="287" y="85"/>
                  <a:pt x="303" y="71"/>
                  <a:pt x="305" y="53"/>
                </a:cubicBezTo>
                <a:close/>
                <a:moveTo>
                  <a:pt x="474" y="53"/>
                </a:moveTo>
                <a:cubicBezTo>
                  <a:pt x="462" y="46"/>
                  <a:pt x="447" y="29"/>
                  <a:pt x="441" y="16"/>
                </a:cubicBezTo>
                <a:cubicBezTo>
                  <a:pt x="435" y="0"/>
                  <a:pt x="436" y="16"/>
                  <a:pt x="421" y="34"/>
                </a:cubicBezTo>
                <a:cubicBezTo>
                  <a:pt x="416" y="40"/>
                  <a:pt x="408" y="49"/>
                  <a:pt x="400" y="53"/>
                </a:cubicBezTo>
                <a:cubicBezTo>
                  <a:pt x="405" y="96"/>
                  <a:pt x="469" y="96"/>
                  <a:pt x="474" y="53"/>
                </a:cubicBezTo>
                <a:close/>
                <a:moveTo>
                  <a:pt x="644" y="53"/>
                </a:moveTo>
                <a:cubicBezTo>
                  <a:pt x="640" y="50"/>
                  <a:pt x="636" y="47"/>
                  <a:pt x="632" y="44"/>
                </a:cubicBezTo>
                <a:cubicBezTo>
                  <a:pt x="624" y="38"/>
                  <a:pt x="616" y="26"/>
                  <a:pt x="611" y="16"/>
                </a:cubicBezTo>
                <a:cubicBezTo>
                  <a:pt x="604" y="1"/>
                  <a:pt x="606" y="14"/>
                  <a:pt x="591" y="34"/>
                </a:cubicBezTo>
                <a:cubicBezTo>
                  <a:pt x="587" y="39"/>
                  <a:pt x="576" y="50"/>
                  <a:pt x="570" y="53"/>
                </a:cubicBezTo>
                <a:cubicBezTo>
                  <a:pt x="572" y="71"/>
                  <a:pt x="587" y="85"/>
                  <a:pt x="606" y="85"/>
                </a:cubicBezTo>
                <a:cubicBezTo>
                  <a:pt x="626" y="86"/>
                  <a:pt x="644" y="69"/>
                  <a:pt x="644" y="53"/>
                </a:cubicBezTo>
                <a:close/>
                <a:moveTo>
                  <a:pt x="813" y="53"/>
                </a:moveTo>
                <a:cubicBezTo>
                  <a:pt x="799" y="42"/>
                  <a:pt x="789" y="34"/>
                  <a:pt x="781" y="16"/>
                </a:cubicBezTo>
                <a:cubicBezTo>
                  <a:pt x="774" y="1"/>
                  <a:pt x="776" y="14"/>
                  <a:pt x="761" y="34"/>
                </a:cubicBezTo>
                <a:cubicBezTo>
                  <a:pt x="757" y="39"/>
                  <a:pt x="745" y="50"/>
                  <a:pt x="739" y="53"/>
                </a:cubicBezTo>
                <a:cubicBezTo>
                  <a:pt x="742" y="80"/>
                  <a:pt x="777" y="97"/>
                  <a:pt x="801" y="76"/>
                </a:cubicBezTo>
                <a:cubicBezTo>
                  <a:pt x="806" y="72"/>
                  <a:pt x="814" y="63"/>
                  <a:pt x="813" y="53"/>
                </a:cubicBezTo>
                <a:close/>
                <a:moveTo>
                  <a:pt x="326" y="63"/>
                </a:moveTo>
                <a:cubicBezTo>
                  <a:pt x="313" y="58"/>
                  <a:pt x="313" y="58"/>
                  <a:pt x="313" y="58"/>
                </a:cubicBezTo>
                <a:cubicBezTo>
                  <a:pt x="307" y="72"/>
                  <a:pt x="307" y="75"/>
                  <a:pt x="297" y="83"/>
                </a:cubicBezTo>
                <a:cubicBezTo>
                  <a:pt x="276" y="101"/>
                  <a:pt x="244" y="96"/>
                  <a:pt x="229" y="72"/>
                </a:cubicBezTo>
                <a:cubicBezTo>
                  <a:pt x="226" y="68"/>
                  <a:pt x="225" y="62"/>
                  <a:pt x="222" y="58"/>
                </a:cubicBezTo>
                <a:cubicBezTo>
                  <a:pt x="210" y="63"/>
                  <a:pt x="210" y="63"/>
                  <a:pt x="210" y="63"/>
                </a:cubicBezTo>
                <a:cubicBezTo>
                  <a:pt x="213" y="86"/>
                  <a:pt x="239" y="108"/>
                  <a:pt x="267" y="108"/>
                </a:cubicBezTo>
                <a:cubicBezTo>
                  <a:pt x="296" y="108"/>
                  <a:pt x="321" y="86"/>
                  <a:pt x="326" y="63"/>
                </a:cubicBezTo>
                <a:close/>
                <a:moveTo>
                  <a:pt x="495" y="63"/>
                </a:moveTo>
                <a:cubicBezTo>
                  <a:pt x="483" y="58"/>
                  <a:pt x="483" y="58"/>
                  <a:pt x="483" y="58"/>
                </a:cubicBezTo>
                <a:cubicBezTo>
                  <a:pt x="480" y="63"/>
                  <a:pt x="479" y="67"/>
                  <a:pt x="476" y="72"/>
                </a:cubicBezTo>
                <a:cubicBezTo>
                  <a:pt x="457" y="104"/>
                  <a:pt x="409" y="99"/>
                  <a:pt x="395" y="65"/>
                </a:cubicBezTo>
                <a:cubicBezTo>
                  <a:pt x="394" y="63"/>
                  <a:pt x="393" y="60"/>
                  <a:pt x="392" y="58"/>
                </a:cubicBezTo>
                <a:cubicBezTo>
                  <a:pt x="379" y="63"/>
                  <a:pt x="379" y="63"/>
                  <a:pt x="379" y="63"/>
                </a:cubicBezTo>
                <a:cubicBezTo>
                  <a:pt x="384" y="87"/>
                  <a:pt x="409" y="108"/>
                  <a:pt x="437" y="108"/>
                </a:cubicBezTo>
                <a:cubicBezTo>
                  <a:pt x="466" y="108"/>
                  <a:pt x="490" y="87"/>
                  <a:pt x="495" y="63"/>
                </a:cubicBezTo>
                <a:close/>
                <a:moveTo>
                  <a:pt x="665" y="63"/>
                </a:moveTo>
                <a:cubicBezTo>
                  <a:pt x="652" y="58"/>
                  <a:pt x="652" y="58"/>
                  <a:pt x="652" y="58"/>
                </a:cubicBezTo>
                <a:cubicBezTo>
                  <a:pt x="650" y="62"/>
                  <a:pt x="649" y="68"/>
                  <a:pt x="646" y="72"/>
                </a:cubicBezTo>
                <a:cubicBezTo>
                  <a:pt x="632" y="95"/>
                  <a:pt x="599" y="101"/>
                  <a:pt x="577" y="83"/>
                </a:cubicBezTo>
                <a:cubicBezTo>
                  <a:pt x="566" y="74"/>
                  <a:pt x="566" y="69"/>
                  <a:pt x="562" y="58"/>
                </a:cubicBezTo>
                <a:cubicBezTo>
                  <a:pt x="549" y="63"/>
                  <a:pt x="549" y="63"/>
                  <a:pt x="549" y="63"/>
                </a:cubicBezTo>
                <a:cubicBezTo>
                  <a:pt x="554" y="96"/>
                  <a:pt x="605" y="126"/>
                  <a:pt x="645" y="94"/>
                </a:cubicBezTo>
                <a:cubicBezTo>
                  <a:pt x="652" y="89"/>
                  <a:pt x="663" y="76"/>
                  <a:pt x="665" y="63"/>
                </a:cubicBezTo>
                <a:close/>
                <a:moveTo>
                  <a:pt x="834" y="63"/>
                </a:moveTo>
                <a:cubicBezTo>
                  <a:pt x="822" y="58"/>
                  <a:pt x="822" y="58"/>
                  <a:pt x="822" y="58"/>
                </a:cubicBezTo>
                <a:cubicBezTo>
                  <a:pt x="820" y="61"/>
                  <a:pt x="812" y="93"/>
                  <a:pt x="777" y="94"/>
                </a:cubicBezTo>
                <a:cubicBezTo>
                  <a:pt x="754" y="94"/>
                  <a:pt x="735" y="77"/>
                  <a:pt x="732" y="58"/>
                </a:cubicBezTo>
                <a:cubicBezTo>
                  <a:pt x="719" y="63"/>
                  <a:pt x="719" y="63"/>
                  <a:pt x="719" y="63"/>
                </a:cubicBezTo>
                <a:cubicBezTo>
                  <a:pt x="723" y="95"/>
                  <a:pt x="772" y="126"/>
                  <a:pt x="814" y="95"/>
                </a:cubicBezTo>
                <a:cubicBezTo>
                  <a:pt x="821" y="89"/>
                  <a:pt x="833" y="77"/>
                  <a:pt x="834" y="63"/>
                </a:cubicBezTo>
                <a:close/>
                <a:moveTo>
                  <a:pt x="345" y="67"/>
                </a:moveTo>
                <a:cubicBezTo>
                  <a:pt x="334" y="65"/>
                  <a:pt x="334" y="65"/>
                  <a:pt x="334" y="65"/>
                </a:cubicBezTo>
                <a:cubicBezTo>
                  <a:pt x="327" y="93"/>
                  <a:pt x="301" y="116"/>
                  <a:pt x="267" y="116"/>
                </a:cubicBezTo>
                <a:cubicBezTo>
                  <a:pt x="234" y="116"/>
                  <a:pt x="208" y="92"/>
                  <a:pt x="202" y="65"/>
                </a:cubicBezTo>
                <a:cubicBezTo>
                  <a:pt x="190" y="67"/>
                  <a:pt x="190" y="67"/>
                  <a:pt x="190" y="67"/>
                </a:cubicBezTo>
                <a:cubicBezTo>
                  <a:pt x="190" y="80"/>
                  <a:pt x="205" y="100"/>
                  <a:pt x="216" y="109"/>
                </a:cubicBezTo>
                <a:cubicBezTo>
                  <a:pt x="249" y="139"/>
                  <a:pt x="307" y="134"/>
                  <a:pt x="335" y="91"/>
                </a:cubicBezTo>
                <a:cubicBezTo>
                  <a:pt x="338" y="87"/>
                  <a:pt x="346" y="74"/>
                  <a:pt x="345" y="67"/>
                </a:cubicBezTo>
                <a:close/>
                <a:moveTo>
                  <a:pt x="515" y="67"/>
                </a:moveTo>
                <a:cubicBezTo>
                  <a:pt x="503" y="65"/>
                  <a:pt x="503" y="65"/>
                  <a:pt x="503" y="65"/>
                </a:cubicBezTo>
                <a:cubicBezTo>
                  <a:pt x="497" y="92"/>
                  <a:pt x="471" y="116"/>
                  <a:pt x="437" y="116"/>
                </a:cubicBezTo>
                <a:cubicBezTo>
                  <a:pt x="404" y="116"/>
                  <a:pt x="377" y="92"/>
                  <a:pt x="371" y="65"/>
                </a:cubicBezTo>
                <a:cubicBezTo>
                  <a:pt x="359" y="67"/>
                  <a:pt x="359" y="67"/>
                  <a:pt x="359" y="67"/>
                </a:cubicBezTo>
                <a:cubicBezTo>
                  <a:pt x="359" y="73"/>
                  <a:pt x="366" y="86"/>
                  <a:pt x="369" y="91"/>
                </a:cubicBezTo>
                <a:cubicBezTo>
                  <a:pt x="401" y="140"/>
                  <a:pt x="473" y="141"/>
                  <a:pt x="505" y="91"/>
                </a:cubicBezTo>
                <a:cubicBezTo>
                  <a:pt x="508" y="87"/>
                  <a:pt x="515" y="73"/>
                  <a:pt x="515" y="67"/>
                </a:cubicBezTo>
                <a:close/>
                <a:moveTo>
                  <a:pt x="685" y="67"/>
                </a:moveTo>
                <a:cubicBezTo>
                  <a:pt x="673" y="65"/>
                  <a:pt x="673" y="65"/>
                  <a:pt x="673" y="65"/>
                </a:cubicBezTo>
                <a:cubicBezTo>
                  <a:pt x="669" y="74"/>
                  <a:pt x="671" y="74"/>
                  <a:pt x="664" y="85"/>
                </a:cubicBezTo>
                <a:cubicBezTo>
                  <a:pt x="632" y="135"/>
                  <a:pt x="554" y="121"/>
                  <a:pt x="541" y="65"/>
                </a:cubicBezTo>
                <a:cubicBezTo>
                  <a:pt x="529" y="67"/>
                  <a:pt x="529" y="67"/>
                  <a:pt x="529" y="67"/>
                </a:cubicBezTo>
                <a:cubicBezTo>
                  <a:pt x="529" y="79"/>
                  <a:pt x="545" y="101"/>
                  <a:pt x="555" y="109"/>
                </a:cubicBezTo>
                <a:cubicBezTo>
                  <a:pt x="595" y="142"/>
                  <a:pt x="650" y="130"/>
                  <a:pt x="675" y="91"/>
                </a:cubicBezTo>
                <a:cubicBezTo>
                  <a:pt x="678" y="86"/>
                  <a:pt x="685" y="74"/>
                  <a:pt x="685" y="67"/>
                </a:cubicBezTo>
                <a:close/>
                <a:moveTo>
                  <a:pt x="854" y="67"/>
                </a:moveTo>
                <a:cubicBezTo>
                  <a:pt x="843" y="65"/>
                  <a:pt x="843" y="65"/>
                  <a:pt x="843" y="65"/>
                </a:cubicBezTo>
                <a:cubicBezTo>
                  <a:pt x="838" y="75"/>
                  <a:pt x="838" y="86"/>
                  <a:pt x="820" y="101"/>
                </a:cubicBezTo>
                <a:cubicBezTo>
                  <a:pt x="795" y="121"/>
                  <a:pt x="760" y="121"/>
                  <a:pt x="733" y="101"/>
                </a:cubicBezTo>
                <a:cubicBezTo>
                  <a:pt x="725" y="94"/>
                  <a:pt x="713" y="80"/>
                  <a:pt x="710" y="65"/>
                </a:cubicBezTo>
                <a:cubicBezTo>
                  <a:pt x="699" y="67"/>
                  <a:pt x="699" y="67"/>
                  <a:pt x="699" y="67"/>
                </a:cubicBezTo>
                <a:cubicBezTo>
                  <a:pt x="698" y="73"/>
                  <a:pt x="706" y="87"/>
                  <a:pt x="708" y="91"/>
                </a:cubicBezTo>
                <a:cubicBezTo>
                  <a:pt x="722" y="113"/>
                  <a:pt x="747" y="128"/>
                  <a:pt x="776" y="128"/>
                </a:cubicBezTo>
                <a:cubicBezTo>
                  <a:pt x="798" y="128"/>
                  <a:pt x="814" y="120"/>
                  <a:pt x="827" y="110"/>
                </a:cubicBezTo>
                <a:cubicBezTo>
                  <a:pt x="838" y="102"/>
                  <a:pt x="855" y="78"/>
                  <a:pt x="854" y="67"/>
                </a:cubicBezTo>
                <a:close/>
                <a:moveTo>
                  <a:pt x="388" y="122"/>
                </a:moveTo>
                <a:cubicBezTo>
                  <a:pt x="373" y="110"/>
                  <a:pt x="358" y="96"/>
                  <a:pt x="353" y="76"/>
                </a:cubicBezTo>
                <a:cubicBezTo>
                  <a:pt x="348" y="80"/>
                  <a:pt x="352" y="87"/>
                  <a:pt x="328" y="112"/>
                </a:cubicBezTo>
                <a:cubicBezTo>
                  <a:pt x="325" y="116"/>
                  <a:pt x="321" y="119"/>
                  <a:pt x="317" y="122"/>
                </a:cubicBezTo>
                <a:cubicBezTo>
                  <a:pt x="319" y="142"/>
                  <a:pt x="353" y="159"/>
                  <a:pt x="376" y="141"/>
                </a:cubicBezTo>
                <a:cubicBezTo>
                  <a:pt x="380" y="137"/>
                  <a:pt x="387" y="129"/>
                  <a:pt x="388" y="122"/>
                </a:cubicBezTo>
                <a:close/>
                <a:moveTo>
                  <a:pt x="219" y="122"/>
                </a:moveTo>
                <a:cubicBezTo>
                  <a:pt x="205" y="113"/>
                  <a:pt x="189" y="96"/>
                  <a:pt x="183" y="76"/>
                </a:cubicBezTo>
                <a:cubicBezTo>
                  <a:pt x="181" y="78"/>
                  <a:pt x="179" y="85"/>
                  <a:pt x="177" y="89"/>
                </a:cubicBezTo>
                <a:cubicBezTo>
                  <a:pt x="174" y="94"/>
                  <a:pt x="172" y="98"/>
                  <a:pt x="168" y="102"/>
                </a:cubicBezTo>
                <a:cubicBezTo>
                  <a:pt x="160" y="113"/>
                  <a:pt x="154" y="116"/>
                  <a:pt x="147" y="122"/>
                </a:cubicBezTo>
                <a:cubicBezTo>
                  <a:pt x="149" y="136"/>
                  <a:pt x="166" y="149"/>
                  <a:pt x="183" y="149"/>
                </a:cubicBezTo>
                <a:cubicBezTo>
                  <a:pt x="200" y="149"/>
                  <a:pt x="216" y="136"/>
                  <a:pt x="219" y="122"/>
                </a:cubicBezTo>
                <a:close/>
                <a:moveTo>
                  <a:pt x="558" y="122"/>
                </a:moveTo>
                <a:cubicBezTo>
                  <a:pt x="545" y="111"/>
                  <a:pt x="537" y="105"/>
                  <a:pt x="528" y="89"/>
                </a:cubicBezTo>
                <a:cubicBezTo>
                  <a:pt x="526" y="85"/>
                  <a:pt x="524" y="79"/>
                  <a:pt x="522" y="75"/>
                </a:cubicBezTo>
                <a:cubicBezTo>
                  <a:pt x="512" y="99"/>
                  <a:pt x="504" y="110"/>
                  <a:pt x="486" y="122"/>
                </a:cubicBezTo>
                <a:cubicBezTo>
                  <a:pt x="490" y="142"/>
                  <a:pt x="519" y="159"/>
                  <a:pt x="545" y="141"/>
                </a:cubicBezTo>
                <a:cubicBezTo>
                  <a:pt x="549" y="138"/>
                  <a:pt x="557" y="130"/>
                  <a:pt x="558" y="122"/>
                </a:cubicBezTo>
                <a:close/>
                <a:moveTo>
                  <a:pt x="727" y="122"/>
                </a:moveTo>
                <a:cubicBezTo>
                  <a:pt x="723" y="118"/>
                  <a:pt x="720" y="117"/>
                  <a:pt x="716" y="113"/>
                </a:cubicBezTo>
                <a:cubicBezTo>
                  <a:pt x="694" y="91"/>
                  <a:pt x="696" y="80"/>
                  <a:pt x="691" y="76"/>
                </a:cubicBezTo>
                <a:cubicBezTo>
                  <a:pt x="686" y="95"/>
                  <a:pt x="669" y="114"/>
                  <a:pt x="656" y="122"/>
                </a:cubicBezTo>
                <a:cubicBezTo>
                  <a:pt x="659" y="141"/>
                  <a:pt x="689" y="159"/>
                  <a:pt x="715" y="141"/>
                </a:cubicBezTo>
                <a:cubicBezTo>
                  <a:pt x="719" y="138"/>
                  <a:pt x="726" y="130"/>
                  <a:pt x="727" y="122"/>
                </a:cubicBezTo>
                <a:close/>
                <a:moveTo>
                  <a:pt x="239" y="132"/>
                </a:moveTo>
                <a:cubicBezTo>
                  <a:pt x="227" y="127"/>
                  <a:pt x="227" y="127"/>
                  <a:pt x="227" y="127"/>
                </a:cubicBezTo>
                <a:cubicBezTo>
                  <a:pt x="221" y="133"/>
                  <a:pt x="214" y="157"/>
                  <a:pt x="183" y="157"/>
                </a:cubicBezTo>
                <a:cubicBezTo>
                  <a:pt x="160" y="157"/>
                  <a:pt x="147" y="143"/>
                  <a:pt x="139" y="127"/>
                </a:cubicBezTo>
                <a:cubicBezTo>
                  <a:pt x="127" y="132"/>
                  <a:pt x="127" y="132"/>
                  <a:pt x="127" y="132"/>
                </a:cubicBezTo>
                <a:cubicBezTo>
                  <a:pt x="140" y="169"/>
                  <a:pt x="186" y="183"/>
                  <a:pt x="219" y="159"/>
                </a:cubicBezTo>
                <a:cubicBezTo>
                  <a:pt x="225" y="154"/>
                  <a:pt x="237" y="142"/>
                  <a:pt x="239" y="132"/>
                </a:cubicBezTo>
                <a:close/>
                <a:moveTo>
                  <a:pt x="408" y="132"/>
                </a:moveTo>
                <a:cubicBezTo>
                  <a:pt x="407" y="131"/>
                  <a:pt x="399" y="128"/>
                  <a:pt x="396" y="127"/>
                </a:cubicBezTo>
                <a:cubicBezTo>
                  <a:pt x="394" y="129"/>
                  <a:pt x="392" y="135"/>
                  <a:pt x="390" y="138"/>
                </a:cubicBezTo>
                <a:cubicBezTo>
                  <a:pt x="387" y="142"/>
                  <a:pt x="384" y="145"/>
                  <a:pt x="381" y="147"/>
                </a:cubicBezTo>
                <a:cubicBezTo>
                  <a:pt x="374" y="153"/>
                  <a:pt x="364" y="157"/>
                  <a:pt x="353" y="157"/>
                </a:cubicBezTo>
                <a:cubicBezTo>
                  <a:pt x="342" y="157"/>
                  <a:pt x="332" y="153"/>
                  <a:pt x="325" y="148"/>
                </a:cubicBezTo>
                <a:cubicBezTo>
                  <a:pt x="318" y="143"/>
                  <a:pt x="314" y="137"/>
                  <a:pt x="309" y="127"/>
                </a:cubicBezTo>
                <a:cubicBezTo>
                  <a:pt x="306" y="128"/>
                  <a:pt x="298" y="130"/>
                  <a:pt x="296" y="132"/>
                </a:cubicBezTo>
                <a:cubicBezTo>
                  <a:pt x="303" y="152"/>
                  <a:pt x="325" y="171"/>
                  <a:pt x="352" y="171"/>
                </a:cubicBezTo>
                <a:cubicBezTo>
                  <a:pt x="379" y="171"/>
                  <a:pt x="402" y="152"/>
                  <a:pt x="408" y="132"/>
                </a:cubicBezTo>
                <a:close/>
                <a:moveTo>
                  <a:pt x="578" y="132"/>
                </a:moveTo>
                <a:cubicBezTo>
                  <a:pt x="565" y="127"/>
                  <a:pt x="565" y="127"/>
                  <a:pt x="565" y="127"/>
                </a:cubicBezTo>
                <a:cubicBezTo>
                  <a:pt x="550" y="163"/>
                  <a:pt x="507" y="166"/>
                  <a:pt x="485" y="138"/>
                </a:cubicBezTo>
                <a:cubicBezTo>
                  <a:pt x="483" y="135"/>
                  <a:pt x="480" y="129"/>
                  <a:pt x="478" y="127"/>
                </a:cubicBezTo>
                <a:cubicBezTo>
                  <a:pt x="466" y="132"/>
                  <a:pt x="466" y="132"/>
                  <a:pt x="466" y="132"/>
                </a:cubicBezTo>
                <a:cubicBezTo>
                  <a:pt x="470" y="152"/>
                  <a:pt x="496" y="171"/>
                  <a:pt x="522" y="171"/>
                </a:cubicBezTo>
                <a:cubicBezTo>
                  <a:pt x="549" y="171"/>
                  <a:pt x="571" y="152"/>
                  <a:pt x="578" y="132"/>
                </a:cubicBezTo>
                <a:close/>
                <a:moveTo>
                  <a:pt x="748" y="132"/>
                </a:moveTo>
                <a:cubicBezTo>
                  <a:pt x="735" y="127"/>
                  <a:pt x="735" y="127"/>
                  <a:pt x="735" y="127"/>
                </a:cubicBezTo>
                <a:cubicBezTo>
                  <a:pt x="727" y="145"/>
                  <a:pt x="714" y="157"/>
                  <a:pt x="692" y="157"/>
                </a:cubicBezTo>
                <a:cubicBezTo>
                  <a:pt x="677" y="157"/>
                  <a:pt x="664" y="150"/>
                  <a:pt x="655" y="139"/>
                </a:cubicBezTo>
                <a:cubicBezTo>
                  <a:pt x="652" y="135"/>
                  <a:pt x="651" y="130"/>
                  <a:pt x="648" y="127"/>
                </a:cubicBezTo>
                <a:cubicBezTo>
                  <a:pt x="636" y="132"/>
                  <a:pt x="636" y="132"/>
                  <a:pt x="636" y="132"/>
                </a:cubicBezTo>
                <a:cubicBezTo>
                  <a:pt x="651" y="180"/>
                  <a:pt x="727" y="187"/>
                  <a:pt x="748" y="132"/>
                </a:cubicBezTo>
                <a:close/>
                <a:moveTo>
                  <a:pt x="598" y="136"/>
                </a:moveTo>
                <a:cubicBezTo>
                  <a:pt x="587" y="134"/>
                  <a:pt x="587" y="134"/>
                  <a:pt x="587" y="134"/>
                </a:cubicBezTo>
                <a:cubicBezTo>
                  <a:pt x="585" y="137"/>
                  <a:pt x="584" y="140"/>
                  <a:pt x="583" y="143"/>
                </a:cubicBezTo>
                <a:cubicBezTo>
                  <a:pt x="559" y="189"/>
                  <a:pt x="484" y="197"/>
                  <a:pt x="458" y="135"/>
                </a:cubicBezTo>
                <a:cubicBezTo>
                  <a:pt x="446" y="136"/>
                  <a:pt x="446" y="136"/>
                  <a:pt x="446" y="136"/>
                </a:cubicBezTo>
                <a:cubicBezTo>
                  <a:pt x="447" y="149"/>
                  <a:pt x="462" y="167"/>
                  <a:pt x="473" y="175"/>
                </a:cubicBezTo>
                <a:cubicBezTo>
                  <a:pt x="501" y="197"/>
                  <a:pt x="543" y="197"/>
                  <a:pt x="571" y="175"/>
                </a:cubicBezTo>
                <a:cubicBezTo>
                  <a:pt x="579" y="169"/>
                  <a:pt x="596" y="151"/>
                  <a:pt x="598" y="136"/>
                </a:cubicBezTo>
                <a:close/>
                <a:moveTo>
                  <a:pt x="259" y="136"/>
                </a:moveTo>
                <a:cubicBezTo>
                  <a:pt x="247" y="134"/>
                  <a:pt x="247" y="134"/>
                  <a:pt x="247" y="134"/>
                </a:cubicBezTo>
                <a:cubicBezTo>
                  <a:pt x="245" y="138"/>
                  <a:pt x="245" y="142"/>
                  <a:pt x="238" y="152"/>
                </a:cubicBezTo>
                <a:cubicBezTo>
                  <a:pt x="205" y="195"/>
                  <a:pt x="138" y="186"/>
                  <a:pt x="118" y="134"/>
                </a:cubicBezTo>
                <a:cubicBezTo>
                  <a:pt x="107" y="136"/>
                  <a:pt x="107" y="136"/>
                  <a:pt x="107" y="136"/>
                </a:cubicBezTo>
                <a:cubicBezTo>
                  <a:pt x="109" y="151"/>
                  <a:pt x="125" y="169"/>
                  <a:pt x="133" y="174"/>
                </a:cubicBezTo>
                <a:cubicBezTo>
                  <a:pt x="173" y="203"/>
                  <a:pt x="222" y="194"/>
                  <a:pt x="248" y="158"/>
                </a:cubicBezTo>
                <a:cubicBezTo>
                  <a:pt x="251" y="154"/>
                  <a:pt x="258" y="143"/>
                  <a:pt x="259" y="136"/>
                </a:cubicBezTo>
                <a:close/>
                <a:moveTo>
                  <a:pt x="429" y="136"/>
                </a:moveTo>
                <a:cubicBezTo>
                  <a:pt x="417" y="134"/>
                  <a:pt x="417" y="134"/>
                  <a:pt x="417" y="134"/>
                </a:cubicBezTo>
                <a:cubicBezTo>
                  <a:pt x="410" y="149"/>
                  <a:pt x="404" y="157"/>
                  <a:pt x="394" y="166"/>
                </a:cubicBezTo>
                <a:cubicBezTo>
                  <a:pt x="384" y="173"/>
                  <a:pt x="369" y="179"/>
                  <a:pt x="353" y="179"/>
                </a:cubicBezTo>
                <a:cubicBezTo>
                  <a:pt x="336" y="179"/>
                  <a:pt x="322" y="174"/>
                  <a:pt x="312" y="166"/>
                </a:cubicBezTo>
                <a:cubicBezTo>
                  <a:pt x="304" y="161"/>
                  <a:pt x="291" y="147"/>
                  <a:pt x="289" y="135"/>
                </a:cubicBezTo>
                <a:cubicBezTo>
                  <a:pt x="276" y="136"/>
                  <a:pt x="276" y="136"/>
                  <a:pt x="276" y="136"/>
                </a:cubicBezTo>
                <a:cubicBezTo>
                  <a:pt x="278" y="151"/>
                  <a:pt x="295" y="168"/>
                  <a:pt x="303" y="175"/>
                </a:cubicBezTo>
                <a:cubicBezTo>
                  <a:pt x="315" y="184"/>
                  <a:pt x="332" y="191"/>
                  <a:pt x="352" y="192"/>
                </a:cubicBezTo>
                <a:cubicBezTo>
                  <a:pt x="372" y="192"/>
                  <a:pt x="389" y="184"/>
                  <a:pt x="401" y="175"/>
                </a:cubicBezTo>
                <a:cubicBezTo>
                  <a:pt x="410" y="169"/>
                  <a:pt x="426" y="151"/>
                  <a:pt x="429" y="136"/>
                </a:cubicBezTo>
                <a:close/>
                <a:moveTo>
                  <a:pt x="768" y="136"/>
                </a:moveTo>
                <a:cubicBezTo>
                  <a:pt x="756" y="134"/>
                  <a:pt x="756" y="134"/>
                  <a:pt x="756" y="134"/>
                </a:cubicBezTo>
                <a:cubicBezTo>
                  <a:pt x="732" y="193"/>
                  <a:pt x="658" y="192"/>
                  <a:pt x="631" y="144"/>
                </a:cubicBezTo>
                <a:cubicBezTo>
                  <a:pt x="630" y="141"/>
                  <a:pt x="629" y="137"/>
                  <a:pt x="627" y="135"/>
                </a:cubicBezTo>
                <a:cubicBezTo>
                  <a:pt x="615" y="136"/>
                  <a:pt x="615" y="136"/>
                  <a:pt x="615" y="136"/>
                </a:cubicBezTo>
                <a:cubicBezTo>
                  <a:pt x="617" y="149"/>
                  <a:pt x="632" y="167"/>
                  <a:pt x="642" y="175"/>
                </a:cubicBezTo>
                <a:cubicBezTo>
                  <a:pt x="671" y="197"/>
                  <a:pt x="712" y="197"/>
                  <a:pt x="741" y="175"/>
                </a:cubicBezTo>
                <a:cubicBezTo>
                  <a:pt x="749" y="169"/>
                  <a:pt x="766" y="151"/>
                  <a:pt x="768" y="136"/>
                </a:cubicBezTo>
                <a:close/>
                <a:moveTo>
                  <a:pt x="135" y="186"/>
                </a:moveTo>
                <a:cubicBezTo>
                  <a:pt x="128" y="179"/>
                  <a:pt x="125" y="181"/>
                  <a:pt x="115" y="168"/>
                </a:cubicBezTo>
                <a:cubicBezTo>
                  <a:pt x="104" y="155"/>
                  <a:pt x="106" y="153"/>
                  <a:pt x="99" y="143"/>
                </a:cubicBezTo>
                <a:cubicBezTo>
                  <a:pt x="68" y="139"/>
                  <a:pt x="48" y="181"/>
                  <a:pt x="69" y="205"/>
                </a:cubicBezTo>
                <a:cubicBezTo>
                  <a:pt x="78" y="214"/>
                  <a:pt x="92" y="222"/>
                  <a:pt x="109" y="216"/>
                </a:cubicBezTo>
                <a:cubicBezTo>
                  <a:pt x="122" y="213"/>
                  <a:pt x="133" y="201"/>
                  <a:pt x="135" y="186"/>
                </a:cubicBezTo>
                <a:close/>
                <a:moveTo>
                  <a:pt x="305" y="186"/>
                </a:moveTo>
                <a:cubicBezTo>
                  <a:pt x="303" y="184"/>
                  <a:pt x="296" y="180"/>
                  <a:pt x="294" y="178"/>
                </a:cubicBezTo>
                <a:cubicBezTo>
                  <a:pt x="287" y="172"/>
                  <a:pt x="280" y="163"/>
                  <a:pt x="276" y="156"/>
                </a:cubicBezTo>
                <a:cubicBezTo>
                  <a:pt x="270" y="146"/>
                  <a:pt x="269" y="135"/>
                  <a:pt x="263" y="148"/>
                </a:cubicBezTo>
                <a:cubicBezTo>
                  <a:pt x="258" y="161"/>
                  <a:pt x="251" y="169"/>
                  <a:pt x="242" y="177"/>
                </a:cubicBezTo>
                <a:cubicBezTo>
                  <a:pt x="238" y="181"/>
                  <a:pt x="233" y="183"/>
                  <a:pt x="230" y="186"/>
                </a:cubicBezTo>
                <a:cubicBezTo>
                  <a:pt x="232" y="203"/>
                  <a:pt x="248" y="218"/>
                  <a:pt x="267" y="218"/>
                </a:cubicBezTo>
                <a:cubicBezTo>
                  <a:pt x="287" y="218"/>
                  <a:pt x="303" y="203"/>
                  <a:pt x="305" y="186"/>
                </a:cubicBezTo>
                <a:close/>
                <a:moveTo>
                  <a:pt x="474" y="186"/>
                </a:moveTo>
                <a:cubicBezTo>
                  <a:pt x="460" y="177"/>
                  <a:pt x="449" y="164"/>
                  <a:pt x="442" y="149"/>
                </a:cubicBezTo>
                <a:cubicBezTo>
                  <a:pt x="440" y="144"/>
                  <a:pt x="440" y="143"/>
                  <a:pt x="437" y="143"/>
                </a:cubicBezTo>
                <a:cubicBezTo>
                  <a:pt x="435" y="143"/>
                  <a:pt x="429" y="158"/>
                  <a:pt x="421" y="167"/>
                </a:cubicBezTo>
                <a:cubicBezTo>
                  <a:pt x="415" y="174"/>
                  <a:pt x="409" y="180"/>
                  <a:pt x="400" y="186"/>
                </a:cubicBezTo>
                <a:cubicBezTo>
                  <a:pt x="401" y="203"/>
                  <a:pt x="419" y="218"/>
                  <a:pt x="437" y="218"/>
                </a:cubicBezTo>
                <a:cubicBezTo>
                  <a:pt x="457" y="218"/>
                  <a:pt x="474" y="202"/>
                  <a:pt x="474" y="186"/>
                </a:cubicBezTo>
                <a:close/>
                <a:moveTo>
                  <a:pt x="644" y="186"/>
                </a:moveTo>
                <a:cubicBezTo>
                  <a:pt x="641" y="184"/>
                  <a:pt x="636" y="181"/>
                  <a:pt x="633" y="177"/>
                </a:cubicBezTo>
                <a:cubicBezTo>
                  <a:pt x="624" y="169"/>
                  <a:pt x="621" y="167"/>
                  <a:pt x="615" y="155"/>
                </a:cubicBezTo>
                <a:cubicBezTo>
                  <a:pt x="609" y="146"/>
                  <a:pt x="608" y="135"/>
                  <a:pt x="603" y="148"/>
                </a:cubicBezTo>
                <a:cubicBezTo>
                  <a:pt x="597" y="162"/>
                  <a:pt x="583" y="178"/>
                  <a:pt x="570" y="186"/>
                </a:cubicBezTo>
                <a:cubicBezTo>
                  <a:pt x="570" y="203"/>
                  <a:pt x="588" y="218"/>
                  <a:pt x="606" y="218"/>
                </a:cubicBezTo>
                <a:cubicBezTo>
                  <a:pt x="625" y="219"/>
                  <a:pt x="642" y="204"/>
                  <a:pt x="644" y="186"/>
                </a:cubicBezTo>
                <a:close/>
                <a:moveTo>
                  <a:pt x="814" y="186"/>
                </a:moveTo>
                <a:cubicBezTo>
                  <a:pt x="807" y="179"/>
                  <a:pt x="791" y="172"/>
                  <a:pt x="781" y="149"/>
                </a:cubicBezTo>
                <a:cubicBezTo>
                  <a:pt x="778" y="143"/>
                  <a:pt x="777" y="138"/>
                  <a:pt x="772" y="148"/>
                </a:cubicBezTo>
                <a:cubicBezTo>
                  <a:pt x="762" y="172"/>
                  <a:pt x="748" y="177"/>
                  <a:pt x="739" y="186"/>
                </a:cubicBezTo>
                <a:cubicBezTo>
                  <a:pt x="741" y="204"/>
                  <a:pt x="757" y="218"/>
                  <a:pt x="776" y="218"/>
                </a:cubicBezTo>
                <a:cubicBezTo>
                  <a:pt x="795" y="218"/>
                  <a:pt x="811" y="204"/>
                  <a:pt x="814" y="186"/>
                </a:cubicBezTo>
                <a:close/>
                <a:moveTo>
                  <a:pt x="156" y="196"/>
                </a:moveTo>
                <a:cubicBezTo>
                  <a:pt x="143" y="191"/>
                  <a:pt x="143" y="191"/>
                  <a:pt x="143" y="191"/>
                </a:cubicBezTo>
                <a:cubicBezTo>
                  <a:pt x="135" y="224"/>
                  <a:pt x="93" y="239"/>
                  <a:pt x="66" y="214"/>
                </a:cubicBezTo>
                <a:cubicBezTo>
                  <a:pt x="56" y="204"/>
                  <a:pt x="48" y="187"/>
                  <a:pt x="54" y="168"/>
                </a:cubicBezTo>
                <a:cubicBezTo>
                  <a:pt x="57" y="156"/>
                  <a:pt x="65" y="146"/>
                  <a:pt x="74" y="141"/>
                </a:cubicBezTo>
                <a:cubicBezTo>
                  <a:pt x="78" y="139"/>
                  <a:pt x="81" y="138"/>
                  <a:pt x="84" y="136"/>
                </a:cubicBezTo>
                <a:cubicBezTo>
                  <a:pt x="83" y="135"/>
                  <a:pt x="72" y="133"/>
                  <a:pt x="69" y="132"/>
                </a:cubicBezTo>
                <a:cubicBezTo>
                  <a:pt x="66" y="130"/>
                  <a:pt x="65" y="130"/>
                  <a:pt x="62" y="132"/>
                </a:cubicBezTo>
                <a:cubicBezTo>
                  <a:pt x="53" y="138"/>
                  <a:pt x="44" y="150"/>
                  <a:pt x="41" y="162"/>
                </a:cubicBezTo>
                <a:cubicBezTo>
                  <a:pt x="22" y="222"/>
                  <a:pt x="96" y="268"/>
                  <a:pt x="141" y="222"/>
                </a:cubicBezTo>
                <a:cubicBezTo>
                  <a:pt x="146" y="218"/>
                  <a:pt x="154" y="205"/>
                  <a:pt x="156" y="196"/>
                </a:cubicBezTo>
                <a:close/>
                <a:moveTo>
                  <a:pt x="325" y="196"/>
                </a:moveTo>
                <a:cubicBezTo>
                  <a:pt x="313" y="191"/>
                  <a:pt x="313" y="191"/>
                  <a:pt x="313" y="191"/>
                </a:cubicBezTo>
                <a:cubicBezTo>
                  <a:pt x="304" y="225"/>
                  <a:pt x="265" y="237"/>
                  <a:pt x="238" y="216"/>
                </a:cubicBezTo>
                <a:cubicBezTo>
                  <a:pt x="226" y="206"/>
                  <a:pt x="226" y="197"/>
                  <a:pt x="222" y="191"/>
                </a:cubicBezTo>
                <a:cubicBezTo>
                  <a:pt x="210" y="196"/>
                  <a:pt x="210" y="196"/>
                  <a:pt x="210" y="196"/>
                </a:cubicBezTo>
                <a:cubicBezTo>
                  <a:pt x="214" y="227"/>
                  <a:pt x="264" y="260"/>
                  <a:pt x="305" y="227"/>
                </a:cubicBezTo>
                <a:cubicBezTo>
                  <a:pt x="313" y="221"/>
                  <a:pt x="323" y="210"/>
                  <a:pt x="325" y="196"/>
                </a:cubicBezTo>
                <a:close/>
                <a:moveTo>
                  <a:pt x="495" y="196"/>
                </a:moveTo>
                <a:cubicBezTo>
                  <a:pt x="483" y="191"/>
                  <a:pt x="483" y="191"/>
                  <a:pt x="483" y="191"/>
                </a:cubicBezTo>
                <a:cubicBezTo>
                  <a:pt x="480" y="196"/>
                  <a:pt x="480" y="200"/>
                  <a:pt x="476" y="205"/>
                </a:cubicBezTo>
                <a:cubicBezTo>
                  <a:pt x="468" y="218"/>
                  <a:pt x="455" y="226"/>
                  <a:pt x="437" y="226"/>
                </a:cubicBezTo>
                <a:cubicBezTo>
                  <a:pt x="424" y="226"/>
                  <a:pt x="416" y="222"/>
                  <a:pt x="408" y="216"/>
                </a:cubicBezTo>
                <a:cubicBezTo>
                  <a:pt x="397" y="208"/>
                  <a:pt x="396" y="198"/>
                  <a:pt x="392" y="191"/>
                </a:cubicBezTo>
                <a:cubicBezTo>
                  <a:pt x="379" y="196"/>
                  <a:pt x="379" y="196"/>
                  <a:pt x="379" y="196"/>
                </a:cubicBezTo>
                <a:cubicBezTo>
                  <a:pt x="384" y="230"/>
                  <a:pt x="437" y="258"/>
                  <a:pt x="475" y="227"/>
                </a:cubicBezTo>
                <a:cubicBezTo>
                  <a:pt x="482" y="222"/>
                  <a:pt x="493" y="209"/>
                  <a:pt x="495" y="196"/>
                </a:cubicBezTo>
                <a:close/>
                <a:moveTo>
                  <a:pt x="665" y="196"/>
                </a:moveTo>
                <a:cubicBezTo>
                  <a:pt x="652" y="191"/>
                  <a:pt x="652" y="191"/>
                  <a:pt x="652" y="191"/>
                </a:cubicBezTo>
                <a:cubicBezTo>
                  <a:pt x="649" y="196"/>
                  <a:pt x="649" y="205"/>
                  <a:pt x="637" y="215"/>
                </a:cubicBezTo>
                <a:cubicBezTo>
                  <a:pt x="610" y="238"/>
                  <a:pt x="570" y="225"/>
                  <a:pt x="562" y="191"/>
                </a:cubicBezTo>
                <a:cubicBezTo>
                  <a:pt x="549" y="196"/>
                  <a:pt x="549" y="196"/>
                  <a:pt x="549" y="196"/>
                </a:cubicBezTo>
                <a:cubicBezTo>
                  <a:pt x="555" y="232"/>
                  <a:pt x="608" y="257"/>
                  <a:pt x="644" y="227"/>
                </a:cubicBezTo>
                <a:cubicBezTo>
                  <a:pt x="651" y="222"/>
                  <a:pt x="663" y="209"/>
                  <a:pt x="665" y="196"/>
                </a:cubicBezTo>
                <a:close/>
                <a:moveTo>
                  <a:pt x="834" y="196"/>
                </a:moveTo>
                <a:cubicBezTo>
                  <a:pt x="822" y="191"/>
                  <a:pt x="822" y="191"/>
                  <a:pt x="822" y="191"/>
                </a:cubicBezTo>
                <a:cubicBezTo>
                  <a:pt x="820" y="193"/>
                  <a:pt x="812" y="226"/>
                  <a:pt x="777" y="226"/>
                </a:cubicBezTo>
                <a:cubicBezTo>
                  <a:pt x="754" y="227"/>
                  <a:pt x="735" y="210"/>
                  <a:pt x="732" y="191"/>
                </a:cubicBezTo>
                <a:cubicBezTo>
                  <a:pt x="718" y="196"/>
                  <a:pt x="718" y="196"/>
                  <a:pt x="718" y="196"/>
                </a:cubicBezTo>
                <a:cubicBezTo>
                  <a:pt x="722" y="219"/>
                  <a:pt x="748" y="240"/>
                  <a:pt x="776" y="241"/>
                </a:cubicBezTo>
                <a:cubicBezTo>
                  <a:pt x="804" y="241"/>
                  <a:pt x="831" y="218"/>
                  <a:pt x="834" y="196"/>
                </a:cubicBezTo>
                <a:close/>
                <a:moveTo>
                  <a:pt x="176" y="200"/>
                </a:moveTo>
                <a:cubicBezTo>
                  <a:pt x="165" y="198"/>
                  <a:pt x="165" y="198"/>
                  <a:pt x="165" y="198"/>
                </a:cubicBezTo>
                <a:cubicBezTo>
                  <a:pt x="160" y="206"/>
                  <a:pt x="156" y="230"/>
                  <a:pt x="126" y="243"/>
                </a:cubicBezTo>
                <a:cubicBezTo>
                  <a:pt x="60" y="272"/>
                  <a:pt x="0" y="194"/>
                  <a:pt x="45" y="137"/>
                </a:cubicBezTo>
                <a:cubicBezTo>
                  <a:pt x="49" y="132"/>
                  <a:pt x="52" y="130"/>
                  <a:pt x="55" y="126"/>
                </a:cubicBezTo>
                <a:cubicBezTo>
                  <a:pt x="45" y="120"/>
                  <a:pt x="45" y="120"/>
                  <a:pt x="45" y="120"/>
                </a:cubicBezTo>
                <a:cubicBezTo>
                  <a:pt x="39" y="123"/>
                  <a:pt x="29" y="137"/>
                  <a:pt x="25" y="147"/>
                </a:cubicBezTo>
                <a:cubicBezTo>
                  <a:pt x="19" y="158"/>
                  <a:pt x="16" y="173"/>
                  <a:pt x="18" y="188"/>
                </a:cubicBezTo>
                <a:cubicBezTo>
                  <a:pt x="20" y="217"/>
                  <a:pt x="38" y="238"/>
                  <a:pt x="55" y="249"/>
                </a:cubicBezTo>
                <a:cubicBezTo>
                  <a:pt x="107" y="282"/>
                  <a:pt x="170" y="243"/>
                  <a:pt x="176" y="200"/>
                </a:cubicBezTo>
                <a:close/>
                <a:moveTo>
                  <a:pt x="346" y="200"/>
                </a:moveTo>
                <a:cubicBezTo>
                  <a:pt x="334" y="198"/>
                  <a:pt x="334" y="198"/>
                  <a:pt x="334" y="198"/>
                </a:cubicBezTo>
                <a:cubicBezTo>
                  <a:pt x="323" y="228"/>
                  <a:pt x="302" y="249"/>
                  <a:pt x="267" y="249"/>
                </a:cubicBezTo>
                <a:cubicBezTo>
                  <a:pt x="243" y="249"/>
                  <a:pt x="223" y="236"/>
                  <a:pt x="211" y="218"/>
                </a:cubicBezTo>
                <a:cubicBezTo>
                  <a:pt x="206" y="211"/>
                  <a:pt x="205" y="206"/>
                  <a:pt x="201" y="198"/>
                </a:cubicBezTo>
                <a:cubicBezTo>
                  <a:pt x="189" y="200"/>
                  <a:pt x="189" y="200"/>
                  <a:pt x="189" y="200"/>
                </a:cubicBezTo>
                <a:cubicBezTo>
                  <a:pt x="199" y="249"/>
                  <a:pt x="266" y="284"/>
                  <a:pt x="319" y="242"/>
                </a:cubicBezTo>
                <a:cubicBezTo>
                  <a:pt x="329" y="235"/>
                  <a:pt x="343" y="217"/>
                  <a:pt x="346" y="200"/>
                </a:cubicBezTo>
                <a:close/>
                <a:moveTo>
                  <a:pt x="515" y="200"/>
                </a:moveTo>
                <a:cubicBezTo>
                  <a:pt x="504" y="198"/>
                  <a:pt x="504" y="198"/>
                  <a:pt x="504" y="198"/>
                </a:cubicBezTo>
                <a:cubicBezTo>
                  <a:pt x="497" y="215"/>
                  <a:pt x="492" y="223"/>
                  <a:pt x="481" y="233"/>
                </a:cubicBezTo>
                <a:cubicBezTo>
                  <a:pt x="457" y="254"/>
                  <a:pt x="420" y="254"/>
                  <a:pt x="394" y="234"/>
                </a:cubicBezTo>
                <a:cubicBezTo>
                  <a:pt x="386" y="227"/>
                  <a:pt x="374" y="213"/>
                  <a:pt x="371" y="198"/>
                </a:cubicBezTo>
                <a:cubicBezTo>
                  <a:pt x="359" y="200"/>
                  <a:pt x="359" y="200"/>
                  <a:pt x="359" y="200"/>
                </a:cubicBezTo>
                <a:cubicBezTo>
                  <a:pt x="361" y="216"/>
                  <a:pt x="377" y="236"/>
                  <a:pt x="386" y="242"/>
                </a:cubicBezTo>
                <a:cubicBezTo>
                  <a:pt x="399" y="253"/>
                  <a:pt x="415" y="261"/>
                  <a:pt x="437" y="261"/>
                </a:cubicBezTo>
                <a:cubicBezTo>
                  <a:pt x="474" y="261"/>
                  <a:pt x="510" y="233"/>
                  <a:pt x="515" y="200"/>
                </a:cubicBezTo>
                <a:close/>
                <a:moveTo>
                  <a:pt x="685" y="200"/>
                </a:moveTo>
                <a:cubicBezTo>
                  <a:pt x="673" y="198"/>
                  <a:pt x="673" y="198"/>
                  <a:pt x="673" y="198"/>
                </a:cubicBezTo>
                <a:cubicBezTo>
                  <a:pt x="667" y="211"/>
                  <a:pt x="665" y="223"/>
                  <a:pt x="650" y="233"/>
                </a:cubicBezTo>
                <a:cubicBezTo>
                  <a:pt x="639" y="242"/>
                  <a:pt x="626" y="249"/>
                  <a:pt x="607" y="249"/>
                </a:cubicBezTo>
                <a:cubicBezTo>
                  <a:pt x="576" y="249"/>
                  <a:pt x="546" y="225"/>
                  <a:pt x="541" y="198"/>
                </a:cubicBezTo>
                <a:cubicBezTo>
                  <a:pt x="533" y="199"/>
                  <a:pt x="532" y="199"/>
                  <a:pt x="530" y="200"/>
                </a:cubicBezTo>
                <a:cubicBezTo>
                  <a:pt x="529" y="200"/>
                  <a:pt x="529" y="200"/>
                  <a:pt x="529" y="200"/>
                </a:cubicBezTo>
                <a:cubicBezTo>
                  <a:pt x="535" y="233"/>
                  <a:pt x="570" y="261"/>
                  <a:pt x="608" y="261"/>
                </a:cubicBezTo>
                <a:cubicBezTo>
                  <a:pt x="646" y="261"/>
                  <a:pt x="679" y="232"/>
                  <a:pt x="685" y="200"/>
                </a:cubicBezTo>
                <a:close/>
                <a:moveTo>
                  <a:pt x="854" y="199"/>
                </a:moveTo>
                <a:cubicBezTo>
                  <a:pt x="843" y="198"/>
                  <a:pt x="843" y="198"/>
                  <a:pt x="843" y="198"/>
                </a:cubicBezTo>
                <a:cubicBezTo>
                  <a:pt x="840" y="203"/>
                  <a:pt x="840" y="208"/>
                  <a:pt x="834" y="218"/>
                </a:cubicBezTo>
                <a:cubicBezTo>
                  <a:pt x="803" y="266"/>
                  <a:pt x="729" y="255"/>
                  <a:pt x="712" y="204"/>
                </a:cubicBezTo>
                <a:cubicBezTo>
                  <a:pt x="711" y="200"/>
                  <a:pt x="711" y="200"/>
                  <a:pt x="711" y="200"/>
                </a:cubicBezTo>
                <a:cubicBezTo>
                  <a:pt x="710" y="198"/>
                  <a:pt x="710" y="199"/>
                  <a:pt x="710" y="198"/>
                </a:cubicBezTo>
                <a:cubicBezTo>
                  <a:pt x="698" y="200"/>
                  <a:pt x="698" y="200"/>
                  <a:pt x="698" y="200"/>
                </a:cubicBezTo>
                <a:cubicBezTo>
                  <a:pt x="703" y="231"/>
                  <a:pt x="738" y="261"/>
                  <a:pt x="776" y="261"/>
                </a:cubicBezTo>
                <a:cubicBezTo>
                  <a:pt x="814" y="261"/>
                  <a:pt x="850" y="231"/>
                  <a:pt x="854" y="199"/>
                </a:cubicBezTo>
                <a:close/>
                <a:moveTo>
                  <a:pt x="219" y="255"/>
                </a:moveTo>
                <a:cubicBezTo>
                  <a:pt x="211" y="246"/>
                  <a:pt x="196" y="242"/>
                  <a:pt x="183" y="208"/>
                </a:cubicBezTo>
                <a:cubicBezTo>
                  <a:pt x="180" y="212"/>
                  <a:pt x="179" y="221"/>
                  <a:pt x="168" y="235"/>
                </a:cubicBezTo>
                <a:cubicBezTo>
                  <a:pt x="164" y="240"/>
                  <a:pt x="153" y="252"/>
                  <a:pt x="147" y="254"/>
                </a:cubicBezTo>
                <a:cubicBezTo>
                  <a:pt x="151" y="285"/>
                  <a:pt x="207" y="294"/>
                  <a:pt x="219" y="255"/>
                </a:cubicBezTo>
                <a:close/>
                <a:moveTo>
                  <a:pt x="388" y="255"/>
                </a:moveTo>
                <a:cubicBezTo>
                  <a:pt x="384" y="250"/>
                  <a:pt x="376" y="247"/>
                  <a:pt x="367" y="235"/>
                </a:cubicBezTo>
                <a:cubicBezTo>
                  <a:pt x="361" y="228"/>
                  <a:pt x="356" y="219"/>
                  <a:pt x="353" y="208"/>
                </a:cubicBezTo>
                <a:cubicBezTo>
                  <a:pt x="346" y="217"/>
                  <a:pt x="350" y="230"/>
                  <a:pt x="316" y="255"/>
                </a:cubicBezTo>
                <a:cubicBezTo>
                  <a:pt x="322" y="285"/>
                  <a:pt x="376" y="294"/>
                  <a:pt x="388" y="255"/>
                </a:cubicBezTo>
                <a:close/>
                <a:moveTo>
                  <a:pt x="558" y="254"/>
                </a:moveTo>
                <a:cubicBezTo>
                  <a:pt x="551" y="252"/>
                  <a:pt x="541" y="240"/>
                  <a:pt x="536" y="235"/>
                </a:cubicBezTo>
                <a:cubicBezTo>
                  <a:pt x="527" y="223"/>
                  <a:pt x="525" y="212"/>
                  <a:pt x="522" y="208"/>
                </a:cubicBezTo>
                <a:cubicBezTo>
                  <a:pt x="518" y="219"/>
                  <a:pt x="513" y="227"/>
                  <a:pt x="507" y="235"/>
                </a:cubicBezTo>
                <a:cubicBezTo>
                  <a:pt x="499" y="247"/>
                  <a:pt x="490" y="251"/>
                  <a:pt x="486" y="255"/>
                </a:cubicBezTo>
                <a:cubicBezTo>
                  <a:pt x="499" y="295"/>
                  <a:pt x="554" y="284"/>
                  <a:pt x="558" y="254"/>
                </a:cubicBezTo>
                <a:close/>
                <a:moveTo>
                  <a:pt x="727" y="254"/>
                </a:moveTo>
                <a:cubicBezTo>
                  <a:pt x="717" y="250"/>
                  <a:pt x="704" y="233"/>
                  <a:pt x="698" y="222"/>
                </a:cubicBezTo>
                <a:cubicBezTo>
                  <a:pt x="696" y="218"/>
                  <a:pt x="694" y="212"/>
                  <a:pt x="691" y="208"/>
                </a:cubicBezTo>
                <a:cubicBezTo>
                  <a:pt x="688" y="218"/>
                  <a:pt x="683" y="227"/>
                  <a:pt x="677" y="235"/>
                </a:cubicBezTo>
                <a:cubicBezTo>
                  <a:pt x="668" y="246"/>
                  <a:pt x="658" y="252"/>
                  <a:pt x="656" y="255"/>
                </a:cubicBezTo>
                <a:cubicBezTo>
                  <a:pt x="667" y="294"/>
                  <a:pt x="724" y="285"/>
                  <a:pt x="727" y="254"/>
                </a:cubicBezTo>
                <a:close/>
                <a:moveTo>
                  <a:pt x="239" y="265"/>
                </a:moveTo>
                <a:cubicBezTo>
                  <a:pt x="227" y="260"/>
                  <a:pt x="227" y="260"/>
                  <a:pt x="227" y="260"/>
                </a:cubicBezTo>
                <a:cubicBezTo>
                  <a:pt x="223" y="265"/>
                  <a:pt x="222" y="272"/>
                  <a:pt x="211" y="280"/>
                </a:cubicBezTo>
                <a:cubicBezTo>
                  <a:pt x="185" y="300"/>
                  <a:pt x="148" y="287"/>
                  <a:pt x="140" y="259"/>
                </a:cubicBezTo>
                <a:cubicBezTo>
                  <a:pt x="127" y="265"/>
                  <a:pt x="127" y="265"/>
                  <a:pt x="127" y="265"/>
                </a:cubicBezTo>
                <a:cubicBezTo>
                  <a:pt x="136" y="297"/>
                  <a:pt x="184" y="318"/>
                  <a:pt x="218" y="292"/>
                </a:cubicBezTo>
                <a:cubicBezTo>
                  <a:pt x="225" y="287"/>
                  <a:pt x="237" y="275"/>
                  <a:pt x="239" y="265"/>
                </a:cubicBezTo>
                <a:close/>
                <a:moveTo>
                  <a:pt x="408" y="265"/>
                </a:moveTo>
                <a:cubicBezTo>
                  <a:pt x="396" y="260"/>
                  <a:pt x="396" y="260"/>
                  <a:pt x="396" y="260"/>
                </a:cubicBezTo>
                <a:cubicBezTo>
                  <a:pt x="393" y="264"/>
                  <a:pt x="391" y="273"/>
                  <a:pt x="380" y="280"/>
                </a:cubicBezTo>
                <a:cubicBezTo>
                  <a:pt x="355" y="298"/>
                  <a:pt x="324" y="289"/>
                  <a:pt x="312" y="266"/>
                </a:cubicBezTo>
                <a:cubicBezTo>
                  <a:pt x="311" y="265"/>
                  <a:pt x="311" y="264"/>
                  <a:pt x="311" y="263"/>
                </a:cubicBezTo>
                <a:cubicBezTo>
                  <a:pt x="309" y="260"/>
                  <a:pt x="310" y="261"/>
                  <a:pt x="308" y="260"/>
                </a:cubicBezTo>
                <a:cubicBezTo>
                  <a:pt x="304" y="261"/>
                  <a:pt x="300" y="263"/>
                  <a:pt x="296" y="265"/>
                </a:cubicBezTo>
                <a:cubicBezTo>
                  <a:pt x="299" y="276"/>
                  <a:pt x="309" y="286"/>
                  <a:pt x="316" y="292"/>
                </a:cubicBezTo>
                <a:cubicBezTo>
                  <a:pt x="355" y="321"/>
                  <a:pt x="403" y="291"/>
                  <a:pt x="408" y="265"/>
                </a:cubicBezTo>
                <a:close/>
                <a:moveTo>
                  <a:pt x="578" y="265"/>
                </a:moveTo>
                <a:cubicBezTo>
                  <a:pt x="576" y="264"/>
                  <a:pt x="568" y="260"/>
                  <a:pt x="565" y="259"/>
                </a:cubicBezTo>
                <a:cubicBezTo>
                  <a:pt x="557" y="285"/>
                  <a:pt x="523" y="301"/>
                  <a:pt x="494" y="280"/>
                </a:cubicBezTo>
                <a:cubicBezTo>
                  <a:pt x="491" y="278"/>
                  <a:pt x="487" y="274"/>
                  <a:pt x="485" y="271"/>
                </a:cubicBezTo>
                <a:cubicBezTo>
                  <a:pt x="483" y="268"/>
                  <a:pt x="481" y="262"/>
                  <a:pt x="478" y="260"/>
                </a:cubicBezTo>
                <a:cubicBezTo>
                  <a:pt x="466" y="265"/>
                  <a:pt x="466" y="265"/>
                  <a:pt x="466" y="265"/>
                </a:cubicBezTo>
                <a:cubicBezTo>
                  <a:pt x="468" y="275"/>
                  <a:pt x="479" y="286"/>
                  <a:pt x="486" y="292"/>
                </a:cubicBezTo>
                <a:cubicBezTo>
                  <a:pt x="520" y="318"/>
                  <a:pt x="569" y="298"/>
                  <a:pt x="578" y="265"/>
                </a:cubicBezTo>
                <a:close/>
                <a:moveTo>
                  <a:pt x="747" y="265"/>
                </a:moveTo>
                <a:cubicBezTo>
                  <a:pt x="735" y="259"/>
                  <a:pt x="735" y="259"/>
                  <a:pt x="735" y="259"/>
                </a:cubicBezTo>
                <a:cubicBezTo>
                  <a:pt x="725" y="291"/>
                  <a:pt x="678" y="302"/>
                  <a:pt x="655" y="271"/>
                </a:cubicBezTo>
                <a:cubicBezTo>
                  <a:pt x="652" y="267"/>
                  <a:pt x="650" y="263"/>
                  <a:pt x="648" y="260"/>
                </a:cubicBezTo>
                <a:cubicBezTo>
                  <a:pt x="636" y="265"/>
                  <a:pt x="636" y="265"/>
                  <a:pt x="636" y="265"/>
                </a:cubicBezTo>
                <a:cubicBezTo>
                  <a:pt x="637" y="275"/>
                  <a:pt x="649" y="287"/>
                  <a:pt x="656" y="292"/>
                </a:cubicBezTo>
                <a:cubicBezTo>
                  <a:pt x="676" y="307"/>
                  <a:pt x="706" y="308"/>
                  <a:pt x="727" y="292"/>
                </a:cubicBezTo>
                <a:cubicBezTo>
                  <a:pt x="733" y="288"/>
                  <a:pt x="746" y="275"/>
                  <a:pt x="747" y="265"/>
                </a:cubicBezTo>
                <a:close/>
                <a:moveTo>
                  <a:pt x="259" y="269"/>
                </a:moveTo>
                <a:cubicBezTo>
                  <a:pt x="247" y="267"/>
                  <a:pt x="247" y="267"/>
                  <a:pt x="247" y="267"/>
                </a:cubicBezTo>
                <a:cubicBezTo>
                  <a:pt x="242" y="276"/>
                  <a:pt x="240" y="287"/>
                  <a:pt x="224" y="298"/>
                </a:cubicBezTo>
                <a:cubicBezTo>
                  <a:pt x="182" y="329"/>
                  <a:pt x="130" y="304"/>
                  <a:pt x="119" y="267"/>
                </a:cubicBezTo>
                <a:cubicBezTo>
                  <a:pt x="107" y="269"/>
                  <a:pt x="107" y="269"/>
                  <a:pt x="107" y="269"/>
                </a:cubicBezTo>
                <a:cubicBezTo>
                  <a:pt x="106" y="278"/>
                  <a:pt x="124" y="300"/>
                  <a:pt x="133" y="307"/>
                </a:cubicBezTo>
                <a:cubicBezTo>
                  <a:pt x="168" y="335"/>
                  <a:pt x="221" y="328"/>
                  <a:pt x="248" y="291"/>
                </a:cubicBezTo>
                <a:cubicBezTo>
                  <a:pt x="251" y="287"/>
                  <a:pt x="258" y="276"/>
                  <a:pt x="259" y="269"/>
                </a:cubicBezTo>
                <a:close/>
                <a:moveTo>
                  <a:pt x="428" y="269"/>
                </a:moveTo>
                <a:cubicBezTo>
                  <a:pt x="416" y="267"/>
                  <a:pt x="416" y="267"/>
                  <a:pt x="416" y="267"/>
                </a:cubicBezTo>
                <a:cubicBezTo>
                  <a:pt x="410" y="290"/>
                  <a:pt x="383" y="312"/>
                  <a:pt x="353" y="312"/>
                </a:cubicBezTo>
                <a:cubicBezTo>
                  <a:pt x="322" y="312"/>
                  <a:pt x="295" y="291"/>
                  <a:pt x="288" y="267"/>
                </a:cubicBezTo>
                <a:cubicBezTo>
                  <a:pt x="277" y="269"/>
                  <a:pt x="277" y="269"/>
                  <a:pt x="277" y="269"/>
                </a:cubicBezTo>
                <a:cubicBezTo>
                  <a:pt x="276" y="279"/>
                  <a:pt x="293" y="300"/>
                  <a:pt x="303" y="307"/>
                </a:cubicBezTo>
                <a:cubicBezTo>
                  <a:pt x="339" y="336"/>
                  <a:pt x="392" y="327"/>
                  <a:pt x="418" y="291"/>
                </a:cubicBezTo>
                <a:cubicBezTo>
                  <a:pt x="420" y="287"/>
                  <a:pt x="429" y="274"/>
                  <a:pt x="428" y="269"/>
                </a:cubicBezTo>
                <a:close/>
                <a:moveTo>
                  <a:pt x="598" y="269"/>
                </a:moveTo>
                <a:cubicBezTo>
                  <a:pt x="586" y="267"/>
                  <a:pt x="586" y="267"/>
                  <a:pt x="586" y="267"/>
                </a:cubicBezTo>
                <a:cubicBezTo>
                  <a:pt x="573" y="312"/>
                  <a:pt x="504" y="332"/>
                  <a:pt x="467" y="285"/>
                </a:cubicBezTo>
                <a:cubicBezTo>
                  <a:pt x="461" y="276"/>
                  <a:pt x="460" y="271"/>
                  <a:pt x="457" y="267"/>
                </a:cubicBezTo>
                <a:cubicBezTo>
                  <a:pt x="446" y="269"/>
                  <a:pt x="446" y="269"/>
                  <a:pt x="446" y="269"/>
                </a:cubicBezTo>
                <a:cubicBezTo>
                  <a:pt x="445" y="278"/>
                  <a:pt x="463" y="300"/>
                  <a:pt x="472" y="307"/>
                </a:cubicBezTo>
                <a:cubicBezTo>
                  <a:pt x="485" y="317"/>
                  <a:pt x="500" y="324"/>
                  <a:pt x="522" y="324"/>
                </a:cubicBezTo>
                <a:cubicBezTo>
                  <a:pt x="550" y="324"/>
                  <a:pt x="572" y="311"/>
                  <a:pt x="588" y="291"/>
                </a:cubicBezTo>
                <a:cubicBezTo>
                  <a:pt x="590" y="287"/>
                  <a:pt x="598" y="274"/>
                  <a:pt x="598" y="269"/>
                </a:cubicBezTo>
                <a:close/>
                <a:moveTo>
                  <a:pt x="768" y="269"/>
                </a:moveTo>
                <a:cubicBezTo>
                  <a:pt x="756" y="267"/>
                  <a:pt x="756" y="267"/>
                  <a:pt x="756" y="267"/>
                </a:cubicBezTo>
                <a:cubicBezTo>
                  <a:pt x="742" y="312"/>
                  <a:pt x="674" y="332"/>
                  <a:pt x="637" y="285"/>
                </a:cubicBezTo>
                <a:cubicBezTo>
                  <a:pt x="632" y="279"/>
                  <a:pt x="631" y="274"/>
                  <a:pt x="627" y="267"/>
                </a:cubicBezTo>
                <a:cubicBezTo>
                  <a:pt x="616" y="269"/>
                  <a:pt x="616" y="269"/>
                  <a:pt x="616" y="269"/>
                </a:cubicBezTo>
                <a:cubicBezTo>
                  <a:pt x="617" y="281"/>
                  <a:pt x="633" y="300"/>
                  <a:pt x="643" y="308"/>
                </a:cubicBezTo>
                <a:cubicBezTo>
                  <a:pt x="680" y="336"/>
                  <a:pt x="731" y="327"/>
                  <a:pt x="757" y="291"/>
                </a:cubicBezTo>
                <a:cubicBezTo>
                  <a:pt x="760" y="287"/>
                  <a:pt x="768" y="274"/>
                  <a:pt x="768" y="269"/>
                </a:cubicBezTo>
                <a:close/>
                <a:moveTo>
                  <a:pt x="813" y="319"/>
                </a:moveTo>
                <a:cubicBezTo>
                  <a:pt x="801" y="309"/>
                  <a:pt x="794" y="306"/>
                  <a:pt x="784" y="288"/>
                </a:cubicBezTo>
                <a:cubicBezTo>
                  <a:pt x="782" y="284"/>
                  <a:pt x="779" y="276"/>
                  <a:pt x="777" y="275"/>
                </a:cubicBezTo>
                <a:cubicBezTo>
                  <a:pt x="773" y="276"/>
                  <a:pt x="774" y="277"/>
                  <a:pt x="772" y="281"/>
                </a:cubicBezTo>
                <a:cubicBezTo>
                  <a:pt x="769" y="288"/>
                  <a:pt x="765" y="294"/>
                  <a:pt x="761" y="299"/>
                </a:cubicBezTo>
                <a:cubicBezTo>
                  <a:pt x="753" y="309"/>
                  <a:pt x="748" y="312"/>
                  <a:pt x="739" y="319"/>
                </a:cubicBezTo>
                <a:cubicBezTo>
                  <a:pt x="740" y="335"/>
                  <a:pt x="758" y="351"/>
                  <a:pt x="776" y="351"/>
                </a:cubicBezTo>
                <a:cubicBezTo>
                  <a:pt x="794" y="351"/>
                  <a:pt x="813" y="336"/>
                  <a:pt x="813" y="319"/>
                </a:cubicBezTo>
                <a:close/>
                <a:moveTo>
                  <a:pt x="644" y="319"/>
                </a:moveTo>
                <a:cubicBezTo>
                  <a:pt x="640" y="316"/>
                  <a:pt x="636" y="313"/>
                  <a:pt x="632" y="310"/>
                </a:cubicBezTo>
                <a:cubicBezTo>
                  <a:pt x="628" y="307"/>
                  <a:pt x="626" y="304"/>
                  <a:pt x="623" y="300"/>
                </a:cubicBezTo>
                <a:cubicBezTo>
                  <a:pt x="615" y="290"/>
                  <a:pt x="609" y="275"/>
                  <a:pt x="607" y="275"/>
                </a:cubicBezTo>
                <a:cubicBezTo>
                  <a:pt x="603" y="276"/>
                  <a:pt x="601" y="284"/>
                  <a:pt x="599" y="288"/>
                </a:cubicBezTo>
                <a:cubicBezTo>
                  <a:pt x="593" y="299"/>
                  <a:pt x="581" y="313"/>
                  <a:pt x="570" y="319"/>
                </a:cubicBezTo>
                <a:cubicBezTo>
                  <a:pt x="573" y="348"/>
                  <a:pt x="608" y="361"/>
                  <a:pt x="632" y="342"/>
                </a:cubicBezTo>
                <a:cubicBezTo>
                  <a:pt x="636" y="338"/>
                  <a:pt x="644" y="328"/>
                  <a:pt x="644" y="319"/>
                </a:cubicBezTo>
                <a:close/>
                <a:moveTo>
                  <a:pt x="665" y="328"/>
                </a:moveTo>
                <a:cubicBezTo>
                  <a:pt x="652" y="324"/>
                  <a:pt x="652" y="324"/>
                  <a:pt x="652" y="324"/>
                </a:cubicBezTo>
                <a:cubicBezTo>
                  <a:pt x="650" y="327"/>
                  <a:pt x="643" y="358"/>
                  <a:pt x="608" y="359"/>
                </a:cubicBezTo>
                <a:cubicBezTo>
                  <a:pt x="595" y="359"/>
                  <a:pt x="585" y="355"/>
                  <a:pt x="578" y="349"/>
                </a:cubicBezTo>
                <a:cubicBezTo>
                  <a:pt x="568" y="341"/>
                  <a:pt x="568" y="338"/>
                  <a:pt x="562" y="324"/>
                </a:cubicBezTo>
                <a:cubicBezTo>
                  <a:pt x="549" y="328"/>
                  <a:pt x="549" y="328"/>
                  <a:pt x="549" y="328"/>
                </a:cubicBezTo>
                <a:cubicBezTo>
                  <a:pt x="550" y="352"/>
                  <a:pt x="597" y="396"/>
                  <a:pt x="645" y="360"/>
                </a:cubicBezTo>
                <a:cubicBezTo>
                  <a:pt x="652" y="354"/>
                  <a:pt x="663" y="341"/>
                  <a:pt x="665" y="328"/>
                </a:cubicBezTo>
                <a:close/>
                <a:moveTo>
                  <a:pt x="834" y="328"/>
                </a:moveTo>
                <a:cubicBezTo>
                  <a:pt x="822" y="324"/>
                  <a:pt x="822" y="324"/>
                  <a:pt x="822" y="324"/>
                </a:cubicBezTo>
                <a:cubicBezTo>
                  <a:pt x="820" y="327"/>
                  <a:pt x="813" y="359"/>
                  <a:pt x="777" y="359"/>
                </a:cubicBezTo>
                <a:cubicBezTo>
                  <a:pt x="764" y="359"/>
                  <a:pt x="754" y="355"/>
                  <a:pt x="747" y="349"/>
                </a:cubicBezTo>
                <a:cubicBezTo>
                  <a:pt x="738" y="341"/>
                  <a:pt x="736" y="337"/>
                  <a:pt x="731" y="323"/>
                </a:cubicBezTo>
                <a:cubicBezTo>
                  <a:pt x="728" y="325"/>
                  <a:pt x="720" y="327"/>
                  <a:pt x="719" y="329"/>
                </a:cubicBezTo>
                <a:cubicBezTo>
                  <a:pt x="729" y="369"/>
                  <a:pt x="780" y="388"/>
                  <a:pt x="814" y="360"/>
                </a:cubicBezTo>
                <a:cubicBezTo>
                  <a:pt x="821" y="355"/>
                  <a:pt x="833" y="342"/>
                  <a:pt x="834" y="328"/>
                </a:cubicBezTo>
                <a:close/>
                <a:moveTo>
                  <a:pt x="685" y="332"/>
                </a:moveTo>
                <a:cubicBezTo>
                  <a:pt x="673" y="331"/>
                  <a:pt x="673" y="331"/>
                  <a:pt x="673" y="331"/>
                </a:cubicBezTo>
                <a:cubicBezTo>
                  <a:pt x="666" y="346"/>
                  <a:pt x="667" y="352"/>
                  <a:pt x="650" y="366"/>
                </a:cubicBezTo>
                <a:cubicBezTo>
                  <a:pt x="613" y="398"/>
                  <a:pt x="551" y="377"/>
                  <a:pt x="541" y="331"/>
                </a:cubicBezTo>
                <a:cubicBezTo>
                  <a:pt x="529" y="332"/>
                  <a:pt x="529" y="332"/>
                  <a:pt x="529" y="332"/>
                </a:cubicBezTo>
                <a:cubicBezTo>
                  <a:pt x="529" y="340"/>
                  <a:pt x="536" y="352"/>
                  <a:pt x="539" y="357"/>
                </a:cubicBezTo>
                <a:cubicBezTo>
                  <a:pt x="566" y="397"/>
                  <a:pt x="620" y="406"/>
                  <a:pt x="658" y="375"/>
                </a:cubicBezTo>
                <a:cubicBezTo>
                  <a:pt x="664" y="371"/>
                  <a:pt x="671" y="363"/>
                  <a:pt x="675" y="357"/>
                </a:cubicBezTo>
                <a:cubicBezTo>
                  <a:pt x="678" y="352"/>
                  <a:pt x="685" y="339"/>
                  <a:pt x="685" y="332"/>
                </a:cubicBezTo>
                <a:close/>
                <a:moveTo>
                  <a:pt x="854" y="332"/>
                </a:moveTo>
                <a:cubicBezTo>
                  <a:pt x="843" y="331"/>
                  <a:pt x="843" y="331"/>
                  <a:pt x="843" y="331"/>
                </a:cubicBezTo>
                <a:cubicBezTo>
                  <a:pt x="840" y="337"/>
                  <a:pt x="840" y="340"/>
                  <a:pt x="834" y="351"/>
                </a:cubicBezTo>
                <a:cubicBezTo>
                  <a:pt x="830" y="356"/>
                  <a:pt x="825" y="362"/>
                  <a:pt x="820" y="366"/>
                </a:cubicBezTo>
                <a:cubicBezTo>
                  <a:pt x="780" y="399"/>
                  <a:pt x="720" y="375"/>
                  <a:pt x="710" y="331"/>
                </a:cubicBezTo>
                <a:cubicBezTo>
                  <a:pt x="699" y="332"/>
                  <a:pt x="699" y="332"/>
                  <a:pt x="699" y="332"/>
                </a:cubicBezTo>
                <a:cubicBezTo>
                  <a:pt x="698" y="345"/>
                  <a:pt x="714" y="366"/>
                  <a:pt x="725" y="375"/>
                </a:cubicBezTo>
                <a:cubicBezTo>
                  <a:pt x="763" y="406"/>
                  <a:pt x="817" y="397"/>
                  <a:pt x="844" y="357"/>
                </a:cubicBezTo>
                <a:cubicBezTo>
                  <a:pt x="847" y="352"/>
                  <a:pt x="855" y="339"/>
                  <a:pt x="854" y="332"/>
                </a:cubicBezTo>
                <a:close/>
                <a:moveTo>
                  <a:pt x="727" y="388"/>
                </a:moveTo>
                <a:cubicBezTo>
                  <a:pt x="715" y="377"/>
                  <a:pt x="707" y="372"/>
                  <a:pt x="698" y="356"/>
                </a:cubicBezTo>
                <a:cubicBezTo>
                  <a:pt x="697" y="353"/>
                  <a:pt x="696" y="351"/>
                  <a:pt x="695" y="348"/>
                </a:cubicBezTo>
                <a:cubicBezTo>
                  <a:pt x="694" y="347"/>
                  <a:pt x="694" y="346"/>
                  <a:pt x="693" y="345"/>
                </a:cubicBezTo>
                <a:cubicBezTo>
                  <a:pt x="693" y="343"/>
                  <a:pt x="693" y="344"/>
                  <a:pt x="692" y="343"/>
                </a:cubicBezTo>
                <a:cubicBezTo>
                  <a:pt x="692" y="342"/>
                  <a:pt x="692" y="342"/>
                  <a:pt x="691" y="341"/>
                </a:cubicBezTo>
                <a:cubicBezTo>
                  <a:pt x="688" y="354"/>
                  <a:pt x="677" y="370"/>
                  <a:pt x="667" y="378"/>
                </a:cubicBezTo>
                <a:cubicBezTo>
                  <a:pt x="664" y="381"/>
                  <a:pt x="659" y="384"/>
                  <a:pt x="656" y="388"/>
                </a:cubicBezTo>
                <a:cubicBezTo>
                  <a:pt x="657" y="395"/>
                  <a:pt x="664" y="402"/>
                  <a:pt x="668" y="406"/>
                </a:cubicBezTo>
                <a:cubicBezTo>
                  <a:pt x="690" y="424"/>
                  <a:pt x="724" y="409"/>
                  <a:pt x="727" y="388"/>
                </a:cubicBezTo>
                <a:close/>
                <a:moveTo>
                  <a:pt x="748" y="397"/>
                </a:moveTo>
                <a:cubicBezTo>
                  <a:pt x="735" y="392"/>
                  <a:pt x="735" y="392"/>
                  <a:pt x="735" y="392"/>
                </a:cubicBezTo>
                <a:cubicBezTo>
                  <a:pt x="729" y="408"/>
                  <a:pt x="714" y="422"/>
                  <a:pt x="692" y="422"/>
                </a:cubicBezTo>
                <a:cubicBezTo>
                  <a:pt x="681" y="423"/>
                  <a:pt x="671" y="419"/>
                  <a:pt x="664" y="414"/>
                </a:cubicBezTo>
                <a:cubicBezTo>
                  <a:pt x="660" y="410"/>
                  <a:pt x="658" y="408"/>
                  <a:pt x="655" y="405"/>
                </a:cubicBezTo>
                <a:cubicBezTo>
                  <a:pt x="652" y="401"/>
                  <a:pt x="651" y="396"/>
                  <a:pt x="648" y="392"/>
                </a:cubicBezTo>
                <a:cubicBezTo>
                  <a:pt x="636" y="397"/>
                  <a:pt x="636" y="397"/>
                  <a:pt x="636" y="397"/>
                </a:cubicBezTo>
                <a:cubicBezTo>
                  <a:pt x="637" y="408"/>
                  <a:pt x="649" y="420"/>
                  <a:pt x="655" y="424"/>
                </a:cubicBezTo>
                <a:cubicBezTo>
                  <a:pt x="664" y="431"/>
                  <a:pt x="677" y="436"/>
                  <a:pt x="691" y="436"/>
                </a:cubicBezTo>
                <a:cubicBezTo>
                  <a:pt x="716" y="437"/>
                  <a:pt x="742" y="419"/>
                  <a:pt x="748" y="397"/>
                </a:cubicBezTo>
                <a:close/>
                <a:moveTo>
                  <a:pt x="768" y="402"/>
                </a:moveTo>
                <a:cubicBezTo>
                  <a:pt x="756" y="400"/>
                  <a:pt x="756" y="400"/>
                  <a:pt x="756" y="400"/>
                </a:cubicBezTo>
                <a:cubicBezTo>
                  <a:pt x="737" y="447"/>
                  <a:pt x="684" y="457"/>
                  <a:pt x="651" y="431"/>
                </a:cubicBezTo>
                <a:cubicBezTo>
                  <a:pt x="635" y="419"/>
                  <a:pt x="636" y="415"/>
                  <a:pt x="627" y="400"/>
                </a:cubicBezTo>
                <a:cubicBezTo>
                  <a:pt x="615" y="402"/>
                  <a:pt x="615" y="402"/>
                  <a:pt x="615" y="402"/>
                </a:cubicBezTo>
                <a:cubicBezTo>
                  <a:pt x="619" y="418"/>
                  <a:pt x="633" y="433"/>
                  <a:pt x="642" y="440"/>
                </a:cubicBezTo>
                <a:cubicBezTo>
                  <a:pt x="670" y="462"/>
                  <a:pt x="711" y="462"/>
                  <a:pt x="741" y="440"/>
                </a:cubicBezTo>
                <a:cubicBezTo>
                  <a:pt x="750" y="434"/>
                  <a:pt x="765" y="417"/>
                  <a:pt x="768" y="402"/>
                </a:cubicBezTo>
                <a:close/>
                <a:moveTo>
                  <a:pt x="814" y="452"/>
                </a:moveTo>
                <a:cubicBezTo>
                  <a:pt x="813" y="452"/>
                  <a:pt x="813" y="452"/>
                  <a:pt x="813" y="452"/>
                </a:cubicBezTo>
                <a:cubicBezTo>
                  <a:pt x="811" y="450"/>
                  <a:pt x="811" y="450"/>
                  <a:pt x="811" y="450"/>
                </a:cubicBezTo>
                <a:cubicBezTo>
                  <a:pt x="804" y="445"/>
                  <a:pt x="799" y="441"/>
                  <a:pt x="792" y="433"/>
                </a:cubicBezTo>
                <a:cubicBezTo>
                  <a:pt x="783" y="420"/>
                  <a:pt x="784" y="421"/>
                  <a:pt x="779" y="411"/>
                </a:cubicBezTo>
                <a:cubicBezTo>
                  <a:pt x="774" y="401"/>
                  <a:pt x="774" y="416"/>
                  <a:pt x="761" y="432"/>
                </a:cubicBezTo>
                <a:cubicBezTo>
                  <a:pt x="756" y="438"/>
                  <a:pt x="747" y="448"/>
                  <a:pt x="739" y="451"/>
                </a:cubicBezTo>
                <a:cubicBezTo>
                  <a:pt x="740" y="468"/>
                  <a:pt x="757" y="483"/>
                  <a:pt x="776" y="484"/>
                </a:cubicBezTo>
                <a:cubicBezTo>
                  <a:pt x="795" y="484"/>
                  <a:pt x="811" y="469"/>
                  <a:pt x="814" y="452"/>
                </a:cubicBezTo>
                <a:close/>
                <a:moveTo>
                  <a:pt x="834" y="462"/>
                </a:moveTo>
                <a:cubicBezTo>
                  <a:pt x="821" y="456"/>
                  <a:pt x="821" y="456"/>
                  <a:pt x="821" y="456"/>
                </a:cubicBezTo>
                <a:cubicBezTo>
                  <a:pt x="818" y="475"/>
                  <a:pt x="799" y="492"/>
                  <a:pt x="777" y="492"/>
                </a:cubicBezTo>
                <a:cubicBezTo>
                  <a:pt x="754" y="492"/>
                  <a:pt x="735" y="475"/>
                  <a:pt x="732" y="456"/>
                </a:cubicBezTo>
                <a:cubicBezTo>
                  <a:pt x="718" y="461"/>
                  <a:pt x="718" y="461"/>
                  <a:pt x="718" y="461"/>
                </a:cubicBezTo>
                <a:cubicBezTo>
                  <a:pt x="721" y="474"/>
                  <a:pt x="732" y="487"/>
                  <a:pt x="738" y="492"/>
                </a:cubicBezTo>
                <a:cubicBezTo>
                  <a:pt x="781" y="525"/>
                  <a:pt x="829" y="493"/>
                  <a:pt x="834" y="462"/>
                </a:cubicBezTo>
                <a:close/>
                <a:moveTo>
                  <a:pt x="854" y="465"/>
                </a:moveTo>
                <a:cubicBezTo>
                  <a:pt x="843" y="464"/>
                  <a:pt x="843" y="464"/>
                  <a:pt x="843" y="464"/>
                </a:cubicBezTo>
                <a:cubicBezTo>
                  <a:pt x="835" y="478"/>
                  <a:pt x="837" y="484"/>
                  <a:pt x="820" y="499"/>
                </a:cubicBezTo>
                <a:cubicBezTo>
                  <a:pt x="785" y="528"/>
                  <a:pt x="726" y="516"/>
                  <a:pt x="710" y="464"/>
                </a:cubicBezTo>
                <a:cubicBezTo>
                  <a:pt x="698" y="465"/>
                  <a:pt x="698" y="465"/>
                  <a:pt x="698" y="465"/>
                </a:cubicBezTo>
                <a:cubicBezTo>
                  <a:pt x="701" y="482"/>
                  <a:pt x="715" y="500"/>
                  <a:pt x="725" y="508"/>
                </a:cubicBezTo>
                <a:cubicBezTo>
                  <a:pt x="755" y="532"/>
                  <a:pt x="799" y="533"/>
                  <a:pt x="828" y="508"/>
                </a:cubicBezTo>
                <a:cubicBezTo>
                  <a:pt x="837" y="500"/>
                  <a:pt x="852" y="483"/>
                  <a:pt x="854" y="465"/>
                </a:cubicBezTo>
                <a:close/>
                <a:moveTo>
                  <a:pt x="813" y="584"/>
                </a:moveTo>
                <a:cubicBezTo>
                  <a:pt x="804" y="576"/>
                  <a:pt x="804" y="579"/>
                  <a:pt x="793" y="566"/>
                </a:cubicBezTo>
                <a:cubicBezTo>
                  <a:pt x="782" y="552"/>
                  <a:pt x="781" y="545"/>
                  <a:pt x="778" y="541"/>
                </a:cubicBezTo>
                <a:cubicBezTo>
                  <a:pt x="745" y="539"/>
                  <a:pt x="726" y="580"/>
                  <a:pt x="748" y="603"/>
                </a:cubicBezTo>
                <a:cubicBezTo>
                  <a:pt x="775" y="632"/>
                  <a:pt x="813" y="608"/>
                  <a:pt x="813" y="584"/>
                </a:cubicBezTo>
                <a:close/>
                <a:moveTo>
                  <a:pt x="834" y="594"/>
                </a:moveTo>
                <a:cubicBezTo>
                  <a:pt x="822" y="589"/>
                  <a:pt x="822" y="589"/>
                  <a:pt x="822" y="589"/>
                </a:cubicBezTo>
                <a:cubicBezTo>
                  <a:pt x="819" y="593"/>
                  <a:pt x="817" y="613"/>
                  <a:pt x="792" y="622"/>
                </a:cubicBezTo>
                <a:cubicBezTo>
                  <a:pt x="773" y="629"/>
                  <a:pt x="756" y="622"/>
                  <a:pt x="745" y="612"/>
                </a:cubicBezTo>
                <a:cubicBezTo>
                  <a:pt x="726" y="595"/>
                  <a:pt x="726" y="563"/>
                  <a:pt x="744" y="546"/>
                </a:cubicBezTo>
                <a:cubicBezTo>
                  <a:pt x="750" y="540"/>
                  <a:pt x="755" y="538"/>
                  <a:pt x="763" y="534"/>
                </a:cubicBezTo>
                <a:cubicBezTo>
                  <a:pt x="758" y="533"/>
                  <a:pt x="753" y="532"/>
                  <a:pt x="748" y="530"/>
                </a:cubicBezTo>
                <a:cubicBezTo>
                  <a:pt x="742" y="528"/>
                  <a:pt x="741" y="529"/>
                  <a:pt x="735" y="535"/>
                </a:cubicBezTo>
                <a:cubicBezTo>
                  <a:pt x="711" y="557"/>
                  <a:pt x="710" y="597"/>
                  <a:pt x="734" y="621"/>
                </a:cubicBezTo>
                <a:cubicBezTo>
                  <a:pt x="771" y="658"/>
                  <a:pt x="828" y="631"/>
                  <a:pt x="834" y="594"/>
                </a:cubicBezTo>
                <a:close/>
                <a:moveTo>
                  <a:pt x="854" y="598"/>
                </a:moveTo>
                <a:cubicBezTo>
                  <a:pt x="843" y="596"/>
                  <a:pt x="843" y="596"/>
                  <a:pt x="843" y="596"/>
                </a:cubicBezTo>
                <a:cubicBezTo>
                  <a:pt x="839" y="604"/>
                  <a:pt x="838" y="613"/>
                  <a:pt x="828" y="623"/>
                </a:cubicBezTo>
                <a:cubicBezTo>
                  <a:pt x="821" y="631"/>
                  <a:pt x="815" y="636"/>
                  <a:pt x="804" y="641"/>
                </a:cubicBezTo>
                <a:cubicBezTo>
                  <a:pt x="746" y="667"/>
                  <a:pt x="686" y="604"/>
                  <a:pt x="715" y="547"/>
                </a:cubicBezTo>
                <a:cubicBezTo>
                  <a:pt x="724" y="531"/>
                  <a:pt x="729" y="531"/>
                  <a:pt x="734" y="524"/>
                </a:cubicBezTo>
                <a:cubicBezTo>
                  <a:pt x="724" y="518"/>
                  <a:pt x="724" y="518"/>
                  <a:pt x="724" y="518"/>
                </a:cubicBezTo>
                <a:cubicBezTo>
                  <a:pt x="720" y="520"/>
                  <a:pt x="715" y="527"/>
                  <a:pt x="712" y="530"/>
                </a:cubicBezTo>
                <a:cubicBezTo>
                  <a:pt x="684" y="567"/>
                  <a:pt x="693" y="620"/>
                  <a:pt x="733" y="647"/>
                </a:cubicBezTo>
                <a:cubicBezTo>
                  <a:pt x="754" y="660"/>
                  <a:pt x="786" y="664"/>
                  <a:pt x="811" y="652"/>
                </a:cubicBezTo>
                <a:cubicBezTo>
                  <a:pt x="821" y="646"/>
                  <a:pt x="831" y="639"/>
                  <a:pt x="838" y="630"/>
                </a:cubicBezTo>
                <a:cubicBezTo>
                  <a:pt x="843" y="624"/>
                  <a:pt x="854" y="608"/>
                  <a:pt x="854" y="59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9" name="Freeform 43"/>
          <p:cNvSpPr>
            <a:spLocks noEditPoints="1"/>
          </p:cNvSpPr>
          <p:nvPr/>
        </p:nvSpPr>
        <p:spPr bwMode="auto">
          <a:xfrm>
            <a:off x="-42598" y="5015530"/>
            <a:ext cx="1772482" cy="1817785"/>
          </a:xfrm>
          <a:custGeom>
            <a:avLst/>
            <a:gdLst>
              <a:gd name="T0" fmla="*/ 814 w 870"/>
              <a:gd name="T1" fmla="*/ 889 h 892"/>
              <a:gd name="T2" fmla="*/ 612 w 870"/>
              <a:gd name="T3" fmla="*/ 889 h 892"/>
              <a:gd name="T4" fmla="*/ 413 w 870"/>
              <a:gd name="T5" fmla="*/ 891 h 892"/>
              <a:gd name="T6" fmla="*/ 254 w 870"/>
              <a:gd name="T7" fmla="*/ 889 h 892"/>
              <a:gd name="T8" fmla="*/ 85 w 870"/>
              <a:gd name="T9" fmla="*/ 889 h 892"/>
              <a:gd name="T10" fmla="*/ 8 w 870"/>
              <a:gd name="T11" fmla="*/ 736 h 892"/>
              <a:gd name="T12" fmla="*/ 0 w 870"/>
              <a:gd name="T13" fmla="*/ 693 h 892"/>
              <a:gd name="T14" fmla="*/ 0 w 870"/>
              <a:gd name="T15" fmla="*/ 589 h 892"/>
              <a:gd name="T16" fmla="*/ 9 w 870"/>
              <a:gd name="T17" fmla="*/ 552 h 892"/>
              <a:gd name="T18" fmla="*/ 0 w 870"/>
              <a:gd name="T19" fmla="*/ 436 h 892"/>
              <a:gd name="T20" fmla="*/ 52 w 870"/>
              <a:gd name="T21" fmla="*/ 367 h 892"/>
              <a:gd name="T22" fmla="*/ 0 w 870"/>
              <a:gd name="T23" fmla="*/ 267 h 892"/>
              <a:gd name="T24" fmla="*/ 0 w 870"/>
              <a:gd name="T25" fmla="*/ 191 h 892"/>
              <a:gd name="T26" fmla="*/ 0 w 870"/>
              <a:gd name="T27" fmla="*/ 73 h 892"/>
              <a:gd name="T28" fmla="*/ 51 w 870"/>
              <a:gd name="T29" fmla="*/ 173 h 892"/>
              <a:gd name="T30" fmla="*/ 85 w 870"/>
              <a:gd name="T31" fmla="*/ 165 h 892"/>
              <a:gd name="T32" fmla="*/ 403 w 870"/>
              <a:gd name="T33" fmla="*/ 579 h 892"/>
              <a:gd name="T34" fmla="*/ 689 w 870"/>
              <a:gd name="T35" fmla="*/ 560 h 892"/>
              <a:gd name="T36" fmla="*/ 857 w 870"/>
              <a:gd name="T37" fmla="*/ 873 h 892"/>
              <a:gd name="T38" fmla="*/ 688 w 870"/>
              <a:gd name="T39" fmla="*/ 877 h 892"/>
              <a:gd name="T40" fmla="*/ 348 w 870"/>
              <a:gd name="T41" fmla="*/ 854 h 892"/>
              <a:gd name="T42" fmla="*/ 149 w 870"/>
              <a:gd name="T43" fmla="*/ 891 h 892"/>
              <a:gd name="T44" fmla="*/ 801 w 870"/>
              <a:gd name="T45" fmla="*/ 820 h 892"/>
              <a:gd name="T46" fmla="*/ 226 w 870"/>
              <a:gd name="T47" fmla="*/ 839 h 892"/>
              <a:gd name="T48" fmla="*/ 545 w 870"/>
              <a:gd name="T49" fmla="*/ 830 h 892"/>
              <a:gd name="T50" fmla="*/ 491 w 870"/>
              <a:gd name="T51" fmla="*/ 829 h 892"/>
              <a:gd name="T52" fmla="*/ 93 w 870"/>
              <a:gd name="T53" fmla="*/ 799 h 892"/>
              <a:gd name="T54" fmla="*/ 355 w 870"/>
              <a:gd name="T55" fmla="*/ 826 h 892"/>
              <a:gd name="T56" fmla="*/ 315 w 870"/>
              <a:gd name="T57" fmla="*/ 783 h 892"/>
              <a:gd name="T58" fmla="*/ 482 w 870"/>
              <a:gd name="T59" fmla="*/ 771 h 892"/>
              <a:gd name="T60" fmla="*/ 312 w 870"/>
              <a:gd name="T61" fmla="*/ 771 h 892"/>
              <a:gd name="T62" fmla="*/ 644 w 870"/>
              <a:gd name="T63" fmla="*/ 766 h 892"/>
              <a:gd name="T64" fmla="*/ 574 w 870"/>
              <a:gd name="T65" fmla="*/ 760 h 892"/>
              <a:gd name="T66" fmla="*/ 215 w 870"/>
              <a:gd name="T67" fmla="*/ 753 h 892"/>
              <a:gd name="T68" fmla="*/ 623 w 870"/>
              <a:gd name="T69" fmla="*/ 758 h 892"/>
              <a:gd name="T70" fmla="*/ 594 w 870"/>
              <a:gd name="T71" fmla="*/ 756 h 892"/>
              <a:gd name="T72" fmla="*/ 735 w 870"/>
              <a:gd name="T73" fmla="*/ 706 h 892"/>
              <a:gd name="T74" fmla="*/ 565 w 870"/>
              <a:gd name="T75" fmla="*/ 706 h 892"/>
              <a:gd name="T76" fmla="*/ 264 w 870"/>
              <a:gd name="T77" fmla="*/ 674 h 892"/>
              <a:gd name="T78" fmla="*/ 786 w 870"/>
              <a:gd name="T79" fmla="*/ 757 h 892"/>
              <a:gd name="T80" fmla="*/ 375 w 870"/>
              <a:gd name="T81" fmla="*/ 697 h 892"/>
              <a:gd name="T82" fmla="*/ 321 w 870"/>
              <a:gd name="T83" fmla="*/ 697 h 892"/>
              <a:gd name="T84" fmla="*/ 825 w 870"/>
              <a:gd name="T85" fmla="*/ 755 h 892"/>
              <a:gd name="T86" fmla="*/ 551 w 870"/>
              <a:gd name="T87" fmla="*/ 650 h 892"/>
              <a:gd name="T88" fmla="*/ 220 w 870"/>
              <a:gd name="T89" fmla="*/ 659 h 892"/>
              <a:gd name="T90" fmla="*/ 172 w 870"/>
              <a:gd name="T91" fmla="*/ 693 h 892"/>
              <a:gd name="T92" fmla="*/ 312 w 870"/>
              <a:gd name="T93" fmla="*/ 639 h 892"/>
              <a:gd name="T94" fmla="*/ 644 w 870"/>
              <a:gd name="T95" fmla="*/ 633 h 892"/>
              <a:gd name="T96" fmla="*/ 554 w 870"/>
              <a:gd name="T97" fmla="*/ 601 h 892"/>
              <a:gd name="T98" fmla="*/ 222 w 870"/>
              <a:gd name="T99" fmla="*/ 633 h 892"/>
              <a:gd name="T100" fmla="*/ 442 w 870"/>
              <a:gd name="T101" fmla="*/ 624 h 892"/>
              <a:gd name="T102" fmla="*/ 398 w 870"/>
              <a:gd name="T103" fmla="*/ 585 h 892"/>
              <a:gd name="T104" fmla="*/ 86 w 870"/>
              <a:gd name="T105" fmla="*/ 605 h 892"/>
              <a:gd name="T106" fmla="*/ 239 w 870"/>
              <a:gd name="T107" fmla="*/ 551 h 892"/>
              <a:gd name="T108" fmla="*/ 123 w 870"/>
              <a:gd name="T109" fmla="*/ 544 h 892"/>
              <a:gd name="T110" fmla="*/ 186 w 870"/>
              <a:gd name="T111" fmla="*/ 560 h 892"/>
              <a:gd name="T112" fmla="*/ 177 w 870"/>
              <a:gd name="T113" fmla="*/ 548 h 892"/>
              <a:gd name="T114" fmla="*/ 235 w 870"/>
              <a:gd name="T115" fmla="*/ 495 h 892"/>
              <a:gd name="T116" fmla="*/ 57 w 870"/>
              <a:gd name="T117" fmla="*/ 441 h 892"/>
              <a:gd name="T118" fmla="*/ 132 w 870"/>
              <a:gd name="T119" fmla="*/ 400 h 892"/>
              <a:gd name="T120" fmla="*/ 123 w 870"/>
              <a:gd name="T121" fmla="*/ 290 h 892"/>
              <a:gd name="T122" fmla="*/ 27 w 870"/>
              <a:gd name="T123" fmla="*/ 2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0" h="892">
                <a:moveTo>
                  <a:pt x="849" y="891"/>
                </a:moveTo>
                <a:cubicBezTo>
                  <a:pt x="838" y="891"/>
                  <a:pt x="838" y="891"/>
                  <a:pt x="838" y="891"/>
                </a:cubicBezTo>
                <a:cubicBezTo>
                  <a:pt x="864" y="854"/>
                  <a:pt x="855" y="802"/>
                  <a:pt x="815" y="777"/>
                </a:cubicBezTo>
                <a:cubicBezTo>
                  <a:pt x="782" y="755"/>
                  <a:pt x="735" y="763"/>
                  <a:pt x="710" y="794"/>
                </a:cubicBezTo>
                <a:cubicBezTo>
                  <a:pt x="706" y="799"/>
                  <a:pt x="694" y="816"/>
                  <a:pt x="694" y="826"/>
                </a:cubicBezTo>
                <a:cubicBezTo>
                  <a:pt x="706" y="827"/>
                  <a:pt x="706" y="827"/>
                  <a:pt x="706" y="827"/>
                </a:cubicBezTo>
                <a:cubicBezTo>
                  <a:pt x="716" y="786"/>
                  <a:pt x="769" y="760"/>
                  <a:pt x="810" y="788"/>
                </a:cubicBezTo>
                <a:cubicBezTo>
                  <a:pt x="825" y="798"/>
                  <a:pt x="839" y="816"/>
                  <a:pt x="841" y="842"/>
                </a:cubicBezTo>
                <a:cubicBezTo>
                  <a:pt x="841" y="855"/>
                  <a:pt x="838" y="866"/>
                  <a:pt x="833" y="876"/>
                </a:cubicBezTo>
                <a:cubicBezTo>
                  <a:pt x="830" y="881"/>
                  <a:pt x="828" y="885"/>
                  <a:pt x="825" y="889"/>
                </a:cubicBezTo>
                <a:cubicBezTo>
                  <a:pt x="824" y="890"/>
                  <a:pt x="823" y="890"/>
                  <a:pt x="823" y="891"/>
                </a:cubicBezTo>
                <a:cubicBezTo>
                  <a:pt x="811" y="891"/>
                  <a:pt x="811" y="891"/>
                  <a:pt x="811" y="891"/>
                </a:cubicBezTo>
                <a:cubicBezTo>
                  <a:pt x="812" y="890"/>
                  <a:pt x="813" y="889"/>
                  <a:pt x="814" y="889"/>
                </a:cubicBezTo>
                <a:cubicBezTo>
                  <a:pt x="838" y="866"/>
                  <a:pt x="838" y="826"/>
                  <a:pt x="815" y="803"/>
                </a:cubicBezTo>
                <a:cubicBezTo>
                  <a:pt x="803" y="790"/>
                  <a:pt x="779" y="780"/>
                  <a:pt x="754" y="788"/>
                </a:cubicBezTo>
                <a:cubicBezTo>
                  <a:pt x="735" y="793"/>
                  <a:pt x="717" y="812"/>
                  <a:pt x="714" y="830"/>
                </a:cubicBezTo>
                <a:cubicBezTo>
                  <a:pt x="727" y="835"/>
                  <a:pt x="727" y="835"/>
                  <a:pt x="727" y="835"/>
                </a:cubicBezTo>
                <a:cubicBezTo>
                  <a:pt x="733" y="802"/>
                  <a:pt x="778" y="786"/>
                  <a:pt x="804" y="812"/>
                </a:cubicBezTo>
                <a:cubicBezTo>
                  <a:pt x="827" y="834"/>
                  <a:pt x="821" y="869"/>
                  <a:pt x="796" y="884"/>
                </a:cubicBezTo>
                <a:cubicBezTo>
                  <a:pt x="793" y="886"/>
                  <a:pt x="788" y="888"/>
                  <a:pt x="785" y="890"/>
                </a:cubicBezTo>
                <a:cubicBezTo>
                  <a:pt x="787" y="890"/>
                  <a:pt x="789" y="890"/>
                  <a:pt x="791" y="891"/>
                </a:cubicBezTo>
                <a:cubicBezTo>
                  <a:pt x="752" y="891"/>
                  <a:pt x="752" y="891"/>
                  <a:pt x="752" y="891"/>
                </a:cubicBezTo>
                <a:cubicBezTo>
                  <a:pt x="764" y="889"/>
                  <a:pt x="764" y="889"/>
                  <a:pt x="764" y="889"/>
                </a:cubicBezTo>
                <a:cubicBezTo>
                  <a:pt x="753" y="846"/>
                  <a:pt x="690" y="812"/>
                  <a:pt x="638" y="850"/>
                </a:cubicBezTo>
                <a:cubicBezTo>
                  <a:pt x="633" y="855"/>
                  <a:pt x="626" y="861"/>
                  <a:pt x="622" y="867"/>
                </a:cubicBezTo>
                <a:cubicBezTo>
                  <a:pt x="619" y="871"/>
                  <a:pt x="610" y="884"/>
                  <a:pt x="612" y="889"/>
                </a:cubicBezTo>
                <a:cubicBezTo>
                  <a:pt x="622" y="891"/>
                  <a:pt x="622" y="891"/>
                  <a:pt x="622" y="891"/>
                </a:cubicBezTo>
                <a:cubicBezTo>
                  <a:pt x="573" y="891"/>
                  <a:pt x="573" y="891"/>
                  <a:pt x="573" y="891"/>
                </a:cubicBezTo>
                <a:cubicBezTo>
                  <a:pt x="562" y="860"/>
                  <a:pt x="515" y="841"/>
                  <a:pt x="482" y="866"/>
                </a:cubicBezTo>
                <a:cubicBezTo>
                  <a:pt x="475" y="871"/>
                  <a:pt x="466" y="880"/>
                  <a:pt x="462" y="891"/>
                </a:cubicBezTo>
                <a:cubicBezTo>
                  <a:pt x="453" y="891"/>
                  <a:pt x="453" y="891"/>
                  <a:pt x="453" y="891"/>
                </a:cubicBezTo>
                <a:cubicBezTo>
                  <a:pt x="455" y="888"/>
                  <a:pt x="457" y="881"/>
                  <a:pt x="463" y="874"/>
                </a:cubicBezTo>
                <a:cubicBezTo>
                  <a:pt x="497" y="827"/>
                  <a:pt x="567" y="844"/>
                  <a:pt x="582" y="891"/>
                </a:cubicBezTo>
                <a:cubicBezTo>
                  <a:pt x="593" y="889"/>
                  <a:pt x="593" y="889"/>
                  <a:pt x="593" y="889"/>
                </a:cubicBezTo>
                <a:cubicBezTo>
                  <a:pt x="595" y="880"/>
                  <a:pt x="568" y="834"/>
                  <a:pt x="518" y="834"/>
                </a:cubicBezTo>
                <a:cubicBezTo>
                  <a:pt x="490" y="834"/>
                  <a:pt x="467" y="847"/>
                  <a:pt x="452" y="867"/>
                </a:cubicBezTo>
                <a:cubicBezTo>
                  <a:pt x="450" y="871"/>
                  <a:pt x="441" y="884"/>
                  <a:pt x="442" y="889"/>
                </a:cubicBezTo>
                <a:cubicBezTo>
                  <a:pt x="453" y="891"/>
                  <a:pt x="453" y="891"/>
                  <a:pt x="453" y="891"/>
                </a:cubicBezTo>
                <a:cubicBezTo>
                  <a:pt x="413" y="891"/>
                  <a:pt x="413" y="891"/>
                  <a:pt x="413" y="891"/>
                </a:cubicBezTo>
                <a:cubicBezTo>
                  <a:pt x="424" y="889"/>
                  <a:pt x="424" y="889"/>
                  <a:pt x="424" y="889"/>
                </a:cubicBezTo>
                <a:cubicBezTo>
                  <a:pt x="425" y="885"/>
                  <a:pt x="417" y="871"/>
                  <a:pt x="414" y="868"/>
                </a:cubicBezTo>
                <a:cubicBezTo>
                  <a:pt x="379" y="821"/>
                  <a:pt x="313" y="824"/>
                  <a:pt x="283" y="867"/>
                </a:cubicBezTo>
                <a:cubicBezTo>
                  <a:pt x="280" y="871"/>
                  <a:pt x="271" y="884"/>
                  <a:pt x="272" y="889"/>
                </a:cubicBezTo>
                <a:cubicBezTo>
                  <a:pt x="283" y="891"/>
                  <a:pt x="283" y="891"/>
                  <a:pt x="283" y="891"/>
                </a:cubicBezTo>
                <a:cubicBezTo>
                  <a:pt x="234" y="891"/>
                  <a:pt x="234" y="891"/>
                  <a:pt x="234" y="891"/>
                </a:cubicBezTo>
                <a:cubicBezTo>
                  <a:pt x="230" y="881"/>
                  <a:pt x="221" y="871"/>
                  <a:pt x="214" y="866"/>
                </a:cubicBezTo>
                <a:cubicBezTo>
                  <a:pt x="205" y="859"/>
                  <a:pt x="194" y="854"/>
                  <a:pt x="179" y="854"/>
                </a:cubicBezTo>
                <a:cubicBezTo>
                  <a:pt x="152" y="854"/>
                  <a:pt x="131" y="872"/>
                  <a:pt x="123" y="891"/>
                </a:cubicBezTo>
                <a:cubicBezTo>
                  <a:pt x="114" y="891"/>
                  <a:pt x="114" y="891"/>
                  <a:pt x="114" y="891"/>
                </a:cubicBezTo>
                <a:cubicBezTo>
                  <a:pt x="129" y="845"/>
                  <a:pt x="197" y="827"/>
                  <a:pt x="233" y="873"/>
                </a:cubicBezTo>
                <a:cubicBezTo>
                  <a:pt x="238" y="879"/>
                  <a:pt x="239" y="885"/>
                  <a:pt x="243" y="891"/>
                </a:cubicBezTo>
                <a:cubicBezTo>
                  <a:pt x="254" y="889"/>
                  <a:pt x="254" y="889"/>
                  <a:pt x="254" y="889"/>
                </a:cubicBezTo>
                <a:cubicBezTo>
                  <a:pt x="254" y="876"/>
                  <a:pt x="234" y="856"/>
                  <a:pt x="228" y="850"/>
                </a:cubicBezTo>
                <a:cubicBezTo>
                  <a:pt x="215" y="841"/>
                  <a:pt x="199" y="834"/>
                  <a:pt x="179" y="834"/>
                </a:cubicBezTo>
                <a:cubicBezTo>
                  <a:pt x="159" y="834"/>
                  <a:pt x="141" y="841"/>
                  <a:pt x="130" y="850"/>
                </a:cubicBezTo>
                <a:cubicBezTo>
                  <a:pt x="118" y="859"/>
                  <a:pt x="105" y="875"/>
                  <a:pt x="102" y="889"/>
                </a:cubicBezTo>
                <a:cubicBezTo>
                  <a:pt x="113" y="891"/>
                  <a:pt x="113" y="891"/>
                  <a:pt x="113" y="891"/>
                </a:cubicBezTo>
                <a:cubicBezTo>
                  <a:pt x="64" y="891"/>
                  <a:pt x="64" y="891"/>
                  <a:pt x="64" y="891"/>
                </a:cubicBezTo>
                <a:cubicBezTo>
                  <a:pt x="61" y="881"/>
                  <a:pt x="50" y="870"/>
                  <a:pt x="45" y="866"/>
                </a:cubicBezTo>
                <a:cubicBezTo>
                  <a:pt x="32" y="856"/>
                  <a:pt x="15" y="853"/>
                  <a:pt x="0" y="855"/>
                </a:cubicBezTo>
                <a:cubicBezTo>
                  <a:pt x="0" y="847"/>
                  <a:pt x="0" y="847"/>
                  <a:pt x="0" y="847"/>
                </a:cubicBezTo>
                <a:cubicBezTo>
                  <a:pt x="3" y="846"/>
                  <a:pt x="6" y="846"/>
                  <a:pt x="9" y="846"/>
                </a:cubicBezTo>
                <a:cubicBezTo>
                  <a:pt x="33" y="846"/>
                  <a:pt x="50" y="857"/>
                  <a:pt x="63" y="873"/>
                </a:cubicBezTo>
                <a:cubicBezTo>
                  <a:pt x="68" y="879"/>
                  <a:pt x="69" y="883"/>
                  <a:pt x="73" y="891"/>
                </a:cubicBezTo>
                <a:cubicBezTo>
                  <a:pt x="85" y="889"/>
                  <a:pt x="85" y="889"/>
                  <a:pt x="85" y="889"/>
                </a:cubicBezTo>
                <a:cubicBezTo>
                  <a:pt x="78" y="859"/>
                  <a:pt x="43" y="834"/>
                  <a:pt x="9" y="834"/>
                </a:cubicBezTo>
                <a:cubicBezTo>
                  <a:pt x="6" y="834"/>
                  <a:pt x="3" y="834"/>
                  <a:pt x="0" y="834"/>
                </a:cubicBezTo>
                <a:cubicBezTo>
                  <a:pt x="0" y="826"/>
                  <a:pt x="0" y="826"/>
                  <a:pt x="0" y="826"/>
                </a:cubicBezTo>
                <a:cubicBezTo>
                  <a:pt x="2" y="826"/>
                  <a:pt x="2" y="826"/>
                  <a:pt x="2" y="826"/>
                </a:cubicBezTo>
                <a:cubicBezTo>
                  <a:pt x="2" y="823"/>
                  <a:pt x="1" y="820"/>
                  <a:pt x="0" y="816"/>
                </a:cubicBezTo>
                <a:cubicBezTo>
                  <a:pt x="0" y="798"/>
                  <a:pt x="0" y="798"/>
                  <a:pt x="0" y="798"/>
                </a:cubicBezTo>
                <a:cubicBezTo>
                  <a:pt x="1" y="799"/>
                  <a:pt x="2" y="801"/>
                  <a:pt x="3" y="803"/>
                </a:cubicBezTo>
                <a:cubicBezTo>
                  <a:pt x="5" y="807"/>
                  <a:pt x="7" y="815"/>
                  <a:pt x="9" y="817"/>
                </a:cubicBezTo>
                <a:cubicBezTo>
                  <a:pt x="15" y="807"/>
                  <a:pt x="17" y="794"/>
                  <a:pt x="33" y="780"/>
                </a:cubicBezTo>
                <a:cubicBezTo>
                  <a:pt x="45" y="771"/>
                  <a:pt x="45" y="771"/>
                  <a:pt x="45" y="771"/>
                </a:cubicBezTo>
                <a:cubicBezTo>
                  <a:pt x="43" y="755"/>
                  <a:pt x="21" y="740"/>
                  <a:pt x="0" y="745"/>
                </a:cubicBezTo>
                <a:cubicBezTo>
                  <a:pt x="0" y="736"/>
                  <a:pt x="0" y="736"/>
                  <a:pt x="0" y="736"/>
                </a:cubicBezTo>
                <a:cubicBezTo>
                  <a:pt x="2" y="736"/>
                  <a:pt x="5" y="736"/>
                  <a:pt x="8" y="736"/>
                </a:cubicBezTo>
                <a:cubicBezTo>
                  <a:pt x="23" y="735"/>
                  <a:pt x="37" y="743"/>
                  <a:pt x="45" y="753"/>
                </a:cubicBezTo>
                <a:cubicBezTo>
                  <a:pt x="48" y="758"/>
                  <a:pt x="50" y="761"/>
                  <a:pt x="52" y="766"/>
                </a:cubicBezTo>
                <a:cubicBezTo>
                  <a:pt x="65" y="761"/>
                  <a:pt x="65" y="761"/>
                  <a:pt x="65" y="761"/>
                </a:cubicBezTo>
                <a:cubicBezTo>
                  <a:pt x="62" y="749"/>
                  <a:pt x="52" y="739"/>
                  <a:pt x="45" y="734"/>
                </a:cubicBezTo>
                <a:cubicBezTo>
                  <a:pt x="32" y="723"/>
                  <a:pt x="15" y="720"/>
                  <a:pt x="0" y="722"/>
                </a:cubicBezTo>
                <a:cubicBezTo>
                  <a:pt x="0" y="714"/>
                  <a:pt x="0" y="714"/>
                  <a:pt x="0" y="714"/>
                </a:cubicBezTo>
                <a:cubicBezTo>
                  <a:pt x="3" y="713"/>
                  <a:pt x="6" y="713"/>
                  <a:pt x="9" y="713"/>
                </a:cubicBezTo>
                <a:cubicBezTo>
                  <a:pt x="40" y="713"/>
                  <a:pt x="61" y="731"/>
                  <a:pt x="73" y="758"/>
                </a:cubicBezTo>
                <a:cubicBezTo>
                  <a:pt x="85" y="756"/>
                  <a:pt x="85" y="756"/>
                  <a:pt x="85" y="756"/>
                </a:cubicBezTo>
                <a:cubicBezTo>
                  <a:pt x="84" y="749"/>
                  <a:pt x="78" y="740"/>
                  <a:pt x="74" y="735"/>
                </a:cubicBezTo>
                <a:cubicBezTo>
                  <a:pt x="69" y="728"/>
                  <a:pt x="64" y="723"/>
                  <a:pt x="58" y="718"/>
                </a:cubicBezTo>
                <a:cubicBezTo>
                  <a:pt x="41" y="705"/>
                  <a:pt x="20" y="699"/>
                  <a:pt x="0" y="702"/>
                </a:cubicBezTo>
                <a:cubicBezTo>
                  <a:pt x="0" y="693"/>
                  <a:pt x="0" y="693"/>
                  <a:pt x="0" y="693"/>
                </a:cubicBezTo>
                <a:cubicBezTo>
                  <a:pt x="2" y="693"/>
                  <a:pt x="2" y="693"/>
                  <a:pt x="2" y="693"/>
                </a:cubicBezTo>
                <a:cubicBezTo>
                  <a:pt x="2" y="690"/>
                  <a:pt x="1" y="686"/>
                  <a:pt x="0" y="683"/>
                </a:cubicBezTo>
                <a:cubicBezTo>
                  <a:pt x="0" y="665"/>
                  <a:pt x="0" y="665"/>
                  <a:pt x="0" y="665"/>
                </a:cubicBezTo>
                <a:cubicBezTo>
                  <a:pt x="5" y="674"/>
                  <a:pt x="6" y="679"/>
                  <a:pt x="9" y="684"/>
                </a:cubicBezTo>
                <a:cubicBezTo>
                  <a:pt x="14" y="676"/>
                  <a:pt x="13" y="671"/>
                  <a:pt x="23" y="658"/>
                </a:cubicBezTo>
                <a:cubicBezTo>
                  <a:pt x="35" y="644"/>
                  <a:pt x="42" y="641"/>
                  <a:pt x="45" y="637"/>
                </a:cubicBezTo>
                <a:cubicBezTo>
                  <a:pt x="39" y="616"/>
                  <a:pt x="18" y="609"/>
                  <a:pt x="0" y="613"/>
                </a:cubicBezTo>
                <a:cubicBezTo>
                  <a:pt x="0" y="604"/>
                  <a:pt x="0" y="604"/>
                  <a:pt x="0" y="604"/>
                </a:cubicBezTo>
                <a:cubicBezTo>
                  <a:pt x="16" y="601"/>
                  <a:pt x="34" y="605"/>
                  <a:pt x="46" y="621"/>
                </a:cubicBezTo>
                <a:cubicBezTo>
                  <a:pt x="49" y="625"/>
                  <a:pt x="50" y="629"/>
                  <a:pt x="52" y="633"/>
                </a:cubicBezTo>
                <a:cubicBezTo>
                  <a:pt x="56" y="632"/>
                  <a:pt x="61" y="630"/>
                  <a:pt x="65" y="628"/>
                </a:cubicBezTo>
                <a:cubicBezTo>
                  <a:pt x="63" y="618"/>
                  <a:pt x="51" y="605"/>
                  <a:pt x="45" y="601"/>
                </a:cubicBezTo>
                <a:cubicBezTo>
                  <a:pt x="31" y="591"/>
                  <a:pt x="15" y="587"/>
                  <a:pt x="0" y="589"/>
                </a:cubicBezTo>
                <a:cubicBezTo>
                  <a:pt x="0" y="581"/>
                  <a:pt x="0" y="581"/>
                  <a:pt x="0" y="581"/>
                </a:cubicBezTo>
                <a:cubicBezTo>
                  <a:pt x="16" y="579"/>
                  <a:pt x="34" y="582"/>
                  <a:pt x="50" y="594"/>
                </a:cubicBezTo>
                <a:cubicBezTo>
                  <a:pt x="56" y="598"/>
                  <a:pt x="59" y="602"/>
                  <a:pt x="63" y="607"/>
                </a:cubicBezTo>
                <a:cubicBezTo>
                  <a:pt x="68" y="613"/>
                  <a:pt x="69" y="618"/>
                  <a:pt x="73" y="625"/>
                </a:cubicBezTo>
                <a:cubicBezTo>
                  <a:pt x="85" y="624"/>
                  <a:pt x="85" y="624"/>
                  <a:pt x="85" y="624"/>
                </a:cubicBezTo>
                <a:cubicBezTo>
                  <a:pt x="82" y="608"/>
                  <a:pt x="67" y="592"/>
                  <a:pt x="58" y="585"/>
                </a:cubicBezTo>
                <a:cubicBezTo>
                  <a:pt x="41" y="572"/>
                  <a:pt x="20" y="566"/>
                  <a:pt x="0" y="569"/>
                </a:cubicBezTo>
                <a:cubicBezTo>
                  <a:pt x="0" y="561"/>
                  <a:pt x="0" y="561"/>
                  <a:pt x="0" y="561"/>
                </a:cubicBezTo>
                <a:cubicBezTo>
                  <a:pt x="2" y="560"/>
                  <a:pt x="2" y="560"/>
                  <a:pt x="2" y="560"/>
                </a:cubicBezTo>
                <a:cubicBezTo>
                  <a:pt x="2" y="557"/>
                  <a:pt x="1" y="554"/>
                  <a:pt x="0" y="550"/>
                </a:cubicBezTo>
                <a:cubicBezTo>
                  <a:pt x="0" y="533"/>
                  <a:pt x="0" y="533"/>
                  <a:pt x="0" y="533"/>
                </a:cubicBezTo>
                <a:cubicBezTo>
                  <a:pt x="1" y="534"/>
                  <a:pt x="1" y="536"/>
                  <a:pt x="3" y="538"/>
                </a:cubicBezTo>
                <a:cubicBezTo>
                  <a:pt x="4" y="541"/>
                  <a:pt x="7" y="549"/>
                  <a:pt x="9" y="552"/>
                </a:cubicBezTo>
                <a:cubicBezTo>
                  <a:pt x="14" y="543"/>
                  <a:pt x="12" y="541"/>
                  <a:pt x="23" y="525"/>
                </a:cubicBezTo>
                <a:cubicBezTo>
                  <a:pt x="33" y="513"/>
                  <a:pt x="39" y="510"/>
                  <a:pt x="45" y="505"/>
                </a:cubicBezTo>
                <a:cubicBezTo>
                  <a:pt x="42" y="489"/>
                  <a:pt x="20" y="474"/>
                  <a:pt x="0" y="480"/>
                </a:cubicBezTo>
                <a:cubicBezTo>
                  <a:pt x="0" y="471"/>
                  <a:pt x="0" y="471"/>
                  <a:pt x="0" y="471"/>
                </a:cubicBezTo>
                <a:cubicBezTo>
                  <a:pt x="17" y="467"/>
                  <a:pt x="35" y="475"/>
                  <a:pt x="45" y="488"/>
                </a:cubicBezTo>
                <a:cubicBezTo>
                  <a:pt x="48" y="492"/>
                  <a:pt x="50" y="496"/>
                  <a:pt x="52" y="500"/>
                </a:cubicBezTo>
                <a:cubicBezTo>
                  <a:pt x="65" y="495"/>
                  <a:pt x="65" y="495"/>
                  <a:pt x="65" y="495"/>
                </a:cubicBezTo>
                <a:cubicBezTo>
                  <a:pt x="61" y="474"/>
                  <a:pt x="31" y="452"/>
                  <a:pt x="0" y="457"/>
                </a:cubicBezTo>
                <a:cubicBezTo>
                  <a:pt x="0" y="449"/>
                  <a:pt x="0" y="449"/>
                  <a:pt x="0" y="449"/>
                </a:cubicBezTo>
                <a:cubicBezTo>
                  <a:pt x="23" y="445"/>
                  <a:pt x="47" y="454"/>
                  <a:pt x="63" y="475"/>
                </a:cubicBezTo>
                <a:cubicBezTo>
                  <a:pt x="68" y="482"/>
                  <a:pt x="69" y="485"/>
                  <a:pt x="73" y="493"/>
                </a:cubicBezTo>
                <a:cubicBezTo>
                  <a:pt x="85" y="491"/>
                  <a:pt x="85" y="491"/>
                  <a:pt x="85" y="491"/>
                </a:cubicBezTo>
                <a:cubicBezTo>
                  <a:pt x="75" y="456"/>
                  <a:pt x="37" y="432"/>
                  <a:pt x="0" y="436"/>
                </a:cubicBezTo>
                <a:cubicBezTo>
                  <a:pt x="0" y="428"/>
                  <a:pt x="0" y="428"/>
                  <a:pt x="0" y="428"/>
                </a:cubicBezTo>
                <a:cubicBezTo>
                  <a:pt x="2" y="427"/>
                  <a:pt x="2" y="427"/>
                  <a:pt x="2" y="427"/>
                </a:cubicBezTo>
                <a:cubicBezTo>
                  <a:pt x="2" y="424"/>
                  <a:pt x="1" y="421"/>
                  <a:pt x="0" y="417"/>
                </a:cubicBezTo>
                <a:cubicBezTo>
                  <a:pt x="0" y="400"/>
                  <a:pt x="0" y="400"/>
                  <a:pt x="0" y="400"/>
                </a:cubicBezTo>
                <a:cubicBezTo>
                  <a:pt x="1" y="401"/>
                  <a:pt x="2" y="403"/>
                  <a:pt x="2" y="404"/>
                </a:cubicBezTo>
                <a:cubicBezTo>
                  <a:pt x="5" y="409"/>
                  <a:pt x="6" y="415"/>
                  <a:pt x="9" y="419"/>
                </a:cubicBezTo>
                <a:cubicBezTo>
                  <a:pt x="11" y="416"/>
                  <a:pt x="13" y="409"/>
                  <a:pt x="15" y="405"/>
                </a:cubicBezTo>
                <a:cubicBezTo>
                  <a:pt x="21" y="394"/>
                  <a:pt x="35" y="377"/>
                  <a:pt x="45" y="373"/>
                </a:cubicBezTo>
                <a:cubicBezTo>
                  <a:pt x="42" y="359"/>
                  <a:pt x="26" y="346"/>
                  <a:pt x="9" y="346"/>
                </a:cubicBezTo>
                <a:cubicBezTo>
                  <a:pt x="6" y="346"/>
                  <a:pt x="3" y="346"/>
                  <a:pt x="0" y="347"/>
                </a:cubicBezTo>
                <a:cubicBezTo>
                  <a:pt x="0" y="339"/>
                  <a:pt x="0" y="339"/>
                  <a:pt x="0" y="339"/>
                </a:cubicBezTo>
                <a:cubicBezTo>
                  <a:pt x="15" y="335"/>
                  <a:pt x="33" y="340"/>
                  <a:pt x="46" y="356"/>
                </a:cubicBezTo>
                <a:cubicBezTo>
                  <a:pt x="49" y="360"/>
                  <a:pt x="50" y="363"/>
                  <a:pt x="52" y="367"/>
                </a:cubicBezTo>
                <a:cubicBezTo>
                  <a:pt x="65" y="362"/>
                  <a:pt x="65" y="362"/>
                  <a:pt x="65" y="362"/>
                </a:cubicBezTo>
                <a:cubicBezTo>
                  <a:pt x="62" y="351"/>
                  <a:pt x="51" y="340"/>
                  <a:pt x="45" y="335"/>
                </a:cubicBezTo>
                <a:cubicBezTo>
                  <a:pt x="30" y="324"/>
                  <a:pt x="14" y="322"/>
                  <a:pt x="0" y="324"/>
                </a:cubicBezTo>
                <a:cubicBezTo>
                  <a:pt x="0" y="316"/>
                  <a:pt x="0" y="316"/>
                  <a:pt x="0" y="316"/>
                </a:cubicBezTo>
                <a:cubicBezTo>
                  <a:pt x="23" y="313"/>
                  <a:pt x="48" y="322"/>
                  <a:pt x="63" y="342"/>
                </a:cubicBezTo>
                <a:cubicBezTo>
                  <a:pt x="68" y="348"/>
                  <a:pt x="69" y="352"/>
                  <a:pt x="73" y="360"/>
                </a:cubicBezTo>
                <a:cubicBezTo>
                  <a:pt x="85" y="358"/>
                  <a:pt x="85" y="358"/>
                  <a:pt x="85" y="358"/>
                </a:cubicBezTo>
                <a:cubicBezTo>
                  <a:pt x="84" y="347"/>
                  <a:pt x="68" y="327"/>
                  <a:pt x="58" y="320"/>
                </a:cubicBezTo>
                <a:cubicBezTo>
                  <a:pt x="41" y="307"/>
                  <a:pt x="20" y="301"/>
                  <a:pt x="0" y="303"/>
                </a:cubicBezTo>
                <a:cubicBezTo>
                  <a:pt x="0" y="295"/>
                  <a:pt x="0" y="295"/>
                  <a:pt x="0" y="295"/>
                </a:cubicBezTo>
                <a:cubicBezTo>
                  <a:pt x="2" y="295"/>
                  <a:pt x="2" y="295"/>
                  <a:pt x="2" y="295"/>
                </a:cubicBezTo>
                <a:cubicBezTo>
                  <a:pt x="2" y="292"/>
                  <a:pt x="1" y="288"/>
                  <a:pt x="0" y="284"/>
                </a:cubicBezTo>
                <a:cubicBezTo>
                  <a:pt x="0" y="267"/>
                  <a:pt x="0" y="267"/>
                  <a:pt x="0" y="267"/>
                </a:cubicBezTo>
                <a:cubicBezTo>
                  <a:pt x="1" y="268"/>
                  <a:pt x="2" y="270"/>
                  <a:pt x="2" y="272"/>
                </a:cubicBezTo>
                <a:cubicBezTo>
                  <a:pt x="4" y="275"/>
                  <a:pt x="8" y="284"/>
                  <a:pt x="9" y="286"/>
                </a:cubicBezTo>
                <a:cubicBezTo>
                  <a:pt x="11" y="282"/>
                  <a:pt x="13" y="277"/>
                  <a:pt x="15" y="272"/>
                </a:cubicBezTo>
                <a:cubicBezTo>
                  <a:pt x="18" y="268"/>
                  <a:pt x="20" y="264"/>
                  <a:pt x="23" y="260"/>
                </a:cubicBezTo>
                <a:cubicBezTo>
                  <a:pt x="33" y="247"/>
                  <a:pt x="41" y="243"/>
                  <a:pt x="45" y="239"/>
                </a:cubicBezTo>
                <a:cubicBezTo>
                  <a:pt x="42" y="226"/>
                  <a:pt x="26" y="213"/>
                  <a:pt x="9" y="213"/>
                </a:cubicBezTo>
                <a:cubicBezTo>
                  <a:pt x="6" y="213"/>
                  <a:pt x="3" y="213"/>
                  <a:pt x="0" y="214"/>
                </a:cubicBezTo>
                <a:cubicBezTo>
                  <a:pt x="0" y="206"/>
                  <a:pt x="0" y="206"/>
                  <a:pt x="0" y="206"/>
                </a:cubicBezTo>
                <a:cubicBezTo>
                  <a:pt x="3" y="205"/>
                  <a:pt x="6" y="205"/>
                  <a:pt x="9" y="205"/>
                </a:cubicBezTo>
                <a:cubicBezTo>
                  <a:pt x="31" y="205"/>
                  <a:pt x="43" y="217"/>
                  <a:pt x="52" y="235"/>
                </a:cubicBezTo>
                <a:cubicBezTo>
                  <a:pt x="65" y="230"/>
                  <a:pt x="65" y="230"/>
                  <a:pt x="65" y="230"/>
                </a:cubicBezTo>
                <a:cubicBezTo>
                  <a:pt x="61" y="210"/>
                  <a:pt x="34" y="191"/>
                  <a:pt x="9" y="191"/>
                </a:cubicBezTo>
                <a:cubicBezTo>
                  <a:pt x="6" y="191"/>
                  <a:pt x="3" y="191"/>
                  <a:pt x="0" y="191"/>
                </a:cubicBezTo>
                <a:cubicBezTo>
                  <a:pt x="0" y="183"/>
                  <a:pt x="0" y="183"/>
                  <a:pt x="0" y="183"/>
                </a:cubicBezTo>
                <a:cubicBezTo>
                  <a:pt x="29" y="179"/>
                  <a:pt x="61" y="194"/>
                  <a:pt x="73" y="227"/>
                </a:cubicBezTo>
                <a:cubicBezTo>
                  <a:pt x="85" y="225"/>
                  <a:pt x="85" y="225"/>
                  <a:pt x="85" y="225"/>
                </a:cubicBezTo>
                <a:cubicBezTo>
                  <a:pt x="75" y="189"/>
                  <a:pt x="37" y="167"/>
                  <a:pt x="0" y="171"/>
                </a:cubicBezTo>
                <a:cubicBezTo>
                  <a:pt x="0" y="162"/>
                  <a:pt x="0" y="162"/>
                  <a:pt x="0" y="162"/>
                </a:cubicBezTo>
                <a:cubicBezTo>
                  <a:pt x="2" y="162"/>
                  <a:pt x="2" y="162"/>
                  <a:pt x="2" y="162"/>
                </a:cubicBezTo>
                <a:cubicBezTo>
                  <a:pt x="2" y="159"/>
                  <a:pt x="1" y="156"/>
                  <a:pt x="0" y="152"/>
                </a:cubicBezTo>
                <a:cubicBezTo>
                  <a:pt x="0" y="135"/>
                  <a:pt x="0" y="135"/>
                  <a:pt x="0" y="135"/>
                </a:cubicBezTo>
                <a:cubicBezTo>
                  <a:pt x="4" y="142"/>
                  <a:pt x="7" y="149"/>
                  <a:pt x="9" y="156"/>
                </a:cubicBezTo>
                <a:cubicBezTo>
                  <a:pt x="37" y="158"/>
                  <a:pt x="59" y="121"/>
                  <a:pt x="39" y="95"/>
                </a:cubicBezTo>
                <a:cubicBezTo>
                  <a:pt x="32" y="86"/>
                  <a:pt x="18" y="78"/>
                  <a:pt x="1" y="81"/>
                </a:cubicBezTo>
                <a:cubicBezTo>
                  <a:pt x="1" y="81"/>
                  <a:pt x="0" y="81"/>
                  <a:pt x="0" y="81"/>
                </a:cubicBezTo>
                <a:cubicBezTo>
                  <a:pt x="0" y="73"/>
                  <a:pt x="0" y="73"/>
                  <a:pt x="0" y="73"/>
                </a:cubicBezTo>
                <a:cubicBezTo>
                  <a:pt x="48" y="63"/>
                  <a:pt x="78" y="128"/>
                  <a:pt x="33" y="157"/>
                </a:cubicBezTo>
                <a:cubicBezTo>
                  <a:pt x="28" y="160"/>
                  <a:pt x="29" y="159"/>
                  <a:pt x="25" y="161"/>
                </a:cubicBezTo>
                <a:cubicBezTo>
                  <a:pt x="25" y="161"/>
                  <a:pt x="25" y="161"/>
                  <a:pt x="25" y="161"/>
                </a:cubicBezTo>
                <a:cubicBezTo>
                  <a:pt x="23" y="163"/>
                  <a:pt x="23" y="163"/>
                  <a:pt x="23" y="163"/>
                </a:cubicBezTo>
                <a:cubicBezTo>
                  <a:pt x="28" y="164"/>
                  <a:pt x="33" y="165"/>
                  <a:pt x="38" y="167"/>
                </a:cubicBezTo>
                <a:cubicBezTo>
                  <a:pt x="44" y="169"/>
                  <a:pt x="47" y="165"/>
                  <a:pt x="50" y="161"/>
                </a:cubicBezTo>
                <a:cubicBezTo>
                  <a:pt x="77" y="135"/>
                  <a:pt x="72" y="96"/>
                  <a:pt x="53" y="77"/>
                </a:cubicBezTo>
                <a:cubicBezTo>
                  <a:pt x="36" y="60"/>
                  <a:pt x="16" y="56"/>
                  <a:pt x="0" y="58"/>
                </a:cubicBezTo>
                <a:cubicBezTo>
                  <a:pt x="0" y="50"/>
                  <a:pt x="0" y="50"/>
                  <a:pt x="0" y="50"/>
                </a:cubicBezTo>
                <a:cubicBezTo>
                  <a:pt x="17" y="48"/>
                  <a:pt x="34" y="52"/>
                  <a:pt x="49" y="63"/>
                </a:cubicBezTo>
                <a:cubicBezTo>
                  <a:pt x="75" y="81"/>
                  <a:pt x="86" y="118"/>
                  <a:pt x="70" y="150"/>
                </a:cubicBezTo>
                <a:cubicBezTo>
                  <a:pt x="62" y="164"/>
                  <a:pt x="55" y="168"/>
                  <a:pt x="53" y="171"/>
                </a:cubicBezTo>
                <a:cubicBezTo>
                  <a:pt x="51" y="173"/>
                  <a:pt x="53" y="170"/>
                  <a:pt x="51" y="173"/>
                </a:cubicBezTo>
                <a:cubicBezTo>
                  <a:pt x="55" y="175"/>
                  <a:pt x="57" y="177"/>
                  <a:pt x="61" y="179"/>
                </a:cubicBezTo>
                <a:cubicBezTo>
                  <a:pt x="68" y="176"/>
                  <a:pt x="78" y="161"/>
                  <a:pt x="82" y="152"/>
                </a:cubicBezTo>
                <a:cubicBezTo>
                  <a:pt x="88" y="141"/>
                  <a:pt x="90" y="126"/>
                  <a:pt x="89" y="111"/>
                </a:cubicBezTo>
                <a:cubicBezTo>
                  <a:pt x="86" y="64"/>
                  <a:pt x="43" y="33"/>
                  <a:pt x="0" y="38"/>
                </a:cubicBezTo>
                <a:cubicBezTo>
                  <a:pt x="0" y="30"/>
                  <a:pt x="0" y="30"/>
                  <a:pt x="0" y="30"/>
                </a:cubicBezTo>
                <a:cubicBezTo>
                  <a:pt x="2" y="29"/>
                  <a:pt x="2" y="29"/>
                  <a:pt x="2" y="29"/>
                </a:cubicBezTo>
                <a:cubicBezTo>
                  <a:pt x="2" y="26"/>
                  <a:pt x="1" y="23"/>
                  <a:pt x="0" y="19"/>
                </a:cubicBezTo>
                <a:cubicBezTo>
                  <a:pt x="0" y="0"/>
                  <a:pt x="0" y="0"/>
                  <a:pt x="0" y="0"/>
                </a:cubicBezTo>
                <a:cubicBezTo>
                  <a:pt x="0" y="1"/>
                  <a:pt x="0" y="2"/>
                  <a:pt x="1" y="2"/>
                </a:cubicBezTo>
                <a:cubicBezTo>
                  <a:pt x="7" y="13"/>
                  <a:pt x="10" y="26"/>
                  <a:pt x="12" y="29"/>
                </a:cubicBezTo>
                <a:cubicBezTo>
                  <a:pt x="51" y="31"/>
                  <a:pt x="79" y="55"/>
                  <a:pt x="91" y="84"/>
                </a:cubicBezTo>
                <a:cubicBezTo>
                  <a:pt x="99" y="101"/>
                  <a:pt x="100" y="122"/>
                  <a:pt x="95" y="142"/>
                </a:cubicBezTo>
                <a:cubicBezTo>
                  <a:pt x="92" y="152"/>
                  <a:pt x="90" y="156"/>
                  <a:pt x="85" y="165"/>
                </a:cubicBezTo>
                <a:cubicBezTo>
                  <a:pt x="80" y="173"/>
                  <a:pt x="75" y="177"/>
                  <a:pt x="70" y="185"/>
                </a:cubicBezTo>
                <a:cubicBezTo>
                  <a:pt x="76" y="193"/>
                  <a:pt x="76" y="190"/>
                  <a:pt x="84" y="203"/>
                </a:cubicBezTo>
                <a:cubicBezTo>
                  <a:pt x="89" y="210"/>
                  <a:pt x="92" y="216"/>
                  <a:pt x="94" y="225"/>
                </a:cubicBezTo>
                <a:cubicBezTo>
                  <a:pt x="123" y="226"/>
                  <a:pt x="146" y="237"/>
                  <a:pt x="163" y="258"/>
                </a:cubicBezTo>
                <a:cubicBezTo>
                  <a:pt x="168" y="264"/>
                  <a:pt x="172" y="271"/>
                  <a:pt x="176" y="279"/>
                </a:cubicBezTo>
                <a:cubicBezTo>
                  <a:pt x="188" y="306"/>
                  <a:pt x="184" y="335"/>
                  <a:pt x="170" y="360"/>
                </a:cubicBezTo>
                <a:cubicBezTo>
                  <a:pt x="167" y="366"/>
                  <a:pt x="159" y="376"/>
                  <a:pt x="154" y="379"/>
                </a:cubicBezTo>
                <a:cubicBezTo>
                  <a:pt x="156" y="385"/>
                  <a:pt x="168" y="391"/>
                  <a:pt x="177" y="414"/>
                </a:cubicBezTo>
                <a:cubicBezTo>
                  <a:pt x="178" y="416"/>
                  <a:pt x="179" y="418"/>
                  <a:pt x="179" y="421"/>
                </a:cubicBezTo>
                <a:cubicBezTo>
                  <a:pt x="181" y="427"/>
                  <a:pt x="180" y="427"/>
                  <a:pt x="182" y="427"/>
                </a:cubicBezTo>
                <a:cubicBezTo>
                  <a:pt x="222" y="427"/>
                  <a:pt x="255" y="458"/>
                  <a:pt x="264" y="490"/>
                </a:cubicBezTo>
                <a:cubicBezTo>
                  <a:pt x="306" y="491"/>
                  <a:pt x="342" y="520"/>
                  <a:pt x="350" y="560"/>
                </a:cubicBezTo>
                <a:cubicBezTo>
                  <a:pt x="371" y="560"/>
                  <a:pt x="389" y="568"/>
                  <a:pt x="403" y="579"/>
                </a:cubicBezTo>
                <a:cubicBezTo>
                  <a:pt x="414" y="588"/>
                  <a:pt x="425" y="600"/>
                  <a:pt x="430" y="614"/>
                </a:cubicBezTo>
                <a:cubicBezTo>
                  <a:pt x="431" y="615"/>
                  <a:pt x="431" y="616"/>
                  <a:pt x="432" y="617"/>
                </a:cubicBezTo>
                <a:cubicBezTo>
                  <a:pt x="433" y="620"/>
                  <a:pt x="431" y="619"/>
                  <a:pt x="434" y="620"/>
                </a:cubicBezTo>
                <a:cubicBezTo>
                  <a:pt x="435" y="613"/>
                  <a:pt x="442" y="601"/>
                  <a:pt x="446" y="596"/>
                </a:cubicBezTo>
                <a:cubicBezTo>
                  <a:pt x="449" y="593"/>
                  <a:pt x="450" y="590"/>
                  <a:pt x="453" y="586"/>
                </a:cubicBezTo>
                <a:cubicBezTo>
                  <a:pt x="461" y="578"/>
                  <a:pt x="476" y="569"/>
                  <a:pt x="486" y="565"/>
                </a:cubicBezTo>
                <a:cubicBezTo>
                  <a:pt x="521" y="551"/>
                  <a:pt x="562" y="564"/>
                  <a:pt x="585" y="590"/>
                </a:cubicBezTo>
                <a:cubicBezTo>
                  <a:pt x="590" y="595"/>
                  <a:pt x="601" y="612"/>
                  <a:pt x="602" y="620"/>
                </a:cubicBezTo>
                <a:cubicBezTo>
                  <a:pt x="603" y="620"/>
                  <a:pt x="603" y="620"/>
                  <a:pt x="603" y="620"/>
                </a:cubicBezTo>
                <a:cubicBezTo>
                  <a:pt x="604" y="612"/>
                  <a:pt x="612" y="601"/>
                  <a:pt x="615" y="596"/>
                </a:cubicBezTo>
                <a:cubicBezTo>
                  <a:pt x="621" y="589"/>
                  <a:pt x="621" y="589"/>
                  <a:pt x="621" y="589"/>
                </a:cubicBezTo>
                <a:cubicBezTo>
                  <a:pt x="625" y="585"/>
                  <a:pt x="628" y="582"/>
                  <a:pt x="634" y="578"/>
                </a:cubicBezTo>
                <a:cubicBezTo>
                  <a:pt x="648" y="566"/>
                  <a:pt x="666" y="560"/>
                  <a:pt x="689" y="560"/>
                </a:cubicBezTo>
                <a:cubicBezTo>
                  <a:pt x="700" y="560"/>
                  <a:pt x="711" y="562"/>
                  <a:pt x="720" y="566"/>
                </a:cubicBezTo>
                <a:cubicBezTo>
                  <a:pt x="744" y="575"/>
                  <a:pt x="766" y="596"/>
                  <a:pt x="773" y="622"/>
                </a:cubicBezTo>
                <a:cubicBezTo>
                  <a:pt x="779" y="624"/>
                  <a:pt x="785" y="623"/>
                  <a:pt x="791" y="625"/>
                </a:cubicBezTo>
                <a:cubicBezTo>
                  <a:pt x="796" y="626"/>
                  <a:pt x="802" y="628"/>
                  <a:pt x="807" y="630"/>
                </a:cubicBezTo>
                <a:cubicBezTo>
                  <a:pt x="811" y="632"/>
                  <a:pt x="817" y="634"/>
                  <a:pt x="821" y="637"/>
                </a:cubicBezTo>
                <a:cubicBezTo>
                  <a:pt x="860" y="665"/>
                  <a:pt x="857" y="693"/>
                  <a:pt x="861" y="702"/>
                </a:cubicBezTo>
                <a:cubicBezTo>
                  <a:pt x="861" y="723"/>
                  <a:pt x="861" y="723"/>
                  <a:pt x="861" y="723"/>
                </a:cubicBezTo>
                <a:cubicBezTo>
                  <a:pt x="857" y="731"/>
                  <a:pt x="863" y="736"/>
                  <a:pt x="843" y="767"/>
                </a:cubicBezTo>
                <a:cubicBezTo>
                  <a:pt x="840" y="772"/>
                  <a:pt x="836" y="774"/>
                  <a:pt x="833" y="778"/>
                </a:cubicBezTo>
                <a:cubicBezTo>
                  <a:pt x="847" y="796"/>
                  <a:pt x="847" y="796"/>
                  <a:pt x="847" y="796"/>
                </a:cubicBezTo>
                <a:cubicBezTo>
                  <a:pt x="859" y="814"/>
                  <a:pt x="859" y="829"/>
                  <a:pt x="861" y="834"/>
                </a:cubicBezTo>
                <a:cubicBezTo>
                  <a:pt x="861" y="856"/>
                  <a:pt x="861" y="856"/>
                  <a:pt x="861" y="856"/>
                </a:cubicBezTo>
                <a:cubicBezTo>
                  <a:pt x="860" y="858"/>
                  <a:pt x="858" y="869"/>
                  <a:pt x="857" y="873"/>
                </a:cubicBezTo>
                <a:cubicBezTo>
                  <a:pt x="854" y="880"/>
                  <a:pt x="852" y="886"/>
                  <a:pt x="849" y="891"/>
                </a:cubicBezTo>
                <a:close/>
                <a:moveTo>
                  <a:pt x="751" y="891"/>
                </a:moveTo>
                <a:cubicBezTo>
                  <a:pt x="739" y="851"/>
                  <a:pt x="684" y="831"/>
                  <a:pt x="646" y="860"/>
                </a:cubicBezTo>
                <a:cubicBezTo>
                  <a:pt x="629" y="873"/>
                  <a:pt x="629" y="880"/>
                  <a:pt x="623" y="891"/>
                </a:cubicBezTo>
                <a:cubicBezTo>
                  <a:pt x="632" y="891"/>
                  <a:pt x="632" y="891"/>
                  <a:pt x="632" y="891"/>
                </a:cubicBezTo>
                <a:cubicBezTo>
                  <a:pt x="636" y="881"/>
                  <a:pt x="645" y="870"/>
                  <a:pt x="652" y="866"/>
                </a:cubicBezTo>
                <a:cubicBezTo>
                  <a:pt x="688" y="840"/>
                  <a:pt x="732" y="861"/>
                  <a:pt x="743" y="891"/>
                </a:cubicBezTo>
                <a:cubicBezTo>
                  <a:pt x="751" y="891"/>
                  <a:pt x="751" y="891"/>
                  <a:pt x="751" y="891"/>
                </a:cubicBezTo>
                <a:close/>
                <a:moveTo>
                  <a:pt x="727" y="891"/>
                </a:moveTo>
                <a:cubicBezTo>
                  <a:pt x="713" y="867"/>
                  <a:pt x="681" y="861"/>
                  <a:pt x="659" y="878"/>
                </a:cubicBezTo>
                <a:cubicBezTo>
                  <a:pt x="653" y="883"/>
                  <a:pt x="650" y="887"/>
                  <a:pt x="648" y="891"/>
                </a:cubicBezTo>
                <a:cubicBezTo>
                  <a:pt x="658" y="891"/>
                  <a:pt x="658" y="891"/>
                  <a:pt x="658" y="891"/>
                </a:cubicBezTo>
                <a:cubicBezTo>
                  <a:pt x="664" y="882"/>
                  <a:pt x="675" y="876"/>
                  <a:pt x="688" y="877"/>
                </a:cubicBezTo>
                <a:cubicBezTo>
                  <a:pt x="699" y="877"/>
                  <a:pt x="710" y="883"/>
                  <a:pt x="717" y="891"/>
                </a:cubicBezTo>
                <a:cubicBezTo>
                  <a:pt x="727" y="891"/>
                  <a:pt x="727" y="891"/>
                  <a:pt x="727" y="891"/>
                </a:cubicBezTo>
                <a:close/>
                <a:moveTo>
                  <a:pt x="557" y="891"/>
                </a:moveTo>
                <a:cubicBezTo>
                  <a:pt x="550" y="878"/>
                  <a:pt x="536" y="868"/>
                  <a:pt x="517" y="868"/>
                </a:cubicBezTo>
                <a:cubicBezTo>
                  <a:pt x="495" y="869"/>
                  <a:pt x="484" y="882"/>
                  <a:pt x="479" y="891"/>
                </a:cubicBezTo>
                <a:cubicBezTo>
                  <a:pt x="488" y="891"/>
                  <a:pt x="488" y="891"/>
                  <a:pt x="488" y="891"/>
                </a:cubicBezTo>
                <a:cubicBezTo>
                  <a:pt x="502" y="872"/>
                  <a:pt x="533" y="872"/>
                  <a:pt x="548" y="891"/>
                </a:cubicBezTo>
                <a:cubicBezTo>
                  <a:pt x="557" y="891"/>
                  <a:pt x="557" y="891"/>
                  <a:pt x="557" y="891"/>
                </a:cubicBezTo>
                <a:close/>
                <a:moveTo>
                  <a:pt x="413" y="891"/>
                </a:moveTo>
                <a:cubicBezTo>
                  <a:pt x="410" y="887"/>
                  <a:pt x="409" y="881"/>
                  <a:pt x="403" y="873"/>
                </a:cubicBezTo>
                <a:cubicBezTo>
                  <a:pt x="367" y="827"/>
                  <a:pt x="299" y="845"/>
                  <a:pt x="284" y="891"/>
                </a:cubicBezTo>
                <a:cubicBezTo>
                  <a:pt x="293" y="891"/>
                  <a:pt x="293" y="891"/>
                  <a:pt x="293" y="891"/>
                </a:cubicBezTo>
                <a:cubicBezTo>
                  <a:pt x="300" y="872"/>
                  <a:pt x="322" y="854"/>
                  <a:pt x="348" y="854"/>
                </a:cubicBezTo>
                <a:cubicBezTo>
                  <a:pt x="373" y="854"/>
                  <a:pt x="397" y="872"/>
                  <a:pt x="403" y="891"/>
                </a:cubicBezTo>
                <a:cubicBezTo>
                  <a:pt x="413" y="891"/>
                  <a:pt x="413" y="891"/>
                  <a:pt x="413" y="891"/>
                </a:cubicBezTo>
                <a:close/>
                <a:moveTo>
                  <a:pt x="387" y="891"/>
                </a:moveTo>
                <a:cubicBezTo>
                  <a:pt x="387" y="889"/>
                  <a:pt x="386" y="888"/>
                  <a:pt x="385" y="887"/>
                </a:cubicBezTo>
                <a:cubicBezTo>
                  <a:pt x="366" y="861"/>
                  <a:pt x="324" y="863"/>
                  <a:pt x="308" y="891"/>
                </a:cubicBezTo>
                <a:cubicBezTo>
                  <a:pt x="318" y="891"/>
                  <a:pt x="318" y="891"/>
                  <a:pt x="318" y="891"/>
                </a:cubicBezTo>
                <a:cubicBezTo>
                  <a:pt x="325" y="883"/>
                  <a:pt x="337" y="877"/>
                  <a:pt x="348" y="877"/>
                </a:cubicBezTo>
                <a:cubicBezTo>
                  <a:pt x="361" y="877"/>
                  <a:pt x="371" y="883"/>
                  <a:pt x="378" y="891"/>
                </a:cubicBezTo>
                <a:cubicBezTo>
                  <a:pt x="387" y="891"/>
                  <a:pt x="387" y="891"/>
                  <a:pt x="387" y="891"/>
                </a:cubicBezTo>
                <a:close/>
                <a:moveTo>
                  <a:pt x="218" y="891"/>
                </a:moveTo>
                <a:cubicBezTo>
                  <a:pt x="217" y="889"/>
                  <a:pt x="216" y="888"/>
                  <a:pt x="215" y="886"/>
                </a:cubicBezTo>
                <a:cubicBezTo>
                  <a:pt x="195" y="860"/>
                  <a:pt x="154" y="864"/>
                  <a:pt x="139" y="891"/>
                </a:cubicBezTo>
                <a:cubicBezTo>
                  <a:pt x="149" y="891"/>
                  <a:pt x="149" y="891"/>
                  <a:pt x="149" y="891"/>
                </a:cubicBezTo>
                <a:cubicBezTo>
                  <a:pt x="156" y="883"/>
                  <a:pt x="167" y="877"/>
                  <a:pt x="179" y="877"/>
                </a:cubicBezTo>
                <a:cubicBezTo>
                  <a:pt x="191" y="877"/>
                  <a:pt x="202" y="883"/>
                  <a:pt x="208" y="891"/>
                </a:cubicBezTo>
                <a:cubicBezTo>
                  <a:pt x="218" y="891"/>
                  <a:pt x="218" y="891"/>
                  <a:pt x="218" y="891"/>
                </a:cubicBezTo>
                <a:close/>
                <a:moveTo>
                  <a:pt x="48" y="891"/>
                </a:moveTo>
                <a:cubicBezTo>
                  <a:pt x="48" y="889"/>
                  <a:pt x="47" y="888"/>
                  <a:pt x="46" y="887"/>
                </a:cubicBezTo>
                <a:cubicBezTo>
                  <a:pt x="34" y="871"/>
                  <a:pt x="16" y="866"/>
                  <a:pt x="0" y="869"/>
                </a:cubicBezTo>
                <a:cubicBezTo>
                  <a:pt x="0" y="878"/>
                  <a:pt x="0" y="878"/>
                  <a:pt x="0" y="878"/>
                </a:cubicBezTo>
                <a:cubicBezTo>
                  <a:pt x="14" y="875"/>
                  <a:pt x="30" y="879"/>
                  <a:pt x="39" y="891"/>
                </a:cubicBezTo>
                <a:cubicBezTo>
                  <a:pt x="48" y="891"/>
                  <a:pt x="48" y="891"/>
                  <a:pt x="48" y="891"/>
                </a:cubicBezTo>
                <a:close/>
                <a:moveTo>
                  <a:pt x="735" y="840"/>
                </a:moveTo>
                <a:cubicBezTo>
                  <a:pt x="742" y="843"/>
                  <a:pt x="751" y="852"/>
                  <a:pt x="756" y="858"/>
                </a:cubicBezTo>
                <a:cubicBezTo>
                  <a:pt x="762" y="865"/>
                  <a:pt x="766" y="873"/>
                  <a:pt x="770" y="883"/>
                </a:cubicBezTo>
                <a:cubicBezTo>
                  <a:pt x="804" y="883"/>
                  <a:pt x="822" y="847"/>
                  <a:pt x="801" y="820"/>
                </a:cubicBezTo>
                <a:cubicBezTo>
                  <a:pt x="781" y="796"/>
                  <a:pt x="738" y="808"/>
                  <a:pt x="735" y="840"/>
                </a:cubicBezTo>
                <a:close/>
                <a:moveTo>
                  <a:pt x="565" y="839"/>
                </a:moveTo>
                <a:cubicBezTo>
                  <a:pt x="577" y="846"/>
                  <a:pt x="593" y="864"/>
                  <a:pt x="598" y="877"/>
                </a:cubicBezTo>
                <a:cubicBezTo>
                  <a:pt x="605" y="892"/>
                  <a:pt x="604" y="876"/>
                  <a:pt x="618" y="858"/>
                </a:cubicBezTo>
                <a:cubicBezTo>
                  <a:pt x="629" y="845"/>
                  <a:pt x="628" y="849"/>
                  <a:pt x="639" y="839"/>
                </a:cubicBezTo>
                <a:cubicBezTo>
                  <a:pt x="640" y="823"/>
                  <a:pt x="621" y="807"/>
                  <a:pt x="603" y="807"/>
                </a:cubicBezTo>
                <a:cubicBezTo>
                  <a:pt x="583" y="807"/>
                  <a:pt x="567" y="822"/>
                  <a:pt x="565" y="839"/>
                </a:cubicBezTo>
                <a:close/>
                <a:moveTo>
                  <a:pt x="396" y="839"/>
                </a:moveTo>
                <a:cubicBezTo>
                  <a:pt x="408" y="846"/>
                  <a:pt x="423" y="863"/>
                  <a:pt x="429" y="877"/>
                </a:cubicBezTo>
                <a:cubicBezTo>
                  <a:pt x="436" y="892"/>
                  <a:pt x="434" y="876"/>
                  <a:pt x="449" y="859"/>
                </a:cubicBezTo>
                <a:cubicBezTo>
                  <a:pt x="454" y="852"/>
                  <a:pt x="462" y="844"/>
                  <a:pt x="470" y="839"/>
                </a:cubicBezTo>
                <a:cubicBezTo>
                  <a:pt x="465" y="797"/>
                  <a:pt x="401" y="797"/>
                  <a:pt x="396" y="839"/>
                </a:cubicBezTo>
                <a:close/>
                <a:moveTo>
                  <a:pt x="226" y="839"/>
                </a:moveTo>
                <a:cubicBezTo>
                  <a:pt x="231" y="843"/>
                  <a:pt x="234" y="845"/>
                  <a:pt x="238" y="848"/>
                </a:cubicBezTo>
                <a:cubicBezTo>
                  <a:pt x="246" y="855"/>
                  <a:pt x="254" y="867"/>
                  <a:pt x="259" y="877"/>
                </a:cubicBezTo>
                <a:cubicBezTo>
                  <a:pt x="266" y="891"/>
                  <a:pt x="264" y="878"/>
                  <a:pt x="279" y="859"/>
                </a:cubicBezTo>
                <a:cubicBezTo>
                  <a:pt x="283" y="853"/>
                  <a:pt x="294" y="843"/>
                  <a:pt x="301" y="840"/>
                </a:cubicBezTo>
                <a:cubicBezTo>
                  <a:pt x="298" y="822"/>
                  <a:pt x="283" y="807"/>
                  <a:pt x="264" y="807"/>
                </a:cubicBezTo>
                <a:cubicBezTo>
                  <a:pt x="244" y="807"/>
                  <a:pt x="226" y="824"/>
                  <a:pt x="226" y="839"/>
                </a:cubicBezTo>
                <a:close/>
                <a:moveTo>
                  <a:pt x="57" y="839"/>
                </a:moveTo>
                <a:cubicBezTo>
                  <a:pt x="72" y="851"/>
                  <a:pt x="81" y="858"/>
                  <a:pt x="89" y="876"/>
                </a:cubicBezTo>
                <a:cubicBezTo>
                  <a:pt x="96" y="891"/>
                  <a:pt x="95" y="878"/>
                  <a:pt x="109" y="859"/>
                </a:cubicBezTo>
                <a:cubicBezTo>
                  <a:pt x="113" y="854"/>
                  <a:pt x="125" y="842"/>
                  <a:pt x="131" y="840"/>
                </a:cubicBezTo>
                <a:cubicBezTo>
                  <a:pt x="128" y="812"/>
                  <a:pt x="93" y="796"/>
                  <a:pt x="69" y="816"/>
                </a:cubicBezTo>
                <a:cubicBezTo>
                  <a:pt x="64" y="820"/>
                  <a:pt x="57" y="830"/>
                  <a:pt x="57" y="839"/>
                </a:cubicBezTo>
                <a:close/>
                <a:moveTo>
                  <a:pt x="545" y="830"/>
                </a:moveTo>
                <a:cubicBezTo>
                  <a:pt x="557" y="834"/>
                  <a:pt x="557" y="834"/>
                  <a:pt x="557" y="834"/>
                </a:cubicBezTo>
                <a:cubicBezTo>
                  <a:pt x="563" y="821"/>
                  <a:pt x="563" y="818"/>
                  <a:pt x="573" y="810"/>
                </a:cubicBezTo>
                <a:cubicBezTo>
                  <a:pt x="594" y="792"/>
                  <a:pt x="626" y="796"/>
                  <a:pt x="642" y="820"/>
                </a:cubicBezTo>
                <a:cubicBezTo>
                  <a:pt x="644" y="825"/>
                  <a:pt x="646" y="830"/>
                  <a:pt x="648" y="834"/>
                </a:cubicBezTo>
                <a:cubicBezTo>
                  <a:pt x="660" y="830"/>
                  <a:pt x="660" y="830"/>
                  <a:pt x="660" y="830"/>
                </a:cubicBezTo>
                <a:cubicBezTo>
                  <a:pt x="657" y="807"/>
                  <a:pt x="631" y="785"/>
                  <a:pt x="603" y="785"/>
                </a:cubicBezTo>
                <a:cubicBezTo>
                  <a:pt x="574" y="785"/>
                  <a:pt x="549" y="806"/>
                  <a:pt x="545" y="830"/>
                </a:cubicBezTo>
                <a:close/>
                <a:moveTo>
                  <a:pt x="375" y="829"/>
                </a:moveTo>
                <a:cubicBezTo>
                  <a:pt x="388" y="834"/>
                  <a:pt x="388" y="834"/>
                  <a:pt x="388" y="834"/>
                </a:cubicBezTo>
                <a:cubicBezTo>
                  <a:pt x="390" y="830"/>
                  <a:pt x="391" y="825"/>
                  <a:pt x="394" y="820"/>
                </a:cubicBezTo>
                <a:cubicBezTo>
                  <a:pt x="414" y="789"/>
                  <a:pt x="461" y="793"/>
                  <a:pt x="476" y="827"/>
                </a:cubicBezTo>
                <a:cubicBezTo>
                  <a:pt x="476" y="829"/>
                  <a:pt x="477" y="832"/>
                  <a:pt x="478" y="834"/>
                </a:cubicBezTo>
                <a:cubicBezTo>
                  <a:pt x="491" y="829"/>
                  <a:pt x="491" y="829"/>
                  <a:pt x="491" y="829"/>
                </a:cubicBezTo>
                <a:cubicBezTo>
                  <a:pt x="486" y="806"/>
                  <a:pt x="462" y="785"/>
                  <a:pt x="433" y="785"/>
                </a:cubicBezTo>
                <a:cubicBezTo>
                  <a:pt x="404" y="785"/>
                  <a:pt x="380" y="806"/>
                  <a:pt x="375" y="829"/>
                </a:cubicBezTo>
                <a:close/>
                <a:moveTo>
                  <a:pt x="205" y="830"/>
                </a:moveTo>
                <a:cubicBezTo>
                  <a:pt x="218" y="834"/>
                  <a:pt x="218" y="834"/>
                  <a:pt x="218" y="834"/>
                </a:cubicBezTo>
                <a:cubicBezTo>
                  <a:pt x="220" y="831"/>
                  <a:pt x="222" y="825"/>
                  <a:pt x="224" y="820"/>
                </a:cubicBezTo>
                <a:cubicBezTo>
                  <a:pt x="238" y="798"/>
                  <a:pt x="271" y="791"/>
                  <a:pt x="293" y="810"/>
                </a:cubicBezTo>
                <a:cubicBezTo>
                  <a:pt x="304" y="819"/>
                  <a:pt x="304" y="824"/>
                  <a:pt x="308" y="834"/>
                </a:cubicBezTo>
                <a:cubicBezTo>
                  <a:pt x="321" y="830"/>
                  <a:pt x="321" y="830"/>
                  <a:pt x="321" y="830"/>
                </a:cubicBezTo>
                <a:cubicBezTo>
                  <a:pt x="316" y="797"/>
                  <a:pt x="265" y="766"/>
                  <a:pt x="225" y="798"/>
                </a:cubicBezTo>
                <a:cubicBezTo>
                  <a:pt x="218" y="804"/>
                  <a:pt x="207" y="817"/>
                  <a:pt x="205" y="830"/>
                </a:cubicBezTo>
                <a:close/>
                <a:moveTo>
                  <a:pt x="36" y="830"/>
                </a:moveTo>
                <a:cubicBezTo>
                  <a:pt x="48" y="834"/>
                  <a:pt x="48" y="834"/>
                  <a:pt x="48" y="834"/>
                </a:cubicBezTo>
                <a:cubicBezTo>
                  <a:pt x="50" y="831"/>
                  <a:pt x="58" y="799"/>
                  <a:pt x="93" y="799"/>
                </a:cubicBezTo>
                <a:cubicBezTo>
                  <a:pt x="116" y="799"/>
                  <a:pt x="135" y="816"/>
                  <a:pt x="138" y="835"/>
                </a:cubicBezTo>
                <a:cubicBezTo>
                  <a:pt x="152" y="830"/>
                  <a:pt x="152" y="830"/>
                  <a:pt x="152" y="830"/>
                </a:cubicBezTo>
                <a:cubicBezTo>
                  <a:pt x="147" y="798"/>
                  <a:pt x="98" y="766"/>
                  <a:pt x="56" y="798"/>
                </a:cubicBezTo>
                <a:cubicBezTo>
                  <a:pt x="49" y="803"/>
                  <a:pt x="38" y="816"/>
                  <a:pt x="36" y="830"/>
                </a:cubicBezTo>
                <a:close/>
                <a:moveTo>
                  <a:pt x="525" y="826"/>
                </a:moveTo>
                <a:cubicBezTo>
                  <a:pt x="536" y="827"/>
                  <a:pt x="536" y="827"/>
                  <a:pt x="536" y="827"/>
                </a:cubicBezTo>
                <a:cubicBezTo>
                  <a:pt x="543" y="800"/>
                  <a:pt x="569" y="776"/>
                  <a:pt x="603" y="777"/>
                </a:cubicBezTo>
                <a:cubicBezTo>
                  <a:pt x="636" y="777"/>
                  <a:pt x="662" y="800"/>
                  <a:pt x="669" y="827"/>
                </a:cubicBezTo>
                <a:cubicBezTo>
                  <a:pt x="680" y="826"/>
                  <a:pt x="680" y="826"/>
                  <a:pt x="680" y="826"/>
                </a:cubicBezTo>
                <a:cubicBezTo>
                  <a:pt x="680" y="812"/>
                  <a:pt x="665" y="792"/>
                  <a:pt x="654" y="783"/>
                </a:cubicBezTo>
                <a:cubicBezTo>
                  <a:pt x="621" y="753"/>
                  <a:pt x="563" y="759"/>
                  <a:pt x="535" y="801"/>
                </a:cubicBezTo>
                <a:cubicBezTo>
                  <a:pt x="532" y="806"/>
                  <a:pt x="524" y="819"/>
                  <a:pt x="525" y="826"/>
                </a:cubicBezTo>
                <a:close/>
                <a:moveTo>
                  <a:pt x="355" y="826"/>
                </a:moveTo>
                <a:cubicBezTo>
                  <a:pt x="367" y="827"/>
                  <a:pt x="367" y="827"/>
                  <a:pt x="367" y="827"/>
                </a:cubicBezTo>
                <a:cubicBezTo>
                  <a:pt x="373" y="800"/>
                  <a:pt x="400" y="777"/>
                  <a:pt x="433" y="777"/>
                </a:cubicBezTo>
                <a:cubicBezTo>
                  <a:pt x="466" y="777"/>
                  <a:pt x="493" y="800"/>
                  <a:pt x="499" y="827"/>
                </a:cubicBezTo>
                <a:cubicBezTo>
                  <a:pt x="511" y="826"/>
                  <a:pt x="511" y="826"/>
                  <a:pt x="511" y="826"/>
                </a:cubicBezTo>
                <a:cubicBezTo>
                  <a:pt x="511" y="820"/>
                  <a:pt x="504" y="806"/>
                  <a:pt x="501" y="802"/>
                </a:cubicBezTo>
                <a:cubicBezTo>
                  <a:pt x="469" y="752"/>
                  <a:pt x="397" y="752"/>
                  <a:pt x="365" y="801"/>
                </a:cubicBezTo>
                <a:cubicBezTo>
                  <a:pt x="362" y="806"/>
                  <a:pt x="355" y="819"/>
                  <a:pt x="355" y="826"/>
                </a:cubicBezTo>
                <a:close/>
                <a:moveTo>
                  <a:pt x="185" y="826"/>
                </a:moveTo>
                <a:cubicBezTo>
                  <a:pt x="197" y="827"/>
                  <a:pt x="197" y="827"/>
                  <a:pt x="197" y="827"/>
                </a:cubicBezTo>
                <a:cubicBezTo>
                  <a:pt x="201" y="819"/>
                  <a:pt x="199" y="818"/>
                  <a:pt x="206" y="807"/>
                </a:cubicBezTo>
                <a:cubicBezTo>
                  <a:pt x="238" y="758"/>
                  <a:pt x="316" y="771"/>
                  <a:pt x="329" y="827"/>
                </a:cubicBezTo>
                <a:cubicBezTo>
                  <a:pt x="341" y="826"/>
                  <a:pt x="341" y="826"/>
                  <a:pt x="341" y="826"/>
                </a:cubicBezTo>
                <a:cubicBezTo>
                  <a:pt x="342" y="813"/>
                  <a:pt x="325" y="792"/>
                  <a:pt x="315" y="783"/>
                </a:cubicBezTo>
                <a:cubicBezTo>
                  <a:pt x="276" y="751"/>
                  <a:pt x="220" y="763"/>
                  <a:pt x="195" y="801"/>
                </a:cubicBezTo>
                <a:cubicBezTo>
                  <a:pt x="192" y="806"/>
                  <a:pt x="186" y="819"/>
                  <a:pt x="185" y="826"/>
                </a:cubicBezTo>
                <a:close/>
                <a:moveTo>
                  <a:pt x="16" y="826"/>
                </a:moveTo>
                <a:cubicBezTo>
                  <a:pt x="27" y="827"/>
                  <a:pt x="27" y="827"/>
                  <a:pt x="27" y="827"/>
                </a:cubicBezTo>
                <a:cubicBezTo>
                  <a:pt x="32" y="818"/>
                  <a:pt x="32" y="807"/>
                  <a:pt x="50" y="792"/>
                </a:cubicBezTo>
                <a:cubicBezTo>
                  <a:pt x="75" y="771"/>
                  <a:pt x="111" y="771"/>
                  <a:pt x="137" y="792"/>
                </a:cubicBezTo>
                <a:cubicBezTo>
                  <a:pt x="145" y="798"/>
                  <a:pt x="157" y="813"/>
                  <a:pt x="160" y="827"/>
                </a:cubicBezTo>
                <a:cubicBezTo>
                  <a:pt x="171" y="826"/>
                  <a:pt x="171" y="826"/>
                  <a:pt x="171" y="826"/>
                </a:cubicBezTo>
                <a:cubicBezTo>
                  <a:pt x="172" y="820"/>
                  <a:pt x="164" y="806"/>
                  <a:pt x="162" y="802"/>
                </a:cubicBezTo>
                <a:cubicBezTo>
                  <a:pt x="148" y="780"/>
                  <a:pt x="123" y="765"/>
                  <a:pt x="94" y="764"/>
                </a:cubicBezTo>
                <a:cubicBezTo>
                  <a:pt x="72" y="764"/>
                  <a:pt x="56" y="772"/>
                  <a:pt x="43" y="782"/>
                </a:cubicBezTo>
                <a:cubicBezTo>
                  <a:pt x="32" y="791"/>
                  <a:pt x="15" y="815"/>
                  <a:pt x="16" y="826"/>
                </a:cubicBezTo>
                <a:close/>
                <a:moveTo>
                  <a:pt x="482" y="771"/>
                </a:moveTo>
                <a:cubicBezTo>
                  <a:pt x="497" y="783"/>
                  <a:pt x="512" y="796"/>
                  <a:pt x="517" y="817"/>
                </a:cubicBezTo>
                <a:cubicBezTo>
                  <a:pt x="522" y="812"/>
                  <a:pt x="518" y="806"/>
                  <a:pt x="542" y="780"/>
                </a:cubicBezTo>
                <a:cubicBezTo>
                  <a:pt x="546" y="776"/>
                  <a:pt x="549" y="774"/>
                  <a:pt x="553" y="771"/>
                </a:cubicBezTo>
                <a:cubicBezTo>
                  <a:pt x="551" y="750"/>
                  <a:pt x="517" y="734"/>
                  <a:pt x="494" y="752"/>
                </a:cubicBezTo>
                <a:cubicBezTo>
                  <a:pt x="490" y="756"/>
                  <a:pt x="483" y="763"/>
                  <a:pt x="482" y="771"/>
                </a:cubicBezTo>
                <a:close/>
                <a:moveTo>
                  <a:pt x="651" y="771"/>
                </a:moveTo>
                <a:cubicBezTo>
                  <a:pt x="665" y="779"/>
                  <a:pt x="681" y="797"/>
                  <a:pt x="687" y="817"/>
                </a:cubicBezTo>
                <a:cubicBezTo>
                  <a:pt x="689" y="814"/>
                  <a:pt x="691" y="808"/>
                  <a:pt x="694" y="803"/>
                </a:cubicBezTo>
                <a:cubicBezTo>
                  <a:pt x="696" y="798"/>
                  <a:pt x="699" y="795"/>
                  <a:pt x="702" y="791"/>
                </a:cubicBezTo>
                <a:cubicBezTo>
                  <a:pt x="710" y="779"/>
                  <a:pt x="716" y="777"/>
                  <a:pt x="723" y="771"/>
                </a:cubicBezTo>
                <a:cubicBezTo>
                  <a:pt x="721" y="757"/>
                  <a:pt x="704" y="744"/>
                  <a:pt x="687" y="744"/>
                </a:cubicBezTo>
                <a:cubicBezTo>
                  <a:pt x="670" y="744"/>
                  <a:pt x="654" y="757"/>
                  <a:pt x="651" y="771"/>
                </a:cubicBezTo>
                <a:close/>
                <a:moveTo>
                  <a:pt x="312" y="771"/>
                </a:moveTo>
                <a:cubicBezTo>
                  <a:pt x="325" y="781"/>
                  <a:pt x="333" y="787"/>
                  <a:pt x="342" y="803"/>
                </a:cubicBezTo>
                <a:cubicBezTo>
                  <a:pt x="344" y="807"/>
                  <a:pt x="346" y="814"/>
                  <a:pt x="348" y="817"/>
                </a:cubicBezTo>
                <a:cubicBezTo>
                  <a:pt x="358" y="793"/>
                  <a:pt x="367" y="782"/>
                  <a:pt x="384" y="771"/>
                </a:cubicBezTo>
                <a:cubicBezTo>
                  <a:pt x="380" y="751"/>
                  <a:pt x="351" y="733"/>
                  <a:pt x="325" y="752"/>
                </a:cubicBezTo>
                <a:cubicBezTo>
                  <a:pt x="321" y="755"/>
                  <a:pt x="313" y="763"/>
                  <a:pt x="312" y="771"/>
                </a:cubicBezTo>
                <a:close/>
                <a:moveTo>
                  <a:pt x="143" y="771"/>
                </a:moveTo>
                <a:cubicBezTo>
                  <a:pt x="147" y="774"/>
                  <a:pt x="150" y="776"/>
                  <a:pt x="154" y="780"/>
                </a:cubicBezTo>
                <a:cubicBezTo>
                  <a:pt x="176" y="802"/>
                  <a:pt x="174" y="812"/>
                  <a:pt x="179" y="817"/>
                </a:cubicBezTo>
                <a:cubicBezTo>
                  <a:pt x="185" y="797"/>
                  <a:pt x="201" y="779"/>
                  <a:pt x="214" y="771"/>
                </a:cubicBezTo>
                <a:cubicBezTo>
                  <a:pt x="211" y="751"/>
                  <a:pt x="181" y="733"/>
                  <a:pt x="156" y="752"/>
                </a:cubicBezTo>
                <a:cubicBezTo>
                  <a:pt x="151" y="755"/>
                  <a:pt x="144" y="763"/>
                  <a:pt x="143" y="771"/>
                </a:cubicBezTo>
                <a:close/>
                <a:moveTo>
                  <a:pt x="631" y="761"/>
                </a:moveTo>
                <a:cubicBezTo>
                  <a:pt x="644" y="766"/>
                  <a:pt x="644" y="766"/>
                  <a:pt x="644" y="766"/>
                </a:cubicBezTo>
                <a:cubicBezTo>
                  <a:pt x="649" y="759"/>
                  <a:pt x="656" y="736"/>
                  <a:pt x="687" y="736"/>
                </a:cubicBezTo>
                <a:cubicBezTo>
                  <a:pt x="710" y="736"/>
                  <a:pt x="723" y="750"/>
                  <a:pt x="731" y="766"/>
                </a:cubicBezTo>
                <a:cubicBezTo>
                  <a:pt x="744" y="760"/>
                  <a:pt x="744" y="760"/>
                  <a:pt x="744" y="760"/>
                </a:cubicBezTo>
                <a:cubicBezTo>
                  <a:pt x="730" y="724"/>
                  <a:pt x="684" y="709"/>
                  <a:pt x="652" y="733"/>
                </a:cubicBezTo>
                <a:cubicBezTo>
                  <a:pt x="645" y="738"/>
                  <a:pt x="634" y="750"/>
                  <a:pt x="631" y="761"/>
                </a:cubicBezTo>
                <a:close/>
                <a:moveTo>
                  <a:pt x="462" y="760"/>
                </a:moveTo>
                <a:cubicBezTo>
                  <a:pt x="463" y="762"/>
                  <a:pt x="471" y="765"/>
                  <a:pt x="474" y="766"/>
                </a:cubicBezTo>
                <a:cubicBezTo>
                  <a:pt x="476" y="764"/>
                  <a:pt x="478" y="757"/>
                  <a:pt x="480" y="755"/>
                </a:cubicBezTo>
                <a:cubicBezTo>
                  <a:pt x="483" y="751"/>
                  <a:pt x="486" y="748"/>
                  <a:pt x="490" y="745"/>
                </a:cubicBezTo>
                <a:cubicBezTo>
                  <a:pt x="496" y="740"/>
                  <a:pt x="506" y="736"/>
                  <a:pt x="517" y="736"/>
                </a:cubicBezTo>
                <a:cubicBezTo>
                  <a:pt x="528" y="736"/>
                  <a:pt x="538" y="739"/>
                  <a:pt x="545" y="745"/>
                </a:cubicBezTo>
                <a:cubicBezTo>
                  <a:pt x="553" y="750"/>
                  <a:pt x="557" y="756"/>
                  <a:pt x="561" y="766"/>
                </a:cubicBezTo>
                <a:cubicBezTo>
                  <a:pt x="564" y="765"/>
                  <a:pt x="572" y="762"/>
                  <a:pt x="574" y="760"/>
                </a:cubicBezTo>
                <a:cubicBezTo>
                  <a:pt x="567" y="740"/>
                  <a:pt x="545" y="722"/>
                  <a:pt x="518" y="722"/>
                </a:cubicBezTo>
                <a:cubicBezTo>
                  <a:pt x="491" y="721"/>
                  <a:pt x="468" y="740"/>
                  <a:pt x="462" y="760"/>
                </a:cubicBezTo>
                <a:close/>
                <a:moveTo>
                  <a:pt x="292" y="760"/>
                </a:moveTo>
                <a:cubicBezTo>
                  <a:pt x="305" y="766"/>
                  <a:pt x="305" y="766"/>
                  <a:pt x="305" y="766"/>
                </a:cubicBezTo>
                <a:cubicBezTo>
                  <a:pt x="320" y="729"/>
                  <a:pt x="363" y="726"/>
                  <a:pt x="385" y="754"/>
                </a:cubicBezTo>
                <a:cubicBezTo>
                  <a:pt x="387" y="757"/>
                  <a:pt x="390" y="763"/>
                  <a:pt x="392" y="766"/>
                </a:cubicBezTo>
                <a:cubicBezTo>
                  <a:pt x="404" y="761"/>
                  <a:pt x="404" y="761"/>
                  <a:pt x="404" y="761"/>
                </a:cubicBezTo>
                <a:cubicBezTo>
                  <a:pt x="400" y="741"/>
                  <a:pt x="374" y="722"/>
                  <a:pt x="348" y="722"/>
                </a:cubicBezTo>
                <a:cubicBezTo>
                  <a:pt x="321" y="721"/>
                  <a:pt x="299" y="740"/>
                  <a:pt x="292" y="760"/>
                </a:cubicBezTo>
                <a:close/>
                <a:moveTo>
                  <a:pt x="122" y="760"/>
                </a:moveTo>
                <a:cubicBezTo>
                  <a:pt x="135" y="766"/>
                  <a:pt x="135" y="766"/>
                  <a:pt x="135" y="766"/>
                </a:cubicBezTo>
                <a:cubicBezTo>
                  <a:pt x="143" y="748"/>
                  <a:pt x="157" y="736"/>
                  <a:pt x="178" y="736"/>
                </a:cubicBezTo>
                <a:cubicBezTo>
                  <a:pt x="193" y="735"/>
                  <a:pt x="206" y="743"/>
                  <a:pt x="215" y="753"/>
                </a:cubicBezTo>
                <a:cubicBezTo>
                  <a:pt x="218" y="758"/>
                  <a:pt x="220" y="762"/>
                  <a:pt x="222" y="766"/>
                </a:cubicBezTo>
                <a:cubicBezTo>
                  <a:pt x="235" y="760"/>
                  <a:pt x="235" y="760"/>
                  <a:pt x="235" y="760"/>
                </a:cubicBezTo>
                <a:cubicBezTo>
                  <a:pt x="219" y="713"/>
                  <a:pt x="143" y="706"/>
                  <a:pt x="122" y="760"/>
                </a:cubicBezTo>
                <a:close/>
                <a:moveTo>
                  <a:pt x="272" y="756"/>
                </a:moveTo>
                <a:cubicBezTo>
                  <a:pt x="283" y="758"/>
                  <a:pt x="283" y="758"/>
                  <a:pt x="283" y="758"/>
                </a:cubicBezTo>
                <a:cubicBezTo>
                  <a:pt x="285" y="756"/>
                  <a:pt x="286" y="752"/>
                  <a:pt x="288" y="750"/>
                </a:cubicBezTo>
                <a:cubicBezTo>
                  <a:pt x="311" y="704"/>
                  <a:pt x="386" y="696"/>
                  <a:pt x="412" y="758"/>
                </a:cubicBezTo>
                <a:cubicBezTo>
                  <a:pt x="424" y="756"/>
                  <a:pt x="424" y="756"/>
                  <a:pt x="424" y="756"/>
                </a:cubicBezTo>
                <a:cubicBezTo>
                  <a:pt x="423" y="744"/>
                  <a:pt x="408" y="726"/>
                  <a:pt x="398" y="718"/>
                </a:cubicBezTo>
                <a:cubicBezTo>
                  <a:pt x="369" y="696"/>
                  <a:pt x="327" y="696"/>
                  <a:pt x="299" y="718"/>
                </a:cubicBezTo>
                <a:cubicBezTo>
                  <a:pt x="291" y="724"/>
                  <a:pt x="274" y="742"/>
                  <a:pt x="272" y="756"/>
                </a:cubicBezTo>
                <a:close/>
                <a:moveTo>
                  <a:pt x="611" y="756"/>
                </a:moveTo>
                <a:cubicBezTo>
                  <a:pt x="623" y="758"/>
                  <a:pt x="623" y="758"/>
                  <a:pt x="623" y="758"/>
                </a:cubicBezTo>
                <a:cubicBezTo>
                  <a:pt x="625" y="755"/>
                  <a:pt x="625" y="750"/>
                  <a:pt x="632" y="741"/>
                </a:cubicBezTo>
                <a:cubicBezTo>
                  <a:pt x="665" y="698"/>
                  <a:pt x="732" y="706"/>
                  <a:pt x="752" y="758"/>
                </a:cubicBezTo>
                <a:cubicBezTo>
                  <a:pt x="764" y="756"/>
                  <a:pt x="764" y="756"/>
                  <a:pt x="764" y="756"/>
                </a:cubicBezTo>
                <a:cubicBezTo>
                  <a:pt x="761" y="742"/>
                  <a:pt x="745" y="724"/>
                  <a:pt x="737" y="718"/>
                </a:cubicBezTo>
                <a:cubicBezTo>
                  <a:pt x="697" y="690"/>
                  <a:pt x="648" y="698"/>
                  <a:pt x="622" y="734"/>
                </a:cubicBezTo>
                <a:cubicBezTo>
                  <a:pt x="619" y="739"/>
                  <a:pt x="612" y="750"/>
                  <a:pt x="611" y="756"/>
                </a:cubicBezTo>
                <a:close/>
                <a:moveTo>
                  <a:pt x="442" y="756"/>
                </a:moveTo>
                <a:cubicBezTo>
                  <a:pt x="453" y="758"/>
                  <a:pt x="453" y="758"/>
                  <a:pt x="453" y="758"/>
                </a:cubicBezTo>
                <a:cubicBezTo>
                  <a:pt x="460" y="743"/>
                  <a:pt x="466" y="735"/>
                  <a:pt x="476" y="727"/>
                </a:cubicBezTo>
                <a:cubicBezTo>
                  <a:pt x="486" y="719"/>
                  <a:pt x="501" y="713"/>
                  <a:pt x="517" y="713"/>
                </a:cubicBezTo>
                <a:cubicBezTo>
                  <a:pt x="534" y="713"/>
                  <a:pt x="548" y="719"/>
                  <a:pt x="558" y="726"/>
                </a:cubicBezTo>
                <a:cubicBezTo>
                  <a:pt x="566" y="732"/>
                  <a:pt x="579" y="745"/>
                  <a:pt x="582" y="758"/>
                </a:cubicBezTo>
                <a:cubicBezTo>
                  <a:pt x="594" y="756"/>
                  <a:pt x="594" y="756"/>
                  <a:pt x="594" y="756"/>
                </a:cubicBezTo>
                <a:cubicBezTo>
                  <a:pt x="592" y="742"/>
                  <a:pt x="575" y="724"/>
                  <a:pt x="567" y="718"/>
                </a:cubicBezTo>
                <a:cubicBezTo>
                  <a:pt x="555" y="709"/>
                  <a:pt x="538" y="701"/>
                  <a:pt x="518" y="701"/>
                </a:cubicBezTo>
                <a:cubicBezTo>
                  <a:pt x="498" y="701"/>
                  <a:pt x="481" y="708"/>
                  <a:pt x="469" y="718"/>
                </a:cubicBezTo>
                <a:cubicBezTo>
                  <a:pt x="461" y="724"/>
                  <a:pt x="444" y="742"/>
                  <a:pt x="442" y="756"/>
                </a:cubicBezTo>
                <a:close/>
                <a:moveTo>
                  <a:pt x="102" y="756"/>
                </a:moveTo>
                <a:cubicBezTo>
                  <a:pt x="114" y="758"/>
                  <a:pt x="114" y="758"/>
                  <a:pt x="114" y="758"/>
                </a:cubicBezTo>
                <a:cubicBezTo>
                  <a:pt x="138" y="699"/>
                  <a:pt x="212" y="701"/>
                  <a:pt x="239" y="749"/>
                </a:cubicBezTo>
                <a:cubicBezTo>
                  <a:pt x="240" y="752"/>
                  <a:pt x="241" y="755"/>
                  <a:pt x="243" y="758"/>
                </a:cubicBezTo>
                <a:cubicBezTo>
                  <a:pt x="255" y="756"/>
                  <a:pt x="255" y="756"/>
                  <a:pt x="255" y="756"/>
                </a:cubicBezTo>
                <a:cubicBezTo>
                  <a:pt x="253" y="744"/>
                  <a:pt x="238" y="726"/>
                  <a:pt x="228" y="718"/>
                </a:cubicBezTo>
                <a:cubicBezTo>
                  <a:pt x="199" y="695"/>
                  <a:pt x="158" y="696"/>
                  <a:pt x="129" y="718"/>
                </a:cubicBezTo>
                <a:cubicBezTo>
                  <a:pt x="121" y="724"/>
                  <a:pt x="105" y="742"/>
                  <a:pt x="102" y="756"/>
                </a:cubicBezTo>
                <a:close/>
                <a:moveTo>
                  <a:pt x="735" y="706"/>
                </a:moveTo>
                <a:cubicBezTo>
                  <a:pt x="742" y="713"/>
                  <a:pt x="745" y="712"/>
                  <a:pt x="756" y="725"/>
                </a:cubicBezTo>
                <a:cubicBezTo>
                  <a:pt x="766" y="738"/>
                  <a:pt x="765" y="740"/>
                  <a:pt x="771" y="750"/>
                </a:cubicBezTo>
                <a:cubicBezTo>
                  <a:pt x="802" y="754"/>
                  <a:pt x="822" y="712"/>
                  <a:pt x="801" y="688"/>
                </a:cubicBezTo>
                <a:cubicBezTo>
                  <a:pt x="793" y="678"/>
                  <a:pt x="778" y="671"/>
                  <a:pt x="761" y="676"/>
                </a:cubicBezTo>
                <a:cubicBezTo>
                  <a:pt x="748" y="680"/>
                  <a:pt x="737" y="691"/>
                  <a:pt x="735" y="706"/>
                </a:cubicBezTo>
                <a:close/>
                <a:moveTo>
                  <a:pt x="565" y="706"/>
                </a:moveTo>
                <a:cubicBezTo>
                  <a:pt x="568" y="709"/>
                  <a:pt x="574" y="713"/>
                  <a:pt x="577" y="715"/>
                </a:cubicBezTo>
                <a:cubicBezTo>
                  <a:pt x="583" y="720"/>
                  <a:pt x="590" y="730"/>
                  <a:pt x="595" y="737"/>
                </a:cubicBezTo>
                <a:cubicBezTo>
                  <a:pt x="600" y="746"/>
                  <a:pt x="601" y="757"/>
                  <a:pt x="607" y="744"/>
                </a:cubicBezTo>
                <a:cubicBezTo>
                  <a:pt x="612" y="732"/>
                  <a:pt x="619" y="724"/>
                  <a:pt x="628" y="715"/>
                </a:cubicBezTo>
                <a:cubicBezTo>
                  <a:pt x="632" y="712"/>
                  <a:pt x="637" y="709"/>
                  <a:pt x="640" y="706"/>
                </a:cubicBezTo>
                <a:cubicBezTo>
                  <a:pt x="638" y="689"/>
                  <a:pt x="622" y="674"/>
                  <a:pt x="603" y="674"/>
                </a:cubicBezTo>
                <a:cubicBezTo>
                  <a:pt x="583" y="674"/>
                  <a:pt x="567" y="689"/>
                  <a:pt x="565" y="706"/>
                </a:cubicBezTo>
                <a:close/>
                <a:moveTo>
                  <a:pt x="396" y="707"/>
                </a:moveTo>
                <a:cubicBezTo>
                  <a:pt x="410" y="716"/>
                  <a:pt x="421" y="728"/>
                  <a:pt x="428" y="744"/>
                </a:cubicBezTo>
                <a:cubicBezTo>
                  <a:pt x="431" y="748"/>
                  <a:pt x="430" y="750"/>
                  <a:pt x="433" y="750"/>
                </a:cubicBezTo>
                <a:cubicBezTo>
                  <a:pt x="435" y="750"/>
                  <a:pt x="441" y="735"/>
                  <a:pt x="449" y="725"/>
                </a:cubicBezTo>
                <a:cubicBezTo>
                  <a:pt x="455" y="718"/>
                  <a:pt x="461" y="712"/>
                  <a:pt x="470" y="707"/>
                </a:cubicBezTo>
                <a:cubicBezTo>
                  <a:pt x="469" y="690"/>
                  <a:pt x="452" y="674"/>
                  <a:pt x="433" y="674"/>
                </a:cubicBezTo>
                <a:cubicBezTo>
                  <a:pt x="414" y="674"/>
                  <a:pt x="396" y="691"/>
                  <a:pt x="396" y="707"/>
                </a:cubicBezTo>
                <a:close/>
                <a:moveTo>
                  <a:pt x="226" y="706"/>
                </a:moveTo>
                <a:cubicBezTo>
                  <a:pt x="229" y="709"/>
                  <a:pt x="234" y="712"/>
                  <a:pt x="237" y="715"/>
                </a:cubicBezTo>
                <a:cubicBezTo>
                  <a:pt x="246" y="724"/>
                  <a:pt x="249" y="726"/>
                  <a:pt x="255" y="737"/>
                </a:cubicBezTo>
                <a:cubicBezTo>
                  <a:pt x="261" y="747"/>
                  <a:pt x="262" y="757"/>
                  <a:pt x="267" y="744"/>
                </a:cubicBezTo>
                <a:cubicBezTo>
                  <a:pt x="273" y="730"/>
                  <a:pt x="288" y="714"/>
                  <a:pt x="300" y="707"/>
                </a:cubicBezTo>
                <a:cubicBezTo>
                  <a:pt x="300" y="690"/>
                  <a:pt x="282" y="675"/>
                  <a:pt x="264" y="674"/>
                </a:cubicBezTo>
                <a:cubicBezTo>
                  <a:pt x="245" y="674"/>
                  <a:pt x="228" y="689"/>
                  <a:pt x="226" y="706"/>
                </a:cubicBezTo>
                <a:close/>
                <a:moveTo>
                  <a:pt x="57" y="706"/>
                </a:moveTo>
                <a:cubicBezTo>
                  <a:pt x="63" y="713"/>
                  <a:pt x="79" y="720"/>
                  <a:pt x="89" y="743"/>
                </a:cubicBezTo>
                <a:cubicBezTo>
                  <a:pt x="92" y="750"/>
                  <a:pt x="93" y="755"/>
                  <a:pt x="98" y="744"/>
                </a:cubicBezTo>
                <a:cubicBezTo>
                  <a:pt x="108" y="720"/>
                  <a:pt x="122" y="715"/>
                  <a:pt x="131" y="706"/>
                </a:cubicBezTo>
                <a:cubicBezTo>
                  <a:pt x="129" y="689"/>
                  <a:pt x="113" y="675"/>
                  <a:pt x="94" y="674"/>
                </a:cubicBezTo>
                <a:cubicBezTo>
                  <a:pt x="75" y="674"/>
                  <a:pt x="59" y="689"/>
                  <a:pt x="57" y="706"/>
                </a:cubicBezTo>
                <a:close/>
                <a:moveTo>
                  <a:pt x="714" y="697"/>
                </a:moveTo>
                <a:cubicBezTo>
                  <a:pt x="727" y="702"/>
                  <a:pt x="727" y="702"/>
                  <a:pt x="727" y="702"/>
                </a:cubicBezTo>
                <a:cubicBezTo>
                  <a:pt x="735" y="668"/>
                  <a:pt x="777" y="654"/>
                  <a:pt x="804" y="679"/>
                </a:cubicBezTo>
                <a:cubicBezTo>
                  <a:pt x="814" y="688"/>
                  <a:pt x="822" y="706"/>
                  <a:pt x="816" y="725"/>
                </a:cubicBezTo>
                <a:cubicBezTo>
                  <a:pt x="813" y="736"/>
                  <a:pt x="805" y="746"/>
                  <a:pt x="796" y="752"/>
                </a:cubicBezTo>
                <a:cubicBezTo>
                  <a:pt x="792" y="754"/>
                  <a:pt x="789" y="755"/>
                  <a:pt x="786" y="757"/>
                </a:cubicBezTo>
                <a:cubicBezTo>
                  <a:pt x="787" y="757"/>
                  <a:pt x="798" y="760"/>
                  <a:pt x="801" y="761"/>
                </a:cubicBezTo>
                <a:cubicBezTo>
                  <a:pt x="805" y="762"/>
                  <a:pt x="806" y="762"/>
                  <a:pt x="808" y="760"/>
                </a:cubicBezTo>
                <a:cubicBezTo>
                  <a:pt x="817" y="754"/>
                  <a:pt x="826" y="742"/>
                  <a:pt x="830" y="730"/>
                </a:cubicBezTo>
                <a:cubicBezTo>
                  <a:pt x="848" y="671"/>
                  <a:pt x="774" y="625"/>
                  <a:pt x="729" y="670"/>
                </a:cubicBezTo>
                <a:cubicBezTo>
                  <a:pt x="724" y="675"/>
                  <a:pt x="716" y="687"/>
                  <a:pt x="714" y="697"/>
                </a:cubicBezTo>
                <a:close/>
                <a:moveTo>
                  <a:pt x="545" y="697"/>
                </a:moveTo>
                <a:cubicBezTo>
                  <a:pt x="558" y="702"/>
                  <a:pt x="558" y="702"/>
                  <a:pt x="558" y="702"/>
                </a:cubicBezTo>
                <a:cubicBezTo>
                  <a:pt x="566" y="667"/>
                  <a:pt x="606" y="655"/>
                  <a:pt x="632" y="677"/>
                </a:cubicBezTo>
                <a:cubicBezTo>
                  <a:pt x="644" y="687"/>
                  <a:pt x="644" y="695"/>
                  <a:pt x="648" y="702"/>
                </a:cubicBezTo>
                <a:cubicBezTo>
                  <a:pt x="660" y="697"/>
                  <a:pt x="660" y="697"/>
                  <a:pt x="660" y="697"/>
                </a:cubicBezTo>
                <a:cubicBezTo>
                  <a:pt x="656" y="665"/>
                  <a:pt x="606" y="633"/>
                  <a:pt x="565" y="665"/>
                </a:cubicBezTo>
                <a:cubicBezTo>
                  <a:pt x="557" y="671"/>
                  <a:pt x="547" y="683"/>
                  <a:pt x="545" y="697"/>
                </a:cubicBezTo>
                <a:close/>
                <a:moveTo>
                  <a:pt x="375" y="697"/>
                </a:moveTo>
                <a:cubicBezTo>
                  <a:pt x="388" y="702"/>
                  <a:pt x="388" y="702"/>
                  <a:pt x="388" y="702"/>
                </a:cubicBezTo>
                <a:cubicBezTo>
                  <a:pt x="390" y="697"/>
                  <a:pt x="391" y="693"/>
                  <a:pt x="394" y="688"/>
                </a:cubicBezTo>
                <a:cubicBezTo>
                  <a:pt x="402" y="675"/>
                  <a:pt x="415" y="666"/>
                  <a:pt x="433" y="666"/>
                </a:cubicBezTo>
                <a:cubicBezTo>
                  <a:pt x="446" y="666"/>
                  <a:pt x="455" y="671"/>
                  <a:pt x="462" y="677"/>
                </a:cubicBezTo>
                <a:cubicBezTo>
                  <a:pt x="473" y="685"/>
                  <a:pt x="474" y="694"/>
                  <a:pt x="478" y="702"/>
                </a:cubicBezTo>
                <a:cubicBezTo>
                  <a:pt x="491" y="697"/>
                  <a:pt x="491" y="697"/>
                  <a:pt x="491" y="697"/>
                </a:cubicBezTo>
                <a:cubicBezTo>
                  <a:pt x="486" y="663"/>
                  <a:pt x="433" y="634"/>
                  <a:pt x="395" y="665"/>
                </a:cubicBezTo>
                <a:cubicBezTo>
                  <a:pt x="389" y="671"/>
                  <a:pt x="377" y="683"/>
                  <a:pt x="375" y="697"/>
                </a:cubicBezTo>
                <a:close/>
                <a:moveTo>
                  <a:pt x="206" y="697"/>
                </a:moveTo>
                <a:cubicBezTo>
                  <a:pt x="218" y="702"/>
                  <a:pt x="218" y="702"/>
                  <a:pt x="218" y="702"/>
                </a:cubicBezTo>
                <a:cubicBezTo>
                  <a:pt x="221" y="696"/>
                  <a:pt x="221" y="687"/>
                  <a:pt x="233" y="677"/>
                </a:cubicBezTo>
                <a:cubicBezTo>
                  <a:pt x="261" y="655"/>
                  <a:pt x="300" y="668"/>
                  <a:pt x="308" y="702"/>
                </a:cubicBezTo>
                <a:cubicBezTo>
                  <a:pt x="321" y="697"/>
                  <a:pt x="321" y="697"/>
                  <a:pt x="321" y="697"/>
                </a:cubicBezTo>
                <a:cubicBezTo>
                  <a:pt x="315" y="661"/>
                  <a:pt x="262" y="635"/>
                  <a:pt x="226" y="665"/>
                </a:cubicBezTo>
                <a:cubicBezTo>
                  <a:pt x="219" y="671"/>
                  <a:pt x="207" y="683"/>
                  <a:pt x="206" y="697"/>
                </a:cubicBezTo>
                <a:close/>
                <a:moveTo>
                  <a:pt x="36" y="697"/>
                </a:moveTo>
                <a:cubicBezTo>
                  <a:pt x="48" y="702"/>
                  <a:pt x="48" y="702"/>
                  <a:pt x="48" y="702"/>
                </a:cubicBezTo>
                <a:cubicBezTo>
                  <a:pt x="50" y="700"/>
                  <a:pt x="58" y="666"/>
                  <a:pt x="93" y="666"/>
                </a:cubicBezTo>
                <a:cubicBezTo>
                  <a:pt x="116" y="666"/>
                  <a:pt x="135" y="683"/>
                  <a:pt x="139" y="702"/>
                </a:cubicBezTo>
                <a:cubicBezTo>
                  <a:pt x="152" y="697"/>
                  <a:pt x="152" y="697"/>
                  <a:pt x="152" y="697"/>
                </a:cubicBezTo>
                <a:cubicBezTo>
                  <a:pt x="148" y="674"/>
                  <a:pt x="122" y="652"/>
                  <a:pt x="94" y="652"/>
                </a:cubicBezTo>
                <a:cubicBezTo>
                  <a:pt x="66" y="652"/>
                  <a:pt x="39" y="674"/>
                  <a:pt x="36" y="697"/>
                </a:cubicBezTo>
                <a:close/>
                <a:moveTo>
                  <a:pt x="694" y="693"/>
                </a:moveTo>
                <a:cubicBezTo>
                  <a:pt x="705" y="694"/>
                  <a:pt x="705" y="694"/>
                  <a:pt x="705" y="694"/>
                </a:cubicBezTo>
                <a:cubicBezTo>
                  <a:pt x="710" y="687"/>
                  <a:pt x="714" y="663"/>
                  <a:pt x="744" y="650"/>
                </a:cubicBezTo>
                <a:cubicBezTo>
                  <a:pt x="810" y="621"/>
                  <a:pt x="870" y="699"/>
                  <a:pt x="825" y="755"/>
                </a:cubicBezTo>
                <a:cubicBezTo>
                  <a:pt x="821" y="760"/>
                  <a:pt x="818" y="762"/>
                  <a:pt x="815" y="766"/>
                </a:cubicBezTo>
                <a:cubicBezTo>
                  <a:pt x="825" y="773"/>
                  <a:pt x="825" y="773"/>
                  <a:pt x="825" y="773"/>
                </a:cubicBezTo>
                <a:cubicBezTo>
                  <a:pt x="831" y="769"/>
                  <a:pt x="841" y="756"/>
                  <a:pt x="845" y="746"/>
                </a:cubicBezTo>
                <a:cubicBezTo>
                  <a:pt x="851" y="734"/>
                  <a:pt x="854" y="719"/>
                  <a:pt x="852" y="704"/>
                </a:cubicBezTo>
                <a:cubicBezTo>
                  <a:pt x="850" y="675"/>
                  <a:pt x="832" y="655"/>
                  <a:pt x="815" y="644"/>
                </a:cubicBezTo>
                <a:cubicBezTo>
                  <a:pt x="763" y="611"/>
                  <a:pt x="700" y="650"/>
                  <a:pt x="694" y="693"/>
                </a:cubicBezTo>
                <a:close/>
                <a:moveTo>
                  <a:pt x="524" y="693"/>
                </a:moveTo>
                <a:cubicBezTo>
                  <a:pt x="536" y="695"/>
                  <a:pt x="536" y="695"/>
                  <a:pt x="536" y="695"/>
                </a:cubicBezTo>
                <a:cubicBezTo>
                  <a:pt x="547" y="664"/>
                  <a:pt x="568" y="644"/>
                  <a:pt x="603" y="644"/>
                </a:cubicBezTo>
                <a:cubicBezTo>
                  <a:pt x="627" y="644"/>
                  <a:pt x="647" y="656"/>
                  <a:pt x="660" y="674"/>
                </a:cubicBezTo>
                <a:cubicBezTo>
                  <a:pt x="664" y="681"/>
                  <a:pt x="666" y="686"/>
                  <a:pt x="669" y="695"/>
                </a:cubicBezTo>
                <a:cubicBezTo>
                  <a:pt x="681" y="693"/>
                  <a:pt x="681" y="693"/>
                  <a:pt x="681" y="693"/>
                </a:cubicBezTo>
                <a:cubicBezTo>
                  <a:pt x="671" y="644"/>
                  <a:pt x="604" y="608"/>
                  <a:pt x="551" y="650"/>
                </a:cubicBezTo>
                <a:cubicBezTo>
                  <a:pt x="542" y="658"/>
                  <a:pt x="527" y="676"/>
                  <a:pt x="524" y="693"/>
                </a:cubicBezTo>
                <a:close/>
                <a:moveTo>
                  <a:pt x="355" y="693"/>
                </a:moveTo>
                <a:cubicBezTo>
                  <a:pt x="367" y="695"/>
                  <a:pt x="367" y="695"/>
                  <a:pt x="367" y="695"/>
                </a:cubicBezTo>
                <a:cubicBezTo>
                  <a:pt x="373" y="678"/>
                  <a:pt x="378" y="669"/>
                  <a:pt x="389" y="660"/>
                </a:cubicBezTo>
                <a:cubicBezTo>
                  <a:pt x="413" y="639"/>
                  <a:pt x="450" y="638"/>
                  <a:pt x="476" y="659"/>
                </a:cubicBezTo>
                <a:cubicBezTo>
                  <a:pt x="484" y="665"/>
                  <a:pt x="496" y="680"/>
                  <a:pt x="499" y="694"/>
                </a:cubicBezTo>
                <a:cubicBezTo>
                  <a:pt x="511" y="693"/>
                  <a:pt x="511" y="693"/>
                  <a:pt x="511" y="693"/>
                </a:cubicBezTo>
                <a:cubicBezTo>
                  <a:pt x="509" y="677"/>
                  <a:pt x="493" y="657"/>
                  <a:pt x="484" y="650"/>
                </a:cubicBezTo>
                <a:cubicBezTo>
                  <a:pt x="471" y="640"/>
                  <a:pt x="455" y="632"/>
                  <a:pt x="433" y="632"/>
                </a:cubicBezTo>
                <a:cubicBezTo>
                  <a:pt x="396" y="632"/>
                  <a:pt x="361" y="660"/>
                  <a:pt x="355" y="693"/>
                </a:cubicBezTo>
                <a:close/>
                <a:moveTo>
                  <a:pt x="185" y="693"/>
                </a:moveTo>
                <a:cubicBezTo>
                  <a:pt x="197" y="694"/>
                  <a:pt x="197" y="694"/>
                  <a:pt x="197" y="694"/>
                </a:cubicBezTo>
                <a:cubicBezTo>
                  <a:pt x="203" y="681"/>
                  <a:pt x="206" y="670"/>
                  <a:pt x="220" y="659"/>
                </a:cubicBezTo>
                <a:cubicBezTo>
                  <a:pt x="231" y="651"/>
                  <a:pt x="244" y="644"/>
                  <a:pt x="263" y="644"/>
                </a:cubicBezTo>
                <a:cubicBezTo>
                  <a:pt x="294" y="644"/>
                  <a:pt x="324" y="667"/>
                  <a:pt x="329" y="694"/>
                </a:cubicBezTo>
                <a:cubicBezTo>
                  <a:pt x="337" y="694"/>
                  <a:pt x="338" y="693"/>
                  <a:pt x="340" y="693"/>
                </a:cubicBezTo>
                <a:cubicBezTo>
                  <a:pt x="341" y="692"/>
                  <a:pt x="341" y="692"/>
                  <a:pt x="341" y="692"/>
                </a:cubicBezTo>
                <a:cubicBezTo>
                  <a:pt x="336" y="659"/>
                  <a:pt x="300" y="631"/>
                  <a:pt x="262" y="632"/>
                </a:cubicBezTo>
                <a:cubicBezTo>
                  <a:pt x="224" y="632"/>
                  <a:pt x="191" y="661"/>
                  <a:pt x="185" y="693"/>
                </a:cubicBezTo>
                <a:close/>
                <a:moveTo>
                  <a:pt x="16" y="693"/>
                </a:moveTo>
                <a:cubicBezTo>
                  <a:pt x="27" y="694"/>
                  <a:pt x="27" y="694"/>
                  <a:pt x="27" y="694"/>
                </a:cubicBezTo>
                <a:cubicBezTo>
                  <a:pt x="30" y="690"/>
                  <a:pt x="30" y="685"/>
                  <a:pt x="36" y="675"/>
                </a:cubicBezTo>
                <a:cubicBezTo>
                  <a:pt x="67" y="627"/>
                  <a:pt x="141" y="638"/>
                  <a:pt x="158" y="689"/>
                </a:cubicBezTo>
                <a:cubicBezTo>
                  <a:pt x="159" y="692"/>
                  <a:pt x="159" y="692"/>
                  <a:pt x="159" y="692"/>
                </a:cubicBezTo>
                <a:cubicBezTo>
                  <a:pt x="160" y="694"/>
                  <a:pt x="160" y="694"/>
                  <a:pt x="160" y="694"/>
                </a:cubicBezTo>
                <a:cubicBezTo>
                  <a:pt x="172" y="693"/>
                  <a:pt x="172" y="693"/>
                  <a:pt x="172" y="693"/>
                </a:cubicBezTo>
                <a:cubicBezTo>
                  <a:pt x="167" y="662"/>
                  <a:pt x="132" y="632"/>
                  <a:pt x="94" y="632"/>
                </a:cubicBezTo>
                <a:cubicBezTo>
                  <a:pt x="56" y="631"/>
                  <a:pt x="20" y="661"/>
                  <a:pt x="16" y="693"/>
                </a:cubicBezTo>
                <a:close/>
                <a:moveTo>
                  <a:pt x="651" y="637"/>
                </a:moveTo>
                <a:cubicBezTo>
                  <a:pt x="659" y="646"/>
                  <a:pt x="674" y="650"/>
                  <a:pt x="687" y="684"/>
                </a:cubicBezTo>
                <a:cubicBezTo>
                  <a:pt x="690" y="680"/>
                  <a:pt x="692" y="672"/>
                  <a:pt x="702" y="658"/>
                </a:cubicBezTo>
                <a:cubicBezTo>
                  <a:pt x="706" y="653"/>
                  <a:pt x="717" y="641"/>
                  <a:pt x="723" y="638"/>
                </a:cubicBezTo>
                <a:cubicBezTo>
                  <a:pt x="719" y="607"/>
                  <a:pt x="663" y="599"/>
                  <a:pt x="651" y="637"/>
                </a:cubicBezTo>
                <a:close/>
                <a:moveTo>
                  <a:pt x="482" y="637"/>
                </a:moveTo>
                <a:cubicBezTo>
                  <a:pt x="486" y="642"/>
                  <a:pt x="494" y="646"/>
                  <a:pt x="503" y="657"/>
                </a:cubicBezTo>
                <a:cubicBezTo>
                  <a:pt x="509" y="665"/>
                  <a:pt x="514" y="673"/>
                  <a:pt x="517" y="684"/>
                </a:cubicBezTo>
                <a:cubicBezTo>
                  <a:pt x="525" y="676"/>
                  <a:pt x="520" y="663"/>
                  <a:pt x="554" y="638"/>
                </a:cubicBezTo>
                <a:cubicBezTo>
                  <a:pt x="548" y="607"/>
                  <a:pt x="494" y="598"/>
                  <a:pt x="482" y="637"/>
                </a:cubicBezTo>
                <a:close/>
                <a:moveTo>
                  <a:pt x="312" y="639"/>
                </a:moveTo>
                <a:cubicBezTo>
                  <a:pt x="319" y="641"/>
                  <a:pt x="330" y="653"/>
                  <a:pt x="334" y="658"/>
                </a:cubicBezTo>
                <a:cubicBezTo>
                  <a:pt x="343" y="670"/>
                  <a:pt x="345" y="681"/>
                  <a:pt x="348" y="684"/>
                </a:cubicBezTo>
                <a:cubicBezTo>
                  <a:pt x="352" y="674"/>
                  <a:pt x="357" y="665"/>
                  <a:pt x="363" y="658"/>
                </a:cubicBezTo>
                <a:cubicBezTo>
                  <a:pt x="372" y="646"/>
                  <a:pt x="380" y="642"/>
                  <a:pt x="384" y="637"/>
                </a:cubicBezTo>
                <a:cubicBezTo>
                  <a:pt x="372" y="598"/>
                  <a:pt x="316" y="608"/>
                  <a:pt x="312" y="639"/>
                </a:cubicBezTo>
                <a:close/>
                <a:moveTo>
                  <a:pt x="143" y="638"/>
                </a:moveTo>
                <a:cubicBezTo>
                  <a:pt x="153" y="642"/>
                  <a:pt x="166" y="660"/>
                  <a:pt x="172" y="670"/>
                </a:cubicBezTo>
                <a:cubicBezTo>
                  <a:pt x="174" y="675"/>
                  <a:pt x="176" y="681"/>
                  <a:pt x="179" y="684"/>
                </a:cubicBezTo>
                <a:cubicBezTo>
                  <a:pt x="182" y="674"/>
                  <a:pt x="187" y="665"/>
                  <a:pt x="193" y="658"/>
                </a:cubicBezTo>
                <a:cubicBezTo>
                  <a:pt x="202" y="647"/>
                  <a:pt x="212" y="640"/>
                  <a:pt x="214" y="637"/>
                </a:cubicBezTo>
                <a:cubicBezTo>
                  <a:pt x="203" y="598"/>
                  <a:pt x="146" y="608"/>
                  <a:pt x="143" y="638"/>
                </a:cubicBezTo>
                <a:close/>
                <a:moveTo>
                  <a:pt x="631" y="628"/>
                </a:moveTo>
                <a:cubicBezTo>
                  <a:pt x="644" y="633"/>
                  <a:pt x="644" y="633"/>
                  <a:pt x="644" y="633"/>
                </a:cubicBezTo>
                <a:cubicBezTo>
                  <a:pt x="648" y="628"/>
                  <a:pt x="648" y="621"/>
                  <a:pt x="659" y="612"/>
                </a:cubicBezTo>
                <a:cubicBezTo>
                  <a:pt x="685" y="593"/>
                  <a:pt x="722" y="606"/>
                  <a:pt x="730" y="633"/>
                </a:cubicBezTo>
                <a:cubicBezTo>
                  <a:pt x="743" y="628"/>
                  <a:pt x="743" y="628"/>
                  <a:pt x="743" y="628"/>
                </a:cubicBezTo>
                <a:cubicBezTo>
                  <a:pt x="735" y="596"/>
                  <a:pt x="686" y="575"/>
                  <a:pt x="652" y="600"/>
                </a:cubicBezTo>
                <a:cubicBezTo>
                  <a:pt x="645" y="605"/>
                  <a:pt x="633" y="617"/>
                  <a:pt x="631" y="628"/>
                </a:cubicBezTo>
                <a:close/>
                <a:moveTo>
                  <a:pt x="462" y="628"/>
                </a:moveTo>
                <a:cubicBezTo>
                  <a:pt x="474" y="633"/>
                  <a:pt x="474" y="633"/>
                  <a:pt x="474" y="633"/>
                </a:cubicBezTo>
                <a:cubicBezTo>
                  <a:pt x="478" y="629"/>
                  <a:pt x="479" y="620"/>
                  <a:pt x="490" y="612"/>
                </a:cubicBezTo>
                <a:cubicBezTo>
                  <a:pt x="515" y="594"/>
                  <a:pt x="546" y="604"/>
                  <a:pt x="558" y="627"/>
                </a:cubicBezTo>
                <a:cubicBezTo>
                  <a:pt x="559" y="628"/>
                  <a:pt x="559" y="629"/>
                  <a:pt x="560" y="630"/>
                </a:cubicBezTo>
                <a:cubicBezTo>
                  <a:pt x="561" y="632"/>
                  <a:pt x="560" y="631"/>
                  <a:pt x="562" y="633"/>
                </a:cubicBezTo>
                <a:cubicBezTo>
                  <a:pt x="566" y="631"/>
                  <a:pt x="570" y="629"/>
                  <a:pt x="574" y="628"/>
                </a:cubicBezTo>
                <a:cubicBezTo>
                  <a:pt x="571" y="617"/>
                  <a:pt x="561" y="606"/>
                  <a:pt x="554" y="601"/>
                </a:cubicBezTo>
                <a:cubicBezTo>
                  <a:pt x="515" y="571"/>
                  <a:pt x="467" y="602"/>
                  <a:pt x="462" y="628"/>
                </a:cubicBezTo>
                <a:close/>
                <a:moveTo>
                  <a:pt x="292" y="628"/>
                </a:moveTo>
                <a:cubicBezTo>
                  <a:pt x="295" y="629"/>
                  <a:pt x="302" y="633"/>
                  <a:pt x="305" y="633"/>
                </a:cubicBezTo>
                <a:cubicBezTo>
                  <a:pt x="313" y="608"/>
                  <a:pt x="347" y="592"/>
                  <a:pt x="376" y="612"/>
                </a:cubicBezTo>
                <a:cubicBezTo>
                  <a:pt x="379" y="614"/>
                  <a:pt x="383" y="618"/>
                  <a:pt x="385" y="622"/>
                </a:cubicBezTo>
                <a:cubicBezTo>
                  <a:pt x="388" y="625"/>
                  <a:pt x="390" y="630"/>
                  <a:pt x="392" y="633"/>
                </a:cubicBezTo>
                <a:cubicBezTo>
                  <a:pt x="404" y="628"/>
                  <a:pt x="404" y="628"/>
                  <a:pt x="404" y="628"/>
                </a:cubicBezTo>
                <a:cubicBezTo>
                  <a:pt x="403" y="618"/>
                  <a:pt x="392" y="607"/>
                  <a:pt x="384" y="601"/>
                </a:cubicBezTo>
                <a:cubicBezTo>
                  <a:pt x="350" y="575"/>
                  <a:pt x="301" y="595"/>
                  <a:pt x="292" y="628"/>
                </a:cubicBezTo>
                <a:close/>
                <a:moveTo>
                  <a:pt x="123" y="628"/>
                </a:moveTo>
                <a:cubicBezTo>
                  <a:pt x="135" y="633"/>
                  <a:pt x="135" y="633"/>
                  <a:pt x="135" y="633"/>
                </a:cubicBezTo>
                <a:cubicBezTo>
                  <a:pt x="145" y="601"/>
                  <a:pt x="192" y="590"/>
                  <a:pt x="216" y="621"/>
                </a:cubicBezTo>
                <a:cubicBezTo>
                  <a:pt x="219" y="625"/>
                  <a:pt x="220" y="629"/>
                  <a:pt x="222" y="633"/>
                </a:cubicBezTo>
                <a:cubicBezTo>
                  <a:pt x="234" y="628"/>
                  <a:pt x="234" y="628"/>
                  <a:pt x="234" y="628"/>
                </a:cubicBezTo>
                <a:cubicBezTo>
                  <a:pt x="233" y="617"/>
                  <a:pt x="221" y="605"/>
                  <a:pt x="214" y="601"/>
                </a:cubicBezTo>
                <a:cubicBezTo>
                  <a:pt x="194" y="585"/>
                  <a:pt x="164" y="585"/>
                  <a:pt x="143" y="600"/>
                </a:cubicBezTo>
                <a:cubicBezTo>
                  <a:pt x="137" y="605"/>
                  <a:pt x="125" y="617"/>
                  <a:pt x="123" y="628"/>
                </a:cubicBezTo>
                <a:close/>
                <a:moveTo>
                  <a:pt x="611" y="623"/>
                </a:moveTo>
                <a:cubicBezTo>
                  <a:pt x="623" y="625"/>
                  <a:pt x="623" y="625"/>
                  <a:pt x="623" y="625"/>
                </a:cubicBezTo>
                <a:cubicBezTo>
                  <a:pt x="629" y="616"/>
                  <a:pt x="630" y="606"/>
                  <a:pt x="646" y="594"/>
                </a:cubicBezTo>
                <a:cubicBezTo>
                  <a:pt x="688" y="564"/>
                  <a:pt x="740" y="589"/>
                  <a:pt x="751" y="625"/>
                </a:cubicBezTo>
                <a:cubicBezTo>
                  <a:pt x="763" y="624"/>
                  <a:pt x="763" y="624"/>
                  <a:pt x="763" y="624"/>
                </a:cubicBezTo>
                <a:cubicBezTo>
                  <a:pt x="764" y="614"/>
                  <a:pt x="746" y="593"/>
                  <a:pt x="737" y="586"/>
                </a:cubicBezTo>
                <a:cubicBezTo>
                  <a:pt x="703" y="558"/>
                  <a:pt x="649" y="564"/>
                  <a:pt x="622" y="601"/>
                </a:cubicBezTo>
                <a:cubicBezTo>
                  <a:pt x="619" y="606"/>
                  <a:pt x="612" y="616"/>
                  <a:pt x="611" y="623"/>
                </a:cubicBezTo>
                <a:close/>
                <a:moveTo>
                  <a:pt x="442" y="624"/>
                </a:moveTo>
                <a:cubicBezTo>
                  <a:pt x="454" y="625"/>
                  <a:pt x="454" y="625"/>
                  <a:pt x="454" y="625"/>
                </a:cubicBezTo>
                <a:cubicBezTo>
                  <a:pt x="461" y="602"/>
                  <a:pt x="487" y="581"/>
                  <a:pt x="517" y="581"/>
                </a:cubicBezTo>
                <a:cubicBezTo>
                  <a:pt x="548" y="580"/>
                  <a:pt x="575" y="602"/>
                  <a:pt x="582" y="625"/>
                </a:cubicBezTo>
                <a:cubicBezTo>
                  <a:pt x="594" y="624"/>
                  <a:pt x="594" y="624"/>
                  <a:pt x="594" y="624"/>
                </a:cubicBezTo>
                <a:cubicBezTo>
                  <a:pt x="595" y="614"/>
                  <a:pt x="577" y="593"/>
                  <a:pt x="567" y="585"/>
                </a:cubicBezTo>
                <a:cubicBezTo>
                  <a:pt x="531" y="557"/>
                  <a:pt x="478" y="565"/>
                  <a:pt x="452" y="602"/>
                </a:cubicBezTo>
                <a:cubicBezTo>
                  <a:pt x="450" y="605"/>
                  <a:pt x="441" y="618"/>
                  <a:pt x="442" y="624"/>
                </a:cubicBezTo>
                <a:close/>
                <a:moveTo>
                  <a:pt x="272" y="624"/>
                </a:moveTo>
                <a:cubicBezTo>
                  <a:pt x="284" y="625"/>
                  <a:pt x="284" y="625"/>
                  <a:pt x="284" y="625"/>
                </a:cubicBezTo>
                <a:cubicBezTo>
                  <a:pt x="297" y="581"/>
                  <a:pt x="366" y="561"/>
                  <a:pt x="403" y="608"/>
                </a:cubicBezTo>
                <a:cubicBezTo>
                  <a:pt x="409" y="616"/>
                  <a:pt x="410" y="622"/>
                  <a:pt x="413" y="625"/>
                </a:cubicBezTo>
                <a:cubicBezTo>
                  <a:pt x="424" y="624"/>
                  <a:pt x="424" y="624"/>
                  <a:pt x="424" y="624"/>
                </a:cubicBezTo>
                <a:cubicBezTo>
                  <a:pt x="425" y="615"/>
                  <a:pt x="407" y="593"/>
                  <a:pt x="398" y="585"/>
                </a:cubicBezTo>
                <a:cubicBezTo>
                  <a:pt x="385" y="576"/>
                  <a:pt x="370" y="568"/>
                  <a:pt x="348" y="568"/>
                </a:cubicBezTo>
                <a:cubicBezTo>
                  <a:pt x="320" y="568"/>
                  <a:pt x="298" y="582"/>
                  <a:pt x="283" y="602"/>
                </a:cubicBezTo>
                <a:cubicBezTo>
                  <a:pt x="280" y="605"/>
                  <a:pt x="272" y="619"/>
                  <a:pt x="272" y="624"/>
                </a:cubicBezTo>
                <a:close/>
                <a:moveTo>
                  <a:pt x="103" y="624"/>
                </a:moveTo>
                <a:cubicBezTo>
                  <a:pt x="114" y="625"/>
                  <a:pt x="114" y="625"/>
                  <a:pt x="114" y="625"/>
                </a:cubicBezTo>
                <a:cubicBezTo>
                  <a:pt x="128" y="581"/>
                  <a:pt x="196" y="560"/>
                  <a:pt x="233" y="607"/>
                </a:cubicBezTo>
                <a:cubicBezTo>
                  <a:pt x="238" y="614"/>
                  <a:pt x="239" y="619"/>
                  <a:pt x="243" y="625"/>
                </a:cubicBezTo>
                <a:cubicBezTo>
                  <a:pt x="255" y="624"/>
                  <a:pt x="255" y="624"/>
                  <a:pt x="255" y="624"/>
                </a:cubicBezTo>
                <a:cubicBezTo>
                  <a:pt x="253" y="611"/>
                  <a:pt x="237" y="592"/>
                  <a:pt x="228" y="585"/>
                </a:cubicBezTo>
                <a:cubicBezTo>
                  <a:pt x="191" y="557"/>
                  <a:pt x="139" y="565"/>
                  <a:pt x="113" y="602"/>
                </a:cubicBezTo>
                <a:cubicBezTo>
                  <a:pt x="110" y="606"/>
                  <a:pt x="102" y="618"/>
                  <a:pt x="103" y="624"/>
                </a:cubicBezTo>
                <a:close/>
                <a:moveTo>
                  <a:pt x="57" y="574"/>
                </a:moveTo>
                <a:cubicBezTo>
                  <a:pt x="69" y="584"/>
                  <a:pt x="76" y="587"/>
                  <a:pt x="86" y="605"/>
                </a:cubicBezTo>
                <a:cubicBezTo>
                  <a:pt x="88" y="609"/>
                  <a:pt x="91" y="617"/>
                  <a:pt x="93" y="617"/>
                </a:cubicBezTo>
                <a:cubicBezTo>
                  <a:pt x="97" y="617"/>
                  <a:pt x="96" y="616"/>
                  <a:pt x="98" y="612"/>
                </a:cubicBezTo>
                <a:cubicBezTo>
                  <a:pt x="101" y="605"/>
                  <a:pt x="105" y="599"/>
                  <a:pt x="109" y="593"/>
                </a:cubicBezTo>
                <a:cubicBezTo>
                  <a:pt x="117" y="583"/>
                  <a:pt x="122" y="580"/>
                  <a:pt x="131" y="574"/>
                </a:cubicBezTo>
                <a:cubicBezTo>
                  <a:pt x="130" y="557"/>
                  <a:pt x="112" y="542"/>
                  <a:pt x="94" y="542"/>
                </a:cubicBezTo>
                <a:cubicBezTo>
                  <a:pt x="76" y="541"/>
                  <a:pt x="57" y="557"/>
                  <a:pt x="57" y="574"/>
                </a:cubicBezTo>
                <a:close/>
                <a:moveTo>
                  <a:pt x="226" y="574"/>
                </a:moveTo>
                <a:cubicBezTo>
                  <a:pt x="230" y="577"/>
                  <a:pt x="234" y="580"/>
                  <a:pt x="238" y="583"/>
                </a:cubicBezTo>
                <a:cubicBezTo>
                  <a:pt x="242" y="586"/>
                  <a:pt x="244" y="589"/>
                  <a:pt x="247" y="593"/>
                </a:cubicBezTo>
                <a:cubicBezTo>
                  <a:pt x="256" y="602"/>
                  <a:pt x="261" y="617"/>
                  <a:pt x="263" y="617"/>
                </a:cubicBezTo>
                <a:cubicBezTo>
                  <a:pt x="267" y="616"/>
                  <a:pt x="269" y="608"/>
                  <a:pt x="271" y="605"/>
                </a:cubicBezTo>
                <a:cubicBezTo>
                  <a:pt x="277" y="594"/>
                  <a:pt x="289" y="580"/>
                  <a:pt x="301" y="574"/>
                </a:cubicBezTo>
                <a:cubicBezTo>
                  <a:pt x="297" y="545"/>
                  <a:pt x="262" y="531"/>
                  <a:pt x="239" y="551"/>
                </a:cubicBezTo>
                <a:cubicBezTo>
                  <a:pt x="234" y="555"/>
                  <a:pt x="226" y="564"/>
                  <a:pt x="226" y="574"/>
                </a:cubicBezTo>
                <a:close/>
                <a:moveTo>
                  <a:pt x="205" y="564"/>
                </a:moveTo>
                <a:cubicBezTo>
                  <a:pt x="218" y="569"/>
                  <a:pt x="218" y="569"/>
                  <a:pt x="218" y="569"/>
                </a:cubicBezTo>
                <a:cubicBezTo>
                  <a:pt x="220" y="566"/>
                  <a:pt x="227" y="534"/>
                  <a:pt x="262" y="533"/>
                </a:cubicBezTo>
                <a:cubicBezTo>
                  <a:pt x="275" y="533"/>
                  <a:pt x="285" y="538"/>
                  <a:pt x="292" y="544"/>
                </a:cubicBezTo>
                <a:cubicBezTo>
                  <a:pt x="302" y="552"/>
                  <a:pt x="303" y="555"/>
                  <a:pt x="308" y="569"/>
                </a:cubicBezTo>
                <a:cubicBezTo>
                  <a:pt x="321" y="564"/>
                  <a:pt x="321" y="564"/>
                  <a:pt x="321" y="564"/>
                </a:cubicBezTo>
                <a:cubicBezTo>
                  <a:pt x="320" y="541"/>
                  <a:pt x="273" y="497"/>
                  <a:pt x="226" y="533"/>
                </a:cubicBezTo>
                <a:cubicBezTo>
                  <a:pt x="218" y="538"/>
                  <a:pt x="207" y="551"/>
                  <a:pt x="205" y="564"/>
                </a:cubicBezTo>
                <a:close/>
                <a:moveTo>
                  <a:pt x="36" y="564"/>
                </a:moveTo>
                <a:cubicBezTo>
                  <a:pt x="48" y="569"/>
                  <a:pt x="48" y="569"/>
                  <a:pt x="48" y="569"/>
                </a:cubicBezTo>
                <a:cubicBezTo>
                  <a:pt x="50" y="566"/>
                  <a:pt x="58" y="534"/>
                  <a:pt x="93" y="533"/>
                </a:cubicBezTo>
                <a:cubicBezTo>
                  <a:pt x="106" y="533"/>
                  <a:pt x="116" y="538"/>
                  <a:pt x="123" y="544"/>
                </a:cubicBezTo>
                <a:cubicBezTo>
                  <a:pt x="132" y="551"/>
                  <a:pt x="134" y="556"/>
                  <a:pt x="139" y="569"/>
                </a:cubicBezTo>
                <a:cubicBezTo>
                  <a:pt x="142" y="568"/>
                  <a:pt x="150" y="565"/>
                  <a:pt x="152" y="563"/>
                </a:cubicBezTo>
                <a:cubicBezTo>
                  <a:pt x="141" y="523"/>
                  <a:pt x="91" y="505"/>
                  <a:pt x="56" y="533"/>
                </a:cubicBezTo>
                <a:cubicBezTo>
                  <a:pt x="49" y="538"/>
                  <a:pt x="37" y="551"/>
                  <a:pt x="36" y="564"/>
                </a:cubicBezTo>
                <a:close/>
                <a:moveTo>
                  <a:pt x="186" y="560"/>
                </a:moveTo>
                <a:cubicBezTo>
                  <a:pt x="197" y="562"/>
                  <a:pt x="197" y="562"/>
                  <a:pt x="197" y="562"/>
                </a:cubicBezTo>
                <a:cubicBezTo>
                  <a:pt x="204" y="546"/>
                  <a:pt x="203" y="541"/>
                  <a:pt x="220" y="526"/>
                </a:cubicBezTo>
                <a:cubicBezTo>
                  <a:pt x="257" y="495"/>
                  <a:pt x="319" y="515"/>
                  <a:pt x="329" y="562"/>
                </a:cubicBezTo>
                <a:cubicBezTo>
                  <a:pt x="341" y="560"/>
                  <a:pt x="341" y="560"/>
                  <a:pt x="341" y="560"/>
                </a:cubicBezTo>
                <a:cubicBezTo>
                  <a:pt x="341" y="552"/>
                  <a:pt x="334" y="541"/>
                  <a:pt x="331" y="536"/>
                </a:cubicBezTo>
                <a:cubicBezTo>
                  <a:pt x="304" y="495"/>
                  <a:pt x="250" y="487"/>
                  <a:pt x="212" y="517"/>
                </a:cubicBezTo>
                <a:cubicBezTo>
                  <a:pt x="206" y="522"/>
                  <a:pt x="199" y="529"/>
                  <a:pt x="196" y="536"/>
                </a:cubicBezTo>
                <a:cubicBezTo>
                  <a:pt x="193" y="540"/>
                  <a:pt x="185" y="554"/>
                  <a:pt x="186" y="560"/>
                </a:cubicBezTo>
                <a:close/>
                <a:moveTo>
                  <a:pt x="16" y="560"/>
                </a:moveTo>
                <a:cubicBezTo>
                  <a:pt x="27" y="562"/>
                  <a:pt x="27" y="562"/>
                  <a:pt x="27" y="562"/>
                </a:cubicBezTo>
                <a:cubicBezTo>
                  <a:pt x="30" y="556"/>
                  <a:pt x="30" y="552"/>
                  <a:pt x="36" y="542"/>
                </a:cubicBezTo>
                <a:cubicBezTo>
                  <a:pt x="40" y="536"/>
                  <a:pt x="45" y="531"/>
                  <a:pt x="50" y="526"/>
                </a:cubicBezTo>
                <a:cubicBezTo>
                  <a:pt x="90" y="493"/>
                  <a:pt x="150" y="518"/>
                  <a:pt x="160" y="562"/>
                </a:cubicBezTo>
                <a:cubicBezTo>
                  <a:pt x="172" y="560"/>
                  <a:pt x="172" y="560"/>
                  <a:pt x="172" y="560"/>
                </a:cubicBezTo>
                <a:cubicBezTo>
                  <a:pt x="172" y="548"/>
                  <a:pt x="156" y="526"/>
                  <a:pt x="145" y="518"/>
                </a:cubicBezTo>
                <a:cubicBezTo>
                  <a:pt x="107" y="486"/>
                  <a:pt x="53" y="495"/>
                  <a:pt x="26" y="535"/>
                </a:cubicBezTo>
                <a:cubicBezTo>
                  <a:pt x="23" y="540"/>
                  <a:pt x="16" y="553"/>
                  <a:pt x="16" y="560"/>
                </a:cubicBezTo>
                <a:close/>
                <a:moveTo>
                  <a:pt x="143" y="505"/>
                </a:moveTo>
                <a:cubicBezTo>
                  <a:pt x="155" y="515"/>
                  <a:pt x="163" y="521"/>
                  <a:pt x="172" y="537"/>
                </a:cubicBezTo>
                <a:cubicBezTo>
                  <a:pt x="173" y="539"/>
                  <a:pt x="174" y="542"/>
                  <a:pt x="175" y="544"/>
                </a:cubicBezTo>
                <a:cubicBezTo>
                  <a:pt x="176" y="545"/>
                  <a:pt x="176" y="547"/>
                  <a:pt x="177" y="548"/>
                </a:cubicBezTo>
                <a:cubicBezTo>
                  <a:pt x="177" y="550"/>
                  <a:pt x="177" y="548"/>
                  <a:pt x="178" y="550"/>
                </a:cubicBezTo>
                <a:cubicBezTo>
                  <a:pt x="178" y="551"/>
                  <a:pt x="178" y="551"/>
                  <a:pt x="179" y="551"/>
                </a:cubicBezTo>
                <a:cubicBezTo>
                  <a:pt x="182" y="539"/>
                  <a:pt x="193" y="522"/>
                  <a:pt x="203" y="514"/>
                </a:cubicBezTo>
                <a:cubicBezTo>
                  <a:pt x="206" y="511"/>
                  <a:pt x="211" y="508"/>
                  <a:pt x="214" y="505"/>
                </a:cubicBezTo>
                <a:cubicBezTo>
                  <a:pt x="213" y="498"/>
                  <a:pt x="206" y="490"/>
                  <a:pt x="202" y="487"/>
                </a:cubicBezTo>
                <a:cubicBezTo>
                  <a:pt x="181" y="468"/>
                  <a:pt x="146" y="484"/>
                  <a:pt x="143" y="505"/>
                </a:cubicBezTo>
                <a:close/>
                <a:moveTo>
                  <a:pt x="122" y="495"/>
                </a:moveTo>
                <a:cubicBezTo>
                  <a:pt x="135" y="500"/>
                  <a:pt x="135" y="500"/>
                  <a:pt x="135" y="500"/>
                </a:cubicBezTo>
                <a:cubicBezTo>
                  <a:pt x="141" y="485"/>
                  <a:pt x="156" y="470"/>
                  <a:pt x="178" y="470"/>
                </a:cubicBezTo>
                <a:cubicBezTo>
                  <a:pt x="189" y="470"/>
                  <a:pt x="199" y="474"/>
                  <a:pt x="206" y="479"/>
                </a:cubicBezTo>
                <a:cubicBezTo>
                  <a:pt x="210" y="482"/>
                  <a:pt x="212" y="484"/>
                  <a:pt x="215" y="488"/>
                </a:cubicBezTo>
                <a:cubicBezTo>
                  <a:pt x="218" y="492"/>
                  <a:pt x="219" y="496"/>
                  <a:pt x="222" y="500"/>
                </a:cubicBezTo>
                <a:cubicBezTo>
                  <a:pt x="235" y="495"/>
                  <a:pt x="235" y="495"/>
                  <a:pt x="235" y="495"/>
                </a:cubicBezTo>
                <a:cubicBezTo>
                  <a:pt x="233" y="485"/>
                  <a:pt x="221" y="473"/>
                  <a:pt x="215" y="468"/>
                </a:cubicBezTo>
                <a:cubicBezTo>
                  <a:pt x="206" y="461"/>
                  <a:pt x="193" y="456"/>
                  <a:pt x="179" y="456"/>
                </a:cubicBezTo>
                <a:cubicBezTo>
                  <a:pt x="154" y="456"/>
                  <a:pt x="128" y="474"/>
                  <a:pt x="122" y="495"/>
                </a:cubicBezTo>
                <a:close/>
                <a:moveTo>
                  <a:pt x="102" y="491"/>
                </a:moveTo>
                <a:cubicBezTo>
                  <a:pt x="114" y="493"/>
                  <a:pt x="114" y="493"/>
                  <a:pt x="114" y="493"/>
                </a:cubicBezTo>
                <a:cubicBezTo>
                  <a:pt x="133" y="446"/>
                  <a:pt x="186" y="436"/>
                  <a:pt x="220" y="462"/>
                </a:cubicBezTo>
                <a:cubicBezTo>
                  <a:pt x="235" y="474"/>
                  <a:pt x="234" y="478"/>
                  <a:pt x="243" y="493"/>
                </a:cubicBezTo>
                <a:cubicBezTo>
                  <a:pt x="255" y="491"/>
                  <a:pt x="255" y="491"/>
                  <a:pt x="255" y="491"/>
                </a:cubicBezTo>
                <a:cubicBezTo>
                  <a:pt x="251" y="475"/>
                  <a:pt x="237" y="460"/>
                  <a:pt x="228" y="452"/>
                </a:cubicBezTo>
                <a:cubicBezTo>
                  <a:pt x="200" y="430"/>
                  <a:pt x="159" y="430"/>
                  <a:pt x="129" y="452"/>
                </a:cubicBezTo>
                <a:cubicBezTo>
                  <a:pt x="121" y="459"/>
                  <a:pt x="105" y="476"/>
                  <a:pt x="102" y="491"/>
                </a:cubicBezTo>
                <a:close/>
                <a:moveTo>
                  <a:pt x="57" y="441"/>
                </a:moveTo>
                <a:cubicBezTo>
                  <a:pt x="57" y="441"/>
                  <a:pt x="57" y="441"/>
                  <a:pt x="57" y="441"/>
                </a:cubicBezTo>
                <a:cubicBezTo>
                  <a:pt x="59" y="443"/>
                  <a:pt x="59" y="443"/>
                  <a:pt x="59" y="443"/>
                </a:cubicBezTo>
                <a:cubicBezTo>
                  <a:pt x="66" y="448"/>
                  <a:pt x="72" y="452"/>
                  <a:pt x="78" y="460"/>
                </a:cubicBezTo>
                <a:cubicBezTo>
                  <a:pt x="87" y="472"/>
                  <a:pt x="86" y="472"/>
                  <a:pt x="91" y="482"/>
                </a:cubicBezTo>
                <a:cubicBezTo>
                  <a:pt x="96" y="492"/>
                  <a:pt x="96" y="476"/>
                  <a:pt x="110" y="460"/>
                </a:cubicBezTo>
                <a:cubicBezTo>
                  <a:pt x="114" y="455"/>
                  <a:pt x="123" y="445"/>
                  <a:pt x="131" y="441"/>
                </a:cubicBezTo>
                <a:cubicBezTo>
                  <a:pt x="130" y="424"/>
                  <a:pt x="113" y="409"/>
                  <a:pt x="94" y="409"/>
                </a:cubicBezTo>
                <a:cubicBezTo>
                  <a:pt x="75" y="409"/>
                  <a:pt x="59" y="423"/>
                  <a:pt x="57" y="441"/>
                </a:cubicBezTo>
                <a:close/>
                <a:moveTo>
                  <a:pt x="36" y="431"/>
                </a:moveTo>
                <a:cubicBezTo>
                  <a:pt x="49" y="436"/>
                  <a:pt x="49" y="436"/>
                  <a:pt x="49" y="436"/>
                </a:cubicBezTo>
                <a:cubicBezTo>
                  <a:pt x="53" y="418"/>
                  <a:pt x="71" y="401"/>
                  <a:pt x="93" y="401"/>
                </a:cubicBezTo>
                <a:cubicBezTo>
                  <a:pt x="116" y="401"/>
                  <a:pt x="135" y="417"/>
                  <a:pt x="138" y="436"/>
                </a:cubicBezTo>
                <a:cubicBezTo>
                  <a:pt x="152" y="431"/>
                  <a:pt x="152" y="431"/>
                  <a:pt x="152" y="431"/>
                </a:cubicBezTo>
                <a:cubicBezTo>
                  <a:pt x="149" y="418"/>
                  <a:pt x="139" y="405"/>
                  <a:pt x="132" y="400"/>
                </a:cubicBezTo>
                <a:cubicBezTo>
                  <a:pt x="89" y="367"/>
                  <a:pt x="41" y="400"/>
                  <a:pt x="36" y="431"/>
                </a:cubicBezTo>
                <a:close/>
                <a:moveTo>
                  <a:pt x="16" y="428"/>
                </a:moveTo>
                <a:cubicBezTo>
                  <a:pt x="27" y="429"/>
                  <a:pt x="27" y="429"/>
                  <a:pt x="27" y="429"/>
                </a:cubicBezTo>
                <a:cubicBezTo>
                  <a:pt x="35" y="414"/>
                  <a:pt x="33" y="409"/>
                  <a:pt x="50" y="394"/>
                </a:cubicBezTo>
                <a:cubicBezTo>
                  <a:pt x="85" y="364"/>
                  <a:pt x="145" y="377"/>
                  <a:pt x="160" y="429"/>
                </a:cubicBezTo>
                <a:cubicBezTo>
                  <a:pt x="172" y="427"/>
                  <a:pt x="172" y="427"/>
                  <a:pt x="172" y="427"/>
                </a:cubicBezTo>
                <a:cubicBezTo>
                  <a:pt x="169" y="410"/>
                  <a:pt x="155" y="392"/>
                  <a:pt x="146" y="385"/>
                </a:cubicBezTo>
                <a:cubicBezTo>
                  <a:pt x="115" y="360"/>
                  <a:pt x="71" y="360"/>
                  <a:pt x="42" y="384"/>
                </a:cubicBezTo>
                <a:cubicBezTo>
                  <a:pt x="33" y="392"/>
                  <a:pt x="18" y="409"/>
                  <a:pt x="16" y="428"/>
                </a:cubicBezTo>
                <a:close/>
                <a:moveTo>
                  <a:pt x="57" y="308"/>
                </a:moveTo>
                <a:cubicBezTo>
                  <a:pt x="66" y="317"/>
                  <a:pt x="66" y="313"/>
                  <a:pt x="77" y="327"/>
                </a:cubicBezTo>
                <a:cubicBezTo>
                  <a:pt x="88" y="340"/>
                  <a:pt x="89" y="347"/>
                  <a:pt x="93" y="352"/>
                </a:cubicBezTo>
                <a:cubicBezTo>
                  <a:pt x="126" y="353"/>
                  <a:pt x="144" y="312"/>
                  <a:pt x="123" y="290"/>
                </a:cubicBezTo>
                <a:cubicBezTo>
                  <a:pt x="95" y="260"/>
                  <a:pt x="57" y="284"/>
                  <a:pt x="57" y="308"/>
                </a:cubicBezTo>
                <a:close/>
                <a:moveTo>
                  <a:pt x="36" y="299"/>
                </a:moveTo>
                <a:cubicBezTo>
                  <a:pt x="48" y="303"/>
                  <a:pt x="48" y="303"/>
                  <a:pt x="48" y="303"/>
                </a:cubicBezTo>
                <a:cubicBezTo>
                  <a:pt x="51" y="300"/>
                  <a:pt x="53" y="280"/>
                  <a:pt x="78" y="271"/>
                </a:cubicBezTo>
                <a:cubicBezTo>
                  <a:pt x="97" y="264"/>
                  <a:pt x="114" y="270"/>
                  <a:pt x="125" y="281"/>
                </a:cubicBezTo>
                <a:cubicBezTo>
                  <a:pt x="144" y="298"/>
                  <a:pt x="144" y="329"/>
                  <a:pt x="126" y="347"/>
                </a:cubicBezTo>
                <a:cubicBezTo>
                  <a:pt x="120" y="353"/>
                  <a:pt x="116" y="355"/>
                  <a:pt x="107" y="358"/>
                </a:cubicBezTo>
                <a:cubicBezTo>
                  <a:pt x="112" y="360"/>
                  <a:pt x="117" y="361"/>
                  <a:pt x="123" y="363"/>
                </a:cubicBezTo>
                <a:cubicBezTo>
                  <a:pt x="128" y="365"/>
                  <a:pt x="129" y="363"/>
                  <a:pt x="135" y="358"/>
                </a:cubicBezTo>
                <a:cubicBezTo>
                  <a:pt x="159" y="336"/>
                  <a:pt x="160" y="296"/>
                  <a:pt x="136" y="271"/>
                </a:cubicBezTo>
                <a:cubicBezTo>
                  <a:pt x="99" y="234"/>
                  <a:pt x="42" y="262"/>
                  <a:pt x="36" y="299"/>
                </a:cubicBezTo>
                <a:close/>
                <a:moveTo>
                  <a:pt x="16" y="295"/>
                </a:moveTo>
                <a:cubicBezTo>
                  <a:pt x="27" y="296"/>
                  <a:pt x="27" y="296"/>
                  <a:pt x="27" y="296"/>
                </a:cubicBezTo>
                <a:cubicBezTo>
                  <a:pt x="32" y="288"/>
                  <a:pt x="32" y="279"/>
                  <a:pt x="42" y="269"/>
                </a:cubicBezTo>
                <a:cubicBezTo>
                  <a:pt x="49" y="262"/>
                  <a:pt x="55" y="256"/>
                  <a:pt x="66" y="251"/>
                </a:cubicBezTo>
                <a:cubicBezTo>
                  <a:pt x="124" y="225"/>
                  <a:pt x="184" y="288"/>
                  <a:pt x="155" y="345"/>
                </a:cubicBezTo>
                <a:cubicBezTo>
                  <a:pt x="146" y="361"/>
                  <a:pt x="141" y="362"/>
                  <a:pt x="136" y="368"/>
                </a:cubicBezTo>
                <a:cubicBezTo>
                  <a:pt x="146" y="375"/>
                  <a:pt x="146" y="375"/>
                  <a:pt x="146" y="375"/>
                </a:cubicBezTo>
                <a:cubicBezTo>
                  <a:pt x="150" y="373"/>
                  <a:pt x="156" y="366"/>
                  <a:pt x="158" y="363"/>
                </a:cubicBezTo>
                <a:cubicBezTo>
                  <a:pt x="186" y="326"/>
                  <a:pt x="177" y="272"/>
                  <a:pt x="137" y="246"/>
                </a:cubicBezTo>
                <a:cubicBezTo>
                  <a:pt x="116" y="232"/>
                  <a:pt x="84" y="229"/>
                  <a:pt x="59" y="241"/>
                </a:cubicBezTo>
                <a:cubicBezTo>
                  <a:pt x="49" y="246"/>
                  <a:pt x="39" y="253"/>
                  <a:pt x="32" y="262"/>
                </a:cubicBezTo>
                <a:cubicBezTo>
                  <a:pt x="27" y="268"/>
                  <a:pt x="16" y="284"/>
                  <a:pt x="16" y="295"/>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44"/>
          <p:cNvSpPr>
            <a:spLocks noEditPoints="1"/>
          </p:cNvSpPr>
          <p:nvPr/>
        </p:nvSpPr>
        <p:spPr bwMode="auto">
          <a:xfrm>
            <a:off x="3076192" y="6360319"/>
            <a:ext cx="1141413" cy="339725"/>
          </a:xfrm>
          <a:custGeom>
            <a:avLst/>
            <a:gdLst>
              <a:gd name="T0" fmla="*/ 270 w 333"/>
              <a:gd name="T1" fmla="*/ 0 h 99"/>
              <a:gd name="T2" fmla="*/ 7 w 333"/>
              <a:gd name="T3" fmla="*/ 12 h 99"/>
              <a:gd name="T4" fmla="*/ 13 w 333"/>
              <a:gd name="T5" fmla="*/ 6 h 99"/>
              <a:gd name="T6" fmla="*/ 38 w 333"/>
              <a:gd name="T7" fmla="*/ 6 h 99"/>
              <a:gd name="T8" fmla="*/ 45 w 333"/>
              <a:gd name="T9" fmla="*/ 12 h 99"/>
              <a:gd name="T10" fmla="*/ 82 w 333"/>
              <a:gd name="T11" fmla="*/ 0 h 99"/>
              <a:gd name="T12" fmla="*/ 120 w 333"/>
              <a:gd name="T13" fmla="*/ 12 h 99"/>
              <a:gd name="T14" fmla="*/ 113 w 333"/>
              <a:gd name="T15" fmla="*/ 6 h 99"/>
              <a:gd name="T16" fmla="*/ 120 w 333"/>
              <a:gd name="T17" fmla="*/ 0 h 99"/>
              <a:gd name="T18" fmla="*/ 26 w 333"/>
              <a:gd name="T19" fmla="*/ 41 h 99"/>
              <a:gd name="T20" fmla="*/ 32 w 333"/>
              <a:gd name="T21" fmla="*/ 35 h 99"/>
              <a:gd name="T22" fmla="*/ 57 w 333"/>
              <a:gd name="T23" fmla="*/ 35 h 99"/>
              <a:gd name="T24" fmla="*/ 63 w 333"/>
              <a:gd name="T25" fmla="*/ 41 h 99"/>
              <a:gd name="T26" fmla="*/ 101 w 333"/>
              <a:gd name="T27" fmla="*/ 28 h 99"/>
              <a:gd name="T28" fmla="*/ 45 w 333"/>
              <a:gd name="T29" fmla="*/ 70 h 99"/>
              <a:gd name="T30" fmla="*/ 51 w 333"/>
              <a:gd name="T31" fmla="*/ 64 h 99"/>
              <a:gd name="T32" fmla="*/ 76 w 333"/>
              <a:gd name="T33" fmla="*/ 64 h 99"/>
              <a:gd name="T34" fmla="*/ 82 w 333"/>
              <a:gd name="T35" fmla="*/ 70 h 99"/>
              <a:gd name="T36" fmla="*/ 119 w 333"/>
              <a:gd name="T37" fmla="*/ 70 h 99"/>
              <a:gd name="T38" fmla="*/ 120 w 333"/>
              <a:gd name="T39" fmla="*/ 57 h 99"/>
              <a:gd name="T40" fmla="*/ 120 w 333"/>
              <a:gd name="T41" fmla="*/ 70 h 99"/>
              <a:gd name="T42" fmla="*/ 63 w 333"/>
              <a:gd name="T43" fmla="*/ 86 h 99"/>
              <a:gd name="T44" fmla="*/ 101 w 333"/>
              <a:gd name="T45" fmla="*/ 99 h 99"/>
              <a:gd name="T46" fmla="*/ 108 w 333"/>
              <a:gd name="T47" fmla="*/ 92 h 99"/>
              <a:gd name="T48" fmla="*/ 239 w 333"/>
              <a:gd name="T49" fmla="*/ 6 h 99"/>
              <a:gd name="T50" fmla="*/ 232 w 333"/>
              <a:gd name="T51" fmla="*/ 12 h 99"/>
              <a:gd name="T52" fmla="*/ 195 w 333"/>
              <a:gd name="T53" fmla="*/ 0 h 99"/>
              <a:gd name="T54" fmla="*/ 157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6 w 333"/>
              <a:gd name="T71" fmla="*/ 41 h 99"/>
              <a:gd name="T72" fmla="*/ 138 w 333"/>
              <a:gd name="T73" fmla="*/ 28 h 99"/>
              <a:gd name="T74" fmla="*/ 308 w 333"/>
              <a:gd name="T75" fmla="*/ 70 h 99"/>
              <a:gd name="T76" fmla="*/ 302 w 333"/>
              <a:gd name="T77" fmla="*/ 64 h 99"/>
              <a:gd name="T78" fmla="*/ 276 w 333"/>
              <a:gd name="T79" fmla="*/ 64 h 99"/>
              <a:gd name="T80" fmla="*/ 270 w 333"/>
              <a:gd name="T81" fmla="*/ 70 h 99"/>
              <a:gd name="T82" fmla="*/ 232 w 333"/>
              <a:gd name="T83" fmla="*/ 57 h 99"/>
              <a:gd name="T84" fmla="*/ 195 w 333"/>
              <a:gd name="T85" fmla="*/ 70 h 99"/>
              <a:gd name="T86" fmla="*/ 188 w 333"/>
              <a:gd name="T87" fmla="*/ 64 h 99"/>
              <a:gd name="T88" fmla="*/ 163 w 333"/>
              <a:gd name="T89" fmla="*/ 64 h 99"/>
              <a:gd name="T90" fmla="*/ 157 w 333"/>
              <a:gd name="T91" fmla="*/ 70 h 99"/>
              <a:gd name="T92" fmla="*/ 327 w 333"/>
              <a:gd name="T93" fmla="*/ 86 h 99"/>
              <a:gd name="T94" fmla="*/ 289 w 333"/>
              <a:gd name="T95" fmla="*/ 99 h 99"/>
              <a:gd name="T96" fmla="*/ 283 w 333"/>
              <a:gd name="T97" fmla="*/ 92 h 99"/>
              <a:gd name="T98" fmla="*/ 258 w 333"/>
              <a:gd name="T99" fmla="*/ 92 h 99"/>
              <a:gd name="T100" fmla="*/ 251 w 333"/>
              <a:gd name="T101" fmla="*/ 99 h 99"/>
              <a:gd name="T102" fmla="*/ 213 w 333"/>
              <a:gd name="T103" fmla="*/ 86 h 99"/>
              <a:gd name="T104" fmla="*/ 176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4" y="12"/>
                  <a:pt x="276" y="10"/>
                  <a:pt x="276" y="6"/>
                </a:cubicBezTo>
                <a:cubicBezTo>
                  <a:pt x="276" y="3"/>
                  <a:pt x="274" y="0"/>
                  <a:pt x="270" y="0"/>
                </a:cubicBezTo>
                <a:cubicBezTo>
                  <a:pt x="267" y="0"/>
                  <a:pt x="264" y="3"/>
                  <a:pt x="264" y="6"/>
                </a:cubicBezTo>
                <a:cubicBezTo>
                  <a:pt x="264" y="10"/>
                  <a:pt x="267" y="12"/>
                  <a:pt x="270" y="12"/>
                </a:cubicBezTo>
                <a:close/>
                <a:moveTo>
                  <a:pt x="7" y="12"/>
                </a:moveTo>
                <a:cubicBezTo>
                  <a:pt x="3" y="12"/>
                  <a:pt x="0" y="10"/>
                  <a:pt x="0" y="6"/>
                </a:cubicBezTo>
                <a:cubicBezTo>
                  <a:pt x="0" y="3"/>
                  <a:pt x="3" y="0"/>
                  <a:pt x="7" y="0"/>
                </a:cubicBezTo>
                <a:cubicBezTo>
                  <a:pt x="10" y="0"/>
                  <a:pt x="13" y="3"/>
                  <a:pt x="13" y="6"/>
                </a:cubicBezTo>
                <a:cubicBezTo>
                  <a:pt x="13" y="10"/>
                  <a:pt x="10" y="12"/>
                  <a:pt x="7" y="12"/>
                </a:cubicBezTo>
                <a:close/>
                <a:moveTo>
                  <a:pt x="45" y="12"/>
                </a:moveTo>
                <a:cubicBezTo>
                  <a:pt x="41" y="12"/>
                  <a:pt x="38" y="10"/>
                  <a:pt x="38" y="6"/>
                </a:cubicBezTo>
                <a:cubicBezTo>
                  <a:pt x="38" y="3"/>
                  <a:pt x="41" y="0"/>
                  <a:pt x="45" y="0"/>
                </a:cubicBezTo>
                <a:cubicBezTo>
                  <a:pt x="48" y="0"/>
                  <a:pt x="51" y="3"/>
                  <a:pt x="51" y="6"/>
                </a:cubicBezTo>
                <a:cubicBezTo>
                  <a:pt x="51" y="10"/>
                  <a:pt x="48" y="12"/>
                  <a:pt x="45" y="12"/>
                </a:cubicBezTo>
                <a:close/>
                <a:moveTo>
                  <a:pt x="82" y="12"/>
                </a:moveTo>
                <a:cubicBezTo>
                  <a:pt x="79" y="12"/>
                  <a:pt x="76" y="10"/>
                  <a:pt x="76" y="6"/>
                </a:cubicBezTo>
                <a:cubicBezTo>
                  <a:pt x="76" y="3"/>
                  <a:pt x="79" y="0"/>
                  <a:pt x="82" y="0"/>
                </a:cubicBezTo>
                <a:cubicBezTo>
                  <a:pt x="86" y="0"/>
                  <a:pt x="89" y="3"/>
                  <a:pt x="89" y="6"/>
                </a:cubicBezTo>
                <a:cubicBezTo>
                  <a:pt x="89" y="10"/>
                  <a:pt x="86" y="12"/>
                  <a:pt x="82" y="12"/>
                </a:cubicBezTo>
                <a:close/>
                <a:moveTo>
                  <a:pt x="120" y="12"/>
                </a:moveTo>
                <a:cubicBezTo>
                  <a:pt x="120" y="12"/>
                  <a:pt x="120" y="12"/>
                  <a:pt x="120" y="12"/>
                </a:cubicBezTo>
                <a:cubicBezTo>
                  <a:pt x="119" y="12"/>
                  <a:pt x="119" y="12"/>
                  <a:pt x="119" y="12"/>
                </a:cubicBezTo>
                <a:cubicBezTo>
                  <a:pt x="115" y="12"/>
                  <a:pt x="113" y="10"/>
                  <a:pt x="113" y="6"/>
                </a:cubicBezTo>
                <a:cubicBezTo>
                  <a:pt x="113" y="3"/>
                  <a:pt x="115" y="0"/>
                  <a:pt x="119" y="0"/>
                </a:cubicBezTo>
                <a:cubicBezTo>
                  <a:pt x="119" y="0"/>
                  <a:pt x="119" y="0"/>
                  <a:pt x="120" y="0"/>
                </a:cubicBezTo>
                <a:cubicBezTo>
                  <a:pt x="120" y="0"/>
                  <a:pt x="120" y="0"/>
                  <a:pt x="120" y="0"/>
                </a:cubicBezTo>
                <a:cubicBezTo>
                  <a:pt x="124" y="0"/>
                  <a:pt x="126" y="3"/>
                  <a:pt x="126" y="6"/>
                </a:cubicBezTo>
                <a:cubicBezTo>
                  <a:pt x="126" y="10"/>
                  <a:pt x="124" y="12"/>
                  <a:pt x="120" y="12"/>
                </a:cubicBezTo>
                <a:close/>
                <a:moveTo>
                  <a:pt x="26" y="41"/>
                </a:moveTo>
                <a:cubicBezTo>
                  <a:pt x="22" y="41"/>
                  <a:pt x="19" y="38"/>
                  <a:pt x="19" y="35"/>
                </a:cubicBezTo>
                <a:cubicBezTo>
                  <a:pt x="19" y="31"/>
                  <a:pt x="22" y="28"/>
                  <a:pt x="26" y="28"/>
                </a:cubicBezTo>
                <a:cubicBezTo>
                  <a:pt x="29" y="28"/>
                  <a:pt x="32" y="31"/>
                  <a:pt x="32" y="35"/>
                </a:cubicBezTo>
                <a:cubicBezTo>
                  <a:pt x="32" y="38"/>
                  <a:pt x="29" y="41"/>
                  <a:pt x="26" y="41"/>
                </a:cubicBezTo>
                <a:close/>
                <a:moveTo>
                  <a:pt x="63" y="41"/>
                </a:moveTo>
                <a:cubicBezTo>
                  <a:pt x="60" y="41"/>
                  <a:pt x="57" y="38"/>
                  <a:pt x="57" y="35"/>
                </a:cubicBezTo>
                <a:cubicBezTo>
                  <a:pt x="57" y="31"/>
                  <a:pt x="60" y="28"/>
                  <a:pt x="63" y="28"/>
                </a:cubicBezTo>
                <a:cubicBezTo>
                  <a:pt x="67" y="28"/>
                  <a:pt x="70" y="31"/>
                  <a:pt x="70" y="35"/>
                </a:cubicBezTo>
                <a:cubicBezTo>
                  <a:pt x="70" y="38"/>
                  <a:pt x="67" y="41"/>
                  <a:pt x="63" y="41"/>
                </a:cubicBezTo>
                <a:close/>
                <a:moveTo>
                  <a:pt x="101" y="41"/>
                </a:moveTo>
                <a:cubicBezTo>
                  <a:pt x="98" y="41"/>
                  <a:pt x="95" y="38"/>
                  <a:pt x="95" y="35"/>
                </a:cubicBezTo>
                <a:cubicBezTo>
                  <a:pt x="95" y="31"/>
                  <a:pt x="98" y="28"/>
                  <a:pt x="101" y="28"/>
                </a:cubicBezTo>
                <a:cubicBezTo>
                  <a:pt x="105" y="28"/>
                  <a:pt x="108" y="31"/>
                  <a:pt x="108" y="35"/>
                </a:cubicBezTo>
                <a:cubicBezTo>
                  <a:pt x="108" y="38"/>
                  <a:pt x="105" y="41"/>
                  <a:pt x="101" y="41"/>
                </a:cubicBezTo>
                <a:close/>
                <a:moveTo>
                  <a:pt x="45" y="70"/>
                </a:moveTo>
                <a:cubicBezTo>
                  <a:pt x="41" y="70"/>
                  <a:pt x="38" y="67"/>
                  <a:pt x="38" y="64"/>
                </a:cubicBezTo>
                <a:cubicBezTo>
                  <a:pt x="38" y="60"/>
                  <a:pt x="41" y="57"/>
                  <a:pt x="45" y="57"/>
                </a:cubicBezTo>
                <a:cubicBezTo>
                  <a:pt x="48" y="57"/>
                  <a:pt x="51" y="60"/>
                  <a:pt x="51" y="64"/>
                </a:cubicBezTo>
                <a:cubicBezTo>
                  <a:pt x="51" y="67"/>
                  <a:pt x="48" y="70"/>
                  <a:pt x="45" y="70"/>
                </a:cubicBezTo>
                <a:close/>
                <a:moveTo>
                  <a:pt x="82" y="70"/>
                </a:moveTo>
                <a:cubicBezTo>
                  <a:pt x="79" y="70"/>
                  <a:pt x="76" y="67"/>
                  <a:pt x="76" y="64"/>
                </a:cubicBezTo>
                <a:cubicBezTo>
                  <a:pt x="76" y="60"/>
                  <a:pt x="79" y="57"/>
                  <a:pt x="82" y="57"/>
                </a:cubicBezTo>
                <a:cubicBezTo>
                  <a:pt x="86" y="57"/>
                  <a:pt x="89" y="60"/>
                  <a:pt x="89" y="64"/>
                </a:cubicBezTo>
                <a:cubicBezTo>
                  <a:pt x="89" y="67"/>
                  <a:pt x="86" y="70"/>
                  <a:pt x="82" y="70"/>
                </a:cubicBezTo>
                <a:close/>
                <a:moveTo>
                  <a:pt x="120" y="70"/>
                </a:moveTo>
                <a:cubicBezTo>
                  <a:pt x="120" y="70"/>
                  <a:pt x="120" y="70"/>
                  <a:pt x="120" y="70"/>
                </a:cubicBezTo>
                <a:cubicBezTo>
                  <a:pt x="119" y="70"/>
                  <a:pt x="119" y="70"/>
                  <a:pt x="119" y="70"/>
                </a:cubicBezTo>
                <a:cubicBezTo>
                  <a:pt x="115" y="70"/>
                  <a:pt x="113" y="67"/>
                  <a:pt x="113" y="64"/>
                </a:cubicBezTo>
                <a:cubicBezTo>
                  <a:pt x="113" y="60"/>
                  <a:pt x="115" y="57"/>
                  <a:pt x="119" y="57"/>
                </a:cubicBezTo>
                <a:cubicBezTo>
                  <a:pt x="119" y="57"/>
                  <a:pt x="119" y="57"/>
                  <a:pt x="120" y="57"/>
                </a:cubicBezTo>
                <a:cubicBezTo>
                  <a:pt x="120" y="57"/>
                  <a:pt x="120" y="57"/>
                  <a:pt x="120" y="57"/>
                </a:cubicBezTo>
                <a:cubicBezTo>
                  <a:pt x="124" y="57"/>
                  <a:pt x="126" y="60"/>
                  <a:pt x="126" y="64"/>
                </a:cubicBezTo>
                <a:cubicBezTo>
                  <a:pt x="126" y="67"/>
                  <a:pt x="124" y="70"/>
                  <a:pt x="120" y="70"/>
                </a:cubicBezTo>
                <a:close/>
                <a:moveTo>
                  <a:pt x="63" y="99"/>
                </a:moveTo>
                <a:cubicBezTo>
                  <a:pt x="60" y="99"/>
                  <a:pt x="57" y="96"/>
                  <a:pt x="57" y="92"/>
                </a:cubicBezTo>
                <a:cubicBezTo>
                  <a:pt x="57" y="89"/>
                  <a:pt x="60" y="86"/>
                  <a:pt x="63" y="86"/>
                </a:cubicBezTo>
                <a:cubicBezTo>
                  <a:pt x="67" y="86"/>
                  <a:pt x="70" y="89"/>
                  <a:pt x="70" y="92"/>
                </a:cubicBezTo>
                <a:cubicBezTo>
                  <a:pt x="70" y="96"/>
                  <a:pt x="67" y="99"/>
                  <a:pt x="63" y="99"/>
                </a:cubicBezTo>
                <a:close/>
                <a:moveTo>
                  <a:pt x="101" y="99"/>
                </a:moveTo>
                <a:cubicBezTo>
                  <a:pt x="98" y="99"/>
                  <a:pt x="95" y="96"/>
                  <a:pt x="95" y="92"/>
                </a:cubicBezTo>
                <a:cubicBezTo>
                  <a:pt x="95" y="89"/>
                  <a:pt x="98" y="86"/>
                  <a:pt x="101" y="86"/>
                </a:cubicBezTo>
                <a:cubicBezTo>
                  <a:pt x="105" y="86"/>
                  <a:pt x="108" y="89"/>
                  <a:pt x="108" y="92"/>
                </a:cubicBezTo>
                <a:cubicBezTo>
                  <a:pt x="108" y="96"/>
                  <a:pt x="105" y="99"/>
                  <a:pt x="101" y="99"/>
                </a:cubicBezTo>
                <a:close/>
                <a:moveTo>
                  <a:pt x="232" y="12"/>
                </a:moveTo>
                <a:cubicBezTo>
                  <a:pt x="236" y="12"/>
                  <a:pt x="239" y="10"/>
                  <a:pt x="239" y="6"/>
                </a:cubicBezTo>
                <a:cubicBezTo>
                  <a:pt x="239" y="3"/>
                  <a:pt x="236" y="0"/>
                  <a:pt x="232" y="0"/>
                </a:cubicBezTo>
                <a:cubicBezTo>
                  <a:pt x="229" y="0"/>
                  <a:pt x="226" y="3"/>
                  <a:pt x="226" y="6"/>
                </a:cubicBezTo>
                <a:cubicBezTo>
                  <a:pt x="226" y="10"/>
                  <a:pt x="229" y="12"/>
                  <a:pt x="232" y="12"/>
                </a:cubicBezTo>
                <a:close/>
                <a:moveTo>
                  <a:pt x="195" y="12"/>
                </a:moveTo>
                <a:cubicBezTo>
                  <a:pt x="198" y="12"/>
                  <a:pt x="201" y="10"/>
                  <a:pt x="201" y="6"/>
                </a:cubicBezTo>
                <a:cubicBezTo>
                  <a:pt x="201" y="3"/>
                  <a:pt x="198" y="0"/>
                  <a:pt x="195" y="0"/>
                </a:cubicBezTo>
                <a:cubicBezTo>
                  <a:pt x="191" y="0"/>
                  <a:pt x="188" y="3"/>
                  <a:pt x="188" y="6"/>
                </a:cubicBezTo>
                <a:cubicBezTo>
                  <a:pt x="188" y="10"/>
                  <a:pt x="191" y="12"/>
                  <a:pt x="195" y="12"/>
                </a:cubicBezTo>
                <a:close/>
                <a:moveTo>
                  <a:pt x="157" y="12"/>
                </a:moveTo>
                <a:cubicBezTo>
                  <a:pt x="160" y="12"/>
                  <a:pt x="163" y="10"/>
                  <a:pt x="163" y="6"/>
                </a:cubicBezTo>
                <a:cubicBezTo>
                  <a:pt x="163" y="3"/>
                  <a:pt x="160" y="0"/>
                  <a:pt x="157" y="0"/>
                </a:cubicBezTo>
                <a:cubicBezTo>
                  <a:pt x="153" y="0"/>
                  <a:pt x="150" y="3"/>
                  <a:pt x="150" y="6"/>
                </a:cubicBezTo>
                <a:cubicBezTo>
                  <a:pt x="150" y="10"/>
                  <a:pt x="153" y="12"/>
                  <a:pt x="157" y="12"/>
                </a:cubicBezTo>
                <a:close/>
                <a:moveTo>
                  <a:pt x="289" y="41"/>
                </a:moveTo>
                <a:cubicBezTo>
                  <a:pt x="293" y="41"/>
                  <a:pt x="295" y="38"/>
                  <a:pt x="295" y="35"/>
                </a:cubicBezTo>
                <a:cubicBezTo>
                  <a:pt x="295" y="31"/>
                  <a:pt x="293" y="28"/>
                  <a:pt x="289" y="28"/>
                </a:cubicBezTo>
                <a:cubicBezTo>
                  <a:pt x="285" y="28"/>
                  <a:pt x="283" y="31"/>
                  <a:pt x="283" y="35"/>
                </a:cubicBezTo>
                <a:cubicBezTo>
                  <a:pt x="283" y="38"/>
                  <a:pt x="285" y="41"/>
                  <a:pt x="289" y="41"/>
                </a:cubicBezTo>
                <a:close/>
                <a:moveTo>
                  <a:pt x="251" y="41"/>
                </a:moveTo>
                <a:cubicBezTo>
                  <a:pt x="255" y="41"/>
                  <a:pt x="258" y="38"/>
                  <a:pt x="258" y="35"/>
                </a:cubicBezTo>
                <a:cubicBezTo>
                  <a:pt x="258" y="31"/>
                  <a:pt x="255" y="28"/>
                  <a:pt x="251" y="28"/>
                </a:cubicBezTo>
                <a:cubicBezTo>
                  <a:pt x="248" y="28"/>
                  <a:pt x="245" y="31"/>
                  <a:pt x="245" y="35"/>
                </a:cubicBezTo>
                <a:cubicBezTo>
                  <a:pt x="245" y="38"/>
                  <a:pt x="248" y="41"/>
                  <a:pt x="251" y="41"/>
                </a:cubicBezTo>
                <a:close/>
                <a:moveTo>
                  <a:pt x="213" y="41"/>
                </a:moveTo>
                <a:cubicBezTo>
                  <a:pt x="217" y="41"/>
                  <a:pt x="220" y="38"/>
                  <a:pt x="220" y="35"/>
                </a:cubicBezTo>
                <a:cubicBezTo>
                  <a:pt x="220" y="31"/>
                  <a:pt x="217" y="28"/>
                  <a:pt x="213" y="28"/>
                </a:cubicBezTo>
                <a:cubicBezTo>
                  <a:pt x="210" y="28"/>
                  <a:pt x="207" y="31"/>
                  <a:pt x="207" y="35"/>
                </a:cubicBezTo>
                <a:cubicBezTo>
                  <a:pt x="207" y="38"/>
                  <a:pt x="210" y="41"/>
                  <a:pt x="213" y="41"/>
                </a:cubicBezTo>
                <a:close/>
                <a:moveTo>
                  <a:pt x="176" y="41"/>
                </a:moveTo>
                <a:cubicBezTo>
                  <a:pt x="179" y="41"/>
                  <a:pt x="182" y="38"/>
                  <a:pt x="182" y="35"/>
                </a:cubicBezTo>
                <a:cubicBezTo>
                  <a:pt x="182" y="31"/>
                  <a:pt x="179" y="28"/>
                  <a:pt x="176" y="28"/>
                </a:cubicBezTo>
                <a:cubicBezTo>
                  <a:pt x="172" y="28"/>
                  <a:pt x="169" y="31"/>
                  <a:pt x="169" y="35"/>
                </a:cubicBezTo>
                <a:cubicBezTo>
                  <a:pt x="169" y="38"/>
                  <a:pt x="172" y="41"/>
                  <a:pt x="176"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4"/>
                </a:cubicBezTo>
                <a:cubicBezTo>
                  <a:pt x="314" y="60"/>
                  <a:pt x="311" y="57"/>
                  <a:pt x="308" y="57"/>
                </a:cubicBezTo>
                <a:cubicBezTo>
                  <a:pt x="304" y="57"/>
                  <a:pt x="302" y="60"/>
                  <a:pt x="302" y="64"/>
                </a:cubicBezTo>
                <a:cubicBezTo>
                  <a:pt x="302" y="67"/>
                  <a:pt x="304" y="70"/>
                  <a:pt x="308" y="70"/>
                </a:cubicBezTo>
                <a:close/>
                <a:moveTo>
                  <a:pt x="270" y="70"/>
                </a:moveTo>
                <a:cubicBezTo>
                  <a:pt x="274" y="70"/>
                  <a:pt x="276" y="67"/>
                  <a:pt x="276" y="64"/>
                </a:cubicBezTo>
                <a:cubicBezTo>
                  <a:pt x="276" y="60"/>
                  <a:pt x="274" y="57"/>
                  <a:pt x="270" y="57"/>
                </a:cubicBezTo>
                <a:cubicBezTo>
                  <a:pt x="267" y="57"/>
                  <a:pt x="264" y="60"/>
                  <a:pt x="264" y="64"/>
                </a:cubicBezTo>
                <a:cubicBezTo>
                  <a:pt x="264" y="67"/>
                  <a:pt x="267" y="70"/>
                  <a:pt x="270" y="70"/>
                </a:cubicBezTo>
                <a:close/>
                <a:moveTo>
                  <a:pt x="232" y="70"/>
                </a:moveTo>
                <a:cubicBezTo>
                  <a:pt x="236" y="70"/>
                  <a:pt x="239" y="67"/>
                  <a:pt x="239" y="64"/>
                </a:cubicBezTo>
                <a:cubicBezTo>
                  <a:pt x="239" y="60"/>
                  <a:pt x="236" y="57"/>
                  <a:pt x="232" y="57"/>
                </a:cubicBezTo>
                <a:cubicBezTo>
                  <a:pt x="229" y="57"/>
                  <a:pt x="226" y="60"/>
                  <a:pt x="226" y="64"/>
                </a:cubicBezTo>
                <a:cubicBezTo>
                  <a:pt x="226" y="67"/>
                  <a:pt x="229" y="70"/>
                  <a:pt x="232" y="70"/>
                </a:cubicBezTo>
                <a:close/>
                <a:moveTo>
                  <a:pt x="195" y="70"/>
                </a:moveTo>
                <a:cubicBezTo>
                  <a:pt x="198" y="70"/>
                  <a:pt x="201" y="67"/>
                  <a:pt x="201" y="64"/>
                </a:cubicBezTo>
                <a:cubicBezTo>
                  <a:pt x="201" y="60"/>
                  <a:pt x="198" y="57"/>
                  <a:pt x="195" y="57"/>
                </a:cubicBezTo>
                <a:cubicBezTo>
                  <a:pt x="191" y="57"/>
                  <a:pt x="188" y="60"/>
                  <a:pt x="188" y="64"/>
                </a:cubicBezTo>
                <a:cubicBezTo>
                  <a:pt x="188" y="67"/>
                  <a:pt x="191" y="70"/>
                  <a:pt x="195" y="70"/>
                </a:cubicBezTo>
                <a:close/>
                <a:moveTo>
                  <a:pt x="157" y="70"/>
                </a:moveTo>
                <a:cubicBezTo>
                  <a:pt x="160" y="70"/>
                  <a:pt x="163" y="67"/>
                  <a:pt x="163" y="64"/>
                </a:cubicBezTo>
                <a:cubicBezTo>
                  <a:pt x="163" y="60"/>
                  <a:pt x="160" y="57"/>
                  <a:pt x="157" y="57"/>
                </a:cubicBezTo>
                <a:cubicBezTo>
                  <a:pt x="153" y="57"/>
                  <a:pt x="150" y="60"/>
                  <a:pt x="150" y="64"/>
                </a:cubicBezTo>
                <a:cubicBezTo>
                  <a:pt x="150" y="67"/>
                  <a:pt x="153" y="70"/>
                  <a:pt x="157" y="70"/>
                </a:cubicBezTo>
                <a:close/>
                <a:moveTo>
                  <a:pt x="327" y="99"/>
                </a:moveTo>
                <a:cubicBezTo>
                  <a:pt x="330" y="99"/>
                  <a:pt x="333" y="96"/>
                  <a:pt x="333" y="92"/>
                </a:cubicBezTo>
                <a:cubicBezTo>
                  <a:pt x="333" y="89"/>
                  <a:pt x="330" y="86"/>
                  <a:pt x="327" y="86"/>
                </a:cubicBezTo>
                <a:cubicBezTo>
                  <a:pt x="323" y="86"/>
                  <a:pt x="320" y="89"/>
                  <a:pt x="320" y="92"/>
                </a:cubicBezTo>
                <a:cubicBezTo>
                  <a:pt x="320" y="96"/>
                  <a:pt x="323" y="99"/>
                  <a:pt x="327" y="99"/>
                </a:cubicBezTo>
                <a:close/>
                <a:moveTo>
                  <a:pt x="289" y="99"/>
                </a:moveTo>
                <a:cubicBezTo>
                  <a:pt x="293" y="99"/>
                  <a:pt x="295" y="96"/>
                  <a:pt x="295" y="92"/>
                </a:cubicBezTo>
                <a:cubicBezTo>
                  <a:pt x="295" y="89"/>
                  <a:pt x="293" y="86"/>
                  <a:pt x="289" y="86"/>
                </a:cubicBezTo>
                <a:cubicBezTo>
                  <a:pt x="285" y="86"/>
                  <a:pt x="283" y="89"/>
                  <a:pt x="283" y="92"/>
                </a:cubicBezTo>
                <a:cubicBezTo>
                  <a:pt x="283" y="96"/>
                  <a:pt x="285" y="99"/>
                  <a:pt x="289" y="99"/>
                </a:cubicBezTo>
                <a:close/>
                <a:moveTo>
                  <a:pt x="251" y="99"/>
                </a:moveTo>
                <a:cubicBezTo>
                  <a:pt x="255" y="99"/>
                  <a:pt x="258" y="96"/>
                  <a:pt x="258" y="92"/>
                </a:cubicBezTo>
                <a:cubicBezTo>
                  <a:pt x="258" y="89"/>
                  <a:pt x="255" y="86"/>
                  <a:pt x="251" y="86"/>
                </a:cubicBezTo>
                <a:cubicBezTo>
                  <a:pt x="248" y="86"/>
                  <a:pt x="245" y="89"/>
                  <a:pt x="245" y="92"/>
                </a:cubicBezTo>
                <a:cubicBezTo>
                  <a:pt x="245" y="96"/>
                  <a:pt x="248" y="99"/>
                  <a:pt x="251" y="99"/>
                </a:cubicBezTo>
                <a:close/>
                <a:moveTo>
                  <a:pt x="213" y="99"/>
                </a:moveTo>
                <a:cubicBezTo>
                  <a:pt x="217" y="99"/>
                  <a:pt x="220" y="96"/>
                  <a:pt x="220" y="92"/>
                </a:cubicBezTo>
                <a:cubicBezTo>
                  <a:pt x="220" y="89"/>
                  <a:pt x="217" y="86"/>
                  <a:pt x="213" y="86"/>
                </a:cubicBezTo>
                <a:cubicBezTo>
                  <a:pt x="210" y="86"/>
                  <a:pt x="207" y="89"/>
                  <a:pt x="207" y="92"/>
                </a:cubicBezTo>
                <a:cubicBezTo>
                  <a:pt x="207" y="96"/>
                  <a:pt x="210" y="99"/>
                  <a:pt x="213" y="99"/>
                </a:cubicBezTo>
                <a:close/>
                <a:moveTo>
                  <a:pt x="176" y="99"/>
                </a:moveTo>
                <a:cubicBezTo>
                  <a:pt x="179" y="99"/>
                  <a:pt x="182" y="96"/>
                  <a:pt x="182" y="92"/>
                </a:cubicBezTo>
                <a:cubicBezTo>
                  <a:pt x="182" y="89"/>
                  <a:pt x="179" y="86"/>
                  <a:pt x="176" y="86"/>
                </a:cubicBezTo>
                <a:cubicBezTo>
                  <a:pt x="172" y="86"/>
                  <a:pt x="169" y="89"/>
                  <a:pt x="169" y="92"/>
                </a:cubicBezTo>
                <a:cubicBezTo>
                  <a:pt x="169" y="96"/>
                  <a:pt x="172" y="99"/>
                  <a:pt x="176"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45"/>
          <p:cNvSpPr>
            <a:spLocks noEditPoints="1"/>
          </p:cNvSpPr>
          <p:nvPr/>
        </p:nvSpPr>
        <p:spPr bwMode="auto">
          <a:xfrm>
            <a:off x="7431569" y="5744734"/>
            <a:ext cx="610546" cy="1048971"/>
          </a:xfrm>
          <a:custGeom>
            <a:avLst/>
            <a:gdLst>
              <a:gd name="T0" fmla="*/ 221 w 261"/>
              <a:gd name="T1" fmla="*/ 443 h 449"/>
              <a:gd name="T2" fmla="*/ 239 w 261"/>
              <a:gd name="T3" fmla="*/ 436 h 449"/>
              <a:gd name="T4" fmla="*/ 239 w 261"/>
              <a:gd name="T5" fmla="*/ 449 h 449"/>
              <a:gd name="T6" fmla="*/ 151 w 261"/>
              <a:gd name="T7" fmla="*/ 12 h 449"/>
              <a:gd name="T8" fmla="*/ 151 w 261"/>
              <a:gd name="T9" fmla="*/ 0 h 449"/>
              <a:gd name="T10" fmla="*/ 170 w 261"/>
              <a:gd name="T11" fmla="*/ 6 h 449"/>
              <a:gd name="T12" fmla="*/ 151 w 261"/>
              <a:gd name="T13" fmla="*/ 12 h 449"/>
              <a:gd name="T14" fmla="*/ 224 w 261"/>
              <a:gd name="T15" fmla="*/ 318 h 449"/>
              <a:gd name="T16" fmla="*/ 261 w 261"/>
              <a:gd name="T17" fmla="*/ 281 h 449"/>
              <a:gd name="T18" fmla="*/ 224 w 261"/>
              <a:gd name="T19" fmla="*/ 244 h 449"/>
              <a:gd name="T20" fmla="*/ 69 w 261"/>
              <a:gd name="T21" fmla="*/ 244 h 449"/>
              <a:gd name="T22" fmla="*/ 30 w 261"/>
              <a:gd name="T23" fmla="*/ 205 h 449"/>
              <a:gd name="T24" fmla="*/ 69 w 261"/>
              <a:gd name="T25" fmla="*/ 165 h 449"/>
              <a:gd name="T26" fmla="*/ 105 w 261"/>
              <a:gd name="T27" fmla="*/ 165 h 449"/>
              <a:gd name="T28" fmla="*/ 229 w 261"/>
              <a:gd name="T29" fmla="*/ 150 h 449"/>
              <a:gd name="T30" fmla="*/ 229 w 261"/>
              <a:gd name="T31" fmla="*/ 77 h 449"/>
              <a:gd name="T32" fmla="*/ 156 w 261"/>
              <a:gd name="T33" fmla="*/ 61 h 449"/>
              <a:gd name="T34" fmla="*/ 55 w 261"/>
              <a:gd name="T35" fmla="*/ 61 h 449"/>
              <a:gd name="T36" fmla="*/ 30 w 261"/>
              <a:gd name="T37" fmla="*/ 37 h 449"/>
              <a:gd name="T38" fmla="*/ 55 w 261"/>
              <a:gd name="T39" fmla="*/ 12 h 449"/>
              <a:gd name="T40" fmla="*/ 126 w 261"/>
              <a:gd name="T41" fmla="*/ 6 h 449"/>
              <a:gd name="T42" fmla="*/ 55 w 261"/>
              <a:gd name="T43" fmla="*/ 0 h 449"/>
              <a:gd name="T44" fmla="*/ 18 w 261"/>
              <a:gd name="T45" fmla="*/ 37 h 449"/>
              <a:gd name="T46" fmla="*/ 55 w 261"/>
              <a:gd name="T47" fmla="*/ 74 h 449"/>
              <a:gd name="T48" fmla="*/ 156 w 261"/>
              <a:gd name="T49" fmla="*/ 74 h 449"/>
              <a:gd name="T50" fmla="*/ 220 w 261"/>
              <a:gd name="T51" fmla="*/ 85 h 449"/>
              <a:gd name="T52" fmla="*/ 220 w 261"/>
              <a:gd name="T53" fmla="*/ 141 h 449"/>
              <a:gd name="T54" fmla="*/ 105 w 261"/>
              <a:gd name="T55" fmla="*/ 153 h 449"/>
              <a:gd name="T56" fmla="*/ 69 w 261"/>
              <a:gd name="T57" fmla="*/ 153 h 449"/>
              <a:gd name="T58" fmla="*/ 17 w 261"/>
              <a:gd name="T59" fmla="*/ 205 h 449"/>
              <a:gd name="T60" fmla="*/ 69 w 261"/>
              <a:gd name="T61" fmla="*/ 257 h 449"/>
              <a:gd name="T62" fmla="*/ 224 w 261"/>
              <a:gd name="T63" fmla="*/ 257 h 449"/>
              <a:gd name="T64" fmla="*/ 249 w 261"/>
              <a:gd name="T65" fmla="*/ 281 h 449"/>
              <a:gd name="T66" fmla="*/ 224 w 261"/>
              <a:gd name="T67" fmla="*/ 306 h 449"/>
              <a:gd name="T68" fmla="*/ 72 w 261"/>
              <a:gd name="T69" fmla="*/ 306 h 449"/>
              <a:gd name="T70" fmla="*/ 0 w 261"/>
              <a:gd name="T71" fmla="*/ 377 h 449"/>
              <a:gd name="T72" fmla="*/ 72 w 261"/>
              <a:gd name="T73" fmla="*/ 449 h 449"/>
              <a:gd name="T74" fmla="*/ 207 w 261"/>
              <a:gd name="T75" fmla="*/ 443 h 449"/>
              <a:gd name="T76" fmla="*/ 72 w 261"/>
              <a:gd name="T77" fmla="*/ 436 h 449"/>
              <a:gd name="T78" fmla="*/ 12 w 261"/>
              <a:gd name="T79" fmla="*/ 377 h 449"/>
              <a:gd name="T80" fmla="*/ 72 w 261"/>
              <a:gd name="T81" fmla="*/ 31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1" h="449">
                <a:moveTo>
                  <a:pt x="227" y="449"/>
                </a:moveTo>
                <a:cubicBezTo>
                  <a:pt x="224" y="449"/>
                  <a:pt x="221" y="446"/>
                  <a:pt x="221" y="443"/>
                </a:cubicBezTo>
                <a:cubicBezTo>
                  <a:pt x="221" y="439"/>
                  <a:pt x="224" y="436"/>
                  <a:pt x="227" y="436"/>
                </a:cubicBezTo>
                <a:cubicBezTo>
                  <a:pt x="239" y="436"/>
                  <a:pt x="239" y="436"/>
                  <a:pt x="239" y="436"/>
                </a:cubicBezTo>
                <a:cubicBezTo>
                  <a:pt x="243" y="436"/>
                  <a:pt x="245" y="439"/>
                  <a:pt x="245" y="443"/>
                </a:cubicBezTo>
                <a:cubicBezTo>
                  <a:pt x="245" y="446"/>
                  <a:pt x="243" y="449"/>
                  <a:pt x="239" y="449"/>
                </a:cubicBezTo>
                <a:cubicBezTo>
                  <a:pt x="227" y="449"/>
                  <a:pt x="227" y="449"/>
                  <a:pt x="227" y="449"/>
                </a:cubicBezTo>
                <a:close/>
                <a:moveTo>
                  <a:pt x="151" y="12"/>
                </a:moveTo>
                <a:cubicBezTo>
                  <a:pt x="148" y="12"/>
                  <a:pt x="145" y="9"/>
                  <a:pt x="145" y="6"/>
                </a:cubicBezTo>
                <a:cubicBezTo>
                  <a:pt x="145" y="3"/>
                  <a:pt x="148" y="0"/>
                  <a:pt x="151" y="0"/>
                </a:cubicBezTo>
                <a:cubicBezTo>
                  <a:pt x="163" y="0"/>
                  <a:pt x="163" y="0"/>
                  <a:pt x="163" y="0"/>
                </a:cubicBezTo>
                <a:cubicBezTo>
                  <a:pt x="167" y="0"/>
                  <a:pt x="170" y="3"/>
                  <a:pt x="170" y="6"/>
                </a:cubicBezTo>
                <a:cubicBezTo>
                  <a:pt x="170" y="9"/>
                  <a:pt x="167" y="12"/>
                  <a:pt x="163" y="12"/>
                </a:cubicBezTo>
                <a:cubicBezTo>
                  <a:pt x="151" y="12"/>
                  <a:pt x="151" y="12"/>
                  <a:pt x="151" y="12"/>
                </a:cubicBezTo>
                <a:close/>
                <a:moveTo>
                  <a:pt x="123" y="318"/>
                </a:moveTo>
                <a:cubicBezTo>
                  <a:pt x="224" y="318"/>
                  <a:pt x="224" y="318"/>
                  <a:pt x="224" y="318"/>
                </a:cubicBezTo>
                <a:cubicBezTo>
                  <a:pt x="234" y="318"/>
                  <a:pt x="244" y="314"/>
                  <a:pt x="250" y="307"/>
                </a:cubicBezTo>
                <a:cubicBezTo>
                  <a:pt x="257" y="301"/>
                  <a:pt x="261" y="291"/>
                  <a:pt x="261" y="281"/>
                </a:cubicBezTo>
                <a:cubicBezTo>
                  <a:pt x="261" y="271"/>
                  <a:pt x="257" y="262"/>
                  <a:pt x="250" y="255"/>
                </a:cubicBezTo>
                <a:cubicBezTo>
                  <a:pt x="244" y="248"/>
                  <a:pt x="234" y="244"/>
                  <a:pt x="224" y="244"/>
                </a:cubicBezTo>
                <a:cubicBezTo>
                  <a:pt x="159" y="244"/>
                  <a:pt x="159" y="244"/>
                  <a:pt x="159" y="244"/>
                </a:cubicBezTo>
                <a:cubicBezTo>
                  <a:pt x="69" y="244"/>
                  <a:pt x="69" y="244"/>
                  <a:pt x="69" y="244"/>
                </a:cubicBezTo>
                <a:cubicBezTo>
                  <a:pt x="58" y="244"/>
                  <a:pt x="48" y="240"/>
                  <a:pt x="41" y="233"/>
                </a:cubicBezTo>
                <a:cubicBezTo>
                  <a:pt x="34" y="225"/>
                  <a:pt x="30" y="216"/>
                  <a:pt x="30" y="205"/>
                </a:cubicBezTo>
                <a:cubicBezTo>
                  <a:pt x="30" y="194"/>
                  <a:pt x="34" y="184"/>
                  <a:pt x="41" y="177"/>
                </a:cubicBezTo>
                <a:cubicBezTo>
                  <a:pt x="48" y="170"/>
                  <a:pt x="58" y="165"/>
                  <a:pt x="69" y="165"/>
                </a:cubicBezTo>
                <a:cubicBezTo>
                  <a:pt x="102" y="165"/>
                  <a:pt x="102" y="165"/>
                  <a:pt x="102" y="165"/>
                </a:cubicBezTo>
                <a:cubicBezTo>
                  <a:pt x="105" y="165"/>
                  <a:pt x="105" y="165"/>
                  <a:pt x="105" y="165"/>
                </a:cubicBezTo>
                <a:cubicBezTo>
                  <a:pt x="192" y="165"/>
                  <a:pt x="192" y="165"/>
                  <a:pt x="192" y="165"/>
                </a:cubicBezTo>
                <a:cubicBezTo>
                  <a:pt x="206" y="165"/>
                  <a:pt x="219" y="159"/>
                  <a:pt x="229" y="150"/>
                </a:cubicBezTo>
                <a:cubicBezTo>
                  <a:pt x="238" y="141"/>
                  <a:pt x="244" y="128"/>
                  <a:pt x="244" y="113"/>
                </a:cubicBezTo>
                <a:cubicBezTo>
                  <a:pt x="244" y="99"/>
                  <a:pt x="238" y="86"/>
                  <a:pt x="229" y="77"/>
                </a:cubicBezTo>
                <a:cubicBezTo>
                  <a:pt x="219" y="67"/>
                  <a:pt x="206" y="61"/>
                  <a:pt x="192" y="61"/>
                </a:cubicBezTo>
                <a:cubicBezTo>
                  <a:pt x="156" y="61"/>
                  <a:pt x="156" y="61"/>
                  <a:pt x="156" y="61"/>
                </a:cubicBezTo>
                <a:cubicBezTo>
                  <a:pt x="156" y="61"/>
                  <a:pt x="156" y="61"/>
                  <a:pt x="156" y="61"/>
                </a:cubicBezTo>
                <a:cubicBezTo>
                  <a:pt x="55" y="61"/>
                  <a:pt x="55" y="61"/>
                  <a:pt x="55" y="61"/>
                </a:cubicBezTo>
                <a:cubicBezTo>
                  <a:pt x="48" y="61"/>
                  <a:pt x="42" y="59"/>
                  <a:pt x="38" y="54"/>
                </a:cubicBezTo>
                <a:cubicBezTo>
                  <a:pt x="33" y="50"/>
                  <a:pt x="30" y="43"/>
                  <a:pt x="30" y="37"/>
                </a:cubicBezTo>
                <a:cubicBezTo>
                  <a:pt x="30" y="30"/>
                  <a:pt x="33" y="24"/>
                  <a:pt x="38" y="19"/>
                </a:cubicBezTo>
                <a:cubicBezTo>
                  <a:pt x="42" y="15"/>
                  <a:pt x="48" y="12"/>
                  <a:pt x="55" y="12"/>
                </a:cubicBezTo>
                <a:cubicBezTo>
                  <a:pt x="120" y="12"/>
                  <a:pt x="120" y="12"/>
                  <a:pt x="120" y="12"/>
                </a:cubicBezTo>
                <a:cubicBezTo>
                  <a:pt x="123" y="12"/>
                  <a:pt x="126" y="9"/>
                  <a:pt x="126" y="6"/>
                </a:cubicBezTo>
                <a:cubicBezTo>
                  <a:pt x="126" y="3"/>
                  <a:pt x="123" y="0"/>
                  <a:pt x="120" y="0"/>
                </a:cubicBezTo>
                <a:cubicBezTo>
                  <a:pt x="55" y="0"/>
                  <a:pt x="55" y="0"/>
                  <a:pt x="55" y="0"/>
                </a:cubicBezTo>
                <a:cubicBezTo>
                  <a:pt x="45" y="0"/>
                  <a:pt x="35" y="4"/>
                  <a:pt x="29" y="11"/>
                </a:cubicBezTo>
                <a:cubicBezTo>
                  <a:pt x="22" y="17"/>
                  <a:pt x="18" y="27"/>
                  <a:pt x="18" y="37"/>
                </a:cubicBezTo>
                <a:cubicBezTo>
                  <a:pt x="18" y="47"/>
                  <a:pt x="22" y="56"/>
                  <a:pt x="29" y="63"/>
                </a:cubicBezTo>
                <a:cubicBezTo>
                  <a:pt x="35" y="70"/>
                  <a:pt x="45" y="74"/>
                  <a:pt x="55" y="74"/>
                </a:cubicBezTo>
                <a:cubicBezTo>
                  <a:pt x="156" y="74"/>
                  <a:pt x="156" y="74"/>
                  <a:pt x="156" y="74"/>
                </a:cubicBezTo>
                <a:cubicBezTo>
                  <a:pt x="156" y="74"/>
                  <a:pt x="156" y="74"/>
                  <a:pt x="156" y="74"/>
                </a:cubicBezTo>
                <a:cubicBezTo>
                  <a:pt x="192" y="74"/>
                  <a:pt x="192" y="74"/>
                  <a:pt x="192" y="74"/>
                </a:cubicBezTo>
                <a:cubicBezTo>
                  <a:pt x="203" y="74"/>
                  <a:pt x="213" y="78"/>
                  <a:pt x="220" y="85"/>
                </a:cubicBezTo>
                <a:cubicBezTo>
                  <a:pt x="227" y="92"/>
                  <a:pt x="232" y="102"/>
                  <a:pt x="232" y="113"/>
                </a:cubicBezTo>
                <a:cubicBezTo>
                  <a:pt x="232" y="124"/>
                  <a:pt x="227" y="134"/>
                  <a:pt x="220" y="141"/>
                </a:cubicBezTo>
                <a:cubicBezTo>
                  <a:pt x="213" y="148"/>
                  <a:pt x="203" y="153"/>
                  <a:pt x="192" y="153"/>
                </a:cubicBezTo>
                <a:cubicBezTo>
                  <a:pt x="105" y="153"/>
                  <a:pt x="105" y="153"/>
                  <a:pt x="105" y="153"/>
                </a:cubicBezTo>
                <a:cubicBezTo>
                  <a:pt x="102" y="153"/>
                  <a:pt x="102" y="153"/>
                  <a:pt x="102" y="153"/>
                </a:cubicBezTo>
                <a:cubicBezTo>
                  <a:pt x="69" y="153"/>
                  <a:pt x="69" y="153"/>
                  <a:pt x="69" y="153"/>
                </a:cubicBezTo>
                <a:cubicBezTo>
                  <a:pt x="55" y="153"/>
                  <a:pt x="42" y="159"/>
                  <a:pt x="32" y="168"/>
                </a:cubicBezTo>
                <a:cubicBezTo>
                  <a:pt x="23" y="177"/>
                  <a:pt x="17" y="190"/>
                  <a:pt x="17" y="205"/>
                </a:cubicBezTo>
                <a:cubicBezTo>
                  <a:pt x="17" y="219"/>
                  <a:pt x="23" y="232"/>
                  <a:pt x="32" y="241"/>
                </a:cubicBezTo>
                <a:cubicBezTo>
                  <a:pt x="42" y="251"/>
                  <a:pt x="55" y="257"/>
                  <a:pt x="69" y="257"/>
                </a:cubicBezTo>
                <a:cubicBezTo>
                  <a:pt x="159" y="257"/>
                  <a:pt x="159" y="257"/>
                  <a:pt x="159" y="257"/>
                </a:cubicBezTo>
                <a:cubicBezTo>
                  <a:pt x="224" y="257"/>
                  <a:pt x="224" y="257"/>
                  <a:pt x="224" y="257"/>
                </a:cubicBezTo>
                <a:cubicBezTo>
                  <a:pt x="231" y="257"/>
                  <a:pt x="237" y="259"/>
                  <a:pt x="242" y="264"/>
                </a:cubicBezTo>
                <a:cubicBezTo>
                  <a:pt x="246" y="268"/>
                  <a:pt x="249" y="274"/>
                  <a:pt x="249" y="281"/>
                </a:cubicBezTo>
                <a:cubicBezTo>
                  <a:pt x="249" y="288"/>
                  <a:pt x="246" y="294"/>
                  <a:pt x="242" y="299"/>
                </a:cubicBezTo>
                <a:cubicBezTo>
                  <a:pt x="237" y="303"/>
                  <a:pt x="231" y="306"/>
                  <a:pt x="224" y="306"/>
                </a:cubicBezTo>
                <a:cubicBezTo>
                  <a:pt x="123" y="306"/>
                  <a:pt x="123" y="306"/>
                  <a:pt x="123" y="306"/>
                </a:cubicBezTo>
                <a:cubicBezTo>
                  <a:pt x="72" y="306"/>
                  <a:pt x="72" y="306"/>
                  <a:pt x="72" y="306"/>
                </a:cubicBezTo>
                <a:cubicBezTo>
                  <a:pt x="52" y="306"/>
                  <a:pt x="34" y="314"/>
                  <a:pt x="21" y="327"/>
                </a:cubicBezTo>
                <a:cubicBezTo>
                  <a:pt x="8" y="340"/>
                  <a:pt x="0" y="358"/>
                  <a:pt x="0" y="377"/>
                </a:cubicBezTo>
                <a:cubicBezTo>
                  <a:pt x="0" y="397"/>
                  <a:pt x="8" y="415"/>
                  <a:pt x="21" y="428"/>
                </a:cubicBezTo>
                <a:cubicBezTo>
                  <a:pt x="34" y="441"/>
                  <a:pt x="52" y="449"/>
                  <a:pt x="72" y="449"/>
                </a:cubicBezTo>
                <a:cubicBezTo>
                  <a:pt x="201" y="449"/>
                  <a:pt x="201" y="449"/>
                  <a:pt x="201" y="449"/>
                </a:cubicBezTo>
                <a:cubicBezTo>
                  <a:pt x="204" y="449"/>
                  <a:pt x="207" y="446"/>
                  <a:pt x="207" y="443"/>
                </a:cubicBezTo>
                <a:cubicBezTo>
                  <a:pt x="207" y="439"/>
                  <a:pt x="204" y="436"/>
                  <a:pt x="201" y="436"/>
                </a:cubicBezTo>
                <a:cubicBezTo>
                  <a:pt x="72" y="436"/>
                  <a:pt x="72" y="436"/>
                  <a:pt x="72" y="436"/>
                </a:cubicBezTo>
                <a:cubicBezTo>
                  <a:pt x="55" y="436"/>
                  <a:pt x="41" y="430"/>
                  <a:pt x="30" y="419"/>
                </a:cubicBezTo>
                <a:cubicBezTo>
                  <a:pt x="19" y="408"/>
                  <a:pt x="12" y="394"/>
                  <a:pt x="12" y="377"/>
                </a:cubicBezTo>
                <a:cubicBezTo>
                  <a:pt x="12" y="361"/>
                  <a:pt x="19" y="346"/>
                  <a:pt x="30" y="336"/>
                </a:cubicBezTo>
                <a:cubicBezTo>
                  <a:pt x="41" y="325"/>
                  <a:pt x="55" y="318"/>
                  <a:pt x="72" y="318"/>
                </a:cubicBezTo>
                <a:lnTo>
                  <a:pt x="123" y="318"/>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8" name="组合 67"/>
          <p:cNvGrpSpPr/>
          <p:nvPr/>
        </p:nvGrpSpPr>
        <p:grpSpPr>
          <a:xfrm>
            <a:off x="32052" y="63500"/>
            <a:ext cx="2265099" cy="2639094"/>
            <a:chOff x="32052" y="63500"/>
            <a:chExt cx="3403600" cy="3965575"/>
          </a:xfrm>
          <a:solidFill>
            <a:srgbClr val="E8C850"/>
          </a:solidFill>
        </p:grpSpPr>
        <p:sp>
          <p:nvSpPr>
            <p:cNvPr id="50204" name="Oval 9"/>
            <p:cNvSpPr>
              <a:spLocks noChangeArrowheads="1"/>
            </p:cNvSpPr>
            <p:nvPr/>
          </p:nvSpPr>
          <p:spPr bwMode="auto">
            <a:xfrm>
              <a:off x="3308652" y="63500"/>
              <a:ext cx="50800"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6" name="Oval 11"/>
            <p:cNvSpPr>
              <a:spLocks noChangeArrowheads="1"/>
            </p:cNvSpPr>
            <p:nvPr/>
          </p:nvSpPr>
          <p:spPr bwMode="auto">
            <a:xfrm>
              <a:off x="3400727"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8" name="Oval 13"/>
            <p:cNvSpPr>
              <a:spLocks noChangeArrowheads="1"/>
            </p:cNvSpPr>
            <p:nvPr/>
          </p:nvSpPr>
          <p:spPr bwMode="auto">
            <a:xfrm>
              <a:off x="3232452"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1" name="Oval 16"/>
            <p:cNvSpPr>
              <a:spLocks noChangeArrowheads="1"/>
            </p:cNvSpPr>
            <p:nvPr/>
          </p:nvSpPr>
          <p:spPr bwMode="auto">
            <a:xfrm>
              <a:off x="32052" y="3336925"/>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3" name="Oval 18"/>
            <p:cNvSpPr>
              <a:spLocks noChangeArrowheads="1"/>
            </p:cNvSpPr>
            <p:nvPr/>
          </p:nvSpPr>
          <p:spPr bwMode="auto">
            <a:xfrm>
              <a:off x="41577" y="342900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5" name="Oval 20"/>
            <p:cNvSpPr>
              <a:spLocks noChangeArrowheads="1"/>
            </p:cNvSpPr>
            <p:nvPr/>
          </p:nvSpPr>
          <p:spPr bwMode="auto">
            <a:xfrm>
              <a:off x="41577" y="3260725"/>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6" name="Freeform 21"/>
            <p:cNvSpPr>
              <a:spLocks noEditPoints="1"/>
            </p:cNvSpPr>
            <p:nvPr/>
          </p:nvSpPr>
          <p:spPr bwMode="auto">
            <a:xfrm>
              <a:off x="41577" y="69850"/>
              <a:ext cx="3116263" cy="3140075"/>
            </a:xfrm>
            <a:custGeom>
              <a:avLst/>
              <a:gdLst>
                <a:gd name="T0" fmla="*/ 139 w 909"/>
                <a:gd name="T1" fmla="*/ 140 h 916"/>
                <a:gd name="T2" fmla="*/ 173 w 909"/>
                <a:gd name="T3" fmla="*/ 173 h 916"/>
                <a:gd name="T4" fmla="*/ 224 w 909"/>
                <a:gd name="T5" fmla="*/ 178 h 916"/>
                <a:gd name="T6" fmla="*/ 219 w 909"/>
                <a:gd name="T7" fmla="*/ 226 h 916"/>
                <a:gd name="T8" fmla="*/ 171 w 909"/>
                <a:gd name="T9" fmla="*/ 221 h 916"/>
                <a:gd name="T10" fmla="*/ 135 w 909"/>
                <a:gd name="T11" fmla="*/ 183 h 916"/>
                <a:gd name="T12" fmla="*/ 96 w 909"/>
                <a:gd name="T13" fmla="*/ 183 h 916"/>
                <a:gd name="T14" fmla="*/ 91 w 909"/>
                <a:gd name="T15" fmla="*/ 226 h 916"/>
                <a:gd name="T16" fmla="*/ 43 w 909"/>
                <a:gd name="T17" fmla="*/ 221 h 916"/>
                <a:gd name="T18" fmla="*/ 48 w 909"/>
                <a:gd name="T19" fmla="*/ 173 h 916"/>
                <a:gd name="T20" fmla="*/ 87 w 909"/>
                <a:gd name="T21" fmla="*/ 140 h 916"/>
                <a:gd name="T22" fmla="*/ 10 w 909"/>
                <a:gd name="T23" fmla="*/ 178 h 916"/>
                <a:gd name="T24" fmla="*/ 10 w 909"/>
                <a:gd name="T25" fmla="*/ 911 h 916"/>
                <a:gd name="T26" fmla="*/ 0 w 909"/>
                <a:gd name="T27" fmla="*/ 911 h 916"/>
                <a:gd name="T28" fmla="*/ 0 w 909"/>
                <a:gd name="T29" fmla="*/ 178 h 916"/>
                <a:gd name="T30" fmla="*/ 5 w 909"/>
                <a:gd name="T31" fmla="*/ 130 h 916"/>
                <a:gd name="T32" fmla="*/ 87 w 909"/>
                <a:gd name="T33" fmla="*/ 130 h 916"/>
                <a:gd name="T34" fmla="*/ 48 w 909"/>
                <a:gd name="T35" fmla="*/ 96 h 916"/>
                <a:gd name="T36" fmla="*/ 43 w 909"/>
                <a:gd name="T37" fmla="*/ 48 h 916"/>
                <a:gd name="T38" fmla="*/ 91 w 909"/>
                <a:gd name="T39" fmla="*/ 44 h 916"/>
                <a:gd name="T40" fmla="*/ 96 w 909"/>
                <a:gd name="T41" fmla="*/ 87 h 916"/>
                <a:gd name="T42" fmla="*/ 130 w 909"/>
                <a:gd name="T43" fmla="*/ 5 h 916"/>
                <a:gd name="T44" fmla="*/ 135 w 909"/>
                <a:gd name="T45" fmla="*/ 0 h 916"/>
                <a:gd name="T46" fmla="*/ 178 w 909"/>
                <a:gd name="T47" fmla="*/ 0 h 916"/>
                <a:gd name="T48" fmla="*/ 909 w 909"/>
                <a:gd name="T49" fmla="*/ 5 h 916"/>
                <a:gd name="T50" fmla="*/ 178 w 909"/>
                <a:gd name="T51" fmla="*/ 10 h 916"/>
                <a:gd name="T52" fmla="*/ 139 w 909"/>
                <a:gd name="T53" fmla="*/ 10 h 916"/>
                <a:gd name="T54" fmla="*/ 173 w 909"/>
                <a:gd name="T55" fmla="*/ 87 h 916"/>
                <a:gd name="T56" fmla="*/ 178 w 909"/>
                <a:gd name="T57" fmla="*/ 44 h 916"/>
                <a:gd name="T58" fmla="*/ 226 w 909"/>
                <a:gd name="T59" fmla="*/ 48 h 916"/>
                <a:gd name="T60" fmla="*/ 221 w 909"/>
                <a:gd name="T61" fmla="*/ 96 h 916"/>
                <a:gd name="T62" fmla="*/ 183 w 909"/>
                <a:gd name="T63" fmla="*/ 135 h 916"/>
                <a:gd name="T64" fmla="*/ 219 w 909"/>
                <a:gd name="T65" fmla="*/ 173 h 916"/>
                <a:gd name="T66" fmla="*/ 215 w 909"/>
                <a:gd name="T67" fmla="*/ 217 h 916"/>
                <a:gd name="T68" fmla="*/ 181 w 909"/>
                <a:gd name="T69" fmla="*/ 183 h 916"/>
                <a:gd name="T70" fmla="*/ 215 w 909"/>
                <a:gd name="T71" fmla="*/ 217 h 916"/>
                <a:gd name="T72" fmla="*/ 87 w 909"/>
                <a:gd name="T73" fmla="*/ 53 h 916"/>
                <a:gd name="T74" fmla="*/ 53 w 909"/>
                <a:gd name="T75" fmla="*/ 87 h 916"/>
                <a:gd name="T76" fmla="*/ 216 w 909"/>
                <a:gd name="T77" fmla="*/ 53 h 916"/>
                <a:gd name="T78" fmla="*/ 183 w 909"/>
                <a:gd name="T79" fmla="*/ 87 h 916"/>
                <a:gd name="T80" fmla="*/ 216 w 909"/>
                <a:gd name="T81" fmla="*/ 53 h 916"/>
                <a:gd name="T82" fmla="*/ 173 w 909"/>
                <a:gd name="T83" fmla="*/ 96 h 916"/>
                <a:gd name="T84" fmla="*/ 139 w 909"/>
                <a:gd name="T85" fmla="*/ 130 h 916"/>
                <a:gd name="T86" fmla="*/ 53 w 909"/>
                <a:gd name="T87" fmla="*/ 183 h 916"/>
                <a:gd name="T88" fmla="*/ 87 w 909"/>
                <a:gd name="T89" fmla="*/ 217 h 916"/>
                <a:gd name="T90" fmla="*/ 53 w 909"/>
                <a:gd name="T91" fmla="*/ 183 h 916"/>
                <a:gd name="T92" fmla="*/ 96 w 909"/>
                <a:gd name="T93" fmla="*/ 173 h 916"/>
                <a:gd name="T94" fmla="*/ 130 w 909"/>
                <a:gd name="T95" fmla="*/ 140 h 916"/>
                <a:gd name="T96" fmla="*/ 96 w 909"/>
                <a:gd name="T97" fmla="*/ 130 h 916"/>
                <a:gd name="T98" fmla="*/ 130 w 909"/>
                <a:gd name="T99" fmla="*/ 96 h 916"/>
                <a:gd name="T100" fmla="*/ 96 w 909"/>
                <a:gd name="T101" fmla="*/ 13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6">
                  <a:moveTo>
                    <a:pt x="173" y="140"/>
                  </a:moveTo>
                  <a:cubicBezTo>
                    <a:pt x="139" y="140"/>
                    <a:pt x="139" y="140"/>
                    <a:pt x="139" y="140"/>
                  </a:cubicBezTo>
                  <a:cubicBezTo>
                    <a:pt x="139" y="173"/>
                    <a:pt x="139" y="173"/>
                    <a:pt x="139" y="173"/>
                  </a:cubicBezTo>
                  <a:cubicBezTo>
                    <a:pt x="173" y="173"/>
                    <a:pt x="173" y="173"/>
                    <a:pt x="173" y="173"/>
                  </a:cubicBezTo>
                  <a:cubicBezTo>
                    <a:pt x="173" y="140"/>
                    <a:pt x="173" y="140"/>
                    <a:pt x="173" y="140"/>
                  </a:cubicBezTo>
                  <a:close/>
                  <a:moveTo>
                    <a:pt x="224" y="178"/>
                  </a:moveTo>
                  <a:cubicBezTo>
                    <a:pt x="224" y="221"/>
                    <a:pt x="224" y="221"/>
                    <a:pt x="224" y="221"/>
                  </a:cubicBezTo>
                  <a:cubicBezTo>
                    <a:pt x="224" y="224"/>
                    <a:pt x="222" y="226"/>
                    <a:pt x="219" y="226"/>
                  </a:cubicBezTo>
                  <a:cubicBezTo>
                    <a:pt x="176" y="226"/>
                    <a:pt x="176" y="226"/>
                    <a:pt x="176" y="226"/>
                  </a:cubicBezTo>
                  <a:cubicBezTo>
                    <a:pt x="173" y="226"/>
                    <a:pt x="171" y="224"/>
                    <a:pt x="171" y="221"/>
                  </a:cubicBezTo>
                  <a:cubicBezTo>
                    <a:pt x="171" y="183"/>
                    <a:pt x="171" y="183"/>
                    <a:pt x="171" y="183"/>
                  </a:cubicBezTo>
                  <a:cubicBezTo>
                    <a:pt x="135" y="183"/>
                    <a:pt x="135" y="183"/>
                    <a:pt x="135" y="183"/>
                  </a:cubicBezTo>
                  <a:cubicBezTo>
                    <a:pt x="135" y="183"/>
                    <a:pt x="135" y="183"/>
                    <a:pt x="135" y="183"/>
                  </a:cubicBezTo>
                  <a:cubicBezTo>
                    <a:pt x="96" y="183"/>
                    <a:pt x="96" y="183"/>
                    <a:pt x="96" y="183"/>
                  </a:cubicBezTo>
                  <a:cubicBezTo>
                    <a:pt x="96" y="221"/>
                    <a:pt x="96" y="221"/>
                    <a:pt x="96" y="221"/>
                  </a:cubicBezTo>
                  <a:cubicBezTo>
                    <a:pt x="96" y="224"/>
                    <a:pt x="94" y="226"/>
                    <a:pt x="91" y="226"/>
                  </a:cubicBezTo>
                  <a:cubicBezTo>
                    <a:pt x="48" y="226"/>
                    <a:pt x="48" y="226"/>
                    <a:pt x="48" y="226"/>
                  </a:cubicBezTo>
                  <a:cubicBezTo>
                    <a:pt x="45" y="226"/>
                    <a:pt x="43" y="224"/>
                    <a:pt x="43" y="221"/>
                  </a:cubicBezTo>
                  <a:cubicBezTo>
                    <a:pt x="43" y="178"/>
                    <a:pt x="43" y="178"/>
                    <a:pt x="43" y="178"/>
                  </a:cubicBezTo>
                  <a:cubicBezTo>
                    <a:pt x="43" y="175"/>
                    <a:pt x="45" y="173"/>
                    <a:pt x="48" y="173"/>
                  </a:cubicBezTo>
                  <a:cubicBezTo>
                    <a:pt x="87" y="173"/>
                    <a:pt x="87" y="173"/>
                    <a:pt x="87" y="173"/>
                  </a:cubicBezTo>
                  <a:cubicBezTo>
                    <a:pt x="87" y="140"/>
                    <a:pt x="87" y="140"/>
                    <a:pt x="87" y="140"/>
                  </a:cubicBezTo>
                  <a:cubicBezTo>
                    <a:pt x="10" y="140"/>
                    <a:pt x="10" y="140"/>
                    <a:pt x="10" y="140"/>
                  </a:cubicBezTo>
                  <a:cubicBezTo>
                    <a:pt x="10" y="178"/>
                    <a:pt x="10" y="178"/>
                    <a:pt x="10" y="178"/>
                  </a:cubicBezTo>
                  <a:cubicBezTo>
                    <a:pt x="10" y="178"/>
                    <a:pt x="10" y="178"/>
                    <a:pt x="10" y="178"/>
                  </a:cubicBezTo>
                  <a:cubicBezTo>
                    <a:pt x="10" y="911"/>
                    <a:pt x="10" y="911"/>
                    <a:pt x="10" y="911"/>
                  </a:cubicBezTo>
                  <a:cubicBezTo>
                    <a:pt x="10" y="914"/>
                    <a:pt x="8" y="916"/>
                    <a:pt x="5" y="916"/>
                  </a:cubicBezTo>
                  <a:cubicBezTo>
                    <a:pt x="2" y="916"/>
                    <a:pt x="0" y="914"/>
                    <a:pt x="0" y="911"/>
                  </a:cubicBezTo>
                  <a:cubicBezTo>
                    <a:pt x="0" y="178"/>
                    <a:pt x="0" y="178"/>
                    <a:pt x="0" y="178"/>
                  </a:cubicBezTo>
                  <a:cubicBezTo>
                    <a:pt x="0" y="178"/>
                    <a:pt x="0" y="178"/>
                    <a:pt x="0" y="178"/>
                  </a:cubicBezTo>
                  <a:cubicBezTo>
                    <a:pt x="0" y="135"/>
                    <a:pt x="0" y="135"/>
                    <a:pt x="0" y="135"/>
                  </a:cubicBezTo>
                  <a:cubicBezTo>
                    <a:pt x="0" y="132"/>
                    <a:pt x="2" y="130"/>
                    <a:pt x="5" y="130"/>
                  </a:cubicBezTo>
                  <a:cubicBezTo>
                    <a:pt x="5" y="130"/>
                    <a:pt x="5" y="130"/>
                    <a:pt x="5" y="130"/>
                  </a:cubicBezTo>
                  <a:cubicBezTo>
                    <a:pt x="87" y="130"/>
                    <a:pt x="87" y="130"/>
                    <a:pt x="87" y="130"/>
                  </a:cubicBezTo>
                  <a:cubicBezTo>
                    <a:pt x="87" y="96"/>
                    <a:pt x="87" y="96"/>
                    <a:pt x="87" y="96"/>
                  </a:cubicBezTo>
                  <a:cubicBezTo>
                    <a:pt x="48" y="96"/>
                    <a:pt x="48" y="96"/>
                    <a:pt x="48" y="96"/>
                  </a:cubicBezTo>
                  <a:cubicBezTo>
                    <a:pt x="45" y="96"/>
                    <a:pt x="43" y="94"/>
                    <a:pt x="43" y="92"/>
                  </a:cubicBezTo>
                  <a:cubicBezTo>
                    <a:pt x="43" y="48"/>
                    <a:pt x="43" y="48"/>
                    <a:pt x="43" y="48"/>
                  </a:cubicBezTo>
                  <a:cubicBezTo>
                    <a:pt x="43" y="46"/>
                    <a:pt x="45" y="44"/>
                    <a:pt x="48" y="44"/>
                  </a:cubicBezTo>
                  <a:cubicBezTo>
                    <a:pt x="91" y="44"/>
                    <a:pt x="91" y="44"/>
                    <a:pt x="91" y="44"/>
                  </a:cubicBezTo>
                  <a:cubicBezTo>
                    <a:pt x="94" y="44"/>
                    <a:pt x="96" y="46"/>
                    <a:pt x="96" y="48"/>
                  </a:cubicBezTo>
                  <a:cubicBezTo>
                    <a:pt x="96" y="87"/>
                    <a:pt x="96" y="87"/>
                    <a:pt x="96" y="87"/>
                  </a:cubicBezTo>
                  <a:cubicBezTo>
                    <a:pt x="130" y="87"/>
                    <a:pt x="130" y="87"/>
                    <a:pt x="130" y="87"/>
                  </a:cubicBezTo>
                  <a:cubicBezTo>
                    <a:pt x="130" y="5"/>
                    <a:pt x="130" y="5"/>
                    <a:pt x="130" y="5"/>
                  </a:cubicBezTo>
                  <a:cubicBezTo>
                    <a:pt x="130" y="5"/>
                    <a:pt x="130" y="5"/>
                    <a:pt x="130" y="5"/>
                  </a:cubicBezTo>
                  <a:cubicBezTo>
                    <a:pt x="130" y="2"/>
                    <a:pt x="132" y="0"/>
                    <a:pt x="135" y="0"/>
                  </a:cubicBezTo>
                  <a:cubicBezTo>
                    <a:pt x="177" y="0"/>
                    <a:pt x="177" y="0"/>
                    <a:pt x="177" y="0"/>
                  </a:cubicBezTo>
                  <a:cubicBezTo>
                    <a:pt x="178" y="0"/>
                    <a:pt x="178" y="0"/>
                    <a:pt x="178" y="0"/>
                  </a:cubicBezTo>
                  <a:cubicBezTo>
                    <a:pt x="905" y="0"/>
                    <a:pt x="905" y="0"/>
                    <a:pt x="905" y="0"/>
                  </a:cubicBezTo>
                  <a:cubicBezTo>
                    <a:pt x="907" y="0"/>
                    <a:pt x="909" y="2"/>
                    <a:pt x="909" y="5"/>
                  </a:cubicBezTo>
                  <a:cubicBezTo>
                    <a:pt x="909" y="8"/>
                    <a:pt x="907" y="10"/>
                    <a:pt x="905" y="10"/>
                  </a:cubicBezTo>
                  <a:cubicBezTo>
                    <a:pt x="178" y="10"/>
                    <a:pt x="178" y="10"/>
                    <a:pt x="178" y="10"/>
                  </a:cubicBezTo>
                  <a:cubicBezTo>
                    <a:pt x="178" y="10"/>
                    <a:pt x="178" y="10"/>
                    <a:pt x="177" y="10"/>
                  </a:cubicBezTo>
                  <a:cubicBezTo>
                    <a:pt x="139" y="10"/>
                    <a:pt x="139" y="10"/>
                    <a:pt x="139" y="10"/>
                  </a:cubicBezTo>
                  <a:cubicBezTo>
                    <a:pt x="139" y="87"/>
                    <a:pt x="139" y="87"/>
                    <a:pt x="139" y="87"/>
                  </a:cubicBezTo>
                  <a:cubicBezTo>
                    <a:pt x="173" y="87"/>
                    <a:pt x="173" y="87"/>
                    <a:pt x="173" y="87"/>
                  </a:cubicBezTo>
                  <a:cubicBezTo>
                    <a:pt x="173" y="48"/>
                    <a:pt x="173" y="48"/>
                    <a:pt x="173" y="48"/>
                  </a:cubicBezTo>
                  <a:cubicBezTo>
                    <a:pt x="173" y="46"/>
                    <a:pt x="175" y="44"/>
                    <a:pt x="178" y="44"/>
                  </a:cubicBezTo>
                  <a:cubicBezTo>
                    <a:pt x="221" y="44"/>
                    <a:pt x="221" y="44"/>
                    <a:pt x="221" y="44"/>
                  </a:cubicBezTo>
                  <a:cubicBezTo>
                    <a:pt x="224" y="44"/>
                    <a:pt x="226" y="46"/>
                    <a:pt x="226" y="48"/>
                  </a:cubicBezTo>
                  <a:cubicBezTo>
                    <a:pt x="226" y="92"/>
                    <a:pt x="226" y="92"/>
                    <a:pt x="226" y="92"/>
                  </a:cubicBezTo>
                  <a:cubicBezTo>
                    <a:pt x="226" y="94"/>
                    <a:pt x="224" y="96"/>
                    <a:pt x="221" y="96"/>
                  </a:cubicBezTo>
                  <a:cubicBezTo>
                    <a:pt x="183" y="96"/>
                    <a:pt x="183" y="96"/>
                    <a:pt x="183" y="96"/>
                  </a:cubicBezTo>
                  <a:cubicBezTo>
                    <a:pt x="183" y="135"/>
                    <a:pt x="183" y="135"/>
                    <a:pt x="183" y="135"/>
                  </a:cubicBezTo>
                  <a:cubicBezTo>
                    <a:pt x="183" y="173"/>
                    <a:pt x="183" y="173"/>
                    <a:pt x="183" y="173"/>
                  </a:cubicBezTo>
                  <a:cubicBezTo>
                    <a:pt x="219" y="173"/>
                    <a:pt x="219" y="173"/>
                    <a:pt x="219" y="173"/>
                  </a:cubicBezTo>
                  <a:cubicBezTo>
                    <a:pt x="222" y="173"/>
                    <a:pt x="224" y="175"/>
                    <a:pt x="224" y="178"/>
                  </a:cubicBezTo>
                  <a:close/>
                  <a:moveTo>
                    <a:pt x="215" y="217"/>
                  </a:moveTo>
                  <a:cubicBezTo>
                    <a:pt x="215" y="183"/>
                    <a:pt x="215" y="183"/>
                    <a:pt x="215" y="183"/>
                  </a:cubicBezTo>
                  <a:cubicBezTo>
                    <a:pt x="181" y="183"/>
                    <a:pt x="181" y="183"/>
                    <a:pt x="181" y="183"/>
                  </a:cubicBezTo>
                  <a:cubicBezTo>
                    <a:pt x="181" y="217"/>
                    <a:pt x="181" y="217"/>
                    <a:pt x="181" y="217"/>
                  </a:cubicBezTo>
                  <a:cubicBezTo>
                    <a:pt x="215" y="217"/>
                    <a:pt x="215" y="217"/>
                    <a:pt x="215" y="217"/>
                  </a:cubicBezTo>
                  <a:close/>
                  <a:moveTo>
                    <a:pt x="87" y="87"/>
                  </a:moveTo>
                  <a:cubicBezTo>
                    <a:pt x="87" y="53"/>
                    <a:pt x="87" y="53"/>
                    <a:pt x="87" y="53"/>
                  </a:cubicBezTo>
                  <a:cubicBezTo>
                    <a:pt x="53" y="53"/>
                    <a:pt x="53" y="53"/>
                    <a:pt x="53" y="53"/>
                  </a:cubicBezTo>
                  <a:cubicBezTo>
                    <a:pt x="53" y="87"/>
                    <a:pt x="53" y="87"/>
                    <a:pt x="53" y="87"/>
                  </a:cubicBezTo>
                  <a:cubicBezTo>
                    <a:pt x="87" y="87"/>
                    <a:pt x="87" y="87"/>
                    <a:pt x="87" y="87"/>
                  </a:cubicBezTo>
                  <a:close/>
                  <a:moveTo>
                    <a:pt x="216" y="53"/>
                  </a:moveTo>
                  <a:cubicBezTo>
                    <a:pt x="183" y="53"/>
                    <a:pt x="183" y="53"/>
                    <a:pt x="183" y="53"/>
                  </a:cubicBezTo>
                  <a:cubicBezTo>
                    <a:pt x="183" y="87"/>
                    <a:pt x="183" y="87"/>
                    <a:pt x="183" y="87"/>
                  </a:cubicBezTo>
                  <a:cubicBezTo>
                    <a:pt x="216" y="87"/>
                    <a:pt x="216" y="87"/>
                    <a:pt x="216" y="87"/>
                  </a:cubicBezTo>
                  <a:cubicBezTo>
                    <a:pt x="216" y="53"/>
                    <a:pt x="216" y="53"/>
                    <a:pt x="216" y="53"/>
                  </a:cubicBezTo>
                  <a:close/>
                  <a:moveTo>
                    <a:pt x="173" y="130"/>
                  </a:moveTo>
                  <a:cubicBezTo>
                    <a:pt x="173" y="96"/>
                    <a:pt x="173" y="96"/>
                    <a:pt x="173" y="96"/>
                  </a:cubicBezTo>
                  <a:cubicBezTo>
                    <a:pt x="139" y="96"/>
                    <a:pt x="139" y="96"/>
                    <a:pt x="139" y="96"/>
                  </a:cubicBezTo>
                  <a:cubicBezTo>
                    <a:pt x="139" y="130"/>
                    <a:pt x="139" y="130"/>
                    <a:pt x="139" y="130"/>
                  </a:cubicBezTo>
                  <a:cubicBezTo>
                    <a:pt x="173" y="130"/>
                    <a:pt x="173" y="130"/>
                    <a:pt x="173" y="130"/>
                  </a:cubicBezTo>
                  <a:close/>
                  <a:moveTo>
                    <a:pt x="53" y="183"/>
                  </a:moveTo>
                  <a:cubicBezTo>
                    <a:pt x="53" y="217"/>
                    <a:pt x="53" y="217"/>
                    <a:pt x="53" y="217"/>
                  </a:cubicBezTo>
                  <a:cubicBezTo>
                    <a:pt x="87" y="217"/>
                    <a:pt x="87" y="217"/>
                    <a:pt x="87" y="217"/>
                  </a:cubicBezTo>
                  <a:cubicBezTo>
                    <a:pt x="87" y="183"/>
                    <a:pt x="87" y="183"/>
                    <a:pt x="87" y="183"/>
                  </a:cubicBezTo>
                  <a:cubicBezTo>
                    <a:pt x="53" y="183"/>
                    <a:pt x="53" y="183"/>
                    <a:pt x="53" y="183"/>
                  </a:cubicBezTo>
                  <a:close/>
                  <a:moveTo>
                    <a:pt x="96" y="140"/>
                  </a:moveTo>
                  <a:cubicBezTo>
                    <a:pt x="96" y="173"/>
                    <a:pt x="96" y="173"/>
                    <a:pt x="96" y="173"/>
                  </a:cubicBezTo>
                  <a:cubicBezTo>
                    <a:pt x="130" y="173"/>
                    <a:pt x="130" y="173"/>
                    <a:pt x="130" y="173"/>
                  </a:cubicBezTo>
                  <a:cubicBezTo>
                    <a:pt x="130" y="140"/>
                    <a:pt x="130" y="140"/>
                    <a:pt x="130" y="140"/>
                  </a:cubicBezTo>
                  <a:cubicBezTo>
                    <a:pt x="96" y="140"/>
                    <a:pt x="96" y="140"/>
                    <a:pt x="96" y="140"/>
                  </a:cubicBezTo>
                  <a:close/>
                  <a:moveTo>
                    <a:pt x="96" y="130"/>
                  </a:moveTo>
                  <a:cubicBezTo>
                    <a:pt x="130" y="130"/>
                    <a:pt x="130" y="130"/>
                    <a:pt x="130" y="130"/>
                  </a:cubicBezTo>
                  <a:cubicBezTo>
                    <a:pt x="130" y="96"/>
                    <a:pt x="130" y="96"/>
                    <a:pt x="130" y="96"/>
                  </a:cubicBezTo>
                  <a:cubicBezTo>
                    <a:pt x="96" y="96"/>
                    <a:pt x="96" y="96"/>
                    <a:pt x="96" y="96"/>
                  </a:cubicBezTo>
                  <a:lnTo>
                    <a:pt x="96"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3" name="Freeform 37"/>
            <p:cNvSpPr>
              <a:spLocks noEditPoints="1"/>
            </p:cNvSpPr>
            <p:nvPr/>
          </p:nvSpPr>
          <p:spPr bwMode="auto">
            <a:xfrm>
              <a:off x="559102" y="69850"/>
              <a:ext cx="1141413" cy="3959225"/>
            </a:xfrm>
            <a:custGeom>
              <a:avLst/>
              <a:gdLst>
                <a:gd name="T0" fmla="*/ 162 w 333"/>
                <a:gd name="T1" fmla="*/ 5 h 1155"/>
                <a:gd name="T2" fmla="*/ 197 w 333"/>
                <a:gd name="T3" fmla="*/ 289 h 1155"/>
                <a:gd name="T4" fmla="*/ 242 w 333"/>
                <a:gd name="T5" fmla="*/ 324 h 1155"/>
                <a:gd name="T6" fmla="*/ 302 w 333"/>
                <a:gd name="T7" fmla="*/ 693 h 1155"/>
                <a:gd name="T8" fmla="*/ 238 w 333"/>
                <a:gd name="T9" fmla="*/ 760 h 1155"/>
                <a:gd name="T10" fmla="*/ 190 w 333"/>
                <a:gd name="T11" fmla="*/ 819 h 1155"/>
                <a:gd name="T12" fmla="*/ 207 w 333"/>
                <a:gd name="T13" fmla="*/ 870 h 1155"/>
                <a:gd name="T14" fmla="*/ 231 w 333"/>
                <a:gd name="T15" fmla="*/ 901 h 1155"/>
                <a:gd name="T16" fmla="*/ 190 w 333"/>
                <a:gd name="T17" fmla="*/ 934 h 1155"/>
                <a:gd name="T18" fmla="*/ 192 w 333"/>
                <a:gd name="T19" fmla="*/ 1070 h 1155"/>
                <a:gd name="T20" fmla="*/ 179 w 333"/>
                <a:gd name="T21" fmla="*/ 1092 h 1155"/>
                <a:gd name="T22" fmla="*/ 162 w 333"/>
                <a:gd name="T23" fmla="*/ 1095 h 1155"/>
                <a:gd name="T24" fmla="*/ 146 w 333"/>
                <a:gd name="T25" fmla="*/ 1085 h 1155"/>
                <a:gd name="T26" fmla="*/ 142 w 333"/>
                <a:gd name="T27" fmla="*/ 941 h 1155"/>
                <a:gd name="T28" fmla="*/ 143 w 333"/>
                <a:gd name="T29" fmla="*/ 900 h 1155"/>
                <a:gd name="T30" fmla="*/ 82 w 333"/>
                <a:gd name="T31" fmla="*/ 873 h 1155"/>
                <a:gd name="T32" fmla="*/ 143 w 333"/>
                <a:gd name="T33" fmla="*/ 853 h 1155"/>
                <a:gd name="T34" fmla="*/ 162 w 333"/>
                <a:gd name="T35" fmla="*/ 765 h 1155"/>
                <a:gd name="T36" fmla="*/ 91 w 333"/>
                <a:gd name="T37" fmla="*/ 730 h 1155"/>
                <a:gd name="T38" fmla="*/ 31 w 333"/>
                <a:gd name="T39" fmla="*/ 361 h 1155"/>
                <a:gd name="T40" fmla="*/ 95 w 333"/>
                <a:gd name="T41" fmla="*/ 294 h 1155"/>
                <a:gd name="T42" fmla="*/ 178 w 333"/>
                <a:gd name="T43" fmla="*/ 1059 h 1155"/>
                <a:gd name="T44" fmla="*/ 155 w 333"/>
                <a:gd name="T45" fmla="*/ 1081 h 1155"/>
                <a:gd name="T46" fmla="*/ 146 w 333"/>
                <a:gd name="T47" fmla="*/ 289 h 1155"/>
                <a:gd name="T48" fmla="*/ 146 w 333"/>
                <a:gd name="T49" fmla="*/ 289 h 1155"/>
                <a:gd name="T50" fmla="*/ 166 w 333"/>
                <a:gd name="T51" fmla="*/ 923 h 1155"/>
                <a:gd name="T52" fmla="*/ 167 w 333"/>
                <a:gd name="T53" fmla="*/ 802 h 1155"/>
                <a:gd name="T54" fmla="*/ 214 w 333"/>
                <a:gd name="T55" fmla="*/ 877 h 1155"/>
                <a:gd name="T56" fmla="*/ 187 w 333"/>
                <a:gd name="T57" fmla="*/ 863 h 1155"/>
                <a:gd name="T58" fmla="*/ 105 w 333"/>
                <a:gd name="T59" fmla="*/ 890 h 1155"/>
                <a:gd name="T60" fmla="*/ 146 w 333"/>
                <a:gd name="T61" fmla="*/ 890 h 1155"/>
                <a:gd name="T62" fmla="*/ 180 w 333"/>
                <a:gd name="T63" fmla="*/ 856 h 1155"/>
                <a:gd name="T64" fmla="*/ 167 w 333"/>
                <a:gd name="T65" fmla="*/ 911 h 1155"/>
                <a:gd name="T66" fmla="*/ 199 w 333"/>
                <a:gd name="T67" fmla="*/ 383 h 1155"/>
                <a:gd name="T68" fmla="*/ 142 w 333"/>
                <a:gd name="T69" fmla="*/ 345 h 1155"/>
                <a:gd name="T70" fmla="*/ 182 w 333"/>
                <a:gd name="T71" fmla="*/ 714 h 1155"/>
                <a:gd name="T72" fmla="*/ 206 w 333"/>
                <a:gd name="T73" fmla="*/ 411 h 1155"/>
                <a:gd name="T74" fmla="*/ 246 w 333"/>
                <a:gd name="T75" fmla="*/ 692 h 1155"/>
                <a:gd name="T76" fmla="*/ 277 w 333"/>
                <a:gd name="T77" fmla="*/ 635 h 1155"/>
                <a:gd name="T78" fmla="*/ 324 w 333"/>
                <a:gd name="T79" fmla="*/ 618 h 1155"/>
                <a:gd name="T80" fmla="*/ 251 w 333"/>
                <a:gd name="T81" fmla="*/ 357 h 1155"/>
                <a:gd name="T82" fmla="*/ 270 w 333"/>
                <a:gd name="T83" fmla="*/ 419 h 1155"/>
                <a:gd name="T84" fmla="*/ 206 w 333"/>
                <a:gd name="T85" fmla="*/ 363 h 1155"/>
                <a:gd name="T86" fmla="*/ 127 w 333"/>
                <a:gd name="T87" fmla="*/ 363 h 1155"/>
                <a:gd name="T88" fmla="*/ 70 w 333"/>
                <a:gd name="T89" fmla="*/ 387 h 1155"/>
                <a:gd name="T90" fmla="*/ 106 w 333"/>
                <a:gd name="T91" fmla="*/ 339 h 1155"/>
                <a:gd name="T92" fmla="*/ 106 w 333"/>
                <a:gd name="T93" fmla="*/ 714 h 1155"/>
                <a:gd name="T94" fmla="*/ 65 w 333"/>
                <a:gd name="T95" fmla="*/ 649 h 1155"/>
                <a:gd name="T96" fmla="*/ 56 w 333"/>
                <a:gd name="T97" fmla="*/ 416 h 1155"/>
                <a:gd name="T98" fmla="*/ 63 w 333"/>
                <a:gd name="T99" fmla="*/ 419 h 1155"/>
                <a:gd name="T100" fmla="*/ 227 w 333"/>
                <a:gd name="T101" fmla="*/ 724 h 1155"/>
                <a:gd name="T102" fmla="*/ 102 w 333"/>
                <a:gd name="T103" fmla="*/ 726 h 1155"/>
                <a:gd name="T104" fmla="*/ 106 w 333"/>
                <a:gd name="T105" fmla="*/ 755 h 1155"/>
                <a:gd name="T106" fmla="*/ 233 w 333"/>
                <a:gd name="T107" fmla="*/ 749 h 1155"/>
                <a:gd name="T108" fmla="*/ 227 w 333"/>
                <a:gd name="T109" fmla="*/ 299 h 1155"/>
                <a:gd name="T110" fmla="*/ 102 w 333"/>
                <a:gd name="T111" fmla="*/ 300 h 1155"/>
                <a:gd name="T112" fmla="*/ 106 w 333"/>
                <a:gd name="T113" fmla="*/ 330 h 1155"/>
                <a:gd name="T114" fmla="*/ 231 w 333"/>
                <a:gd name="T115" fmla="*/ 328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155">
                  <a:moveTo>
                    <a:pt x="106" y="289"/>
                  </a:moveTo>
                  <a:cubicBezTo>
                    <a:pt x="136" y="289"/>
                    <a:pt x="136" y="289"/>
                    <a:pt x="136" y="289"/>
                  </a:cubicBezTo>
                  <a:cubicBezTo>
                    <a:pt x="137" y="282"/>
                    <a:pt x="141" y="277"/>
                    <a:pt x="145" y="272"/>
                  </a:cubicBezTo>
                  <a:cubicBezTo>
                    <a:pt x="149" y="268"/>
                    <a:pt x="155" y="265"/>
                    <a:pt x="162" y="264"/>
                  </a:cubicBezTo>
                  <a:cubicBezTo>
                    <a:pt x="162" y="5"/>
                    <a:pt x="162" y="5"/>
                    <a:pt x="162" y="5"/>
                  </a:cubicBezTo>
                  <a:cubicBezTo>
                    <a:pt x="162" y="2"/>
                    <a:pt x="164" y="0"/>
                    <a:pt x="167" y="0"/>
                  </a:cubicBezTo>
                  <a:cubicBezTo>
                    <a:pt x="169" y="0"/>
                    <a:pt x="171" y="2"/>
                    <a:pt x="171" y="5"/>
                  </a:cubicBezTo>
                  <a:cubicBezTo>
                    <a:pt x="171" y="264"/>
                    <a:pt x="171" y="264"/>
                    <a:pt x="171" y="264"/>
                  </a:cubicBezTo>
                  <a:cubicBezTo>
                    <a:pt x="178" y="265"/>
                    <a:pt x="184" y="268"/>
                    <a:pt x="188" y="272"/>
                  </a:cubicBezTo>
                  <a:cubicBezTo>
                    <a:pt x="193" y="277"/>
                    <a:pt x="196" y="282"/>
                    <a:pt x="197" y="289"/>
                  </a:cubicBezTo>
                  <a:cubicBezTo>
                    <a:pt x="227" y="289"/>
                    <a:pt x="227" y="289"/>
                    <a:pt x="227" y="289"/>
                  </a:cubicBezTo>
                  <a:cubicBezTo>
                    <a:pt x="231" y="289"/>
                    <a:pt x="235" y="291"/>
                    <a:pt x="238" y="294"/>
                  </a:cubicBezTo>
                  <a:cubicBezTo>
                    <a:pt x="238" y="294"/>
                    <a:pt x="238" y="294"/>
                    <a:pt x="238" y="294"/>
                  </a:cubicBezTo>
                  <a:cubicBezTo>
                    <a:pt x="241" y="296"/>
                    <a:pt x="242" y="300"/>
                    <a:pt x="242" y="304"/>
                  </a:cubicBezTo>
                  <a:cubicBezTo>
                    <a:pt x="242" y="324"/>
                    <a:pt x="242" y="324"/>
                    <a:pt x="242" y="324"/>
                  </a:cubicBezTo>
                  <a:cubicBezTo>
                    <a:pt x="242" y="326"/>
                    <a:pt x="242" y="328"/>
                    <a:pt x="241" y="330"/>
                  </a:cubicBezTo>
                  <a:cubicBezTo>
                    <a:pt x="265" y="334"/>
                    <a:pt x="286" y="345"/>
                    <a:pt x="302" y="361"/>
                  </a:cubicBezTo>
                  <a:cubicBezTo>
                    <a:pt x="321" y="380"/>
                    <a:pt x="333" y="406"/>
                    <a:pt x="333" y="436"/>
                  </a:cubicBezTo>
                  <a:cubicBezTo>
                    <a:pt x="333" y="618"/>
                    <a:pt x="333" y="618"/>
                    <a:pt x="333" y="618"/>
                  </a:cubicBezTo>
                  <a:cubicBezTo>
                    <a:pt x="333" y="647"/>
                    <a:pt x="321" y="674"/>
                    <a:pt x="302" y="693"/>
                  </a:cubicBezTo>
                  <a:cubicBezTo>
                    <a:pt x="286" y="709"/>
                    <a:pt x="265" y="720"/>
                    <a:pt x="241" y="723"/>
                  </a:cubicBezTo>
                  <a:cubicBezTo>
                    <a:pt x="242" y="725"/>
                    <a:pt x="242" y="727"/>
                    <a:pt x="242" y="730"/>
                  </a:cubicBezTo>
                  <a:cubicBezTo>
                    <a:pt x="242" y="749"/>
                    <a:pt x="242" y="749"/>
                    <a:pt x="242" y="749"/>
                  </a:cubicBezTo>
                  <a:cubicBezTo>
                    <a:pt x="242" y="753"/>
                    <a:pt x="241" y="757"/>
                    <a:pt x="238" y="760"/>
                  </a:cubicBezTo>
                  <a:cubicBezTo>
                    <a:pt x="238" y="760"/>
                    <a:pt x="238" y="760"/>
                    <a:pt x="238" y="760"/>
                  </a:cubicBezTo>
                  <a:cubicBezTo>
                    <a:pt x="235" y="763"/>
                    <a:pt x="231" y="765"/>
                    <a:pt x="227" y="765"/>
                  </a:cubicBezTo>
                  <a:cubicBezTo>
                    <a:pt x="171" y="765"/>
                    <a:pt x="171" y="765"/>
                    <a:pt x="171" y="765"/>
                  </a:cubicBezTo>
                  <a:cubicBezTo>
                    <a:pt x="171" y="793"/>
                    <a:pt x="171" y="793"/>
                    <a:pt x="171" y="793"/>
                  </a:cubicBezTo>
                  <a:cubicBezTo>
                    <a:pt x="190" y="812"/>
                    <a:pt x="190" y="812"/>
                    <a:pt x="190" y="812"/>
                  </a:cubicBezTo>
                  <a:cubicBezTo>
                    <a:pt x="192" y="814"/>
                    <a:pt x="192" y="817"/>
                    <a:pt x="190" y="819"/>
                  </a:cubicBezTo>
                  <a:cubicBezTo>
                    <a:pt x="173" y="836"/>
                    <a:pt x="173" y="836"/>
                    <a:pt x="173" y="836"/>
                  </a:cubicBezTo>
                  <a:cubicBezTo>
                    <a:pt x="190" y="853"/>
                    <a:pt x="190" y="853"/>
                    <a:pt x="190" y="853"/>
                  </a:cubicBezTo>
                  <a:cubicBezTo>
                    <a:pt x="190" y="853"/>
                    <a:pt x="190" y="853"/>
                    <a:pt x="190" y="853"/>
                  </a:cubicBezTo>
                  <a:cubicBezTo>
                    <a:pt x="190" y="853"/>
                    <a:pt x="190" y="853"/>
                    <a:pt x="190" y="853"/>
                  </a:cubicBezTo>
                  <a:cubicBezTo>
                    <a:pt x="207" y="870"/>
                    <a:pt x="207" y="870"/>
                    <a:pt x="207" y="870"/>
                  </a:cubicBezTo>
                  <a:cubicBezTo>
                    <a:pt x="224" y="853"/>
                    <a:pt x="224" y="853"/>
                    <a:pt x="224" y="853"/>
                  </a:cubicBezTo>
                  <a:cubicBezTo>
                    <a:pt x="226" y="851"/>
                    <a:pt x="229" y="851"/>
                    <a:pt x="231" y="853"/>
                  </a:cubicBezTo>
                  <a:cubicBezTo>
                    <a:pt x="252" y="873"/>
                    <a:pt x="252" y="873"/>
                    <a:pt x="252" y="873"/>
                  </a:cubicBezTo>
                  <a:cubicBezTo>
                    <a:pt x="253" y="875"/>
                    <a:pt x="253" y="878"/>
                    <a:pt x="252" y="880"/>
                  </a:cubicBezTo>
                  <a:cubicBezTo>
                    <a:pt x="231" y="901"/>
                    <a:pt x="231" y="901"/>
                    <a:pt x="231" y="901"/>
                  </a:cubicBezTo>
                  <a:cubicBezTo>
                    <a:pt x="229" y="902"/>
                    <a:pt x="226" y="902"/>
                    <a:pt x="224" y="901"/>
                  </a:cubicBezTo>
                  <a:cubicBezTo>
                    <a:pt x="207" y="884"/>
                    <a:pt x="207" y="884"/>
                    <a:pt x="207" y="884"/>
                  </a:cubicBezTo>
                  <a:cubicBezTo>
                    <a:pt x="190" y="901"/>
                    <a:pt x="190" y="901"/>
                    <a:pt x="190" y="901"/>
                  </a:cubicBezTo>
                  <a:cubicBezTo>
                    <a:pt x="173" y="918"/>
                    <a:pt x="173" y="918"/>
                    <a:pt x="173" y="918"/>
                  </a:cubicBezTo>
                  <a:cubicBezTo>
                    <a:pt x="190" y="934"/>
                    <a:pt x="190" y="934"/>
                    <a:pt x="190" y="934"/>
                  </a:cubicBezTo>
                  <a:cubicBezTo>
                    <a:pt x="191" y="936"/>
                    <a:pt x="191" y="939"/>
                    <a:pt x="190" y="941"/>
                  </a:cubicBezTo>
                  <a:cubicBezTo>
                    <a:pt x="171" y="959"/>
                    <a:pt x="171" y="959"/>
                    <a:pt x="171" y="959"/>
                  </a:cubicBezTo>
                  <a:cubicBezTo>
                    <a:pt x="171" y="1045"/>
                    <a:pt x="171" y="1045"/>
                    <a:pt x="171" y="1045"/>
                  </a:cubicBezTo>
                  <a:cubicBezTo>
                    <a:pt x="176" y="1046"/>
                    <a:pt x="181" y="1049"/>
                    <a:pt x="185" y="1052"/>
                  </a:cubicBezTo>
                  <a:cubicBezTo>
                    <a:pt x="189" y="1057"/>
                    <a:pt x="192" y="1063"/>
                    <a:pt x="192" y="1070"/>
                  </a:cubicBezTo>
                  <a:cubicBezTo>
                    <a:pt x="192" y="1076"/>
                    <a:pt x="190" y="1081"/>
                    <a:pt x="187" y="1085"/>
                  </a:cubicBezTo>
                  <a:cubicBezTo>
                    <a:pt x="198" y="1127"/>
                    <a:pt x="198" y="1127"/>
                    <a:pt x="198" y="1127"/>
                  </a:cubicBezTo>
                  <a:cubicBezTo>
                    <a:pt x="199" y="1130"/>
                    <a:pt x="197" y="1133"/>
                    <a:pt x="195" y="1133"/>
                  </a:cubicBezTo>
                  <a:cubicBezTo>
                    <a:pt x="192" y="1134"/>
                    <a:pt x="189" y="1132"/>
                    <a:pt x="189" y="1130"/>
                  </a:cubicBezTo>
                  <a:cubicBezTo>
                    <a:pt x="179" y="1092"/>
                    <a:pt x="179" y="1092"/>
                    <a:pt x="179" y="1092"/>
                  </a:cubicBezTo>
                  <a:cubicBezTo>
                    <a:pt x="176" y="1094"/>
                    <a:pt x="174" y="1095"/>
                    <a:pt x="171" y="1095"/>
                  </a:cubicBezTo>
                  <a:cubicBezTo>
                    <a:pt x="171" y="1150"/>
                    <a:pt x="171" y="1150"/>
                    <a:pt x="171" y="1150"/>
                  </a:cubicBezTo>
                  <a:cubicBezTo>
                    <a:pt x="171" y="1153"/>
                    <a:pt x="169" y="1155"/>
                    <a:pt x="167" y="1155"/>
                  </a:cubicBezTo>
                  <a:cubicBezTo>
                    <a:pt x="164" y="1155"/>
                    <a:pt x="162" y="1153"/>
                    <a:pt x="162" y="1150"/>
                  </a:cubicBezTo>
                  <a:cubicBezTo>
                    <a:pt x="162" y="1095"/>
                    <a:pt x="162" y="1095"/>
                    <a:pt x="162" y="1095"/>
                  </a:cubicBezTo>
                  <a:cubicBezTo>
                    <a:pt x="159" y="1095"/>
                    <a:pt x="157" y="1094"/>
                    <a:pt x="154" y="1092"/>
                  </a:cubicBezTo>
                  <a:cubicBezTo>
                    <a:pt x="144" y="1130"/>
                    <a:pt x="144" y="1130"/>
                    <a:pt x="144" y="1130"/>
                  </a:cubicBezTo>
                  <a:cubicBezTo>
                    <a:pt x="144" y="1132"/>
                    <a:pt x="141" y="1134"/>
                    <a:pt x="139" y="1133"/>
                  </a:cubicBezTo>
                  <a:cubicBezTo>
                    <a:pt x="136" y="1133"/>
                    <a:pt x="134" y="1130"/>
                    <a:pt x="135" y="1127"/>
                  </a:cubicBezTo>
                  <a:cubicBezTo>
                    <a:pt x="146" y="1085"/>
                    <a:pt x="146" y="1085"/>
                    <a:pt x="146" y="1085"/>
                  </a:cubicBezTo>
                  <a:cubicBezTo>
                    <a:pt x="143" y="1081"/>
                    <a:pt x="141" y="1076"/>
                    <a:pt x="141" y="1070"/>
                  </a:cubicBezTo>
                  <a:cubicBezTo>
                    <a:pt x="141" y="1063"/>
                    <a:pt x="144" y="1057"/>
                    <a:pt x="149" y="1052"/>
                  </a:cubicBezTo>
                  <a:cubicBezTo>
                    <a:pt x="152" y="1049"/>
                    <a:pt x="157" y="1046"/>
                    <a:pt x="162" y="1045"/>
                  </a:cubicBezTo>
                  <a:cubicBezTo>
                    <a:pt x="162" y="960"/>
                    <a:pt x="162" y="960"/>
                    <a:pt x="162" y="960"/>
                  </a:cubicBezTo>
                  <a:cubicBezTo>
                    <a:pt x="142" y="941"/>
                    <a:pt x="142" y="941"/>
                    <a:pt x="142" y="941"/>
                  </a:cubicBezTo>
                  <a:cubicBezTo>
                    <a:pt x="140" y="939"/>
                    <a:pt x="140" y="936"/>
                    <a:pt x="142" y="934"/>
                  </a:cubicBezTo>
                  <a:cubicBezTo>
                    <a:pt x="159" y="917"/>
                    <a:pt x="159" y="917"/>
                    <a:pt x="159" y="917"/>
                  </a:cubicBezTo>
                  <a:cubicBezTo>
                    <a:pt x="143" y="901"/>
                    <a:pt x="143" y="901"/>
                    <a:pt x="143" y="901"/>
                  </a:cubicBezTo>
                  <a:cubicBezTo>
                    <a:pt x="143" y="901"/>
                    <a:pt x="143" y="901"/>
                    <a:pt x="143" y="901"/>
                  </a:cubicBezTo>
                  <a:cubicBezTo>
                    <a:pt x="143" y="900"/>
                    <a:pt x="143" y="900"/>
                    <a:pt x="143" y="900"/>
                  </a:cubicBezTo>
                  <a:cubicBezTo>
                    <a:pt x="126" y="884"/>
                    <a:pt x="126" y="884"/>
                    <a:pt x="126" y="884"/>
                  </a:cubicBezTo>
                  <a:cubicBezTo>
                    <a:pt x="109" y="901"/>
                    <a:pt x="109" y="901"/>
                    <a:pt x="109" y="901"/>
                  </a:cubicBezTo>
                  <a:cubicBezTo>
                    <a:pt x="107" y="902"/>
                    <a:pt x="104" y="902"/>
                    <a:pt x="102" y="901"/>
                  </a:cubicBezTo>
                  <a:cubicBezTo>
                    <a:pt x="82" y="880"/>
                    <a:pt x="82" y="880"/>
                    <a:pt x="82" y="880"/>
                  </a:cubicBezTo>
                  <a:cubicBezTo>
                    <a:pt x="80" y="878"/>
                    <a:pt x="80" y="875"/>
                    <a:pt x="82" y="873"/>
                  </a:cubicBezTo>
                  <a:cubicBezTo>
                    <a:pt x="102" y="853"/>
                    <a:pt x="102" y="853"/>
                    <a:pt x="102" y="853"/>
                  </a:cubicBezTo>
                  <a:cubicBezTo>
                    <a:pt x="104" y="851"/>
                    <a:pt x="107" y="851"/>
                    <a:pt x="109" y="853"/>
                  </a:cubicBezTo>
                  <a:cubicBezTo>
                    <a:pt x="126" y="870"/>
                    <a:pt x="126" y="870"/>
                    <a:pt x="126" y="870"/>
                  </a:cubicBezTo>
                  <a:cubicBezTo>
                    <a:pt x="143" y="853"/>
                    <a:pt x="143" y="853"/>
                    <a:pt x="143" y="853"/>
                  </a:cubicBezTo>
                  <a:cubicBezTo>
                    <a:pt x="143" y="853"/>
                    <a:pt x="143" y="853"/>
                    <a:pt x="143" y="853"/>
                  </a:cubicBezTo>
                  <a:cubicBezTo>
                    <a:pt x="160" y="836"/>
                    <a:pt x="160" y="836"/>
                    <a:pt x="160" y="836"/>
                  </a:cubicBezTo>
                  <a:cubicBezTo>
                    <a:pt x="143" y="819"/>
                    <a:pt x="143" y="819"/>
                    <a:pt x="143" y="819"/>
                  </a:cubicBezTo>
                  <a:cubicBezTo>
                    <a:pt x="141" y="817"/>
                    <a:pt x="141" y="814"/>
                    <a:pt x="143" y="812"/>
                  </a:cubicBezTo>
                  <a:cubicBezTo>
                    <a:pt x="162" y="793"/>
                    <a:pt x="162" y="793"/>
                    <a:pt x="162" y="793"/>
                  </a:cubicBezTo>
                  <a:cubicBezTo>
                    <a:pt x="162" y="765"/>
                    <a:pt x="162" y="765"/>
                    <a:pt x="162" y="765"/>
                  </a:cubicBezTo>
                  <a:cubicBezTo>
                    <a:pt x="106" y="765"/>
                    <a:pt x="106" y="765"/>
                    <a:pt x="106" y="765"/>
                  </a:cubicBezTo>
                  <a:cubicBezTo>
                    <a:pt x="102" y="765"/>
                    <a:pt x="98" y="763"/>
                    <a:pt x="95" y="760"/>
                  </a:cubicBezTo>
                  <a:cubicBezTo>
                    <a:pt x="95" y="760"/>
                    <a:pt x="95" y="760"/>
                    <a:pt x="95" y="760"/>
                  </a:cubicBezTo>
                  <a:cubicBezTo>
                    <a:pt x="92" y="757"/>
                    <a:pt x="91" y="753"/>
                    <a:pt x="91" y="749"/>
                  </a:cubicBezTo>
                  <a:cubicBezTo>
                    <a:pt x="91" y="730"/>
                    <a:pt x="91" y="730"/>
                    <a:pt x="91" y="730"/>
                  </a:cubicBezTo>
                  <a:cubicBezTo>
                    <a:pt x="91" y="727"/>
                    <a:pt x="91" y="725"/>
                    <a:pt x="92" y="723"/>
                  </a:cubicBezTo>
                  <a:cubicBezTo>
                    <a:pt x="69" y="720"/>
                    <a:pt x="47" y="709"/>
                    <a:pt x="31" y="693"/>
                  </a:cubicBezTo>
                  <a:cubicBezTo>
                    <a:pt x="12" y="674"/>
                    <a:pt x="0" y="647"/>
                    <a:pt x="0" y="618"/>
                  </a:cubicBezTo>
                  <a:cubicBezTo>
                    <a:pt x="0" y="436"/>
                    <a:pt x="0" y="436"/>
                    <a:pt x="0" y="436"/>
                  </a:cubicBezTo>
                  <a:cubicBezTo>
                    <a:pt x="0" y="406"/>
                    <a:pt x="12" y="380"/>
                    <a:pt x="31" y="361"/>
                  </a:cubicBezTo>
                  <a:cubicBezTo>
                    <a:pt x="47" y="345"/>
                    <a:pt x="69" y="334"/>
                    <a:pt x="92" y="330"/>
                  </a:cubicBezTo>
                  <a:cubicBezTo>
                    <a:pt x="91" y="328"/>
                    <a:pt x="91" y="326"/>
                    <a:pt x="91" y="324"/>
                  </a:cubicBezTo>
                  <a:cubicBezTo>
                    <a:pt x="91" y="304"/>
                    <a:pt x="91" y="304"/>
                    <a:pt x="91" y="304"/>
                  </a:cubicBezTo>
                  <a:cubicBezTo>
                    <a:pt x="91" y="300"/>
                    <a:pt x="92" y="296"/>
                    <a:pt x="95" y="294"/>
                  </a:cubicBezTo>
                  <a:cubicBezTo>
                    <a:pt x="95" y="294"/>
                    <a:pt x="95" y="294"/>
                    <a:pt x="95" y="294"/>
                  </a:cubicBezTo>
                  <a:cubicBezTo>
                    <a:pt x="98" y="291"/>
                    <a:pt x="102" y="289"/>
                    <a:pt x="106" y="289"/>
                  </a:cubicBezTo>
                  <a:close/>
                  <a:moveTo>
                    <a:pt x="178" y="1081"/>
                  </a:moveTo>
                  <a:cubicBezTo>
                    <a:pt x="178" y="1081"/>
                    <a:pt x="178" y="1081"/>
                    <a:pt x="178" y="1081"/>
                  </a:cubicBezTo>
                  <a:cubicBezTo>
                    <a:pt x="181" y="1078"/>
                    <a:pt x="182" y="1074"/>
                    <a:pt x="182" y="1070"/>
                  </a:cubicBezTo>
                  <a:cubicBezTo>
                    <a:pt x="182" y="1066"/>
                    <a:pt x="181" y="1062"/>
                    <a:pt x="178" y="1059"/>
                  </a:cubicBezTo>
                  <a:cubicBezTo>
                    <a:pt x="175" y="1056"/>
                    <a:pt x="171" y="1054"/>
                    <a:pt x="167" y="1054"/>
                  </a:cubicBezTo>
                  <a:cubicBezTo>
                    <a:pt x="162" y="1054"/>
                    <a:pt x="158" y="1056"/>
                    <a:pt x="155" y="1059"/>
                  </a:cubicBezTo>
                  <a:cubicBezTo>
                    <a:pt x="152" y="1062"/>
                    <a:pt x="151" y="1066"/>
                    <a:pt x="151" y="1070"/>
                  </a:cubicBezTo>
                  <a:cubicBezTo>
                    <a:pt x="151" y="1074"/>
                    <a:pt x="152" y="1078"/>
                    <a:pt x="155" y="1081"/>
                  </a:cubicBezTo>
                  <a:cubicBezTo>
                    <a:pt x="155" y="1081"/>
                    <a:pt x="155" y="1081"/>
                    <a:pt x="155" y="1081"/>
                  </a:cubicBezTo>
                  <a:cubicBezTo>
                    <a:pt x="155" y="1081"/>
                    <a:pt x="155" y="1081"/>
                    <a:pt x="155" y="1081"/>
                  </a:cubicBezTo>
                  <a:cubicBezTo>
                    <a:pt x="158" y="1084"/>
                    <a:pt x="162" y="1086"/>
                    <a:pt x="167" y="1086"/>
                  </a:cubicBezTo>
                  <a:cubicBezTo>
                    <a:pt x="171" y="1086"/>
                    <a:pt x="175" y="1084"/>
                    <a:pt x="178" y="1081"/>
                  </a:cubicBezTo>
                  <a:cubicBezTo>
                    <a:pt x="178" y="1081"/>
                    <a:pt x="178" y="1081"/>
                    <a:pt x="178" y="1081"/>
                  </a:cubicBezTo>
                  <a:close/>
                  <a:moveTo>
                    <a:pt x="146" y="289"/>
                  </a:moveTo>
                  <a:cubicBezTo>
                    <a:pt x="187" y="289"/>
                    <a:pt x="187" y="289"/>
                    <a:pt x="187" y="289"/>
                  </a:cubicBezTo>
                  <a:cubicBezTo>
                    <a:pt x="186" y="285"/>
                    <a:pt x="184" y="282"/>
                    <a:pt x="181" y="279"/>
                  </a:cubicBezTo>
                  <a:cubicBezTo>
                    <a:pt x="178" y="275"/>
                    <a:pt x="172" y="273"/>
                    <a:pt x="167" y="273"/>
                  </a:cubicBezTo>
                  <a:cubicBezTo>
                    <a:pt x="161" y="273"/>
                    <a:pt x="156" y="275"/>
                    <a:pt x="152" y="279"/>
                  </a:cubicBezTo>
                  <a:cubicBezTo>
                    <a:pt x="149" y="282"/>
                    <a:pt x="147" y="285"/>
                    <a:pt x="146" y="289"/>
                  </a:cubicBezTo>
                  <a:close/>
                  <a:moveTo>
                    <a:pt x="164" y="949"/>
                  </a:moveTo>
                  <a:cubicBezTo>
                    <a:pt x="165" y="948"/>
                    <a:pt x="166" y="948"/>
                    <a:pt x="167" y="948"/>
                  </a:cubicBezTo>
                  <a:cubicBezTo>
                    <a:pt x="167" y="948"/>
                    <a:pt x="168" y="948"/>
                    <a:pt x="168" y="948"/>
                  </a:cubicBezTo>
                  <a:cubicBezTo>
                    <a:pt x="179" y="937"/>
                    <a:pt x="179" y="937"/>
                    <a:pt x="179" y="937"/>
                  </a:cubicBezTo>
                  <a:cubicBezTo>
                    <a:pt x="166" y="923"/>
                    <a:pt x="166" y="923"/>
                    <a:pt x="166" y="923"/>
                  </a:cubicBezTo>
                  <a:cubicBezTo>
                    <a:pt x="152" y="937"/>
                    <a:pt x="152" y="937"/>
                    <a:pt x="152" y="937"/>
                  </a:cubicBezTo>
                  <a:cubicBezTo>
                    <a:pt x="164" y="949"/>
                    <a:pt x="164" y="949"/>
                    <a:pt x="164" y="949"/>
                  </a:cubicBezTo>
                  <a:close/>
                  <a:moveTo>
                    <a:pt x="167" y="829"/>
                  </a:moveTo>
                  <a:cubicBezTo>
                    <a:pt x="180" y="816"/>
                    <a:pt x="180" y="816"/>
                    <a:pt x="180" y="816"/>
                  </a:cubicBezTo>
                  <a:cubicBezTo>
                    <a:pt x="167" y="802"/>
                    <a:pt x="167" y="802"/>
                    <a:pt x="167" y="802"/>
                  </a:cubicBezTo>
                  <a:cubicBezTo>
                    <a:pt x="153" y="816"/>
                    <a:pt x="153" y="816"/>
                    <a:pt x="153" y="816"/>
                  </a:cubicBezTo>
                  <a:cubicBezTo>
                    <a:pt x="167" y="829"/>
                    <a:pt x="167" y="829"/>
                    <a:pt x="167" y="829"/>
                  </a:cubicBezTo>
                  <a:close/>
                  <a:moveTo>
                    <a:pt x="241" y="877"/>
                  </a:moveTo>
                  <a:cubicBezTo>
                    <a:pt x="228" y="863"/>
                    <a:pt x="228" y="863"/>
                    <a:pt x="228" y="863"/>
                  </a:cubicBezTo>
                  <a:cubicBezTo>
                    <a:pt x="214" y="877"/>
                    <a:pt x="214" y="877"/>
                    <a:pt x="214" y="877"/>
                  </a:cubicBezTo>
                  <a:cubicBezTo>
                    <a:pt x="228" y="890"/>
                    <a:pt x="228" y="890"/>
                    <a:pt x="228" y="890"/>
                  </a:cubicBezTo>
                  <a:cubicBezTo>
                    <a:pt x="241" y="877"/>
                    <a:pt x="241" y="877"/>
                    <a:pt x="241" y="877"/>
                  </a:cubicBezTo>
                  <a:close/>
                  <a:moveTo>
                    <a:pt x="187" y="890"/>
                  </a:moveTo>
                  <a:cubicBezTo>
                    <a:pt x="201" y="877"/>
                    <a:pt x="201" y="877"/>
                    <a:pt x="201" y="877"/>
                  </a:cubicBezTo>
                  <a:cubicBezTo>
                    <a:pt x="187" y="863"/>
                    <a:pt x="187" y="863"/>
                    <a:pt x="187" y="863"/>
                  </a:cubicBezTo>
                  <a:cubicBezTo>
                    <a:pt x="173" y="877"/>
                    <a:pt x="173" y="877"/>
                    <a:pt x="173" y="877"/>
                  </a:cubicBezTo>
                  <a:cubicBezTo>
                    <a:pt x="187" y="890"/>
                    <a:pt x="187" y="890"/>
                    <a:pt x="187" y="890"/>
                  </a:cubicBezTo>
                  <a:close/>
                  <a:moveTo>
                    <a:pt x="105" y="863"/>
                  </a:moveTo>
                  <a:cubicBezTo>
                    <a:pt x="92" y="877"/>
                    <a:pt x="92" y="877"/>
                    <a:pt x="92" y="877"/>
                  </a:cubicBezTo>
                  <a:cubicBezTo>
                    <a:pt x="105" y="890"/>
                    <a:pt x="105" y="890"/>
                    <a:pt x="105" y="890"/>
                  </a:cubicBezTo>
                  <a:cubicBezTo>
                    <a:pt x="119" y="877"/>
                    <a:pt x="119" y="877"/>
                    <a:pt x="119" y="877"/>
                  </a:cubicBezTo>
                  <a:cubicBezTo>
                    <a:pt x="105" y="863"/>
                    <a:pt x="105" y="863"/>
                    <a:pt x="105" y="863"/>
                  </a:cubicBezTo>
                  <a:close/>
                  <a:moveTo>
                    <a:pt x="146" y="863"/>
                  </a:moveTo>
                  <a:cubicBezTo>
                    <a:pt x="132" y="877"/>
                    <a:pt x="132" y="877"/>
                    <a:pt x="132" y="877"/>
                  </a:cubicBezTo>
                  <a:cubicBezTo>
                    <a:pt x="146" y="890"/>
                    <a:pt x="146" y="890"/>
                    <a:pt x="146" y="890"/>
                  </a:cubicBezTo>
                  <a:cubicBezTo>
                    <a:pt x="160" y="877"/>
                    <a:pt x="160" y="877"/>
                    <a:pt x="160" y="877"/>
                  </a:cubicBezTo>
                  <a:cubicBezTo>
                    <a:pt x="146" y="863"/>
                    <a:pt x="146" y="863"/>
                    <a:pt x="146" y="863"/>
                  </a:cubicBezTo>
                  <a:close/>
                  <a:moveTo>
                    <a:pt x="153" y="856"/>
                  </a:moveTo>
                  <a:cubicBezTo>
                    <a:pt x="167" y="870"/>
                    <a:pt x="167" y="870"/>
                    <a:pt x="167" y="870"/>
                  </a:cubicBezTo>
                  <a:cubicBezTo>
                    <a:pt x="180" y="856"/>
                    <a:pt x="180" y="856"/>
                    <a:pt x="180" y="856"/>
                  </a:cubicBezTo>
                  <a:cubicBezTo>
                    <a:pt x="167" y="843"/>
                    <a:pt x="167" y="843"/>
                    <a:pt x="167" y="843"/>
                  </a:cubicBezTo>
                  <a:cubicBezTo>
                    <a:pt x="153" y="856"/>
                    <a:pt x="153" y="856"/>
                    <a:pt x="153" y="856"/>
                  </a:cubicBezTo>
                  <a:close/>
                  <a:moveTo>
                    <a:pt x="167" y="884"/>
                  </a:moveTo>
                  <a:cubicBezTo>
                    <a:pt x="153" y="897"/>
                    <a:pt x="153" y="897"/>
                    <a:pt x="153" y="897"/>
                  </a:cubicBezTo>
                  <a:cubicBezTo>
                    <a:pt x="167" y="911"/>
                    <a:pt x="167" y="911"/>
                    <a:pt x="167" y="911"/>
                  </a:cubicBezTo>
                  <a:cubicBezTo>
                    <a:pt x="180" y="897"/>
                    <a:pt x="180" y="897"/>
                    <a:pt x="180" y="897"/>
                  </a:cubicBezTo>
                  <a:cubicBezTo>
                    <a:pt x="167" y="884"/>
                    <a:pt x="167" y="884"/>
                    <a:pt x="167" y="884"/>
                  </a:cubicBezTo>
                  <a:close/>
                  <a:moveTo>
                    <a:pt x="206" y="383"/>
                  </a:moveTo>
                  <a:cubicBezTo>
                    <a:pt x="206" y="385"/>
                    <a:pt x="204" y="387"/>
                    <a:pt x="202" y="387"/>
                  </a:cubicBezTo>
                  <a:cubicBezTo>
                    <a:pt x="200" y="387"/>
                    <a:pt x="199" y="385"/>
                    <a:pt x="199" y="383"/>
                  </a:cubicBezTo>
                  <a:cubicBezTo>
                    <a:pt x="199" y="363"/>
                    <a:pt x="199" y="363"/>
                    <a:pt x="199" y="363"/>
                  </a:cubicBezTo>
                  <a:cubicBezTo>
                    <a:pt x="199" y="356"/>
                    <a:pt x="196" y="350"/>
                    <a:pt x="191" y="345"/>
                  </a:cubicBezTo>
                  <a:cubicBezTo>
                    <a:pt x="189" y="342"/>
                    <a:pt x="185" y="340"/>
                    <a:pt x="182" y="339"/>
                  </a:cubicBezTo>
                  <a:cubicBezTo>
                    <a:pt x="152" y="339"/>
                    <a:pt x="152" y="339"/>
                    <a:pt x="152" y="339"/>
                  </a:cubicBezTo>
                  <a:cubicBezTo>
                    <a:pt x="148" y="340"/>
                    <a:pt x="144" y="342"/>
                    <a:pt x="142" y="345"/>
                  </a:cubicBezTo>
                  <a:cubicBezTo>
                    <a:pt x="137" y="350"/>
                    <a:pt x="134" y="356"/>
                    <a:pt x="134" y="363"/>
                  </a:cubicBezTo>
                  <a:cubicBezTo>
                    <a:pt x="134" y="691"/>
                    <a:pt x="134" y="691"/>
                    <a:pt x="134" y="691"/>
                  </a:cubicBezTo>
                  <a:cubicBezTo>
                    <a:pt x="134" y="698"/>
                    <a:pt x="137" y="704"/>
                    <a:pt x="142" y="708"/>
                  </a:cubicBezTo>
                  <a:cubicBezTo>
                    <a:pt x="144" y="711"/>
                    <a:pt x="148" y="713"/>
                    <a:pt x="152" y="714"/>
                  </a:cubicBezTo>
                  <a:cubicBezTo>
                    <a:pt x="182" y="714"/>
                    <a:pt x="182" y="714"/>
                    <a:pt x="182" y="714"/>
                  </a:cubicBezTo>
                  <a:cubicBezTo>
                    <a:pt x="185" y="713"/>
                    <a:pt x="189" y="711"/>
                    <a:pt x="191" y="708"/>
                  </a:cubicBezTo>
                  <a:cubicBezTo>
                    <a:pt x="196" y="704"/>
                    <a:pt x="199" y="698"/>
                    <a:pt x="199" y="691"/>
                  </a:cubicBezTo>
                  <a:cubicBezTo>
                    <a:pt x="199" y="411"/>
                    <a:pt x="199" y="411"/>
                    <a:pt x="199" y="411"/>
                  </a:cubicBezTo>
                  <a:cubicBezTo>
                    <a:pt x="199" y="409"/>
                    <a:pt x="200" y="407"/>
                    <a:pt x="202" y="407"/>
                  </a:cubicBezTo>
                  <a:cubicBezTo>
                    <a:pt x="204" y="407"/>
                    <a:pt x="206" y="409"/>
                    <a:pt x="206" y="411"/>
                  </a:cubicBezTo>
                  <a:cubicBezTo>
                    <a:pt x="206" y="691"/>
                    <a:pt x="206" y="691"/>
                    <a:pt x="206" y="691"/>
                  </a:cubicBezTo>
                  <a:cubicBezTo>
                    <a:pt x="206" y="700"/>
                    <a:pt x="202" y="708"/>
                    <a:pt x="197" y="713"/>
                  </a:cubicBezTo>
                  <a:cubicBezTo>
                    <a:pt x="196" y="714"/>
                    <a:pt x="196" y="714"/>
                    <a:pt x="195" y="714"/>
                  </a:cubicBezTo>
                  <a:cubicBezTo>
                    <a:pt x="203" y="714"/>
                    <a:pt x="203" y="714"/>
                    <a:pt x="203" y="714"/>
                  </a:cubicBezTo>
                  <a:cubicBezTo>
                    <a:pt x="219" y="712"/>
                    <a:pt x="235" y="703"/>
                    <a:pt x="246" y="692"/>
                  </a:cubicBezTo>
                  <a:cubicBezTo>
                    <a:pt x="261" y="677"/>
                    <a:pt x="270" y="657"/>
                    <a:pt x="270" y="635"/>
                  </a:cubicBezTo>
                  <a:cubicBezTo>
                    <a:pt x="270" y="634"/>
                    <a:pt x="270" y="634"/>
                    <a:pt x="270" y="634"/>
                  </a:cubicBezTo>
                  <a:cubicBezTo>
                    <a:pt x="270" y="632"/>
                    <a:pt x="271" y="630"/>
                    <a:pt x="273" y="630"/>
                  </a:cubicBezTo>
                  <a:cubicBezTo>
                    <a:pt x="275" y="630"/>
                    <a:pt x="277" y="632"/>
                    <a:pt x="277" y="634"/>
                  </a:cubicBezTo>
                  <a:cubicBezTo>
                    <a:pt x="277" y="635"/>
                    <a:pt x="277" y="635"/>
                    <a:pt x="277" y="635"/>
                  </a:cubicBezTo>
                  <a:cubicBezTo>
                    <a:pt x="277" y="659"/>
                    <a:pt x="267" y="681"/>
                    <a:pt x="251" y="697"/>
                  </a:cubicBezTo>
                  <a:cubicBezTo>
                    <a:pt x="244" y="704"/>
                    <a:pt x="236" y="710"/>
                    <a:pt x="226" y="714"/>
                  </a:cubicBezTo>
                  <a:cubicBezTo>
                    <a:pt x="227" y="714"/>
                    <a:pt x="227" y="714"/>
                    <a:pt x="227" y="714"/>
                  </a:cubicBezTo>
                  <a:cubicBezTo>
                    <a:pt x="254" y="714"/>
                    <a:pt x="278" y="704"/>
                    <a:pt x="295" y="686"/>
                  </a:cubicBezTo>
                  <a:cubicBezTo>
                    <a:pt x="313" y="669"/>
                    <a:pt x="324" y="644"/>
                    <a:pt x="324" y="618"/>
                  </a:cubicBezTo>
                  <a:cubicBezTo>
                    <a:pt x="324" y="436"/>
                    <a:pt x="324" y="436"/>
                    <a:pt x="324" y="436"/>
                  </a:cubicBezTo>
                  <a:cubicBezTo>
                    <a:pt x="324" y="409"/>
                    <a:pt x="313" y="385"/>
                    <a:pt x="295" y="367"/>
                  </a:cubicBezTo>
                  <a:cubicBezTo>
                    <a:pt x="278" y="350"/>
                    <a:pt x="254" y="339"/>
                    <a:pt x="227" y="339"/>
                  </a:cubicBezTo>
                  <a:cubicBezTo>
                    <a:pt x="226" y="339"/>
                    <a:pt x="226" y="339"/>
                    <a:pt x="226" y="339"/>
                  </a:cubicBezTo>
                  <a:cubicBezTo>
                    <a:pt x="236" y="343"/>
                    <a:pt x="244" y="349"/>
                    <a:pt x="251" y="357"/>
                  </a:cubicBezTo>
                  <a:cubicBezTo>
                    <a:pt x="267" y="373"/>
                    <a:pt x="277" y="395"/>
                    <a:pt x="277" y="419"/>
                  </a:cubicBezTo>
                  <a:cubicBezTo>
                    <a:pt x="277" y="606"/>
                    <a:pt x="277" y="606"/>
                    <a:pt x="277" y="606"/>
                  </a:cubicBezTo>
                  <a:cubicBezTo>
                    <a:pt x="277" y="608"/>
                    <a:pt x="275" y="610"/>
                    <a:pt x="273" y="610"/>
                  </a:cubicBezTo>
                  <a:cubicBezTo>
                    <a:pt x="271" y="610"/>
                    <a:pt x="270" y="608"/>
                    <a:pt x="270" y="606"/>
                  </a:cubicBezTo>
                  <a:cubicBezTo>
                    <a:pt x="270" y="419"/>
                    <a:pt x="270" y="419"/>
                    <a:pt x="270" y="419"/>
                  </a:cubicBezTo>
                  <a:cubicBezTo>
                    <a:pt x="270" y="397"/>
                    <a:pt x="261" y="376"/>
                    <a:pt x="246" y="362"/>
                  </a:cubicBezTo>
                  <a:cubicBezTo>
                    <a:pt x="235" y="350"/>
                    <a:pt x="219" y="342"/>
                    <a:pt x="203" y="339"/>
                  </a:cubicBezTo>
                  <a:cubicBezTo>
                    <a:pt x="195" y="339"/>
                    <a:pt x="195" y="339"/>
                    <a:pt x="195" y="339"/>
                  </a:cubicBezTo>
                  <a:cubicBezTo>
                    <a:pt x="196" y="339"/>
                    <a:pt x="196" y="340"/>
                    <a:pt x="197" y="340"/>
                  </a:cubicBezTo>
                  <a:cubicBezTo>
                    <a:pt x="202" y="346"/>
                    <a:pt x="206" y="354"/>
                    <a:pt x="206" y="363"/>
                  </a:cubicBezTo>
                  <a:cubicBezTo>
                    <a:pt x="206" y="383"/>
                    <a:pt x="206" y="383"/>
                    <a:pt x="206" y="383"/>
                  </a:cubicBezTo>
                  <a:close/>
                  <a:moveTo>
                    <a:pt x="138" y="714"/>
                  </a:moveTo>
                  <a:cubicBezTo>
                    <a:pt x="137" y="714"/>
                    <a:pt x="137" y="714"/>
                    <a:pt x="137" y="713"/>
                  </a:cubicBezTo>
                  <a:cubicBezTo>
                    <a:pt x="131" y="708"/>
                    <a:pt x="127" y="700"/>
                    <a:pt x="127" y="691"/>
                  </a:cubicBezTo>
                  <a:cubicBezTo>
                    <a:pt x="127" y="363"/>
                    <a:pt x="127" y="363"/>
                    <a:pt x="127" y="363"/>
                  </a:cubicBezTo>
                  <a:cubicBezTo>
                    <a:pt x="127" y="354"/>
                    <a:pt x="131" y="346"/>
                    <a:pt x="137" y="340"/>
                  </a:cubicBezTo>
                  <a:cubicBezTo>
                    <a:pt x="137" y="340"/>
                    <a:pt x="137" y="339"/>
                    <a:pt x="138" y="339"/>
                  </a:cubicBezTo>
                  <a:cubicBezTo>
                    <a:pt x="130" y="339"/>
                    <a:pt x="130" y="339"/>
                    <a:pt x="130" y="339"/>
                  </a:cubicBezTo>
                  <a:cubicBezTo>
                    <a:pt x="119" y="341"/>
                    <a:pt x="109" y="345"/>
                    <a:pt x="100" y="351"/>
                  </a:cubicBezTo>
                  <a:cubicBezTo>
                    <a:pt x="87" y="360"/>
                    <a:pt x="76" y="372"/>
                    <a:pt x="70" y="387"/>
                  </a:cubicBezTo>
                  <a:cubicBezTo>
                    <a:pt x="69" y="389"/>
                    <a:pt x="67" y="390"/>
                    <a:pt x="65" y="389"/>
                  </a:cubicBezTo>
                  <a:cubicBezTo>
                    <a:pt x="63" y="388"/>
                    <a:pt x="63" y="386"/>
                    <a:pt x="63" y="384"/>
                  </a:cubicBezTo>
                  <a:cubicBezTo>
                    <a:pt x="70" y="368"/>
                    <a:pt x="82" y="355"/>
                    <a:pt x="96" y="345"/>
                  </a:cubicBezTo>
                  <a:cubicBezTo>
                    <a:pt x="99" y="343"/>
                    <a:pt x="103" y="341"/>
                    <a:pt x="107" y="339"/>
                  </a:cubicBezTo>
                  <a:cubicBezTo>
                    <a:pt x="106" y="339"/>
                    <a:pt x="106" y="339"/>
                    <a:pt x="106" y="339"/>
                  </a:cubicBezTo>
                  <a:cubicBezTo>
                    <a:pt x="80" y="339"/>
                    <a:pt x="55" y="350"/>
                    <a:pt x="38" y="367"/>
                  </a:cubicBezTo>
                  <a:cubicBezTo>
                    <a:pt x="20" y="385"/>
                    <a:pt x="9" y="409"/>
                    <a:pt x="9" y="436"/>
                  </a:cubicBezTo>
                  <a:cubicBezTo>
                    <a:pt x="9" y="618"/>
                    <a:pt x="9" y="618"/>
                    <a:pt x="9" y="618"/>
                  </a:cubicBezTo>
                  <a:cubicBezTo>
                    <a:pt x="9" y="644"/>
                    <a:pt x="20" y="669"/>
                    <a:pt x="38" y="686"/>
                  </a:cubicBezTo>
                  <a:cubicBezTo>
                    <a:pt x="55" y="704"/>
                    <a:pt x="80" y="714"/>
                    <a:pt x="106" y="714"/>
                  </a:cubicBezTo>
                  <a:cubicBezTo>
                    <a:pt x="107" y="714"/>
                    <a:pt x="107" y="714"/>
                    <a:pt x="107" y="714"/>
                  </a:cubicBezTo>
                  <a:cubicBezTo>
                    <a:pt x="100" y="711"/>
                    <a:pt x="94" y="707"/>
                    <a:pt x="88" y="702"/>
                  </a:cubicBezTo>
                  <a:cubicBezTo>
                    <a:pt x="73" y="689"/>
                    <a:pt x="61" y="671"/>
                    <a:pt x="58" y="651"/>
                  </a:cubicBezTo>
                  <a:cubicBezTo>
                    <a:pt x="57" y="649"/>
                    <a:pt x="59" y="647"/>
                    <a:pt x="60" y="647"/>
                  </a:cubicBezTo>
                  <a:cubicBezTo>
                    <a:pt x="62" y="646"/>
                    <a:pt x="64" y="648"/>
                    <a:pt x="65" y="649"/>
                  </a:cubicBezTo>
                  <a:cubicBezTo>
                    <a:pt x="68" y="668"/>
                    <a:pt x="78" y="685"/>
                    <a:pt x="93" y="697"/>
                  </a:cubicBezTo>
                  <a:cubicBezTo>
                    <a:pt x="103" y="706"/>
                    <a:pt x="116" y="712"/>
                    <a:pt x="130" y="714"/>
                  </a:cubicBezTo>
                  <a:cubicBezTo>
                    <a:pt x="138" y="714"/>
                    <a:pt x="138" y="714"/>
                    <a:pt x="138" y="714"/>
                  </a:cubicBezTo>
                  <a:close/>
                  <a:moveTo>
                    <a:pt x="56" y="413"/>
                  </a:moveTo>
                  <a:cubicBezTo>
                    <a:pt x="56" y="414"/>
                    <a:pt x="56" y="415"/>
                    <a:pt x="56" y="416"/>
                  </a:cubicBezTo>
                  <a:cubicBezTo>
                    <a:pt x="56" y="417"/>
                    <a:pt x="56" y="418"/>
                    <a:pt x="56" y="419"/>
                  </a:cubicBezTo>
                  <a:cubicBezTo>
                    <a:pt x="56" y="623"/>
                    <a:pt x="56" y="623"/>
                    <a:pt x="56" y="623"/>
                  </a:cubicBezTo>
                  <a:cubicBezTo>
                    <a:pt x="56" y="625"/>
                    <a:pt x="58" y="626"/>
                    <a:pt x="60" y="626"/>
                  </a:cubicBezTo>
                  <a:cubicBezTo>
                    <a:pt x="62" y="626"/>
                    <a:pt x="63" y="625"/>
                    <a:pt x="63" y="623"/>
                  </a:cubicBezTo>
                  <a:cubicBezTo>
                    <a:pt x="63" y="419"/>
                    <a:pt x="63" y="419"/>
                    <a:pt x="63" y="419"/>
                  </a:cubicBezTo>
                  <a:cubicBezTo>
                    <a:pt x="63" y="418"/>
                    <a:pt x="63" y="417"/>
                    <a:pt x="63" y="416"/>
                  </a:cubicBezTo>
                  <a:cubicBezTo>
                    <a:pt x="63" y="415"/>
                    <a:pt x="63" y="414"/>
                    <a:pt x="63" y="413"/>
                  </a:cubicBezTo>
                  <a:cubicBezTo>
                    <a:pt x="64" y="411"/>
                    <a:pt x="62" y="410"/>
                    <a:pt x="60" y="409"/>
                  </a:cubicBezTo>
                  <a:cubicBezTo>
                    <a:pt x="58" y="409"/>
                    <a:pt x="56" y="411"/>
                    <a:pt x="56" y="413"/>
                  </a:cubicBezTo>
                  <a:close/>
                  <a:moveTo>
                    <a:pt x="227" y="724"/>
                  </a:moveTo>
                  <a:cubicBezTo>
                    <a:pt x="227" y="724"/>
                    <a:pt x="227" y="724"/>
                    <a:pt x="227" y="724"/>
                  </a:cubicBezTo>
                  <a:cubicBezTo>
                    <a:pt x="106" y="724"/>
                    <a:pt x="106" y="724"/>
                    <a:pt x="106" y="724"/>
                  </a:cubicBezTo>
                  <a:cubicBezTo>
                    <a:pt x="106" y="724"/>
                    <a:pt x="106" y="724"/>
                    <a:pt x="106" y="724"/>
                  </a:cubicBezTo>
                  <a:cubicBezTo>
                    <a:pt x="104" y="724"/>
                    <a:pt x="103" y="725"/>
                    <a:pt x="102" y="726"/>
                  </a:cubicBezTo>
                  <a:cubicBezTo>
                    <a:pt x="102" y="726"/>
                    <a:pt x="102" y="726"/>
                    <a:pt x="102" y="726"/>
                  </a:cubicBezTo>
                  <a:cubicBezTo>
                    <a:pt x="101" y="727"/>
                    <a:pt x="100" y="728"/>
                    <a:pt x="100" y="730"/>
                  </a:cubicBezTo>
                  <a:cubicBezTo>
                    <a:pt x="100" y="749"/>
                    <a:pt x="100" y="749"/>
                    <a:pt x="100" y="749"/>
                  </a:cubicBezTo>
                  <a:cubicBezTo>
                    <a:pt x="100" y="751"/>
                    <a:pt x="101" y="752"/>
                    <a:pt x="102" y="753"/>
                  </a:cubicBezTo>
                  <a:cubicBezTo>
                    <a:pt x="102" y="753"/>
                    <a:pt x="102" y="753"/>
                    <a:pt x="102" y="753"/>
                  </a:cubicBezTo>
                  <a:cubicBezTo>
                    <a:pt x="103" y="754"/>
                    <a:pt x="104" y="755"/>
                    <a:pt x="106" y="755"/>
                  </a:cubicBezTo>
                  <a:cubicBezTo>
                    <a:pt x="167" y="755"/>
                    <a:pt x="167" y="755"/>
                    <a:pt x="167" y="755"/>
                  </a:cubicBezTo>
                  <a:cubicBezTo>
                    <a:pt x="227" y="755"/>
                    <a:pt x="227" y="755"/>
                    <a:pt x="227" y="755"/>
                  </a:cubicBezTo>
                  <a:cubicBezTo>
                    <a:pt x="229" y="755"/>
                    <a:pt x="230" y="754"/>
                    <a:pt x="231" y="753"/>
                  </a:cubicBezTo>
                  <a:cubicBezTo>
                    <a:pt x="231" y="753"/>
                    <a:pt x="231" y="753"/>
                    <a:pt x="231" y="753"/>
                  </a:cubicBezTo>
                  <a:cubicBezTo>
                    <a:pt x="232" y="752"/>
                    <a:pt x="233" y="751"/>
                    <a:pt x="233" y="749"/>
                  </a:cubicBezTo>
                  <a:cubicBezTo>
                    <a:pt x="233" y="730"/>
                    <a:pt x="233" y="730"/>
                    <a:pt x="233" y="730"/>
                  </a:cubicBezTo>
                  <a:cubicBezTo>
                    <a:pt x="233" y="728"/>
                    <a:pt x="232" y="727"/>
                    <a:pt x="231" y="726"/>
                  </a:cubicBezTo>
                  <a:cubicBezTo>
                    <a:pt x="231" y="726"/>
                    <a:pt x="231" y="726"/>
                    <a:pt x="231" y="726"/>
                  </a:cubicBezTo>
                  <a:cubicBezTo>
                    <a:pt x="230" y="725"/>
                    <a:pt x="229" y="724"/>
                    <a:pt x="227" y="724"/>
                  </a:cubicBezTo>
                  <a:close/>
                  <a:moveTo>
                    <a:pt x="227" y="299"/>
                  </a:moveTo>
                  <a:cubicBezTo>
                    <a:pt x="192" y="299"/>
                    <a:pt x="192" y="299"/>
                    <a:pt x="192" y="299"/>
                  </a:cubicBezTo>
                  <a:cubicBezTo>
                    <a:pt x="141" y="299"/>
                    <a:pt x="141" y="299"/>
                    <a:pt x="141" y="299"/>
                  </a:cubicBezTo>
                  <a:cubicBezTo>
                    <a:pt x="106" y="299"/>
                    <a:pt x="106" y="299"/>
                    <a:pt x="106" y="299"/>
                  </a:cubicBezTo>
                  <a:cubicBezTo>
                    <a:pt x="104" y="299"/>
                    <a:pt x="103" y="299"/>
                    <a:pt x="102" y="300"/>
                  </a:cubicBezTo>
                  <a:cubicBezTo>
                    <a:pt x="102" y="300"/>
                    <a:pt x="102" y="300"/>
                    <a:pt x="102" y="300"/>
                  </a:cubicBezTo>
                  <a:cubicBezTo>
                    <a:pt x="101" y="301"/>
                    <a:pt x="100" y="303"/>
                    <a:pt x="100" y="304"/>
                  </a:cubicBezTo>
                  <a:cubicBezTo>
                    <a:pt x="100" y="324"/>
                    <a:pt x="100" y="324"/>
                    <a:pt x="100" y="324"/>
                  </a:cubicBezTo>
                  <a:cubicBezTo>
                    <a:pt x="100" y="325"/>
                    <a:pt x="101" y="327"/>
                    <a:pt x="102" y="328"/>
                  </a:cubicBezTo>
                  <a:cubicBezTo>
                    <a:pt x="102" y="328"/>
                    <a:pt x="102" y="328"/>
                    <a:pt x="102" y="328"/>
                  </a:cubicBezTo>
                  <a:cubicBezTo>
                    <a:pt x="103" y="329"/>
                    <a:pt x="104" y="330"/>
                    <a:pt x="106" y="330"/>
                  </a:cubicBezTo>
                  <a:cubicBezTo>
                    <a:pt x="106" y="330"/>
                    <a:pt x="106" y="330"/>
                    <a:pt x="106" y="330"/>
                  </a:cubicBezTo>
                  <a:cubicBezTo>
                    <a:pt x="227" y="330"/>
                    <a:pt x="227" y="330"/>
                    <a:pt x="227" y="330"/>
                  </a:cubicBezTo>
                  <a:cubicBezTo>
                    <a:pt x="227" y="330"/>
                    <a:pt x="227" y="330"/>
                    <a:pt x="227" y="330"/>
                  </a:cubicBezTo>
                  <a:cubicBezTo>
                    <a:pt x="229" y="330"/>
                    <a:pt x="230" y="329"/>
                    <a:pt x="231" y="328"/>
                  </a:cubicBezTo>
                  <a:cubicBezTo>
                    <a:pt x="231" y="328"/>
                    <a:pt x="231" y="328"/>
                    <a:pt x="231" y="328"/>
                  </a:cubicBezTo>
                  <a:cubicBezTo>
                    <a:pt x="232" y="327"/>
                    <a:pt x="233" y="325"/>
                    <a:pt x="233" y="324"/>
                  </a:cubicBezTo>
                  <a:cubicBezTo>
                    <a:pt x="233" y="304"/>
                    <a:pt x="233" y="304"/>
                    <a:pt x="233" y="304"/>
                  </a:cubicBezTo>
                  <a:cubicBezTo>
                    <a:pt x="233" y="303"/>
                    <a:pt x="232" y="301"/>
                    <a:pt x="231" y="300"/>
                  </a:cubicBezTo>
                  <a:cubicBezTo>
                    <a:pt x="230" y="299"/>
                    <a:pt x="229" y="299"/>
                    <a:pt x="227"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4" name="Oval 38"/>
            <p:cNvSpPr>
              <a:spLocks noChangeArrowheads="1"/>
            </p:cNvSpPr>
            <p:nvPr/>
          </p:nvSpPr>
          <p:spPr bwMode="auto">
            <a:xfrm>
              <a:off x="1079802" y="512763"/>
              <a:ext cx="100013"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5" name="Oval 39"/>
            <p:cNvSpPr>
              <a:spLocks noChangeArrowheads="1"/>
            </p:cNvSpPr>
            <p:nvPr/>
          </p:nvSpPr>
          <p:spPr bwMode="auto">
            <a:xfrm>
              <a:off x="1097265" y="660400"/>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6" name="Oval 40"/>
            <p:cNvSpPr>
              <a:spLocks noChangeArrowheads="1"/>
            </p:cNvSpPr>
            <p:nvPr/>
          </p:nvSpPr>
          <p:spPr bwMode="auto">
            <a:xfrm>
              <a:off x="1097265" y="398463"/>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46"/>
            <p:cNvSpPr>
              <a:spLocks noEditPoints="1"/>
            </p:cNvSpPr>
            <p:nvPr/>
          </p:nvSpPr>
          <p:spPr bwMode="auto">
            <a:xfrm>
              <a:off x="195565" y="1039813"/>
              <a:ext cx="144463" cy="881063"/>
            </a:xfrm>
            <a:custGeom>
              <a:avLst/>
              <a:gdLst>
                <a:gd name="T0" fmla="*/ 7 w 42"/>
                <a:gd name="T1" fmla="*/ 0 h 257"/>
                <a:gd name="T2" fmla="*/ 7 w 42"/>
                <a:gd name="T3" fmla="*/ 13 h 257"/>
                <a:gd name="T4" fmla="*/ 13 w 42"/>
                <a:gd name="T5" fmla="*/ 44 h 257"/>
                <a:gd name="T6" fmla="*/ 13 w 42"/>
                <a:gd name="T7" fmla="*/ 43 h 257"/>
                <a:gd name="T8" fmla="*/ 0 w 42"/>
                <a:gd name="T9" fmla="*/ 43 h 257"/>
                <a:gd name="T10" fmla="*/ 0 w 42"/>
                <a:gd name="T11" fmla="*/ 44 h 257"/>
                <a:gd name="T12" fmla="*/ 13 w 42"/>
                <a:gd name="T13" fmla="*/ 44 h 257"/>
                <a:gd name="T14" fmla="*/ 36 w 42"/>
                <a:gd name="T15" fmla="*/ 19 h 257"/>
                <a:gd name="T16" fmla="*/ 36 w 42"/>
                <a:gd name="T17" fmla="*/ 31 h 257"/>
                <a:gd name="T18" fmla="*/ 13 w 42"/>
                <a:gd name="T19" fmla="*/ 232 h 257"/>
                <a:gd name="T20" fmla="*/ 0 w 42"/>
                <a:gd name="T21" fmla="*/ 232 h 257"/>
                <a:gd name="T22" fmla="*/ 13 w 42"/>
                <a:gd name="T23" fmla="*/ 232 h 257"/>
                <a:gd name="T24" fmla="*/ 7 w 42"/>
                <a:gd name="T25" fmla="*/ 200 h 257"/>
                <a:gd name="T26" fmla="*/ 7 w 42"/>
                <a:gd name="T27" fmla="*/ 188 h 257"/>
                <a:gd name="T28" fmla="*/ 13 w 42"/>
                <a:gd name="T29" fmla="*/ 156 h 257"/>
                <a:gd name="T30" fmla="*/ 0 w 42"/>
                <a:gd name="T31" fmla="*/ 156 h 257"/>
                <a:gd name="T32" fmla="*/ 13 w 42"/>
                <a:gd name="T33" fmla="*/ 156 h 257"/>
                <a:gd name="T34" fmla="*/ 7 w 42"/>
                <a:gd name="T35" fmla="*/ 125 h 257"/>
                <a:gd name="T36" fmla="*/ 7 w 42"/>
                <a:gd name="T37" fmla="*/ 112 h 257"/>
                <a:gd name="T38" fmla="*/ 13 w 42"/>
                <a:gd name="T39" fmla="*/ 81 h 257"/>
                <a:gd name="T40" fmla="*/ 0 w 42"/>
                <a:gd name="T41" fmla="*/ 81 h 257"/>
                <a:gd name="T42" fmla="*/ 13 w 42"/>
                <a:gd name="T43" fmla="*/ 81 h 257"/>
                <a:gd name="T44" fmla="*/ 36 w 42"/>
                <a:gd name="T45" fmla="*/ 257 h 257"/>
                <a:gd name="T46" fmla="*/ 36 w 42"/>
                <a:gd name="T47" fmla="*/ 244 h 257"/>
                <a:gd name="T48" fmla="*/ 42 w 42"/>
                <a:gd name="T49" fmla="*/ 213 h 257"/>
                <a:gd name="T50" fmla="*/ 29 w 42"/>
                <a:gd name="T51" fmla="*/ 213 h 257"/>
                <a:gd name="T52" fmla="*/ 42 w 42"/>
                <a:gd name="T53" fmla="*/ 213 h 257"/>
                <a:gd name="T54" fmla="*/ 36 w 42"/>
                <a:gd name="T55" fmla="*/ 181 h 257"/>
                <a:gd name="T56" fmla="*/ 36 w 42"/>
                <a:gd name="T57" fmla="*/ 169 h 257"/>
                <a:gd name="T58" fmla="*/ 42 w 42"/>
                <a:gd name="T59" fmla="*/ 137 h 257"/>
                <a:gd name="T60" fmla="*/ 29 w 42"/>
                <a:gd name="T61" fmla="*/ 137 h 257"/>
                <a:gd name="T62" fmla="*/ 42 w 42"/>
                <a:gd name="T63" fmla="*/ 137 h 257"/>
                <a:gd name="T64" fmla="*/ 36 w 42"/>
                <a:gd name="T65" fmla="*/ 106 h 257"/>
                <a:gd name="T66" fmla="*/ 36 w 42"/>
                <a:gd name="T67" fmla="*/ 93 h 257"/>
                <a:gd name="T68" fmla="*/ 42 w 42"/>
                <a:gd name="T69" fmla="*/ 62 h 257"/>
                <a:gd name="T70" fmla="*/ 29 w 42"/>
                <a:gd name="T71" fmla="*/ 62 h 257"/>
                <a:gd name="T72" fmla="*/ 42 w 42"/>
                <a:gd name="T73" fmla="*/ 6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13" y="6"/>
                  </a:moveTo>
                  <a:cubicBezTo>
                    <a:pt x="13" y="3"/>
                    <a:pt x="10" y="0"/>
                    <a:pt x="7" y="0"/>
                  </a:cubicBezTo>
                  <a:cubicBezTo>
                    <a:pt x="3" y="0"/>
                    <a:pt x="0" y="3"/>
                    <a:pt x="0" y="6"/>
                  </a:cubicBezTo>
                  <a:cubicBezTo>
                    <a:pt x="0" y="10"/>
                    <a:pt x="3" y="13"/>
                    <a:pt x="7" y="13"/>
                  </a:cubicBezTo>
                  <a:cubicBezTo>
                    <a:pt x="10" y="13"/>
                    <a:pt x="13" y="10"/>
                    <a:pt x="13" y="6"/>
                  </a:cubicBezTo>
                  <a:close/>
                  <a:moveTo>
                    <a:pt x="13" y="44"/>
                  </a:moveTo>
                  <a:cubicBezTo>
                    <a:pt x="13" y="44"/>
                    <a:pt x="13" y="44"/>
                    <a:pt x="13" y="43"/>
                  </a:cubicBezTo>
                  <a:cubicBezTo>
                    <a:pt x="13" y="43"/>
                    <a:pt x="13" y="43"/>
                    <a:pt x="13" y="43"/>
                  </a:cubicBezTo>
                  <a:cubicBezTo>
                    <a:pt x="13" y="39"/>
                    <a:pt x="10" y="36"/>
                    <a:pt x="7" y="36"/>
                  </a:cubicBezTo>
                  <a:cubicBezTo>
                    <a:pt x="3" y="36"/>
                    <a:pt x="0" y="39"/>
                    <a:pt x="0" y="43"/>
                  </a:cubicBezTo>
                  <a:cubicBezTo>
                    <a:pt x="0" y="43"/>
                    <a:pt x="0" y="43"/>
                    <a:pt x="1" y="43"/>
                  </a:cubicBezTo>
                  <a:cubicBezTo>
                    <a:pt x="0" y="44"/>
                    <a:pt x="0" y="44"/>
                    <a:pt x="0" y="44"/>
                  </a:cubicBezTo>
                  <a:cubicBezTo>
                    <a:pt x="0" y="48"/>
                    <a:pt x="3" y="50"/>
                    <a:pt x="7" y="50"/>
                  </a:cubicBezTo>
                  <a:cubicBezTo>
                    <a:pt x="10" y="50"/>
                    <a:pt x="13" y="48"/>
                    <a:pt x="13" y="44"/>
                  </a:cubicBezTo>
                  <a:close/>
                  <a:moveTo>
                    <a:pt x="42" y="25"/>
                  </a:moveTo>
                  <a:cubicBezTo>
                    <a:pt x="42" y="22"/>
                    <a:pt x="39" y="19"/>
                    <a:pt x="36" y="19"/>
                  </a:cubicBezTo>
                  <a:cubicBezTo>
                    <a:pt x="32" y="19"/>
                    <a:pt x="29" y="22"/>
                    <a:pt x="29" y="25"/>
                  </a:cubicBezTo>
                  <a:cubicBezTo>
                    <a:pt x="29" y="29"/>
                    <a:pt x="32" y="31"/>
                    <a:pt x="36" y="31"/>
                  </a:cubicBezTo>
                  <a:cubicBezTo>
                    <a:pt x="39" y="31"/>
                    <a:pt x="42" y="29"/>
                    <a:pt x="42" y="25"/>
                  </a:cubicBezTo>
                  <a:close/>
                  <a:moveTo>
                    <a:pt x="13" y="232"/>
                  </a:moveTo>
                  <a:cubicBezTo>
                    <a:pt x="13" y="235"/>
                    <a:pt x="10" y="238"/>
                    <a:pt x="7" y="238"/>
                  </a:cubicBezTo>
                  <a:cubicBezTo>
                    <a:pt x="3" y="238"/>
                    <a:pt x="0" y="235"/>
                    <a:pt x="0" y="232"/>
                  </a:cubicBezTo>
                  <a:cubicBezTo>
                    <a:pt x="0" y="228"/>
                    <a:pt x="3" y="225"/>
                    <a:pt x="7" y="225"/>
                  </a:cubicBezTo>
                  <a:cubicBezTo>
                    <a:pt x="10" y="225"/>
                    <a:pt x="13" y="228"/>
                    <a:pt x="13" y="232"/>
                  </a:cubicBezTo>
                  <a:close/>
                  <a:moveTo>
                    <a:pt x="13" y="194"/>
                  </a:moveTo>
                  <a:cubicBezTo>
                    <a:pt x="13" y="197"/>
                    <a:pt x="10" y="200"/>
                    <a:pt x="7" y="200"/>
                  </a:cubicBezTo>
                  <a:cubicBezTo>
                    <a:pt x="3" y="200"/>
                    <a:pt x="0" y="197"/>
                    <a:pt x="0" y="194"/>
                  </a:cubicBezTo>
                  <a:cubicBezTo>
                    <a:pt x="0" y="190"/>
                    <a:pt x="3" y="188"/>
                    <a:pt x="7" y="188"/>
                  </a:cubicBezTo>
                  <a:cubicBezTo>
                    <a:pt x="10" y="188"/>
                    <a:pt x="13" y="190"/>
                    <a:pt x="13" y="194"/>
                  </a:cubicBezTo>
                  <a:close/>
                  <a:moveTo>
                    <a:pt x="13" y="156"/>
                  </a:moveTo>
                  <a:cubicBezTo>
                    <a:pt x="13" y="160"/>
                    <a:pt x="10" y="163"/>
                    <a:pt x="7" y="163"/>
                  </a:cubicBezTo>
                  <a:cubicBezTo>
                    <a:pt x="3" y="163"/>
                    <a:pt x="0" y="160"/>
                    <a:pt x="0" y="156"/>
                  </a:cubicBezTo>
                  <a:cubicBezTo>
                    <a:pt x="0" y="153"/>
                    <a:pt x="3" y="150"/>
                    <a:pt x="7" y="150"/>
                  </a:cubicBezTo>
                  <a:cubicBezTo>
                    <a:pt x="10" y="150"/>
                    <a:pt x="13" y="153"/>
                    <a:pt x="13" y="156"/>
                  </a:cubicBezTo>
                  <a:close/>
                  <a:moveTo>
                    <a:pt x="13" y="118"/>
                  </a:moveTo>
                  <a:cubicBezTo>
                    <a:pt x="13" y="122"/>
                    <a:pt x="10" y="125"/>
                    <a:pt x="7" y="125"/>
                  </a:cubicBezTo>
                  <a:cubicBezTo>
                    <a:pt x="3" y="125"/>
                    <a:pt x="0" y="122"/>
                    <a:pt x="0" y="118"/>
                  </a:cubicBezTo>
                  <a:cubicBezTo>
                    <a:pt x="0" y="115"/>
                    <a:pt x="3" y="112"/>
                    <a:pt x="7" y="112"/>
                  </a:cubicBezTo>
                  <a:cubicBezTo>
                    <a:pt x="10" y="112"/>
                    <a:pt x="13" y="115"/>
                    <a:pt x="13" y="118"/>
                  </a:cubicBezTo>
                  <a:close/>
                  <a:moveTo>
                    <a:pt x="13" y="81"/>
                  </a:moveTo>
                  <a:cubicBezTo>
                    <a:pt x="13" y="84"/>
                    <a:pt x="10" y="87"/>
                    <a:pt x="7" y="87"/>
                  </a:cubicBezTo>
                  <a:cubicBezTo>
                    <a:pt x="3" y="87"/>
                    <a:pt x="0" y="84"/>
                    <a:pt x="0" y="81"/>
                  </a:cubicBezTo>
                  <a:cubicBezTo>
                    <a:pt x="0" y="77"/>
                    <a:pt x="3" y="74"/>
                    <a:pt x="7" y="74"/>
                  </a:cubicBezTo>
                  <a:cubicBezTo>
                    <a:pt x="10" y="74"/>
                    <a:pt x="13" y="77"/>
                    <a:pt x="13" y="81"/>
                  </a:cubicBezTo>
                  <a:close/>
                  <a:moveTo>
                    <a:pt x="42" y="251"/>
                  </a:moveTo>
                  <a:cubicBezTo>
                    <a:pt x="42" y="254"/>
                    <a:pt x="39" y="257"/>
                    <a:pt x="36" y="257"/>
                  </a:cubicBezTo>
                  <a:cubicBezTo>
                    <a:pt x="32" y="257"/>
                    <a:pt x="29" y="254"/>
                    <a:pt x="29" y="251"/>
                  </a:cubicBezTo>
                  <a:cubicBezTo>
                    <a:pt x="29" y="247"/>
                    <a:pt x="32" y="244"/>
                    <a:pt x="36" y="244"/>
                  </a:cubicBezTo>
                  <a:cubicBezTo>
                    <a:pt x="39" y="244"/>
                    <a:pt x="42" y="247"/>
                    <a:pt x="42" y="251"/>
                  </a:cubicBezTo>
                  <a:close/>
                  <a:moveTo>
                    <a:pt x="42" y="213"/>
                  </a:moveTo>
                  <a:cubicBezTo>
                    <a:pt x="42" y="216"/>
                    <a:pt x="39" y="219"/>
                    <a:pt x="36" y="219"/>
                  </a:cubicBezTo>
                  <a:cubicBezTo>
                    <a:pt x="32" y="219"/>
                    <a:pt x="29" y="216"/>
                    <a:pt x="29" y="213"/>
                  </a:cubicBezTo>
                  <a:cubicBezTo>
                    <a:pt x="29" y="209"/>
                    <a:pt x="32" y="207"/>
                    <a:pt x="36" y="207"/>
                  </a:cubicBezTo>
                  <a:cubicBezTo>
                    <a:pt x="39" y="207"/>
                    <a:pt x="42" y="209"/>
                    <a:pt x="42" y="213"/>
                  </a:cubicBezTo>
                  <a:close/>
                  <a:moveTo>
                    <a:pt x="42" y="175"/>
                  </a:moveTo>
                  <a:cubicBezTo>
                    <a:pt x="42" y="179"/>
                    <a:pt x="39" y="181"/>
                    <a:pt x="36" y="181"/>
                  </a:cubicBezTo>
                  <a:cubicBezTo>
                    <a:pt x="32" y="181"/>
                    <a:pt x="29" y="179"/>
                    <a:pt x="29" y="175"/>
                  </a:cubicBezTo>
                  <a:cubicBezTo>
                    <a:pt x="29" y="172"/>
                    <a:pt x="32" y="169"/>
                    <a:pt x="36" y="169"/>
                  </a:cubicBezTo>
                  <a:cubicBezTo>
                    <a:pt x="39" y="169"/>
                    <a:pt x="42" y="172"/>
                    <a:pt x="42" y="175"/>
                  </a:cubicBezTo>
                  <a:close/>
                  <a:moveTo>
                    <a:pt x="42" y="137"/>
                  </a:moveTo>
                  <a:cubicBezTo>
                    <a:pt x="42" y="141"/>
                    <a:pt x="39" y="144"/>
                    <a:pt x="36" y="144"/>
                  </a:cubicBezTo>
                  <a:cubicBezTo>
                    <a:pt x="32" y="144"/>
                    <a:pt x="29" y="141"/>
                    <a:pt x="29" y="137"/>
                  </a:cubicBezTo>
                  <a:cubicBezTo>
                    <a:pt x="29" y="134"/>
                    <a:pt x="32" y="131"/>
                    <a:pt x="36" y="131"/>
                  </a:cubicBezTo>
                  <a:cubicBezTo>
                    <a:pt x="39" y="131"/>
                    <a:pt x="42" y="134"/>
                    <a:pt x="42" y="137"/>
                  </a:cubicBezTo>
                  <a:close/>
                  <a:moveTo>
                    <a:pt x="42" y="100"/>
                  </a:moveTo>
                  <a:cubicBezTo>
                    <a:pt x="42" y="103"/>
                    <a:pt x="39" y="106"/>
                    <a:pt x="36" y="106"/>
                  </a:cubicBezTo>
                  <a:cubicBezTo>
                    <a:pt x="32" y="106"/>
                    <a:pt x="29" y="103"/>
                    <a:pt x="29" y="100"/>
                  </a:cubicBezTo>
                  <a:cubicBezTo>
                    <a:pt x="29" y="96"/>
                    <a:pt x="32" y="93"/>
                    <a:pt x="36" y="93"/>
                  </a:cubicBezTo>
                  <a:cubicBezTo>
                    <a:pt x="39" y="93"/>
                    <a:pt x="42" y="96"/>
                    <a:pt x="42" y="100"/>
                  </a:cubicBezTo>
                  <a:close/>
                  <a:moveTo>
                    <a:pt x="42" y="62"/>
                  </a:moveTo>
                  <a:cubicBezTo>
                    <a:pt x="42" y="65"/>
                    <a:pt x="39" y="68"/>
                    <a:pt x="36" y="68"/>
                  </a:cubicBezTo>
                  <a:cubicBezTo>
                    <a:pt x="32" y="68"/>
                    <a:pt x="29" y="65"/>
                    <a:pt x="29" y="62"/>
                  </a:cubicBezTo>
                  <a:cubicBezTo>
                    <a:pt x="29" y="58"/>
                    <a:pt x="32" y="55"/>
                    <a:pt x="36" y="55"/>
                  </a:cubicBezTo>
                  <a:cubicBezTo>
                    <a:pt x="39" y="55"/>
                    <a:pt x="42" y="58"/>
                    <a:pt x="4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47"/>
          <p:cNvSpPr>
            <a:spLocks noEditPoints="1"/>
          </p:cNvSpPr>
          <p:nvPr/>
        </p:nvSpPr>
        <p:spPr bwMode="auto">
          <a:xfrm>
            <a:off x="11802697" y="4029075"/>
            <a:ext cx="144463" cy="881063"/>
          </a:xfrm>
          <a:custGeom>
            <a:avLst/>
            <a:gdLst>
              <a:gd name="T0" fmla="*/ 35 w 42"/>
              <a:gd name="T1" fmla="*/ 0 h 257"/>
              <a:gd name="T2" fmla="*/ 35 w 42"/>
              <a:gd name="T3" fmla="*/ 12 h 257"/>
              <a:gd name="T4" fmla="*/ 29 w 42"/>
              <a:gd name="T5" fmla="*/ 44 h 257"/>
              <a:gd name="T6" fmla="*/ 29 w 42"/>
              <a:gd name="T7" fmla="*/ 42 h 257"/>
              <a:gd name="T8" fmla="*/ 42 w 42"/>
              <a:gd name="T9" fmla="*/ 42 h 257"/>
              <a:gd name="T10" fmla="*/ 42 w 42"/>
              <a:gd name="T11" fmla="*/ 44 h 257"/>
              <a:gd name="T12" fmla="*/ 29 w 42"/>
              <a:gd name="T13" fmla="*/ 44 h 257"/>
              <a:gd name="T14" fmla="*/ 6 w 42"/>
              <a:gd name="T15" fmla="*/ 18 h 257"/>
              <a:gd name="T16" fmla="*/ 6 w 42"/>
              <a:gd name="T17" fmla="*/ 31 h 257"/>
              <a:gd name="T18" fmla="*/ 29 w 42"/>
              <a:gd name="T19" fmla="*/ 231 h 257"/>
              <a:gd name="T20" fmla="*/ 42 w 42"/>
              <a:gd name="T21" fmla="*/ 231 h 257"/>
              <a:gd name="T22" fmla="*/ 29 w 42"/>
              <a:gd name="T23" fmla="*/ 231 h 257"/>
              <a:gd name="T24" fmla="*/ 35 w 42"/>
              <a:gd name="T25" fmla="*/ 200 h 257"/>
              <a:gd name="T26" fmla="*/ 35 w 42"/>
              <a:gd name="T27" fmla="*/ 187 h 257"/>
              <a:gd name="T28" fmla="*/ 29 w 42"/>
              <a:gd name="T29" fmla="*/ 156 h 257"/>
              <a:gd name="T30" fmla="*/ 42 w 42"/>
              <a:gd name="T31" fmla="*/ 156 h 257"/>
              <a:gd name="T32" fmla="*/ 29 w 42"/>
              <a:gd name="T33" fmla="*/ 156 h 257"/>
              <a:gd name="T34" fmla="*/ 35 w 42"/>
              <a:gd name="T35" fmla="*/ 124 h 257"/>
              <a:gd name="T36" fmla="*/ 35 w 42"/>
              <a:gd name="T37" fmla="*/ 112 h 257"/>
              <a:gd name="T38" fmla="*/ 29 w 42"/>
              <a:gd name="T39" fmla="*/ 80 h 257"/>
              <a:gd name="T40" fmla="*/ 42 w 42"/>
              <a:gd name="T41" fmla="*/ 80 h 257"/>
              <a:gd name="T42" fmla="*/ 29 w 42"/>
              <a:gd name="T43" fmla="*/ 80 h 257"/>
              <a:gd name="T44" fmla="*/ 6 w 42"/>
              <a:gd name="T45" fmla="*/ 257 h 257"/>
              <a:gd name="T46" fmla="*/ 6 w 42"/>
              <a:gd name="T47" fmla="*/ 244 h 257"/>
              <a:gd name="T48" fmla="*/ 0 w 42"/>
              <a:gd name="T49" fmla="*/ 213 h 257"/>
              <a:gd name="T50" fmla="*/ 13 w 42"/>
              <a:gd name="T51" fmla="*/ 213 h 257"/>
              <a:gd name="T52" fmla="*/ 0 w 42"/>
              <a:gd name="T53" fmla="*/ 213 h 257"/>
              <a:gd name="T54" fmla="*/ 6 w 42"/>
              <a:gd name="T55" fmla="*/ 181 h 257"/>
              <a:gd name="T56" fmla="*/ 6 w 42"/>
              <a:gd name="T57" fmla="*/ 168 h 257"/>
              <a:gd name="T58" fmla="*/ 0 w 42"/>
              <a:gd name="T59" fmla="*/ 137 h 257"/>
              <a:gd name="T60" fmla="*/ 13 w 42"/>
              <a:gd name="T61" fmla="*/ 137 h 257"/>
              <a:gd name="T62" fmla="*/ 0 w 42"/>
              <a:gd name="T63" fmla="*/ 137 h 257"/>
              <a:gd name="T64" fmla="*/ 6 w 42"/>
              <a:gd name="T65" fmla="*/ 106 h 257"/>
              <a:gd name="T66" fmla="*/ 6 w 42"/>
              <a:gd name="T67" fmla="*/ 93 h 257"/>
              <a:gd name="T68" fmla="*/ 0 w 42"/>
              <a:gd name="T69" fmla="*/ 61 h 257"/>
              <a:gd name="T70" fmla="*/ 13 w 42"/>
              <a:gd name="T71" fmla="*/ 61 h 257"/>
              <a:gd name="T72" fmla="*/ 0 w 42"/>
              <a:gd name="T73" fmla="*/ 6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29" y="6"/>
                </a:moveTo>
                <a:cubicBezTo>
                  <a:pt x="29" y="2"/>
                  <a:pt x="32" y="0"/>
                  <a:pt x="35" y="0"/>
                </a:cubicBezTo>
                <a:cubicBezTo>
                  <a:pt x="39" y="0"/>
                  <a:pt x="42" y="2"/>
                  <a:pt x="42" y="6"/>
                </a:cubicBezTo>
                <a:cubicBezTo>
                  <a:pt x="42" y="9"/>
                  <a:pt x="39" y="12"/>
                  <a:pt x="35" y="12"/>
                </a:cubicBezTo>
                <a:cubicBezTo>
                  <a:pt x="32" y="12"/>
                  <a:pt x="29" y="9"/>
                  <a:pt x="29" y="6"/>
                </a:cubicBezTo>
                <a:close/>
                <a:moveTo>
                  <a:pt x="29" y="44"/>
                </a:moveTo>
                <a:cubicBezTo>
                  <a:pt x="29" y="43"/>
                  <a:pt x="29" y="43"/>
                  <a:pt x="29" y="43"/>
                </a:cubicBezTo>
                <a:cubicBezTo>
                  <a:pt x="29" y="43"/>
                  <a:pt x="29" y="43"/>
                  <a:pt x="29" y="42"/>
                </a:cubicBezTo>
                <a:cubicBezTo>
                  <a:pt x="29" y="39"/>
                  <a:pt x="32" y="36"/>
                  <a:pt x="35" y="36"/>
                </a:cubicBezTo>
                <a:cubicBezTo>
                  <a:pt x="39" y="36"/>
                  <a:pt x="42" y="39"/>
                  <a:pt x="42" y="42"/>
                </a:cubicBezTo>
                <a:cubicBezTo>
                  <a:pt x="42" y="43"/>
                  <a:pt x="42" y="43"/>
                  <a:pt x="42" y="43"/>
                </a:cubicBezTo>
                <a:cubicBezTo>
                  <a:pt x="42" y="43"/>
                  <a:pt x="42" y="43"/>
                  <a:pt x="42" y="44"/>
                </a:cubicBezTo>
                <a:cubicBezTo>
                  <a:pt x="42" y="47"/>
                  <a:pt x="39" y="50"/>
                  <a:pt x="35" y="50"/>
                </a:cubicBezTo>
                <a:cubicBezTo>
                  <a:pt x="32" y="50"/>
                  <a:pt x="29" y="47"/>
                  <a:pt x="29" y="44"/>
                </a:cubicBezTo>
                <a:close/>
                <a:moveTo>
                  <a:pt x="0" y="25"/>
                </a:moveTo>
                <a:cubicBezTo>
                  <a:pt x="0" y="21"/>
                  <a:pt x="3" y="18"/>
                  <a:pt x="6" y="18"/>
                </a:cubicBezTo>
                <a:cubicBezTo>
                  <a:pt x="10" y="18"/>
                  <a:pt x="13" y="21"/>
                  <a:pt x="13" y="25"/>
                </a:cubicBezTo>
                <a:cubicBezTo>
                  <a:pt x="13" y="28"/>
                  <a:pt x="10" y="31"/>
                  <a:pt x="6" y="31"/>
                </a:cubicBezTo>
                <a:cubicBezTo>
                  <a:pt x="3" y="31"/>
                  <a:pt x="0" y="28"/>
                  <a:pt x="0" y="25"/>
                </a:cubicBezTo>
                <a:close/>
                <a:moveTo>
                  <a:pt x="29" y="231"/>
                </a:moveTo>
                <a:cubicBezTo>
                  <a:pt x="29" y="235"/>
                  <a:pt x="32" y="238"/>
                  <a:pt x="35" y="238"/>
                </a:cubicBezTo>
                <a:cubicBezTo>
                  <a:pt x="39" y="238"/>
                  <a:pt x="42" y="235"/>
                  <a:pt x="42" y="231"/>
                </a:cubicBezTo>
                <a:cubicBezTo>
                  <a:pt x="42" y="228"/>
                  <a:pt x="39" y="225"/>
                  <a:pt x="35" y="225"/>
                </a:cubicBezTo>
                <a:cubicBezTo>
                  <a:pt x="32" y="225"/>
                  <a:pt x="29" y="228"/>
                  <a:pt x="29" y="231"/>
                </a:cubicBezTo>
                <a:close/>
                <a:moveTo>
                  <a:pt x="29" y="194"/>
                </a:moveTo>
                <a:cubicBezTo>
                  <a:pt x="29" y="197"/>
                  <a:pt x="32" y="200"/>
                  <a:pt x="35" y="200"/>
                </a:cubicBezTo>
                <a:cubicBezTo>
                  <a:pt x="39" y="200"/>
                  <a:pt x="42" y="197"/>
                  <a:pt x="42" y="194"/>
                </a:cubicBezTo>
                <a:cubicBezTo>
                  <a:pt x="42" y="190"/>
                  <a:pt x="39" y="187"/>
                  <a:pt x="35" y="187"/>
                </a:cubicBezTo>
                <a:cubicBezTo>
                  <a:pt x="32" y="187"/>
                  <a:pt x="29" y="190"/>
                  <a:pt x="29" y="194"/>
                </a:cubicBezTo>
                <a:close/>
                <a:moveTo>
                  <a:pt x="29" y="156"/>
                </a:moveTo>
                <a:cubicBezTo>
                  <a:pt x="29" y="159"/>
                  <a:pt x="32" y="162"/>
                  <a:pt x="35" y="162"/>
                </a:cubicBezTo>
                <a:cubicBezTo>
                  <a:pt x="39" y="162"/>
                  <a:pt x="42" y="159"/>
                  <a:pt x="42" y="156"/>
                </a:cubicBezTo>
                <a:cubicBezTo>
                  <a:pt x="42" y="152"/>
                  <a:pt x="39" y="149"/>
                  <a:pt x="35" y="149"/>
                </a:cubicBezTo>
                <a:cubicBezTo>
                  <a:pt x="32" y="149"/>
                  <a:pt x="29" y="152"/>
                  <a:pt x="29" y="156"/>
                </a:cubicBezTo>
                <a:close/>
                <a:moveTo>
                  <a:pt x="29" y="118"/>
                </a:moveTo>
                <a:cubicBezTo>
                  <a:pt x="29" y="122"/>
                  <a:pt x="32" y="124"/>
                  <a:pt x="35" y="124"/>
                </a:cubicBezTo>
                <a:cubicBezTo>
                  <a:pt x="39" y="124"/>
                  <a:pt x="42" y="122"/>
                  <a:pt x="42" y="118"/>
                </a:cubicBezTo>
                <a:cubicBezTo>
                  <a:pt x="42" y="115"/>
                  <a:pt x="39" y="112"/>
                  <a:pt x="35" y="112"/>
                </a:cubicBezTo>
                <a:cubicBezTo>
                  <a:pt x="32" y="112"/>
                  <a:pt x="29" y="115"/>
                  <a:pt x="29" y="118"/>
                </a:cubicBezTo>
                <a:close/>
                <a:moveTo>
                  <a:pt x="29" y="80"/>
                </a:moveTo>
                <a:cubicBezTo>
                  <a:pt x="29" y="84"/>
                  <a:pt x="32" y="87"/>
                  <a:pt x="35" y="87"/>
                </a:cubicBezTo>
                <a:cubicBezTo>
                  <a:pt x="39" y="87"/>
                  <a:pt x="42" y="84"/>
                  <a:pt x="42" y="80"/>
                </a:cubicBezTo>
                <a:cubicBezTo>
                  <a:pt x="42" y="77"/>
                  <a:pt x="39" y="74"/>
                  <a:pt x="35" y="74"/>
                </a:cubicBezTo>
                <a:cubicBezTo>
                  <a:pt x="32" y="74"/>
                  <a:pt x="29" y="77"/>
                  <a:pt x="29" y="80"/>
                </a:cubicBezTo>
                <a:close/>
                <a:moveTo>
                  <a:pt x="0" y="250"/>
                </a:moveTo>
                <a:cubicBezTo>
                  <a:pt x="0" y="254"/>
                  <a:pt x="3" y="257"/>
                  <a:pt x="6" y="257"/>
                </a:cubicBezTo>
                <a:cubicBezTo>
                  <a:pt x="10" y="257"/>
                  <a:pt x="13" y="254"/>
                  <a:pt x="13" y="250"/>
                </a:cubicBezTo>
                <a:cubicBezTo>
                  <a:pt x="13" y="247"/>
                  <a:pt x="10" y="244"/>
                  <a:pt x="6" y="244"/>
                </a:cubicBezTo>
                <a:cubicBezTo>
                  <a:pt x="3" y="244"/>
                  <a:pt x="0" y="247"/>
                  <a:pt x="0" y="250"/>
                </a:cubicBezTo>
                <a:close/>
                <a:moveTo>
                  <a:pt x="0" y="213"/>
                </a:moveTo>
                <a:cubicBezTo>
                  <a:pt x="0" y="216"/>
                  <a:pt x="3" y="219"/>
                  <a:pt x="6" y="219"/>
                </a:cubicBezTo>
                <a:cubicBezTo>
                  <a:pt x="10" y="219"/>
                  <a:pt x="13" y="216"/>
                  <a:pt x="13" y="213"/>
                </a:cubicBezTo>
                <a:cubicBezTo>
                  <a:pt x="13" y="209"/>
                  <a:pt x="10" y="206"/>
                  <a:pt x="6" y="206"/>
                </a:cubicBezTo>
                <a:cubicBezTo>
                  <a:pt x="3" y="206"/>
                  <a:pt x="0" y="209"/>
                  <a:pt x="0" y="213"/>
                </a:cubicBezTo>
                <a:close/>
                <a:moveTo>
                  <a:pt x="0" y="175"/>
                </a:moveTo>
                <a:cubicBezTo>
                  <a:pt x="0" y="178"/>
                  <a:pt x="3" y="181"/>
                  <a:pt x="6" y="181"/>
                </a:cubicBezTo>
                <a:cubicBezTo>
                  <a:pt x="10" y="181"/>
                  <a:pt x="13" y="178"/>
                  <a:pt x="13" y="175"/>
                </a:cubicBezTo>
                <a:cubicBezTo>
                  <a:pt x="13" y="171"/>
                  <a:pt x="10" y="168"/>
                  <a:pt x="6" y="168"/>
                </a:cubicBezTo>
                <a:cubicBezTo>
                  <a:pt x="3" y="168"/>
                  <a:pt x="0" y="171"/>
                  <a:pt x="0" y="175"/>
                </a:cubicBezTo>
                <a:close/>
                <a:moveTo>
                  <a:pt x="0" y="137"/>
                </a:moveTo>
                <a:cubicBezTo>
                  <a:pt x="0" y="140"/>
                  <a:pt x="3" y="143"/>
                  <a:pt x="6" y="143"/>
                </a:cubicBezTo>
                <a:cubicBezTo>
                  <a:pt x="10" y="143"/>
                  <a:pt x="13" y="140"/>
                  <a:pt x="13" y="137"/>
                </a:cubicBezTo>
                <a:cubicBezTo>
                  <a:pt x="13" y="133"/>
                  <a:pt x="10" y="131"/>
                  <a:pt x="6" y="131"/>
                </a:cubicBezTo>
                <a:cubicBezTo>
                  <a:pt x="3" y="131"/>
                  <a:pt x="0" y="133"/>
                  <a:pt x="0" y="137"/>
                </a:cubicBezTo>
                <a:close/>
                <a:moveTo>
                  <a:pt x="0" y="99"/>
                </a:moveTo>
                <a:cubicBezTo>
                  <a:pt x="0" y="103"/>
                  <a:pt x="3" y="106"/>
                  <a:pt x="6" y="106"/>
                </a:cubicBezTo>
                <a:cubicBezTo>
                  <a:pt x="10" y="106"/>
                  <a:pt x="13" y="103"/>
                  <a:pt x="13" y="99"/>
                </a:cubicBezTo>
                <a:cubicBezTo>
                  <a:pt x="13" y="96"/>
                  <a:pt x="10" y="93"/>
                  <a:pt x="6" y="93"/>
                </a:cubicBezTo>
                <a:cubicBezTo>
                  <a:pt x="3" y="93"/>
                  <a:pt x="0" y="96"/>
                  <a:pt x="0" y="99"/>
                </a:cubicBezTo>
                <a:close/>
                <a:moveTo>
                  <a:pt x="0" y="61"/>
                </a:moveTo>
                <a:cubicBezTo>
                  <a:pt x="0" y="65"/>
                  <a:pt x="3" y="68"/>
                  <a:pt x="6" y="68"/>
                </a:cubicBezTo>
                <a:cubicBezTo>
                  <a:pt x="10" y="68"/>
                  <a:pt x="13" y="65"/>
                  <a:pt x="13" y="61"/>
                </a:cubicBezTo>
                <a:cubicBezTo>
                  <a:pt x="13" y="58"/>
                  <a:pt x="10" y="55"/>
                  <a:pt x="6" y="55"/>
                </a:cubicBezTo>
                <a:cubicBezTo>
                  <a:pt x="3" y="55"/>
                  <a:pt x="0" y="58"/>
                  <a:pt x="0" y="61"/>
                </a:cubicBezTo>
                <a:close/>
              </a:path>
            </a:pathLst>
          </a:custGeom>
          <a:solidFill>
            <a:srgbClr val="B6976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ïšḷiďê"/>
          <p:cNvSpPr/>
          <p:nvPr/>
        </p:nvSpPr>
        <p:spPr>
          <a:xfrm>
            <a:off x="737753" y="3219098"/>
            <a:ext cx="2153822" cy="378941"/>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dirty="0" smtClean="0">
                <a:solidFill>
                  <a:schemeClr val="bg1"/>
                </a:solidFill>
              </a:rPr>
              <a:t>2020</a:t>
            </a:r>
            <a:endParaRPr lang="zh-CN" altLang="en-US" sz="1600" dirty="0">
              <a:solidFill>
                <a:schemeClr val="bg1"/>
              </a:solidFill>
            </a:endParaRPr>
          </a:p>
        </p:txBody>
      </p:sp>
      <p:sp>
        <p:nvSpPr>
          <p:cNvPr id="36" name="iṩḻîḓê"/>
          <p:cNvSpPr/>
          <p:nvPr/>
        </p:nvSpPr>
        <p:spPr>
          <a:xfrm>
            <a:off x="2891574" y="3219098"/>
            <a:ext cx="2153822" cy="378941"/>
          </a:xfrm>
          <a:prstGeom prst="rect">
            <a:avLst/>
          </a:prstGeom>
          <a:solidFill>
            <a:srgbClr val="E8C850"/>
          </a:soli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dirty="0">
                <a:solidFill>
                  <a:schemeClr val="bg1"/>
                </a:solidFill>
              </a:rPr>
              <a:t>2020</a:t>
            </a:r>
            <a:endParaRPr lang="zh-CN" altLang="en-US" sz="1600" dirty="0">
              <a:solidFill>
                <a:schemeClr val="bg1"/>
              </a:solidFill>
            </a:endParaRPr>
          </a:p>
        </p:txBody>
      </p:sp>
      <p:sp>
        <p:nvSpPr>
          <p:cNvPr id="37" name="îṧľide"/>
          <p:cNvSpPr/>
          <p:nvPr/>
        </p:nvSpPr>
        <p:spPr>
          <a:xfrm>
            <a:off x="5030011" y="3219098"/>
            <a:ext cx="2153822" cy="378941"/>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dirty="0">
                <a:solidFill>
                  <a:schemeClr val="bg1"/>
                </a:solidFill>
              </a:rPr>
              <a:t>2020</a:t>
            </a:r>
            <a:endParaRPr lang="zh-CN" altLang="en-US" sz="1600" dirty="0">
              <a:solidFill>
                <a:schemeClr val="bg1"/>
              </a:solidFill>
            </a:endParaRPr>
          </a:p>
        </p:txBody>
      </p:sp>
      <p:sp>
        <p:nvSpPr>
          <p:cNvPr id="38" name="isļïdè"/>
          <p:cNvSpPr/>
          <p:nvPr/>
        </p:nvSpPr>
        <p:spPr>
          <a:xfrm>
            <a:off x="7183832" y="3219098"/>
            <a:ext cx="2153822" cy="378941"/>
          </a:xfrm>
          <a:prstGeom prst="rect">
            <a:avLst/>
          </a:prstGeom>
          <a:solidFill>
            <a:srgbClr val="E8C850"/>
          </a:soli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dirty="0">
                <a:solidFill>
                  <a:schemeClr val="bg1"/>
                </a:solidFill>
              </a:rPr>
              <a:t>2020</a:t>
            </a:r>
            <a:endParaRPr lang="zh-CN" altLang="en-US" sz="1600" dirty="0">
              <a:solidFill>
                <a:schemeClr val="bg1"/>
              </a:solidFill>
            </a:endParaRPr>
          </a:p>
        </p:txBody>
      </p:sp>
      <p:sp>
        <p:nvSpPr>
          <p:cNvPr id="39" name="ïṧḻïḍê"/>
          <p:cNvSpPr/>
          <p:nvPr/>
        </p:nvSpPr>
        <p:spPr>
          <a:xfrm>
            <a:off x="9337654" y="3219098"/>
            <a:ext cx="2153822" cy="378941"/>
          </a:xfrm>
          <a:prstGeom prst="homePlate">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dirty="0">
                <a:solidFill>
                  <a:schemeClr val="bg1"/>
                </a:solidFill>
              </a:rPr>
              <a:t>2020</a:t>
            </a:r>
            <a:endParaRPr lang="zh-CN" altLang="en-US" sz="1600" dirty="0">
              <a:solidFill>
                <a:schemeClr val="bg1"/>
              </a:solidFill>
            </a:endParaRPr>
          </a:p>
        </p:txBody>
      </p:sp>
      <p:sp>
        <p:nvSpPr>
          <p:cNvPr id="40" name="îṡḷíḓê"/>
          <p:cNvSpPr/>
          <p:nvPr/>
        </p:nvSpPr>
        <p:spPr bwMode="gray">
          <a:xfrm>
            <a:off x="1195305" y="3538497"/>
            <a:ext cx="107691" cy="105026"/>
          </a:xfrm>
          <a:prstGeom prst="ellipse">
            <a:avLst/>
          </a:prstGeom>
          <a:solidFill>
            <a:srgbClr val="681752"/>
          </a:solidFill>
          <a:ln w="12700" algn="ctr">
            <a:solidFill>
              <a:schemeClr val="bg1"/>
            </a:solid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bg1"/>
              </a:solidFill>
            </a:endParaRPr>
          </a:p>
        </p:txBody>
      </p:sp>
      <p:grpSp>
        <p:nvGrpSpPr>
          <p:cNvPr id="41" name="组合 40"/>
          <p:cNvGrpSpPr/>
          <p:nvPr/>
        </p:nvGrpSpPr>
        <p:grpSpPr>
          <a:xfrm>
            <a:off x="7494447" y="3538497"/>
            <a:ext cx="107691" cy="1630385"/>
            <a:chOff x="7475831" y="3107374"/>
            <a:chExt cx="107691" cy="1630385"/>
          </a:xfrm>
          <a:solidFill>
            <a:srgbClr val="4B5CC4"/>
          </a:solidFill>
        </p:grpSpPr>
        <p:sp>
          <p:nvSpPr>
            <p:cNvPr id="42" name="iṡ1íḋé"/>
            <p:cNvSpPr/>
            <p:nvPr/>
          </p:nvSpPr>
          <p:spPr bwMode="gray">
            <a:xfrm>
              <a:off x="7475831" y="3107374"/>
              <a:ext cx="107691" cy="105026"/>
            </a:xfrm>
            <a:prstGeom prst="ellipse">
              <a:avLst/>
            </a:prstGeom>
            <a:grpFill/>
            <a:ln w="12700" algn="ctr">
              <a:solidFill>
                <a:schemeClr val="bg1"/>
              </a:solid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bg1"/>
                </a:solidFill>
              </a:endParaRPr>
            </a:p>
          </p:txBody>
        </p:sp>
        <p:sp>
          <p:nvSpPr>
            <p:cNvPr id="43" name="ísļiḓe"/>
            <p:cNvSpPr/>
            <p:nvPr/>
          </p:nvSpPr>
          <p:spPr bwMode="gray">
            <a:xfrm flipV="1">
              <a:off x="7529677" y="3173829"/>
              <a:ext cx="0" cy="1563930"/>
            </a:xfrm>
            <a:prstGeom prst="line">
              <a:avLst/>
            </a:prstGeom>
            <a:grpFill/>
            <a:ln w="19050">
              <a:solidFill>
                <a:schemeClr val="accent3"/>
              </a:solid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bg1"/>
                </a:solidFill>
              </a:endParaRPr>
            </a:p>
          </p:txBody>
        </p:sp>
      </p:grpSp>
      <p:grpSp>
        <p:nvGrpSpPr>
          <p:cNvPr id="44" name="组合 43"/>
          <p:cNvGrpSpPr/>
          <p:nvPr/>
        </p:nvGrpSpPr>
        <p:grpSpPr>
          <a:xfrm>
            <a:off x="3158423" y="3538497"/>
            <a:ext cx="107691" cy="1630385"/>
            <a:chOff x="4436327" y="3107374"/>
            <a:chExt cx="107691" cy="1630385"/>
          </a:xfrm>
          <a:solidFill>
            <a:srgbClr val="4B5CC4"/>
          </a:solidFill>
        </p:grpSpPr>
        <p:sp>
          <p:nvSpPr>
            <p:cNvPr id="45" name="ïS1idè"/>
            <p:cNvSpPr/>
            <p:nvPr/>
          </p:nvSpPr>
          <p:spPr bwMode="gray">
            <a:xfrm>
              <a:off x="4436327" y="3107374"/>
              <a:ext cx="107691" cy="105026"/>
            </a:xfrm>
            <a:prstGeom prst="ellipse">
              <a:avLst/>
            </a:prstGeom>
            <a:grpFill/>
            <a:ln w="12700" algn="ctr">
              <a:solidFill>
                <a:schemeClr val="bg1"/>
              </a:solid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bg1"/>
                </a:solidFill>
              </a:endParaRPr>
            </a:p>
          </p:txBody>
        </p:sp>
        <p:sp>
          <p:nvSpPr>
            <p:cNvPr id="46" name="íšlíḋe"/>
            <p:cNvSpPr/>
            <p:nvPr/>
          </p:nvSpPr>
          <p:spPr bwMode="gray">
            <a:xfrm flipV="1">
              <a:off x="4490173" y="3173829"/>
              <a:ext cx="0" cy="1563930"/>
            </a:xfrm>
            <a:prstGeom prst="line">
              <a:avLst/>
            </a:prstGeom>
            <a:grpFill/>
            <a:ln w="19050">
              <a:solidFill>
                <a:schemeClr val="accent3"/>
              </a:solid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bg1"/>
                </a:solidFill>
              </a:endParaRPr>
            </a:p>
          </p:txBody>
        </p:sp>
      </p:grpSp>
      <p:grpSp>
        <p:nvGrpSpPr>
          <p:cNvPr id="47" name="组合 46"/>
          <p:cNvGrpSpPr/>
          <p:nvPr/>
        </p:nvGrpSpPr>
        <p:grpSpPr>
          <a:xfrm>
            <a:off x="5183718" y="3538497"/>
            <a:ext cx="107691" cy="324250"/>
            <a:chOff x="5165102" y="3107374"/>
            <a:chExt cx="107691" cy="324250"/>
          </a:xfrm>
          <a:solidFill>
            <a:srgbClr val="4B5CC4"/>
          </a:solidFill>
        </p:grpSpPr>
        <p:sp>
          <p:nvSpPr>
            <p:cNvPr id="48" name="iṣľïḍè"/>
            <p:cNvSpPr/>
            <p:nvPr/>
          </p:nvSpPr>
          <p:spPr bwMode="gray">
            <a:xfrm>
              <a:off x="5165102" y="3107374"/>
              <a:ext cx="107691" cy="105026"/>
            </a:xfrm>
            <a:prstGeom prst="ellipse">
              <a:avLst/>
            </a:prstGeom>
            <a:grpFill/>
            <a:ln w="12700" algn="ctr">
              <a:solidFill>
                <a:schemeClr val="bg1"/>
              </a:solid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bg1"/>
                </a:solidFill>
              </a:endParaRPr>
            </a:p>
          </p:txBody>
        </p:sp>
        <p:sp>
          <p:nvSpPr>
            <p:cNvPr id="49" name="îṣlîḓé"/>
            <p:cNvSpPr/>
            <p:nvPr/>
          </p:nvSpPr>
          <p:spPr bwMode="gray">
            <a:xfrm flipV="1">
              <a:off x="5218948" y="3196922"/>
              <a:ext cx="0" cy="234702"/>
            </a:xfrm>
            <a:prstGeom prst="line">
              <a:avLst/>
            </a:prstGeom>
            <a:grpFill/>
            <a:ln w="19050">
              <a:solidFill>
                <a:srgbClr val="681752"/>
              </a:solid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bg1"/>
                </a:solidFill>
              </a:endParaRPr>
            </a:p>
          </p:txBody>
        </p:sp>
      </p:grpSp>
      <p:sp>
        <p:nvSpPr>
          <p:cNvPr id="50" name="ïṣ1idé"/>
          <p:cNvSpPr/>
          <p:nvPr/>
        </p:nvSpPr>
        <p:spPr bwMode="gray">
          <a:xfrm flipV="1">
            <a:off x="1249150" y="3628045"/>
            <a:ext cx="0" cy="234702"/>
          </a:xfrm>
          <a:prstGeom prst="line">
            <a:avLst/>
          </a:prstGeom>
          <a:noFill/>
          <a:ln w="19050">
            <a:solidFill>
              <a:srgbClr val="681752"/>
            </a:solid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bg1"/>
              </a:solidFill>
            </a:endParaRPr>
          </a:p>
        </p:txBody>
      </p:sp>
      <p:sp>
        <p:nvSpPr>
          <p:cNvPr id="51" name="iśḻiḋe"/>
          <p:cNvSpPr/>
          <p:nvPr/>
        </p:nvSpPr>
        <p:spPr>
          <a:xfrm>
            <a:off x="1552726" y="2407712"/>
            <a:ext cx="523875" cy="521355"/>
          </a:xfrm>
          <a:custGeom>
            <a:avLst/>
            <a:gdLst>
              <a:gd name="connsiteX0" fmla="*/ 21907 w 330201"/>
              <a:gd name="connsiteY0" fmla="*/ 269875 h 328613"/>
              <a:gd name="connsiteX1" fmla="*/ 87630 w 330201"/>
              <a:gd name="connsiteY1" fmla="*/ 269875 h 328613"/>
              <a:gd name="connsiteX2" fmla="*/ 96651 w 330201"/>
              <a:gd name="connsiteY2" fmla="*/ 272486 h 328613"/>
              <a:gd name="connsiteX3" fmla="*/ 109538 w 330201"/>
              <a:gd name="connsiteY3" fmla="*/ 286844 h 328613"/>
              <a:gd name="connsiteX4" fmla="*/ 131445 w 330201"/>
              <a:gd name="connsiteY4" fmla="*/ 269875 h 328613"/>
              <a:gd name="connsiteX5" fmla="*/ 197168 w 330201"/>
              <a:gd name="connsiteY5" fmla="*/ 269875 h 328613"/>
              <a:gd name="connsiteX6" fmla="*/ 206188 w 330201"/>
              <a:gd name="connsiteY6" fmla="*/ 272486 h 328613"/>
              <a:gd name="connsiteX7" fmla="*/ 219075 w 330201"/>
              <a:gd name="connsiteY7" fmla="*/ 286844 h 328613"/>
              <a:gd name="connsiteX8" fmla="*/ 240983 w 330201"/>
              <a:gd name="connsiteY8" fmla="*/ 269875 h 328613"/>
              <a:gd name="connsiteX9" fmla="*/ 306706 w 330201"/>
              <a:gd name="connsiteY9" fmla="*/ 269875 h 328613"/>
              <a:gd name="connsiteX10" fmla="*/ 328613 w 330201"/>
              <a:gd name="connsiteY10" fmla="*/ 293370 h 328613"/>
              <a:gd name="connsiteX11" fmla="*/ 328613 w 330201"/>
              <a:gd name="connsiteY11" fmla="*/ 328613 h 328613"/>
              <a:gd name="connsiteX12" fmla="*/ 0 w 330201"/>
              <a:gd name="connsiteY12" fmla="*/ 328613 h 328613"/>
              <a:gd name="connsiteX13" fmla="*/ 0 w 330201"/>
              <a:gd name="connsiteY13" fmla="*/ 293370 h 328613"/>
              <a:gd name="connsiteX14" fmla="*/ 21907 w 330201"/>
              <a:gd name="connsiteY14" fmla="*/ 269875 h 328613"/>
              <a:gd name="connsiteX15" fmla="*/ 209550 w 330201"/>
              <a:gd name="connsiteY15" fmla="*/ 204788 h 328613"/>
              <a:gd name="connsiteX16" fmla="*/ 230188 w 330201"/>
              <a:gd name="connsiteY16" fmla="*/ 204788 h 328613"/>
              <a:gd name="connsiteX17" fmla="*/ 225028 w 330201"/>
              <a:gd name="connsiteY17" fmla="*/ 225706 h 328613"/>
              <a:gd name="connsiteX18" fmla="*/ 225028 w 330201"/>
              <a:gd name="connsiteY18" fmla="*/ 227013 h 328613"/>
              <a:gd name="connsiteX19" fmla="*/ 213420 w 330201"/>
              <a:gd name="connsiteY19" fmla="*/ 227013 h 328613"/>
              <a:gd name="connsiteX20" fmla="*/ 213420 w 330201"/>
              <a:gd name="connsiteY20" fmla="*/ 225706 h 328613"/>
              <a:gd name="connsiteX21" fmla="*/ 209550 w 330201"/>
              <a:gd name="connsiteY21" fmla="*/ 204788 h 328613"/>
              <a:gd name="connsiteX22" fmla="*/ 98425 w 330201"/>
              <a:gd name="connsiteY22" fmla="*/ 204788 h 328613"/>
              <a:gd name="connsiteX23" fmla="*/ 119063 w 330201"/>
              <a:gd name="connsiteY23" fmla="*/ 204788 h 328613"/>
              <a:gd name="connsiteX24" fmla="*/ 115193 w 330201"/>
              <a:gd name="connsiteY24" fmla="*/ 225706 h 328613"/>
              <a:gd name="connsiteX25" fmla="*/ 115193 w 330201"/>
              <a:gd name="connsiteY25" fmla="*/ 227013 h 328613"/>
              <a:gd name="connsiteX26" fmla="*/ 103584 w 330201"/>
              <a:gd name="connsiteY26" fmla="*/ 227013 h 328613"/>
              <a:gd name="connsiteX27" fmla="*/ 103584 w 330201"/>
              <a:gd name="connsiteY27" fmla="*/ 225706 h 328613"/>
              <a:gd name="connsiteX28" fmla="*/ 98425 w 330201"/>
              <a:gd name="connsiteY28" fmla="*/ 204788 h 328613"/>
              <a:gd name="connsiteX29" fmla="*/ 274638 w 330201"/>
              <a:gd name="connsiteY29" fmla="*/ 193675 h 328613"/>
              <a:gd name="connsiteX30" fmla="*/ 306388 w 330201"/>
              <a:gd name="connsiteY30" fmla="*/ 225425 h 328613"/>
              <a:gd name="connsiteX31" fmla="*/ 274638 w 330201"/>
              <a:gd name="connsiteY31" fmla="*/ 257175 h 328613"/>
              <a:gd name="connsiteX32" fmla="*/ 242888 w 330201"/>
              <a:gd name="connsiteY32" fmla="*/ 225425 h 328613"/>
              <a:gd name="connsiteX33" fmla="*/ 274638 w 330201"/>
              <a:gd name="connsiteY33" fmla="*/ 193675 h 328613"/>
              <a:gd name="connsiteX34" fmla="*/ 164307 w 330201"/>
              <a:gd name="connsiteY34" fmla="*/ 193675 h 328613"/>
              <a:gd name="connsiteX35" fmla="*/ 195264 w 330201"/>
              <a:gd name="connsiteY35" fmla="*/ 225425 h 328613"/>
              <a:gd name="connsiteX36" fmla="*/ 164307 w 330201"/>
              <a:gd name="connsiteY36" fmla="*/ 257175 h 328613"/>
              <a:gd name="connsiteX37" fmla="*/ 133350 w 330201"/>
              <a:gd name="connsiteY37" fmla="*/ 225425 h 328613"/>
              <a:gd name="connsiteX38" fmla="*/ 164307 w 330201"/>
              <a:gd name="connsiteY38" fmla="*/ 193675 h 328613"/>
              <a:gd name="connsiteX39" fmla="*/ 53975 w 330201"/>
              <a:gd name="connsiteY39" fmla="*/ 193675 h 328613"/>
              <a:gd name="connsiteX40" fmla="*/ 85725 w 330201"/>
              <a:gd name="connsiteY40" fmla="*/ 225425 h 328613"/>
              <a:gd name="connsiteX41" fmla="*/ 53975 w 330201"/>
              <a:gd name="connsiteY41" fmla="*/ 257175 h 328613"/>
              <a:gd name="connsiteX42" fmla="*/ 22225 w 330201"/>
              <a:gd name="connsiteY42" fmla="*/ 225425 h 328613"/>
              <a:gd name="connsiteX43" fmla="*/ 53975 w 330201"/>
              <a:gd name="connsiteY43" fmla="*/ 193675 h 328613"/>
              <a:gd name="connsiteX44" fmla="*/ 155575 w 330201"/>
              <a:gd name="connsiteY44" fmla="*/ 80963 h 328613"/>
              <a:gd name="connsiteX45" fmla="*/ 168275 w 330201"/>
              <a:gd name="connsiteY45" fmla="*/ 80963 h 328613"/>
              <a:gd name="connsiteX46" fmla="*/ 168275 w 330201"/>
              <a:gd name="connsiteY46" fmla="*/ 107950 h 328613"/>
              <a:gd name="connsiteX47" fmla="*/ 195263 w 330201"/>
              <a:gd name="connsiteY47" fmla="*/ 107950 h 328613"/>
              <a:gd name="connsiteX48" fmla="*/ 195263 w 330201"/>
              <a:gd name="connsiteY48" fmla="*/ 119063 h 328613"/>
              <a:gd name="connsiteX49" fmla="*/ 168275 w 330201"/>
              <a:gd name="connsiteY49" fmla="*/ 119063 h 328613"/>
              <a:gd name="connsiteX50" fmla="*/ 168275 w 330201"/>
              <a:gd name="connsiteY50" fmla="*/ 147638 h 328613"/>
              <a:gd name="connsiteX51" fmla="*/ 155575 w 330201"/>
              <a:gd name="connsiteY51" fmla="*/ 147638 h 328613"/>
              <a:gd name="connsiteX52" fmla="*/ 155575 w 330201"/>
              <a:gd name="connsiteY52" fmla="*/ 119063 h 328613"/>
              <a:gd name="connsiteX53" fmla="*/ 130175 w 330201"/>
              <a:gd name="connsiteY53" fmla="*/ 119063 h 328613"/>
              <a:gd name="connsiteX54" fmla="*/ 130175 w 330201"/>
              <a:gd name="connsiteY54" fmla="*/ 107950 h 328613"/>
              <a:gd name="connsiteX55" fmla="*/ 155575 w 330201"/>
              <a:gd name="connsiteY55" fmla="*/ 107950 h 328613"/>
              <a:gd name="connsiteX56" fmla="*/ 104775 w 330201"/>
              <a:gd name="connsiteY56" fmla="*/ 66675 h 328613"/>
              <a:gd name="connsiteX57" fmla="*/ 119063 w 330201"/>
              <a:gd name="connsiteY57" fmla="*/ 66675 h 328613"/>
              <a:gd name="connsiteX58" fmla="*/ 119063 w 330201"/>
              <a:gd name="connsiteY58" fmla="*/ 147638 h 328613"/>
              <a:gd name="connsiteX59" fmla="*/ 101600 w 330201"/>
              <a:gd name="connsiteY59" fmla="*/ 147638 h 328613"/>
              <a:gd name="connsiteX60" fmla="*/ 101600 w 330201"/>
              <a:gd name="connsiteY60" fmla="*/ 84137 h 328613"/>
              <a:gd name="connsiteX61" fmla="*/ 100013 w 330201"/>
              <a:gd name="connsiteY61" fmla="*/ 84137 h 328613"/>
              <a:gd name="connsiteX62" fmla="*/ 84137 w 330201"/>
              <a:gd name="connsiteY62" fmla="*/ 90487 h 328613"/>
              <a:gd name="connsiteX63" fmla="*/ 84137 w 330201"/>
              <a:gd name="connsiteY63" fmla="*/ 80962 h 328613"/>
              <a:gd name="connsiteX64" fmla="*/ 82550 w 330201"/>
              <a:gd name="connsiteY64" fmla="*/ 76200 h 328613"/>
              <a:gd name="connsiteX65" fmla="*/ 222539 w 330201"/>
              <a:gd name="connsiteY65" fmla="*/ 63500 h 328613"/>
              <a:gd name="connsiteX66" fmla="*/ 251114 w 330201"/>
              <a:gd name="connsiteY66" fmla="*/ 89793 h 328613"/>
              <a:gd name="connsiteX67" fmla="*/ 229033 w 330201"/>
              <a:gd name="connsiteY67" fmla="*/ 125289 h 328613"/>
              <a:gd name="connsiteX68" fmla="*/ 221240 w 330201"/>
              <a:gd name="connsiteY68" fmla="*/ 131862 h 328613"/>
              <a:gd name="connsiteX69" fmla="*/ 252413 w 330201"/>
              <a:gd name="connsiteY69" fmla="*/ 131862 h 328613"/>
              <a:gd name="connsiteX70" fmla="*/ 252413 w 330201"/>
              <a:gd name="connsiteY70" fmla="*/ 147638 h 328613"/>
              <a:gd name="connsiteX71" fmla="*/ 195263 w 330201"/>
              <a:gd name="connsiteY71" fmla="*/ 147638 h 328613"/>
              <a:gd name="connsiteX72" fmla="*/ 195263 w 330201"/>
              <a:gd name="connsiteY72" fmla="*/ 135806 h 328613"/>
              <a:gd name="connsiteX73" fmla="*/ 205654 w 330201"/>
              <a:gd name="connsiteY73" fmla="*/ 126603 h 328613"/>
              <a:gd name="connsiteX74" fmla="*/ 231631 w 330201"/>
              <a:gd name="connsiteY74" fmla="*/ 91108 h 328613"/>
              <a:gd name="connsiteX75" fmla="*/ 218642 w 330201"/>
              <a:gd name="connsiteY75" fmla="*/ 79276 h 328613"/>
              <a:gd name="connsiteX76" fmla="*/ 201757 w 330201"/>
              <a:gd name="connsiteY76" fmla="*/ 85849 h 328613"/>
              <a:gd name="connsiteX77" fmla="*/ 200458 w 330201"/>
              <a:gd name="connsiteY77" fmla="*/ 85849 h 328613"/>
              <a:gd name="connsiteX78" fmla="*/ 195263 w 330201"/>
              <a:gd name="connsiteY78" fmla="*/ 72702 h 328613"/>
              <a:gd name="connsiteX79" fmla="*/ 222539 w 330201"/>
              <a:gd name="connsiteY79" fmla="*/ 63500 h 328613"/>
              <a:gd name="connsiteX80" fmla="*/ 22740 w 330201"/>
              <a:gd name="connsiteY80" fmla="*/ 0 h 328613"/>
              <a:gd name="connsiteX81" fmla="*/ 318574 w 330201"/>
              <a:gd name="connsiteY81" fmla="*/ 0 h 328613"/>
              <a:gd name="connsiteX82" fmla="*/ 330201 w 330201"/>
              <a:gd name="connsiteY82" fmla="*/ 11608 h 328613"/>
              <a:gd name="connsiteX83" fmla="*/ 330201 w 330201"/>
              <a:gd name="connsiteY83" fmla="*/ 215405 h 328613"/>
              <a:gd name="connsiteX84" fmla="*/ 322450 w 330201"/>
              <a:gd name="connsiteY84" fmla="*/ 227013 h 328613"/>
              <a:gd name="connsiteX85" fmla="*/ 322450 w 330201"/>
              <a:gd name="connsiteY85" fmla="*/ 225723 h 328613"/>
              <a:gd name="connsiteX86" fmla="*/ 306948 w 330201"/>
              <a:gd name="connsiteY86" fmla="*/ 188317 h 328613"/>
              <a:gd name="connsiteX87" fmla="*/ 306948 w 330201"/>
              <a:gd name="connsiteY87" fmla="*/ 21927 h 328613"/>
              <a:gd name="connsiteX88" fmla="*/ 34366 w 330201"/>
              <a:gd name="connsiteY88" fmla="*/ 21927 h 328613"/>
              <a:gd name="connsiteX89" fmla="*/ 34366 w 330201"/>
              <a:gd name="connsiteY89" fmla="*/ 180578 h 328613"/>
              <a:gd name="connsiteX90" fmla="*/ 11113 w 330201"/>
              <a:gd name="connsiteY90" fmla="*/ 202506 h 328613"/>
              <a:gd name="connsiteX91" fmla="*/ 11113 w 330201"/>
              <a:gd name="connsiteY91" fmla="*/ 11608 h 328613"/>
              <a:gd name="connsiteX92" fmla="*/ 22740 w 330201"/>
              <a:gd name="connsiteY92"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30201" h="328613">
                <a:moveTo>
                  <a:pt x="21907" y="269875"/>
                </a:moveTo>
                <a:cubicBezTo>
                  <a:pt x="21907" y="269875"/>
                  <a:pt x="21907" y="269875"/>
                  <a:pt x="87630" y="269875"/>
                </a:cubicBezTo>
                <a:cubicBezTo>
                  <a:pt x="91496" y="269875"/>
                  <a:pt x="94073" y="271181"/>
                  <a:pt x="96651" y="272486"/>
                </a:cubicBezTo>
                <a:cubicBezTo>
                  <a:pt x="103094" y="275096"/>
                  <a:pt x="108249" y="280318"/>
                  <a:pt x="109538" y="286844"/>
                </a:cubicBezTo>
                <a:cubicBezTo>
                  <a:pt x="112115" y="277707"/>
                  <a:pt x="121136" y="269875"/>
                  <a:pt x="131445" y="269875"/>
                </a:cubicBezTo>
                <a:cubicBezTo>
                  <a:pt x="131445" y="269875"/>
                  <a:pt x="131445" y="269875"/>
                  <a:pt x="197168" y="269875"/>
                </a:cubicBezTo>
                <a:cubicBezTo>
                  <a:pt x="201034" y="269875"/>
                  <a:pt x="203611" y="271181"/>
                  <a:pt x="206188" y="272486"/>
                </a:cubicBezTo>
                <a:cubicBezTo>
                  <a:pt x="212632" y="275096"/>
                  <a:pt x="216498" y="280318"/>
                  <a:pt x="219075" y="286844"/>
                </a:cubicBezTo>
                <a:cubicBezTo>
                  <a:pt x="221653" y="277707"/>
                  <a:pt x="230673" y="269875"/>
                  <a:pt x="240983" y="269875"/>
                </a:cubicBezTo>
                <a:cubicBezTo>
                  <a:pt x="240983" y="269875"/>
                  <a:pt x="240983" y="269875"/>
                  <a:pt x="306706" y="269875"/>
                </a:cubicBezTo>
                <a:cubicBezTo>
                  <a:pt x="319592" y="269875"/>
                  <a:pt x="328613" y="280318"/>
                  <a:pt x="328613" y="293370"/>
                </a:cubicBezTo>
                <a:cubicBezTo>
                  <a:pt x="328613" y="293370"/>
                  <a:pt x="328613" y="293370"/>
                  <a:pt x="328613" y="328613"/>
                </a:cubicBezTo>
                <a:cubicBezTo>
                  <a:pt x="328613" y="328613"/>
                  <a:pt x="328613" y="328613"/>
                  <a:pt x="0" y="328613"/>
                </a:cubicBezTo>
                <a:cubicBezTo>
                  <a:pt x="0" y="328613"/>
                  <a:pt x="0" y="328613"/>
                  <a:pt x="0" y="293370"/>
                </a:cubicBezTo>
                <a:cubicBezTo>
                  <a:pt x="0" y="280318"/>
                  <a:pt x="9021" y="269875"/>
                  <a:pt x="21907" y="269875"/>
                </a:cubicBezTo>
                <a:close/>
                <a:moveTo>
                  <a:pt x="209550" y="204788"/>
                </a:moveTo>
                <a:lnTo>
                  <a:pt x="230188" y="204788"/>
                </a:lnTo>
                <a:cubicBezTo>
                  <a:pt x="227608" y="211325"/>
                  <a:pt x="225028" y="217862"/>
                  <a:pt x="225028" y="225706"/>
                </a:cubicBezTo>
                <a:cubicBezTo>
                  <a:pt x="225028" y="225706"/>
                  <a:pt x="225028" y="227013"/>
                  <a:pt x="225028" y="227013"/>
                </a:cubicBezTo>
                <a:cubicBezTo>
                  <a:pt x="225028" y="227013"/>
                  <a:pt x="225028" y="227013"/>
                  <a:pt x="213420" y="227013"/>
                </a:cubicBezTo>
                <a:cubicBezTo>
                  <a:pt x="213420" y="227013"/>
                  <a:pt x="213420" y="225706"/>
                  <a:pt x="213420" y="225706"/>
                </a:cubicBezTo>
                <a:cubicBezTo>
                  <a:pt x="213420" y="217862"/>
                  <a:pt x="212130" y="211325"/>
                  <a:pt x="209550" y="204788"/>
                </a:cubicBezTo>
                <a:close/>
                <a:moveTo>
                  <a:pt x="98425" y="204788"/>
                </a:moveTo>
                <a:lnTo>
                  <a:pt x="119063" y="204788"/>
                </a:lnTo>
                <a:cubicBezTo>
                  <a:pt x="116483" y="211325"/>
                  <a:pt x="115193" y="217862"/>
                  <a:pt x="115193" y="225706"/>
                </a:cubicBezTo>
                <a:cubicBezTo>
                  <a:pt x="115193" y="225706"/>
                  <a:pt x="115193" y="227013"/>
                  <a:pt x="115193" y="227013"/>
                </a:cubicBezTo>
                <a:cubicBezTo>
                  <a:pt x="115193" y="227013"/>
                  <a:pt x="115193" y="227013"/>
                  <a:pt x="103584" y="227013"/>
                </a:cubicBezTo>
                <a:cubicBezTo>
                  <a:pt x="103584" y="227013"/>
                  <a:pt x="103584" y="225706"/>
                  <a:pt x="103584" y="225706"/>
                </a:cubicBezTo>
                <a:cubicBezTo>
                  <a:pt x="103584" y="217862"/>
                  <a:pt x="101005" y="211325"/>
                  <a:pt x="98425" y="204788"/>
                </a:cubicBezTo>
                <a:close/>
                <a:moveTo>
                  <a:pt x="274638" y="193675"/>
                </a:moveTo>
                <a:cubicBezTo>
                  <a:pt x="292173" y="193675"/>
                  <a:pt x="306388" y="207890"/>
                  <a:pt x="306388" y="225425"/>
                </a:cubicBezTo>
                <a:cubicBezTo>
                  <a:pt x="306388" y="242960"/>
                  <a:pt x="292173" y="257175"/>
                  <a:pt x="274638" y="257175"/>
                </a:cubicBezTo>
                <a:cubicBezTo>
                  <a:pt x="257103" y="257175"/>
                  <a:pt x="242888" y="242960"/>
                  <a:pt x="242888" y="225425"/>
                </a:cubicBezTo>
                <a:cubicBezTo>
                  <a:pt x="242888" y="207890"/>
                  <a:pt x="257103" y="193675"/>
                  <a:pt x="274638" y="193675"/>
                </a:cubicBezTo>
                <a:close/>
                <a:moveTo>
                  <a:pt x="164307" y="193675"/>
                </a:moveTo>
                <a:cubicBezTo>
                  <a:pt x="181404" y="193675"/>
                  <a:pt x="195264" y="207890"/>
                  <a:pt x="195264" y="225425"/>
                </a:cubicBezTo>
                <a:cubicBezTo>
                  <a:pt x="195264" y="242960"/>
                  <a:pt x="181404" y="257175"/>
                  <a:pt x="164307" y="257175"/>
                </a:cubicBezTo>
                <a:cubicBezTo>
                  <a:pt x="147210" y="257175"/>
                  <a:pt x="133350" y="242960"/>
                  <a:pt x="133350" y="225425"/>
                </a:cubicBezTo>
                <a:cubicBezTo>
                  <a:pt x="133350" y="207890"/>
                  <a:pt x="147210" y="193675"/>
                  <a:pt x="164307" y="193675"/>
                </a:cubicBezTo>
                <a:close/>
                <a:moveTo>
                  <a:pt x="53975" y="193675"/>
                </a:moveTo>
                <a:cubicBezTo>
                  <a:pt x="71510" y="193675"/>
                  <a:pt x="85725" y="207890"/>
                  <a:pt x="85725" y="225425"/>
                </a:cubicBezTo>
                <a:cubicBezTo>
                  <a:pt x="85725" y="242960"/>
                  <a:pt x="71510" y="257175"/>
                  <a:pt x="53975" y="257175"/>
                </a:cubicBezTo>
                <a:cubicBezTo>
                  <a:pt x="36440" y="257175"/>
                  <a:pt x="22225" y="242960"/>
                  <a:pt x="22225" y="225425"/>
                </a:cubicBezTo>
                <a:cubicBezTo>
                  <a:pt x="22225" y="207890"/>
                  <a:pt x="36440" y="193675"/>
                  <a:pt x="53975" y="193675"/>
                </a:cubicBezTo>
                <a:close/>
                <a:moveTo>
                  <a:pt x="155575" y="80963"/>
                </a:moveTo>
                <a:lnTo>
                  <a:pt x="168275" y="80963"/>
                </a:lnTo>
                <a:lnTo>
                  <a:pt x="168275" y="107950"/>
                </a:lnTo>
                <a:lnTo>
                  <a:pt x="195263" y="107950"/>
                </a:lnTo>
                <a:lnTo>
                  <a:pt x="195263" y="119063"/>
                </a:lnTo>
                <a:lnTo>
                  <a:pt x="168275" y="119063"/>
                </a:lnTo>
                <a:lnTo>
                  <a:pt x="168275" y="147638"/>
                </a:lnTo>
                <a:lnTo>
                  <a:pt x="155575" y="147638"/>
                </a:lnTo>
                <a:lnTo>
                  <a:pt x="155575" y="119063"/>
                </a:lnTo>
                <a:lnTo>
                  <a:pt x="130175" y="119063"/>
                </a:lnTo>
                <a:lnTo>
                  <a:pt x="130175" y="107950"/>
                </a:lnTo>
                <a:lnTo>
                  <a:pt x="155575" y="107950"/>
                </a:lnTo>
                <a:close/>
                <a:moveTo>
                  <a:pt x="104775" y="66675"/>
                </a:moveTo>
                <a:lnTo>
                  <a:pt x="119063" y="66675"/>
                </a:lnTo>
                <a:lnTo>
                  <a:pt x="119063" y="147638"/>
                </a:lnTo>
                <a:lnTo>
                  <a:pt x="101600" y="147638"/>
                </a:lnTo>
                <a:lnTo>
                  <a:pt x="101600" y="84137"/>
                </a:lnTo>
                <a:lnTo>
                  <a:pt x="100013" y="84137"/>
                </a:lnTo>
                <a:lnTo>
                  <a:pt x="84137" y="90487"/>
                </a:lnTo>
                <a:lnTo>
                  <a:pt x="84137" y="80962"/>
                </a:lnTo>
                <a:lnTo>
                  <a:pt x="82550" y="76200"/>
                </a:lnTo>
                <a:close/>
                <a:moveTo>
                  <a:pt x="222539" y="63500"/>
                </a:moveTo>
                <a:cubicBezTo>
                  <a:pt x="240723" y="63500"/>
                  <a:pt x="251114" y="75332"/>
                  <a:pt x="251114" y="89793"/>
                </a:cubicBezTo>
                <a:cubicBezTo>
                  <a:pt x="251114" y="102939"/>
                  <a:pt x="240723" y="114771"/>
                  <a:pt x="229033" y="125289"/>
                </a:cubicBezTo>
                <a:cubicBezTo>
                  <a:pt x="229033" y="125289"/>
                  <a:pt x="229033" y="125289"/>
                  <a:pt x="221240" y="131862"/>
                </a:cubicBezTo>
                <a:cubicBezTo>
                  <a:pt x="221240" y="131862"/>
                  <a:pt x="221240" y="131862"/>
                  <a:pt x="252413" y="131862"/>
                </a:cubicBezTo>
                <a:cubicBezTo>
                  <a:pt x="252413" y="131862"/>
                  <a:pt x="252413" y="131862"/>
                  <a:pt x="252413" y="147638"/>
                </a:cubicBezTo>
                <a:cubicBezTo>
                  <a:pt x="252413" y="147638"/>
                  <a:pt x="252413" y="147638"/>
                  <a:pt x="195263" y="147638"/>
                </a:cubicBezTo>
                <a:cubicBezTo>
                  <a:pt x="195263" y="147638"/>
                  <a:pt x="195263" y="147638"/>
                  <a:pt x="195263" y="135806"/>
                </a:cubicBezTo>
                <a:cubicBezTo>
                  <a:pt x="195263" y="135806"/>
                  <a:pt x="195263" y="135806"/>
                  <a:pt x="205654" y="126603"/>
                </a:cubicBezTo>
                <a:cubicBezTo>
                  <a:pt x="222539" y="110827"/>
                  <a:pt x="231631" y="101625"/>
                  <a:pt x="231631" y="91108"/>
                </a:cubicBezTo>
                <a:cubicBezTo>
                  <a:pt x="231631" y="84534"/>
                  <a:pt x="227735" y="79276"/>
                  <a:pt x="218642" y="79276"/>
                </a:cubicBezTo>
                <a:cubicBezTo>
                  <a:pt x="210849" y="79276"/>
                  <a:pt x="205654" y="83220"/>
                  <a:pt x="201757" y="85849"/>
                </a:cubicBezTo>
                <a:cubicBezTo>
                  <a:pt x="201757" y="85849"/>
                  <a:pt x="201757" y="85849"/>
                  <a:pt x="200458" y="85849"/>
                </a:cubicBezTo>
                <a:cubicBezTo>
                  <a:pt x="200458" y="85849"/>
                  <a:pt x="200458" y="85849"/>
                  <a:pt x="195263" y="72702"/>
                </a:cubicBezTo>
                <a:cubicBezTo>
                  <a:pt x="201757" y="67444"/>
                  <a:pt x="210849" y="63500"/>
                  <a:pt x="222539" y="63500"/>
                </a:cubicBezTo>
                <a:close/>
                <a:moveTo>
                  <a:pt x="22740" y="0"/>
                </a:moveTo>
                <a:cubicBezTo>
                  <a:pt x="22740" y="0"/>
                  <a:pt x="22740" y="0"/>
                  <a:pt x="318574" y="0"/>
                </a:cubicBezTo>
                <a:cubicBezTo>
                  <a:pt x="325034" y="0"/>
                  <a:pt x="330201" y="5159"/>
                  <a:pt x="330201" y="11608"/>
                </a:cubicBezTo>
                <a:cubicBezTo>
                  <a:pt x="330201" y="11608"/>
                  <a:pt x="330201" y="11608"/>
                  <a:pt x="330201" y="215405"/>
                </a:cubicBezTo>
                <a:cubicBezTo>
                  <a:pt x="330201" y="220564"/>
                  <a:pt x="327617" y="224434"/>
                  <a:pt x="322450" y="227013"/>
                </a:cubicBezTo>
                <a:cubicBezTo>
                  <a:pt x="322450" y="225723"/>
                  <a:pt x="322450" y="225723"/>
                  <a:pt x="322450" y="225723"/>
                </a:cubicBezTo>
                <a:cubicBezTo>
                  <a:pt x="322450" y="210245"/>
                  <a:pt x="315991" y="197347"/>
                  <a:pt x="306948" y="188317"/>
                </a:cubicBezTo>
                <a:cubicBezTo>
                  <a:pt x="306948" y="188317"/>
                  <a:pt x="306948" y="188317"/>
                  <a:pt x="306948" y="21927"/>
                </a:cubicBezTo>
                <a:cubicBezTo>
                  <a:pt x="306948" y="21927"/>
                  <a:pt x="306948" y="21927"/>
                  <a:pt x="34366" y="21927"/>
                </a:cubicBezTo>
                <a:cubicBezTo>
                  <a:pt x="34366" y="21927"/>
                  <a:pt x="34366" y="21927"/>
                  <a:pt x="34366" y="180578"/>
                </a:cubicBezTo>
                <a:cubicBezTo>
                  <a:pt x="24031" y="185738"/>
                  <a:pt x="16280" y="193477"/>
                  <a:pt x="11113" y="202506"/>
                </a:cubicBezTo>
                <a:cubicBezTo>
                  <a:pt x="11113" y="202506"/>
                  <a:pt x="11113" y="202506"/>
                  <a:pt x="11113" y="11608"/>
                </a:cubicBezTo>
                <a:cubicBezTo>
                  <a:pt x="11113" y="5159"/>
                  <a:pt x="16280" y="0"/>
                  <a:pt x="22740" y="0"/>
                </a:cubicBezTo>
                <a:close/>
              </a:path>
            </a:pathLst>
          </a:custGeom>
          <a:solidFill>
            <a:srgbClr val="E8C8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endParaRPr>
          </a:p>
        </p:txBody>
      </p:sp>
      <p:sp>
        <p:nvSpPr>
          <p:cNvPr id="52" name="ïśļïdè"/>
          <p:cNvSpPr/>
          <p:nvPr/>
        </p:nvSpPr>
        <p:spPr>
          <a:xfrm>
            <a:off x="3706547" y="2407712"/>
            <a:ext cx="523875" cy="521355"/>
          </a:xfrm>
          <a:custGeom>
            <a:avLst/>
            <a:gdLst>
              <a:gd name="connsiteX0" fmla="*/ 21907 w 330201"/>
              <a:gd name="connsiteY0" fmla="*/ 269875 h 328613"/>
              <a:gd name="connsiteX1" fmla="*/ 87630 w 330201"/>
              <a:gd name="connsiteY1" fmla="*/ 269875 h 328613"/>
              <a:gd name="connsiteX2" fmla="*/ 96651 w 330201"/>
              <a:gd name="connsiteY2" fmla="*/ 272486 h 328613"/>
              <a:gd name="connsiteX3" fmla="*/ 109538 w 330201"/>
              <a:gd name="connsiteY3" fmla="*/ 286844 h 328613"/>
              <a:gd name="connsiteX4" fmla="*/ 131445 w 330201"/>
              <a:gd name="connsiteY4" fmla="*/ 269875 h 328613"/>
              <a:gd name="connsiteX5" fmla="*/ 197168 w 330201"/>
              <a:gd name="connsiteY5" fmla="*/ 269875 h 328613"/>
              <a:gd name="connsiteX6" fmla="*/ 206188 w 330201"/>
              <a:gd name="connsiteY6" fmla="*/ 272486 h 328613"/>
              <a:gd name="connsiteX7" fmla="*/ 219075 w 330201"/>
              <a:gd name="connsiteY7" fmla="*/ 286844 h 328613"/>
              <a:gd name="connsiteX8" fmla="*/ 240983 w 330201"/>
              <a:gd name="connsiteY8" fmla="*/ 269875 h 328613"/>
              <a:gd name="connsiteX9" fmla="*/ 306706 w 330201"/>
              <a:gd name="connsiteY9" fmla="*/ 269875 h 328613"/>
              <a:gd name="connsiteX10" fmla="*/ 328613 w 330201"/>
              <a:gd name="connsiteY10" fmla="*/ 293370 h 328613"/>
              <a:gd name="connsiteX11" fmla="*/ 328613 w 330201"/>
              <a:gd name="connsiteY11" fmla="*/ 328613 h 328613"/>
              <a:gd name="connsiteX12" fmla="*/ 0 w 330201"/>
              <a:gd name="connsiteY12" fmla="*/ 328613 h 328613"/>
              <a:gd name="connsiteX13" fmla="*/ 0 w 330201"/>
              <a:gd name="connsiteY13" fmla="*/ 293370 h 328613"/>
              <a:gd name="connsiteX14" fmla="*/ 21907 w 330201"/>
              <a:gd name="connsiteY14" fmla="*/ 269875 h 328613"/>
              <a:gd name="connsiteX15" fmla="*/ 209550 w 330201"/>
              <a:gd name="connsiteY15" fmla="*/ 204788 h 328613"/>
              <a:gd name="connsiteX16" fmla="*/ 230188 w 330201"/>
              <a:gd name="connsiteY16" fmla="*/ 204788 h 328613"/>
              <a:gd name="connsiteX17" fmla="*/ 225028 w 330201"/>
              <a:gd name="connsiteY17" fmla="*/ 225706 h 328613"/>
              <a:gd name="connsiteX18" fmla="*/ 225028 w 330201"/>
              <a:gd name="connsiteY18" fmla="*/ 227013 h 328613"/>
              <a:gd name="connsiteX19" fmla="*/ 213420 w 330201"/>
              <a:gd name="connsiteY19" fmla="*/ 227013 h 328613"/>
              <a:gd name="connsiteX20" fmla="*/ 213420 w 330201"/>
              <a:gd name="connsiteY20" fmla="*/ 225706 h 328613"/>
              <a:gd name="connsiteX21" fmla="*/ 209550 w 330201"/>
              <a:gd name="connsiteY21" fmla="*/ 204788 h 328613"/>
              <a:gd name="connsiteX22" fmla="*/ 98425 w 330201"/>
              <a:gd name="connsiteY22" fmla="*/ 204788 h 328613"/>
              <a:gd name="connsiteX23" fmla="*/ 119063 w 330201"/>
              <a:gd name="connsiteY23" fmla="*/ 204788 h 328613"/>
              <a:gd name="connsiteX24" fmla="*/ 115193 w 330201"/>
              <a:gd name="connsiteY24" fmla="*/ 225706 h 328613"/>
              <a:gd name="connsiteX25" fmla="*/ 115193 w 330201"/>
              <a:gd name="connsiteY25" fmla="*/ 227013 h 328613"/>
              <a:gd name="connsiteX26" fmla="*/ 103584 w 330201"/>
              <a:gd name="connsiteY26" fmla="*/ 227013 h 328613"/>
              <a:gd name="connsiteX27" fmla="*/ 103584 w 330201"/>
              <a:gd name="connsiteY27" fmla="*/ 225706 h 328613"/>
              <a:gd name="connsiteX28" fmla="*/ 98425 w 330201"/>
              <a:gd name="connsiteY28" fmla="*/ 204788 h 328613"/>
              <a:gd name="connsiteX29" fmla="*/ 274638 w 330201"/>
              <a:gd name="connsiteY29" fmla="*/ 193675 h 328613"/>
              <a:gd name="connsiteX30" fmla="*/ 306388 w 330201"/>
              <a:gd name="connsiteY30" fmla="*/ 225425 h 328613"/>
              <a:gd name="connsiteX31" fmla="*/ 274638 w 330201"/>
              <a:gd name="connsiteY31" fmla="*/ 257175 h 328613"/>
              <a:gd name="connsiteX32" fmla="*/ 242888 w 330201"/>
              <a:gd name="connsiteY32" fmla="*/ 225425 h 328613"/>
              <a:gd name="connsiteX33" fmla="*/ 274638 w 330201"/>
              <a:gd name="connsiteY33" fmla="*/ 193675 h 328613"/>
              <a:gd name="connsiteX34" fmla="*/ 164307 w 330201"/>
              <a:gd name="connsiteY34" fmla="*/ 193675 h 328613"/>
              <a:gd name="connsiteX35" fmla="*/ 195264 w 330201"/>
              <a:gd name="connsiteY35" fmla="*/ 225425 h 328613"/>
              <a:gd name="connsiteX36" fmla="*/ 164307 w 330201"/>
              <a:gd name="connsiteY36" fmla="*/ 257175 h 328613"/>
              <a:gd name="connsiteX37" fmla="*/ 133350 w 330201"/>
              <a:gd name="connsiteY37" fmla="*/ 225425 h 328613"/>
              <a:gd name="connsiteX38" fmla="*/ 164307 w 330201"/>
              <a:gd name="connsiteY38" fmla="*/ 193675 h 328613"/>
              <a:gd name="connsiteX39" fmla="*/ 53975 w 330201"/>
              <a:gd name="connsiteY39" fmla="*/ 193675 h 328613"/>
              <a:gd name="connsiteX40" fmla="*/ 85725 w 330201"/>
              <a:gd name="connsiteY40" fmla="*/ 225425 h 328613"/>
              <a:gd name="connsiteX41" fmla="*/ 53975 w 330201"/>
              <a:gd name="connsiteY41" fmla="*/ 257175 h 328613"/>
              <a:gd name="connsiteX42" fmla="*/ 22225 w 330201"/>
              <a:gd name="connsiteY42" fmla="*/ 225425 h 328613"/>
              <a:gd name="connsiteX43" fmla="*/ 53975 w 330201"/>
              <a:gd name="connsiteY43" fmla="*/ 193675 h 328613"/>
              <a:gd name="connsiteX44" fmla="*/ 155575 w 330201"/>
              <a:gd name="connsiteY44" fmla="*/ 80963 h 328613"/>
              <a:gd name="connsiteX45" fmla="*/ 168275 w 330201"/>
              <a:gd name="connsiteY45" fmla="*/ 80963 h 328613"/>
              <a:gd name="connsiteX46" fmla="*/ 168275 w 330201"/>
              <a:gd name="connsiteY46" fmla="*/ 107950 h 328613"/>
              <a:gd name="connsiteX47" fmla="*/ 195263 w 330201"/>
              <a:gd name="connsiteY47" fmla="*/ 107950 h 328613"/>
              <a:gd name="connsiteX48" fmla="*/ 195263 w 330201"/>
              <a:gd name="connsiteY48" fmla="*/ 119063 h 328613"/>
              <a:gd name="connsiteX49" fmla="*/ 168275 w 330201"/>
              <a:gd name="connsiteY49" fmla="*/ 119063 h 328613"/>
              <a:gd name="connsiteX50" fmla="*/ 168275 w 330201"/>
              <a:gd name="connsiteY50" fmla="*/ 147638 h 328613"/>
              <a:gd name="connsiteX51" fmla="*/ 155575 w 330201"/>
              <a:gd name="connsiteY51" fmla="*/ 147638 h 328613"/>
              <a:gd name="connsiteX52" fmla="*/ 155575 w 330201"/>
              <a:gd name="connsiteY52" fmla="*/ 119063 h 328613"/>
              <a:gd name="connsiteX53" fmla="*/ 130175 w 330201"/>
              <a:gd name="connsiteY53" fmla="*/ 119063 h 328613"/>
              <a:gd name="connsiteX54" fmla="*/ 130175 w 330201"/>
              <a:gd name="connsiteY54" fmla="*/ 107950 h 328613"/>
              <a:gd name="connsiteX55" fmla="*/ 155575 w 330201"/>
              <a:gd name="connsiteY55" fmla="*/ 107950 h 328613"/>
              <a:gd name="connsiteX56" fmla="*/ 104775 w 330201"/>
              <a:gd name="connsiteY56" fmla="*/ 66675 h 328613"/>
              <a:gd name="connsiteX57" fmla="*/ 119063 w 330201"/>
              <a:gd name="connsiteY57" fmla="*/ 66675 h 328613"/>
              <a:gd name="connsiteX58" fmla="*/ 119063 w 330201"/>
              <a:gd name="connsiteY58" fmla="*/ 147638 h 328613"/>
              <a:gd name="connsiteX59" fmla="*/ 101600 w 330201"/>
              <a:gd name="connsiteY59" fmla="*/ 147638 h 328613"/>
              <a:gd name="connsiteX60" fmla="*/ 101600 w 330201"/>
              <a:gd name="connsiteY60" fmla="*/ 84137 h 328613"/>
              <a:gd name="connsiteX61" fmla="*/ 100013 w 330201"/>
              <a:gd name="connsiteY61" fmla="*/ 84137 h 328613"/>
              <a:gd name="connsiteX62" fmla="*/ 84137 w 330201"/>
              <a:gd name="connsiteY62" fmla="*/ 90487 h 328613"/>
              <a:gd name="connsiteX63" fmla="*/ 84137 w 330201"/>
              <a:gd name="connsiteY63" fmla="*/ 80962 h 328613"/>
              <a:gd name="connsiteX64" fmla="*/ 82550 w 330201"/>
              <a:gd name="connsiteY64" fmla="*/ 76200 h 328613"/>
              <a:gd name="connsiteX65" fmla="*/ 222539 w 330201"/>
              <a:gd name="connsiteY65" fmla="*/ 63500 h 328613"/>
              <a:gd name="connsiteX66" fmla="*/ 251114 w 330201"/>
              <a:gd name="connsiteY66" fmla="*/ 89793 h 328613"/>
              <a:gd name="connsiteX67" fmla="*/ 229033 w 330201"/>
              <a:gd name="connsiteY67" fmla="*/ 125289 h 328613"/>
              <a:gd name="connsiteX68" fmla="*/ 221240 w 330201"/>
              <a:gd name="connsiteY68" fmla="*/ 131862 h 328613"/>
              <a:gd name="connsiteX69" fmla="*/ 252413 w 330201"/>
              <a:gd name="connsiteY69" fmla="*/ 131862 h 328613"/>
              <a:gd name="connsiteX70" fmla="*/ 252413 w 330201"/>
              <a:gd name="connsiteY70" fmla="*/ 147638 h 328613"/>
              <a:gd name="connsiteX71" fmla="*/ 195263 w 330201"/>
              <a:gd name="connsiteY71" fmla="*/ 147638 h 328613"/>
              <a:gd name="connsiteX72" fmla="*/ 195263 w 330201"/>
              <a:gd name="connsiteY72" fmla="*/ 135806 h 328613"/>
              <a:gd name="connsiteX73" fmla="*/ 205654 w 330201"/>
              <a:gd name="connsiteY73" fmla="*/ 126603 h 328613"/>
              <a:gd name="connsiteX74" fmla="*/ 231631 w 330201"/>
              <a:gd name="connsiteY74" fmla="*/ 91108 h 328613"/>
              <a:gd name="connsiteX75" fmla="*/ 218642 w 330201"/>
              <a:gd name="connsiteY75" fmla="*/ 79276 h 328613"/>
              <a:gd name="connsiteX76" fmla="*/ 201757 w 330201"/>
              <a:gd name="connsiteY76" fmla="*/ 85849 h 328613"/>
              <a:gd name="connsiteX77" fmla="*/ 200458 w 330201"/>
              <a:gd name="connsiteY77" fmla="*/ 85849 h 328613"/>
              <a:gd name="connsiteX78" fmla="*/ 195263 w 330201"/>
              <a:gd name="connsiteY78" fmla="*/ 72702 h 328613"/>
              <a:gd name="connsiteX79" fmla="*/ 222539 w 330201"/>
              <a:gd name="connsiteY79" fmla="*/ 63500 h 328613"/>
              <a:gd name="connsiteX80" fmla="*/ 22740 w 330201"/>
              <a:gd name="connsiteY80" fmla="*/ 0 h 328613"/>
              <a:gd name="connsiteX81" fmla="*/ 318574 w 330201"/>
              <a:gd name="connsiteY81" fmla="*/ 0 h 328613"/>
              <a:gd name="connsiteX82" fmla="*/ 330201 w 330201"/>
              <a:gd name="connsiteY82" fmla="*/ 11608 h 328613"/>
              <a:gd name="connsiteX83" fmla="*/ 330201 w 330201"/>
              <a:gd name="connsiteY83" fmla="*/ 215405 h 328613"/>
              <a:gd name="connsiteX84" fmla="*/ 322450 w 330201"/>
              <a:gd name="connsiteY84" fmla="*/ 227013 h 328613"/>
              <a:gd name="connsiteX85" fmla="*/ 322450 w 330201"/>
              <a:gd name="connsiteY85" fmla="*/ 225723 h 328613"/>
              <a:gd name="connsiteX86" fmla="*/ 306948 w 330201"/>
              <a:gd name="connsiteY86" fmla="*/ 188317 h 328613"/>
              <a:gd name="connsiteX87" fmla="*/ 306948 w 330201"/>
              <a:gd name="connsiteY87" fmla="*/ 21927 h 328613"/>
              <a:gd name="connsiteX88" fmla="*/ 34366 w 330201"/>
              <a:gd name="connsiteY88" fmla="*/ 21927 h 328613"/>
              <a:gd name="connsiteX89" fmla="*/ 34366 w 330201"/>
              <a:gd name="connsiteY89" fmla="*/ 180578 h 328613"/>
              <a:gd name="connsiteX90" fmla="*/ 11113 w 330201"/>
              <a:gd name="connsiteY90" fmla="*/ 202506 h 328613"/>
              <a:gd name="connsiteX91" fmla="*/ 11113 w 330201"/>
              <a:gd name="connsiteY91" fmla="*/ 11608 h 328613"/>
              <a:gd name="connsiteX92" fmla="*/ 22740 w 330201"/>
              <a:gd name="connsiteY92"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30201" h="328613">
                <a:moveTo>
                  <a:pt x="21907" y="269875"/>
                </a:moveTo>
                <a:cubicBezTo>
                  <a:pt x="21907" y="269875"/>
                  <a:pt x="21907" y="269875"/>
                  <a:pt x="87630" y="269875"/>
                </a:cubicBezTo>
                <a:cubicBezTo>
                  <a:pt x="91496" y="269875"/>
                  <a:pt x="94073" y="271181"/>
                  <a:pt x="96651" y="272486"/>
                </a:cubicBezTo>
                <a:cubicBezTo>
                  <a:pt x="103094" y="275096"/>
                  <a:pt x="108249" y="280318"/>
                  <a:pt x="109538" y="286844"/>
                </a:cubicBezTo>
                <a:cubicBezTo>
                  <a:pt x="112115" y="277707"/>
                  <a:pt x="121136" y="269875"/>
                  <a:pt x="131445" y="269875"/>
                </a:cubicBezTo>
                <a:cubicBezTo>
                  <a:pt x="131445" y="269875"/>
                  <a:pt x="131445" y="269875"/>
                  <a:pt x="197168" y="269875"/>
                </a:cubicBezTo>
                <a:cubicBezTo>
                  <a:pt x="201034" y="269875"/>
                  <a:pt x="203611" y="271181"/>
                  <a:pt x="206188" y="272486"/>
                </a:cubicBezTo>
                <a:cubicBezTo>
                  <a:pt x="212632" y="275096"/>
                  <a:pt x="216498" y="280318"/>
                  <a:pt x="219075" y="286844"/>
                </a:cubicBezTo>
                <a:cubicBezTo>
                  <a:pt x="221653" y="277707"/>
                  <a:pt x="230673" y="269875"/>
                  <a:pt x="240983" y="269875"/>
                </a:cubicBezTo>
                <a:cubicBezTo>
                  <a:pt x="240983" y="269875"/>
                  <a:pt x="240983" y="269875"/>
                  <a:pt x="306706" y="269875"/>
                </a:cubicBezTo>
                <a:cubicBezTo>
                  <a:pt x="319592" y="269875"/>
                  <a:pt x="328613" y="280318"/>
                  <a:pt x="328613" y="293370"/>
                </a:cubicBezTo>
                <a:cubicBezTo>
                  <a:pt x="328613" y="293370"/>
                  <a:pt x="328613" y="293370"/>
                  <a:pt x="328613" y="328613"/>
                </a:cubicBezTo>
                <a:cubicBezTo>
                  <a:pt x="328613" y="328613"/>
                  <a:pt x="328613" y="328613"/>
                  <a:pt x="0" y="328613"/>
                </a:cubicBezTo>
                <a:cubicBezTo>
                  <a:pt x="0" y="328613"/>
                  <a:pt x="0" y="328613"/>
                  <a:pt x="0" y="293370"/>
                </a:cubicBezTo>
                <a:cubicBezTo>
                  <a:pt x="0" y="280318"/>
                  <a:pt x="9021" y="269875"/>
                  <a:pt x="21907" y="269875"/>
                </a:cubicBezTo>
                <a:close/>
                <a:moveTo>
                  <a:pt x="209550" y="204788"/>
                </a:moveTo>
                <a:lnTo>
                  <a:pt x="230188" y="204788"/>
                </a:lnTo>
                <a:cubicBezTo>
                  <a:pt x="227608" y="211325"/>
                  <a:pt x="225028" y="217862"/>
                  <a:pt x="225028" y="225706"/>
                </a:cubicBezTo>
                <a:cubicBezTo>
                  <a:pt x="225028" y="225706"/>
                  <a:pt x="225028" y="227013"/>
                  <a:pt x="225028" y="227013"/>
                </a:cubicBezTo>
                <a:cubicBezTo>
                  <a:pt x="225028" y="227013"/>
                  <a:pt x="225028" y="227013"/>
                  <a:pt x="213420" y="227013"/>
                </a:cubicBezTo>
                <a:cubicBezTo>
                  <a:pt x="213420" y="227013"/>
                  <a:pt x="213420" y="225706"/>
                  <a:pt x="213420" y="225706"/>
                </a:cubicBezTo>
                <a:cubicBezTo>
                  <a:pt x="213420" y="217862"/>
                  <a:pt x="212130" y="211325"/>
                  <a:pt x="209550" y="204788"/>
                </a:cubicBezTo>
                <a:close/>
                <a:moveTo>
                  <a:pt x="98425" y="204788"/>
                </a:moveTo>
                <a:lnTo>
                  <a:pt x="119063" y="204788"/>
                </a:lnTo>
                <a:cubicBezTo>
                  <a:pt x="116483" y="211325"/>
                  <a:pt x="115193" y="217862"/>
                  <a:pt x="115193" y="225706"/>
                </a:cubicBezTo>
                <a:cubicBezTo>
                  <a:pt x="115193" y="225706"/>
                  <a:pt x="115193" y="227013"/>
                  <a:pt x="115193" y="227013"/>
                </a:cubicBezTo>
                <a:cubicBezTo>
                  <a:pt x="115193" y="227013"/>
                  <a:pt x="115193" y="227013"/>
                  <a:pt x="103584" y="227013"/>
                </a:cubicBezTo>
                <a:cubicBezTo>
                  <a:pt x="103584" y="227013"/>
                  <a:pt x="103584" y="225706"/>
                  <a:pt x="103584" y="225706"/>
                </a:cubicBezTo>
                <a:cubicBezTo>
                  <a:pt x="103584" y="217862"/>
                  <a:pt x="101005" y="211325"/>
                  <a:pt x="98425" y="204788"/>
                </a:cubicBezTo>
                <a:close/>
                <a:moveTo>
                  <a:pt x="274638" y="193675"/>
                </a:moveTo>
                <a:cubicBezTo>
                  <a:pt x="292173" y="193675"/>
                  <a:pt x="306388" y="207890"/>
                  <a:pt x="306388" y="225425"/>
                </a:cubicBezTo>
                <a:cubicBezTo>
                  <a:pt x="306388" y="242960"/>
                  <a:pt x="292173" y="257175"/>
                  <a:pt x="274638" y="257175"/>
                </a:cubicBezTo>
                <a:cubicBezTo>
                  <a:pt x="257103" y="257175"/>
                  <a:pt x="242888" y="242960"/>
                  <a:pt x="242888" y="225425"/>
                </a:cubicBezTo>
                <a:cubicBezTo>
                  <a:pt x="242888" y="207890"/>
                  <a:pt x="257103" y="193675"/>
                  <a:pt x="274638" y="193675"/>
                </a:cubicBezTo>
                <a:close/>
                <a:moveTo>
                  <a:pt x="164307" y="193675"/>
                </a:moveTo>
                <a:cubicBezTo>
                  <a:pt x="181404" y="193675"/>
                  <a:pt x="195264" y="207890"/>
                  <a:pt x="195264" y="225425"/>
                </a:cubicBezTo>
                <a:cubicBezTo>
                  <a:pt x="195264" y="242960"/>
                  <a:pt x="181404" y="257175"/>
                  <a:pt x="164307" y="257175"/>
                </a:cubicBezTo>
                <a:cubicBezTo>
                  <a:pt x="147210" y="257175"/>
                  <a:pt x="133350" y="242960"/>
                  <a:pt x="133350" y="225425"/>
                </a:cubicBezTo>
                <a:cubicBezTo>
                  <a:pt x="133350" y="207890"/>
                  <a:pt x="147210" y="193675"/>
                  <a:pt x="164307" y="193675"/>
                </a:cubicBezTo>
                <a:close/>
                <a:moveTo>
                  <a:pt x="53975" y="193675"/>
                </a:moveTo>
                <a:cubicBezTo>
                  <a:pt x="71510" y="193675"/>
                  <a:pt x="85725" y="207890"/>
                  <a:pt x="85725" y="225425"/>
                </a:cubicBezTo>
                <a:cubicBezTo>
                  <a:pt x="85725" y="242960"/>
                  <a:pt x="71510" y="257175"/>
                  <a:pt x="53975" y="257175"/>
                </a:cubicBezTo>
                <a:cubicBezTo>
                  <a:pt x="36440" y="257175"/>
                  <a:pt x="22225" y="242960"/>
                  <a:pt x="22225" y="225425"/>
                </a:cubicBezTo>
                <a:cubicBezTo>
                  <a:pt x="22225" y="207890"/>
                  <a:pt x="36440" y="193675"/>
                  <a:pt x="53975" y="193675"/>
                </a:cubicBezTo>
                <a:close/>
                <a:moveTo>
                  <a:pt x="155575" y="80963"/>
                </a:moveTo>
                <a:lnTo>
                  <a:pt x="168275" y="80963"/>
                </a:lnTo>
                <a:lnTo>
                  <a:pt x="168275" y="107950"/>
                </a:lnTo>
                <a:lnTo>
                  <a:pt x="195263" y="107950"/>
                </a:lnTo>
                <a:lnTo>
                  <a:pt x="195263" y="119063"/>
                </a:lnTo>
                <a:lnTo>
                  <a:pt x="168275" y="119063"/>
                </a:lnTo>
                <a:lnTo>
                  <a:pt x="168275" y="147638"/>
                </a:lnTo>
                <a:lnTo>
                  <a:pt x="155575" y="147638"/>
                </a:lnTo>
                <a:lnTo>
                  <a:pt x="155575" y="119063"/>
                </a:lnTo>
                <a:lnTo>
                  <a:pt x="130175" y="119063"/>
                </a:lnTo>
                <a:lnTo>
                  <a:pt x="130175" y="107950"/>
                </a:lnTo>
                <a:lnTo>
                  <a:pt x="155575" y="107950"/>
                </a:lnTo>
                <a:close/>
                <a:moveTo>
                  <a:pt x="104775" y="66675"/>
                </a:moveTo>
                <a:lnTo>
                  <a:pt x="119063" y="66675"/>
                </a:lnTo>
                <a:lnTo>
                  <a:pt x="119063" y="147638"/>
                </a:lnTo>
                <a:lnTo>
                  <a:pt x="101600" y="147638"/>
                </a:lnTo>
                <a:lnTo>
                  <a:pt x="101600" y="84137"/>
                </a:lnTo>
                <a:lnTo>
                  <a:pt x="100013" y="84137"/>
                </a:lnTo>
                <a:lnTo>
                  <a:pt x="84137" y="90487"/>
                </a:lnTo>
                <a:lnTo>
                  <a:pt x="84137" y="80962"/>
                </a:lnTo>
                <a:lnTo>
                  <a:pt x="82550" y="76200"/>
                </a:lnTo>
                <a:close/>
                <a:moveTo>
                  <a:pt x="222539" y="63500"/>
                </a:moveTo>
                <a:cubicBezTo>
                  <a:pt x="240723" y="63500"/>
                  <a:pt x="251114" y="75332"/>
                  <a:pt x="251114" y="89793"/>
                </a:cubicBezTo>
                <a:cubicBezTo>
                  <a:pt x="251114" y="102939"/>
                  <a:pt x="240723" y="114771"/>
                  <a:pt x="229033" y="125289"/>
                </a:cubicBezTo>
                <a:cubicBezTo>
                  <a:pt x="229033" y="125289"/>
                  <a:pt x="229033" y="125289"/>
                  <a:pt x="221240" y="131862"/>
                </a:cubicBezTo>
                <a:cubicBezTo>
                  <a:pt x="221240" y="131862"/>
                  <a:pt x="221240" y="131862"/>
                  <a:pt x="252413" y="131862"/>
                </a:cubicBezTo>
                <a:cubicBezTo>
                  <a:pt x="252413" y="131862"/>
                  <a:pt x="252413" y="131862"/>
                  <a:pt x="252413" y="147638"/>
                </a:cubicBezTo>
                <a:cubicBezTo>
                  <a:pt x="252413" y="147638"/>
                  <a:pt x="252413" y="147638"/>
                  <a:pt x="195263" y="147638"/>
                </a:cubicBezTo>
                <a:cubicBezTo>
                  <a:pt x="195263" y="147638"/>
                  <a:pt x="195263" y="147638"/>
                  <a:pt x="195263" y="135806"/>
                </a:cubicBezTo>
                <a:cubicBezTo>
                  <a:pt x="195263" y="135806"/>
                  <a:pt x="195263" y="135806"/>
                  <a:pt x="205654" y="126603"/>
                </a:cubicBezTo>
                <a:cubicBezTo>
                  <a:pt x="222539" y="110827"/>
                  <a:pt x="231631" y="101625"/>
                  <a:pt x="231631" y="91108"/>
                </a:cubicBezTo>
                <a:cubicBezTo>
                  <a:pt x="231631" y="84534"/>
                  <a:pt x="227735" y="79276"/>
                  <a:pt x="218642" y="79276"/>
                </a:cubicBezTo>
                <a:cubicBezTo>
                  <a:pt x="210849" y="79276"/>
                  <a:pt x="205654" y="83220"/>
                  <a:pt x="201757" y="85849"/>
                </a:cubicBezTo>
                <a:cubicBezTo>
                  <a:pt x="201757" y="85849"/>
                  <a:pt x="201757" y="85849"/>
                  <a:pt x="200458" y="85849"/>
                </a:cubicBezTo>
                <a:cubicBezTo>
                  <a:pt x="200458" y="85849"/>
                  <a:pt x="200458" y="85849"/>
                  <a:pt x="195263" y="72702"/>
                </a:cubicBezTo>
                <a:cubicBezTo>
                  <a:pt x="201757" y="67444"/>
                  <a:pt x="210849" y="63500"/>
                  <a:pt x="222539" y="63500"/>
                </a:cubicBezTo>
                <a:close/>
                <a:moveTo>
                  <a:pt x="22740" y="0"/>
                </a:moveTo>
                <a:cubicBezTo>
                  <a:pt x="22740" y="0"/>
                  <a:pt x="22740" y="0"/>
                  <a:pt x="318574" y="0"/>
                </a:cubicBezTo>
                <a:cubicBezTo>
                  <a:pt x="325034" y="0"/>
                  <a:pt x="330201" y="5159"/>
                  <a:pt x="330201" y="11608"/>
                </a:cubicBezTo>
                <a:cubicBezTo>
                  <a:pt x="330201" y="11608"/>
                  <a:pt x="330201" y="11608"/>
                  <a:pt x="330201" y="215405"/>
                </a:cubicBezTo>
                <a:cubicBezTo>
                  <a:pt x="330201" y="220564"/>
                  <a:pt x="327617" y="224434"/>
                  <a:pt x="322450" y="227013"/>
                </a:cubicBezTo>
                <a:cubicBezTo>
                  <a:pt x="322450" y="225723"/>
                  <a:pt x="322450" y="225723"/>
                  <a:pt x="322450" y="225723"/>
                </a:cubicBezTo>
                <a:cubicBezTo>
                  <a:pt x="322450" y="210245"/>
                  <a:pt x="315991" y="197347"/>
                  <a:pt x="306948" y="188317"/>
                </a:cubicBezTo>
                <a:cubicBezTo>
                  <a:pt x="306948" y="188317"/>
                  <a:pt x="306948" y="188317"/>
                  <a:pt x="306948" y="21927"/>
                </a:cubicBezTo>
                <a:cubicBezTo>
                  <a:pt x="306948" y="21927"/>
                  <a:pt x="306948" y="21927"/>
                  <a:pt x="34366" y="21927"/>
                </a:cubicBezTo>
                <a:cubicBezTo>
                  <a:pt x="34366" y="21927"/>
                  <a:pt x="34366" y="21927"/>
                  <a:pt x="34366" y="180578"/>
                </a:cubicBezTo>
                <a:cubicBezTo>
                  <a:pt x="24031" y="185738"/>
                  <a:pt x="16280" y="193477"/>
                  <a:pt x="11113" y="202506"/>
                </a:cubicBezTo>
                <a:cubicBezTo>
                  <a:pt x="11113" y="202506"/>
                  <a:pt x="11113" y="202506"/>
                  <a:pt x="11113" y="11608"/>
                </a:cubicBezTo>
                <a:cubicBezTo>
                  <a:pt x="11113" y="5159"/>
                  <a:pt x="16280" y="0"/>
                  <a:pt x="22740"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endParaRPr>
          </a:p>
        </p:txBody>
      </p:sp>
      <p:sp>
        <p:nvSpPr>
          <p:cNvPr id="53" name="îSḷídé"/>
          <p:cNvSpPr/>
          <p:nvPr/>
        </p:nvSpPr>
        <p:spPr>
          <a:xfrm>
            <a:off x="5860368" y="2407712"/>
            <a:ext cx="523875" cy="521355"/>
          </a:xfrm>
          <a:custGeom>
            <a:avLst/>
            <a:gdLst>
              <a:gd name="connsiteX0" fmla="*/ 21907 w 330201"/>
              <a:gd name="connsiteY0" fmla="*/ 269875 h 328613"/>
              <a:gd name="connsiteX1" fmla="*/ 87630 w 330201"/>
              <a:gd name="connsiteY1" fmla="*/ 269875 h 328613"/>
              <a:gd name="connsiteX2" fmla="*/ 96651 w 330201"/>
              <a:gd name="connsiteY2" fmla="*/ 272486 h 328613"/>
              <a:gd name="connsiteX3" fmla="*/ 109538 w 330201"/>
              <a:gd name="connsiteY3" fmla="*/ 286844 h 328613"/>
              <a:gd name="connsiteX4" fmla="*/ 131445 w 330201"/>
              <a:gd name="connsiteY4" fmla="*/ 269875 h 328613"/>
              <a:gd name="connsiteX5" fmla="*/ 197168 w 330201"/>
              <a:gd name="connsiteY5" fmla="*/ 269875 h 328613"/>
              <a:gd name="connsiteX6" fmla="*/ 206188 w 330201"/>
              <a:gd name="connsiteY6" fmla="*/ 272486 h 328613"/>
              <a:gd name="connsiteX7" fmla="*/ 219075 w 330201"/>
              <a:gd name="connsiteY7" fmla="*/ 286844 h 328613"/>
              <a:gd name="connsiteX8" fmla="*/ 240983 w 330201"/>
              <a:gd name="connsiteY8" fmla="*/ 269875 h 328613"/>
              <a:gd name="connsiteX9" fmla="*/ 306706 w 330201"/>
              <a:gd name="connsiteY9" fmla="*/ 269875 h 328613"/>
              <a:gd name="connsiteX10" fmla="*/ 328613 w 330201"/>
              <a:gd name="connsiteY10" fmla="*/ 293370 h 328613"/>
              <a:gd name="connsiteX11" fmla="*/ 328613 w 330201"/>
              <a:gd name="connsiteY11" fmla="*/ 328613 h 328613"/>
              <a:gd name="connsiteX12" fmla="*/ 0 w 330201"/>
              <a:gd name="connsiteY12" fmla="*/ 328613 h 328613"/>
              <a:gd name="connsiteX13" fmla="*/ 0 w 330201"/>
              <a:gd name="connsiteY13" fmla="*/ 293370 h 328613"/>
              <a:gd name="connsiteX14" fmla="*/ 21907 w 330201"/>
              <a:gd name="connsiteY14" fmla="*/ 269875 h 328613"/>
              <a:gd name="connsiteX15" fmla="*/ 209550 w 330201"/>
              <a:gd name="connsiteY15" fmla="*/ 204788 h 328613"/>
              <a:gd name="connsiteX16" fmla="*/ 230188 w 330201"/>
              <a:gd name="connsiteY16" fmla="*/ 204788 h 328613"/>
              <a:gd name="connsiteX17" fmla="*/ 225028 w 330201"/>
              <a:gd name="connsiteY17" fmla="*/ 225706 h 328613"/>
              <a:gd name="connsiteX18" fmla="*/ 225028 w 330201"/>
              <a:gd name="connsiteY18" fmla="*/ 227013 h 328613"/>
              <a:gd name="connsiteX19" fmla="*/ 213420 w 330201"/>
              <a:gd name="connsiteY19" fmla="*/ 227013 h 328613"/>
              <a:gd name="connsiteX20" fmla="*/ 213420 w 330201"/>
              <a:gd name="connsiteY20" fmla="*/ 225706 h 328613"/>
              <a:gd name="connsiteX21" fmla="*/ 209550 w 330201"/>
              <a:gd name="connsiteY21" fmla="*/ 204788 h 328613"/>
              <a:gd name="connsiteX22" fmla="*/ 98425 w 330201"/>
              <a:gd name="connsiteY22" fmla="*/ 204788 h 328613"/>
              <a:gd name="connsiteX23" fmla="*/ 119063 w 330201"/>
              <a:gd name="connsiteY23" fmla="*/ 204788 h 328613"/>
              <a:gd name="connsiteX24" fmla="*/ 115193 w 330201"/>
              <a:gd name="connsiteY24" fmla="*/ 225706 h 328613"/>
              <a:gd name="connsiteX25" fmla="*/ 115193 w 330201"/>
              <a:gd name="connsiteY25" fmla="*/ 227013 h 328613"/>
              <a:gd name="connsiteX26" fmla="*/ 103584 w 330201"/>
              <a:gd name="connsiteY26" fmla="*/ 227013 h 328613"/>
              <a:gd name="connsiteX27" fmla="*/ 103584 w 330201"/>
              <a:gd name="connsiteY27" fmla="*/ 225706 h 328613"/>
              <a:gd name="connsiteX28" fmla="*/ 98425 w 330201"/>
              <a:gd name="connsiteY28" fmla="*/ 204788 h 328613"/>
              <a:gd name="connsiteX29" fmla="*/ 274638 w 330201"/>
              <a:gd name="connsiteY29" fmla="*/ 193675 h 328613"/>
              <a:gd name="connsiteX30" fmla="*/ 306388 w 330201"/>
              <a:gd name="connsiteY30" fmla="*/ 225425 h 328613"/>
              <a:gd name="connsiteX31" fmla="*/ 274638 w 330201"/>
              <a:gd name="connsiteY31" fmla="*/ 257175 h 328613"/>
              <a:gd name="connsiteX32" fmla="*/ 242888 w 330201"/>
              <a:gd name="connsiteY32" fmla="*/ 225425 h 328613"/>
              <a:gd name="connsiteX33" fmla="*/ 274638 w 330201"/>
              <a:gd name="connsiteY33" fmla="*/ 193675 h 328613"/>
              <a:gd name="connsiteX34" fmla="*/ 164307 w 330201"/>
              <a:gd name="connsiteY34" fmla="*/ 193675 h 328613"/>
              <a:gd name="connsiteX35" fmla="*/ 195264 w 330201"/>
              <a:gd name="connsiteY35" fmla="*/ 225425 h 328613"/>
              <a:gd name="connsiteX36" fmla="*/ 164307 w 330201"/>
              <a:gd name="connsiteY36" fmla="*/ 257175 h 328613"/>
              <a:gd name="connsiteX37" fmla="*/ 133350 w 330201"/>
              <a:gd name="connsiteY37" fmla="*/ 225425 h 328613"/>
              <a:gd name="connsiteX38" fmla="*/ 164307 w 330201"/>
              <a:gd name="connsiteY38" fmla="*/ 193675 h 328613"/>
              <a:gd name="connsiteX39" fmla="*/ 53975 w 330201"/>
              <a:gd name="connsiteY39" fmla="*/ 193675 h 328613"/>
              <a:gd name="connsiteX40" fmla="*/ 85725 w 330201"/>
              <a:gd name="connsiteY40" fmla="*/ 225425 h 328613"/>
              <a:gd name="connsiteX41" fmla="*/ 53975 w 330201"/>
              <a:gd name="connsiteY41" fmla="*/ 257175 h 328613"/>
              <a:gd name="connsiteX42" fmla="*/ 22225 w 330201"/>
              <a:gd name="connsiteY42" fmla="*/ 225425 h 328613"/>
              <a:gd name="connsiteX43" fmla="*/ 53975 w 330201"/>
              <a:gd name="connsiteY43" fmla="*/ 193675 h 328613"/>
              <a:gd name="connsiteX44" fmla="*/ 155575 w 330201"/>
              <a:gd name="connsiteY44" fmla="*/ 80963 h 328613"/>
              <a:gd name="connsiteX45" fmla="*/ 168275 w 330201"/>
              <a:gd name="connsiteY45" fmla="*/ 80963 h 328613"/>
              <a:gd name="connsiteX46" fmla="*/ 168275 w 330201"/>
              <a:gd name="connsiteY46" fmla="*/ 107950 h 328613"/>
              <a:gd name="connsiteX47" fmla="*/ 195263 w 330201"/>
              <a:gd name="connsiteY47" fmla="*/ 107950 h 328613"/>
              <a:gd name="connsiteX48" fmla="*/ 195263 w 330201"/>
              <a:gd name="connsiteY48" fmla="*/ 119063 h 328613"/>
              <a:gd name="connsiteX49" fmla="*/ 168275 w 330201"/>
              <a:gd name="connsiteY49" fmla="*/ 119063 h 328613"/>
              <a:gd name="connsiteX50" fmla="*/ 168275 w 330201"/>
              <a:gd name="connsiteY50" fmla="*/ 147638 h 328613"/>
              <a:gd name="connsiteX51" fmla="*/ 155575 w 330201"/>
              <a:gd name="connsiteY51" fmla="*/ 147638 h 328613"/>
              <a:gd name="connsiteX52" fmla="*/ 155575 w 330201"/>
              <a:gd name="connsiteY52" fmla="*/ 119063 h 328613"/>
              <a:gd name="connsiteX53" fmla="*/ 130175 w 330201"/>
              <a:gd name="connsiteY53" fmla="*/ 119063 h 328613"/>
              <a:gd name="connsiteX54" fmla="*/ 130175 w 330201"/>
              <a:gd name="connsiteY54" fmla="*/ 107950 h 328613"/>
              <a:gd name="connsiteX55" fmla="*/ 155575 w 330201"/>
              <a:gd name="connsiteY55" fmla="*/ 107950 h 328613"/>
              <a:gd name="connsiteX56" fmla="*/ 104775 w 330201"/>
              <a:gd name="connsiteY56" fmla="*/ 66675 h 328613"/>
              <a:gd name="connsiteX57" fmla="*/ 119063 w 330201"/>
              <a:gd name="connsiteY57" fmla="*/ 66675 h 328613"/>
              <a:gd name="connsiteX58" fmla="*/ 119063 w 330201"/>
              <a:gd name="connsiteY58" fmla="*/ 147638 h 328613"/>
              <a:gd name="connsiteX59" fmla="*/ 101600 w 330201"/>
              <a:gd name="connsiteY59" fmla="*/ 147638 h 328613"/>
              <a:gd name="connsiteX60" fmla="*/ 101600 w 330201"/>
              <a:gd name="connsiteY60" fmla="*/ 84137 h 328613"/>
              <a:gd name="connsiteX61" fmla="*/ 100013 w 330201"/>
              <a:gd name="connsiteY61" fmla="*/ 84137 h 328613"/>
              <a:gd name="connsiteX62" fmla="*/ 84137 w 330201"/>
              <a:gd name="connsiteY62" fmla="*/ 90487 h 328613"/>
              <a:gd name="connsiteX63" fmla="*/ 84137 w 330201"/>
              <a:gd name="connsiteY63" fmla="*/ 80962 h 328613"/>
              <a:gd name="connsiteX64" fmla="*/ 82550 w 330201"/>
              <a:gd name="connsiteY64" fmla="*/ 76200 h 328613"/>
              <a:gd name="connsiteX65" fmla="*/ 222539 w 330201"/>
              <a:gd name="connsiteY65" fmla="*/ 63500 h 328613"/>
              <a:gd name="connsiteX66" fmla="*/ 251114 w 330201"/>
              <a:gd name="connsiteY66" fmla="*/ 89793 h 328613"/>
              <a:gd name="connsiteX67" fmla="*/ 229033 w 330201"/>
              <a:gd name="connsiteY67" fmla="*/ 125289 h 328613"/>
              <a:gd name="connsiteX68" fmla="*/ 221240 w 330201"/>
              <a:gd name="connsiteY68" fmla="*/ 131862 h 328613"/>
              <a:gd name="connsiteX69" fmla="*/ 252413 w 330201"/>
              <a:gd name="connsiteY69" fmla="*/ 131862 h 328613"/>
              <a:gd name="connsiteX70" fmla="*/ 252413 w 330201"/>
              <a:gd name="connsiteY70" fmla="*/ 147638 h 328613"/>
              <a:gd name="connsiteX71" fmla="*/ 195263 w 330201"/>
              <a:gd name="connsiteY71" fmla="*/ 147638 h 328613"/>
              <a:gd name="connsiteX72" fmla="*/ 195263 w 330201"/>
              <a:gd name="connsiteY72" fmla="*/ 135806 h 328613"/>
              <a:gd name="connsiteX73" fmla="*/ 205654 w 330201"/>
              <a:gd name="connsiteY73" fmla="*/ 126603 h 328613"/>
              <a:gd name="connsiteX74" fmla="*/ 231631 w 330201"/>
              <a:gd name="connsiteY74" fmla="*/ 91108 h 328613"/>
              <a:gd name="connsiteX75" fmla="*/ 218642 w 330201"/>
              <a:gd name="connsiteY75" fmla="*/ 79276 h 328613"/>
              <a:gd name="connsiteX76" fmla="*/ 201757 w 330201"/>
              <a:gd name="connsiteY76" fmla="*/ 85849 h 328613"/>
              <a:gd name="connsiteX77" fmla="*/ 200458 w 330201"/>
              <a:gd name="connsiteY77" fmla="*/ 85849 h 328613"/>
              <a:gd name="connsiteX78" fmla="*/ 195263 w 330201"/>
              <a:gd name="connsiteY78" fmla="*/ 72702 h 328613"/>
              <a:gd name="connsiteX79" fmla="*/ 222539 w 330201"/>
              <a:gd name="connsiteY79" fmla="*/ 63500 h 328613"/>
              <a:gd name="connsiteX80" fmla="*/ 22740 w 330201"/>
              <a:gd name="connsiteY80" fmla="*/ 0 h 328613"/>
              <a:gd name="connsiteX81" fmla="*/ 318574 w 330201"/>
              <a:gd name="connsiteY81" fmla="*/ 0 h 328613"/>
              <a:gd name="connsiteX82" fmla="*/ 330201 w 330201"/>
              <a:gd name="connsiteY82" fmla="*/ 11608 h 328613"/>
              <a:gd name="connsiteX83" fmla="*/ 330201 w 330201"/>
              <a:gd name="connsiteY83" fmla="*/ 215405 h 328613"/>
              <a:gd name="connsiteX84" fmla="*/ 322450 w 330201"/>
              <a:gd name="connsiteY84" fmla="*/ 227013 h 328613"/>
              <a:gd name="connsiteX85" fmla="*/ 322450 w 330201"/>
              <a:gd name="connsiteY85" fmla="*/ 225723 h 328613"/>
              <a:gd name="connsiteX86" fmla="*/ 306948 w 330201"/>
              <a:gd name="connsiteY86" fmla="*/ 188317 h 328613"/>
              <a:gd name="connsiteX87" fmla="*/ 306948 w 330201"/>
              <a:gd name="connsiteY87" fmla="*/ 21927 h 328613"/>
              <a:gd name="connsiteX88" fmla="*/ 34366 w 330201"/>
              <a:gd name="connsiteY88" fmla="*/ 21927 h 328613"/>
              <a:gd name="connsiteX89" fmla="*/ 34366 w 330201"/>
              <a:gd name="connsiteY89" fmla="*/ 180578 h 328613"/>
              <a:gd name="connsiteX90" fmla="*/ 11113 w 330201"/>
              <a:gd name="connsiteY90" fmla="*/ 202506 h 328613"/>
              <a:gd name="connsiteX91" fmla="*/ 11113 w 330201"/>
              <a:gd name="connsiteY91" fmla="*/ 11608 h 328613"/>
              <a:gd name="connsiteX92" fmla="*/ 22740 w 330201"/>
              <a:gd name="connsiteY92"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30201" h="328613">
                <a:moveTo>
                  <a:pt x="21907" y="269875"/>
                </a:moveTo>
                <a:cubicBezTo>
                  <a:pt x="21907" y="269875"/>
                  <a:pt x="21907" y="269875"/>
                  <a:pt x="87630" y="269875"/>
                </a:cubicBezTo>
                <a:cubicBezTo>
                  <a:pt x="91496" y="269875"/>
                  <a:pt x="94073" y="271181"/>
                  <a:pt x="96651" y="272486"/>
                </a:cubicBezTo>
                <a:cubicBezTo>
                  <a:pt x="103094" y="275096"/>
                  <a:pt x="108249" y="280318"/>
                  <a:pt x="109538" y="286844"/>
                </a:cubicBezTo>
                <a:cubicBezTo>
                  <a:pt x="112115" y="277707"/>
                  <a:pt x="121136" y="269875"/>
                  <a:pt x="131445" y="269875"/>
                </a:cubicBezTo>
                <a:cubicBezTo>
                  <a:pt x="131445" y="269875"/>
                  <a:pt x="131445" y="269875"/>
                  <a:pt x="197168" y="269875"/>
                </a:cubicBezTo>
                <a:cubicBezTo>
                  <a:pt x="201034" y="269875"/>
                  <a:pt x="203611" y="271181"/>
                  <a:pt x="206188" y="272486"/>
                </a:cubicBezTo>
                <a:cubicBezTo>
                  <a:pt x="212632" y="275096"/>
                  <a:pt x="216498" y="280318"/>
                  <a:pt x="219075" y="286844"/>
                </a:cubicBezTo>
                <a:cubicBezTo>
                  <a:pt x="221653" y="277707"/>
                  <a:pt x="230673" y="269875"/>
                  <a:pt x="240983" y="269875"/>
                </a:cubicBezTo>
                <a:cubicBezTo>
                  <a:pt x="240983" y="269875"/>
                  <a:pt x="240983" y="269875"/>
                  <a:pt x="306706" y="269875"/>
                </a:cubicBezTo>
                <a:cubicBezTo>
                  <a:pt x="319592" y="269875"/>
                  <a:pt x="328613" y="280318"/>
                  <a:pt x="328613" y="293370"/>
                </a:cubicBezTo>
                <a:cubicBezTo>
                  <a:pt x="328613" y="293370"/>
                  <a:pt x="328613" y="293370"/>
                  <a:pt x="328613" y="328613"/>
                </a:cubicBezTo>
                <a:cubicBezTo>
                  <a:pt x="328613" y="328613"/>
                  <a:pt x="328613" y="328613"/>
                  <a:pt x="0" y="328613"/>
                </a:cubicBezTo>
                <a:cubicBezTo>
                  <a:pt x="0" y="328613"/>
                  <a:pt x="0" y="328613"/>
                  <a:pt x="0" y="293370"/>
                </a:cubicBezTo>
                <a:cubicBezTo>
                  <a:pt x="0" y="280318"/>
                  <a:pt x="9021" y="269875"/>
                  <a:pt x="21907" y="269875"/>
                </a:cubicBezTo>
                <a:close/>
                <a:moveTo>
                  <a:pt x="209550" y="204788"/>
                </a:moveTo>
                <a:lnTo>
                  <a:pt x="230188" y="204788"/>
                </a:lnTo>
                <a:cubicBezTo>
                  <a:pt x="227608" y="211325"/>
                  <a:pt x="225028" y="217862"/>
                  <a:pt x="225028" y="225706"/>
                </a:cubicBezTo>
                <a:cubicBezTo>
                  <a:pt x="225028" y="225706"/>
                  <a:pt x="225028" y="227013"/>
                  <a:pt x="225028" y="227013"/>
                </a:cubicBezTo>
                <a:cubicBezTo>
                  <a:pt x="225028" y="227013"/>
                  <a:pt x="225028" y="227013"/>
                  <a:pt x="213420" y="227013"/>
                </a:cubicBezTo>
                <a:cubicBezTo>
                  <a:pt x="213420" y="227013"/>
                  <a:pt x="213420" y="225706"/>
                  <a:pt x="213420" y="225706"/>
                </a:cubicBezTo>
                <a:cubicBezTo>
                  <a:pt x="213420" y="217862"/>
                  <a:pt x="212130" y="211325"/>
                  <a:pt x="209550" y="204788"/>
                </a:cubicBezTo>
                <a:close/>
                <a:moveTo>
                  <a:pt x="98425" y="204788"/>
                </a:moveTo>
                <a:lnTo>
                  <a:pt x="119063" y="204788"/>
                </a:lnTo>
                <a:cubicBezTo>
                  <a:pt x="116483" y="211325"/>
                  <a:pt x="115193" y="217862"/>
                  <a:pt x="115193" y="225706"/>
                </a:cubicBezTo>
                <a:cubicBezTo>
                  <a:pt x="115193" y="225706"/>
                  <a:pt x="115193" y="227013"/>
                  <a:pt x="115193" y="227013"/>
                </a:cubicBezTo>
                <a:cubicBezTo>
                  <a:pt x="115193" y="227013"/>
                  <a:pt x="115193" y="227013"/>
                  <a:pt x="103584" y="227013"/>
                </a:cubicBezTo>
                <a:cubicBezTo>
                  <a:pt x="103584" y="227013"/>
                  <a:pt x="103584" y="225706"/>
                  <a:pt x="103584" y="225706"/>
                </a:cubicBezTo>
                <a:cubicBezTo>
                  <a:pt x="103584" y="217862"/>
                  <a:pt x="101005" y="211325"/>
                  <a:pt x="98425" y="204788"/>
                </a:cubicBezTo>
                <a:close/>
                <a:moveTo>
                  <a:pt x="274638" y="193675"/>
                </a:moveTo>
                <a:cubicBezTo>
                  <a:pt x="292173" y="193675"/>
                  <a:pt x="306388" y="207890"/>
                  <a:pt x="306388" y="225425"/>
                </a:cubicBezTo>
                <a:cubicBezTo>
                  <a:pt x="306388" y="242960"/>
                  <a:pt x="292173" y="257175"/>
                  <a:pt x="274638" y="257175"/>
                </a:cubicBezTo>
                <a:cubicBezTo>
                  <a:pt x="257103" y="257175"/>
                  <a:pt x="242888" y="242960"/>
                  <a:pt x="242888" y="225425"/>
                </a:cubicBezTo>
                <a:cubicBezTo>
                  <a:pt x="242888" y="207890"/>
                  <a:pt x="257103" y="193675"/>
                  <a:pt x="274638" y="193675"/>
                </a:cubicBezTo>
                <a:close/>
                <a:moveTo>
                  <a:pt x="164307" y="193675"/>
                </a:moveTo>
                <a:cubicBezTo>
                  <a:pt x="181404" y="193675"/>
                  <a:pt x="195264" y="207890"/>
                  <a:pt x="195264" y="225425"/>
                </a:cubicBezTo>
                <a:cubicBezTo>
                  <a:pt x="195264" y="242960"/>
                  <a:pt x="181404" y="257175"/>
                  <a:pt x="164307" y="257175"/>
                </a:cubicBezTo>
                <a:cubicBezTo>
                  <a:pt x="147210" y="257175"/>
                  <a:pt x="133350" y="242960"/>
                  <a:pt x="133350" y="225425"/>
                </a:cubicBezTo>
                <a:cubicBezTo>
                  <a:pt x="133350" y="207890"/>
                  <a:pt x="147210" y="193675"/>
                  <a:pt x="164307" y="193675"/>
                </a:cubicBezTo>
                <a:close/>
                <a:moveTo>
                  <a:pt x="53975" y="193675"/>
                </a:moveTo>
                <a:cubicBezTo>
                  <a:pt x="71510" y="193675"/>
                  <a:pt x="85725" y="207890"/>
                  <a:pt x="85725" y="225425"/>
                </a:cubicBezTo>
                <a:cubicBezTo>
                  <a:pt x="85725" y="242960"/>
                  <a:pt x="71510" y="257175"/>
                  <a:pt x="53975" y="257175"/>
                </a:cubicBezTo>
                <a:cubicBezTo>
                  <a:pt x="36440" y="257175"/>
                  <a:pt x="22225" y="242960"/>
                  <a:pt x="22225" y="225425"/>
                </a:cubicBezTo>
                <a:cubicBezTo>
                  <a:pt x="22225" y="207890"/>
                  <a:pt x="36440" y="193675"/>
                  <a:pt x="53975" y="193675"/>
                </a:cubicBezTo>
                <a:close/>
                <a:moveTo>
                  <a:pt x="155575" y="80963"/>
                </a:moveTo>
                <a:lnTo>
                  <a:pt x="168275" y="80963"/>
                </a:lnTo>
                <a:lnTo>
                  <a:pt x="168275" y="107950"/>
                </a:lnTo>
                <a:lnTo>
                  <a:pt x="195263" y="107950"/>
                </a:lnTo>
                <a:lnTo>
                  <a:pt x="195263" y="119063"/>
                </a:lnTo>
                <a:lnTo>
                  <a:pt x="168275" y="119063"/>
                </a:lnTo>
                <a:lnTo>
                  <a:pt x="168275" y="147638"/>
                </a:lnTo>
                <a:lnTo>
                  <a:pt x="155575" y="147638"/>
                </a:lnTo>
                <a:lnTo>
                  <a:pt x="155575" y="119063"/>
                </a:lnTo>
                <a:lnTo>
                  <a:pt x="130175" y="119063"/>
                </a:lnTo>
                <a:lnTo>
                  <a:pt x="130175" y="107950"/>
                </a:lnTo>
                <a:lnTo>
                  <a:pt x="155575" y="107950"/>
                </a:lnTo>
                <a:close/>
                <a:moveTo>
                  <a:pt x="104775" y="66675"/>
                </a:moveTo>
                <a:lnTo>
                  <a:pt x="119063" y="66675"/>
                </a:lnTo>
                <a:lnTo>
                  <a:pt x="119063" y="147638"/>
                </a:lnTo>
                <a:lnTo>
                  <a:pt x="101600" y="147638"/>
                </a:lnTo>
                <a:lnTo>
                  <a:pt x="101600" y="84137"/>
                </a:lnTo>
                <a:lnTo>
                  <a:pt x="100013" y="84137"/>
                </a:lnTo>
                <a:lnTo>
                  <a:pt x="84137" y="90487"/>
                </a:lnTo>
                <a:lnTo>
                  <a:pt x="84137" y="80962"/>
                </a:lnTo>
                <a:lnTo>
                  <a:pt x="82550" y="76200"/>
                </a:lnTo>
                <a:close/>
                <a:moveTo>
                  <a:pt x="222539" y="63500"/>
                </a:moveTo>
                <a:cubicBezTo>
                  <a:pt x="240723" y="63500"/>
                  <a:pt x="251114" y="75332"/>
                  <a:pt x="251114" y="89793"/>
                </a:cubicBezTo>
                <a:cubicBezTo>
                  <a:pt x="251114" y="102939"/>
                  <a:pt x="240723" y="114771"/>
                  <a:pt x="229033" y="125289"/>
                </a:cubicBezTo>
                <a:cubicBezTo>
                  <a:pt x="229033" y="125289"/>
                  <a:pt x="229033" y="125289"/>
                  <a:pt x="221240" y="131862"/>
                </a:cubicBezTo>
                <a:cubicBezTo>
                  <a:pt x="221240" y="131862"/>
                  <a:pt x="221240" y="131862"/>
                  <a:pt x="252413" y="131862"/>
                </a:cubicBezTo>
                <a:cubicBezTo>
                  <a:pt x="252413" y="131862"/>
                  <a:pt x="252413" y="131862"/>
                  <a:pt x="252413" y="147638"/>
                </a:cubicBezTo>
                <a:cubicBezTo>
                  <a:pt x="252413" y="147638"/>
                  <a:pt x="252413" y="147638"/>
                  <a:pt x="195263" y="147638"/>
                </a:cubicBezTo>
                <a:cubicBezTo>
                  <a:pt x="195263" y="147638"/>
                  <a:pt x="195263" y="147638"/>
                  <a:pt x="195263" y="135806"/>
                </a:cubicBezTo>
                <a:cubicBezTo>
                  <a:pt x="195263" y="135806"/>
                  <a:pt x="195263" y="135806"/>
                  <a:pt x="205654" y="126603"/>
                </a:cubicBezTo>
                <a:cubicBezTo>
                  <a:pt x="222539" y="110827"/>
                  <a:pt x="231631" y="101625"/>
                  <a:pt x="231631" y="91108"/>
                </a:cubicBezTo>
                <a:cubicBezTo>
                  <a:pt x="231631" y="84534"/>
                  <a:pt x="227735" y="79276"/>
                  <a:pt x="218642" y="79276"/>
                </a:cubicBezTo>
                <a:cubicBezTo>
                  <a:pt x="210849" y="79276"/>
                  <a:pt x="205654" y="83220"/>
                  <a:pt x="201757" y="85849"/>
                </a:cubicBezTo>
                <a:cubicBezTo>
                  <a:pt x="201757" y="85849"/>
                  <a:pt x="201757" y="85849"/>
                  <a:pt x="200458" y="85849"/>
                </a:cubicBezTo>
                <a:cubicBezTo>
                  <a:pt x="200458" y="85849"/>
                  <a:pt x="200458" y="85849"/>
                  <a:pt x="195263" y="72702"/>
                </a:cubicBezTo>
                <a:cubicBezTo>
                  <a:pt x="201757" y="67444"/>
                  <a:pt x="210849" y="63500"/>
                  <a:pt x="222539" y="63500"/>
                </a:cubicBezTo>
                <a:close/>
                <a:moveTo>
                  <a:pt x="22740" y="0"/>
                </a:moveTo>
                <a:cubicBezTo>
                  <a:pt x="22740" y="0"/>
                  <a:pt x="22740" y="0"/>
                  <a:pt x="318574" y="0"/>
                </a:cubicBezTo>
                <a:cubicBezTo>
                  <a:pt x="325034" y="0"/>
                  <a:pt x="330201" y="5159"/>
                  <a:pt x="330201" y="11608"/>
                </a:cubicBezTo>
                <a:cubicBezTo>
                  <a:pt x="330201" y="11608"/>
                  <a:pt x="330201" y="11608"/>
                  <a:pt x="330201" y="215405"/>
                </a:cubicBezTo>
                <a:cubicBezTo>
                  <a:pt x="330201" y="220564"/>
                  <a:pt x="327617" y="224434"/>
                  <a:pt x="322450" y="227013"/>
                </a:cubicBezTo>
                <a:cubicBezTo>
                  <a:pt x="322450" y="225723"/>
                  <a:pt x="322450" y="225723"/>
                  <a:pt x="322450" y="225723"/>
                </a:cubicBezTo>
                <a:cubicBezTo>
                  <a:pt x="322450" y="210245"/>
                  <a:pt x="315991" y="197347"/>
                  <a:pt x="306948" y="188317"/>
                </a:cubicBezTo>
                <a:cubicBezTo>
                  <a:pt x="306948" y="188317"/>
                  <a:pt x="306948" y="188317"/>
                  <a:pt x="306948" y="21927"/>
                </a:cubicBezTo>
                <a:cubicBezTo>
                  <a:pt x="306948" y="21927"/>
                  <a:pt x="306948" y="21927"/>
                  <a:pt x="34366" y="21927"/>
                </a:cubicBezTo>
                <a:cubicBezTo>
                  <a:pt x="34366" y="21927"/>
                  <a:pt x="34366" y="21927"/>
                  <a:pt x="34366" y="180578"/>
                </a:cubicBezTo>
                <a:cubicBezTo>
                  <a:pt x="24031" y="185738"/>
                  <a:pt x="16280" y="193477"/>
                  <a:pt x="11113" y="202506"/>
                </a:cubicBezTo>
                <a:cubicBezTo>
                  <a:pt x="11113" y="202506"/>
                  <a:pt x="11113" y="202506"/>
                  <a:pt x="11113" y="11608"/>
                </a:cubicBezTo>
                <a:cubicBezTo>
                  <a:pt x="11113" y="5159"/>
                  <a:pt x="16280" y="0"/>
                  <a:pt x="22740" y="0"/>
                </a:cubicBezTo>
                <a:close/>
              </a:path>
            </a:pathLst>
          </a:custGeom>
          <a:solidFill>
            <a:srgbClr val="E8C8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endParaRPr>
          </a:p>
        </p:txBody>
      </p:sp>
      <p:sp>
        <p:nvSpPr>
          <p:cNvPr id="54" name="ïṧ1ïḍé"/>
          <p:cNvSpPr/>
          <p:nvPr/>
        </p:nvSpPr>
        <p:spPr>
          <a:xfrm>
            <a:off x="8014189" y="2407712"/>
            <a:ext cx="523875" cy="521355"/>
          </a:xfrm>
          <a:custGeom>
            <a:avLst/>
            <a:gdLst>
              <a:gd name="connsiteX0" fmla="*/ 21907 w 330201"/>
              <a:gd name="connsiteY0" fmla="*/ 269875 h 328613"/>
              <a:gd name="connsiteX1" fmla="*/ 87630 w 330201"/>
              <a:gd name="connsiteY1" fmla="*/ 269875 h 328613"/>
              <a:gd name="connsiteX2" fmla="*/ 96651 w 330201"/>
              <a:gd name="connsiteY2" fmla="*/ 272486 h 328613"/>
              <a:gd name="connsiteX3" fmla="*/ 109538 w 330201"/>
              <a:gd name="connsiteY3" fmla="*/ 286844 h 328613"/>
              <a:gd name="connsiteX4" fmla="*/ 131445 w 330201"/>
              <a:gd name="connsiteY4" fmla="*/ 269875 h 328613"/>
              <a:gd name="connsiteX5" fmla="*/ 197168 w 330201"/>
              <a:gd name="connsiteY5" fmla="*/ 269875 h 328613"/>
              <a:gd name="connsiteX6" fmla="*/ 206188 w 330201"/>
              <a:gd name="connsiteY6" fmla="*/ 272486 h 328613"/>
              <a:gd name="connsiteX7" fmla="*/ 219075 w 330201"/>
              <a:gd name="connsiteY7" fmla="*/ 286844 h 328613"/>
              <a:gd name="connsiteX8" fmla="*/ 240983 w 330201"/>
              <a:gd name="connsiteY8" fmla="*/ 269875 h 328613"/>
              <a:gd name="connsiteX9" fmla="*/ 306706 w 330201"/>
              <a:gd name="connsiteY9" fmla="*/ 269875 h 328613"/>
              <a:gd name="connsiteX10" fmla="*/ 328613 w 330201"/>
              <a:gd name="connsiteY10" fmla="*/ 293370 h 328613"/>
              <a:gd name="connsiteX11" fmla="*/ 328613 w 330201"/>
              <a:gd name="connsiteY11" fmla="*/ 328613 h 328613"/>
              <a:gd name="connsiteX12" fmla="*/ 0 w 330201"/>
              <a:gd name="connsiteY12" fmla="*/ 328613 h 328613"/>
              <a:gd name="connsiteX13" fmla="*/ 0 w 330201"/>
              <a:gd name="connsiteY13" fmla="*/ 293370 h 328613"/>
              <a:gd name="connsiteX14" fmla="*/ 21907 w 330201"/>
              <a:gd name="connsiteY14" fmla="*/ 269875 h 328613"/>
              <a:gd name="connsiteX15" fmla="*/ 209550 w 330201"/>
              <a:gd name="connsiteY15" fmla="*/ 204788 h 328613"/>
              <a:gd name="connsiteX16" fmla="*/ 230188 w 330201"/>
              <a:gd name="connsiteY16" fmla="*/ 204788 h 328613"/>
              <a:gd name="connsiteX17" fmla="*/ 225028 w 330201"/>
              <a:gd name="connsiteY17" fmla="*/ 225706 h 328613"/>
              <a:gd name="connsiteX18" fmla="*/ 225028 w 330201"/>
              <a:gd name="connsiteY18" fmla="*/ 227013 h 328613"/>
              <a:gd name="connsiteX19" fmla="*/ 213420 w 330201"/>
              <a:gd name="connsiteY19" fmla="*/ 227013 h 328613"/>
              <a:gd name="connsiteX20" fmla="*/ 213420 w 330201"/>
              <a:gd name="connsiteY20" fmla="*/ 225706 h 328613"/>
              <a:gd name="connsiteX21" fmla="*/ 209550 w 330201"/>
              <a:gd name="connsiteY21" fmla="*/ 204788 h 328613"/>
              <a:gd name="connsiteX22" fmla="*/ 98425 w 330201"/>
              <a:gd name="connsiteY22" fmla="*/ 204788 h 328613"/>
              <a:gd name="connsiteX23" fmla="*/ 119063 w 330201"/>
              <a:gd name="connsiteY23" fmla="*/ 204788 h 328613"/>
              <a:gd name="connsiteX24" fmla="*/ 115193 w 330201"/>
              <a:gd name="connsiteY24" fmla="*/ 225706 h 328613"/>
              <a:gd name="connsiteX25" fmla="*/ 115193 w 330201"/>
              <a:gd name="connsiteY25" fmla="*/ 227013 h 328613"/>
              <a:gd name="connsiteX26" fmla="*/ 103584 w 330201"/>
              <a:gd name="connsiteY26" fmla="*/ 227013 h 328613"/>
              <a:gd name="connsiteX27" fmla="*/ 103584 w 330201"/>
              <a:gd name="connsiteY27" fmla="*/ 225706 h 328613"/>
              <a:gd name="connsiteX28" fmla="*/ 98425 w 330201"/>
              <a:gd name="connsiteY28" fmla="*/ 204788 h 328613"/>
              <a:gd name="connsiteX29" fmla="*/ 274638 w 330201"/>
              <a:gd name="connsiteY29" fmla="*/ 193675 h 328613"/>
              <a:gd name="connsiteX30" fmla="*/ 306388 w 330201"/>
              <a:gd name="connsiteY30" fmla="*/ 225425 h 328613"/>
              <a:gd name="connsiteX31" fmla="*/ 274638 w 330201"/>
              <a:gd name="connsiteY31" fmla="*/ 257175 h 328613"/>
              <a:gd name="connsiteX32" fmla="*/ 242888 w 330201"/>
              <a:gd name="connsiteY32" fmla="*/ 225425 h 328613"/>
              <a:gd name="connsiteX33" fmla="*/ 274638 w 330201"/>
              <a:gd name="connsiteY33" fmla="*/ 193675 h 328613"/>
              <a:gd name="connsiteX34" fmla="*/ 164307 w 330201"/>
              <a:gd name="connsiteY34" fmla="*/ 193675 h 328613"/>
              <a:gd name="connsiteX35" fmla="*/ 195264 w 330201"/>
              <a:gd name="connsiteY35" fmla="*/ 225425 h 328613"/>
              <a:gd name="connsiteX36" fmla="*/ 164307 w 330201"/>
              <a:gd name="connsiteY36" fmla="*/ 257175 h 328613"/>
              <a:gd name="connsiteX37" fmla="*/ 133350 w 330201"/>
              <a:gd name="connsiteY37" fmla="*/ 225425 h 328613"/>
              <a:gd name="connsiteX38" fmla="*/ 164307 w 330201"/>
              <a:gd name="connsiteY38" fmla="*/ 193675 h 328613"/>
              <a:gd name="connsiteX39" fmla="*/ 53975 w 330201"/>
              <a:gd name="connsiteY39" fmla="*/ 193675 h 328613"/>
              <a:gd name="connsiteX40" fmla="*/ 85725 w 330201"/>
              <a:gd name="connsiteY40" fmla="*/ 225425 h 328613"/>
              <a:gd name="connsiteX41" fmla="*/ 53975 w 330201"/>
              <a:gd name="connsiteY41" fmla="*/ 257175 h 328613"/>
              <a:gd name="connsiteX42" fmla="*/ 22225 w 330201"/>
              <a:gd name="connsiteY42" fmla="*/ 225425 h 328613"/>
              <a:gd name="connsiteX43" fmla="*/ 53975 w 330201"/>
              <a:gd name="connsiteY43" fmla="*/ 193675 h 328613"/>
              <a:gd name="connsiteX44" fmla="*/ 155575 w 330201"/>
              <a:gd name="connsiteY44" fmla="*/ 80963 h 328613"/>
              <a:gd name="connsiteX45" fmla="*/ 168275 w 330201"/>
              <a:gd name="connsiteY45" fmla="*/ 80963 h 328613"/>
              <a:gd name="connsiteX46" fmla="*/ 168275 w 330201"/>
              <a:gd name="connsiteY46" fmla="*/ 107950 h 328613"/>
              <a:gd name="connsiteX47" fmla="*/ 195263 w 330201"/>
              <a:gd name="connsiteY47" fmla="*/ 107950 h 328613"/>
              <a:gd name="connsiteX48" fmla="*/ 195263 w 330201"/>
              <a:gd name="connsiteY48" fmla="*/ 119063 h 328613"/>
              <a:gd name="connsiteX49" fmla="*/ 168275 w 330201"/>
              <a:gd name="connsiteY49" fmla="*/ 119063 h 328613"/>
              <a:gd name="connsiteX50" fmla="*/ 168275 w 330201"/>
              <a:gd name="connsiteY50" fmla="*/ 147638 h 328613"/>
              <a:gd name="connsiteX51" fmla="*/ 155575 w 330201"/>
              <a:gd name="connsiteY51" fmla="*/ 147638 h 328613"/>
              <a:gd name="connsiteX52" fmla="*/ 155575 w 330201"/>
              <a:gd name="connsiteY52" fmla="*/ 119063 h 328613"/>
              <a:gd name="connsiteX53" fmla="*/ 130175 w 330201"/>
              <a:gd name="connsiteY53" fmla="*/ 119063 h 328613"/>
              <a:gd name="connsiteX54" fmla="*/ 130175 w 330201"/>
              <a:gd name="connsiteY54" fmla="*/ 107950 h 328613"/>
              <a:gd name="connsiteX55" fmla="*/ 155575 w 330201"/>
              <a:gd name="connsiteY55" fmla="*/ 107950 h 328613"/>
              <a:gd name="connsiteX56" fmla="*/ 104775 w 330201"/>
              <a:gd name="connsiteY56" fmla="*/ 66675 h 328613"/>
              <a:gd name="connsiteX57" fmla="*/ 119063 w 330201"/>
              <a:gd name="connsiteY57" fmla="*/ 66675 h 328613"/>
              <a:gd name="connsiteX58" fmla="*/ 119063 w 330201"/>
              <a:gd name="connsiteY58" fmla="*/ 147638 h 328613"/>
              <a:gd name="connsiteX59" fmla="*/ 101600 w 330201"/>
              <a:gd name="connsiteY59" fmla="*/ 147638 h 328613"/>
              <a:gd name="connsiteX60" fmla="*/ 101600 w 330201"/>
              <a:gd name="connsiteY60" fmla="*/ 84137 h 328613"/>
              <a:gd name="connsiteX61" fmla="*/ 100013 w 330201"/>
              <a:gd name="connsiteY61" fmla="*/ 84137 h 328613"/>
              <a:gd name="connsiteX62" fmla="*/ 84137 w 330201"/>
              <a:gd name="connsiteY62" fmla="*/ 90487 h 328613"/>
              <a:gd name="connsiteX63" fmla="*/ 84137 w 330201"/>
              <a:gd name="connsiteY63" fmla="*/ 80962 h 328613"/>
              <a:gd name="connsiteX64" fmla="*/ 82550 w 330201"/>
              <a:gd name="connsiteY64" fmla="*/ 76200 h 328613"/>
              <a:gd name="connsiteX65" fmla="*/ 222539 w 330201"/>
              <a:gd name="connsiteY65" fmla="*/ 63500 h 328613"/>
              <a:gd name="connsiteX66" fmla="*/ 251114 w 330201"/>
              <a:gd name="connsiteY66" fmla="*/ 89793 h 328613"/>
              <a:gd name="connsiteX67" fmla="*/ 229033 w 330201"/>
              <a:gd name="connsiteY67" fmla="*/ 125289 h 328613"/>
              <a:gd name="connsiteX68" fmla="*/ 221240 w 330201"/>
              <a:gd name="connsiteY68" fmla="*/ 131862 h 328613"/>
              <a:gd name="connsiteX69" fmla="*/ 252413 w 330201"/>
              <a:gd name="connsiteY69" fmla="*/ 131862 h 328613"/>
              <a:gd name="connsiteX70" fmla="*/ 252413 w 330201"/>
              <a:gd name="connsiteY70" fmla="*/ 147638 h 328613"/>
              <a:gd name="connsiteX71" fmla="*/ 195263 w 330201"/>
              <a:gd name="connsiteY71" fmla="*/ 147638 h 328613"/>
              <a:gd name="connsiteX72" fmla="*/ 195263 w 330201"/>
              <a:gd name="connsiteY72" fmla="*/ 135806 h 328613"/>
              <a:gd name="connsiteX73" fmla="*/ 205654 w 330201"/>
              <a:gd name="connsiteY73" fmla="*/ 126603 h 328613"/>
              <a:gd name="connsiteX74" fmla="*/ 231631 w 330201"/>
              <a:gd name="connsiteY74" fmla="*/ 91108 h 328613"/>
              <a:gd name="connsiteX75" fmla="*/ 218642 w 330201"/>
              <a:gd name="connsiteY75" fmla="*/ 79276 h 328613"/>
              <a:gd name="connsiteX76" fmla="*/ 201757 w 330201"/>
              <a:gd name="connsiteY76" fmla="*/ 85849 h 328613"/>
              <a:gd name="connsiteX77" fmla="*/ 200458 w 330201"/>
              <a:gd name="connsiteY77" fmla="*/ 85849 h 328613"/>
              <a:gd name="connsiteX78" fmla="*/ 195263 w 330201"/>
              <a:gd name="connsiteY78" fmla="*/ 72702 h 328613"/>
              <a:gd name="connsiteX79" fmla="*/ 222539 w 330201"/>
              <a:gd name="connsiteY79" fmla="*/ 63500 h 328613"/>
              <a:gd name="connsiteX80" fmla="*/ 22740 w 330201"/>
              <a:gd name="connsiteY80" fmla="*/ 0 h 328613"/>
              <a:gd name="connsiteX81" fmla="*/ 318574 w 330201"/>
              <a:gd name="connsiteY81" fmla="*/ 0 h 328613"/>
              <a:gd name="connsiteX82" fmla="*/ 330201 w 330201"/>
              <a:gd name="connsiteY82" fmla="*/ 11608 h 328613"/>
              <a:gd name="connsiteX83" fmla="*/ 330201 w 330201"/>
              <a:gd name="connsiteY83" fmla="*/ 215405 h 328613"/>
              <a:gd name="connsiteX84" fmla="*/ 322450 w 330201"/>
              <a:gd name="connsiteY84" fmla="*/ 227013 h 328613"/>
              <a:gd name="connsiteX85" fmla="*/ 322450 w 330201"/>
              <a:gd name="connsiteY85" fmla="*/ 225723 h 328613"/>
              <a:gd name="connsiteX86" fmla="*/ 306948 w 330201"/>
              <a:gd name="connsiteY86" fmla="*/ 188317 h 328613"/>
              <a:gd name="connsiteX87" fmla="*/ 306948 w 330201"/>
              <a:gd name="connsiteY87" fmla="*/ 21927 h 328613"/>
              <a:gd name="connsiteX88" fmla="*/ 34366 w 330201"/>
              <a:gd name="connsiteY88" fmla="*/ 21927 h 328613"/>
              <a:gd name="connsiteX89" fmla="*/ 34366 w 330201"/>
              <a:gd name="connsiteY89" fmla="*/ 180578 h 328613"/>
              <a:gd name="connsiteX90" fmla="*/ 11113 w 330201"/>
              <a:gd name="connsiteY90" fmla="*/ 202506 h 328613"/>
              <a:gd name="connsiteX91" fmla="*/ 11113 w 330201"/>
              <a:gd name="connsiteY91" fmla="*/ 11608 h 328613"/>
              <a:gd name="connsiteX92" fmla="*/ 22740 w 330201"/>
              <a:gd name="connsiteY92"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30201" h="328613">
                <a:moveTo>
                  <a:pt x="21907" y="269875"/>
                </a:moveTo>
                <a:cubicBezTo>
                  <a:pt x="21907" y="269875"/>
                  <a:pt x="21907" y="269875"/>
                  <a:pt x="87630" y="269875"/>
                </a:cubicBezTo>
                <a:cubicBezTo>
                  <a:pt x="91496" y="269875"/>
                  <a:pt x="94073" y="271181"/>
                  <a:pt x="96651" y="272486"/>
                </a:cubicBezTo>
                <a:cubicBezTo>
                  <a:pt x="103094" y="275096"/>
                  <a:pt x="108249" y="280318"/>
                  <a:pt x="109538" y="286844"/>
                </a:cubicBezTo>
                <a:cubicBezTo>
                  <a:pt x="112115" y="277707"/>
                  <a:pt x="121136" y="269875"/>
                  <a:pt x="131445" y="269875"/>
                </a:cubicBezTo>
                <a:cubicBezTo>
                  <a:pt x="131445" y="269875"/>
                  <a:pt x="131445" y="269875"/>
                  <a:pt x="197168" y="269875"/>
                </a:cubicBezTo>
                <a:cubicBezTo>
                  <a:pt x="201034" y="269875"/>
                  <a:pt x="203611" y="271181"/>
                  <a:pt x="206188" y="272486"/>
                </a:cubicBezTo>
                <a:cubicBezTo>
                  <a:pt x="212632" y="275096"/>
                  <a:pt x="216498" y="280318"/>
                  <a:pt x="219075" y="286844"/>
                </a:cubicBezTo>
                <a:cubicBezTo>
                  <a:pt x="221653" y="277707"/>
                  <a:pt x="230673" y="269875"/>
                  <a:pt x="240983" y="269875"/>
                </a:cubicBezTo>
                <a:cubicBezTo>
                  <a:pt x="240983" y="269875"/>
                  <a:pt x="240983" y="269875"/>
                  <a:pt x="306706" y="269875"/>
                </a:cubicBezTo>
                <a:cubicBezTo>
                  <a:pt x="319592" y="269875"/>
                  <a:pt x="328613" y="280318"/>
                  <a:pt x="328613" y="293370"/>
                </a:cubicBezTo>
                <a:cubicBezTo>
                  <a:pt x="328613" y="293370"/>
                  <a:pt x="328613" y="293370"/>
                  <a:pt x="328613" y="328613"/>
                </a:cubicBezTo>
                <a:cubicBezTo>
                  <a:pt x="328613" y="328613"/>
                  <a:pt x="328613" y="328613"/>
                  <a:pt x="0" y="328613"/>
                </a:cubicBezTo>
                <a:cubicBezTo>
                  <a:pt x="0" y="328613"/>
                  <a:pt x="0" y="328613"/>
                  <a:pt x="0" y="293370"/>
                </a:cubicBezTo>
                <a:cubicBezTo>
                  <a:pt x="0" y="280318"/>
                  <a:pt x="9021" y="269875"/>
                  <a:pt x="21907" y="269875"/>
                </a:cubicBezTo>
                <a:close/>
                <a:moveTo>
                  <a:pt x="209550" y="204788"/>
                </a:moveTo>
                <a:lnTo>
                  <a:pt x="230188" y="204788"/>
                </a:lnTo>
                <a:cubicBezTo>
                  <a:pt x="227608" y="211325"/>
                  <a:pt x="225028" y="217862"/>
                  <a:pt x="225028" y="225706"/>
                </a:cubicBezTo>
                <a:cubicBezTo>
                  <a:pt x="225028" y="225706"/>
                  <a:pt x="225028" y="227013"/>
                  <a:pt x="225028" y="227013"/>
                </a:cubicBezTo>
                <a:cubicBezTo>
                  <a:pt x="225028" y="227013"/>
                  <a:pt x="225028" y="227013"/>
                  <a:pt x="213420" y="227013"/>
                </a:cubicBezTo>
                <a:cubicBezTo>
                  <a:pt x="213420" y="227013"/>
                  <a:pt x="213420" y="225706"/>
                  <a:pt x="213420" y="225706"/>
                </a:cubicBezTo>
                <a:cubicBezTo>
                  <a:pt x="213420" y="217862"/>
                  <a:pt x="212130" y="211325"/>
                  <a:pt x="209550" y="204788"/>
                </a:cubicBezTo>
                <a:close/>
                <a:moveTo>
                  <a:pt x="98425" y="204788"/>
                </a:moveTo>
                <a:lnTo>
                  <a:pt x="119063" y="204788"/>
                </a:lnTo>
                <a:cubicBezTo>
                  <a:pt x="116483" y="211325"/>
                  <a:pt x="115193" y="217862"/>
                  <a:pt x="115193" y="225706"/>
                </a:cubicBezTo>
                <a:cubicBezTo>
                  <a:pt x="115193" y="225706"/>
                  <a:pt x="115193" y="227013"/>
                  <a:pt x="115193" y="227013"/>
                </a:cubicBezTo>
                <a:cubicBezTo>
                  <a:pt x="115193" y="227013"/>
                  <a:pt x="115193" y="227013"/>
                  <a:pt x="103584" y="227013"/>
                </a:cubicBezTo>
                <a:cubicBezTo>
                  <a:pt x="103584" y="227013"/>
                  <a:pt x="103584" y="225706"/>
                  <a:pt x="103584" y="225706"/>
                </a:cubicBezTo>
                <a:cubicBezTo>
                  <a:pt x="103584" y="217862"/>
                  <a:pt x="101005" y="211325"/>
                  <a:pt x="98425" y="204788"/>
                </a:cubicBezTo>
                <a:close/>
                <a:moveTo>
                  <a:pt x="274638" y="193675"/>
                </a:moveTo>
                <a:cubicBezTo>
                  <a:pt x="292173" y="193675"/>
                  <a:pt x="306388" y="207890"/>
                  <a:pt x="306388" y="225425"/>
                </a:cubicBezTo>
                <a:cubicBezTo>
                  <a:pt x="306388" y="242960"/>
                  <a:pt x="292173" y="257175"/>
                  <a:pt x="274638" y="257175"/>
                </a:cubicBezTo>
                <a:cubicBezTo>
                  <a:pt x="257103" y="257175"/>
                  <a:pt x="242888" y="242960"/>
                  <a:pt x="242888" y="225425"/>
                </a:cubicBezTo>
                <a:cubicBezTo>
                  <a:pt x="242888" y="207890"/>
                  <a:pt x="257103" y="193675"/>
                  <a:pt x="274638" y="193675"/>
                </a:cubicBezTo>
                <a:close/>
                <a:moveTo>
                  <a:pt x="164307" y="193675"/>
                </a:moveTo>
                <a:cubicBezTo>
                  <a:pt x="181404" y="193675"/>
                  <a:pt x="195264" y="207890"/>
                  <a:pt x="195264" y="225425"/>
                </a:cubicBezTo>
                <a:cubicBezTo>
                  <a:pt x="195264" y="242960"/>
                  <a:pt x="181404" y="257175"/>
                  <a:pt x="164307" y="257175"/>
                </a:cubicBezTo>
                <a:cubicBezTo>
                  <a:pt x="147210" y="257175"/>
                  <a:pt x="133350" y="242960"/>
                  <a:pt x="133350" y="225425"/>
                </a:cubicBezTo>
                <a:cubicBezTo>
                  <a:pt x="133350" y="207890"/>
                  <a:pt x="147210" y="193675"/>
                  <a:pt x="164307" y="193675"/>
                </a:cubicBezTo>
                <a:close/>
                <a:moveTo>
                  <a:pt x="53975" y="193675"/>
                </a:moveTo>
                <a:cubicBezTo>
                  <a:pt x="71510" y="193675"/>
                  <a:pt x="85725" y="207890"/>
                  <a:pt x="85725" y="225425"/>
                </a:cubicBezTo>
                <a:cubicBezTo>
                  <a:pt x="85725" y="242960"/>
                  <a:pt x="71510" y="257175"/>
                  <a:pt x="53975" y="257175"/>
                </a:cubicBezTo>
                <a:cubicBezTo>
                  <a:pt x="36440" y="257175"/>
                  <a:pt x="22225" y="242960"/>
                  <a:pt x="22225" y="225425"/>
                </a:cubicBezTo>
                <a:cubicBezTo>
                  <a:pt x="22225" y="207890"/>
                  <a:pt x="36440" y="193675"/>
                  <a:pt x="53975" y="193675"/>
                </a:cubicBezTo>
                <a:close/>
                <a:moveTo>
                  <a:pt x="155575" y="80963"/>
                </a:moveTo>
                <a:lnTo>
                  <a:pt x="168275" y="80963"/>
                </a:lnTo>
                <a:lnTo>
                  <a:pt x="168275" y="107950"/>
                </a:lnTo>
                <a:lnTo>
                  <a:pt x="195263" y="107950"/>
                </a:lnTo>
                <a:lnTo>
                  <a:pt x="195263" y="119063"/>
                </a:lnTo>
                <a:lnTo>
                  <a:pt x="168275" y="119063"/>
                </a:lnTo>
                <a:lnTo>
                  <a:pt x="168275" y="147638"/>
                </a:lnTo>
                <a:lnTo>
                  <a:pt x="155575" y="147638"/>
                </a:lnTo>
                <a:lnTo>
                  <a:pt x="155575" y="119063"/>
                </a:lnTo>
                <a:lnTo>
                  <a:pt x="130175" y="119063"/>
                </a:lnTo>
                <a:lnTo>
                  <a:pt x="130175" y="107950"/>
                </a:lnTo>
                <a:lnTo>
                  <a:pt x="155575" y="107950"/>
                </a:lnTo>
                <a:close/>
                <a:moveTo>
                  <a:pt x="104775" y="66675"/>
                </a:moveTo>
                <a:lnTo>
                  <a:pt x="119063" y="66675"/>
                </a:lnTo>
                <a:lnTo>
                  <a:pt x="119063" y="147638"/>
                </a:lnTo>
                <a:lnTo>
                  <a:pt x="101600" y="147638"/>
                </a:lnTo>
                <a:lnTo>
                  <a:pt x="101600" y="84137"/>
                </a:lnTo>
                <a:lnTo>
                  <a:pt x="100013" y="84137"/>
                </a:lnTo>
                <a:lnTo>
                  <a:pt x="84137" y="90487"/>
                </a:lnTo>
                <a:lnTo>
                  <a:pt x="84137" y="80962"/>
                </a:lnTo>
                <a:lnTo>
                  <a:pt x="82550" y="76200"/>
                </a:lnTo>
                <a:close/>
                <a:moveTo>
                  <a:pt x="222539" y="63500"/>
                </a:moveTo>
                <a:cubicBezTo>
                  <a:pt x="240723" y="63500"/>
                  <a:pt x="251114" y="75332"/>
                  <a:pt x="251114" y="89793"/>
                </a:cubicBezTo>
                <a:cubicBezTo>
                  <a:pt x="251114" y="102939"/>
                  <a:pt x="240723" y="114771"/>
                  <a:pt x="229033" y="125289"/>
                </a:cubicBezTo>
                <a:cubicBezTo>
                  <a:pt x="229033" y="125289"/>
                  <a:pt x="229033" y="125289"/>
                  <a:pt x="221240" y="131862"/>
                </a:cubicBezTo>
                <a:cubicBezTo>
                  <a:pt x="221240" y="131862"/>
                  <a:pt x="221240" y="131862"/>
                  <a:pt x="252413" y="131862"/>
                </a:cubicBezTo>
                <a:cubicBezTo>
                  <a:pt x="252413" y="131862"/>
                  <a:pt x="252413" y="131862"/>
                  <a:pt x="252413" y="147638"/>
                </a:cubicBezTo>
                <a:cubicBezTo>
                  <a:pt x="252413" y="147638"/>
                  <a:pt x="252413" y="147638"/>
                  <a:pt x="195263" y="147638"/>
                </a:cubicBezTo>
                <a:cubicBezTo>
                  <a:pt x="195263" y="147638"/>
                  <a:pt x="195263" y="147638"/>
                  <a:pt x="195263" y="135806"/>
                </a:cubicBezTo>
                <a:cubicBezTo>
                  <a:pt x="195263" y="135806"/>
                  <a:pt x="195263" y="135806"/>
                  <a:pt x="205654" y="126603"/>
                </a:cubicBezTo>
                <a:cubicBezTo>
                  <a:pt x="222539" y="110827"/>
                  <a:pt x="231631" y="101625"/>
                  <a:pt x="231631" y="91108"/>
                </a:cubicBezTo>
                <a:cubicBezTo>
                  <a:pt x="231631" y="84534"/>
                  <a:pt x="227735" y="79276"/>
                  <a:pt x="218642" y="79276"/>
                </a:cubicBezTo>
                <a:cubicBezTo>
                  <a:pt x="210849" y="79276"/>
                  <a:pt x="205654" y="83220"/>
                  <a:pt x="201757" y="85849"/>
                </a:cubicBezTo>
                <a:cubicBezTo>
                  <a:pt x="201757" y="85849"/>
                  <a:pt x="201757" y="85849"/>
                  <a:pt x="200458" y="85849"/>
                </a:cubicBezTo>
                <a:cubicBezTo>
                  <a:pt x="200458" y="85849"/>
                  <a:pt x="200458" y="85849"/>
                  <a:pt x="195263" y="72702"/>
                </a:cubicBezTo>
                <a:cubicBezTo>
                  <a:pt x="201757" y="67444"/>
                  <a:pt x="210849" y="63500"/>
                  <a:pt x="222539" y="63500"/>
                </a:cubicBezTo>
                <a:close/>
                <a:moveTo>
                  <a:pt x="22740" y="0"/>
                </a:moveTo>
                <a:cubicBezTo>
                  <a:pt x="22740" y="0"/>
                  <a:pt x="22740" y="0"/>
                  <a:pt x="318574" y="0"/>
                </a:cubicBezTo>
                <a:cubicBezTo>
                  <a:pt x="325034" y="0"/>
                  <a:pt x="330201" y="5159"/>
                  <a:pt x="330201" y="11608"/>
                </a:cubicBezTo>
                <a:cubicBezTo>
                  <a:pt x="330201" y="11608"/>
                  <a:pt x="330201" y="11608"/>
                  <a:pt x="330201" y="215405"/>
                </a:cubicBezTo>
                <a:cubicBezTo>
                  <a:pt x="330201" y="220564"/>
                  <a:pt x="327617" y="224434"/>
                  <a:pt x="322450" y="227013"/>
                </a:cubicBezTo>
                <a:cubicBezTo>
                  <a:pt x="322450" y="225723"/>
                  <a:pt x="322450" y="225723"/>
                  <a:pt x="322450" y="225723"/>
                </a:cubicBezTo>
                <a:cubicBezTo>
                  <a:pt x="322450" y="210245"/>
                  <a:pt x="315991" y="197347"/>
                  <a:pt x="306948" y="188317"/>
                </a:cubicBezTo>
                <a:cubicBezTo>
                  <a:pt x="306948" y="188317"/>
                  <a:pt x="306948" y="188317"/>
                  <a:pt x="306948" y="21927"/>
                </a:cubicBezTo>
                <a:cubicBezTo>
                  <a:pt x="306948" y="21927"/>
                  <a:pt x="306948" y="21927"/>
                  <a:pt x="34366" y="21927"/>
                </a:cubicBezTo>
                <a:cubicBezTo>
                  <a:pt x="34366" y="21927"/>
                  <a:pt x="34366" y="21927"/>
                  <a:pt x="34366" y="180578"/>
                </a:cubicBezTo>
                <a:cubicBezTo>
                  <a:pt x="24031" y="185738"/>
                  <a:pt x="16280" y="193477"/>
                  <a:pt x="11113" y="202506"/>
                </a:cubicBezTo>
                <a:cubicBezTo>
                  <a:pt x="11113" y="202506"/>
                  <a:pt x="11113" y="202506"/>
                  <a:pt x="11113" y="11608"/>
                </a:cubicBezTo>
                <a:cubicBezTo>
                  <a:pt x="11113" y="5159"/>
                  <a:pt x="16280" y="0"/>
                  <a:pt x="22740"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endParaRPr>
          </a:p>
        </p:txBody>
      </p:sp>
      <p:sp>
        <p:nvSpPr>
          <p:cNvPr id="55" name="ïṧļîďé"/>
          <p:cNvSpPr/>
          <p:nvPr/>
        </p:nvSpPr>
        <p:spPr>
          <a:xfrm>
            <a:off x="10168010" y="2407712"/>
            <a:ext cx="523875" cy="521355"/>
          </a:xfrm>
          <a:custGeom>
            <a:avLst/>
            <a:gdLst>
              <a:gd name="connsiteX0" fmla="*/ 21907 w 330201"/>
              <a:gd name="connsiteY0" fmla="*/ 269875 h 328613"/>
              <a:gd name="connsiteX1" fmla="*/ 87630 w 330201"/>
              <a:gd name="connsiteY1" fmla="*/ 269875 h 328613"/>
              <a:gd name="connsiteX2" fmla="*/ 96651 w 330201"/>
              <a:gd name="connsiteY2" fmla="*/ 272486 h 328613"/>
              <a:gd name="connsiteX3" fmla="*/ 109538 w 330201"/>
              <a:gd name="connsiteY3" fmla="*/ 286844 h 328613"/>
              <a:gd name="connsiteX4" fmla="*/ 131445 w 330201"/>
              <a:gd name="connsiteY4" fmla="*/ 269875 h 328613"/>
              <a:gd name="connsiteX5" fmla="*/ 197168 w 330201"/>
              <a:gd name="connsiteY5" fmla="*/ 269875 h 328613"/>
              <a:gd name="connsiteX6" fmla="*/ 206188 w 330201"/>
              <a:gd name="connsiteY6" fmla="*/ 272486 h 328613"/>
              <a:gd name="connsiteX7" fmla="*/ 219075 w 330201"/>
              <a:gd name="connsiteY7" fmla="*/ 286844 h 328613"/>
              <a:gd name="connsiteX8" fmla="*/ 240983 w 330201"/>
              <a:gd name="connsiteY8" fmla="*/ 269875 h 328613"/>
              <a:gd name="connsiteX9" fmla="*/ 306706 w 330201"/>
              <a:gd name="connsiteY9" fmla="*/ 269875 h 328613"/>
              <a:gd name="connsiteX10" fmla="*/ 328613 w 330201"/>
              <a:gd name="connsiteY10" fmla="*/ 293370 h 328613"/>
              <a:gd name="connsiteX11" fmla="*/ 328613 w 330201"/>
              <a:gd name="connsiteY11" fmla="*/ 328613 h 328613"/>
              <a:gd name="connsiteX12" fmla="*/ 0 w 330201"/>
              <a:gd name="connsiteY12" fmla="*/ 328613 h 328613"/>
              <a:gd name="connsiteX13" fmla="*/ 0 w 330201"/>
              <a:gd name="connsiteY13" fmla="*/ 293370 h 328613"/>
              <a:gd name="connsiteX14" fmla="*/ 21907 w 330201"/>
              <a:gd name="connsiteY14" fmla="*/ 269875 h 328613"/>
              <a:gd name="connsiteX15" fmla="*/ 209550 w 330201"/>
              <a:gd name="connsiteY15" fmla="*/ 204788 h 328613"/>
              <a:gd name="connsiteX16" fmla="*/ 230188 w 330201"/>
              <a:gd name="connsiteY16" fmla="*/ 204788 h 328613"/>
              <a:gd name="connsiteX17" fmla="*/ 225028 w 330201"/>
              <a:gd name="connsiteY17" fmla="*/ 225706 h 328613"/>
              <a:gd name="connsiteX18" fmla="*/ 225028 w 330201"/>
              <a:gd name="connsiteY18" fmla="*/ 227013 h 328613"/>
              <a:gd name="connsiteX19" fmla="*/ 213420 w 330201"/>
              <a:gd name="connsiteY19" fmla="*/ 227013 h 328613"/>
              <a:gd name="connsiteX20" fmla="*/ 213420 w 330201"/>
              <a:gd name="connsiteY20" fmla="*/ 225706 h 328613"/>
              <a:gd name="connsiteX21" fmla="*/ 209550 w 330201"/>
              <a:gd name="connsiteY21" fmla="*/ 204788 h 328613"/>
              <a:gd name="connsiteX22" fmla="*/ 98425 w 330201"/>
              <a:gd name="connsiteY22" fmla="*/ 204788 h 328613"/>
              <a:gd name="connsiteX23" fmla="*/ 119063 w 330201"/>
              <a:gd name="connsiteY23" fmla="*/ 204788 h 328613"/>
              <a:gd name="connsiteX24" fmla="*/ 115193 w 330201"/>
              <a:gd name="connsiteY24" fmla="*/ 225706 h 328613"/>
              <a:gd name="connsiteX25" fmla="*/ 115193 w 330201"/>
              <a:gd name="connsiteY25" fmla="*/ 227013 h 328613"/>
              <a:gd name="connsiteX26" fmla="*/ 103584 w 330201"/>
              <a:gd name="connsiteY26" fmla="*/ 227013 h 328613"/>
              <a:gd name="connsiteX27" fmla="*/ 103584 w 330201"/>
              <a:gd name="connsiteY27" fmla="*/ 225706 h 328613"/>
              <a:gd name="connsiteX28" fmla="*/ 98425 w 330201"/>
              <a:gd name="connsiteY28" fmla="*/ 204788 h 328613"/>
              <a:gd name="connsiteX29" fmla="*/ 274638 w 330201"/>
              <a:gd name="connsiteY29" fmla="*/ 193675 h 328613"/>
              <a:gd name="connsiteX30" fmla="*/ 306388 w 330201"/>
              <a:gd name="connsiteY30" fmla="*/ 225425 h 328613"/>
              <a:gd name="connsiteX31" fmla="*/ 274638 w 330201"/>
              <a:gd name="connsiteY31" fmla="*/ 257175 h 328613"/>
              <a:gd name="connsiteX32" fmla="*/ 242888 w 330201"/>
              <a:gd name="connsiteY32" fmla="*/ 225425 h 328613"/>
              <a:gd name="connsiteX33" fmla="*/ 274638 w 330201"/>
              <a:gd name="connsiteY33" fmla="*/ 193675 h 328613"/>
              <a:gd name="connsiteX34" fmla="*/ 164307 w 330201"/>
              <a:gd name="connsiteY34" fmla="*/ 193675 h 328613"/>
              <a:gd name="connsiteX35" fmla="*/ 195264 w 330201"/>
              <a:gd name="connsiteY35" fmla="*/ 225425 h 328613"/>
              <a:gd name="connsiteX36" fmla="*/ 164307 w 330201"/>
              <a:gd name="connsiteY36" fmla="*/ 257175 h 328613"/>
              <a:gd name="connsiteX37" fmla="*/ 133350 w 330201"/>
              <a:gd name="connsiteY37" fmla="*/ 225425 h 328613"/>
              <a:gd name="connsiteX38" fmla="*/ 164307 w 330201"/>
              <a:gd name="connsiteY38" fmla="*/ 193675 h 328613"/>
              <a:gd name="connsiteX39" fmla="*/ 53975 w 330201"/>
              <a:gd name="connsiteY39" fmla="*/ 193675 h 328613"/>
              <a:gd name="connsiteX40" fmla="*/ 85725 w 330201"/>
              <a:gd name="connsiteY40" fmla="*/ 225425 h 328613"/>
              <a:gd name="connsiteX41" fmla="*/ 53975 w 330201"/>
              <a:gd name="connsiteY41" fmla="*/ 257175 h 328613"/>
              <a:gd name="connsiteX42" fmla="*/ 22225 w 330201"/>
              <a:gd name="connsiteY42" fmla="*/ 225425 h 328613"/>
              <a:gd name="connsiteX43" fmla="*/ 53975 w 330201"/>
              <a:gd name="connsiteY43" fmla="*/ 193675 h 328613"/>
              <a:gd name="connsiteX44" fmla="*/ 155575 w 330201"/>
              <a:gd name="connsiteY44" fmla="*/ 80963 h 328613"/>
              <a:gd name="connsiteX45" fmla="*/ 168275 w 330201"/>
              <a:gd name="connsiteY45" fmla="*/ 80963 h 328613"/>
              <a:gd name="connsiteX46" fmla="*/ 168275 w 330201"/>
              <a:gd name="connsiteY46" fmla="*/ 107950 h 328613"/>
              <a:gd name="connsiteX47" fmla="*/ 195263 w 330201"/>
              <a:gd name="connsiteY47" fmla="*/ 107950 h 328613"/>
              <a:gd name="connsiteX48" fmla="*/ 195263 w 330201"/>
              <a:gd name="connsiteY48" fmla="*/ 119063 h 328613"/>
              <a:gd name="connsiteX49" fmla="*/ 168275 w 330201"/>
              <a:gd name="connsiteY49" fmla="*/ 119063 h 328613"/>
              <a:gd name="connsiteX50" fmla="*/ 168275 w 330201"/>
              <a:gd name="connsiteY50" fmla="*/ 147638 h 328613"/>
              <a:gd name="connsiteX51" fmla="*/ 155575 w 330201"/>
              <a:gd name="connsiteY51" fmla="*/ 147638 h 328613"/>
              <a:gd name="connsiteX52" fmla="*/ 155575 w 330201"/>
              <a:gd name="connsiteY52" fmla="*/ 119063 h 328613"/>
              <a:gd name="connsiteX53" fmla="*/ 130175 w 330201"/>
              <a:gd name="connsiteY53" fmla="*/ 119063 h 328613"/>
              <a:gd name="connsiteX54" fmla="*/ 130175 w 330201"/>
              <a:gd name="connsiteY54" fmla="*/ 107950 h 328613"/>
              <a:gd name="connsiteX55" fmla="*/ 155575 w 330201"/>
              <a:gd name="connsiteY55" fmla="*/ 107950 h 328613"/>
              <a:gd name="connsiteX56" fmla="*/ 104775 w 330201"/>
              <a:gd name="connsiteY56" fmla="*/ 66675 h 328613"/>
              <a:gd name="connsiteX57" fmla="*/ 119063 w 330201"/>
              <a:gd name="connsiteY57" fmla="*/ 66675 h 328613"/>
              <a:gd name="connsiteX58" fmla="*/ 119063 w 330201"/>
              <a:gd name="connsiteY58" fmla="*/ 147638 h 328613"/>
              <a:gd name="connsiteX59" fmla="*/ 101600 w 330201"/>
              <a:gd name="connsiteY59" fmla="*/ 147638 h 328613"/>
              <a:gd name="connsiteX60" fmla="*/ 101600 w 330201"/>
              <a:gd name="connsiteY60" fmla="*/ 84137 h 328613"/>
              <a:gd name="connsiteX61" fmla="*/ 100013 w 330201"/>
              <a:gd name="connsiteY61" fmla="*/ 84137 h 328613"/>
              <a:gd name="connsiteX62" fmla="*/ 84137 w 330201"/>
              <a:gd name="connsiteY62" fmla="*/ 90487 h 328613"/>
              <a:gd name="connsiteX63" fmla="*/ 84137 w 330201"/>
              <a:gd name="connsiteY63" fmla="*/ 80962 h 328613"/>
              <a:gd name="connsiteX64" fmla="*/ 82550 w 330201"/>
              <a:gd name="connsiteY64" fmla="*/ 76200 h 328613"/>
              <a:gd name="connsiteX65" fmla="*/ 222539 w 330201"/>
              <a:gd name="connsiteY65" fmla="*/ 63500 h 328613"/>
              <a:gd name="connsiteX66" fmla="*/ 251114 w 330201"/>
              <a:gd name="connsiteY66" fmla="*/ 89793 h 328613"/>
              <a:gd name="connsiteX67" fmla="*/ 229033 w 330201"/>
              <a:gd name="connsiteY67" fmla="*/ 125289 h 328613"/>
              <a:gd name="connsiteX68" fmla="*/ 221240 w 330201"/>
              <a:gd name="connsiteY68" fmla="*/ 131862 h 328613"/>
              <a:gd name="connsiteX69" fmla="*/ 252413 w 330201"/>
              <a:gd name="connsiteY69" fmla="*/ 131862 h 328613"/>
              <a:gd name="connsiteX70" fmla="*/ 252413 w 330201"/>
              <a:gd name="connsiteY70" fmla="*/ 147638 h 328613"/>
              <a:gd name="connsiteX71" fmla="*/ 195263 w 330201"/>
              <a:gd name="connsiteY71" fmla="*/ 147638 h 328613"/>
              <a:gd name="connsiteX72" fmla="*/ 195263 w 330201"/>
              <a:gd name="connsiteY72" fmla="*/ 135806 h 328613"/>
              <a:gd name="connsiteX73" fmla="*/ 205654 w 330201"/>
              <a:gd name="connsiteY73" fmla="*/ 126603 h 328613"/>
              <a:gd name="connsiteX74" fmla="*/ 231631 w 330201"/>
              <a:gd name="connsiteY74" fmla="*/ 91108 h 328613"/>
              <a:gd name="connsiteX75" fmla="*/ 218642 w 330201"/>
              <a:gd name="connsiteY75" fmla="*/ 79276 h 328613"/>
              <a:gd name="connsiteX76" fmla="*/ 201757 w 330201"/>
              <a:gd name="connsiteY76" fmla="*/ 85849 h 328613"/>
              <a:gd name="connsiteX77" fmla="*/ 200458 w 330201"/>
              <a:gd name="connsiteY77" fmla="*/ 85849 h 328613"/>
              <a:gd name="connsiteX78" fmla="*/ 195263 w 330201"/>
              <a:gd name="connsiteY78" fmla="*/ 72702 h 328613"/>
              <a:gd name="connsiteX79" fmla="*/ 222539 w 330201"/>
              <a:gd name="connsiteY79" fmla="*/ 63500 h 328613"/>
              <a:gd name="connsiteX80" fmla="*/ 22740 w 330201"/>
              <a:gd name="connsiteY80" fmla="*/ 0 h 328613"/>
              <a:gd name="connsiteX81" fmla="*/ 318574 w 330201"/>
              <a:gd name="connsiteY81" fmla="*/ 0 h 328613"/>
              <a:gd name="connsiteX82" fmla="*/ 330201 w 330201"/>
              <a:gd name="connsiteY82" fmla="*/ 11608 h 328613"/>
              <a:gd name="connsiteX83" fmla="*/ 330201 w 330201"/>
              <a:gd name="connsiteY83" fmla="*/ 215405 h 328613"/>
              <a:gd name="connsiteX84" fmla="*/ 322450 w 330201"/>
              <a:gd name="connsiteY84" fmla="*/ 227013 h 328613"/>
              <a:gd name="connsiteX85" fmla="*/ 322450 w 330201"/>
              <a:gd name="connsiteY85" fmla="*/ 225723 h 328613"/>
              <a:gd name="connsiteX86" fmla="*/ 306948 w 330201"/>
              <a:gd name="connsiteY86" fmla="*/ 188317 h 328613"/>
              <a:gd name="connsiteX87" fmla="*/ 306948 w 330201"/>
              <a:gd name="connsiteY87" fmla="*/ 21927 h 328613"/>
              <a:gd name="connsiteX88" fmla="*/ 34366 w 330201"/>
              <a:gd name="connsiteY88" fmla="*/ 21927 h 328613"/>
              <a:gd name="connsiteX89" fmla="*/ 34366 w 330201"/>
              <a:gd name="connsiteY89" fmla="*/ 180578 h 328613"/>
              <a:gd name="connsiteX90" fmla="*/ 11113 w 330201"/>
              <a:gd name="connsiteY90" fmla="*/ 202506 h 328613"/>
              <a:gd name="connsiteX91" fmla="*/ 11113 w 330201"/>
              <a:gd name="connsiteY91" fmla="*/ 11608 h 328613"/>
              <a:gd name="connsiteX92" fmla="*/ 22740 w 330201"/>
              <a:gd name="connsiteY92"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30201" h="328613">
                <a:moveTo>
                  <a:pt x="21907" y="269875"/>
                </a:moveTo>
                <a:cubicBezTo>
                  <a:pt x="21907" y="269875"/>
                  <a:pt x="21907" y="269875"/>
                  <a:pt x="87630" y="269875"/>
                </a:cubicBezTo>
                <a:cubicBezTo>
                  <a:pt x="91496" y="269875"/>
                  <a:pt x="94073" y="271181"/>
                  <a:pt x="96651" y="272486"/>
                </a:cubicBezTo>
                <a:cubicBezTo>
                  <a:pt x="103094" y="275096"/>
                  <a:pt x="108249" y="280318"/>
                  <a:pt x="109538" y="286844"/>
                </a:cubicBezTo>
                <a:cubicBezTo>
                  <a:pt x="112115" y="277707"/>
                  <a:pt x="121136" y="269875"/>
                  <a:pt x="131445" y="269875"/>
                </a:cubicBezTo>
                <a:cubicBezTo>
                  <a:pt x="131445" y="269875"/>
                  <a:pt x="131445" y="269875"/>
                  <a:pt x="197168" y="269875"/>
                </a:cubicBezTo>
                <a:cubicBezTo>
                  <a:pt x="201034" y="269875"/>
                  <a:pt x="203611" y="271181"/>
                  <a:pt x="206188" y="272486"/>
                </a:cubicBezTo>
                <a:cubicBezTo>
                  <a:pt x="212632" y="275096"/>
                  <a:pt x="216498" y="280318"/>
                  <a:pt x="219075" y="286844"/>
                </a:cubicBezTo>
                <a:cubicBezTo>
                  <a:pt x="221653" y="277707"/>
                  <a:pt x="230673" y="269875"/>
                  <a:pt x="240983" y="269875"/>
                </a:cubicBezTo>
                <a:cubicBezTo>
                  <a:pt x="240983" y="269875"/>
                  <a:pt x="240983" y="269875"/>
                  <a:pt x="306706" y="269875"/>
                </a:cubicBezTo>
                <a:cubicBezTo>
                  <a:pt x="319592" y="269875"/>
                  <a:pt x="328613" y="280318"/>
                  <a:pt x="328613" y="293370"/>
                </a:cubicBezTo>
                <a:cubicBezTo>
                  <a:pt x="328613" y="293370"/>
                  <a:pt x="328613" y="293370"/>
                  <a:pt x="328613" y="328613"/>
                </a:cubicBezTo>
                <a:cubicBezTo>
                  <a:pt x="328613" y="328613"/>
                  <a:pt x="328613" y="328613"/>
                  <a:pt x="0" y="328613"/>
                </a:cubicBezTo>
                <a:cubicBezTo>
                  <a:pt x="0" y="328613"/>
                  <a:pt x="0" y="328613"/>
                  <a:pt x="0" y="293370"/>
                </a:cubicBezTo>
                <a:cubicBezTo>
                  <a:pt x="0" y="280318"/>
                  <a:pt x="9021" y="269875"/>
                  <a:pt x="21907" y="269875"/>
                </a:cubicBezTo>
                <a:close/>
                <a:moveTo>
                  <a:pt x="209550" y="204788"/>
                </a:moveTo>
                <a:lnTo>
                  <a:pt x="230188" y="204788"/>
                </a:lnTo>
                <a:cubicBezTo>
                  <a:pt x="227608" y="211325"/>
                  <a:pt x="225028" y="217862"/>
                  <a:pt x="225028" y="225706"/>
                </a:cubicBezTo>
                <a:cubicBezTo>
                  <a:pt x="225028" y="225706"/>
                  <a:pt x="225028" y="227013"/>
                  <a:pt x="225028" y="227013"/>
                </a:cubicBezTo>
                <a:cubicBezTo>
                  <a:pt x="225028" y="227013"/>
                  <a:pt x="225028" y="227013"/>
                  <a:pt x="213420" y="227013"/>
                </a:cubicBezTo>
                <a:cubicBezTo>
                  <a:pt x="213420" y="227013"/>
                  <a:pt x="213420" y="225706"/>
                  <a:pt x="213420" y="225706"/>
                </a:cubicBezTo>
                <a:cubicBezTo>
                  <a:pt x="213420" y="217862"/>
                  <a:pt x="212130" y="211325"/>
                  <a:pt x="209550" y="204788"/>
                </a:cubicBezTo>
                <a:close/>
                <a:moveTo>
                  <a:pt x="98425" y="204788"/>
                </a:moveTo>
                <a:lnTo>
                  <a:pt x="119063" y="204788"/>
                </a:lnTo>
                <a:cubicBezTo>
                  <a:pt x="116483" y="211325"/>
                  <a:pt x="115193" y="217862"/>
                  <a:pt x="115193" y="225706"/>
                </a:cubicBezTo>
                <a:cubicBezTo>
                  <a:pt x="115193" y="225706"/>
                  <a:pt x="115193" y="227013"/>
                  <a:pt x="115193" y="227013"/>
                </a:cubicBezTo>
                <a:cubicBezTo>
                  <a:pt x="115193" y="227013"/>
                  <a:pt x="115193" y="227013"/>
                  <a:pt x="103584" y="227013"/>
                </a:cubicBezTo>
                <a:cubicBezTo>
                  <a:pt x="103584" y="227013"/>
                  <a:pt x="103584" y="225706"/>
                  <a:pt x="103584" y="225706"/>
                </a:cubicBezTo>
                <a:cubicBezTo>
                  <a:pt x="103584" y="217862"/>
                  <a:pt x="101005" y="211325"/>
                  <a:pt x="98425" y="204788"/>
                </a:cubicBezTo>
                <a:close/>
                <a:moveTo>
                  <a:pt x="274638" y="193675"/>
                </a:moveTo>
                <a:cubicBezTo>
                  <a:pt x="292173" y="193675"/>
                  <a:pt x="306388" y="207890"/>
                  <a:pt x="306388" y="225425"/>
                </a:cubicBezTo>
                <a:cubicBezTo>
                  <a:pt x="306388" y="242960"/>
                  <a:pt x="292173" y="257175"/>
                  <a:pt x="274638" y="257175"/>
                </a:cubicBezTo>
                <a:cubicBezTo>
                  <a:pt x="257103" y="257175"/>
                  <a:pt x="242888" y="242960"/>
                  <a:pt x="242888" y="225425"/>
                </a:cubicBezTo>
                <a:cubicBezTo>
                  <a:pt x="242888" y="207890"/>
                  <a:pt x="257103" y="193675"/>
                  <a:pt x="274638" y="193675"/>
                </a:cubicBezTo>
                <a:close/>
                <a:moveTo>
                  <a:pt x="164307" y="193675"/>
                </a:moveTo>
                <a:cubicBezTo>
                  <a:pt x="181404" y="193675"/>
                  <a:pt x="195264" y="207890"/>
                  <a:pt x="195264" y="225425"/>
                </a:cubicBezTo>
                <a:cubicBezTo>
                  <a:pt x="195264" y="242960"/>
                  <a:pt x="181404" y="257175"/>
                  <a:pt x="164307" y="257175"/>
                </a:cubicBezTo>
                <a:cubicBezTo>
                  <a:pt x="147210" y="257175"/>
                  <a:pt x="133350" y="242960"/>
                  <a:pt x="133350" y="225425"/>
                </a:cubicBezTo>
                <a:cubicBezTo>
                  <a:pt x="133350" y="207890"/>
                  <a:pt x="147210" y="193675"/>
                  <a:pt x="164307" y="193675"/>
                </a:cubicBezTo>
                <a:close/>
                <a:moveTo>
                  <a:pt x="53975" y="193675"/>
                </a:moveTo>
                <a:cubicBezTo>
                  <a:pt x="71510" y="193675"/>
                  <a:pt x="85725" y="207890"/>
                  <a:pt x="85725" y="225425"/>
                </a:cubicBezTo>
                <a:cubicBezTo>
                  <a:pt x="85725" y="242960"/>
                  <a:pt x="71510" y="257175"/>
                  <a:pt x="53975" y="257175"/>
                </a:cubicBezTo>
                <a:cubicBezTo>
                  <a:pt x="36440" y="257175"/>
                  <a:pt x="22225" y="242960"/>
                  <a:pt x="22225" y="225425"/>
                </a:cubicBezTo>
                <a:cubicBezTo>
                  <a:pt x="22225" y="207890"/>
                  <a:pt x="36440" y="193675"/>
                  <a:pt x="53975" y="193675"/>
                </a:cubicBezTo>
                <a:close/>
                <a:moveTo>
                  <a:pt x="155575" y="80963"/>
                </a:moveTo>
                <a:lnTo>
                  <a:pt x="168275" y="80963"/>
                </a:lnTo>
                <a:lnTo>
                  <a:pt x="168275" y="107950"/>
                </a:lnTo>
                <a:lnTo>
                  <a:pt x="195263" y="107950"/>
                </a:lnTo>
                <a:lnTo>
                  <a:pt x="195263" y="119063"/>
                </a:lnTo>
                <a:lnTo>
                  <a:pt x="168275" y="119063"/>
                </a:lnTo>
                <a:lnTo>
                  <a:pt x="168275" y="147638"/>
                </a:lnTo>
                <a:lnTo>
                  <a:pt x="155575" y="147638"/>
                </a:lnTo>
                <a:lnTo>
                  <a:pt x="155575" y="119063"/>
                </a:lnTo>
                <a:lnTo>
                  <a:pt x="130175" y="119063"/>
                </a:lnTo>
                <a:lnTo>
                  <a:pt x="130175" y="107950"/>
                </a:lnTo>
                <a:lnTo>
                  <a:pt x="155575" y="107950"/>
                </a:lnTo>
                <a:close/>
                <a:moveTo>
                  <a:pt x="104775" y="66675"/>
                </a:moveTo>
                <a:lnTo>
                  <a:pt x="119063" y="66675"/>
                </a:lnTo>
                <a:lnTo>
                  <a:pt x="119063" y="147638"/>
                </a:lnTo>
                <a:lnTo>
                  <a:pt x="101600" y="147638"/>
                </a:lnTo>
                <a:lnTo>
                  <a:pt x="101600" y="84137"/>
                </a:lnTo>
                <a:lnTo>
                  <a:pt x="100013" y="84137"/>
                </a:lnTo>
                <a:lnTo>
                  <a:pt x="84137" y="90487"/>
                </a:lnTo>
                <a:lnTo>
                  <a:pt x="84137" y="80962"/>
                </a:lnTo>
                <a:lnTo>
                  <a:pt x="82550" y="76200"/>
                </a:lnTo>
                <a:close/>
                <a:moveTo>
                  <a:pt x="222539" y="63500"/>
                </a:moveTo>
                <a:cubicBezTo>
                  <a:pt x="240723" y="63500"/>
                  <a:pt x="251114" y="75332"/>
                  <a:pt x="251114" y="89793"/>
                </a:cubicBezTo>
                <a:cubicBezTo>
                  <a:pt x="251114" y="102939"/>
                  <a:pt x="240723" y="114771"/>
                  <a:pt x="229033" y="125289"/>
                </a:cubicBezTo>
                <a:cubicBezTo>
                  <a:pt x="229033" y="125289"/>
                  <a:pt x="229033" y="125289"/>
                  <a:pt x="221240" y="131862"/>
                </a:cubicBezTo>
                <a:cubicBezTo>
                  <a:pt x="221240" y="131862"/>
                  <a:pt x="221240" y="131862"/>
                  <a:pt x="252413" y="131862"/>
                </a:cubicBezTo>
                <a:cubicBezTo>
                  <a:pt x="252413" y="131862"/>
                  <a:pt x="252413" y="131862"/>
                  <a:pt x="252413" y="147638"/>
                </a:cubicBezTo>
                <a:cubicBezTo>
                  <a:pt x="252413" y="147638"/>
                  <a:pt x="252413" y="147638"/>
                  <a:pt x="195263" y="147638"/>
                </a:cubicBezTo>
                <a:cubicBezTo>
                  <a:pt x="195263" y="147638"/>
                  <a:pt x="195263" y="147638"/>
                  <a:pt x="195263" y="135806"/>
                </a:cubicBezTo>
                <a:cubicBezTo>
                  <a:pt x="195263" y="135806"/>
                  <a:pt x="195263" y="135806"/>
                  <a:pt x="205654" y="126603"/>
                </a:cubicBezTo>
                <a:cubicBezTo>
                  <a:pt x="222539" y="110827"/>
                  <a:pt x="231631" y="101625"/>
                  <a:pt x="231631" y="91108"/>
                </a:cubicBezTo>
                <a:cubicBezTo>
                  <a:pt x="231631" y="84534"/>
                  <a:pt x="227735" y="79276"/>
                  <a:pt x="218642" y="79276"/>
                </a:cubicBezTo>
                <a:cubicBezTo>
                  <a:pt x="210849" y="79276"/>
                  <a:pt x="205654" y="83220"/>
                  <a:pt x="201757" y="85849"/>
                </a:cubicBezTo>
                <a:cubicBezTo>
                  <a:pt x="201757" y="85849"/>
                  <a:pt x="201757" y="85849"/>
                  <a:pt x="200458" y="85849"/>
                </a:cubicBezTo>
                <a:cubicBezTo>
                  <a:pt x="200458" y="85849"/>
                  <a:pt x="200458" y="85849"/>
                  <a:pt x="195263" y="72702"/>
                </a:cubicBezTo>
                <a:cubicBezTo>
                  <a:pt x="201757" y="67444"/>
                  <a:pt x="210849" y="63500"/>
                  <a:pt x="222539" y="63500"/>
                </a:cubicBezTo>
                <a:close/>
                <a:moveTo>
                  <a:pt x="22740" y="0"/>
                </a:moveTo>
                <a:cubicBezTo>
                  <a:pt x="22740" y="0"/>
                  <a:pt x="22740" y="0"/>
                  <a:pt x="318574" y="0"/>
                </a:cubicBezTo>
                <a:cubicBezTo>
                  <a:pt x="325034" y="0"/>
                  <a:pt x="330201" y="5159"/>
                  <a:pt x="330201" y="11608"/>
                </a:cubicBezTo>
                <a:cubicBezTo>
                  <a:pt x="330201" y="11608"/>
                  <a:pt x="330201" y="11608"/>
                  <a:pt x="330201" y="215405"/>
                </a:cubicBezTo>
                <a:cubicBezTo>
                  <a:pt x="330201" y="220564"/>
                  <a:pt x="327617" y="224434"/>
                  <a:pt x="322450" y="227013"/>
                </a:cubicBezTo>
                <a:cubicBezTo>
                  <a:pt x="322450" y="225723"/>
                  <a:pt x="322450" y="225723"/>
                  <a:pt x="322450" y="225723"/>
                </a:cubicBezTo>
                <a:cubicBezTo>
                  <a:pt x="322450" y="210245"/>
                  <a:pt x="315991" y="197347"/>
                  <a:pt x="306948" y="188317"/>
                </a:cubicBezTo>
                <a:cubicBezTo>
                  <a:pt x="306948" y="188317"/>
                  <a:pt x="306948" y="188317"/>
                  <a:pt x="306948" y="21927"/>
                </a:cubicBezTo>
                <a:cubicBezTo>
                  <a:pt x="306948" y="21927"/>
                  <a:pt x="306948" y="21927"/>
                  <a:pt x="34366" y="21927"/>
                </a:cubicBezTo>
                <a:cubicBezTo>
                  <a:pt x="34366" y="21927"/>
                  <a:pt x="34366" y="21927"/>
                  <a:pt x="34366" y="180578"/>
                </a:cubicBezTo>
                <a:cubicBezTo>
                  <a:pt x="24031" y="185738"/>
                  <a:pt x="16280" y="193477"/>
                  <a:pt x="11113" y="202506"/>
                </a:cubicBezTo>
                <a:cubicBezTo>
                  <a:pt x="11113" y="202506"/>
                  <a:pt x="11113" y="202506"/>
                  <a:pt x="11113" y="11608"/>
                </a:cubicBezTo>
                <a:cubicBezTo>
                  <a:pt x="11113" y="5159"/>
                  <a:pt x="16280" y="0"/>
                  <a:pt x="22740" y="0"/>
                </a:cubicBezTo>
                <a:close/>
              </a:path>
            </a:pathLst>
          </a:custGeom>
          <a:solidFill>
            <a:srgbClr val="E8C8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endParaRPr>
          </a:p>
        </p:txBody>
      </p:sp>
      <p:sp>
        <p:nvSpPr>
          <p:cNvPr id="56" name="í$ľíḍè"/>
          <p:cNvSpPr txBox="1"/>
          <p:nvPr/>
        </p:nvSpPr>
        <p:spPr>
          <a:xfrm>
            <a:off x="1063056" y="3849316"/>
            <a:ext cx="1679509" cy="408161"/>
          </a:xfrm>
          <a:prstGeom prst="rect">
            <a:avLst/>
          </a:prstGeom>
          <a:noFill/>
        </p:spPr>
        <p:txBody>
          <a:bodyPr wrap="none" lIns="90000" tIns="46800" rIns="90000" bIns="46800"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spcBef>
                <a:spcPct val="0"/>
              </a:spcBef>
              <a:defRPr/>
            </a:pPr>
            <a:r>
              <a:rPr lang="en-US" altLang="zh-CN" sz="1600" b="1" dirty="0">
                <a:solidFill>
                  <a:schemeClr val="bg1"/>
                </a:solidFill>
                <a:latin typeface="微软雅黑" panose="020B0503020204020204" pitchFamily="34" charset="-122"/>
              </a:rPr>
              <a:t>PPT</a:t>
            </a:r>
            <a:r>
              <a:rPr lang="zh-CN" altLang="en-US" sz="1600" b="1" dirty="0">
                <a:solidFill>
                  <a:schemeClr val="bg1"/>
                </a:solidFill>
                <a:latin typeface="微软雅黑" panose="020B0503020204020204" pitchFamily="34" charset="-122"/>
              </a:rPr>
              <a:t>标题文档</a:t>
            </a:r>
          </a:p>
        </p:txBody>
      </p:sp>
      <p:sp>
        <p:nvSpPr>
          <p:cNvPr id="57" name="ïsļïḓê"/>
          <p:cNvSpPr txBox="1"/>
          <p:nvPr/>
        </p:nvSpPr>
        <p:spPr>
          <a:xfrm>
            <a:off x="1063056" y="4257480"/>
            <a:ext cx="1679509" cy="661627"/>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buFont typeface="Arial" panose="020B0604020202020204" pitchFamily="34" charset="0"/>
              <a:buChar char="•"/>
            </a:pPr>
            <a:r>
              <a:rPr lang="zh-CN" altLang="en-US" sz="900" dirty="0">
                <a:solidFill>
                  <a:schemeClr val="bg1"/>
                </a:solidFill>
                <a:latin typeface="微软雅黑" panose="020B0503020204020204" pitchFamily="34" charset="-122"/>
              </a:rPr>
              <a:t>您的内容打在这里</a:t>
            </a:r>
            <a:r>
              <a:rPr lang="en-US" altLang="zh-CN" sz="900" dirty="0" smtClean="0">
                <a:solidFill>
                  <a:schemeClr val="bg1"/>
                </a:solidFill>
              </a:rPr>
              <a:t>.</a:t>
            </a:r>
            <a:endParaRPr lang="en-US" altLang="zh-CN" sz="900" dirty="0">
              <a:solidFill>
                <a:schemeClr val="bg1"/>
              </a:solidFill>
            </a:endParaRPr>
          </a:p>
          <a:p>
            <a:pPr marL="171450" indent="-171450">
              <a:lnSpc>
                <a:spcPct val="150000"/>
              </a:lnSpc>
              <a:buFont typeface="Arial" panose="020B0604020202020204" pitchFamily="34" charset="0"/>
              <a:buChar char="•"/>
            </a:pPr>
            <a:r>
              <a:rPr lang="en-US" altLang="zh-CN" sz="900" dirty="0">
                <a:solidFill>
                  <a:schemeClr val="bg1"/>
                </a:solidFill>
              </a:rPr>
              <a:t>……</a:t>
            </a:r>
          </a:p>
        </p:txBody>
      </p:sp>
      <p:sp>
        <p:nvSpPr>
          <p:cNvPr id="58" name="í$ľíḍè"/>
          <p:cNvSpPr txBox="1"/>
          <p:nvPr/>
        </p:nvSpPr>
        <p:spPr>
          <a:xfrm>
            <a:off x="5121543" y="3962922"/>
            <a:ext cx="1679509" cy="408161"/>
          </a:xfrm>
          <a:prstGeom prst="rect">
            <a:avLst/>
          </a:prstGeom>
          <a:noFill/>
        </p:spPr>
        <p:txBody>
          <a:bodyPr wrap="none" lIns="90000" tIns="46800" rIns="90000" bIns="46800"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spcBef>
                <a:spcPct val="0"/>
              </a:spcBef>
              <a:defRPr/>
            </a:pPr>
            <a:r>
              <a:rPr lang="en-US" altLang="zh-CN" sz="1600" b="1" dirty="0">
                <a:solidFill>
                  <a:schemeClr val="bg1"/>
                </a:solidFill>
                <a:latin typeface="微软雅黑" panose="020B0503020204020204" pitchFamily="34" charset="-122"/>
              </a:rPr>
              <a:t>PPT</a:t>
            </a:r>
            <a:r>
              <a:rPr lang="zh-CN" altLang="en-US" sz="1600" b="1" dirty="0">
                <a:solidFill>
                  <a:schemeClr val="bg1"/>
                </a:solidFill>
                <a:latin typeface="微软雅黑" panose="020B0503020204020204" pitchFamily="34" charset="-122"/>
              </a:rPr>
              <a:t>标题文档</a:t>
            </a:r>
          </a:p>
        </p:txBody>
      </p:sp>
      <p:sp>
        <p:nvSpPr>
          <p:cNvPr id="59" name="ïsļïḓê"/>
          <p:cNvSpPr txBox="1"/>
          <p:nvPr/>
        </p:nvSpPr>
        <p:spPr>
          <a:xfrm>
            <a:off x="5099586" y="4282443"/>
            <a:ext cx="1679509" cy="661627"/>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buFont typeface="Arial" panose="020B0604020202020204" pitchFamily="34" charset="0"/>
              <a:buChar char="•"/>
            </a:pPr>
            <a:r>
              <a:rPr lang="zh-CN" altLang="en-US" sz="900" dirty="0">
                <a:solidFill>
                  <a:schemeClr val="bg1"/>
                </a:solidFill>
                <a:latin typeface="微软雅黑" panose="020B0503020204020204" pitchFamily="34" charset="-122"/>
              </a:rPr>
              <a:t>您的内容打在这里</a:t>
            </a:r>
            <a:r>
              <a:rPr lang="en-US" altLang="zh-CN" sz="900" dirty="0">
                <a:solidFill>
                  <a:schemeClr val="bg1"/>
                </a:solidFill>
              </a:rPr>
              <a:t>.</a:t>
            </a:r>
          </a:p>
          <a:p>
            <a:pPr marL="171450" indent="-171450">
              <a:lnSpc>
                <a:spcPct val="150000"/>
              </a:lnSpc>
              <a:buFont typeface="Arial" panose="020B0604020202020204" pitchFamily="34" charset="0"/>
              <a:buChar char="•"/>
            </a:pPr>
            <a:r>
              <a:rPr lang="en-US" altLang="zh-CN" sz="900" dirty="0">
                <a:solidFill>
                  <a:schemeClr val="bg1"/>
                </a:solidFill>
              </a:rPr>
              <a:t>……</a:t>
            </a:r>
          </a:p>
        </p:txBody>
      </p:sp>
      <p:sp>
        <p:nvSpPr>
          <p:cNvPr id="60" name="í$ľíḍè"/>
          <p:cNvSpPr txBox="1"/>
          <p:nvPr/>
        </p:nvSpPr>
        <p:spPr>
          <a:xfrm>
            <a:off x="3217550" y="4272088"/>
            <a:ext cx="1679509" cy="408161"/>
          </a:xfrm>
          <a:prstGeom prst="rect">
            <a:avLst/>
          </a:prstGeom>
          <a:noFill/>
        </p:spPr>
        <p:txBody>
          <a:bodyPr wrap="none" lIns="90000" tIns="46800" rIns="90000" bIns="46800"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spcBef>
                <a:spcPct val="0"/>
              </a:spcBef>
              <a:defRPr/>
            </a:pPr>
            <a:r>
              <a:rPr lang="en-US" altLang="zh-CN" sz="1600" b="1" dirty="0">
                <a:solidFill>
                  <a:schemeClr val="bg1"/>
                </a:solidFill>
                <a:latin typeface="微软雅黑" panose="020B0503020204020204" pitchFamily="34" charset="-122"/>
              </a:rPr>
              <a:t>PPT</a:t>
            </a:r>
            <a:r>
              <a:rPr lang="zh-CN" altLang="en-US" sz="1600" b="1" dirty="0">
                <a:solidFill>
                  <a:schemeClr val="bg1"/>
                </a:solidFill>
                <a:latin typeface="微软雅黑" panose="020B0503020204020204" pitchFamily="34" charset="-122"/>
              </a:rPr>
              <a:t>标题文档</a:t>
            </a:r>
          </a:p>
        </p:txBody>
      </p:sp>
      <p:sp>
        <p:nvSpPr>
          <p:cNvPr id="61" name="ïsļïḓê"/>
          <p:cNvSpPr txBox="1"/>
          <p:nvPr/>
        </p:nvSpPr>
        <p:spPr>
          <a:xfrm>
            <a:off x="3217550" y="4680252"/>
            <a:ext cx="1679509" cy="661627"/>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buFont typeface="Arial" panose="020B0604020202020204" pitchFamily="34" charset="0"/>
              <a:buChar char="•"/>
            </a:pPr>
            <a:r>
              <a:rPr lang="zh-CN" altLang="en-US" sz="900" dirty="0">
                <a:solidFill>
                  <a:schemeClr val="bg1"/>
                </a:solidFill>
                <a:latin typeface="微软雅黑" panose="020B0503020204020204" pitchFamily="34" charset="-122"/>
              </a:rPr>
              <a:t>您的内容打在这里</a:t>
            </a:r>
            <a:r>
              <a:rPr lang="en-US" altLang="zh-CN" sz="900" dirty="0">
                <a:solidFill>
                  <a:schemeClr val="bg1"/>
                </a:solidFill>
              </a:rPr>
              <a:t>.</a:t>
            </a:r>
          </a:p>
          <a:p>
            <a:pPr marL="171450" indent="-171450">
              <a:lnSpc>
                <a:spcPct val="150000"/>
              </a:lnSpc>
              <a:buFont typeface="Arial" panose="020B0604020202020204" pitchFamily="34" charset="0"/>
              <a:buChar char="•"/>
            </a:pPr>
            <a:r>
              <a:rPr lang="en-US" altLang="zh-CN" sz="900" dirty="0">
                <a:solidFill>
                  <a:schemeClr val="bg1"/>
                </a:solidFill>
              </a:rPr>
              <a:t>……</a:t>
            </a:r>
          </a:p>
        </p:txBody>
      </p:sp>
      <p:sp>
        <p:nvSpPr>
          <p:cNvPr id="62" name="í$ľíḍè"/>
          <p:cNvSpPr txBox="1"/>
          <p:nvPr/>
        </p:nvSpPr>
        <p:spPr>
          <a:xfrm>
            <a:off x="7553573" y="4272088"/>
            <a:ext cx="1679509" cy="408161"/>
          </a:xfrm>
          <a:prstGeom prst="rect">
            <a:avLst/>
          </a:prstGeom>
          <a:noFill/>
        </p:spPr>
        <p:txBody>
          <a:bodyPr wrap="none" lIns="90000" tIns="46800" rIns="90000" bIns="46800"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spcBef>
                <a:spcPct val="0"/>
              </a:spcBef>
              <a:defRPr/>
            </a:pPr>
            <a:r>
              <a:rPr lang="en-US" altLang="zh-CN" sz="1600" b="1" dirty="0">
                <a:solidFill>
                  <a:schemeClr val="bg1"/>
                </a:solidFill>
                <a:latin typeface="微软雅黑" panose="020B0503020204020204" pitchFamily="34" charset="-122"/>
              </a:rPr>
              <a:t>PPT</a:t>
            </a:r>
            <a:r>
              <a:rPr lang="zh-CN" altLang="en-US" sz="1600" b="1" dirty="0">
                <a:solidFill>
                  <a:schemeClr val="bg1"/>
                </a:solidFill>
                <a:latin typeface="微软雅黑" panose="020B0503020204020204" pitchFamily="34" charset="-122"/>
              </a:rPr>
              <a:t>标题文档</a:t>
            </a:r>
          </a:p>
        </p:txBody>
      </p:sp>
      <p:sp>
        <p:nvSpPr>
          <p:cNvPr id="63" name="ïsļïḓê"/>
          <p:cNvSpPr txBox="1"/>
          <p:nvPr/>
        </p:nvSpPr>
        <p:spPr>
          <a:xfrm>
            <a:off x="7553573" y="4647187"/>
            <a:ext cx="1679509" cy="661627"/>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buFont typeface="Arial" panose="020B0604020202020204" pitchFamily="34" charset="0"/>
              <a:buChar char="•"/>
            </a:pPr>
            <a:r>
              <a:rPr lang="zh-CN" altLang="en-US" sz="900" dirty="0">
                <a:solidFill>
                  <a:schemeClr val="bg1"/>
                </a:solidFill>
                <a:latin typeface="微软雅黑" panose="020B0503020204020204" pitchFamily="34" charset="-122"/>
              </a:rPr>
              <a:t>您的内容打在这里</a:t>
            </a:r>
            <a:r>
              <a:rPr lang="en-US" altLang="zh-CN" sz="900" dirty="0">
                <a:solidFill>
                  <a:schemeClr val="bg1"/>
                </a:solidFill>
              </a:rPr>
              <a:t>.</a:t>
            </a:r>
          </a:p>
          <a:p>
            <a:pPr marL="171450" indent="-171450">
              <a:lnSpc>
                <a:spcPct val="150000"/>
              </a:lnSpc>
              <a:buFont typeface="Arial" panose="020B0604020202020204" pitchFamily="34" charset="0"/>
              <a:buChar char="•"/>
            </a:pPr>
            <a:r>
              <a:rPr lang="en-US" altLang="zh-CN" sz="900" dirty="0">
                <a:solidFill>
                  <a:schemeClr val="bg1"/>
                </a:solidFill>
              </a:rPr>
              <a:t>……</a:t>
            </a:r>
          </a:p>
        </p:txBody>
      </p:sp>
      <p:grpSp>
        <p:nvGrpSpPr>
          <p:cNvPr id="70" name="组合 69"/>
          <p:cNvGrpSpPr/>
          <p:nvPr/>
        </p:nvGrpSpPr>
        <p:grpSpPr>
          <a:xfrm>
            <a:off x="9938111" y="3538497"/>
            <a:ext cx="107691" cy="324250"/>
            <a:chOff x="5165102" y="3107374"/>
            <a:chExt cx="107691" cy="324250"/>
          </a:xfrm>
          <a:solidFill>
            <a:srgbClr val="4B5CC4"/>
          </a:solidFill>
        </p:grpSpPr>
        <p:sp>
          <p:nvSpPr>
            <p:cNvPr id="71" name="iṣľïḍè"/>
            <p:cNvSpPr/>
            <p:nvPr/>
          </p:nvSpPr>
          <p:spPr bwMode="gray">
            <a:xfrm>
              <a:off x="5165102" y="3107374"/>
              <a:ext cx="107691" cy="105026"/>
            </a:xfrm>
            <a:prstGeom prst="ellipse">
              <a:avLst/>
            </a:prstGeom>
            <a:grpFill/>
            <a:ln w="12700" algn="ctr">
              <a:solidFill>
                <a:schemeClr val="bg1"/>
              </a:solid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bg1"/>
                </a:solidFill>
              </a:endParaRPr>
            </a:p>
          </p:txBody>
        </p:sp>
        <p:sp>
          <p:nvSpPr>
            <p:cNvPr id="72" name="îṣlîḓé"/>
            <p:cNvSpPr/>
            <p:nvPr/>
          </p:nvSpPr>
          <p:spPr bwMode="gray">
            <a:xfrm flipV="1">
              <a:off x="5218948" y="3196922"/>
              <a:ext cx="0" cy="234702"/>
            </a:xfrm>
            <a:prstGeom prst="line">
              <a:avLst/>
            </a:prstGeom>
            <a:grpFill/>
            <a:ln w="19050">
              <a:solidFill>
                <a:srgbClr val="681752"/>
              </a:solid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bg1"/>
                </a:solidFill>
              </a:endParaRPr>
            </a:p>
          </p:txBody>
        </p:sp>
      </p:grpSp>
      <p:sp>
        <p:nvSpPr>
          <p:cNvPr id="73" name="í$ľíḍè"/>
          <p:cNvSpPr txBox="1"/>
          <p:nvPr/>
        </p:nvSpPr>
        <p:spPr>
          <a:xfrm>
            <a:off x="9805178" y="3972593"/>
            <a:ext cx="1679509" cy="408161"/>
          </a:xfrm>
          <a:prstGeom prst="rect">
            <a:avLst/>
          </a:prstGeom>
          <a:noFill/>
        </p:spPr>
        <p:txBody>
          <a:bodyPr wrap="none" lIns="90000" tIns="46800" rIns="90000" bIns="46800"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spcBef>
                <a:spcPct val="0"/>
              </a:spcBef>
              <a:defRPr/>
            </a:pPr>
            <a:r>
              <a:rPr lang="en-US" altLang="zh-CN" sz="1600" b="1" dirty="0">
                <a:solidFill>
                  <a:schemeClr val="bg1"/>
                </a:solidFill>
                <a:latin typeface="微软雅黑" panose="020B0503020204020204" pitchFamily="34" charset="-122"/>
              </a:rPr>
              <a:t>PPT</a:t>
            </a:r>
            <a:r>
              <a:rPr lang="zh-CN" altLang="en-US" sz="1600" b="1" dirty="0">
                <a:solidFill>
                  <a:schemeClr val="bg1"/>
                </a:solidFill>
                <a:latin typeface="微软雅黑" panose="020B0503020204020204" pitchFamily="34" charset="-122"/>
              </a:rPr>
              <a:t>标题文档</a:t>
            </a:r>
          </a:p>
        </p:txBody>
      </p:sp>
      <p:sp>
        <p:nvSpPr>
          <p:cNvPr id="74" name="ïsļïḓê"/>
          <p:cNvSpPr txBox="1"/>
          <p:nvPr/>
        </p:nvSpPr>
        <p:spPr>
          <a:xfrm>
            <a:off x="9796585" y="4352932"/>
            <a:ext cx="1679509" cy="661627"/>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buFont typeface="Arial" panose="020B0604020202020204" pitchFamily="34" charset="0"/>
              <a:buChar char="•"/>
            </a:pPr>
            <a:r>
              <a:rPr lang="zh-CN" altLang="en-US" sz="900" dirty="0">
                <a:solidFill>
                  <a:schemeClr val="bg1"/>
                </a:solidFill>
                <a:latin typeface="微软雅黑" panose="020B0503020204020204" pitchFamily="34" charset="-122"/>
              </a:rPr>
              <a:t>您的内容打在这里</a:t>
            </a:r>
            <a:r>
              <a:rPr lang="en-US" altLang="zh-CN" sz="900" dirty="0">
                <a:solidFill>
                  <a:schemeClr val="bg1"/>
                </a:solidFill>
              </a:rPr>
              <a:t>.</a:t>
            </a:r>
          </a:p>
          <a:p>
            <a:pPr marL="171450" indent="-171450">
              <a:lnSpc>
                <a:spcPct val="150000"/>
              </a:lnSpc>
              <a:buFont typeface="Arial" panose="020B0604020202020204" pitchFamily="34" charset="0"/>
              <a:buChar char="•"/>
            </a:pPr>
            <a:r>
              <a:rPr lang="en-US" altLang="zh-CN" sz="900" dirty="0">
                <a:solidFill>
                  <a:schemeClr val="bg1"/>
                </a:solidFill>
              </a:rPr>
              <a:t>……</a:t>
            </a:r>
          </a:p>
        </p:txBody>
      </p:sp>
    </p:spTree>
    <p:extLst>
      <p:ext uri="{BB962C8B-B14F-4D97-AF65-F5344CB8AC3E}">
        <p14:creationId xmlns:p14="http://schemas.microsoft.com/office/powerpoint/2010/main" val="14844236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5"/>
          <p:cNvSpPr>
            <a:spLocks noEditPoints="1"/>
          </p:cNvSpPr>
          <p:nvPr/>
        </p:nvSpPr>
        <p:spPr bwMode="auto">
          <a:xfrm>
            <a:off x="2133631" y="99848"/>
            <a:ext cx="504025" cy="718885"/>
          </a:xfrm>
          <a:custGeom>
            <a:avLst/>
            <a:gdLst>
              <a:gd name="T0" fmla="*/ 227 w 261"/>
              <a:gd name="T1" fmla="*/ 372 h 372"/>
              <a:gd name="T2" fmla="*/ 221 w 261"/>
              <a:gd name="T3" fmla="*/ 366 h 372"/>
              <a:gd name="T4" fmla="*/ 227 w 261"/>
              <a:gd name="T5" fmla="*/ 359 h 372"/>
              <a:gd name="T6" fmla="*/ 239 w 261"/>
              <a:gd name="T7" fmla="*/ 359 h 372"/>
              <a:gd name="T8" fmla="*/ 245 w 261"/>
              <a:gd name="T9" fmla="*/ 366 h 372"/>
              <a:gd name="T10" fmla="*/ 239 w 261"/>
              <a:gd name="T11" fmla="*/ 372 h 372"/>
              <a:gd name="T12" fmla="*/ 227 w 261"/>
              <a:gd name="T13" fmla="*/ 372 h 372"/>
              <a:gd name="T14" fmla="*/ 208 w 261"/>
              <a:gd name="T15" fmla="*/ 0 h 372"/>
              <a:gd name="T16" fmla="*/ 220 w 261"/>
              <a:gd name="T17" fmla="*/ 8 h 372"/>
              <a:gd name="T18" fmla="*/ 232 w 261"/>
              <a:gd name="T19" fmla="*/ 36 h 372"/>
              <a:gd name="T20" fmla="*/ 220 w 261"/>
              <a:gd name="T21" fmla="*/ 64 h 372"/>
              <a:gd name="T22" fmla="*/ 192 w 261"/>
              <a:gd name="T23" fmla="*/ 76 h 372"/>
              <a:gd name="T24" fmla="*/ 105 w 261"/>
              <a:gd name="T25" fmla="*/ 76 h 372"/>
              <a:gd name="T26" fmla="*/ 102 w 261"/>
              <a:gd name="T27" fmla="*/ 76 h 372"/>
              <a:gd name="T28" fmla="*/ 69 w 261"/>
              <a:gd name="T29" fmla="*/ 76 h 372"/>
              <a:gd name="T30" fmla="*/ 32 w 261"/>
              <a:gd name="T31" fmla="*/ 91 h 372"/>
              <a:gd name="T32" fmla="*/ 17 w 261"/>
              <a:gd name="T33" fmla="*/ 128 h 372"/>
              <a:gd name="T34" fmla="*/ 32 w 261"/>
              <a:gd name="T35" fmla="*/ 164 h 372"/>
              <a:gd name="T36" fmla="*/ 69 w 261"/>
              <a:gd name="T37" fmla="*/ 179 h 372"/>
              <a:gd name="T38" fmla="*/ 159 w 261"/>
              <a:gd name="T39" fmla="*/ 179 h 372"/>
              <a:gd name="T40" fmla="*/ 224 w 261"/>
              <a:gd name="T41" fmla="*/ 179 h 372"/>
              <a:gd name="T42" fmla="*/ 241 w 261"/>
              <a:gd name="T43" fmla="*/ 187 h 372"/>
              <a:gd name="T44" fmla="*/ 249 w 261"/>
              <a:gd name="T45" fmla="*/ 204 h 372"/>
              <a:gd name="T46" fmla="*/ 241 w 261"/>
              <a:gd name="T47" fmla="*/ 221 h 372"/>
              <a:gd name="T48" fmla="*/ 224 w 261"/>
              <a:gd name="T49" fmla="*/ 229 h 372"/>
              <a:gd name="T50" fmla="*/ 123 w 261"/>
              <a:gd name="T51" fmla="*/ 229 h 372"/>
              <a:gd name="T52" fmla="*/ 72 w 261"/>
              <a:gd name="T53" fmla="*/ 229 h 372"/>
              <a:gd name="T54" fmla="*/ 21 w 261"/>
              <a:gd name="T55" fmla="*/ 250 h 372"/>
              <a:gd name="T56" fmla="*/ 0 w 261"/>
              <a:gd name="T57" fmla="*/ 300 h 372"/>
              <a:gd name="T58" fmla="*/ 21 w 261"/>
              <a:gd name="T59" fmla="*/ 351 h 372"/>
              <a:gd name="T60" fmla="*/ 72 w 261"/>
              <a:gd name="T61" fmla="*/ 372 h 372"/>
              <a:gd name="T62" fmla="*/ 201 w 261"/>
              <a:gd name="T63" fmla="*/ 372 h 372"/>
              <a:gd name="T64" fmla="*/ 207 w 261"/>
              <a:gd name="T65" fmla="*/ 366 h 372"/>
              <a:gd name="T66" fmla="*/ 201 w 261"/>
              <a:gd name="T67" fmla="*/ 359 h 372"/>
              <a:gd name="T68" fmla="*/ 72 w 261"/>
              <a:gd name="T69" fmla="*/ 359 h 372"/>
              <a:gd name="T70" fmla="*/ 30 w 261"/>
              <a:gd name="T71" fmla="*/ 342 h 372"/>
              <a:gd name="T72" fmla="*/ 12 w 261"/>
              <a:gd name="T73" fmla="*/ 300 h 372"/>
              <a:gd name="T74" fmla="*/ 30 w 261"/>
              <a:gd name="T75" fmla="*/ 258 h 372"/>
              <a:gd name="T76" fmla="*/ 72 w 261"/>
              <a:gd name="T77" fmla="*/ 241 h 372"/>
              <a:gd name="T78" fmla="*/ 123 w 261"/>
              <a:gd name="T79" fmla="*/ 241 h 372"/>
              <a:gd name="T80" fmla="*/ 224 w 261"/>
              <a:gd name="T81" fmla="*/ 241 h 372"/>
              <a:gd name="T82" fmla="*/ 250 w 261"/>
              <a:gd name="T83" fmla="*/ 230 h 372"/>
              <a:gd name="T84" fmla="*/ 261 w 261"/>
              <a:gd name="T85" fmla="*/ 204 h 372"/>
              <a:gd name="T86" fmla="*/ 250 w 261"/>
              <a:gd name="T87" fmla="*/ 178 h 372"/>
              <a:gd name="T88" fmla="*/ 224 w 261"/>
              <a:gd name="T89" fmla="*/ 167 h 372"/>
              <a:gd name="T90" fmla="*/ 159 w 261"/>
              <a:gd name="T91" fmla="*/ 167 h 372"/>
              <a:gd name="T92" fmla="*/ 69 w 261"/>
              <a:gd name="T93" fmla="*/ 167 h 372"/>
              <a:gd name="T94" fmla="*/ 41 w 261"/>
              <a:gd name="T95" fmla="*/ 155 h 372"/>
              <a:gd name="T96" fmla="*/ 30 w 261"/>
              <a:gd name="T97" fmla="*/ 128 h 372"/>
              <a:gd name="T98" fmla="*/ 41 w 261"/>
              <a:gd name="T99" fmla="*/ 100 h 372"/>
              <a:gd name="T100" fmla="*/ 69 w 261"/>
              <a:gd name="T101" fmla="*/ 88 h 372"/>
              <a:gd name="T102" fmla="*/ 102 w 261"/>
              <a:gd name="T103" fmla="*/ 88 h 372"/>
              <a:gd name="T104" fmla="*/ 105 w 261"/>
              <a:gd name="T105" fmla="*/ 88 h 372"/>
              <a:gd name="T106" fmla="*/ 192 w 261"/>
              <a:gd name="T107" fmla="*/ 88 h 372"/>
              <a:gd name="T108" fmla="*/ 229 w 261"/>
              <a:gd name="T109" fmla="*/ 73 h 372"/>
              <a:gd name="T110" fmla="*/ 244 w 261"/>
              <a:gd name="T111" fmla="*/ 36 h 372"/>
              <a:gd name="T112" fmla="*/ 229 w 261"/>
              <a:gd name="T113" fmla="*/ 0 h 372"/>
              <a:gd name="T114" fmla="*/ 208 w 261"/>
              <a:gd name="T11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1" h="372">
                <a:moveTo>
                  <a:pt x="227" y="372"/>
                </a:moveTo>
                <a:cubicBezTo>
                  <a:pt x="224" y="372"/>
                  <a:pt x="221" y="369"/>
                  <a:pt x="221" y="366"/>
                </a:cubicBezTo>
                <a:cubicBezTo>
                  <a:pt x="221" y="362"/>
                  <a:pt x="224" y="359"/>
                  <a:pt x="227" y="359"/>
                </a:cubicBezTo>
                <a:cubicBezTo>
                  <a:pt x="239" y="359"/>
                  <a:pt x="239" y="359"/>
                  <a:pt x="239" y="359"/>
                </a:cubicBezTo>
                <a:cubicBezTo>
                  <a:pt x="243" y="359"/>
                  <a:pt x="245" y="362"/>
                  <a:pt x="245" y="366"/>
                </a:cubicBezTo>
                <a:cubicBezTo>
                  <a:pt x="245" y="369"/>
                  <a:pt x="243" y="372"/>
                  <a:pt x="239" y="372"/>
                </a:cubicBezTo>
                <a:cubicBezTo>
                  <a:pt x="227" y="372"/>
                  <a:pt x="227" y="372"/>
                  <a:pt x="227" y="372"/>
                </a:cubicBezTo>
                <a:close/>
                <a:moveTo>
                  <a:pt x="208" y="0"/>
                </a:moveTo>
                <a:cubicBezTo>
                  <a:pt x="212" y="2"/>
                  <a:pt x="216" y="5"/>
                  <a:pt x="220" y="8"/>
                </a:cubicBezTo>
                <a:cubicBezTo>
                  <a:pt x="227" y="15"/>
                  <a:pt x="232" y="25"/>
                  <a:pt x="232" y="36"/>
                </a:cubicBezTo>
                <a:cubicBezTo>
                  <a:pt x="232" y="47"/>
                  <a:pt x="227" y="57"/>
                  <a:pt x="220" y="64"/>
                </a:cubicBezTo>
                <a:cubicBezTo>
                  <a:pt x="213" y="71"/>
                  <a:pt x="203" y="76"/>
                  <a:pt x="192" y="76"/>
                </a:cubicBezTo>
                <a:cubicBezTo>
                  <a:pt x="105" y="76"/>
                  <a:pt x="105" y="76"/>
                  <a:pt x="105" y="76"/>
                </a:cubicBezTo>
                <a:cubicBezTo>
                  <a:pt x="102" y="76"/>
                  <a:pt x="102" y="76"/>
                  <a:pt x="102" y="76"/>
                </a:cubicBezTo>
                <a:cubicBezTo>
                  <a:pt x="69" y="76"/>
                  <a:pt x="69" y="76"/>
                  <a:pt x="69" y="76"/>
                </a:cubicBezTo>
                <a:cubicBezTo>
                  <a:pt x="55" y="76"/>
                  <a:pt x="42" y="81"/>
                  <a:pt x="32" y="91"/>
                </a:cubicBezTo>
                <a:cubicBezTo>
                  <a:pt x="23" y="100"/>
                  <a:pt x="17" y="113"/>
                  <a:pt x="17" y="128"/>
                </a:cubicBezTo>
                <a:cubicBezTo>
                  <a:pt x="17" y="142"/>
                  <a:pt x="23" y="155"/>
                  <a:pt x="32" y="164"/>
                </a:cubicBezTo>
                <a:cubicBezTo>
                  <a:pt x="42" y="174"/>
                  <a:pt x="55" y="179"/>
                  <a:pt x="69" y="179"/>
                </a:cubicBezTo>
                <a:cubicBezTo>
                  <a:pt x="159" y="179"/>
                  <a:pt x="159" y="179"/>
                  <a:pt x="159" y="179"/>
                </a:cubicBezTo>
                <a:cubicBezTo>
                  <a:pt x="224" y="179"/>
                  <a:pt x="224" y="179"/>
                  <a:pt x="224" y="179"/>
                </a:cubicBezTo>
                <a:cubicBezTo>
                  <a:pt x="231" y="179"/>
                  <a:pt x="237" y="182"/>
                  <a:pt x="241" y="187"/>
                </a:cubicBezTo>
                <a:cubicBezTo>
                  <a:pt x="246" y="191"/>
                  <a:pt x="249" y="197"/>
                  <a:pt x="249" y="204"/>
                </a:cubicBezTo>
                <a:cubicBezTo>
                  <a:pt x="249" y="211"/>
                  <a:pt x="246" y="217"/>
                  <a:pt x="241" y="221"/>
                </a:cubicBezTo>
                <a:cubicBezTo>
                  <a:pt x="237" y="226"/>
                  <a:pt x="231" y="229"/>
                  <a:pt x="224" y="229"/>
                </a:cubicBezTo>
                <a:cubicBezTo>
                  <a:pt x="123" y="229"/>
                  <a:pt x="123" y="229"/>
                  <a:pt x="123" y="229"/>
                </a:cubicBezTo>
                <a:cubicBezTo>
                  <a:pt x="72" y="229"/>
                  <a:pt x="72" y="229"/>
                  <a:pt x="72" y="229"/>
                </a:cubicBezTo>
                <a:cubicBezTo>
                  <a:pt x="52" y="229"/>
                  <a:pt x="34" y="237"/>
                  <a:pt x="21" y="250"/>
                </a:cubicBezTo>
                <a:cubicBezTo>
                  <a:pt x="8" y="263"/>
                  <a:pt x="0" y="281"/>
                  <a:pt x="0" y="300"/>
                </a:cubicBezTo>
                <a:cubicBezTo>
                  <a:pt x="0" y="320"/>
                  <a:pt x="8" y="338"/>
                  <a:pt x="21" y="351"/>
                </a:cubicBezTo>
                <a:cubicBezTo>
                  <a:pt x="34" y="364"/>
                  <a:pt x="52" y="372"/>
                  <a:pt x="72" y="372"/>
                </a:cubicBezTo>
                <a:cubicBezTo>
                  <a:pt x="201" y="372"/>
                  <a:pt x="201" y="372"/>
                  <a:pt x="201" y="372"/>
                </a:cubicBezTo>
                <a:cubicBezTo>
                  <a:pt x="204" y="372"/>
                  <a:pt x="207" y="369"/>
                  <a:pt x="207" y="366"/>
                </a:cubicBezTo>
                <a:cubicBezTo>
                  <a:pt x="207" y="362"/>
                  <a:pt x="204" y="359"/>
                  <a:pt x="201" y="359"/>
                </a:cubicBezTo>
                <a:cubicBezTo>
                  <a:pt x="72" y="359"/>
                  <a:pt x="72" y="359"/>
                  <a:pt x="72" y="359"/>
                </a:cubicBezTo>
                <a:cubicBezTo>
                  <a:pt x="55" y="359"/>
                  <a:pt x="41" y="353"/>
                  <a:pt x="30" y="342"/>
                </a:cubicBezTo>
                <a:cubicBezTo>
                  <a:pt x="19" y="331"/>
                  <a:pt x="12" y="316"/>
                  <a:pt x="12" y="300"/>
                </a:cubicBezTo>
                <a:cubicBezTo>
                  <a:pt x="12" y="284"/>
                  <a:pt x="19" y="269"/>
                  <a:pt x="30" y="258"/>
                </a:cubicBezTo>
                <a:cubicBezTo>
                  <a:pt x="41" y="248"/>
                  <a:pt x="55" y="241"/>
                  <a:pt x="72" y="241"/>
                </a:cubicBezTo>
                <a:cubicBezTo>
                  <a:pt x="123" y="241"/>
                  <a:pt x="123" y="241"/>
                  <a:pt x="123" y="241"/>
                </a:cubicBezTo>
                <a:cubicBezTo>
                  <a:pt x="224" y="241"/>
                  <a:pt x="224" y="241"/>
                  <a:pt x="224" y="241"/>
                </a:cubicBezTo>
                <a:cubicBezTo>
                  <a:pt x="234" y="241"/>
                  <a:pt x="244" y="237"/>
                  <a:pt x="250" y="230"/>
                </a:cubicBezTo>
                <a:cubicBezTo>
                  <a:pt x="257" y="223"/>
                  <a:pt x="261" y="214"/>
                  <a:pt x="261" y="204"/>
                </a:cubicBezTo>
                <a:cubicBezTo>
                  <a:pt x="261" y="194"/>
                  <a:pt x="257" y="185"/>
                  <a:pt x="250" y="178"/>
                </a:cubicBezTo>
                <a:cubicBezTo>
                  <a:pt x="244" y="171"/>
                  <a:pt x="234" y="167"/>
                  <a:pt x="224" y="167"/>
                </a:cubicBezTo>
                <a:cubicBezTo>
                  <a:pt x="159" y="167"/>
                  <a:pt x="159" y="167"/>
                  <a:pt x="159" y="167"/>
                </a:cubicBezTo>
                <a:cubicBezTo>
                  <a:pt x="69" y="167"/>
                  <a:pt x="69" y="167"/>
                  <a:pt x="69" y="167"/>
                </a:cubicBezTo>
                <a:cubicBezTo>
                  <a:pt x="58" y="167"/>
                  <a:pt x="48" y="163"/>
                  <a:pt x="41" y="155"/>
                </a:cubicBezTo>
                <a:cubicBezTo>
                  <a:pt x="34" y="148"/>
                  <a:pt x="30" y="138"/>
                  <a:pt x="30" y="128"/>
                </a:cubicBezTo>
                <a:cubicBezTo>
                  <a:pt x="30" y="117"/>
                  <a:pt x="34" y="107"/>
                  <a:pt x="41" y="100"/>
                </a:cubicBezTo>
                <a:cubicBezTo>
                  <a:pt x="48" y="92"/>
                  <a:pt x="58" y="88"/>
                  <a:pt x="69" y="88"/>
                </a:cubicBezTo>
                <a:cubicBezTo>
                  <a:pt x="102" y="88"/>
                  <a:pt x="102" y="88"/>
                  <a:pt x="102" y="88"/>
                </a:cubicBezTo>
                <a:cubicBezTo>
                  <a:pt x="105" y="88"/>
                  <a:pt x="105" y="88"/>
                  <a:pt x="105" y="88"/>
                </a:cubicBezTo>
                <a:cubicBezTo>
                  <a:pt x="192" y="88"/>
                  <a:pt x="192" y="88"/>
                  <a:pt x="192" y="88"/>
                </a:cubicBezTo>
                <a:cubicBezTo>
                  <a:pt x="206" y="88"/>
                  <a:pt x="219" y="82"/>
                  <a:pt x="229" y="73"/>
                </a:cubicBezTo>
                <a:cubicBezTo>
                  <a:pt x="238" y="63"/>
                  <a:pt x="244" y="50"/>
                  <a:pt x="244" y="36"/>
                </a:cubicBezTo>
                <a:cubicBezTo>
                  <a:pt x="244" y="22"/>
                  <a:pt x="238" y="9"/>
                  <a:pt x="229" y="0"/>
                </a:cubicBezTo>
                <a:lnTo>
                  <a:pt x="208" y="0"/>
                </a:lnTo>
                <a:close/>
              </a:path>
            </a:pathLst>
          </a:custGeom>
          <a:solidFill>
            <a:srgbClr val="E8C85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6"/>
          <p:cNvSpPr>
            <a:spLocks/>
          </p:cNvSpPr>
          <p:nvPr/>
        </p:nvSpPr>
        <p:spPr bwMode="auto">
          <a:xfrm>
            <a:off x="-18023" y="3037705"/>
            <a:ext cx="1175043" cy="991370"/>
          </a:xfrm>
          <a:custGeom>
            <a:avLst/>
            <a:gdLst>
              <a:gd name="T0" fmla="*/ 0 w 231"/>
              <a:gd name="T1" fmla="*/ 193 h 195"/>
              <a:gd name="T2" fmla="*/ 0 w 231"/>
              <a:gd name="T3" fmla="*/ 142 h 195"/>
              <a:gd name="T4" fmla="*/ 9 w 231"/>
              <a:gd name="T5" fmla="*/ 141 h 195"/>
              <a:gd name="T6" fmla="*/ 11 w 231"/>
              <a:gd name="T7" fmla="*/ 141 h 195"/>
              <a:gd name="T8" fmla="*/ 38 w 231"/>
              <a:gd name="T9" fmla="*/ 114 h 195"/>
              <a:gd name="T10" fmla="*/ 38 w 231"/>
              <a:gd name="T11" fmla="*/ 114 h 195"/>
              <a:gd name="T12" fmla="*/ 11 w 231"/>
              <a:gd name="T13" fmla="*/ 86 h 195"/>
              <a:gd name="T14" fmla="*/ 0 w 231"/>
              <a:gd name="T15" fmla="*/ 86 h 195"/>
              <a:gd name="T16" fmla="*/ 0 w 231"/>
              <a:gd name="T17" fmla="*/ 0 h 195"/>
              <a:gd name="T18" fmla="*/ 123 w 231"/>
              <a:gd name="T19" fmla="*/ 0 h 195"/>
              <a:gd name="T20" fmla="*/ 166 w 231"/>
              <a:gd name="T21" fmla="*/ 43 h 195"/>
              <a:gd name="T22" fmla="*/ 166 w 231"/>
              <a:gd name="T23" fmla="*/ 43 h 195"/>
              <a:gd name="T24" fmla="*/ 123 w 231"/>
              <a:gd name="T25" fmla="*/ 86 h 195"/>
              <a:gd name="T26" fmla="*/ 113 w 231"/>
              <a:gd name="T27" fmla="*/ 86 h 195"/>
              <a:gd name="T28" fmla="*/ 86 w 231"/>
              <a:gd name="T29" fmla="*/ 114 h 195"/>
              <a:gd name="T30" fmla="*/ 86 w 231"/>
              <a:gd name="T31" fmla="*/ 114 h 195"/>
              <a:gd name="T32" fmla="*/ 113 w 231"/>
              <a:gd name="T33" fmla="*/ 141 h 195"/>
              <a:gd name="T34" fmla="*/ 204 w 231"/>
              <a:gd name="T35" fmla="*/ 141 h 195"/>
              <a:gd name="T36" fmla="*/ 231 w 231"/>
              <a:gd name="T37" fmla="*/ 168 h 195"/>
              <a:gd name="T38" fmla="*/ 231 w 231"/>
              <a:gd name="T39" fmla="*/ 168 h 195"/>
              <a:gd name="T40" fmla="*/ 204 w 231"/>
              <a:gd name="T41" fmla="*/ 195 h 195"/>
              <a:gd name="T42" fmla="*/ 9 w 231"/>
              <a:gd name="T43" fmla="*/ 195 h 195"/>
              <a:gd name="T44" fmla="*/ 0 w 231"/>
              <a:gd name="T45" fmla="*/ 19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1" h="195">
                <a:moveTo>
                  <a:pt x="0" y="193"/>
                </a:moveTo>
                <a:cubicBezTo>
                  <a:pt x="0" y="142"/>
                  <a:pt x="0" y="142"/>
                  <a:pt x="0" y="142"/>
                </a:cubicBezTo>
                <a:cubicBezTo>
                  <a:pt x="2" y="141"/>
                  <a:pt x="6" y="141"/>
                  <a:pt x="9" y="141"/>
                </a:cubicBezTo>
                <a:cubicBezTo>
                  <a:pt x="11" y="141"/>
                  <a:pt x="11" y="141"/>
                  <a:pt x="11" y="141"/>
                </a:cubicBezTo>
                <a:cubicBezTo>
                  <a:pt x="26" y="141"/>
                  <a:pt x="38" y="129"/>
                  <a:pt x="38" y="114"/>
                </a:cubicBezTo>
                <a:cubicBezTo>
                  <a:pt x="38" y="114"/>
                  <a:pt x="38" y="114"/>
                  <a:pt x="38" y="114"/>
                </a:cubicBezTo>
                <a:cubicBezTo>
                  <a:pt x="38" y="99"/>
                  <a:pt x="26" y="86"/>
                  <a:pt x="11" y="86"/>
                </a:cubicBezTo>
                <a:cubicBezTo>
                  <a:pt x="0" y="86"/>
                  <a:pt x="0" y="86"/>
                  <a:pt x="0" y="86"/>
                </a:cubicBezTo>
                <a:cubicBezTo>
                  <a:pt x="0" y="0"/>
                  <a:pt x="0" y="0"/>
                  <a:pt x="0" y="0"/>
                </a:cubicBezTo>
                <a:cubicBezTo>
                  <a:pt x="123" y="0"/>
                  <a:pt x="123" y="0"/>
                  <a:pt x="123" y="0"/>
                </a:cubicBezTo>
                <a:cubicBezTo>
                  <a:pt x="147" y="0"/>
                  <a:pt x="166" y="19"/>
                  <a:pt x="166" y="43"/>
                </a:cubicBezTo>
                <a:cubicBezTo>
                  <a:pt x="166" y="43"/>
                  <a:pt x="166" y="43"/>
                  <a:pt x="166" y="43"/>
                </a:cubicBezTo>
                <a:cubicBezTo>
                  <a:pt x="166" y="67"/>
                  <a:pt x="147" y="86"/>
                  <a:pt x="123" y="86"/>
                </a:cubicBezTo>
                <a:cubicBezTo>
                  <a:pt x="113" y="86"/>
                  <a:pt x="113" y="86"/>
                  <a:pt x="113" y="86"/>
                </a:cubicBezTo>
                <a:cubicBezTo>
                  <a:pt x="98" y="86"/>
                  <a:pt x="86" y="99"/>
                  <a:pt x="86" y="114"/>
                </a:cubicBezTo>
                <a:cubicBezTo>
                  <a:pt x="86" y="114"/>
                  <a:pt x="86" y="114"/>
                  <a:pt x="86" y="114"/>
                </a:cubicBezTo>
                <a:cubicBezTo>
                  <a:pt x="86" y="129"/>
                  <a:pt x="98" y="141"/>
                  <a:pt x="113" y="141"/>
                </a:cubicBezTo>
                <a:cubicBezTo>
                  <a:pt x="204" y="141"/>
                  <a:pt x="204" y="141"/>
                  <a:pt x="204" y="141"/>
                </a:cubicBezTo>
                <a:cubicBezTo>
                  <a:pt x="219" y="141"/>
                  <a:pt x="231" y="153"/>
                  <a:pt x="231" y="168"/>
                </a:cubicBezTo>
                <a:cubicBezTo>
                  <a:pt x="231" y="168"/>
                  <a:pt x="231" y="168"/>
                  <a:pt x="231" y="168"/>
                </a:cubicBezTo>
                <a:cubicBezTo>
                  <a:pt x="231" y="183"/>
                  <a:pt x="219" y="195"/>
                  <a:pt x="204" y="195"/>
                </a:cubicBezTo>
                <a:cubicBezTo>
                  <a:pt x="9" y="195"/>
                  <a:pt x="9" y="195"/>
                  <a:pt x="9" y="195"/>
                </a:cubicBezTo>
                <a:cubicBezTo>
                  <a:pt x="6" y="195"/>
                  <a:pt x="2" y="194"/>
                  <a:pt x="0" y="193"/>
                </a:cubicBez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7"/>
          <p:cNvSpPr>
            <a:spLocks/>
          </p:cNvSpPr>
          <p:nvPr/>
        </p:nvSpPr>
        <p:spPr bwMode="auto">
          <a:xfrm>
            <a:off x="11400266" y="5005386"/>
            <a:ext cx="804863" cy="569913"/>
          </a:xfrm>
          <a:custGeom>
            <a:avLst/>
            <a:gdLst>
              <a:gd name="T0" fmla="*/ 235 w 235"/>
              <a:gd name="T1" fmla="*/ 166 h 166"/>
              <a:gd name="T2" fmla="*/ 235 w 235"/>
              <a:gd name="T3" fmla="*/ 0 h 166"/>
              <a:gd name="T4" fmla="*/ 86 w 235"/>
              <a:gd name="T5" fmla="*/ 0 h 166"/>
              <a:gd name="T6" fmla="*/ 59 w 235"/>
              <a:gd name="T7" fmla="*/ 27 h 166"/>
              <a:gd name="T8" fmla="*/ 59 w 235"/>
              <a:gd name="T9" fmla="*/ 27 h 166"/>
              <a:gd name="T10" fmla="*/ 86 w 235"/>
              <a:gd name="T11" fmla="*/ 55 h 166"/>
              <a:gd name="T12" fmla="*/ 118 w 235"/>
              <a:gd name="T13" fmla="*/ 55 h 166"/>
              <a:gd name="T14" fmla="*/ 145 w 235"/>
              <a:gd name="T15" fmla="*/ 83 h 166"/>
              <a:gd name="T16" fmla="*/ 145 w 235"/>
              <a:gd name="T17" fmla="*/ 83 h 166"/>
              <a:gd name="T18" fmla="*/ 118 w 235"/>
              <a:gd name="T19" fmla="*/ 111 h 166"/>
              <a:gd name="T20" fmla="*/ 27 w 235"/>
              <a:gd name="T21" fmla="*/ 111 h 166"/>
              <a:gd name="T22" fmla="*/ 0 w 235"/>
              <a:gd name="T23" fmla="*/ 138 h 166"/>
              <a:gd name="T24" fmla="*/ 0 w 235"/>
              <a:gd name="T25" fmla="*/ 138 h 166"/>
              <a:gd name="T26" fmla="*/ 27 w 235"/>
              <a:gd name="T27" fmla="*/ 166 h 166"/>
              <a:gd name="T28" fmla="*/ 235 w 235"/>
              <a:gd name="T29"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166">
                <a:moveTo>
                  <a:pt x="235" y="166"/>
                </a:moveTo>
                <a:cubicBezTo>
                  <a:pt x="235" y="0"/>
                  <a:pt x="235" y="0"/>
                  <a:pt x="235" y="0"/>
                </a:cubicBezTo>
                <a:cubicBezTo>
                  <a:pt x="86" y="0"/>
                  <a:pt x="86" y="0"/>
                  <a:pt x="86" y="0"/>
                </a:cubicBezTo>
                <a:cubicBezTo>
                  <a:pt x="71" y="0"/>
                  <a:pt x="59" y="12"/>
                  <a:pt x="59" y="27"/>
                </a:cubicBezTo>
                <a:cubicBezTo>
                  <a:pt x="59" y="27"/>
                  <a:pt x="59" y="27"/>
                  <a:pt x="59" y="27"/>
                </a:cubicBezTo>
                <a:cubicBezTo>
                  <a:pt x="59" y="43"/>
                  <a:pt x="71" y="55"/>
                  <a:pt x="86" y="55"/>
                </a:cubicBezTo>
                <a:cubicBezTo>
                  <a:pt x="118" y="55"/>
                  <a:pt x="118" y="55"/>
                  <a:pt x="118" y="55"/>
                </a:cubicBezTo>
                <a:cubicBezTo>
                  <a:pt x="133" y="55"/>
                  <a:pt x="145" y="68"/>
                  <a:pt x="145" y="83"/>
                </a:cubicBezTo>
                <a:cubicBezTo>
                  <a:pt x="145" y="83"/>
                  <a:pt x="145" y="83"/>
                  <a:pt x="145" y="83"/>
                </a:cubicBezTo>
                <a:cubicBezTo>
                  <a:pt x="145" y="98"/>
                  <a:pt x="133" y="111"/>
                  <a:pt x="118" y="111"/>
                </a:cubicBezTo>
                <a:cubicBezTo>
                  <a:pt x="27" y="111"/>
                  <a:pt x="27" y="111"/>
                  <a:pt x="27" y="111"/>
                </a:cubicBezTo>
                <a:cubicBezTo>
                  <a:pt x="12" y="111"/>
                  <a:pt x="0" y="123"/>
                  <a:pt x="0" y="138"/>
                </a:cubicBezTo>
                <a:cubicBezTo>
                  <a:pt x="0" y="138"/>
                  <a:pt x="0" y="138"/>
                  <a:pt x="0" y="138"/>
                </a:cubicBezTo>
                <a:cubicBezTo>
                  <a:pt x="0" y="154"/>
                  <a:pt x="12" y="166"/>
                  <a:pt x="27" y="166"/>
                </a:cubicBezTo>
                <a:lnTo>
                  <a:pt x="235" y="166"/>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184" name="Freeform 8"/>
          <p:cNvSpPr>
            <a:spLocks noEditPoints="1"/>
          </p:cNvSpPr>
          <p:nvPr/>
        </p:nvSpPr>
        <p:spPr bwMode="auto">
          <a:xfrm>
            <a:off x="9656674" y="5094556"/>
            <a:ext cx="1404671" cy="1605488"/>
          </a:xfrm>
          <a:custGeom>
            <a:avLst/>
            <a:gdLst>
              <a:gd name="T0" fmla="*/ 267 w 622"/>
              <a:gd name="T1" fmla="*/ 64 h 711"/>
              <a:gd name="T2" fmla="*/ 125 w 622"/>
              <a:gd name="T3" fmla="*/ 173 h 711"/>
              <a:gd name="T4" fmla="*/ 125 w 622"/>
              <a:gd name="T5" fmla="*/ 174 h 711"/>
              <a:gd name="T6" fmla="*/ 221 w 622"/>
              <a:gd name="T7" fmla="*/ 194 h 711"/>
              <a:gd name="T8" fmla="*/ 133 w 622"/>
              <a:gd name="T9" fmla="*/ 227 h 711"/>
              <a:gd name="T10" fmla="*/ 357 w 622"/>
              <a:gd name="T11" fmla="*/ 244 h 711"/>
              <a:gd name="T12" fmla="*/ 355 w 622"/>
              <a:gd name="T13" fmla="*/ 200 h 711"/>
              <a:gd name="T14" fmla="*/ 264 w 622"/>
              <a:gd name="T15" fmla="*/ 175 h 711"/>
              <a:gd name="T16" fmla="*/ 377 w 622"/>
              <a:gd name="T17" fmla="*/ 146 h 711"/>
              <a:gd name="T18" fmla="*/ 294 w 622"/>
              <a:gd name="T19" fmla="*/ 124 h 711"/>
              <a:gd name="T20" fmla="*/ 268 w 622"/>
              <a:gd name="T21" fmla="*/ 89 h 711"/>
              <a:gd name="T22" fmla="*/ 477 w 622"/>
              <a:gd name="T23" fmla="*/ 99 h 711"/>
              <a:gd name="T24" fmla="*/ 388 w 622"/>
              <a:gd name="T25" fmla="*/ 296 h 711"/>
              <a:gd name="T26" fmla="*/ 54 w 622"/>
              <a:gd name="T27" fmla="*/ 154 h 711"/>
              <a:gd name="T28" fmla="*/ 113 w 622"/>
              <a:gd name="T29" fmla="*/ 104 h 711"/>
              <a:gd name="T30" fmla="*/ 206 w 622"/>
              <a:gd name="T31" fmla="*/ 2 h 711"/>
              <a:gd name="T32" fmla="*/ 9 w 622"/>
              <a:gd name="T33" fmla="*/ 364 h 711"/>
              <a:gd name="T34" fmla="*/ 25 w 622"/>
              <a:gd name="T35" fmla="*/ 582 h 711"/>
              <a:gd name="T36" fmla="*/ 40 w 622"/>
              <a:gd name="T37" fmla="*/ 666 h 711"/>
              <a:gd name="T38" fmla="*/ 178 w 622"/>
              <a:gd name="T39" fmla="*/ 567 h 711"/>
              <a:gd name="T40" fmla="*/ 96 w 622"/>
              <a:gd name="T41" fmla="*/ 575 h 711"/>
              <a:gd name="T42" fmla="*/ 102 w 622"/>
              <a:gd name="T43" fmla="*/ 403 h 711"/>
              <a:gd name="T44" fmla="*/ 29 w 622"/>
              <a:gd name="T45" fmla="*/ 344 h 711"/>
              <a:gd name="T46" fmla="*/ 168 w 622"/>
              <a:gd name="T47" fmla="*/ 509 h 711"/>
              <a:gd name="T48" fmla="*/ 160 w 622"/>
              <a:gd name="T49" fmla="*/ 467 h 711"/>
              <a:gd name="T50" fmla="*/ 99 w 622"/>
              <a:gd name="T51" fmla="*/ 482 h 711"/>
              <a:gd name="T52" fmla="*/ 159 w 622"/>
              <a:gd name="T53" fmla="*/ 422 h 711"/>
              <a:gd name="T54" fmla="*/ 181 w 622"/>
              <a:gd name="T55" fmla="*/ 391 h 711"/>
              <a:gd name="T56" fmla="*/ 111 w 622"/>
              <a:gd name="T57" fmla="*/ 389 h 711"/>
              <a:gd name="T58" fmla="*/ 183 w 622"/>
              <a:gd name="T59" fmla="*/ 357 h 711"/>
              <a:gd name="T60" fmla="*/ 179 w 622"/>
              <a:gd name="T61" fmla="*/ 610 h 711"/>
              <a:gd name="T62" fmla="*/ 234 w 622"/>
              <a:gd name="T63" fmla="*/ 663 h 711"/>
              <a:gd name="T64" fmla="*/ 345 w 622"/>
              <a:gd name="T65" fmla="*/ 548 h 711"/>
              <a:gd name="T66" fmla="*/ 263 w 622"/>
              <a:gd name="T67" fmla="*/ 557 h 711"/>
              <a:gd name="T68" fmla="*/ 276 w 622"/>
              <a:gd name="T69" fmla="*/ 366 h 711"/>
              <a:gd name="T70" fmla="*/ 273 w 622"/>
              <a:gd name="T71" fmla="*/ 451 h 711"/>
              <a:gd name="T72" fmla="*/ 366 w 622"/>
              <a:gd name="T73" fmla="*/ 464 h 711"/>
              <a:gd name="T74" fmla="*/ 282 w 622"/>
              <a:gd name="T75" fmla="*/ 433 h 711"/>
              <a:gd name="T76" fmla="*/ 280 w 622"/>
              <a:gd name="T77" fmla="*/ 354 h 711"/>
              <a:gd name="T78" fmla="*/ 354 w 622"/>
              <a:gd name="T79" fmla="*/ 393 h 711"/>
              <a:gd name="T80" fmla="*/ 348 w 622"/>
              <a:gd name="T81" fmla="*/ 353 h 711"/>
              <a:gd name="T82" fmla="*/ 376 w 622"/>
              <a:gd name="T83" fmla="*/ 318 h 711"/>
              <a:gd name="T84" fmla="*/ 370 w 622"/>
              <a:gd name="T85" fmla="*/ 351 h 711"/>
              <a:gd name="T86" fmla="*/ 611 w 622"/>
              <a:gd name="T87" fmla="*/ 689 h 711"/>
              <a:gd name="T88" fmla="*/ 587 w 622"/>
              <a:gd name="T89" fmla="*/ 534 h 711"/>
              <a:gd name="T90" fmla="*/ 538 w 622"/>
              <a:gd name="T91" fmla="*/ 619 h 711"/>
              <a:gd name="T92" fmla="*/ 433 w 622"/>
              <a:gd name="T93" fmla="*/ 33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2" h="711">
                <a:moveTo>
                  <a:pt x="217" y="5"/>
                </a:moveTo>
                <a:cubicBezTo>
                  <a:pt x="217" y="5"/>
                  <a:pt x="275" y="46"/>
                  <a:pt x="275" y="49"/>
                </a:cubicBezTo>
                <a:cubicBezTo>
                  <a:pt x="275" y="52"/>
                  <a:pt x="275" y="61"/>
                  <a:pt x="267" y="64"/>
                </a:cubicBezTo>
                <a:cubicBezTo>
                  <a:pt x="259" y="67"/>
                  <a:pt x="134" y="124"/>
                  <a:pt x="125" y="129"/>
                </a:cubicBezTo>
                <a:cubicBezTo>
                  <a:pt x="117" y="135"/>
                  <a:pt x="121" y="146"/>
                  <a:pt x="121" y="146"/>
                </a:cubicBezTo>
                <a:cubicBezTo>
                  <a:pt x="122" y="151"/>
                  <a:pt x="124" y="161"/>
                  <a:pt x="125" y="173"/>
                </a:cubicBezTo>
                <a:cubicBezTo>
                  <a:pt x="125" y="173"/>
                  <a:pt x="125" y="173"/>
                  <a:pt x="125" y="173"/>
                </a:cubicBezTo>
                <a:cubicBezTo>
                  <a:pt x="125" y="173"/>
                  <a:pt x="125" y="173"/>
                  <a:pt x="125" y="173"/>
                </a:cubicBezTo>
                <a:cubicBezTo>
                  <a:pt x="125" y="174"/>
                  <a:pt x="125" y="174"/>
                  <a:pt x="125" y="174"/>
                </a:cubicBezTo>
                <a:cubicBezTo>
                  <a:pt x="126" y="176"/>
                  <a:pt x="128" y="183"/>
                  <a:pt x="139" y="182"/>
                </a:cubicBezTo>
                <a:cubicBezTo>
                  <a:pt x="151" y="180"/>
                  <a:pt x="204" y="173"/>
                  <a:pt x="212" y="173"/>
                </a:cubicBezTo>
                <a:cubicBezTo>
                  <a:pt x="220" y="172"/>
                  <a:pt x="220" y="185"/>
                  <a:pt x="221" y="194"/>
                </a:cubicBezTo>
                <a:cubicBezTo>
                  <a:pt x="223" y="202"/>
                  <a:pt x="215" y="205"/>
                  <a:pt x="189" y="209"/>
                </a:cubicBezTo>
                <a:cubicBezTo>
                  <a:pt x="164" y="213"/>
                  <a:pt x="151" y="214"/>
                  <a:pt x="144" y="216"/>
                </a:cubicBezTo>
                <a:cubicBezTo>
                  <a:pt x="137" y="217"/>
                  <a:pt x="132" y="223"/>
                  <a:pt x="133" y="227"/>
                </a:cubicBezTo>
                <a:cubicBezTo>
                  <a:pt x="135" y="244"/>
                  <a:pt x="136" y="257"/>
                  <a:pt x="137" y="259"/>
                </a:cubicBezTo>
                <a:cubicBezTo>
                  <a:pt x="138" y="267"/>
                  <a:pt x="147" y="265"/>
                  <a:pt x="147" y="265"/>
                </a:cubicBezTo>
                <a:cubicBezTo>
                  <a:pt x="236" y="245"/>
                  <a:pt x="351" y="246"/>
                  <a:pt x="357" y="244"/>
                </a:cubicBezTo>
                <a:cubicBezTo>
                  <a:pt x="363" y="243"/>
                  <a:pt x="364" y="237"/>
                  <a:pt x="364" y="237"/>
                </a:cubicBezTo>
                <a:cubicBezTo>
                  <a:pt x="364" y="237"/>
                  <a:pt x="365" y="227"/>
                  <a:pt x="367" y="212"/>
                </a:cubicBezTo>
                <a:cubicBezTo>
                  <a:pt x="369" y="200"/>
                  <a:pt x="360" y="200"/>
                  <a:pt x="355" y="200"/>
                </a:cubicBezTo>
                <a:cubicBezTo>
                  <a:pt x="350" y="200"/>
                  <a:pt x="286" y="200"/>
                  <a:pt x="281" y="200"/>
                </a:cubicBezTo>
                <a:cubicBezTo>
                  <a:pt x="275" y="201"/>
                  <a:pt x="271" y="199"/>
                  <a:pt x="270" y="196"/>
                </a:cubicBezTo>
                <a:cubicBezTo>
                  <a:pt x="269" y="192"/>
                  <a:pt x="265" y="178"/>
                  <a:pt x="264" y="175"/>
                </a:cubicBezTo>
                <a:cubicBezTo>
                  <a:pt x="263" y="171"/>
                  <a:pt x="266" y="169"/>
                  <a:pt x="266" y="169"/>
                </a:cubicBezTo>
                <a:cubicBezTo>
                  <a:pt x="281" y="167"/>
                  <a:pt x="351" y="161"/>
                  <a:pt x="363" y="158"/>
                </a:cubicBezTo>
                <a:cubicBezTo>
                  <a:pt x="375" y="154"/>
                  <a:pt x="377" y="146"/>
                  <a:pt x="377" y="146"/>
                </a:cubicBezTo>
                <a:cubicBezTo>
                  <a:pt x="380" y="125"/>
                  <a:pt x="383" y="107"/>
                  <a:pt x="383" y="105"/>
                </a:cubicBezTo>
                <a:cubicBezTo>
                  <a:pt x="383" y="100"/>
                  <a:pt x="380" y="101"/>
                  <a:pt x="380" y="101"/>
                </a:cubicBezTo>
                <a:cubicBezTo>
                  <a:pt x="375" y="103"/>
                  <a:pt x="300" y="123"/>
                  <a:pt x="294" y="124"/>
                </a:cubicBezTo>
                <a:cubicBezTo>
                  <a:pt x="288" y="126"/>
                  <a:pt x="280" y="125"/>
                  <a:pt x="277" y="121"/>
                </a:cubicBezTo>
                <a:cubicBezTo>
                  <a:pt x="275" y="118"/>
                  <a:pt x="263" y="101"/>
                  <a:pt x="263" y="96"/>
                </a:cubicBezTo>
                <a:cubicBezTo>
                  <a:pt x="263" y="91"/>
                  <a:pt x="268" y="89"/>
                  <a:pt x="268" y="89"/>
                </a:cubicBezTo>
                <a:cubicBezTo>
                  <a:pt x="286" y="87"/>
                  <a:pt x="368" y="59"/>
                  <a:pt x="377" y="56"/>
                </a:cubicBezTo>
                <a:cubicBezTo>
                  <a:pt x="387" y="53"/>
                  <a:pt x="399" y="57"/>
                  <a:pt x="399" y="57"/>
                </a:cubicBezTo>
                <a:cubicBezTo>
                  <a:pt x="421" y="67"/>
                  <a:pt x="465" y="86"/>
                  <a:pt x="477" y="99"/>
                </a:cubicBezTo>
                <a:cubicBezTo>
                  <a:pt x="488" y="111"/>
                  <a:pt x="479" y="127"/>
                  <a:pt x="479" y="127"/>
                </a:cubicBezTo>
                <a:cubicBezTo>
                  <a:pt x="449" y="166"/>
                  <a:pt x="418" y="276"/>
                  <a:pt x="411" y="286"/>
                </a:cubicBezTo>
                <a:cubicBezTo>
                  <a:pt x="403" y="295"/>
                  <a:pt x="388" y="296"/>
                  <a:pt x="388" y="296"/>
                </a:cubicBezTo>
                <a:cubicBezTo>
                  <a:pt x="291" y="281"/>
                  <a:pt x="143" y="311"/>
                  <a:pt x="118" y="314"/>
                </a:cubicBezTo>
                <a:cubicBezTo>
                  <a:pt x="94" y="317"/>
                  <a:pt x="88" y="311"/>
                  <a:pt x="85" y="300"/>
                </a:cubicBezTo>
                <a:cubicBezTo>
                  <a:pt x="82" y="288"/>
                  <a:pt x="64" y="178"/>
                  <a:pt x="54" y="154"/>
                </a:cubicBezTo>
                <a:cubicBezTo>
                  <a:pt x="44" y="129"/>
                  <a:pt x="25" y="125"/>
                  <a:pt x="28" y="120"/>
                </a:cubicBezTo>
                <a:cubicBezTo>
                  <a:pt x="31" y="116"/>
                  <a:pt x="38" y="100"/>
                  <a:pt x="46" y="101"/>
                </a:cubicBezTo>
                <a:cubicBezTo>
                  <a:pt x="54" y="101"/>
                  <a:pt x="108" y="108"/>
                  <a:pt x="113" y="104"/>
                </a:cubicBezTo>
                <a:cubicBezTo>
                  <a:pt x="118" y="101"/>
                  <a:pt x="183" y="49"/>
                  <a:pt x="183" y="44"/>
                </a:cubicBezTo>
                <a:cubicBezTo>
                  <a:pt x="183" y="39"/>
                  <a:pt x="177" y="17"/>
                  <a:pt x="181" y="14"/>
                </a:cubicBezTo>
                <a:cubicBezTo>
                  <a:pt x="184" y="11"/>
                  <a:pt x="206" y="2"/>
                  <a:pt x="206" y="2"/>
                </a:cubicBezTo>
                <a:cubicBezTo>
                  <a:pt x="212" y="0"/>
                  <a:pt x="217" y="5"/>
                  <a:pt x="217" y="5"/>
                </a:cubicBezTo>
                <a:close/>
                <a:moveTo>
                  <a:pt x="29" y="344"/>
                </a:moveTo>
                <a:cubicBezTo>
                  <a:pt x="29" y="344"/>
                  <a:pt x="11" y="358"/>
                  <a:pt x="9" y="364"/>
                </a:cubicBezTo>
                <a:cubicBezTo>
                  <a:pt x="6" y="369"/>
                  <a:pt x="9" y="376"/>
                  <a:pt x="10" y="378"/>
                </a:cubicBezTo>
                <a:cubicBezTo>
                  <a:pt x="11" y="379"/>
                  <a:pt x="21" y="383"/>
                  <a:pt x="25" y="390"/>
                </a:cubicBezTo>
                <a:cubicBezTo>
                  <a:pt x="28" y="396"/>
                  <a:pt x="27" y="574"/>
                  <a:pt x="25" y="582"/>
                </a:cubicBezTo>
                <a:cubicBezTo>
                  <a:pt x="24" y="589"/>
                  <a:pt x="9" y="611"/>
                  <a:pt x="6" y="616"/>
                </a:cubicBezTo>
                <a:cubicBezTo>
                  <a:pt x="2" y="621"/>
                  <a:pt x="0" y="629"/>
                  <a:pt x="2" y="632"/>
                </a:cubicBezTo>
                <a:cubicBezTo>
                  <a:pt x="4" y="636"/>
                  <a:pt x="36" y="664"/>
                  <a:pt x="40" y="666"/>
                </a:cubicBezTo>
                <a:cubicBezTo>
                  <a:pt x="44" y="668"/>
                  <a:pt x="53" y="671"/>
                  <a:pt x="61" y="666"/>
                </a:cubicBezTo>
                <a:cubicBezTo>
                  <a:pt x="68" y="661"/>
                  <a:pt x="126" y="591"/>
                  <a:pt x="175" y="572"/>
                </a:cubicBezTo>
                <a:cubicBezTo>
                  <a:pt x="175" y="572"/>
                  <a:pt x="178" y="571"/>
                  <a:pt x="178" y="567"/>
                </a:cubicBezTo>
                <a:cubicBezTo>
                  <a:pt x="179" y="563"/>
                  <a:pt x="174" y="559"/>
                  <a:pt x="171" y="558"/>
                </a:cubicBezTo>
                <a:cubicBezTo>
                  <a:pt x="168" y="556"/>
                  <a:pt x="163" y="557"/>
                  <a:pt x="158" y="558"/>
                </a:cubicBezTo>
                <a:cubicBezTo>
                  <a:pt x="153" y="559"/>
                  <a:pt x="114" y="570"/>
                  <a:pt x="96" y="575"/>
                </a:cubicBezTo>
                <a:cubicBezTo>
                  <a:pt x="96" y="575"/>
                  <a:pt x="90" y="577"/>
                  <a:pt x="90" y="566"/>
                </a:cubicBezTo>
                <a:cubicBezTo>
                  <a:pt x="90" y="555"/>
                  <a:pt x="90" y="426"/>
                  <a:pt x="90" y="418"/>
                </a:cubicBezTo>
                <a:cubicBezTo>
                  <a:pt x="90" y="410"/>
                  <a:pt x="100" y="404"/>
                  <a:pt x="102" y="403"/>
                </a:cubicBezTo>
                <a:cubicBezTo>
                  <a:pt x="104" y="401"/>
                  <a:pt x="103" y="391"/>
                  <a:pt x="103" y="387"/>
                </a:cubicBezTo>
                <a:cubicBezTo>
                  <a:pt x="102" y="382"/>
                  <a:pt x="98" y="380"/>
                  <a:pt x="40" y="345"/>
                </a:cubicBezTo>
                <a:cubicBezTo>
                  <a:pt x="40" y="345"/>
                  <a:pt x="33" y="341"/>
                  <a:pt x="29" y="344"/>
                </a:cubicBezTo>
                <a:close/>
                <a:moveTo>
                  <a:pt x="99" y="482"/>
                </a:moveTo>
                <a:cubicBezTo>
                  <a:pt x="99" y="482"/>
                  <a:pt x="136" y="489"/>
                  <a:pt x="159" y="508"/>
                </a:cubicBezTo>
                <a:cubicBezTo>
                  <a:pt x="159" y="508"/>
                  <a:pt x="164" y="511"/>
                  <a:pt x="168" y="509"/>
                </a:cubicBezTo>
                <a:cubicBezTo>
                  <a:pt x="172" y="506"/>
                  <a:pt x="182" y="497"/>
                  <a:pt x="184" y="494"/>
                </a:cubicBezTo>
                <a:cubicBezTo>
                  <a:pt x="185" y="490"/>
                  <a:pt x="186" y="491"/>
                  <a:pt x="182" y="476"/>
                </a:cubicBezTo>
                <a:cubicBezTo>
                  <a:pt x="177" y="462"/>
                  <a:pt x="168" y="464"/>
                  <a:pt x="160" y="467"/>
                </a:cubicBezTo>
                <a:cubicBezTo>
                  <a:pt x="152" y="470"/>
                  <a:pt x="113" y="467"/>
                  <a:pt x="107" y="467"/>
                </a:cubicBezTo>
                <a:cubicBezTo>
                  <a:pt x="101" y="467"/>
                  <a:pt x="97" y="476"/>
                  <a:pt x="97" y="477"/>
                </a:cubicBezTo>
                <a:cubicBezTo>
                  <a:pt x="96" y="479"/>
                  <a:pt x="97" y="482"/>
                  <a:pt x="99" y="482"/>
                </a:cubicBezTo>
                <a:close/>
                <a:moveTo>
                  <a:pt x="111" y="389"/>
                </a:moveTo>
                <a:cubicBezTo>
                  <a:pt x="110" y="391"/>
                  <a:pt x="110" y="400"/>
                  <a:pt x="115" y="402"/>
                </a:cubicBezTo>
                <a:cubicBezTo>
                  <a:pt x="121" y="404"/>
                  <a:pt x="153" y="416"/>
                  <a:pt x="159" y="422"/>
                </a:cubicBezTo>
                <a:cubicBezTo>
                  <a:pt x="164" y="428"/>
                  <a:pt x="170" y="433"/>
                  <a:pt x="180" y="423"/>
                </a:cubicBezTo>
                <a:cubicBezTo>
                  <a:pt x="190" y="413"/>
                  <a:pt x="189" y="413"/>
                  <a:pt x="188" y="410"/>
                </a:cubicBezTo>
                <a:cubicBezTo>
                  <a:pt x="188" y="406"/>
                  <a:pt x="184" y="395"/>
                  <a:pt x="181" y="391"/>
                </a:cubicBezTo>
                <a:cubicBezTo>
                  <a:pt x="179" y="388"/>
                  <a:pt x="174" y="388"/>
                  <a:pt x="174" y="388"/>
                </a:cubicBezTo>
                <a:cubicBezTo>
                  <a:pt x="147" y="395"/>
                  <a:pt x="115" y="386"/>
                  <a:pt x="115" y="386"/>
                </a:cubicBezTo>
                <a:cubicBezTo>
                  <a:pt x="112" y="386"/>
                  <a:pt x="111" y="388"/>
                  <a:pt x="111" y="389"/>
                </a:cubicBezTo>
                <a:close/>
                <a:moveTo>
                  <a:pt x="203" y="321"/>
                </a:moveTo>
                <a:cubicBezTo>
                  <a:pt x="203" y="321"/>
                  <a:pt x="185" y="336"/>
                  <a:pt x="182" y="342"/>
                </a:cubicBezTo>
                <a:cubicBezTo>
                  <a:pt x="180" y="347"/>
                  <a:pt x="183" y="355"/>
                  <a:pt x="183" y="357"/>
                </a:cubicBezTo>
                <a:cubicBezTo>
                  <a:pt x="184" y="358"/>
                  <a:pt x="195" y="363"/>
                  <a:pt x="198" y="370"/>
                </a:cubicBezTo>
                <a:cubicBezTo>
                  <a:pt x="201" y="377"/>
                  <a:pt x="200" y="565"/>
                  <a:pt x="199" y="573"/>
                </a:cubicBezTo>
                <a:cubicBezTo>
                  <a:pt x="198" y="581"/>
                  <a:pt x="183" y="605"/>
                  <a:pt x="179" y="610"/>
                </a:cubicBezTo>
                <a:cubicBezTo>
                  <a:pt x="175" y="615"/>
                  <a:pt x="174" y="623"/>
                  <a:pt x="175" y="627"/>
                </a:cubicBezTo>
                <a:cubicBezTo>
                  <a:pt x="177" y="631"/>
                  <a:pt x="210" y="661"/>
                  <a:pt x="214" y="663"/>
                </a:cubicBezTo>
                <a:cubicBezTo>
                  <a:pt x="217" y="665"/>
                  <a:pt x="226" y="669"/>
                  <a:pt x="234" y="663"/>
                </a:cubicBezTo>
                <a:cubicBezTo>
                  <a:pt x="242" y="658"/>
                  <a:pt x="299" y="583"/>
                  <a:pt x="348" y="563"/>
                </a:cubicBezTo>
                <a:cubicBezTo>
                  <a:pt x="348" y="563"/>
                  <a:pt x="351" y="562"/>
                  <a:pt x="352" y="558"/>
                </a:cubicBezTo>
                <a:cubicBezTo>
                  <a:pt x="352" y="554"/>
                  <a:pt x="347" y="550"/>
                  <a:pt x="345" y="548"/>
                </a:cubicBezTo>
                <a:cubicBezTo>
                  <a:pt x="342" y="546"/>
                  <a:pt x="337" y="547"/>
                  <a:pt x="332" y="548"/>
                </a:cubicBezTo>
                <a:cubicBezTo>
                  <a:pt x="326" y="549"/>
                  <a:pt x="287" y="561"/>
                  <a:pt x="269" y="566"/>
                </a:cubicBezTo>
                <a:cubicBezTo>
                  <a:pt x="269" y="566"/>
                  <a:pt x="263" y="569"/>
                  <a:pt x="263" y="557"/>
                </a:cubicBezTo>
                <a:cubicBezTo>
                  <a:pt x="263" y="545"/>
                  <a:pt x="263" y="408"/>
                  <a:pt x="263" y="400"/>
                </a:cubicBezTo>
                <a:cubicBezTo>
                  <a:pt x="263" y="391"/>
                  <a:pt x="273" y="385"/>
                  <a:pt x="275" y="383"/>
                </a:cubicBezTo>
                <a:cubicBezTo>
                  <a:pt x="278" y="381"/>
                  <a:pt x="277" y="371"/>
                  <a:pt x="276" y="366"/>
                </a:cubicBezTo>
                <a:cubicBezTo>
                  <a:pt x="275" y="361"/>
                  <a:pt x="271" y="360"/>
                  <a:pt x="214" y="321"/>
                </a:cubicBezTo>
                <a:cubicBezTo>
                  <a:pt x="214" y="321"/>
                  <a:pt x="207" y="318"/>
                  <a:pt x="203" y="321"/>
                </a:cubicBezTo>
                <a:close/>
                <a:moveTo>
                  <a:pt x="273" y="451"/>
                </a:moveTo>
                <a:cubicBezTo>
                  <a:pt x="273" y="451"/>
                  <a:pt x="313" y="459"/>
                  <a:pt x="339" y="481"/>
                </a:cubicBezTo>
                <a:cubicBezTo>
                  <a:pt x="339" y="481"/>
                  <a:pt x="345" y="484"/>
                  <a:pt x="349" y="481"/>
                </a:cubicBezTo>
                <a:cubicBezTo>
                  <a:pt x="353" y="479"/>
                  <a:pt x="364" y="468"/>
                  <a:pt x="366" y="464"/>
                </a:cubicBezTo>
                <a:cubicBezTo>
                  <a:pt x="368" y="460"/>
                  <a:pt x="369" y="461"/>
                  <a:pt x="364" y="444"/>
                </a:cubicBezTo>
                <a:cubicBezTo>
                  <a:pt x="358" y="427"/>
                  <a:pt x="349" y="429"/>
                  <a:pt x="340" y="433"/>
                </a:cubicBezTo>
                <a:cubicBezTo>
                  <a:pt x="331" y="437"/>
                  <a:pt x="289" y="433"/>
                  <a:pt x="282" y="433"/>
                </a:cubicBezTo>
                <a:cubicBezTo>
                  <a:pt x="275" y="432"/>
                  <a:pt x="270" y="443"/>
                  <a:pt x="270" y="445"/>
                </a:cubicBezTo>
                <a:cubicBezTo>
                  <a:pt x="270" y="447"/>
                  <a:pt x="270" y="450"/>
                  <a:pt x="273" y="451"/>
                </a:cubicBezTo>
                <a:close/>
                <a:moveTo>
                  <a:pt x="280" y="354"/>
                </a:moveTo>
                <a:cubicBezTo>
                  <a:pt x="279" y="356"/>
                  <a:pt x="279" y="366"/>
                  <a:pt x="285" y="369"/>
                </a:cubicBezTo>
                <a:cubicBezTo>
                  <a:pt x="290" y="371"/>
                  <a:pt x="325" y="385"/>
                  <a:pt x="331" y="392"/>
                </a:cubicBezTo>
                <a:cubicBezTo>
                  <a:pt x="337" y="399"/>
                  <a:pt x="344" y="404"/>
                  <a:pt x="354" y="393"/>
                </a:cubicBezTo>
                <a:cubicBezTo>
                  <a:pt x="364" y="381"/>
                  <a:pt x="363" y="381"/>
                  <a:pt x="363" y="377"/>
                </a:cubicBezTo>
                <a:cubicBezTo>
                  <a:pt x="363" y="374"/>
                  <a:pt x="358" y="361"/>
                  <a:pt x="355" y="357"/>
                </a:cubicBezTo>
                <a:cubicBezTo>
                  <a:pt x="353" y="353"/>
                  <a:pt x="348" y="353"/>
                  <a:pt x="348" y="353"/>
                </a:cubicBezTo>
                <a:cubicBezTo>
                  <a:pt x="319" y="360"/>
                  <a:pt x="284" y="351"/>
                  <a:pt x="284" y="351"/>
                </a:cubicBezTo>
                <a:cubicBezTo>
                  <a:pt x="282" y="350"/>
                  <a:pt x="280" y="353"/>
                  <a:pt x="280" y="354"/>
                </a:cubicBezTo>
                <a:close/>
                <a:moveTo>
                  <a:pt x="376" y="318"/>
                </a:moveTo>
                <a:cubicBezTo>
                  <a:pt x="376" y="318"/>
                  <a:pt x="363" y="324"/>
                  <a:pt x="361" y="326"/>
                </a:cubicBezTo>
                <a:cubicBezTo>
                  <a:pt x="359" y="327"/>
                  <a:pt x="358" y="333"/>
                  <a:pt x="359" y="336"/>
                </a:cubicBezTo>
                <a:cubicBezTo>
                  <a:pt x="360" y="339"/>
                  <a:pt x="370" y="341"/>
                  <a:pt x="370" y="351"/>
                </a:cubicBezTo>
                <a:cubicBezTo>
                  <a:pt x="370" y="361"/>
                  <a:pt x="388" y="498"/>
                  <a:pt x="401" y="559"/>
                </a:cubicBezTo>
                <a:cubicBezTo>
                  <a:pt x="415" y="620"/>
                  <a:pt x="500" y="678"/>
                  <a:pt x="526" y="695"/>
                </a:cubicBezTo>
                <a:cubicBezTo>
                  <a:pt x="552" y="711"/>
                  <a:pt x="600" y="698"/>
                  <a:pt x="611" y="689"/>
                </a:cubicBezTo>
                <a:cubicBezTo>
                  <a:pt x="622" y="680"/>
                  <a:pt x="612" y="653"/>
                  <a:pt x="607" y="624"/>
                </a:cubicBezTo>
                <a:cubicBezTo>
                  <a:pt x="601" y="595"/>
                  <a:pt x="598" y="544"/>
                  <a:pt x="597" y="542"/>
                </a:cubicBezTo>
                <a:cubicBezTo>
                  <a:pt x="596" y="539"/>
                  <a:pt x="591" y="535"/>
                  <a:pt x="587" y="534"/>
                </a:cubicBezTo>
                <a:cubicBezTo>
                  <a:pt x="583" y="534"/>
                  <a:pt x="575" y="537"/>
                  <a:pt x="573" y="541"/>
                </a:cubicBezTo>
                <a:cubicBezTo>
                  <a:pt x="571" y="544"/>
                  <a:pt x="563" y="601"/>
                  <a:pt x="562" y="608"/>
                </a:cubicBezTo>
                <a:cubicBezTo>
                  <a:pt x="561" y="614"/>
                  <a:pt x="544" y="618"/>
                  <a:pt x="538" y="619"/>
                </a:cubicBezTo>
                <a:cubicBezTo>
                  <a:pt x="532" y="620"/>
                  <a:pt x="478" y="563"/>
                  <a:pt x="465" y="544"/>
                </a:cubicBezTo>
                <a:cubicBezTo>
                  <a:pt x="452" y="524"/>
                  <a:pt x="448" y="417"/>
                  <a:pt x="444" y="348"/>
                </a:cubicBezTo>
                <a:cubicBezTo>
                  <a:pt x="444" y="348"/>
                  <a:pt x="445" y="337"/>
                  <a:pt x="433" y="332"/>
                </a:cubicBezTo>
                <a:cubicBezTo>
                  <a:pt x="420" y="328"/>
                  <a:pt x="388" y="318"/>
                  <a:pt x="388" y="318"/>
                </a:cubicBezTo>
                <a:cubicBezTo>
                  <a:pt x="388" y="318"/>
                  <a:pt x="380" y="315"/>
                  <a:pt x="376" y="31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7" name="Freeform 22"/>
          <p:cNvSpPr>
            <a:spLocks noEditPoints="1"/>
          </p:cNvSpPr>
          <p:nvPr/>
        </p:nvSpPr>
        <p:spPr bwMode="auto">
          <a:xfrm>
            <a:off x="9049611" y="3670435"/>
            <a:ext cx="3116263" cy="3135313"/>
          </a:xfrm>
          <a:custGeom>
            <a:avLst/>
            <a:gdLst>
              <a:gd name="T0" fmla="*/ 770 w 909"/>
              <a:gd name="T1" fmla="*/ 776 h 915"/>
              <a:gd name="T2" fmla="*/ 736 w 909"/>
              <a:gd name="T3" fmla="*/ 742 h 915"/>
              <a:gd name="T4" fmla="*/ 685 w 909"/>
              <a:gd name="T5" fmla="*/ 737 h 915"/>
              <a:gd name="T6" fmla="*/ 690 w 909"/>
              <a:gd name="T7" fmla="*/ 689 h 915"/>
              <a:gd name="T8" fmla="*/ 738 w 909"/>
              <a:gd name="T9" fmla="*/ 694 h 915"/>
              <a:gd name="T10" fmla="*/ 775 w 909"/>
              <a:gd name="T11" fmla="*/ 733 h 915"/>
              <a:gd name="T12" fmla="*/ 813 w 909"/>
              <a:gd name="T13" fmla="*/ 733 h 915"/>
              <a:gd name="T14" fmla="*/ 818 w 909"/>
              <a:gd name="T15" fmla="*/ 689 h 915"/>
              <a:gd name="T16" fmla="*/ 866 w 909"/>
              <a:gd name="T17" fmla="*/ 694 h 915"/>
              <a:gd name="T18" fmla="*/ 861 w 909"/>
              <a:gd name="T19" fmla="*/ 742 h 915"/>
              <a:gd name="T20" fmla="*/ 823 w 909"/>
              <a:gd name="T21" fmla="*/ 776 h 915"/>
              <a:gd name="T22" fmla="*/ 900 w 909"/>
              <a:gd name="T23" fmla="*/ 738 h 915"/>
              <a:gd name="T24" fmla="*/ 899 w 909"/>
              <a:gd name="T25" fmla="*/ 4 h 915"/>
              <a:gd name="T26" fmla="*/ 909 w 909"/>
              <a:gd name="T27" fmla="*/ 4 h 915"/>
              <a:gd name="T28" fmla="*/ 909 w 909"/>
              <a:gd name="T29" fmla="*/ 738 h 915"/>
              <a:gd name="T30" fmla="*/ 904 w 909"/>
              <a:gd name="T31" fmla="*/ 785 h 915"/>
              <a:gd name="T32" fmla="*/ 823 w 909"/>
              <a:gd name="T33" fmla="*/ 785 h 915"/>
              <a:gd name="T34" fmla="*/ 861 w 909"/>
              <a:gd name="T35" fmla="*/ 819 h 915"/>
              <a:gd name="T36" fmla="*/ 866 w 909"/>
              <a:gd name="T37" fmla="*/ 867 h 915"/>
              <a:gd name="T38" fmla="*/ 818 w 909"/>
              <a:gd name="T39" fmla="*/ 872 h 915"/>
              <a:gd name="T40" fmla="*/ 813 w 909"/>
              <a:gd name="T41" fmla="*/ 829 h 915"/>
              <a:gd name="T42" fmla="*/ 779 w 909"/>
              <a:gd name="T43" fmla="*/ 910 h 915"/>
              <a:gd name="T44" fmla="*/ 775 w 909"/>
              <a:gd name="T45" fmla="*/ 915 h 915"/>
              <a:gd name="T46" fmla="*/ 731 w 909"/>
              <a:gd name="T47" fmla="*/ 915 h 915"/>
              <a:gd name="T48" fmla="*/ 0 w 909"/>
              <a:gd name="T49" fmla="*/ 910 h 915"/>
              <a:gd name="T50" fmla="*/ 731 w 909"/>
              <a:gd name="T51" fmla="*/ 906 h 915"/>
              <a:gd name="T52" fmla="*/ 770 w 909"/>
              <a:gd name="T53" fmla="*/ 906 h 915"/>
              <a:gd name="T54" fmla="*/ 736 w 909"/>
              <a:gd name="T55" fmla="*/ 829 h 915"/>
              <a:gd name="T56" fmla="*/ 731 w 909"/>
              <a:gd name="T57" fmla="*/ 872 h 915"/>
              <a:gd name="T58" fmla="*/ 683 w 909"/>
              <a:gd name="T59" fmla="*/ 867 h 915"/>
              <a:gd name="T60" fmla="*/ 688 w 909"/>
              <a:gd name="T61" fmla="*/ 819 h 915"/>
              <a:gd name="T62" fmla="*/ 726 w 909"/>
              <a:gd name="T63" fmla="*/ 781 h 915"/>
              <a:gd name="T64" fmla="*/ 690 w 909"/>
              <a:gd name="T65" fmla="*/ 742 h 915"/>
              <a:gd name="T66" fmla="*/ 695 w 909"/>
              <a:gd name="T67" fmla="*/ 699 h 915"/>
              <a:gd name="T68" fmla="*/ 728 w 909"/>
              <a:gd name="T69" fmla="*/ 733 h 915"/>
              <a:gd name="T70" fmla="*/ 695 w 909"/>
              <a:gd name="T71" fmla="*/ 699 h 915"/>
              <a:gd name="T72" fmla="*/ 823 w 909"/>
              <a:gd name="T73" fmla="*/ 862 h 915"/>
              <a:gd name="T74" fmla="*/ 856 w 909"/>
              <a:gd name="T75" fmla="*/ 829 h 915"/>
              <a:gd name="T76" fmla="*/ 693 w 909"/>
              <a:gd name="T77" fmla="*/ 862 h 915"/>
              <a:gd name="T78" fmla="*/ 726 w 909"/>
              <a:gd name="T79" fmla="*/ 829 h 915"/>
              <a:gd name="T80" fmla="*/ 693 w 909"/>
              <a:gd name="T81" fmla="*/ 862 h 915"/>
              <a:gd name="T82" fmla="*/ 736 w 909"/>
              <a:gd name="T83" fmla="*/ 819 h 915"/>
              <a:gd name="T84" fmla="*/ 770 w 909"/>
              <a:gd name="T85" fmla="*/ 785 h 915"/>
              <a:gd name="T86" fmla="*/ 856 w 909"/>
              <a:gd name="T87" fmla="*/ 733 h 915"/>
              <a:gd name="T88" fmla="*/ 823 w 909"/>
              <a:gd name="T89" fmla="*/ 699 h 915"/>
              <a:gd name="T90" fmla="*/ 856 w 909"/>
              <a:gd name="T91" fmla="*/ 733 h 915"/>
              <a:gd name="T92" fmla="*/ 813 w 909"/>
              <a:gd name="T93" fmla="*/ 742 h 915"/>
              <a:gd name="T94" fmla="*/ 779 w 909"/>
              <a:gd name="T95" fmla="*/ 776 h 915"/>
              <a:gd name="T96" fmla="*/ 813 w 909"/>
              <a:gd name="T97" fmla="*/ 785 h 915"/>
              <a:gd name="T98" fmla="*/ 779 w 909"/>
              <a:gd name="T99" fmla="*/ 819 h 915"/>
              <a:gd name="T100" fmla="*/ 813 w 909"/>
              <a:gd name="T101" fmla="*/ 78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5">
                <a:moveTo>
                  <a:pt x="736" y="776"/>
                </a:moveTo>
                <a:cubicBezTo>
                  <a:pt x="770" y="776"/>
                  <a:pt x="770" y="776"/>
                  <a:pt x="770" y="776"/>
                </a:cubicBezTo>
                <a:cubicBezTo>
                  <a:pt x="770" y="742"/>
                  <a:pt x="770" y="742"/>
                  <a:pt x="770" y="742"/>
                </a:cubicBezTo>
                <a:cubicBezTo>
                  <a:pt x="736" y="742"/>
                  <a:pt x="736" y="742"/>
                  <a:pt x="736" y="742"/>
                </a:cubicBezTo>
                <a:cubicBezTo>
                  <a:pt x="736" y="776"/>
                  <a:pt x="736" y="776"/>
                  <a:pt x="736" y="776"/>
                </a:cubicBezTo>
                <a:close/>
                <a:moveTo>
                  <a:pt x="685" y="737"/>
                </a:moveTo>
                <a:cubicBezTo>
                  <a:pt x="685" y="694"/>
                  <a:pt x="685" y="694"/>
                  <a:pt x="685" y="694"/>
                </a:cubicBezTo>
                <a:cubicBezTo>
                  <a:pt x="685" y="692"/>
                  <a:pt x="687" y="689"/>
                  <a:pt x="690" y="689"/>
                </a:cubicBezTo>
                <a:cubicBezTo>
                  <a:pt x="733" y="689"/>
                  <a:pt x="733" y="689"/>
                  <a:pt x="733" y="689"/>
                </a:cubicBezTo>
                <a:cubicBezTo>
                  <a:pt x="736" y="689"/>
                  <a:pt x="738" y="692"/>
                  <a:pt x="738" y="694"/>
                </a:cubicBezTo>
                <a:cubicBezTo>
                  <a:pt x="738" y="733"/>
                  <a:pt x="738" y="733"/>
                  <a:pt x="738" y="733"/>
                </a:cubicBezTo>
                <a:cubicBezTo>
                  <a:pt x="775" y="733"/>
                  <a:pt x="775" y="733"/>
                  <a:pt x="775" y="733"/>
                </a:cubicBezTo>
                <a:cubicBezTo>
                  <a:pt x="775" y="733"/>
                  <a:pt x="775" y="733"/>
                  <a:pt x="775" y="733"/>
                </a:cubicBezTo>
                <a:cubicBezTo>
                  <a:pt x="813" y="733"/>
                  <a:pt x="813" y="733"/>
                  <a:pt x="813" y="733"/>
                </a:cubicBezTo>
                <a:cubicBezTo>
                  <a:pt x="813" y="694"/>
                  <a:pt x="813" y="694"/>
                  <a:pt x="813" y="694"/>
                </a:cubicBezTo>
                <a:cubicBezTo>
                  <a:pt x="813" y="692"/>
                  <a:pt x="815" y="689"/>
                  <a:pt x="818" y="689"/>
                </a:cubicBezTo>
                <a:cubicBezTo>
                  <a:pt x="861" y="689"/>
                  <a:pt x="861" y="689"/>
                  <a:pt x="861" y="689"/>
                </a:cubicBezTo>
                <a:cubicBezTo>
                  <a:pt x="864" y="689"/>
                  <a:pt x="866" y="692"/>
                  <a:pt x="866" y="694"/>
                </a:cubicBezTo>
                <a:cubicBezTo>
                  <a:pt x="866" y="737"/>
                  <a:pt x="866" y="737"/>
                  <a:pt x="866" y="737"/>
                </a:cubicBezTo>
                <a:cubicBezTo>
                  <a:pt x="866" y="740"/>
                  <a:pt x="864" y="742"/>
                  <a:pt x="861" y="742"/>
                </a:cubicBezTo>
                <a:cubicBezTo>
                  <a:pt x="823" y="742"/>
                  <a:pt x="823" y="742"/>
                  <a:pt x="823" y="742"/>
                </a:cubicBezTo>
                <a:cubicBezTo>
                  <a:pt x="823" y="776"/>
                  <a:pt x="823" y="776"/>
                  <a:pt x="823" y="776"/>
                </a:cubicBezTo>
                <a:cubicBezTo>
                  <a:pt x="900" y="776"/>
                  <a:pt x="900" y="776"/>
                  <a:pt x="900" y="776"/>
                </a:cubicBezTo>
                <a:cubicBezTo>
                  <a:pt x="900" y="738"/>
                  <a:pt x="900" y="738"/>
                  <a:pt x="900" y="738"/>
                </a:cubicBezTo>
                <a:cubicBezTo>
                  <a:pt x="899" y="738"/>
                  <a:pt x="899" y="738"/>
                  <a:pt x="899" y="737"/>
                </a:cubicBezTo>
                <a:cubicBezTo>
                  <a:pt x="899" y="4"/>
                  <a:pt x="899" y="4"/>
                  <a:pt x="899" y="4"/>
                </a:cubicBezTo>
                <a:cubicBezTo>
                  <a:pt x="899" y="2"/>
                  <a:pt x="902" y="0"/>
                  <a:pt x="904" y="0"/>
                </a:cubicBezTo>
                <a:cubicBezTo>
                  <a:pt x="907" y="0"/>
                  <a:pt x="909" y="2"/>
                  <a:pt x="909" y="4"/>
                </a:cubicBezTo>
                <a:cubicBezTo>
                  <a:pt x="909" y="737"/>
                  <a:pt x="909" y="737"/>
                  <a:pt x="909" y="737"/>
                </a:cubicBezTo>
                <a:cubicBezTo>
                  <a:pt x="909" y="738"/>
                  <a:pt x="909" y="738"/>
                  <a:pt x="909" y="738"/>
                </a:cubicBezTo>
                <a:cubicBezTo>
                  <a:pt x="909" y="781"/>
                  <a:pt x="909" y="781"/>
                  <a:pt x="909" y="781"/>
                </a:cubicBezTo>
                <a:cubicBezTo>
                  <a:pt x="909" y="783"/>
                  <a:pt x="907" y="785"/>
                  <a:pt x="904" y="785"/>
                </a:cubicBezTo>
                <a:cubicBezTo>
                  <a:pt x="904" y="785"/>
                  <a:pt x="904" y="785"/>
                  <a:pt x="904" y="785"/>
                </a:cubicBezTo>
                <a:cubicBezTo>
                  <a:pt x="823" y="785"/>
                  <a:pt x="823" y="785"/>
                  <a:pt x="823" y="785"/>
                </a:cubicBezTo>
                <a:cubicBezTo>
                  <a:pt x="823" y="819"/>
                  <a:pt x="823" y="819"/>
                  <a:pt x="823" y="819"/>
                </a:cubicBezTo>
                <a:cubicBezTo>
                  <a:pt x="861" y="819"/>
                  <a:pt x="861" y="819"/>
                  <a:pt x="861" y="819"/>
                </a:cubicBezTo>
                <a:cubicBezTo>
                  <a:pt x="864" y="819"/>
                  <a:pt x="866" y="821"/>
                  <a:pt x="866" y="824"/>
                </a:cubicBezTo>
                <a:cubicBezTo>
                  <a:pt x="866" y="867"/>
                  <a:pt x="866" y="867"/>
                  <a:pt x="866" y="867"/>
                </a:cubicBezTo>
                <a:cubicBezTo>
                  <a:pt x="866" y="870"/>
                  <a:pt x="864" y="872"/>
                  <a:pt x="861" y="872"/>
                </a:cubicBezTo>
                <a:cubicBezTo>
                  <a:pt x="818" y="872"/>
                  <a:pt x="818" y="872"/>
                  <a:pt x="818" y="872"/>
                </a:cubicBezTo>
                <a:cubicBezTo>
                  <a:pt x="815" y="872"/>
                  <a:pt x="813" y="870"/>
                  <a:pt x="813" y="867"/>
                </a:cubicBezTo>
                <a:cubicBezTo>
                  <a:pt x="813" y="829"/>
                  <a:pt x="813" y="829"/>
                  <a:pt x="813" y="829"/>
                </a:cubicBezTo>
                <a:cubicBezTo>
                  <a:pt x="779" y="829"/>
                  <a:pt x="779" y="829"/>
                  <a:pt x="779" y="829"/>
                </a:cubicBezTo>
                <a:cubicBezTo>
                  <a:pt x="779" y="910"/>
                  <a:pt x="779" y="910"/>
                  <a:pt x="779" y="910"/>
                </a:cubicBezTo>
                <a:cubicBezTo>
                  <a:pt x="779" y="910"/>
                  <a:pt x="779" y="910"/>
                  <a:pt x="779" y="910"/>
                </a:cubicBezTo>
                <a:cubicBezTo>
                  <a:pt x="779" y="913"/>
                  <a:pt x="777" y="915"/>
                  <a:pt x="775" y="915"/>
                </a:cubicBezTo>
                <a:cubicBezTo>
                  <a:pt x="732" y="915"/>
                  <a:pt x="732" y="915"/>
                  <a:pt x="732" y="915"/>
                </a:cubicBezTo>
                <a:cubicBezTo>
                  <a:pt x="732" y="915"/>
                  <a:pt x="731" y="915"/>
                  <a:pt x="731" y="915"/>
                </a:cubicBezTo>
                <a:cubicBezTo>
                  <a:pt x="5" y="915"/>
                  <a:pt x="5" y="915"/>
                  <a:pt x="5" y="915"/>
                </a:cubicBezTo>
                <a:cubicBezTo>
                  <a:pt x="2" y="915"/>
                  <a:pt x="0" y="913"/>
                  <a:pt x="0" y="910"/>
                </a:cubicBezTo>
                <a:cubicBezTo>
                  <a:pt x="0" y="908"/>
                  <a:pt x="2" y="906"/>
                  <a:pt x="5" y="906"/>
                </a:cubicBezTo>
                <a:cubicBezTo>
                  <a:pt x="731" y="906"/>
                  <a:pt x="731" y="906"/>
                  <a:pt x="731" y="906"/>
                </a:cubicBezTo>
                <a:cubicBezTo>
                  <a:pt x="731" y="906"/>
                  <a:pt x="732" y="906"/>
                  <a:pt x="732" y="906"/>
                </a:cubicBezTo>
                <a:cubicBezTo>
                  <a:pt x="770" y="906"/>
                  <a:pt x="770" y="906"/>
                  <a:pt x="770" y="906"/>
                </a:cubicBezTo>
                <a:cubicBezTo>
                  <a:pt x="770" y="829"/>
                  <a:pt x="770" y="829"/>
                  <a:pt x="770" y="829"/>
                </a:cubicBezTo>
                <a:cubicBezTo>
                  <a:pt x="736" y="829"/>
                  <a:pt x="736" y="829"/>
                  <a:pt x="736" y="829"/>
                </a:cubicBezTo>
                <a:cubicBezTo>
                  <a:pt x="736" y="867"/>
                  <a:pt x="736" y="867"/>
                  <a:pt x="736" y="867"/>
                </a:cubicBezTo>
                <a:cubicBezTo>
                  <a:pt x="736" y="870"/>
                  <a:pt x="734" y="872"/>
                  <a:pt x="731" y="872"/>
                </a:cubicBezTo>
                <a:cubicBezTo>
                  <a:pt x="688" y="872"/>
                  <a:pt x="688" y="872"/>
                  <a:pt x="688" y="872"/>
                </a:cubicBezTo>
                <a:cubicBezTo>
                  <a:pt x="685" y="872"/>
                  <a:pt x="683" y="870"/>
                  <a:pt x="683" y="867"/>
                </a:cubicBezTo>
                <a:cubicBezTo>
                  <a:pt x="683" y="824"/>
                  <a:pt x="683" y="824"/>
                  <a:pt x="683" y="824"/>
                </a:cubicBezTo>
                <a:cubicBezTo>
                  <a:pt x="683" y="821"/>
                  <a:pt x="685" y="819"/>
                  <a:pt x="688" y="819"/>
                </a:cubicBezTo>
                <a:cubicBezTo>
                  <a:pt x="726" y="819"/>
                  <a:pt x="726" y="819"/>
                  <a:pt x="726" y="819"/>
                </a:cubicBezTo>
                <a:cubicBezTo>
                  <a:pt x="726" y="781"/>
                  <a:pt x="726" y="781"/>
                  <a:pt x="726" y="781"/>
                </a:cubicBezTo>
                <a:cubicBezTo>
                  <a:pt x="726" y="742"/>
                  <a:pt x="726" y="742"/>
                  <a:pt x="726" y="742"/>
                </a:cubicBezTo>
                <a:cubicBezTo>
                  <a:pt x="690" y="742"/>
                  <a:pt x="690" y="742"/>
                  <a:pt x="690" y="742"/>
                </a:cubicBezTo>
                <a:cubicBezTo>
                  <a:pt x="687" y="742"/>
                  <a:pt x="685" y="740"/>
                  <a:pt x="685" y="737"/>
                </a:cubicBezTo>
                <a:close/>
                <a:moveTo>
                  <a:pt x="695" y="699"/>
                </a:moveTo>
                <a:cubicBezTo>
                  <a:pt x="695" y="733"/>
                  <a:pt x="695" y="733"/>
                  <a:pt x="695" y="733"/>
                </a:cubicBezTo>
                <a:cubicBezTo>
                  <a:pt x="728" y="733"/>
                  <a:pt x="728" y="733"/>
                  <a:pt x="728" y="733"/>
                </a:cubicBezTo>
                <a:cubicBezTo>
                  <a:pt x="728" y="699"/>
                  <a:pt x="728" y="699"/>
                  <a:pt x="728" y="699"/>
                </a:cubicBezTo>
                <a:cubicBezTo>
                  <a:pt x="695" y="699"/>
                  <a:pt x="695" y="699"/>
                  <a:pt x="695" y="699"/>
                </a:cubicBezTo>
                <a:close/>
                <a:moveTo>
                  <a:pt x="823" y="829"/>
                </a:moveTo>
                <a:cubicBezTo>
                  <a:pt x="823" y="862"/>
                  <a:pt x="823" y="862"/>
                  <a:pt x="823" y="862"/>
                </a:cubicBezTo>
                <a:cubicBezTo>
                  <a:pt x="856" y="862"/>
                  <a:pt x="856" y="862"/>
                  <a:pt x="856" y="862"/>
                </a:cubicBezTo>
                <a:cubicBezTo>
                  <a:pt x="856" y="829"/>
                  <a:pt x="856" y="829"/>
                  <a:pt x="856" y="829"/>
                </a:cubicBezTo>
                <a:cubicBezTo>
                  <a:pt x="823" y="829"/>
                  <a:pt x="823" y="829"/>
                  <a:pt x="823" y="829"/>
                </a:cubicBezTo>
                <a:close/>
                <a:moveTo>
                  <a:pt x="693" y="862"/>
                </a:moveTo>
                <a:cubicBezTo>
                  <a:pt x="726" y="862"/>
                  <a:pt x="726" y="862"/>
                  <a:pt x="726" y="862"/>
                </a:cubicBezTo>
                <a:cubicBezTo>
                  <a:pt x="726" y="829"/>
                  <a:pt x="726" y="829"/>
                  <a:pt x="726" y="829"/>
                </a:cubicBezTo>
                <a:cubicBezTo>
                  <a:pt x="693" y="829"/>
                  <a:pt x="693" y="829"/>
                  <a:pt x="693" y="829"/>
                </a:cubicBezTo>
                <a:cubicBezTo>
                  <a:pt x="693" y="862"/>
                  <a:pt x="693" y="862"/>
                  <a:pt x="693" y="862"/>
                </a:cubicBezTo>
                <a:close/>
                <a:moveTo>
                  <a:pt x="736" y="785"/>
                </a:moveTo>
                <a:cubicBezTo>
                  <a:pt x="736" y="819"/>
                  <a:pt x="736" y="819"/>
                  <a:pt x="736" y="819"/>
                </a:cubicBezTo>
                <a:cubicBezTo>
                  <a:pt x="770" y="819"/>
                  <a:pt x="770" y="819"/>
                  <a:pt x="770" y="819"/>
                </a:cubicBezTo>
                <a:cubicBezTo>
                  <a:pt x="770" y="785"/>
                  <a:pt x="770" y="785"/>
                  <a:pt x="770" y="785"/>
                </a:cubicBezTo>
                <a:cubicBezTo>
                  <a:pt x="736" y="785"/>
                  <a:pt x="736" y="785"/>
                  <a:pt x="736" y="785"/>
                </a:cubicBezTo>
                <a:close/>
                <a:moveTo>
                  <a:pt x="856" y="733"/>
                </a:moveTo>
                <a:cubicBezTo>
                  <a:pt x="856" y="699"/>
                  <a:pt x="856" y="699"/>
                  <a:pt x="856" y="699"/>
                </a:cubicBezTo>
                <a:cubicBezTo>
                  <a:pt x="823" y="699"/>
                  <a:pt x="823" y="699"/>
                  <a:pt x="823" y="699"/>
                </a:cubicBezTo>
                <a:cubicBezTo>
                  <a:pt x="823" y="733"/>
                  <a:pt x="823" y="733"/>
                  <a:pt x="823" y="733"/>
                </a:cubicBezTo>
                <a:cubicBezTo>
                  <a:pt x="856" y="733"/>
                  <a:pt x="856" y="733"/>
                  <a:pt x="856" y="733"/>
                </a:cubicBezTo>
                <a:close/>
                <a:moveTo>
                  <a:pt x="813" y="776"/>
                </a:moveTo>
                <a:cubicBezTo>
                  <a:pt x="813" y="742"/>
                  <a:pt x="813" y="742"/>
                  <a:pt x="813" y="742"/>
                </a:cubicBezTo>
                <a:cubicBezTo>
                  <a:pt x="779" y="742"/>
                  <a:pt x="779" y="742"/>
                  <a:pt x="779" y="742"/>
                </a:cubicBezTo>
                <a:cubicBezTo>
                  <a:pt x="779" y="776"/>
                  <a:pt x="779" y="776"/>
                  <a:pt x="779" y="776"/>
                </a:cubicBezTo>
                <a:cubicBezTo>
                  <a:pt x="813" y="776"/>
                  <a:pt x="813" y="776"/>
                  <a:pt x="813" y="776"/>
                </a:cubicBezTo>
                <a:close/>
                <a:moveTo>
                  <a:pt x="813" y="785"/>
                </a:moveTo>
                <a:cubicBezTo>
                  <a:pt x="779" y="785"/>
                  <a:pt x="779" y="785"/>
                  <a:pt x="779" y="785"/>
                </a:cubicBezTo>
                <a:cubicBezTo>
                  <a:pt x="779" y="819"/>
                  <a:pt x="779" y="819"/>
                  <a:pt x="779" y="819"/>
                </a:cubicBezTo>
                <a:cubicBezTo>
                  <a:pt x="813" y="819"/>
                  <a:pt x="813" y="819"/>
                  <a:pt x="813" y="819"/>
                </a:cubicBezTo>
                <a:lnTo>
                  <a:pt x="813" y="785"/>
                </a:ln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9" name="组合 68"/>
          <p:cNvGrpSpPr/>
          <p:nvPr/>
        </p:nvGrpSpPr>
        <p:grpSpPr>
          <a:xfrm>
            <a:off x="10548240" y="-7030"/>
            <a:ext cx="1141413" cy="4302125"/>
            <a:chOff x="5995988" y="1493838"/>
            <a:chExt cx="1141413" cy="4302125"/>
          </a:xfrm>
          <a:solidFill>
            <a:srgbClr val="E8C850"/>
          </a:solidFill>
        </p:grpSpPr>
        <p:sp>
          <p:nvSpPr>
            <p:cNvPr id="50225" name="Freeform 30"/>
            <p:cNvSpPr>
              <a:spLocks noEditPoints="1"/>
            </p:cNvSpPr>
            <p:nvPr/>
          </p:nvSpPr>
          <p:spPr bwMode="auto">
            <a:xfrm>
              <a:off x="5995988" y="1493838"/>
              <a:ext cx="1141413" cy="4302125"/>
            </a:xfrm>
            <a:custGeom>
              <a:avLst/>
              <a:gdLst>
                <a:gd name="T0" fmla="*/ 178 w 333"/>
                <a:gd name="T1" fmla="*/ 1181 h 1255"/>
                <a:gd name="T2" fmla="*/ 167 w 333"/>
                <a:gd name="T3" fmla="*/ 1154 h 1255"/>
                <a:gd name="T4" fmla="*/ 171 w 333"/>
                <a:gd name="T5" fmla="*/ 1251 h 1255"/>
                <a:gd name="T6" fmla="*/ 144 w 333"/>
                <a:gd name="T7" fmla="*/ 1230 h 1255"/>
                <a:gd name="T8" fmla="*/ 149 w 333"/>
                <a:gd name="T9" fmla="*/ 1152 h 1255"/>
                <a:gd name="T10" fmla="*/ 159 w 333"/>
                <a:gd name="T11" fmla="*/ 1017 h 1255"/>
                <a:gd name="T12" fmla="*/ 109 w 333"/>
                <a:gd name="T13" fmla="*/ 1001 h 1255"/>
                <a:gd name="T14" fmla="*/ 109 w 333"/>
                <a:gd name="T15" fmla="*/ 953 h 1255"/>
                <a:gd name="T16" fmla="*/ 143 w 333"/>
                <a:gd name="T17" fmla="*/ 919 h 1255"/>
                <a:gd name="T18" fmla="*/ 95 w 333"/>
                <a:gd name="T19" fmla="*/ 860 h 1255"/>
                <a:gd name="T20" fmla="*/ 0 w 333"/>
                <a:gd name="T21" fmla="*/ 718 h 1255"/>
                <a:gd name="T22" fmla="*/ 91 w 333"/>
                <a:gd name="T23" fmla="*/ 533 h 1255"/>
                <a:gd name="T24" fmla="*/ 145 w 333"/>
                <a:gd name="T25" fmla="*/ 501 h 1255"/>
                <a:gd name="T26" fmla="*/ 171 w 333"/>
                <a:gd name="T27" fmla="*/ 492 h 1255"/>
                <a:gd name="T28" fmla="*/ 238 w 333"/>
                <a:gd name="T29" fmla="*/ 522 h 1255"/>
                <a:gd name="T30" fmla="*/ 333 w 333"/>
                <a:gd name="T31" fmla="*/ 664 h 1255"/>
                <a:gd name="T32" fmla="*/ 243 w 333"/>
                <a:gd name="T33" fmla="*/ 849 h 1255"/>
                <a:gd name="T34" fmla="*/ 171 w 333"/>
                <a:gd name="T35" fmla="*/ 893 h 1255"/>
                <a:gd name="T36" fmla="*/ 190 w 333"/>
                <a:gd name="T37" fmla="*/ 953 h 1255"/>
                <a:gd name="T38" fmla="*/ 252 w 333"/>
                <a:gd name="T39" fmla="*/ 973 h 1255"/>
                <a:gd name="T40" fmla="*/ 190 w 333"/>
                <a:gd name="T41" fmla="*/ 1001 h 1255"/>
                <a:gd name="T42" fmla="*/ 171 w 333"/>
                <a:gd name="T43" fmla="*/ 1145 h 1255"/>
                <a:gd name="T44" fmla="*/ 195 w 333"/>
                <a:gd name="T45" fmla="*/ 1233 h 1255"/>
                <a:gd name="T46" fmla="*/ 182 w 333"/>
                <a:gd name="T47" fmla="*/ 507 h 1255"/>
                <a:gd name="T48" fmla="*/ 164 w 333"/>
                <a:gd name="T49" fmla="*/ 1049 h 1255"/>
                <a:gd name="T50" fmla="*/ 152 w 333"/>
                <a:gd name="T51" fmla="*/ 1037 h 1255"/>
                <a:gd name="T52" fmla="*/ 199 w 333"/>
                <a:gd name="T53" fmla="*/ 591 h 1255"/>
                <a:gd name="T54" fmla="*/ 134 w 333"/>
                <a:gd name="T55" fmla="*/ 591 h 1255"/>
                <a:gd name="T56" fmla="*/ 192 w 333"/>
                <a:gd name="T57" fmla="*/ 808 h 1255"/>
                <a:gd name="T58" fmla="*/ 206 w 333"/>
                <a:gd name="T59" fmla="*/ 791 h 1255"/>
                <a:gd name="T60" fmla="*/ 270 w 333"/>
                <a:gd name="T61" fmla="*/ 735 h 1255"/>
                <a:gd name="T62" fmla="*/ 251 w 333"/>
                <a:gd name="T63" fmla="*/ 797 h 1255"/>
                <a:gd name="T64" fmla="*/ 324 w 333"/>
                <a:gd name="T65" fmla="*/ 664 h 1255"/>
                <a:gd name="T66" fmla="*/ 277 w 333"/>
                <a:gd name="T67" fmla="*/ 647 h 1255"/>
                <a:gd name="T68" fmla="*/ 246 w 333"/>
                <a:gd name="T69" fmla="*/ 590 h 1255"/>
                <a:gd name="T70" fmla="*/ 206 w 333"/>
                <a:gd name="T71" fmla="*/ 612 h 1255"/>
                <a:gd name="T72" fmla="*/ 137 w 333"/>
                <a:gd name="T73" fmla="*/ 569 h 1255"/>
                <a:gd name="T74" fmla="*/ 65 w 333"/>
                <a:gd name="T75" fmla="*/ 617 h 1255"/>
                <a:gd name="T76" fmla="*/ 38 w 333"/>
                <a:gd name="T77" fmla="*/ 596 h 1255"/>
                <a:gd name="T78" fmla="*/ 107 w 333"/>
                <a:gd name="T79" fmla="*/ 815 h 1255"/>
                <a:gd name="T80" fmla="*/ 93 w 333"/>
                <a:gd name="T81" fmla="*/ 797 h 1255"/>
                <a:gd name="T82" fmla="*/ 56 w 333"/>
                <a:gd name="T83" fmla="*/ 647 h 1255"/>
                <a:gd name="T84" fmla="*/ 63 w 333"/>
                <a:gd name="T85" fmla="*/ 645 h 1255"/>
                <a:gd name="T86" fmla="*/ 227 w 333"/>
                <a:gd name="T87" fmla="*/ 824 h 1255"/>
                <a:gd name="T88" fmla="*/ 100 w 333"/>
                <a:gd name="T89" fmla="*/ 830 h 1255"/>
                <a:gd name="T90" fmla="*/ 227 w 333"/>
                <a:gd name="T91" fmla="*/ 855 h 1255"/>
                <a:gd name="T92" fmla="*/ 231 w 333"/>
                <a:gd name="T93" fmla="*/ 826 h 1255"/>
                <a:gd name="T94" fmla="*/ 141 w 333"/>
                <a:gd name="T95" fmla="*/ 527 h 1255"/>
                <a:gd name="T96" fmla="*/ 100 w 333"/>
                <a:gd name="T97" fmla="*/ 552 h 1255"/>
                <a:gd name="T98" fmla="*/ 227 w 333"/>
                <a:gd name="T99" fmla="*/ 558 h 1255"/>
                <a:gd name="T100" fmla="*/ 233 w 333"/>
                <a:gd name="T101" fmla="*/ 533 h 1255"/>
                <a:gd name="T102" fmla="*/ 167 w 333"/>
                <a:gd name="T103" fmla="*/ 902 h 1255"/>
                <a:gd name="T104" fmla="*/ 214 w 333"/>
                <a:gd name="T105" fmla="*/ 977 h 1255"/>
                <a:gd name="T106" fmla="*/ 187 w 333"/>
                <a:gd name="T107" fmla="*/ 963 h 1255"/>
                <a:gd name="T108" fmla="*/ 105 w 333"/>
                <a:gd name="T109" fmla="*/ 991 h 1255"/>
                <a:gd name="T110" fmla="*/ 146 w 333"/>
                <a:gd name="T111" fmla="*/ 991 h 1255"/>
                <a:gd name="T112" fmla="*/ 180 w 333"/>
                <a:gd name="T113" fmla="*/ 956 h 1255"/>
                <a:gd name="T114" fmla="*/ 167 w 333"/>
                <a:gd name="T115" fmla="*/ 1011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255">
                  <a:moveTo>
                    <a:pt x="155" y="1181"/>
                  </a:moveTo>
                  <a:cubicBezTo>
                    <a:pt x="155" y="1181"/>
                    <a:pt x="155" y="1181"/>
                    <a:pt x="155" y="1181"/>
                  </a:cubicBezTo>
                  <a:cubicBezTo>
                    <a:pt x="155" y="1181"/>
                    <a:pt x="155" y="1181"/>
                    <a:pt x="155" y="1181"/>
                  </a:cubicBezTo>
                  <a:cubicBezTo>
                    <a:pt x="158" y="1184"/>
                    <a:pt x="162" y="1186"/>
                    <a:pt x="167" y="1186"/>
                  </a:cubicBezTo>
                  <a:cubicBezTo>
                    <a:pt x="171" y="1186"/>
                    <a:pt x="175" y="1184"/>
                    <a:pt x="178" y="1181"/>
                  </a:cubicBezTo>
                  <a:cubicBezTo>
                    <a:pt x="178" y="1181"/>
                    <a:pt x="178" y="1181"/>
                    <a:pt x="178" y="1181"/>
                  </a:cubicBezTo>
                  <a:cubicBezTo>
                    <a:pt x="178" y="1181"/>
                    <a:pt x="178" y="1181"/>
                    <a:pt x="178" y="1181"/>
                  </a:cubicBezTo>
                  <a:cubicBezTo>
                    <a:pt x="181" y="1178"/>
                    <a:pt x="183" y="1174"/>
                    <a:pt x="183" y="1170"/>
                  </a:cubicBezTo>
                  <a:cubicBezTo>
                    <a:pt x="183" y="1166"/>
                    <a:pt x="181" y="1162"/>
                    <a:pt x="178" y="1159"/>
                  </a:cubicBezTo>
                  <a:cubicBezTo>
                    <a:pt x="175" y="1156"/>
                    <a:pt x="171" y="1154"/>
                    <a:pt x="167" y="1154"/>
                  </a:cubicBezTo>
                  <a:cubicBezTo>
                    <a:pt x="162" y="1154"/>
                    <a:pt x="158" y="1156"/>
                    <a:pt x="155" y="1159"/>
                  </a:cubicBezTo>
                  <a:cubicBezTo>
                    <a:pt x="153" y="1162"/>
                    <a:pt x="151" y="1166"/>
                    <a:pt x="151" y="1170"/>
                  </a:cubicBezTo>
                  <a:cubicBezTo>
                    <a:pt x="151" y="1174"/>
                    <a:pt x="152" y="1178"/>
                    <a:pt x="155" y="1181"/>
                  </a:cubicBezTo>
                  <a:close/>
                  <a:moveTo>
                    <a:pt x="171" y="1195"/>
                  </a:moveTo>
                  <a:cubicBezTo>
                    <a:pt x="171" y="1251"/>
                    <a:pt x="171" y="1251"/>
                    <a:pt x="171" y="1251"/>
                  </a:cubicBezTo>
                  <a:cubicBezTo>
                    <a:pt x="171" y="1253"/>
                    <a:pt x="169" y="1255"/>
                    <a:pt x="167" y="1255"/>
                  </a:cubicBezTo>
                  <a:cubicBezTo>
                    <a:pt x="164" y="1255"/>
                    <a:pt x="162" y="1253"/>
                    <a:pt x="162" y="1251"/>
                  </a:cubicBezTo>
                  <a:cubicBezTo>
                    <a:pt x="162" y="1195"/>
                    <a:pt x="162" y="1195"/>
                    <a:pt x="162" y="1195"/>
                  </a:cubicBezTo>
                  <a:cubicBezTo>
                    <a:pt x="159" y="1195"/>
                    <a:pt x="157" y="1194"/>
                    <a:pt x="154" y="1192"/>
                  </a:cubicBezTo>
                  <a:cubicBezTo>
                    <a:pt x="144" y="1230"/>
                    <a:pt x="144" y="1230"/>
                    <a:pt x="144" y="1230"/>
                  </a:cubicBezTo>
                  <a:cubicBezTo>
                    <a:pt x="144" y="1233"/>
                    <a:pt x="141" y="1234"/>
                    <a:pt x="139" y="1233"/>
                  </a:cubicBezTo>
                  <a:cubicBezTo>
                    <a:pt x="136" y="1233"/>
                    <a:pt x="135" y="1230"/>
                    <a:pt x="135" y="1228"/>
                  </a:cubicBezTo>
                  <a:cubicBezTo>
                    <a:pt x="146" y="1186"/>
                    <a:pt x="146" y="1186"/>
                    <a:pt x="146" y="1186"/>
                  </a:cubicBezTo>
                  <a:cubicBezTo>
                    <a:pt x="143" y="1181"/>
                    <a:pt x="141" y="1176"/>
                    <a:pt x="141" y="1170"/>
                  </a:cubicBezTo>
                  <a:cubicBezTo>
                    <a:pt x="141" y="1163"/>
                    <a:pt x="144" y="1157"/>
                    <a:pt x="149" y="1152"/>
                  </a:cubicBezTo>
                  <a:cubicBezTo>
                    <a:pt x="152" y="1149"/>
                    <a:pt x="157" y="1146"/>
                    <a:pt x="162" y="1145"/>
                  </a:cubicBezTo>
                  <a:cubicBezTo>
                    <a:pt x="162" y="1060"/>
                    <a:pt x="162" y="1060"/>
                    <a:pt x="162" y="1060"/>
                  </a:cubicBezTo>
                  <a:cubicBezTo>
                    <a:pt x="142" y="1041"/>
                    <a:pt x="142" y="1041"/>
                    <a:pt x="142" y="1041"/>
                  </a:cubicBezTo>
                  <a:cubicBezTo>
                    <a:pt x="140" y="1039"/>
                    <a:pt x="140" y="1036"/>
                    <a:pt x="142" y="1034"/>
                  </a:cubicBezTo>
                  <a:cubicBezTo>
                    <a:pt x="159" y="1017"/>
                    <a:pt x="159" y="1017"/>
                    <a:pt x="159" y="1017"/>
                  </a:cubicBezTo>
                  <a:cubicBezTo>
                    <a:pt x="143" y="1001"/>
                    <a:pt x="143" y="1001"/>
                    <a:pt x="143" y="1001"/>
                  </a:cubicBezTo>
                  <a:cubicBezTo>
                    <a:pt x="143" y="1001"/>
                    <a:pt x="143" y="1001"/>
                    <a:pt x="143" y="1001"/>
                  </a:cubicBezTo>
                  <a:cubicBezTo>
                    <a:pt x="143" y="1001"/>
                    <a:pt x="143" y="1001"/>
                    <a:pt x="143" y="1001"/>
                  </a:cubicBezTo>
                  <a:cubicBezTo>
                    <a:pt x="126" y="984"/>
                    <a:pt x="126" y="984"/>
                    <a:pt x="126" y="984"/>
                  </a:cubicBezTo>
                  <a:cubicBezTo>
                    <a:pt x="109" y="1001"/>
                    <a:pt x="109" y="1001"/>
                    <a:pt x="109" y="1001"/>
                  </a:cubicBezTo>
                  <a:cubicBezTo>
                    <a:pt x="107" y="1002"/>
                    <a:pt x="104" y="1002"/>
                    <a:pt x="102" y="1001"/>
                  </a:cubicBezTo>
                  <a:cubicBezTo>
                    <a:pt x="82" y="980"/>
                    <a:pt x="82" y="980"/>
                    <a:pt x="82" y="980"/>
                  </a:cubicBezTo>
                  <a:cubicBezTo>
                    <a:pt x="80" y="978"/>
                    <a:pt x="80" y="975"/>
                    <a:pt x="82" y="973"/>
                  </a:cubicBezTo>
                  <a:cubicBezTo>
                    <a:pt x="102" y="953"/>
                    <a:pt x="102" y="953"/>
                    <a:pt x="102" y="953"/>
                  </a:cubicBezTo>
                  <a:cubicBezTo>
                    <a:pt x="104" y="951"/>
                    <a:pt x="107" y="951"/>
                    <a:pt x="109" y="953"/>
                  </a:cubicBezTo>
                  <a:cubicBezTo>
                    <a:pt x="126" y="970"/>
                    <a:pt x="126" y="970"/>
                    <a:pt x="126" y="970"/>
                  </a:cubicBezTo>
                  <a:cubicBezTo>
                    <a:pt x="143" y="953"/>
                    <a:pt x="143" y="953"/>
                    <a:pt x="143" y="953"/>
                  </a:cubicBezTo>
                  <a:cubicBezTo>
                    <a:pt x="143" y="953"/>
                    <a:pt x="143" y="953"/>
                    <a:pt x="143" y="953"/>
                  </a:cubicBezTo>
                  <a:cubicBezTo>
                    <a:pt x="160" y="936"/>
                    <a:pt x="160" y="936"/>
                    <a:pt x="160" y="936"/>
                  </a:cubicBezTo>
                  <a:cubicBezTo>
                    <a:pt x="143" y="919"/>
                    <a:pt x="143" y="919"/>
                    <a:pt x="143" y="919"/>
                  </a:cubicBezTo>
                  <a:cubicBezTo>
                    <a:pt x="141" y="917"/>
                    <a:pt x="141" y="914"/>
                    <a:pt x="143" y="912"/>
                  </a:cubicBezTo>
                  <a:cubicBezTo>
                    <a:pt x="162" y="893"/>
                    <a:pt x="162" y="893"/>
                    <a:pt x="162" y="893"/>
                  </a:cubicBezTo>
                  <a:cubicBezTo>
                    <a:pt x="162" y="865"/>
                    <a:pt x="162" y="865"/>
                    <a:pt x="162" y="865"/>
                  </a:cubicBezTo>
                  <a:cubicBezTo>
                    <a:pt x="106" y="865"/>
                    <a:pt x="106" y="865"/>
                    <a:pt x="106" y="865"/>
                  </a:cubicBezTo>
                  <a:cubicBezTo>
                    <a:pt x="102" y="865"/>
                    <a:pt x="98" y="863"/>
                    <a:pt x="95" y="860"/>
                  </a:cubicBezTo>
                  <a:cubicBezTo>
                    <a:pt x="92" y="857"/>
                    <a:pt x="91" y="853"/>
                    <a:pt x="91" y="849"/>
                  </a:cubicBezTo>
                  <a:cubicBezTo>
                    <a:pt x="91" y="830"/>
                    <a:pt x="91" y="830"/>
                    <a:pt x="91" y="830"/>
                  </a:cubicBezTo>
                  <a:cubicBezTo>
                    <a:pt x="91" y="828"/>
                    <a:pt x="91" y="825"/>
                    <a:pt x="92" y="823"/>
                  </a:cubicBezTo>
                  <a:cubicBezTo>
                    <a:pt x="69" y="820"/>
                    <a:pt x="47" y="809"/>
                    <a:pt x="31" y="793"/>
                  </a:cubicBezTo>
                  <a:cubicBezTo>
                    <a:pt x="12" y="774"/>
                    <a:pt x="0" y="747"/>
                    <a:pt x="0" y="718"/>
                  </a:cubicBezTo>
                  <a:cubicBezTo>
                    <a:pt x="0" y="664"/>
                    <a:pt x="0" y="664"/>
                    <a:pt x="0" y="664"/>
                  </a:cubicBezTo>
                  <a:cubicBezTo>
                    <a:pt x="0" y="635"/>
                    <a:pt x="12" y="609"/>
                    <a:pt x="31" y="589"/>
                  </a:cubicBezTo>
                  <a:cubicBezTo>
                    <a:pt x="47" y="573"/>
                    <a:pt x="69" y="562"/>
                    <a:pt x="92" y="559"/>
                  </a:cubicBezTo>
                  <a:cubicBezTo>
                    <a:pt x="91" y="557"/>
                    <a:pt x="91" y="555"/>
                    <a:pt x="91" y="552"/>
                  </a:cubicBezTo>
                  <a:cubicBezTo>
                    <a:pt x="91" y="533"/>
                    <a:pt x="91" y="533"/>
                    <a:pt x="91" y="533"/>
                  </a:cubicBezTo>
                  <a:cubicBezTo>
                    <a:pt x="91" y="529"/>
                    <a:pt x="92" y="525"/>
                    <a:pt x="95" y="522"/>
                  </a:cubicBezTo>
                  <a:cubicBezTo>
                    <a:pt x="95" y="522"/>
                    <a:pt x="95" y="522"/>
                    <a:pt x="95" y="522"/>
                  </a:cubicBezTo>
                  <a:cubicBezTo>
                    <a:pt x="98" y="519"/>
                    <a:pt x="102" y="518"/>
                    <a:pt x="106" y="518"/>
                  </a:cubicBezTo>
                  <a:cubicBezTo>
                    <a:pt x="136" y="518"/>
                    <a:pt x="136" y="518"/>
                    <a:pt x="136" y="518"/>
                  </a:cubicBezTo>
                  <a:cubicBezTo>
                    <a:pt x="138" y="511"/>
                    <a:pt x="141" y="505"/>
                    <a:pt x="145" y="501"/>
                  </a:cubicBezTo>
                  <a:cubicBezTo>
                    <a:pt x="150" y="496"/>
                    <a:pt x="155" y="493"/>
                    <a:pt x="162" y="492"/>
                  </a:cubicBezTo>
                  <a:cubicBezTo>
                    <a:pt x="162" y="4"/>
                    <a:pt x="162" y="4"/>
                    <a:pt x="162" y="4"/>
                  </a:cubicBezTo>
                  <a:cubicBezTo>
                    <a:pt x="162" y="2"/>
                    <a:pt x="164" y="0"/>
                    <a:pt x="167" y="0"/>
                  </a:cubicBezTo>
                  <a:cubicBezTo>
                    <a:pt x="169" y="0"/>
                    <a:pt x="171" y="2"/>
                    <a:pt x="171" y="4"/>
                  </a:cubicBezTo>
                  <a:cubicBezTo>
                    <a:pt x="171" y="492"/>
                    <a:pt x="171" y="492"/>
                    <a:pt x="171" y="492"/>
                  </a:cubicBezTo>
                  <a:cubicBezTo>
                    <a:pt x="178" y="493"/>
                    <a:pt x="184" y="496"/>
                    <a:pt x="188" y="501"/>
                  </a:cubicBezTo>
                  <a:cubicBezTo>
                    <a:pt x="193" y="505"/>
                    <a:pt x="196" y="511"/>
                    <a:pt x="197" y="518"/>
                  </a:cubicBezTo>
                  <a:cubicBezTo>
                    <a:pt x="227" y="518"/>
                    <a:pt x="227" y="518"/>
                    <a:pt x="227" y="518"/>
                  </a:cubicBezTo>
                  <a:cubicBezTo>
                    <a:pt x="231" y="518"/>
                    <a:pt x="235" y="519"/>
                    <a:pt x="238" y="522"/>
                  </a:cubicBezTo>
                  <a:cubicBezTo>
                    <a:pt x="238" y="522"/>
                    <a:pt x="238" y="522"/>
                    <a:pt x="238" y="522"/>
                  </a:cubicBezTo>
                  <a:cubicBezTo>
                    <a:pt x="241" y="525"/>
                    <a:pt x="243" y="529"/>
                    <a:pt x="243" y="533"/>
                  </a:cubicBezTo>
                  <a:cubicBezTo>
                    <a:pt x="243" y="552"/>
                    <a:pt x="243" y="552"/>
                    <a:pt x="243" y="552"/>
                  </a:cubicBezTo>
                  <a:cubicBezTo>
                    <a:pt x="243" y="555"/>
                    <a:pt x="242" y="557"/>
                    <a:pt x="241" y="559"/>
                  </a:cubicBezTo>
                  <a:cubicBezTo>
                    <a:pt x="265" y="562"/>
                    <a:pt x="286" y="573"/>
                    <a:pt x="302" y="589"/>
                  </a:cubicBezTo>
                  <a:cubicBezTo>
                    <a:pt x="321" y="609"/>
                    <a:pt x="333" y="635"/>
                    <a:pt x="333" y="664"/>
                  </a:cubicBezTo>
                  <a:cubicBezTo>
                    <a:pt x="333" y="718"/>
                    <a:pt x="333" y="718"/>
                    <a:pt x="333" y="718"/>
                  </a:cubicBezTo>
                  <a:cubicBezTo>
                    <a:pt x="333" y="747"/>
                    <a:pt x="321" y="774"/>
                    <a:pt x="302" y="793"/>
                  </a:cubicBezTo>
                  <a:cubicBezTo>
                    <a:pt x="286" y="809"/>
                    <a:pt x="265" y="820"/>
                    <a:pt x="241" y="823"/>
                  </a:cubicBezTo>
                  <a:cubicBezTo>
                    <a:pt x="242" y="825"/>
                    <a:pt x="243" y="828"/>
                    <a:pt x="243" y="830"/>
                  </a:cubicBezTo>
                  <a:cubicBezTo>
                    <a:pt x="243" y="849"/>
                    <a:pt x="243" y="849"/>
                    <a:pt x="243" y="849"/>
                  </a:cubicBezTo>
                  <a:cubicBezTo>
                    <a:pt x="243" y="853"/>
                    <a:pt x="241" y="857"/>
                    <a:pt x="238" y="860"/>
                  </a:cubicBezTo>
                  <a:cubicBezTo>
                    <a:pt x="238" y="860"/>
                    <a:pt x="238" y="860"/>
                    <a:pt x="238" y="860"/>
                  </a:cubicBezTo>
                  <a:cubicBezTo>
                    <a:pt x="235" y="863"/>
                    <a:pt x="231" y="865"/>
                    <a:pt x="227" y="865"/>
                  </a:cubicBezTo>
                  <a:cubicBezTo>
                    <a:pt x="171" y="865"/>
                    <a:pt x="171" y="865"/>
                    <a:pt x="171" y="865"/>
                  </a:cubicBezTo>
                  <a:cubicBezTo>
                    <a:pt x="171" y="893"/>
                    <a:pt x="171" y="893"/>
                    <a:pt x="171" y="893"/>
                  </a:cubicBezTo>
                  <a:cubicBezTo>
                    <a:pt x="190" y="912"/>
                    <a:pt x="190" y="912"/>
                    <a:pt x="190" y="912"/>
                  </a:cubicBezTo>
                  <a:cubicBezTo>
                    <a:pt x="192" y="914"/>
                    <a:pt x="192" y="917"/>
                    <a:pt x="190" y="919"/>
                  </a:cubicBezTo>
                  <a:cubicBezTo>
                    <a:pt x="173" y="936"/>
                    <a:pt x="173" y="936"/>
                    <a:pt x="173" y="936"/>
                  </a:cubicBezTo>
                  <a:cubicBezTo>
                    <a:pt x="190" y="953"/>
                    <a:pt x="190" y="953"/>
                    <a:pt x="190" y="953"/>
                  </a:cubicBezTo>
                  <a:cubicBezTo>
                    <a:pt x="190" y="953"/>
                    <a:pt x="190" y="953"/>
                    <a:pt x="190" y="953"/>
                  </a:cubicBezTo>
                  <a:cubicBezTo>
                    <a:pt x="190" y="953"/>
                    <a:pt x="190" y="953"/>
                    <a:pt x="190" y="953"/>
                  </a:cubicBezTo>
                  <a:cubicBezTo>
                    <a:pt x="207" y="970"/>
                    <a:pt x="207" y="970"/>
                    <a:pt x="207" y="970"/>
                  </a:cubicBezTo>
                  <a:cubicBezTo>
                    <a:pt x="225" y="953"/>
                    <a:pt x="225" y="953"/>
                    <a:pt x="225" y="953"/>
                  </a:cubicBezTo>
                  <a:cubicBezTo>
                    <a:pt x="226" y="951"/>
                    <a:pt x="229" y="951"/>
                    <a:pt x="231" y="953"/>
                  </a:cubicBezTo>
                  <a:cubicBezTo>
                    <a:pt x="252" y="973"/>
                    <a:pt x="252" y="973"/>
                    <a:pt x="252" y="973"/>
                  </a:cubicBezTo>
                  <a:cubicBezTo>
                    <a:pt x="254" y="975"/>
                    <a:pt x="254" y="978"/>
                    <a:pt x="252" y="980"/>
                  </a:cubicBezTo>
                  <a:cubicBezTo>
                    <a:pt x="231" y="1001"/>
                    <a:pt x="231" y="1001"/>
                    <a:pt x="231" y="1001"/>
                  </a:cubicBezTo>
                  <a:cubicBezTo>
                    <a:pt x="229" y="1002"/>
                    <a:pt x="226" y="1002"/>
                    <a:pt x="225" y="1001"/>
                  </a:cubicBezTo>
                  <a:cubicBezTo>
                    <a:pt x="207" y="984"/>
                    <a:pt x="207" y="984"/>
                    <a:pt x="207" y="984"/>
                  </a:cubicBezTo>
                  <a:cubicBezTo>
                    <a:pt x="190" y="1001"/>
                    <a:pt x="190" y="1001"/>
                    <a:pt x="190" y="1001"/>
                  </a:cubicBezTo>
                  <a:cubicBezTo>
                    <a:pt x="173" y="1018"/>
                    <a:pt x="173" y="1018"/>
                    <a:pt x="173" y="1018"/>
                  </a:cubicBezTo>
                  <a:cubicBezTo>
                    <a:pt x="190" y="1034"/>
                    <a:pt x="190" y="1034"/>
                    <a:pt x="190" y="1034"/>
                  </a:cubicBezTo>
                  <a:cubicBezTo>
                    <a:pt x="191" y="1036"/>
                    <a:pt x="191" y="1039"/>
                    <a:pt x="190" y="1041"/>
                  </a:cubicBezTo>
                  <a:cubicBezTo>
                    <a:pt x="171" y="1059"/>
                    <a:pt x="171" y="1059"/>
                    <a:pt x="171" y="1059"/>
                  </a:cubicBezTo>
                  <a:cubicBezTo>
                    <a:pt x="171" y="1145"/>
                    <a:pt x="171" y="1145"/>
                    <a:pt x="171" y="1145"/>
                  </a:cubicBezTo>
                  <a:cubicBezTo>
                    <a:pt x="177" y="1146"/>
                    <a:pt x="181" y="1149"/>
                    <a:pt x="185" y="1152"/>
                  </a:cubicBezTo>
                  <a:cubicBezTo>
                    <a:pt x="189" y="1157"/>
                    <a:pt x="192" y="1163"/>
                    <a:pt x="192" y="1170"/>
                  </a:cubicBezTo>
                  <a:cubicBezTo>
                    <a:pt x="192" y="1176"/>
                    <a:pt x="190" y="1181"/>
                    <a:pt x="187" y="1186"/>
                  </a:cubicBezTo>
                  <a:cubicBezTo>
                    <a:pt x="198" y="1228"/>
                    <a:pt x="198" y="1228"/>
                    <a:pt x="198" y="1228"/>
                  </a:cubicBezTo>
                  <a:cubicBezTo>
                    <a:pt x="199" y="1230"/>
                    <a:pt x="197" y="1233"/>
                    <a:pt x="195" y="1233"/>
                  </a:cubicBezTo>
                  <a:cubicBezTo>
                    <a:pt x="192" y="1234"/>
                    <a:pt x="190" y="1233"/>
                    <a:pt x="189" y="1230"/>
                  </a:cubicBezTo>
                  <a:cubicBezTo>
                    <a:pt x="179" y="1192"/>
                    <a:pt x="179" y="1192"/>
                    <a:pt x="179" y="1192"/>
                  </a:cubicBezTo>
                  <a:cubicBezTo>
                    <a:pt x="177" y="1194"/>
                    <a:pt x="174" y="1195"/>
                    <a:pt x="171" y="1195"/>
                  </a:cubicBezTo>
                  <a:close/>
                  <a:moveTo>
                    <a:pt x="187" y="518"/>
                  </a:moveTo>
                  <a:cubicBezTo>
                    <a:pt x="186" y="514"/>
                    <a:pt x="184" y="510"/>
                    <a:pt x="182" y="507"/>
                  </a:cubicBezTo>
                  <a:cubicBezTo>
                    <a:pt x="178" y="504"/>
                    <a:pt x="172" y="501"/>
                    <a:pt x="167" y="501"/>
                  </a:cubicBezTo>
                  <a:cubicBezTo>
                    <a:pt x="161" y="501"/>
                    <a:pt x="156" y="504"/>
                    <a:pt x="152" y="507"/>
                  </a:cubicBezTo>
                  <a:cubicBezTo>
                    <a:pt x="149" y="510"/>
                    <a:pt x="147" y="514"/>
                    <a:pt x="146" y="518"/>
                  </a:cubicBezTo>
                  <a:cubicBezTo>
                    <a:pt x="187" y="518"/>
                    <a:pt x="187" y="518"/>
                    <a:pt x="187" y="518"/>
                  </a:cubicBezTo>
                  <a:close/>
                  <a:moveTo>
                    <a:pt x="164" y="1049"/>
                  </a:moveTo>
                  <a:cubicBezTo>
                    <a:pt x="165" y="1049"/>
                    <a:pt x="166" y="1048"/>
                    <a:pt x="167" y="1048"/>
                  </a:cubicBezTo>
                  <a:cubicBezTo>
                    <a:pt x="167" y="1048"/>
                    <a:pt x="168" y="1048"/>
                    <a:pt x="168" y="1049"/>
                  </a:cubicBezTo>
                  <a:cubicBezTo>
                    <a:pt x="179" y="1037"/>
                    <a:pt x="179" y="1037"/>
                    <a:pt x="179" y="1037"/>
                  </a:cubicBezTo>
                  <a:cubicBezTo>
                    <a:pt x="166" y="1024"/>
                    <a:pt x="166" y="1024"/>
                    <a:pt x="166" y="1024"/>
                  </a:cubicBezTo>
                  <a:cubicBezTo>
                    <a:pt x="152" y="1037"/>
                    <a:pt x="152" y="1037"/>
                    <a:pt x="152" y="1037"/>
                  </a:cubicBezTo>
                  <a:cubicBezTo>
                    <a:pt x="164" y="1049"/>
                    <a:pt x="164" y="1049"/>
                    <a:pt x="164" y="1049"/>
                  </a:cubicBezTo>
                  <a:close/>
                  <a:moveTo>
                    <a:pt x="206" y="612"/>
                  </a:moveTo>
                  <a:cubicBezTo>
                    <a:pt x="206" y="614"/>
                    <a:pt x="204" y="616"/>
                    <a:pt x="202" y="616"/>
                  </a:cubicBezTo>
                  <a:cubicBezTo>
                    <a:pt x="200" y="616"/>
                    <a:pt x="199" y="614"/>
                    <a:pt x="199" y="612"/>
                  </a:cubicBezTo>
                  <a:cubicBezTo>
                    <a:pt x="199" y="591"/>
                    <a:pt x="199" y="591"/>
                    <a:pt x="199" y="591"/>
                  </a:cubicBezTo>
                  <a:cubicBezTo>
                    <a:pt x="199" y="584"/>
                    <a:pt x="196" y="578"/>
                    <a:pt x="192" y="574"/>
                  </a:cubicBezTo>
                  <a:cubicBezTo>
                    <a:pt x="189" y="571"/>
                    <a:pt x="185" y="569"/>
                    <a:pt x="182" y="568"/>
                  </a:cubicBezTo>
                  <a:cubicBezTo>
                    <a:pt x="152" y="568"/>
                    <a:pt x="152" y="568"/>
                    <a:pt x="152" y="568"/>
                  </a:cubicBezTo>
                  <a:cubicBezTo>
                    <a:pt x="148" y="569"/>
                    <a:pt x="144" y="571"/>
                    <a:pt x="142" y="574"/>
                  </a:cubicBezTo>
                  <a:cubicBezTo>
                    <a:pt x="137" y="578"/>
                    <a:pt x="134" y="584"/>
                    <a:pt x="134" y="591"/>
                  </a:cubicBezTo>
                  <a:cubicBezTo>
                    <a:pt x="134" y="791"/>
                    <a:pt x="134" y="791"/>
                    <a:pt x="134" y="791"/>
                  </a:cubicBezTo>
                  <a:cubicBezTo>
                    <a:pt x="134" y="798"/>
                    <a:pt x="137" y="804"/>
                    <a:pt x="142" y="808"/>
                  </a:cubicBezTo>
                  <a:cubicBezTo>
                    <a:pt x="144" y="811"/>
                    <a:pt x="148" y="813"/>
                    <a:pt x="152" y="815"/>
                  </a:cubicBezTo>
                  <a:cubicBezTo>
                    <a:pt x="182" y="815"/>
                    <a:pt x="182" y="815"/>
                    <a:pt x="182" y="815"/>
                  </a:cubicBezTo>
                  <a:cubicBezTo>
                    <a:pt x="185" y="813"/>
                    <a:pt x="189" y="811"/>
                    <a:pt x="192" y="808"/>
                  </a:cubicBezTo>
                  <a:cubicBezTo>
                    <a:pt x="196" y="804"/>
                    <a:pt x="199" y="798"/>
                    <a:pt x="199" y="791"/>
                  </a:cubicBezTo>
                  <a:cubicBezTo>
                    <a:pt x="199" y="640"/>
                    <a:pt x="199" y="640"/>
                    <a:pt x="199" y="640"/>
                  </a:cubicBezTo>
                  <a:cubicBezTo>
                    <a:pt x="199" y="638"/>
                    <a:pt x="200" y="636"/>
                    <a:pt x="202" y="636"/>
                  </a:cubicBezTo>
                  <a:cubicBezTo>
                    <a:pt x="204" y="636"/>
                    <a:pt x="206" y="638"/>
                    <a:pt x="206" y="640"/>
                  </a:cubicBezTo>
                  <a:cubicBezTo>
                    <a:pt x="206" y="791"/>
                    <a:pt x="206" y="791"/>
                    <a:pt x="206" y="791"/>
                  </a:cubicBezTo>
                  <a:cubicBezTo>
                    <a:pt x="206" y="800"/>
                    <a:pt x="202" y="808"/>
                    <a:pt x="197" y="814"/>
                  </a:cubicBezTo>
                  <a:cubicBezTo>
                    <a:pt x="196" y="814"/>
                    <a:pt x="196" y="814"/>
                    <a:pt x="196" y="815"/>
                  </a:cubicBezTo>
                  <a:cubicBezTo>
                    <a:pt x="203" y="815"/>
                    <a:pt x="203" y="815"/>
                    <a:pt x="203" y="815"/>
                  </a:cubicBezTo>
                  <a:cubicBezTo>
                    <a:pt x="220" y="812"/>
                    <a:pt x="235" y="803"/>
                    <a:pt x="246" y="792"/>
                  </a:cubicBezTo>
                  <a:cubicBezTo>
                    <a:pt x="261" y="777"/>
                    <a:pt x="270" y="757"/>
                    <a:pt x="270" y="735"/>
                  </a:cubicBezTo>
                  <a:cubicBezTo>
                    <a:pt x="270" y="734"/>
                    <a:pt x="270" y="734"/>
                    <a:pt x="270" y="734"/>
                  </a:cubicBezTo>
                  <a:cubicBezTo>
                    <a:pt x="270" y="732"/>
                    <a:pt x="272" y="730"/>
                    <a:pt x="274" y="730"/>
                  </a:cubicBezTo>
                  <a:cubicBezTo>
                    <a:pt x="276" y="730"/>
                    <a:pt x="277" y="732"/>
                    <a:pt x="277" y="734"/>
                  </a:cubicBezTo>
                  <a:cubicBezTo>
                    <a:pt x="277" y="735"/>
                    <a:pt x="277" y="735"/>
                    <a:pt x="277" y="735"/>
                  </a:cubicBezTo>
                  <a:cubicBezTo>
                    <a:pt x="277" y="759"/>
                    <a:pt x="267" y="781"/>
                    <a:pt x="251" y="797"/>
                  </a:cubicBezTo>
                  <a:cubicBezTo>
                    <a:pt x="244" y="804"/>
                    <a:pt x="236" y="810"/>
                    <a:pt x="226" y="815"/>
                  </a:cubicBezTo>
                  <a:cubicBezTo>
                    <a:pt x="227" y="815"/>
                    <a:pt x="227" y="815"/>
                    <a:pt x="227" y="815"/>
                  </a:cubicBezTo>
                  <a:cubicBezTo>
                    <a:pt x="254" y="815"/>
                    <a:pt x="278" y="804"/>
                    <a:pt x="295" y="786"/>
                  </a:cubicBezTo>
                  <a:cubicBezTo>
                    <a:pt x="313" y="769"/>
                    <a:pt x="324" y="744"/>
                    <a:pt x="324" y="718"/>
                  </a:cubicBezTo>
                  <a:cubicBezTo>
                    <a:pt x="324" y="664"/>
                    <a:pt x="324" y="664"/>
                    <a:pt x="324" y="664"/>
                  </a:cubicBezTo>
                  <a:cubicBezTo>
                    <a:pt x="324" y="638"/>
                    <a:pt x="313" y="614"/>
                    <a:pt x="295" y="596"/>
                  </a:cubicBezTo>
                  <a:cubicBezTo>
                    <a:pt x="278" y="579"/>
                    <a:pt x="254" y="568"/>
                    <a:pt x="227" y="568"/>
                  </a:cubicBezTo>
                  <a:cubicBezTo>
                    <a:pt x="226" y="568"/>
                    <a:pt x="226" y="568"/>
                    <a:pt x="226" y="568"/>
                  </a:cubicBezTo>
                  <a:cubicBezTo>
                    <a:pt x="236" y="572"/>
                    <a:pt x="244" y="578"/>
                    <a:pt x="251" y="585"/>
                  </a:cubicBezTo>
                  <a:cubicBezTo>
                    <a:pt x="267" y="601"/>
                    <a:pt x="277" y="623"/>
                    <a:pt x="277" y="647"/>
                  </a:cubicBezTo>
                  <a:cubicBezTo>
                    <a:pt x="277" y="706"/>
                    <a:pt x="277" y="706"/>
                    <a:pt x="277" y="706"/>
                  </a:cubicBezTo>
                  <a:cubicBezTo>
                    <a:pt x="277" y="708"/>
                    <a:pt x="276" y="710"/>
                    <a:pt x="274" y="710"/>
                  </a:cubicBezTo>
                  <a:cubicBezTo>
                    <a:pt x="272" y="710"/>
                    <a:pt x="270" y="708"/>
                    <a:pt x="270" y="706"/>
                  </a:cubicBezTo>
                  <a:cubicBezTo>
                    <a:pt x="270" y="647"/>
                    <a:pt x="270" y="647"/>
                    <a:pt x="270" y="647"/>
                  </a:cubicBezTo>
                  <a:cubicBezTo>
                    <a:pt x="270" y="625"/>
                    <a:pt x="261" y="605"/>
                    <a:pt x="246" y="590"/>
                  </a:cubicBezTo>
                  <a:cubicBezTo>
                    <a:pt x="235" y="579"/>
                    <a:pt x="220" y="571"/>
                    <a:pt x="203" y="568"/>
                  </a:cubicBezTo>
                  <a:cubicBezTo>
                    <a:pt x="196" y="568"/>
                    <a:pt x="196" y="568"/>
                    <a:pt x="196" y="568"/>
                  </a:cubicBezTo>
                  <a:cubicBezTo>
                    <a:pt x="196" y="568"/>
                    <a:pt x="196" y="568"/>
                    <a:pt x="197" y="569"/>
                  </a:cubicBezTo>
                  <a:cubicBezTo>
                    <a:pt x="202" y="574"/>
                    <a:pt x="206" y="582"/>
                    <a:pt x="206" y="591"/>
                  </a:cubicBezTo>
                  <a:cubicBezTo>
                    <a:pt x="206" y="612"/>
                    <a:pt x="206" y="612"/>
                    <a:pt x="206" y="612"/>
                  </a:cubicBezTo>
                  <a:close/>
                  <a:moveTo>
                    <a:pt x="138" y="815"/>
                  </a:moveTo>
                  <a:cubicBezTo>
                    <a:pt x="137" y="814"/>
                    <a:pt x="137" y="814"/>
                    <a:pt x="137" y="814"/>
                  </a:cubicBezTo>
                  <a:cubicBezTo>
                    <a:pt x="131" y="808"/>
                    <a:pt x="127" y="800"/>
                    <a:pt x="127" y="791"/>
                  </a:cubicBezTo>
                  <a:cubicBezTo>
                    <a:pt x="127" y="591"/>
                    <a:pt x="127" y="591"/>
                    <a:pt x="127" y="591"/>
                  </a:cubicBezTo>
                  <a:cubicBezTo>
                    <a:pt x="127" y="582"/>
                    <a:pt x="131" y="574"/>
                    <a:pt x="137" y="569"/>
                  </a:cubicBezTo>
                  <a:cubicBezTo>
                    <a:pt x="137" y="568"/>
                    <a:pt x="137" y="568"/>
                    <a:pt x="138" y="568"/>
                  </a:cubicBezTo>
                  <a:cubicBezTo>
                    <a:pt x="130" y="568"/>
                    <a:pt x="130" y="568"/>
                    <a:pt x="130" y="568"/>
                  </a:cubicBezTo>
                  <a:cubicBezTo>
                    <a:pt x="119" y="570"/>
                    <a:pt x="109" y="574"/>
                    <a:pt x="100" y="580"/>
                  </a:cubicBezTo>
                  <a:cubicBezTo>
                    <a:pt x="87" y="588"/>
                    <a:pt x="76" y="601"/>
                    <a:pt x="70" y="616"/>
                  </a:cubicBezTo>
                  <a:cubicBezTo>
                    <a:pt x="69" y="617"/>
                    <a:pt x="67" y="618"/>
                    <a:pt x="65" y="617"/>
                  </a:cubicBezTo>
                  <a:cubicBezTo>
                    <a:pt x="63" y="617"/>
                    <a:pt x="63" y="615"/>
                    <a:pt x="63" y="613"/>
                  </a:cubicBezTo>
                  <a:cubicBezTo>
                    <a:pt x="70" y="597"/>
                    <a:pt x="82" y="583"/>
                    <a:pt x="96" y="574"/>
                  </a:cubicBezTo>
                  <a:cubicBezTo>
                    <a:pt x="100" y="572"/>
                    <a:pt x="103" y="569"/>
                    <a:pt x="107" y="568"/>
                  </a:cubicBezTo>
                  <a:cubicBezTo>
                    <a:pt x="106" y="568"/>
                    <a:pt x="106" y="568"/>
                    <a:pt x="106" y="568"/>
                  </a:cubicBezTo>
                  <a:cubicBezTo>
                    <a:pt x="80" y="568"/>
                    <a:pt x="55" y="579"/>
                    <a:pt x="38" y="596"/>
                  </a:cubicBezTo>
                  <a:cubicBezTo>
                    <a:pt x="20" y="614"/>
                    <a:pt x="10" y="638"/>
                    <a:pt x="10" y="664"/>
                  </a:cubicBezTo>
                  <a:cubicBezTo>
                    <a:pt x="10" y="718"/>
                    <a:pt x="10" y="718"/>
                    <a:pt x="10" y="718"/>
                  </a:cubicBezTo>
                  <a:cubicBezTo>
                    <a:pt x="10" y="744"/>
                    <a:pt x="20" y="769"/>
                    <a:pt x="38" y="786"/>
                  </a:cubicBezTo>
                  <a:cubicBezTo>
                    <a:pt x="55" y="804"/>
                    <a:pt x="80" y="815"/>
                    <a:pt x="106" y="815"/>
                  </a:cubicBezTo>
                  <a:cubicBezTo>
                    <a:pt x="107" y="815"/>
                    <a:pt x="107" y="815"/>
                    <a:pt x="107" y="815"/>
                  </a:cubicBezTo>
                  <a:cubicBezTo>
                    <a:pt x="100" y="811"/>
                    <a:pt x="94" y="807"/>
                    <a:pt x="88" y="802"/>
                  </a:cubicBezTo>
                  <a:cubicBezTo>
                    <a:pt x="73" y="790"/>
                    <a:pt x="62" y="771"/>
                    <a:pt x="58" y="751"/>
                  </a:cubicBezTo>
                  <a:cubicBezTo>
                    <a:pt x="57" y="749"/>
                    <a:pt x="59" y="747"/>
                    <a:pt x="61" y="747"/>
                  </a:cubicBezTo>
                  <a:cubicBezTo>
                    <a:pt x="62" y="746"/>
                    <a:pt x="64" y="748"/>
                    <a:pt x="65" y="750"/>
                  </a:cubicBezTo>
                  <a:cubicBezTo>
                    <a:pt x="68" y="768"/>
                    <a:pt x="78" y="785"/>
                    <a:pt x="93" y="797"/>
                  </a:cubicBezTo>
                  <a:cubicBezTo>
                    <a:pt x="103" y="806"/>
                    <a:pt x="116" y="812"/>
                    <a:pt x="130" y="815"/>
                  </a:cubicBezTo>
                  <a:cubicBezTo>
                    <a:pt x="138" y="815"/>
                    <a:pt x="138" y="815"/>
                    <a:pt x="138" y="815"/>
                  </a:cubicBezTo>
                  <a:close/>
                  <a:moveTo>
                    <a:pt x="56" y="641"/>
                  </a:moveTo>
                  <a:cubicBezTo>
                    <a:pt x="56" y="642"/>
                    <a:pt x="56" y="643"/>
                    <a:pt x="56" y="644"/>
                  </a:cubicBezTo>
                  <a:cubicBezTo>
                    <a:pt x="56" y="646"/>
                    <a:pt x="56" y="647"/>
                    <a:pt x="56" y="647"/>
                  </a:cubicBezTo>
                  <a:cubicBezTo>
                    <a:pt x="56" y="723"/>
                    <a:pt x="56" y="723"/>
                    <a:pt x="56" y="723"/>
                  </a:cubicBezTo>
                  <a:cubicBezTo>
                    <a:pt x="56" y="725"/>
                    <a:pt x="58" y="726"/>
                    <a:pt x="60" y="726"/>
                  </a:cubicBezTo>
                  <a:cubicBezTo>
                    <a:pt x="62" y="726"/>
                    <a:pt x="63" y="725"/>
                    <a:pt x="63" y="723"/>
                  </a:cubicBezTo>
                  <a:cubicBezTo>
                    <a:pt x="63" y="647"/>
                    <a:pt x="63" y="647"/>
                    <a:pt x="63" y="647"/>
                  </a:cubicBezTo>
                  <a:cubicBezTo>
                    <a:pt x="63" y="646"/>
                    <a:pt x="63" y="645"/>
                    <a:pt x="63" y="645"/>
                  </a:cubicBezTo>
                  <a:cubicBezTo>
                    <a:pt x="63" y="644"/>
                    <a:pt x="63" y="643"/>
                    <a:pt x="64" y="642"/>
                  </a:cubicBezTo>
                  <a:cubicBezTo>
                    <a:pt x="64" y="640"/>
                    <a:pt x="62" y="638"/>
                    <a:pt x="60" y="638"/>
                  </a:cubicBezTo>
                  <a:cubicBezTo>
                    <a:pt x="58" y="638"/>
                    <a:pt x="57" y="639"/>
                    <a:pt x="56" y="641"/>
                  </a:cubicBezTo>
                  <a:close/>
                  <a:moveTo>
                    <a:pt x="227" y="824"/>
                  </a:moveTo>
                  <a:cubicBezTo>
                    <a:pt x="227" y="824"/>
                    <a:pt x="227" y="824"/>
                    <a:pt x="227" y="824"/>
                  </a:cubicBezTo>
                  <a:cubicBezTo>
                    <a:pt x="106" y="824"/>
                    <a:pt x="106" y="824"/>
                    <a:pt x="106" y="824"/>
                  </a:cubicBezTo>
                  <a:cubicBezTo>
                    <a:pt x="106" y="824"/>
                    <a:pt x="106" y="824"/>
                    <a:pt x="106" y="824"/>
                  </a:cubicBezTo>
                  <a:cubicBezTo>
                    <a:pt x="105" y="824"/>
                    <a:pt x="103" y="825"/>
                    <a:pt x="102" y="826"/>
                  </a:cubicBezTo>
                  <a:cubicBezTo>
                    <a:pt x="102" y="826"/>
                    <a:pt x="102" y="826"/>
                    <a:pt x="102" y="826"/>
                  </a:cubicBezTo>
                  <a:cubicBezTo>
                    <a:pt x="101" y="827"/>
                    <a:pt x="100" y="828"/>
                    <a:pt x="100" y="830"/>
                  </a:cubicBezTo>
                  <a:cubicBezTo>
                    <a:pt x="100" y="849"/>
                    <a:pt x="100" y="849"/>
                    <a:pt x="100" y="849"/>
                  </a:cubicBezTo>
                  <a:cubicBezTo>
                    <a:pt x="100" y="851"/>
                    <a:pt x="101" y="852"/>
                    <a:pt x="102" y="853"/>
                  </a:cubicBezTo>
                  <a:cubicBezTo>
                    <a:pt x="103" y="854"/>
                    <a:pt x="105" y="855"/>
                    <a:pt x="106" y="855"/>
                  </a:cubicBezTo>
                  <a:cubicBezTo>
                    <a:pt x="167" y="855"/>
                    <a:pt x="167" y="855"/>
                    <a:pt x="167" y="855"/>
                  </a:cubicBezTo>
                  <a:cubicBezTo>
                    <a:pt x="227" y="855"/>
                    <a:pt x="227" y="855"/>
                    <a:pt x="227" y="855"/>
                  </a:cubicBezTo>
                  <a:cubicBezTo>
                    <a:pt x="229" y="855"/>
                    <a:pt x="230" y="854"/>
                    <a:pt x="231" y="854"/>
                  </a:cubicBezTo>
                  <a:cubicBezTo>
                    <a:pt x="231" y="853"/>
                    <a:pt x="231" y="853"/>
                    <a:pt x="231" y="853"/>
                  </a:cubicBezTo>
                  <a:cubicBezTo>
                    <a:pt x="232" y="852"/>
                    <a:pt x="233" y="851"/>
                    <a:pt x="233" y="849"/>
                  </a:cubicBezTo>
                  <a:cubicBezTo>
                    <a:pt x="233" y="830"/>
                    <a:pt x="233" y="830"/>
                    <a:pt x="233" y="830"/>
                  </a:cubicBezTo>
                  <a:cubicBezTo>
                    <a:pt x="233" y="828"/>
                    <a:pt x="232" y="827"/>
                    <a:pt x="231" y="826"/>
                  </a:cubicBezTo>
                  <a:cubicBezTo>
                    <a:pt x="231" y="826"/>
                    <a:pt x="231" y="826"/>
                    <a:pt x="231" y="826"/>
                  </a:cubicBezTo>
                  <a:cubicBezTo>
                    <a:pt x="230" y="825"/>
                    <a:pt x="229" y="824"/>
                    <a:pt x="227" y="824"/>
                  </a:cubicBezTo>
                  <a:close/>
                  <a:moveTo>
                    <a:pt x="227" y="527"/>
                  </a:moveTo>
                  <a:cubicBezTo>
                    <a:pt x="192" y="527"/>
                    <a:pt x="192" y="527"/>
                    <a:pt x="192" y="527"/>
                  </a:cubicBezTo>
                  <a:cubicBezTo>
                    <a:pt x="141" y="527"/>
                    <a:pt x="141" y="527"/>
                    <a:pt x="141" y="527"/>
                  </a:cubicBezTo>
                  <a:cubicBezTo>
                    <a:pt x="106" y="527"/>
                    <a:pt x="106" y="527"/>
                    <a:pt x="106" y="527"/>
                  </a:cubicBezTo>
                  <a:cubicBezTo>
                    <a:pt x="105" y="527"/>
                    <a:pt x="103" y="528"/>
                    <a:pt x="102" y="529"/>
                  </a:cubicBezTo>
                  <a:cubicBezTo>
                    <a:pt x="102" y="529"/>
                    <a:pt x="102" y="529"/>
                    <a:pt x="102" y="529"/>
                  </a:cubicBezTo>
                  <a:cubicBezTo>
                    <a:pt x="101" y="530"/>
                    <a:pt x="100" y="531"/>
                    <a:pt x="100" y="533"/>
                  </a:cubicBezTo>
                  <a:cubicBezTo>
                    <a:pt x="100" y="552"/>
                    <a:pt x="100" y="552"/>
                    <a:pt x="100" y="552"/>
                  </a:cubicBezTo>
                  <a:cubicBezTo>
                    <a:pt x="100" y="554"/>
                    <a:pt x="101" y="555"/>
                    <a:pt x="102" y="556"/>
                  </a:cubicBezTo>
                  <a:cubicBezTo>
                    <a:pt x="102" y="556"/>
                    <a:pt x="102" y="556"/>
                    <a:pt x="102" y="556"/>
                  </a:cubicBezTo>
                  <a:cubicBezTo>
                    <a:pt x="103" y="557"/>
                    <a:pt x="105" y="558"/>
                    <a:pt x="106" y="558"/>
                  </a:cubicBezTo>
                  <a:cubicBezTo>
                    <a:pt x="106" y="558"/>
                    <a:pt x="106" y="558"/>
                    <a:pt x="106" y="558"/>
                  </a:cubicBezTo>
                  <a:cubicBezTo>
                    <a:pt x="227" y="558"/>
                    <a:pt x="227" y="558"/>
                    <a:pt x="227" y="558"/>
                  </a:cubicBezTo>
                  <a:cubicBezTo>
                    <a:pt x="227" y="558"/>
                    <a:pt x="227" y="558"/>
                    <a:pt x="227" y="558"/>
                  </a:cubicBezTo>
                  <a:cubicBezTo>
                    <a:pt x="229" y="558"/>
                    <a:pt x="230" y="558"/>
                    <a:pt x="231" y="557"/>
                  </a:cubicBezTo>
                  <a:cubicBezTo>
                    <a:pt x="231" y="556"/>
                    <a:pt x="231" y="556"/>
                    <a:pt x="231" y="556"/>
                  </a:cubicBezTo>
                  <a:cubicBezTo>
                    <a:pt x="232" y="555"/>
                    <a:pt x="233" y="554"/>
                    <a:pt x="233" y="552"/>
                  </a:cubicBezTo>
                  <a:cubicBezTo>
                    <a:pt x="233" y="533"/>
                    <a:pt x="233" y="533"/>
                    <a:pt x="233" y="533"/>
                  </a:cubicBezTo>
                  <a:cubicBezTo>
                    <a:pt x="233" y="531"/>
                    <a:pt x="232" y="530"/>
                    <a:pt x="231" y="529"/>
                  </a:cubicBezTo>
                  <a:cubicBezTo>
                    <a:pt x="230" y="528"/>
                    <a:pt x="229" y="527"/>
                    <a:pt x="227" y="527"/>
                  </a:cubicBezTo>
                  <a:close/>
                  <a:moveTo>
                    <a:pt x="167" y="929"/>
                  </a:moveTo>
                  <a:cubicBezTo>
                    <a:pt x="180" y="916"/>
                    <a:pt x="180" y="916"/>
                    <a:pt x="180" y="916"/>
                  </a:cubicBezTo>
                  <a:cubicBezTo>
                    <a:pt x="167" y="902"/>
                    <a:pt x="167" y="902"/>
                    <a:pt x="167" y="902"/>
                  </a:cubicBezTo>
                  <a:cubicBezTo>
                    <a:pt x="153" y="916"/>
                    <a:pt x="153" y="916"/>
                    <a:pt x="153" y="916"/>
                  </a:cubicBezTo>
                  <a:cubicBezTo>
                    <a:pt x="167" y="929"/>
                    <a:pt x="167" y="929"/>
                    <a:pt x="167" y="929"/>
                  </a:cubicBezTo>
                  <a:close/>
                  <a:moveTo>
                    <a:pt x="242" y="977"/>
                  </a:moveTo>
                  <a:cubicBezTo>
                    <a:pt x="228" y="963"/>
                    <a:pt x="228" y="963"/>
                    <a:pt x="228" y="963"/>
                  </a:cubicBezTo>
                  <a:cubicBezTo>
                    <a:pt x="214" y="977"/>
                    <a:pt x="214" y="977"/>
                    <a:pt x="214" y="977"/>
                  </a:cubicBezTo>
                  <a:cubicBezTo>
                    <a:pt x="228" y="991"/>
                    <a:pt x="228" y="991"/>
                    <a:pt x="228" y="991"/>
                  </a:cubicBezTo>
                  <a:cubicBezTo>
                    <a:pt x="242" y="977"/>
                    <a:pt x="242" y="977"/>
                    <a:pt x="242" y="977"/>
                  </a:cubicBezTo>
                  <a:close/>
                  <a:moveTo>
                    <a:pt x="187" y="991"/>
                  </a:moveTo>
                  <a:cubicBezTo>
                    <a:pt x="201" y="977"/>
                    <a:pt x="201" y="977"/>
                    <a:pt x="201" y="977"/>
                  </a:cubicBezTo>
                  <a:cubicBezTo>
                    <a:pt x="187" y="963"/>
                    <a:pt x="187" y="963"/>
                    <a:pt x="187" y="963"/>
                  </a:cubicBezTo>
                  <a:cubicBezTo>
                    <a:pt x="173" y="977"/>
                    <a:pt x="173" y="977"/>
                    <a:pt x="173" y="977"/>
                  </a:cubicBezTo>
                  <a:cubicBezTo>
                    <a:pt x="187" y="991"/>
                    <a:pt x="187" y="991"/>
                    <a:pt x="187" y="991"/>
                  </a:cubicBezTo>
                  <a:close/>
                  <a:moveTo>
                    <a:pt x="105" y="963"/>
                  </a:moveTo>
                  <a:cubicBezTo>
                    <a:pt x="92" y="977"/>
                    <a:pt x="92" y="977"/>
                    <a:pt x="92" y="977"/>
                  </a:cubicBezTo>
                  <a:cubicBezTo>
                    <a:pt x="105" y="991"/>
                    <a:pt x="105" y="991"/>
                    <a:pt x="105" y="991"/>
                  </a:cubicBezTo>
                  <a:cubicBezTo>
                    <a:pt x="119" y="977"/>
                    <a:pt x="119" y="977"/>
                    <a:pt x="119" y="977"/>
                  </a:cubicBezTo>
                  <a:cubicBezTo>
                    <a:pt x="105" y="963"/>
                    <a:pt x="105" y="963"/>
                    <a:pt x="105" y="963"/>
                  </a:cubicBezTo>
                  <a:close/>
                  <a:moveTo>
                    <a:pt x="146" y="963"/>
                  </a:moveTo>
                  <a:cubicBezTo>
                    <a:pt x="133" y="977"/>
                    <a:pt x="133" y="977"/>
                    <a:pt x="133" y="977"/>
                  </a:cubicBezTo>
                  <a:cubicBezTo>
                    <a:pt x="146" y="991"/>
                    <a:pt x="146" y="991"/>
                    <a:pt x="146" y="991"/>
                  </a:cubicBezTo>
                  <a:cubicBezTo>
                    <a:pt x="160" y="977"/>
                    <a:pt x="160" y="977"/>
                    <a:pt x="160" y="977"/>
                  </a:cubicBezTo>
                  <a:cubicBezTo>
                    <a:pt x="146" y="963"/>
                    <a:pt x="146" y="963"/>
                    <a:pt x="146" y="963"/>
                  </a:cubicBezTo>
                  <a:close/>
                  <a:moveTo>
                    <a:pt x="153" y="956"/>
                  </a:moveTo>
                  <a:cubicBezTo>
                    <a:pt x="167" y="970"/>
                    <a:pt x="167" y="970"/>
                    <a:pt x="167" y="970"/>
                  </a:cubicBezTo>
                  <a:cubicBezTo>
                    <a:pt x="180" y="956"/>
                    <a:pt x="180" y="956"/>
                    <a:pt x="180" y="956"/>
                  </a:cubicBezTo>
                  <a:cubicBezTo>
                    <a:pt x="167" y="943"/>
                    <a:pt x="167" y="943"/>
                    <a:pt x="167" y="943"/>
                  </a:cubicBezTo>
                  <a:cubicBezTo>
                    <a:pt x="153" y="956"/>
                    <a:pt x="153" y="956"/>
                    <a:pt x="153" y="956"/>
                  </a:cubicBezTo>
                  <a:close/>
                  <a:moveTo>
                    <a:pt x="167" y="984"/>
                  </a:moveTo>
                  <a:cubicBezTo>
                    <a:pt x="153" y="997"/>
                    <a:pt x="153" y="997"/>
                    <a:pt x="153" y="997"/>
                  </a:cubicBezTo>
                  <a:cubicBezTo>
                    <a:pt x="167" y="1011"/>
                    <a:pt x="167" y="1011"/>
                    <a:pt x="167" y="1011"/>
                  </a:cubicBezTo>
                  <a:cubicBezTo>
                    <a:pt x="180" y="997"/>
                    <a:pt x="180" y="997"/>
                    <a:pt x="180" y="997"/>
                  </a:cubicBezTo>
                  <a:lnTo>
                    <a:pt x="167" y="9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6" name="Oval 31"/>
            <p:cNvSpPr>
              <a:spLocks noChangeArrowheads="1"/>
            </p:cNvSpPr>
            <p:nvPr/>
          </p:nvSpPr>
          <p:spPr bwMode="auto">
            <a:xfrm>
              <a:off x="6518276" y="1949450"/>
              <a:ext cx="98425" cy="1000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7" name="Oval 32"/>
            <p:cNvSpPr>
              <a:spLocks noChangeArrowheads="1"/>
            </p:cNvSpPr>
            <p:nvPr/>
          </p:nvSpPr>
          <p:spPr bwMode="auto">
            <a:xfrm>
              <a:off x="6534151" y="209708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28" name="Oval 33"/>
            <p:cNvSpPr>
              <a:spLocks noChangeArrowheads="1"/>
            </p:cNvSpPr>
            <p:nvPr/>
          </p:nvSpPr>
          <p:spPr bwMode="auto">
            <a:xfrm>
              <a:off x="6534151" y="183991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0" name="Oval 34"/>
            <p:cNvSpPr>
              <a:spLocks noChangeArrowheads="1"/>
            </p:cNvSpPr>
            <p:nvPr/>
          </p:nvSpPr>
          <p:spPr bwMode="auto">
            <a:xfrm>
              <a:off x="6518276" y="2720975"/>
              <a:ext cx="98425"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1" name="Oval 35"/>
            <p:cNvSpPr>
              <a:spLocks noChangeArrowheads="1"/>
            </p:cNvSpPr>
            <p:nvPr/>
          </p:nvSpPr>
          <p:spPr bwMode="auto">
            <a:xfrm>
              <a:off x="6534151" y="2865438"/>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2" name="Oval 36"/>
            <p:cNvSpPr>
              <a:spLocks noChangeArrowheads="1"/>
            </p:cNvSpPr>
            <p:nvPr/>
          </p:nvSpPr>
          <p:spPr bwMode="auto">
            <a:xfrm>
              <a:off x="6534151" y="2608263"/>
              <a:ext cx="66675"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0237" name="Freeform 41"/>
          <p:cNvSpPr>
            <a:spLocks noEditPoints="1"/>
          </p:cNvSpPr>
          <p:nvPr/>
        </p:nvSpPr>
        <p:spPr bwMode="auto">
          <a:xfrm>
            <a:off x="8180265" y="160450"/>
            <a:ext cx="1141413" cy="338138"/>
          </a:xfrm>
          <a:custGeom>
            <a:avLst/>
            <a:gdLst>
              <a:gd name="T0" fmla="*/ 270 w 333"/>
              <a:gd name="T1" fmla="*/ 0 h 99"/>
              <a:gd name="T2" fmla="*/ 6 w 333"/>
              <a:gd name="T3" fmla="*/ 12 h 99"/>
              <a:gd name="T4" fmla="*/ 13 w 333"/>
              <a:gd name="T5" fmla="*/ 6 h 99"/>
              <a:gd name="T6" fmla="*/ 38 w 333"/>
              <a:gd name="T7" fmla="*/ 6 h 99"/>
              <a:gd name="T8" fmla="*/ 44 w 333"/>
              <a:gd name="T9" fmla="*/ 12 h 99"/>
              <a:gd name="T10" fmla="*/ 82 w 333"/>
              <a:gd name="T11" fmla="*/ 0 h 99"/>
              <a:gd name="T12" fmla="*/ 120 w 333"/>
              <a:gd name="T13" fmla="*/ 12 h 99"/>
              <a:gd name="T14" fmla="*/ 112 w 333"/>
              <a:gd name="T15" fmla="*/ 6 h 99"/>
              <a:gd name="T16" fmla="*/ 120 w 333"/>
              <a:gd name="T17" fmla="*/ 0 h 99"/>
              <a:gd name="T18" fmla="*/ 25 w 333"/>
              <a:gd name="T19" fmla="*/ 41 h 99"/>
              <a:gd name="T20" fmla="*/ 32 w 333"/>
              <a:gd name="T21" fmla="*/ 35 h 99"/>
              <a:gd name="T22" fmla="*/ 57 w 333"/>
              <a:gd name="T23" fmla="*/ 35 h 99"/>
              <a:gd name="T24" fmla="*/ 63 w 333"/>
              <a:gd name="T25" fmla="*/ 41 h 99"/>
              <a:gd name="T26" fmla="*/ 101 w 333"/>
              <a:gd name="T27" fmla="*/ 28 h 99"/>
              <a:gd name="T28" fmla="*/ 44 w 333"/>
              <a:gd name="T29" fmla="*/ 70 h 99"/>
              <a:gd name="T30" fmla="*/ 51 w 333"/>
              <a:gd name="T31" fmla="*/ 63 h 99"/>
              <a:gd name="T32" fmla="*/ 76 w 333"/>
              <a:gd name="T33" fmla="*/ 63 h 99"/>
              <a:gd name="T34" fmla="*/ 82 w 333"/>
              <a:gd name="T35" fmla="*/ 70 h 99"/>
              <a:gd name="T36" fmla="*/ 119 w 333"/>
              <a:gd name="T37" fmla="*/ 70 h 99"/>
              <a:gd name="T38" fmla="*/ 119 w 333"/>
              <a:gd name="T39" fmla="*/ 57 h 99"/>
              <a:gd name="T40" fmla="*/ 120 w 333"/>
              <a:gd name="T41" fmla="*/ 70 h 99"/>
              <a:gd name="T42" fmla="*/ 63 w 333"/>
              <a:gd name="T43" fmla="*/ 86 h 99"/>
              <a:gd name="T44" fmla="*/ 101 w 333"/>
              <a:gd name="T45" fmla="*/ 99 h 99"/>
              <a:gd name="T46" fmla="*/ 107 w 333"/>
              <a:gd name="T47" fmla="*/ 92 h 99"/>
              <a:gd name="T48" fmla="*/ 238 w 333"/>
              <a:gd name="T49" fmla="*/ 6 h 99"/>
              <a:gd name="T50" fmla="*/ 232 w 333"/>
              <a:gd name="T51" fmla="*/ 12 h 99"/>
              <a:gd name="T52" fmla="*/ 194 w 333"/>
              <a:gd name="T53" fmla="*/ 0 h 99"/>
              <a:gd name="T54" fmla="*/ 156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5 w 333"/>
              <a:gd name="T71" fmla="*/ 41 h 99"/>
              <a:gd name="T72" fmla="*/ 138 w 333"/>
              <a:gd name="T73" fmla="*/ 28 h 99"/>
              <a:gd name="T74" fmla="*/ 308 w 333"/>
              <a:gd name="T75" fmla="*/ 70 h 99"/>
              <a:gd name="T76" fmla="*/ 301 w 333"/>
              <a:gd name="T77" fmla="*/ 63 h 99"/>
              <a:gd name="T78" fmla="*/ 276 w 333"/>
              <a:gd name="T79" fmla="*/ 63 h 99"/>
              <a:gd name="T80" fmla="*/ 270 w 333"/>
              <a:gd name="T81" fmla="*/ 70 h 99"/>
              <a:gd name="T82" fmla="*/ 232 w 333"/>
              <a:gd name="T83" fmla="*/ 57 h 99"/>
              <a:gd name="T84" fmla="*/ 194 w 333"/>
              <a:gd name="T85" fmla="*/ 70 h 99"/>
              <a:gd name="T86" fmla="*/ 188 w 333"/>
              <a:gd name="T87" fmla="*/ 63 h 99"/>
              <a:gd name="T88" fmla="*/ 163 w 333"/>
              <a:gd name="T89" fmla="*/ 63 h 99"/>
              <a:gd name="T90" fmla="*/ 156 w 333"/>
              <a:gd name="T91" fmla="*/ 70 h 99"/>
              <a:gd name="T92" fmla="*/ 326 w 333"/>
              <a:gd name="T93" fmla="*/ 86 h 99"/>
              <a:gd name="T94" fmla="*/ 289 w 333"/>
              <a:gd name="T95" fmla="*/ 99 h 99"/>
              <a:gd name="T96" fmla="*/ 282 w 333"/>
              <a:gd name="T97" fmla="*/ 92 h 99"/>
              <a:gd name="T98" fmla="*/ 257 w 333"/>
              <a:gd name="T99" fmla="*/ 92 h 99"/>
              <a:gd name="T100" fmla="*/ 251 w 333"/>
              <a:gd name="T101" fmla="*/ 99 h 99"/>
              <a:gd name="T102" fmla="*/ 213 w 333"/>
              <a:gd name="T103" fmla="*/ 86 h 99"/>
              <a:gd name="T104" fmla="*/ 175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3" y="12"/>
                  <a:pt x="276" y="9"/>
                  <a:pt x="276" y="6"/>
                </a:cubicBezTo>
                <a:cubicBezTo>
                  <a:pt x="276" y="2"/>
                  <a:pt x="273" y="0"/>
                  <a:pt x="270" y="0"/>
                </a:cubicBezTo>
                <a:cubicBezTo>
                  <a:pt x="266" y="0"/>
                  <a:pt x="263" y="2"/>
                  <a:pt x="263" y="6"/>
                </a:cubicBezTo>
                <a:cubicBezTo>
                  <a:pt x="263" y="9"/>
                  <a:pt x="266" y="12"/>
                  <a:pt x="270" y="12"/>
                </a:cubicBezTo>
                <a:close/>
                <a:moveTo>
                  <a:pt x="6" y="12"/>
                </a:moveTo>
                <a:cubicBezTo>
                  <a:pt x="3" y="12"/>
                  <a:pt x="0" y="9"/>
                  <a:pt x="0" y="6"/>
                </a:cubicBezTo>
                <a:cubicBezTo>
                  <a:pt x="0" y="2"/>
                  <a:pt x="3" y="0"/>
                  <a:pt x="6" y="0"/>
                </a:cubicBezTo>
                <a:cubicBezTo>
                  <a:pt x="10" y="0"/>
                  <a:pt x="13" y="2"/>
                  <a:pt x="13" y="6"/>
                </a:cubicBezTo>
                <a:cubicBezTo>
                  <a:pt x="13" y="9"/>
                  <a:pt x="10" y="12"/>
                  <a:pt x="6" y="12"/>
                </a:cubicBezTo>
                <a:close/>
                <a:moveTo>
                  <a:pt x="44" y="12"/>
                </a:moveTo>
                <a:cubicBezTo>
                  <a:pt x="41" y="12"/>
                  <a:pt x="38" y="9"/>
                  <a:pt x="38" y="6"/>
                </a:cubicBezTo>
                <a:cubicBezTo>
                  <a:pt x="38" y="2"/>
                  <a:pt x="41" y="0"/>
                  <a:pt x="44" y="0"/>
                </a:cubicBezTo>
                <a:cubicBezTo>
                  <a:pt x="48" y="0"/>
                  <a:pt x="51" y="2"/>
                  <a:pt x="51" y="6"/>
                </a:cubicBezTo>
                <a:cubicBezTo>
                  <a:pt x="51" y="9"/>
                  <a:pt x="48" y="12"/>
                  <a:pt x="44" y="12"/>
                </a:cubicBezTo>
                <a:close/>
                <a:moveTo>
                  <a:pt x="82" y="12"/>
                </a:moveTo>
                <a:cubicBezTo>
                  <a:pt x="79" y="12"/>
                  <a:pt x="76" y="9"/>
                  <a:pt x="76" y="6"/>
                </a:cubicBezTo>
                <a:cubicBezTo>
                  <a:pt x="76" y="2"/>
                  <a:pt x="79" y="0"/>
                  <a:pt x="82" y="0"/>
                </a:cubicBezTo>
                <a:cubicBezTo>
                  <a:pt x="86" y="0"/>
                  <a:pt x="88" y="2"/>
                  <a:pt x="88" y="6"/>
                </a:cubicBezTo>
                <a:cubicBezTo>
                  <a:pt x="88" y="9"/>
                  <a:pt x="86" y="12"/>
                  <a:pt x="82" y="12"/>
                </a:cubicBezTo>
                <a:close/>
                <a:moveTo>
                  <a:pt x="120" y="12"/>
                </a:moveTo>
                <a:cubicBezTo>
                  <a:pt x="120" y="12"/>
                  <a:pt x="119" y="12"/>
                  <a:pt x="119" y="12"/>
                </a:cubicBezTo>
                <a:cubicBezTo>
                  <a:pt x="119" y="12"/>
                  <a:pt x="119" y="12"/>
                  <a:pt x="119" y="12"/>
                </a:cubicBezTo>
                <a:cubicBezTo>
                  <a:pt x="115" y="12"/>
                  <a:pt x="112" y="9"/>
                  <a:pt x="112" y="6"/>
                </a:cubicBezTo>
                <a:cubicBezTo>
                  <a:pt x="112" y="2"/>
                  <a:pt x="115" y="0"/>
                  <a:pt x="119" y="0"/>
                </a:cubicBezTo>
                <a:cubicBezTo>
                  <a:pt x="119" y="0"/>
                  <a:pt x="119" y="0"/>
                  <a:pt x="119" y="0"/>
                </a:cubicBezTo>
                <a:cubicBezTo>
                  <a:pt x="119" y="0"/>
                  <a:pt x="120" y="0"/>
                  <a:pt x="120" y="0"/>
                </a:cubicBezTo>
                <a:cubicBezTo>
                  <a:pt x="123" y="0"/>
                  <a:pt x="126" y="2"/>
                  <a:pt x="126" y="6"/>
                </a:cubicBezTo>
                <a:cubicBezTo>
                  <a:pt x="126" y="9"/>
                  <a:pt x="123" y="12"/>
                  <a:pt x="120" y="12"/>
                </a:cubicBezTo>
                <a:close/>
                <a:moveTo>
                  <a:pt x="25" y="41"/>
                </a:moveTo>
                <a:cubicBezTo>
                  <a:pt x="22" y="41"/>
                  <a:pt x="19" y="38"/>
                  <a:pt x="19" y="35"/>
                </a:cubicBezTo>
                <a:cubicBezTo>
                  <a:pt x="19" y="31"/>
                  <a:pt x="22" y="28"/>
                  <a:pt x="25" y="28"/>
                </a:cubicBezTo>
                <a:cubicBezTo>
                  <a:pt x="29" y="28"/>
                  <a:pt x="32" y="31"/>
                  <a:pt x="32" y="35"/>
                </a:cubicBezTo>
                <a:cubicBezTo>
                  <a:pt x="32" y="38"/>
                  <a:pt x="29" y="41"/>
                  <a:pt x="25" y="41"/>
                </a:cubicBezTo>
                <a:close/>
                <a:moveTo>
                  <a:pt x="63" y="41"/>
                </a:moveTo>
                <a:cubicBezTo>
                  <a:pt x="60" y="41"/>
                  <a:pt x="57" y="38"/>
                  <a:pt x="57" y="35"/>
                </a:cubicBezTo>
                <a:cubicBezTo>
                  <a:pt x="57" y="31"/>
                  <a:pt x="60" y="28"/>
                  <a:pt x="63" y="28"/>
                </a:cubicBezTo>
                <a:cubicBezTo>
                  <a:pt x="67" y="28"/>
                  <a:pt x="69" y="31"/>
                  <a:pt x="69" y="35"/>
                </a:cubicBezTo>
                <a:cubicBezTo>
                  <a:pt x="69" y="38"/>
                  <a:pt x="67" y="41"/>
                  <a:pt x="63" y="41"/>
                </a:cubicBezTo>
                <a:close/>
                <a:moveTo>
                  <a:pt x="101" y="41"/>
                </a:moveTo>
                <a:cubicBezTo>
                  <a:pt x="97" y="41"/>
                  <a:pt x="95" y="38"/>
                  <a:pt x="95" y="35"/>
                </a:cubicBezTo>
                <a:cubicBezTo>
                  <a:pt x="95" y="31"/>
                  <a:pt x="97" y="28"/>
                  <a:pt x="101" y="28"/>
                </a:cubicBezTo>
                <a:cubicBezTo>
                  <a:pt x="104" y="28"/>
                  <a:pt x="107" y="31"/>
                  <a:pt x="107" y="35"/>
                </a:cubicBezTo>
                <a:cubicBezTo>
                  <a:pt x="107" y="38"/>
                  <a:pt x="104" y="41"/>
                  <a:pt x="101" y="41"/>
                </a:cubicBezTo>
                <a:close/>
                <a:moveTo>
                  <a:pt x="44" y="70"/>
                </a:moveTo>
                <a:cubicBezTo>
                  <a:pt x="41" y="70"/>
                  <a:pt x="38" y="67"/>
                  <a:pt x="38" y="63"/>
                </a:cubicBezTo>
                <a:cubicBezTo>
                  <a:pt x="38" y="60"/>
                  <a:pt x="41" y="57"/>
                  <a:pt x="44" y="57"/>
                </a:cubicBezTo>
                <a:cubicBezTo>
                  <a:pt x="48" y="57"/>
                  <a:pt x="51" y="60"/>
                  <a:pt x="51" y="63"/>
                </a:cubicBezTo>
                <a:cubicBezTo>
                  <a:pt x="51" y="67"/>
                  <a:pt x="48" y="70"/>
                  <a:pt x="44" y="70"/>
                </a:cubicBezTo>
                <a:close/>
                <a:moveTo>
                  <a:pt x="82" y="70"/>
                </a:moveTo>
                <a:cubicBezTo>
                  <a:pt x="79" y="70"/>
                  <a:pt x="76" y="67"/>
                  <a:pt x="76" y="63"/>
                </a:cubicBezTo>
                <a:cubicBezTo>
                  <a:pt x="76" y="60"/>
                  <a:pt x="79" y="57"/>
                  <a:pt x="82" y="57"/>
                </a:cubicBezTo>
                <a:cubicBezTo>
                  <a:pt x="86" y="57"/>
                  <a:pt x="88" y="60"/>
                  <a:pt x="88" y="63"/>
                </a:cubicBezTo>
                <a:cubicBezTo>
                  <a:pt x="88" y="67"/>
                  <a:pt x="86" y="70"/>
                  <a:pt x="82" y="70"/>
                </a:cubicBezTo>
                <a:close/>
                <a:moveTo>
                  <a:pt x="120" y="70"/>
                </a:moveTo>
                <a:cubicBezTo>
                  <a:pt x="120" y="70"/>
                  <a:pt x="119" y="70"/>
                  <a:pt x="119" y="70"/>
                </a:cubicBezTo>
                <a:cubicBezTo>
                  <a:pt x="119" y="70"/>
                  <a:pt x="119" y="70"/>
                  <a:pt x="119" y="70"/>
                </a:cubicBezTo>
                <a:cubicBezTo>
                  <a:pt x="115" y="70"/>
                  <a:pt x="112" y="67"/>
                  <a:pt x="112" y="63"/>
                </a:cubicBezTo>
                <a:cubicBezTo>
                  <a:pt x="112" y="60"/>
                  <a:pt x="115" y="57"/>
                  <a:pt x="119" y="57"/>
                </a:cubicBezTo>
                <a:cubicBezTo>
                  <a:pt x="119" y="57"/>
                  <a:pt x="119" y="57"/>
                  <a:pt x="119" y="57"/>
                </a:cubicBezTo>
                <a:cubicBezTo>
                  <a:pt x="119" y="57"/>
                  <a:pt x="120" y="57"/>
                  <a:pt x="120" y="57"/>
                </a:cubicBezTo>
                <a:cubicBezTo>
                  <a:pt x="123" y="57"/>
                  <a:pt x="126" y="60"/>
                  <a:pt x="126" y="63"/>
                </a:cubicBezTo>
                <a:cubicBezTo>
                  <a:pt x="126" y="67"/>
                  <a:pt x="123" y="70"/>
                  <a:pt x="120" y="70"/>
                </a:cubicBezTo>
                <a:close/>
                <a:moveTo>
                  <a:pt x="63" y="99"/>
                </a:moveTo>
                <a:cubicBezTo>
                  <a:pt x="60" y="99"/>
                  <a:pt x="57" y="96"/>
                  <a:pt x="57" y="92"/>
                </a:cubicBezTo>
                <a:cubicBezTo>
                  <a:pt x="57" y="89"/>
                  <a:pt x="60" y="86"/>
                  <a:pt x="63" y="86"/>
                </a:cubicBezTo>
                <a:cubicBezTo>
                  <a:pt x="67" y="86"/>
                  <a:pt x="69" y="89"/>
                  <a:pt x="69" y="92"/>
                </a:cubicBezTo>
                <a:cubicBezTo>
                  <a:pt x="69" y="96"/>
                  <a:pt x="67" y="99"/>
                  <a:pt x="63" y="99"/>
                </a:cubicBezTo>
                <a:close/>
                <a:moveTo>
                  <a:pt x="101" y="99"/>
                </a:moveTo>
                <a:cubicBezTo>
                  <a:pt x="97" y="99"/>
                  <a:pt x="95" y="96"/>
                  <a:pt x="95" y="92"/>
                </a:cubicBezTo>
                <a:cubicBezTo>
                  <a:pt x="95" y="89"/>
                  <a:pt x="97" y="86"/>
                  <a:pt x="101" y="86"/>
                </a:cubicBezTo>
                <a:cubicBezTo>
                  <a:pt x="104" y="86"/>
                  <a:pt x="107" y="89"/>
                  <a:pt x="107" y="92"/>
                </a:cubicBezTo>
                <a:cubicBezTo>
                  <a:pt x="107" y="96"/>
                  <a:pt x="104" y="99"/>
                  <a:pt x="101" y="99"/>
                </a:cubicBezTo>
                <a:close/>
                <a:moveTo>
                  <a:pt x="232" y="12"/>
                </a:moveTo>
                <a:cubicBezTo>
                  <a:pt x="236" y="12"/>
                  <a:pt x="238" y="9"/>
                  <a:pt x="238" y="6"/>
                </a:cubicBezTo>
                <a:cubicBezTo>
                  <a:pt x="238" y="2"/>
                  <a:pt x="236" y="0"/>
                  <a:pt x="232" y="0"/>
                </a:cubicBezTo>
                <a:cubicBezTo>
                  <a:pt x="229" y="0"/>
                  <a:pt x="226" y="2"/>
                  <a:pt x="226" y="6"/>
                </a:cubicBezTo>
                <a:cubicBezTo>
                  <a:pt x="226" y="9"/>
                  <a:pt x="229" y="12"/>
                  <a:pt x="232" y="12"/>
                </a:cubicBezTo>
                <a:close/>
                <a:moveTo>
                  <a:pt x="194" y="12"/>
                </a:moveTo>
                <a:cubicBezTo>
                  <a:pt x="198" y="12"/>
                  <a:pt x="201" y="9"/>
                  <a:pt x="201" y="6"/>
                </a:cubicBezTo>
                <a:cubicBezTo>
                  <a:pt x="201" y="2"/>
                  <a:pt x="198" y="0"/>
                  <a:pt x="194" y="0"/>
                </a:cubicBezTo>
                <a:cubicBezTo>
                  <a:pt x="191" y="0"/>
                  <a:pt x="188" y="2"/>
                  <a:pt x="188" y="6"/>
                </a:cubicBezTo>
                <a:cubicBezTo>
                  <a:pt x="188" y="9"/>
                  <a:pt x="191" y="12"/>
                  <a:pt x="194" y="12"/>
                </a:cubicBezTo>
                <a:close/>
                <a:moveTo>
                  <a:pt x="156" y="12"/>
                </a:moveTo>
                <a:cubicBezTo>
                  <a:pt x="160" y="12"/>
                  <a:pt x="163" y="9"/>
                  <a:pt x="163" y="6"/>
                </a:cubicBezTo>
                <a:cubicBezTo>
                  <a:pt x="163" y="2"/>
                  <a:pt x="160" y="0"/>
                  <a:pt x="156" y="0"/>
                </a:cubicBezTo>
                <a:cubicBezTo>
                  <a:pt x="153" y="0"/>
                  <a:pt x="150" y="2"/>
                  <a:pt x="150" y="6"/>
                </a:cubicBezTo>
                <a:cubicBezTo>
                  <a:pt x="150" y="9"/>
                  <a:pt x="153" y="12"/>
                  <a:pt x="156" y="12"/>
                </a:cubicBezTo>
                <a:close/>
                <a:moveTo>
                  <a:pt x="289" y="41"/>
                </a:moveTo>
                <a:cubicBezTo>
                  <a:pt x="292" y="41"/>
                  <a:pt x="295" y="38"/>
                  <a:pt x="295" y="35"/>
                </a:cubicBezTo>
                <a:cubicBezTo>
                  <a:pt x="295" y="31"/>
                  <a:pt x="292" y="28"/>
                  <a:pt x="289" y="28"/>
                </a:cubicBezTo>
                <a:cubicBezTo>
                  <a:pt x="285" y="28"/>
                  <a:pt x="282" y="31"/>
                  <a:pt x="282" y="35"/>
                </a:cubicBezTo>
                <a:cubicBezTo>
                  <a:pt x="282" y="38"/>
                  <a:pt x="285" y="41"/>
                  <a:pt x="289" y="41"/>
                </a:cubicBezTo>
                <a:close/>
                <a:moveTo>
                  <a:pt x="251" y="41"/>
                </a:moveTo>
                <a:cubicBezTo>
                  <a:pt x="254" y="41"/>
                  <a:pt x="257" y="38"/>
                  <a:pt x="257" y="35"/>
                </a:cubicBezTo>
                <a:cubicBezTo>
                  <a:pt x="257" y="31"/>
                  <a:pt x="254" y="28"/>
                  <a:pt x="251" y="28"/>
                </a:cubicBezTo>
                <a:cubicBezTo>
                  <a:pt x="247" y="28"/>
                  <a:pt x="245" y="31"/>
                  <a:pt x="245" y="35"/>
                </a:cubicBezTo>
                <a:cubicBezTo>
                  <a:pt x="245" y="38"/>
                  <a:pt x="247" y="41"/>
                  <a:pt x="251" y="41"/>
                </a:cubicBezTo>
                <a:close/>
                <a:moveTo>
                  <a:pt x="213" y="41"/>
                </a:moveTo>
                <a:cubicBezTo>
                  <a:pt x="217" y="41"/>
                  <a:pt x="219" y="38"/>
                  <a:pt x="219" y="35"/>
                </a:cubicBezTo>
                <a:cubicBezTo>
                  <a:pt x="219" y="31"/>
                  <a:pt x="217" y="28"/>
                  <a:pt x="213" y="28"/>
                </a:cubicBezTo>
                <a:cubicBezTo>
                  <a:pt x="210" y="28"/>
                  <a:pt x="207" y="31"/>
                  <a:pt x="207" y="35"/>
                </a:cubicBezTo>
                <a:cubicBezTo>
                  <a:pt x="207" y="38"/>
                  <a:pt x="210" y="41"/>
                  <a:pt x="213" y="41"/>
                </a:cubicBezTo>
                <a:close/>
                <a:moveTo>
                  <a:pt x="175" y="41"/>
                </a:moveTo>
                <a:cubicBezTo>
                  <a:pt x="179" y="41"/>
                  <a:pt x="182" y="38"/>
                  <a:pt x="182" y="35"/>
                </a:cubicBezTo>
                <a:cubicBezTo>
                  <a:pt x="182" y="31"/>
                  <a:pt x="179" y="28"/>
                  <a:pt x="175" y="28"/>
                </a:cubicBezTo>
                <a:cubicBezTo>
                  <a:pt x="172" y="28"/>
                  <a:pt x="169" y="31"/>
                  <a:pt x="169" y="35"/>
                </a:cubicBezTo>
                <a:cubicBezTo>
                  <a:pt x="169" y="38"/>
                  <a:pt x="172" y="41"/>
                  <a:pt x="175"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3"/>
                </a:cubicBezTo>
                <a:cubicBezTo>
                  <a:pt x="314" y="60"/>
                  <a:pt x="311" y="57"/>
                  <a:pt x="308" y="57"/>
                </a:cubicBezTo>
                <a:cubicBezTo>
                  <a:pt x="304" y="57"/>
                  <a:pt x="301" y="60"/>
                  <a:pt x="301" y="63"/>
                </a:cubicBezTo>
                <a:cubicBezTo>
                  <a:pt x="301" y="67"/>
                  <a:pt x="304" y="70"/>
                  <a:pt x="308" y="70"/>
                </a:cubicBezTo>
                <a:close/>
                <a:moveTo>
                  <a:pt x="270" y="70"/>
                </a:moveTo>
                <a:cubicBezTo>
                  <a:pt x="273" y="70"/>
                  <a:pt x="276" y="67"/>
                  <a:pt x="276" y="63"/>
                </a:cubicBezTo>
                <a:cubicBezTo>
                  <a:pt x="276" y="60"/>
                  <a:pt x="273" y="57"/>
                  <a:pt x="270" y="57"/>
                </a:cubicBezTo>
                <a:cubicBezTo>
                  <a:pt x="266" y="57"/>
                  <a:pt x="263" y="60"/>
                  <a:pt x="263" y="63"/>
                </a:cubicBezTo>
                <a:cubicBezTo>
                  <a:pt x="263" y="67"/>
                  <a:pt x="266" y="70"/>
                  <a:pt x="270" y="70"/>
                </a:cubicBezTo>
                <a:close/>
                <a:moveTo>
                  <a:pt x="232" y="70"/>
                </a:moveTo>
                <a:cubicBezTo>
                  <a:pt x="236" y="70"/>
                  <a:pt x="238" y="67"/>
                  <a:pt x="238" y="63"/>
                </a:cubicBezTo>
                <a:cubicBezTo>
                  <a:pt x="238" y="60"/>
                  <a:pt x="236" y="57"/>
                  <a:pt x="232" y="57"/>
                </a:cubicBezTo>
                <a:cubicBezTo>
                  <a:pt x="229" y="57"/>
                  <a:pt x="226" y="60"/>
                  <a:pt x="226" y="63"/>
                </a:cubicBezTo>
                <a:cubicBezTo>
                  <a:pt x="226" y="67"/>
                  <a:pt x="229" y="70"/>
                  <a:pt x="232" y="70"/>
                </a:cubicBezTo>
                <a:close/>
                <a:moveTo>
                  <a:pt x="194" y="70"/>
                </a:moveTo>
                <a:cubicBezTo>
                  <a:pt x="198" y="70"/>
                  <a:pt x="201" y="67"/>
                  <a:pt x="201" y="63"/>
                </a:cubicBezTo>
                <a:cubicBezTo>
                  <a:pt x="201" y="60"/>
                  <a:pt x="198" y="57"/>
                  <a:pt x="194" y="57"/>
                </a:cubicBezTo>
                <a:cubicBezTo>
                  <a:pt x="191" y="57"/>
                  <a:pt x="188" y="60"/>
                  <a:pt x="188" y="63"/>
                </a:cubicBezTo>
                <a:cubicBezTo>
                  <a:pt x="188" y="67"/>
                  <a:pt x="191" y="70"/>
                  <a:pt x="194" y="70"/>
                </a:cubicBezTo>
                <a:close/>
                <a:moveTo>
                  <a:pt x="156" y="70"/>
                </a:moveTo>
                <a:cubicBezTo>
                  <a:pt x="160" y="70"/>
                  <a:pt x="163" y="67"/>
                  <a:pt x="163" y="63"/>
                </a:cubicBezTo>
                <a:cubicBezTo>
                  <a:pt x="163" y="60"/>
                  <a:pt x="160" y="57"/>
                  <a:pt x="156" y="57"/>
                </a:cubicBezTo>
                <a:cubicBezTo>
                  <a:pt x="153" y="57"/>
                  <a:pt x="150" y="60"/>
                  <a:pt x="150" y="63"/>
                </a:cubicBezTo>
                <a:cubicBezTo>
                  <a:pt x="150" y="67"/>
                  <a:pt x="153" y="70"/>
                  <a:pt x="156" y="70"/>
                </a:cubicBezTo>
                <a:close/>
                <a:moveTo>
                  <a:pt x="326" y="99"/>
                </a:moveTo>
                <a:cubicBezTo>
                  <a:pt x="330" y="99"/>
                  <a:pt x="333" y="96"/>
                  <a:pt x="333" y="92"/>
                </a:cubicBezTo>
                <a:cubicBezTo>
                  <a:pt x="333" y="89"/>
                  <a:pt x="330" y="86"/>
                  <a:pt x="326" y="86"/>
                </a:cubicBezTo>
                <a:cubicBezTo>
                  <a:pt x="323" y="86"/>
                  <a:pt x="320" y="89"/>
                  <a:pt x="320" y="92"/>
                </a:cubicBezTo>
                <a:cubicBezTo>
                  <a:pt x="320" y="96"/>
                  <a:pt x="323" y="99"/>
                  <a:pt x="326" y="99"/>
                </a:cubicBezTo>
                <a:close/>
                <a:moveTo>
                  <a:pt x="289" y="99"/>
                </a:moveTo>
                <a:cubicBezTo>
                  <a:pt x="292" y="99"/>
                  <a:pt x="295" y="96"/>
                  <a:pt x="295" y="92"/>
                </a:cubicBezTo>
                <a:cubicBezTo>
                  <a:pt x="295" y="89"/>
                  <a:pt x="292" y="86"/>
                  <a:pt x="289" y="86"/>
                </a:cubicBezTo>
                <a:cubicBezTo>
                  <a:pt x="285" y="86"/>
                  <a:pt x="282" y="89"/>
                  <a:pt x="282" y="92"/>
                </a:cubicBezTo>
                <a:cubicBezTo>
                  <a:pt x="282" y="96"/>
                  <a:pt x="285" y="99"/>
                  <a:pt x="289" y="99"/>
                </a:cubicBezTo>
                <a:close/>
                <a:moveTo>
                  <a:pt x="251" y="99"/>
                </a:moveTo>
                <a:cubicBezTo>
                  <a:pt x="254" y="99"/>
                  <a:pt x="257" y="96"/>
                  <a:pt x="257" y="92"/>
                </a:cubicBezTo>
                <a:cubicBezTo>
                  <a:pt x="257" y="89"/>
                  <a:pt x="254" y="86"/>
                  <a:pt x="251" y="86"/>
                </a:cubicBezTo>
                <a:cubicBezTo>
                  <a:pt x="247" y="86"/>
                  <a:pt x="245" y="89"/>
                  <a:pt x="245" y="92"/>
                </a:cubicBezTo>
                <a:cubicBezTo>
                  <a:pt x="245" y="96"/>
                  <a:pt x="247" y="99"/>
                  <a:pt x="251" y="99"/>
                </a:cubicBezTo>
                <a:close/>
                <a:moveTo>
                  <a:pt x="213" y="99"/>
                </a:moveTo>
                <a:cubicBezTo>
                  <a:pt x="217" y="99"/>
                  <a:pt x="219" y="96"/>
                  <a:pt x="219" y="92"/>
                </a:cubicBezTo>
                <a:cubicBezTo>
                  <a:pt x="219" y="89"/>
                  <a:pt x="217" y="86"/>
                  <a:pt x="213" y="86"/>
                </a:cubicBezTo>
                <a:cubicBezTo>
                  <a:pt x="210" y="86"/>
                  <a:pt x="207" y="89"/>
                  <a:pt x="207" y="92"/>
                </a:cubicBezTo>
                <a:cubicBezTo>
                  <a:pt x="207" y="96"/>
                  <a:pt x="210" y="99"/>
                  <a:pt x="213" y="99"/>
                </a:cubicBezTo>
                <a:close/>
                <a:moveTo>
                  <a:pt x="175" y="99"/>
                </a:moveTo>
                <a:cubicBezTo>
                  <a:pt x="179" y="99"/>
                  <a:pt x="182" y="96"/>
                  <a:pt x="182" y="92"/>
                </a:cubicBezTo>
                <a:cubicBezTo>
                  <a:pt x="182" y="89"/>
                  <a:pt x="179" y="86"/>
                  <a:pt x="175" y="86"/>
                </a:cubicBezTo>
                <a:cubicBezTo>
                  <a:pt x="172" y="86"/>
                  <a:pt x="169" y="89"/>
                  <a:pt x="169" y="92"/>
                </a:cubicBezTo>
                <a:cubicBezTo>
                  <a:pt x="169" y="96"/>
                  <a:pt x="172" y="99"/>
                  <a:pt x="175"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8" name="Freeform 42"/>
          <p:cNvSpPr>
            <a:spLocks noEditPoints="1"/>
          </p:cNvSpPr>
          <p:nvPr/>
        </p:nvSpPr>
        <p:spPr bwMode="auto">
          <a:xfrm>
            <a:off x="9792934" y="-7030"/>
            <a:ext cx="2391084" cy="2447016"/>
          </a:xfrm>
          <a:custGeom>
            <a:avLst/>
            <a:gdLst>
              <a:gd name="T0" fmla="*/ 56 w 871"/>
              <a:gd name="T1" fmla="*/ 4 h 892"/>
              <a:gd name="T2" fmla="*/ 258 w 871"/>
              <a:gd name="T3" fmla="*/ 3 h 892"/>
              <a:gd name="T4" fmla="*/ 457 w 871"/>
              <a:gd name="T5" fmla="*/ 2 h 892"/>
              <a:gd name="T6" fmla="*/ 616 w 871"/>
              <a:gd name="T7" fmla="*/ 3 h 892"/>
              <a:gd name="T8" fmla="*/ 785 w 871"/>
              <a:gd name="T9" fmla="*/ 3 h 892"/>
              <a:gd name="T10" fmla="*/ 862 w 871"/>
              <a:gd name="T11" fmla="*/ 157 h 892"/>
              <a:gd name="T12" fmla="*/ 871 w 871"/>
              <a:gd name="T13" fmla="*/ 199 h 892"/>
              <a:gd name="T14" fmla="*/ 871 w 871"/>
              <a:gd name="T15" fmla="*/ 303 h 892"/>
              <a:gd name="T16" fmla="*/ 861 w 871"/>
              <a:gd name="T17" fmla="*/ 341 h 892"/>
              <a:gd name="T18" fmla="*/ 871 w 871"/>
              <a:gd name="T19" fmla="*/ 456 h 892"/>
              <a:gd name="T20" fmla="*/ 818 w 871"/>
              <a:gd name="T21" fmla="*/ 525 h 892"/>
              <a:gd name="T22" fmla="*/ 871 w 871"/>
              <a:gd name="T23" fmla="*/ 626 h 892"/>
              <a:gd name="T24" fmla="*/ 871 w 871"/>
              <a:gd name="T25" fmla="*/ 701 h 892"/>
              <a:gd name="T26" fmla="*/ 871 w 871"/>
              <a:gd name="T27" fmla="*/ 820 h 892"/>
              <a:gd name="T28" fmla="*/ 819 w 871"/>
              <a:gd name="T29" fmla="*/ 720 h 892"/>
              <a:gd name="T30" fmla="*/ 785 w 871"/>
              <a:gd name="T31" fmla="*/ 727 h 892"/>
              <a:gd name="T32" fmla="*/ 467 w 871"/>
              <a:gd name="T33" fmla="*/ 314 h 892"/>
              <a:gd name="T34" fmla="*/ 181 w 871"/>
              <a:gd name="T35" fmla="*/ 333 h 892"/>
              <a:gd name="T36" fmla="*/ 13 w 871"/>
              <a:gd name="T37" fmla="*/ 20 h 892"/>
              <a:gd name="T38" fmla="*/ 182 w 871"/>
              <a:gd name="T39" fmla="*/ 16 h 892"/>
              <a:gd name="T40" fmla="*/ 522 w 871"/>
              <a:gd name="T41" fmla="*/ 38 h 892"/>
              <a:gd name="T42" fmla="*/ 721 w 871"/>
              <a:gd name="T43" fmla="*/ 2 h 892"/>
              <a:gd name="T44" fmla="*/ 69 w 871"/>
              <a:gd name="T45" fmla="*/ 72 h 892"/>
              <a:gd name="T46" fmla="*/ 644 w 871"/>
              <a:gd name="T47" fmla="*/ 53 h 892"/>
              <a:gd name="T48" fmla="*/ 326 w 871"/>
              <a:gd name="T49" fmla="*/ 63 h 892"/>
              <a:gd name="T50" fmla="*/ 379 w 871"/>
              <a:gd name="T51" fmla="*/ 63 h 892"/>
              <a:gd name="T52" fmla="*/ 777 w 871"/>
              <a:gd name="T53" fmla="*/ 94 h 892"/>
              <a:gd name="T54" fmla="*/ 515 w 871"/>
              <a:gd name="T55" fmla="*/ 67 h 892"/>
              <a:gd name="T56" fmla="*/ 555 w 871"/>
              <a:gd name="T57" fmla="*/ 109 h 892"/>
              <a:gd name="T58" fmla="*/ 388 w 871"/>
              <a:gd name="T59" fmla="*/ 122 h 892"/>
              <a:gd name="T60" fmla="*/ 558 w 871"/>
              <a:gd name="T61" fmla="*/ 122 h 892"/>
              <a:gd name="T62" fmla="*/ 227 w 871"/>
              <a:gd name="T63" fmla="*/ 127 h 892"/>
              <a:gd name="T64" fmla="*/ 296 w 871"/>
              <a:gd name="T65" fmla="*/ 132 h 892"/>
              <a:gd name="T66" fmla="*/ 655 w 871"/>
              <a:gd name="T67" fmla="*/ 139 h 892"/>
              <a:gd name="T68" fmla="*/ 247 w 871"/>
              <a:gd name="T69" fmla="*/ 134 h 892"/>
              <a:gd name="T70" fmla="*/ 276 w 871"/>
              <a:gd name="T71" fmla="*/ 136 h 892"/>
              <a:gd name="T72" fmla="*/ 135 w 871"/>
              <a:gd name="T73" fmla="*/ 186 h 892"/>
              <a:gd name="T74" fmla="*/ 305 w 871"/>
              <a:gd name="T75" fmla="*/ 186 h 892"/>
              <a:gd name="T76" fmla="*/ 606 w 871"/>
              <a:gd name="T77" fmla="*/ 218 h 892"/>
              <a:gd name="T78" fmla="*/ 84 w 871"/>
              <a:gd name="T79" fmla="*/ 136 h 892"/>
              <a:gd name="T80" fmla="*/ 495 w 871"/>
              <a:gd name="T81" fmla="*/ 196 h 892"/>
              <a:gd name="T82" fmla="*/ 549 w 871"/>
              <a:gd name="T83" fmla="*/ 196 h 892"/>
              <a:gd name="T84" fmla="*/ 45 w 871"/>
              <a:gd name="T85" fmla="*/ 137 h 892"/>
              <a:gd name="T86" fmla="*/ 319 w 871"/>
              <a:gd name="T87" fmla="*/ 242 h 892"/>
              <a:gd name="T88" fmla="*/ 650 w 871"/>
              <a:gd name="T89" fmla="*/ 233 h 892"/>
              <a:gd name="T90" fmla="*/ 698 w 871"/>
              <a:gd name="T91" fmla="*/ 200 h 892"/>
              <a:gd name="T92" fmla="*/ 558 w 871"/>
              <a:gd name="T93" fmla="*/ 254 h 892"/>
              <a:gd name="T94" fmla="*/ 227 w 871"/>
              <a:gd name="T95" fmla="*/ 260 h 892"/>
              <a:gd name="T96" fmla="*/ 316 w 871"/>
              <a:gd name="T97" fmla="*/ 292 h 892"/>
              <a:gd name="T98" fmla="*/ 648 w 871"/>
              <a:gd name="T99" fmla="*/ 260 h 892"/>
              <a:gd name="T100" fmla="*/ 428 w 871"/>
              <a:gd name="T101" fmla="*/ 269 h 892"/>
              <a:gd name="T102" fmla="*/ 472 w 871"/>
              <a:gd name="T103" fmla="*/ 307 h 892"/>
              <a:gd name="T104" fmla="*/ 784 w 871"/>
              <a:gd name="T105" fmla="*/ 288 h 892"/>
              <a:gd name="T106" fmla="*/ 632 w 871"/>
              <a:gd name="T107" fmla="*/ 342 h 892"/>
              <a:gd name="T108" fmla="*/ 747 w 871"/>
              <a:gd name="T109" fmla="*/ 349 h 892"/>
              <a:gd name="T110" fmla="*/ 685 w 871"/>
              <a:gd name="T111" fmla="*/ 332 h 892"/>
              <a:gd name="T112" fmla="*/ 693 w 871"/>
              <a:gd name="T113" fmla="*/ 345 h 892"/>
              <a:gd name="T114" fmla="*/ 636 w 871"/>
              <a:gd name="T115" fmla="*/ 397 h 892"/>
              <a:gd name="T116" fmla="*/ 813 w 871"/>
              <a:gd name="T117" fmla="*/ 452 h 892"/>
              <a:gd name="T118" fmla="*/ 738 w 871"/>
              <a:gd name="T119" fmla="*/ 492 h 892"/>
              <a:gd name="T120" fmla="*/ 748 w 871"/>
              <a:gd name="T121" fmla="*/ 603 h 892"/>
              <a:gd name="T122" fmla="*/ 843 w 871"/>
              <a:gd name="T123" fmla="*/ 5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1" h="892">
                <a:moveTo>
                  <a:pt x="21" y="2"/>
                </a:moveTo>
                <a:cubicBezTo>
                  <a:pt x="32" y="2"/>
                  <a:pt x="32" y="2"/>
                  <a:pt x="32" y="2"/>
                </a:cubicBezTo>
                <a:cubicBezTo>
                  <a:pt x="6" y="39"/>
                  <a:pt x="15" y="90"/>
                  <a:pt x="55" y="116"/>
                </a:cubicBezTo>
                <a:cubicBezTo>
                  <a:pt x="88" y="137"/>
                  <a:pt x="135" y="130"/>
                  <a:pt x="160" y="99"/>
                </a:cubicBezTo>
                <a:cubicBezTo>
                  <a:pt x="164" y="94"/>
                  <a:pt x="176" y="76"/>
                  <a:pt x="176" y="67"/>
                </a:cubicBezTo>
                <a:cubicBezTo>
                  <a:pt x="164" y="65"/>
                  <a:pt x="164" y="65"/>
                  <a:pt x="164" y="65"/>
                </a:cubicBezTo>
                <a:cubicBezTo>
                  <a:pt x="154" y="107"/>
                  <a:pt x="102" y="133"/>
                  <a:pt x="60" y="104"/>
                </a:cubicBezTo>
                <a:cubicBezTo>
                  <a:pt x="45" y="95"/>
                  <a:pt x="31" y="76"/>
                  <a:pt x="30" y="51"/>
                </a:cubicBezTo>
                <a:cubicBezTo>
                  <a:pt x="29" y="38"/>
                  <a:pt x="32" y="26"/>
                  <a:pt x="37" y="16"/>
                </a:cubicBezTo>
                <a:cubicBezTo>
                  <a:pt x="40" y="11"/>
                  <a:pt x="42" y="7"/>
                  <a:pt x="46" y="4"/>
                </a:cubicBezTo>
                <a:cubicBezTo>
                  <a:pt x="46" y="3"/>
                  <a:pt x="47" y="2"/>
                  <a:pt x="47" y="2"/>
                </a:cubicBezTo>
                <a:cubicBezTo>
                  <a:pt x="59" y="2"/>
                  <a:pt x="59" y="2"/>
                  <a:pt x="59" y="2"/>
                </a:cubicBezTo>
                <a:cubicBezTo>
                  <a:pt x="58" y="2"/>
                  <a:pt x="57" y="3"/>
                  <a:pt x="56" y="4"/>
                </a:cubicBezTo>
                <a:cubicBezTo>
                  <a:pt x="32" y="26"/>
                  <a:pt x="32" y="67"/>
                  <a:pt x="55" y="90"/>
                </a:cubicBezTo>
                <a:cubicBezTo>
                  <a:pt x="67" y="103"/>
                  <a:pt x="91" y="113"/>
                  <a:pt x="116" y="105"/>
                </a:cubicBezTo>
                <a:cubicBezTo>
                  <a:pt x="135" y="99"/>
                  <a:pt x="153" y="81"/>
                  <a:pt x="156" y="63"/>
                </a:cubicBezTo>
                <a:cubicBezTo>
                  <a:pt x="143" y="58"/>
                  <a:pt x="143" y="58"/>
                  <a:pt x="143" y="58"/>
                </a:cubicBezTo>
                <a:cubicBezTo>
                  <a:pt x="137" y="91"/>
                  <a:pt x="92" y="107"/>
                  <a:pt x="66" y="81"/>
                </a:cubicBezTo>
                <a:cubicBezTo>
                  <a:pt x="44" y="58"/>
                  <a:pt x="49" y="24"/>
                  <a:pt x="74" y="8"/>
                </a:cubicBezTo>
                <a:cubicBezTo>
                  <a:pt x="78" y="6"/>
                  <a:pt x="82" y="5"/>
                  <a:pt x="85" y="3"/>
                </a:cubicBezTo>
                <a:cubicBezTo>
                  <a:pt x="83" y="3"/>
                  <a:pt x="81" y="2"/>
                  <a:pt x="79" y="2"/>
                </a:cubicBezTo>
                <a:cubicBezTo>
                  <a:pt x="118" y="2"/>
                  <a:pt x="118" y="2"/>
                  <a:pt x="118" y="2"/>
                </a:cubicBezTo>
                <a:cubicBezTo>
                  <a:pt x="106" y="4"/>
                  <a:pt x="106" y="4"/>
                  <a:pt x="106" y="4"/>
                </a:cubicBezTo>
                <a:cubicBezTo>
                  <a:pt x="117" y="46"/>
                  <a:pt x="180" y="80"/>
                  <a:pt x="232" y="42"/>
                </a:cubicBezTo>
                <a:cubicBezTo>
                  <a:pt x="238" y="38"/>
                  <a:pt x="244" y="31"/>
                  <a:pt x="248" y="25"/>
                </a:cubicBezTo>
                <a:cubicBezTo>
                  <a:pt x="251" y="22"/>
                  <a:pt x="260" y="9"/>
                  <a:pt x="258" y="3"/>
                </a:cubicBezTo>
                <a:cubicBezTo>
                  <a:pt x="248" y="2"/>
                  <a:pt x="248" y="2"/>
                  <a:pt x="248" y="2"/>
                </a:cubicBezTo>
                <a:cubicBezTo>
                  <a:pt x="297" y="2"/>
                  <a:pt x="297" y="2"/>
                  <a:pt x="297" y="2"/>
                </a:cubicBezTo>
                <a:cubicBezTo>
                  <a:pt x="308" y="33"/>
                  <a:pt x="355" y="52"/>
                  <a:pt x="388" y="27"/>
                </a:cubicBezTo>
                <a:cubicBezTo>
                  <a:pt x="395" y="21"/>
                  <a:pt x="404" y="12"/>
                  <a:pt x="408" y="2"/>
                </a:cubicBezTo>
                <a:cubicBezTo>
                  <a:pt x="417" y="2"/>
                  <a:pt x="417" y="2"/>
                  <a:pt x="417" y="2"/>
                </a:cubicBezTo>
                <a:cubicBezTo>
                  <a:pt x="415" y="5"/>
                  <a:pt x="413" y="12"/>
                  <a:pt x="407" y="19"/>
                </a:cubicBezTo>
                <a:cubicBezTo>
                  <a:pt x="373" y="65"/>
                  <a:pt x="303" y="49"/>
                  <a:pt x="288" y="2"/>
                </a:cubicBezTo>
                <a:cubicBezTo>
                  <a:pt x="277" y="3"/>
                  <a:pt x="277" y="3"/>
                  <a:pt x="277" y="3"/>
                </a:cubicBezTo>
                <a:cubicBezTo>
                  <a:pt x="275" y="13"/>
                  <a:pt x="302" y="58"/>
                  <a:pt x="352" y="59"/>
                </a:cubicBezTo>
                <a:cubicBezTo>
                  <a:pt x="380" y="59"/>
                  <a:pt x="403" y="45"/>
                  <a:pt x="418" y="25"/>
                </a:cubicBezTo>
                <a:cubicBezTo>
                  <a:pt x="420" y="22"/>
                  <a:pt x="429" y="8"/>
                  <a:pt x="428" y="3"/>
                </a:cubicBezTo>
                <a:cubicBezTo>
                  <a:pt x="418" y="2"/>
                  <a:pt x="418" y="2"/>
                  <a:pt x="418" y="2"/>
                </a:cubicBezTo>
                <a:cubicBezTo>
                  <a:pt x="457" y="2"/>
                  <a:pt x="457" y="2"/>
                  <a:pt x="457" y="2"/>
                </a:cubicBezTo>
                <a:cubicBezTo>
                  <a:pt x="446" y="3"/>
                  <a:pt x="446" y="3"/>
                  <a:pt x="446" y="3"/>
                </a:cubicBezTo>
                <a:cubicBezTo>
                  <a:pt x="445" y="8"/>
                  <a:pt x="454" y="21"/>
                  <a:pt x="456" y="25"/>
                </a:cubicBezTo>
                <a:cubicBezTo>
                  <a:pt x="491" y="72"/>
                  <a:pt x="557" y="68"/>
                  <a:pt x="588" y="25"/>
                </a:cubicBezTo>
                <a:cubicBezTo>
                  <a:pt x="590" y="21"/>
                  <a:pt x="599" y="8"/>
                  <a:pt x="598" y="3"/>
                </a:cubicBezTo>
                <a:cubicBezTo>
                  <a:pt x="587" y="2"/>
                  <a:pt x="587" y="2"/>
                  <a:pt x="587" y="2"/>
                </a:cubicBezTo>
                <a:cubicBezTo>
                  <a:pt x="636" y="2"/>
                  <a:pt x="636" y="2"/>
                  <a:pt x="636" y="2"/>
                </a:cubicBezTo>
                <a:cubicBezTo>
                  <a:pt x="640" y="12"/>
                  <a:pt x="649" y="22"/>
                  <a:pt x="656" y="26"/>
                </a:cubicBezTo>
                <a:cubicBezTo>
                  <a:pt x="665" y="33"/>
                  <a:pt x="676" y="38"/>
                  <a:pt x="691" y="38"/>
                </a:cubicBezTo>
                <a:cubicBezTo>
                  <a:pt x="718" y="38"/>
                  <a:pt x="739" y="21"/>
                  <a:pt x="747" y="2"/>
                </a:cubicBezTo>
                <a:cubicBezTo>
                  <a:pt x="756" y="2"/>
                  <a:pt x="756" y="2"/>
                  <a:pt x="756" y="2"/>
                </a:cubicBezTo>
                <a:cubicBezTo>
                  <a:pt x="741" y="47"/>
                  <a:pt x="673" y="66"/>
                  <a:pt x="637" y="20"/>
                </a:cubicBezTo>
                <a:cubicBezTo>
                  <a:pt x="632" y="14"/>
                  <a:pt x="631" y="8"/>
                  <a:pt x="627" y="2"/>
                </a:cubicBezTo>
                <a:cubicBezTo>
                  <a:pt x="616" y="3"/>
                  <a:pt x="616" y="3"/>
                  <a:pt x="616" y="3"/>
                </a:cubicBezTo>
                <a:cubicBezTo>
                  <a:pt x="616" y="17"/>
                  <a:pt x="636" y="37"/>
                  <a:pt x="643" y="42"/>
                </a:cubicBezTo>
                <a:cubicBezTo>
                  <a:pt x="655" y="52"/>
                  <a:pt x="672" y="59"/>
                  <a:pt x="691" y="59"/>
                </a:cubicBezTo>
                <a:cubicBezTo>
                  <a:pt x="711" y="59"/>
                  <a:pt x="729" y="51"/>
                  <a:pt x="740" y="42"/>
                </a:cubicBezTo>
                <a:cubicBezTo>
                  <a:pt x="752" y="34"/>
                  <a:pt x="765" y="17"/>
                  <a:pt x="768" y="3"/>
                </a:cubicBezTo>
                <a:cubicBezTo>
                  <a:pt x="757" y="2"/>
                  <a:pt x="757" y="2"/>
                  <a:pt x="757" y="2"/>
                </a:cubicBezTo>
                <a:cubicBezTo>
                  <a:pt x="806" y="2"/>
                  <a:pt x="806" y="2"/>
                  <a:pt x="806" y="2"/>
                </a:cubicBezTo>
                <a:cubicBezTo>
                  <a:pt x="809" y="11"/>
                  <a:pt x="820" y="22"/>
                  <a:pt x="825" y="26"/>
                </a:cubicBezTo>
                <a:cubicBezTo>
                  <a:pt x="838" y="36"/>
                  <a:pt x="855" y="40"/>
                  <a:pt x="871" y="38"/>
                </a:cubicBezTo>
                <a:cubicBezTo>
                  <a:pt x="871" y="46"/>
                  <a:pt x="871" y="46"/>
                  <a:pt x="871" y="46"/>
                </a:cubicBezTo>
                <a:cubicBezTo>
                  <a:pt x="867" y="46"/>
                  <a:pt x="864" y="47"/>
                  <a:pt x="861" y="47"/>
                </a:cubicBezTo>
                <a:cubicBezTo>
                  <a:pt x="837" y="47"/>
                  <a:pt x="820" y="36"/>
                  <a:pt x="807" y="20"/>
                </a:cubicBezTo>
                <a:cubicBezTo>
                  <a:pt x="802" y="14"/>
                  <a:pt x="801" y="9"/>
                  <a:pt x="797" y="2"/>
                </a:cubicBezTo>
                <a:cubicBezTo>
                  <a:pt x="785" y="3"/>
                  <a:pt x="785" y="3"/>
                  <a:pt x="785" y="3"/>
                </a:cubicBezTo>
                <a:cubicBezTo>
                  <a:pt x="792" y="34"/>
                  <a:pt x="827" y="59"/>
                  <a:pt x="861" y="59"/>
                </a:cubicBezTo>
                <a:cubicBezTo>
                  <a:pt x="864" y="59"/>
                  <a:pt x="867" y="59"/>
                  <a:pt x="871" y="58"/>
                </a:cubicBezTo>
                <a:cubicBezTo>
                  <a:pt x="871" y="67"/>
                  <a:pt x="871" y="67"/>
                  <a:pt x="871" y="67"/>
                </a:cubicBezTo>
                <a:cubicBezTo>
                  <a:pt x="868" y="67"/>
                  <a:pt x="868" y="67"/>
                  <a:pt x="868" y="67"/>
                </a:cubicBezTo>
                <a:cubicBezTo>
                  <a:pt x="868" y="69"/>
                  <a:pt x="869" y="73"/>
                  <a:pt x="871" y="76"/>
                </a:cubicBezTo>
                <a:cubicBezTo>
                  <a:pt x="871" y="95"/>
                  <a:pt x="871" y="95"/>
                  <a:pt x="871" y="95"/>
                </a:cubicBezTo>
                <a:cubicBezTo>
                  <a:pt x="870" y="93"/>
                  <a:pt x="869" y="91"/>
                  <a:pt x="868" y="89"/>
                </a:cubicBezTo>
                <a:cubicBezTo>
                  <a:pt x="866" y="86"/>
                  <a:pt x="863" y="78"/>
                  <a:pt x="861" y="75"/>
                </a:cubicBezTo>
                <a:cubicBezTo>
                  <a:pt x="855" y="86"/>
                  <a:pt x="853" y="98"/>
                  <a:pt x="837" y="113"/>
                </a:cubicBezTo>
                <a:cubicBezTo>
                  <a:pt x="826" y="122"/>
                  <a:pt x="826" y="122"/>
                  <a:pt x="826" y="122"/>
                </a:cubicBezTo>
                <a:cubicBezTo>
                  <a:pt x="828" y="138"/>
                  <a:pt x="850" y="153"/>
                  <a:pt x="871" y="148"/>
                </a:cubicBezTo>
                <a:cubicBezTo>
                  <a:pt x="871" y="156"/>
                  <a:pt x="871" y="156"/>
                  <a:pt x="871" y="156"/>
                </a:cubicBezTo>
                <a:cubicBezTo>
                  <a:pt x="868" y="157"/>
                  <a:pt x="865" y="157"/>
                  <a:pt x="862" y="157"/>
                </a:cubicBezTo>
                <a:cubicBezTo>
                  <a:pt x="847" y="157"/>
                  <a:pt x="833" y="150"/>
                  <a:pt x="825" y="139"/>
                </a:cubicBezTo>
                <a:cubicBezTo>
                  <a:pt x="822" y="135"/>
                  <a:pt x="820" y="131"/>
                  <a:pt x="818" y="127"/>
                </a:cubicBezTo>
                <a:cubicBezTo>
                  <a:pt x="805" y="132"/>
                  <a:pt x="805" y="132"/>
                  <a:pt x="805" y="132"/>
                </a:cubicBezTo>
                <a:cubicBezTo>
                  <a:pt x="808" y="143"/>
                  <a:pt x="818" y="154"/>
                  <a:pt x="825" y="159"/>
                </a:cubicBezTo>
                <a:cubicBezTo>
                  <a:pt x="838" y="169"/>
                  <a:pt x="855" y="173"/>
                  <a:pt x="871" y="170"/>
                </a:cubicBezTo>
                <a:cubicBezTo>
                  <a:pt x="871" y="179"/>
                  <a:pt x="871" y="179"/>
                  <a:pt x="871" y="179"/>
                </a:cubicBezTo>
                <a:cubicBezTo>
                  <a:pt x="868" y="179"/>
                  <a:pt x="864" y="179"/>
                  <a:pt x="861" y="179"/>
                </a:cubicBezTo>
                <a:cubicBezTo>
                  <a:pt x="830" y="179"/>
                  <a:pt x="809" y="161"/>
                  <a:pt x="797" y="134"/>
                </a:cubicBezTo>
                <a:cubicBezTo>
                  <a:pt x="785" y="136"/>
                  <a:pt x="785" y="136"/>
                  <a:pt x="785" y="136"/>
                </a:cubicBezTo>
                <a:cubicBezTo>
                  <a:pt x="786" y="144"/>
                  <a:pt x="792" y="152"/>
                  <a:pt x="796" y="158"/>
                </a:cubicBezTo>
                <a:cubicBezTo>
                  <a:pt x="801" y="165"/>
                  <a:pt x="806" y="170"/>
                  <a:pt x="812" y="175"/>
                </a:cubicBezTo>
                <a:cubicBezTo>
                  <a:pt x="829" y="188"/>
                  <a:pt x="850" y="193"/>
                  <a:pt x="871" y="191"/>
                </a:cubicBezTo>
                <a:cubicBezTo>
                  <a:pt x="871" y="199"/>
                  <a:pt x="871" y="199"/>
                  <a:pt x="871" y="199"/>
                </a:cubicBezTo>
                <a:cubicBezTo>
                  <a:pt x="868" y="200"/>
                  <a:pt x="868" y="200"/>
                  <a:pt x="868" y="200"/>
                </a:cubicBezTo>
                <a:cubicBezTo>
                  <a:pt x="868" y="203"/>
                  <a:pt x="869" y="206"/>
                  <a:pt x="871" y="210"/>
                </a:cubicBezTo>
                <a:cubicBezTo>
                  <a:pt x="871" y="227"/>
                  <a:pt x="871" y="227"/>
                  <a:pt x="871" y="227"/>
                </a:cubicBezTo>
                <a:cubicBezTo>
                  <a:pt x="865" y="219"/>
                  <a:pt x="864" y="213"/>
                  <a:pt x="861" y="208"/>
                </a:cubicBezTo>
                <a:cubicBezTo>
                  <a:pt x="856" y="216"/>
                  <a:pt x="857" y="222"/>
                  <a:pt x="847" y="235"/>
                </a:cubicBezTo>
                <a:cubicBezTo>
                  <a:pt x="836" y="249"/>
                  <a:pt x="828" y="252"/>
                  <a:pt x="825" y="255"/>
                </a:cubicBezTo>
                <a:cubicBezTo>
                  <a:pt x="831" y="277"/>
                  <a:pt x="853" y="284"/>
                  <a:pt x="871" y="280"/>
                </a:cubicBezTo>
                <a:cubicBezTo>
                  <a:pt x="871" y="289"/>
                  <a:pt x="871" y="289"/>
                  <a:pt x="871" y="289"/>
                </a:cubicBezTo>
                <a:cubicBezTo>
                  <a:pt x="854" y="292"/>
                  <a:pt x="836" y="287"/>
                  <a:pt x="824" y="271"/>
                </a:cubicBezTo>
                <a:cubicBezTo>
                  <a:pt x="822" y="268"/>
                  <a:pt x="820" y="263"/>
                  <a:pt x="818" y="260"/>
                </a:cubicBezTo>
                <a:cubicBezTo>
                  <a:pt x="814" y="260"/>
                  <a:pt x="809" y="263"/>
                  <a:pt x="805" y="265"/>
                </a:cubicBezTo>
                <a:cubicBezTo>
                  <a:pt x="807" y="275"/>
                  <a:pt x="819" y="288"/>
                  <a:pt x="825" y="292"/>
                </a:cubicBezTo>
                <a:cubicBezTo>
                  <a:pt x="839" y="302"/>
                  <a:pt x="855" y="305"/>
                  <a:pt x="871" y="303"/>
                </a:cubicBezTo>
                <a:cubicBezTo>
                  <a:pt x="871" y="311"/>
                  <a:pt x="871" y="311"/>
                  <a:pt x="871" y="311"/>
                </a:cubicBezTo>
                <a:cubicBezTo>
                  <a:pt x="854" y="314"/>
                  <a:pt x="836" y="310"/>
                  <a:pt x="820" y="299"/>
                </a:cubicBezTo>
                <a:cubicBezTo>
                  <a:pt x="814" y="294"/>
                  <a:pt x="811" y="291"/>
                  <a:pt x="807" y="285"/>
                </a:cubicBezTo>
                <a:cubicBezTo>
                  <a:pt x="802" y="279"/>
                  <a:pt x="801" y="275"/>
                  <a:pt x="797" y="267"/>
                </a:cubicBezTo>
                <a:cubicBezTo>
                  <a:pt x="785" y="269"/>
                  <a:pt x="785" y="269"/>
                  <a:pt x="785" y="269"/>
                </a:cubicBezTo>
                <a:cubicBezTo>
                  <a:pt x="789" y="285"/>
                  <a:pt x="803" y="301"/>
                  <a:pt x="812" y="308"/>
                </a:cubicBezTo>
                <a:cubicBezTo>
                  <a:pt x="829" y="321"/>
                  <a:pt x="850" y="326"/>
                  <a:pt x="871" y="324"/>
                </a:cubicBezTo>
                <a:cubicBezTo>
                  <a:pt x="871" y="332"/>
                  <a:pt x="871" y="332"/>
                  <a:pt x="871" y="332"/>
                </a:cubicBezTo>
                <a:cubicBezTo>
                  <a:pt x="868" y="332"/>
                  <a:pt x="868" y="332"/>
                  <a:pt x="868" y="332"/>
                </a:cubicBezTo>
                <a:cubicBezTo>
                  <a:pt x="868" y="335"/>
                  <a:pt x="869" y="339"/>
                  <a:pt x="871" y="343"/>
                </a:cubicBezTo>
                <a:cubicBezTo>
                  <a:pt x="871" y="360"/>
                  <a:pt x="871" y="360"/>
                  <a:pt x="871" y="360"/>
                </a:cubicBezTo>
                <a:cubicBezTo>
                  <a:pt x="870" y="359"/>
                  <a:pt x="869" y="357"/>
                  <a:pt x="868" y="355"/>
                </a:cubicBezTo>
                <a:cubicBezTo>
                  <a:pt x="866" y="351"/>
                  <a:pt x="863" y="343"/>
                  <a:pt x="861" y="341"/>
                </a:cubicBezTo>
                <a:cubicBezTo>
                  <a:pt x="856" y="350"/>
                  <a:pt x="859" y="352"/>
                  <a:pt x="847" y="367"/>
                </a:cubicBezTo>
                <a:cubicBezTo>
                  <a:pt x="837" y="380"/>
                  <a:pt x="831" y="382"/>
                  <a:pt x="825" y="388"/>
                </a:cubicBezTo>
                <a:cubicBezTo>
                  <a:pt x="828" y="403"/>
                  <a:pt x="850" y="418"/>
                  <a:pt x="871" y="413"/>
                </a:cubicBezTo>
                <a:cubicBezTo>
                  <a:pt x="871" y="422"/>
                  <a:pt x="871" y="422"/>
                  <a:pt x="871" y="422"/>
                </a:cubicBezTo>
                <a:cubicBezTo>
                  <a:pt x="853" y="425"/>
                  <a:pt x="835" y="418"/>
                  <a:pt x="825" y="405"/>
                </a:cubicBezTo>
                <a:cubicBezTo>
                  <a:pt x="822" y="400"/>
                  <a:pt x="820" y="397"/>
                  <a:pt x="818" y="392"/>
                </a:cubicBezTo>
                <a:cubicBezTo>
                  <a:pt x="805" y="397"/>
                  <a:pt x="805" y="397"/>
                  <a:pt x="805" y="397"/>
                </a:cubicBezTo>
                <a:cubicBezTo>
                  <a:pt x="810" y="419"/>
                  <a:pt x="839" y="441"/>
                  <a:pt x="871" y="436"/>
                </a:cubicBezTo>
                <a:cubicBezTo>
                  <a:pt x="871" y="444"/>
                  <a:pt x="871" y="444"/>
                  <a:pt x="871" y="444"/>
                </a:cubicBezTo>
                <a:cubicBezTo>
                  <a:pt x="847" y="447"/>
                  <a:pt x="823" y="439"/>
                  <a:pt x="807" y="418"/>
                </a:cubicBezTo>
                <a:cubicBezTo>
                  <a:pt x="802" y="411"/>
                  <a:pt x="801" y="407"/>
                  <a:pt x="797" y="400"/>
                </a:cubicBezTo>
                <a:cubicBezTo>
                  <a:pt x="785" y="402"/>
                  <a:pt x="785" y="402"/>
                  <a:pt x="785" y="402"/>
                </a:cubicBezTo>
                <a:cubicBezTo>
                  <a:pt x="795" y="437"/>
                  <a:pt x="833" y="461"/>
                  <a:pt x="871" y="456"/>
                </a:cubicBezTo>
                <a:cubicBezTo>
                  <a:pt x="871" y="465"/>
                  <a:pt x="871" y="465"/>
                  <a:pt x="871" y="465"/>
                </a:cubicBezTo>
                <a:cubicBezTo>
                  <a:pt x="868" y="465"/>
                  <a:pt x="868" y="465"/>
                  <a:pt x="868" y="465"/>
                </a:cubicBezTo>
                <a:cubicBezTo>
                  <a:pt x="868" y="468"/>
                  <a:pt x="869" y="472"/>
                  <a:pt x="871" y="475"/>
                </a:cubicBezTo>
                <a:cubicBezTo>
                  <a:pt x="871" y="493"/>
                  <a:pt x="871" y="493"/>
                  <a:pt x="871" y="493"/>
                </a:cubicBezTo>
                <a:cubicBezTo>
                  <a:pt x="869" y="491"/>
                  <a:pt x="869" y="490"/>
                  <a:pt x="868" y="488"/>
                </a:cubicBezTo>
                <a:cubicBezTo>
                  <a:pt x="865" y="484"/>
                  <a:pt x="864" y="478"/>
                  <a:pt x="861" y="474"/>
                </a:cubicBezTo>
                <a:cubicBezTo>
                  <a:pt x="859" y="477"/>
                  <a:pt x="857" y="484"/>
                  <a:pt x="855" y="488"/>
                </a:cubicBezTo>
                <a:cubicBezTo>
                  <a:pt x="849" y="498"/>
                  <a:pt x="835" y="516"/>
                  <a:pt x="825" y="520"/>
                </a:cubicBezTo>
                <a:cubicBezTo>
                  <a:pt x="828" y="534"/>
                  <a:pt x="844" y="547"/>
                  <a:pt x="861" y="547"/>
                </a:cubicBezTo>
                <a:cubicBezTo>
                  <a:pt x="864" y="547"/>
                  <a:pt x="868" y="546"/>
                  <a:pt x="871" y="546"/>
                </a:cubicBezTo>
                <a:cubicBezTo>
                  <a:pt x="871" y="554"/>
                  <a:pt x="871" y="554"/>
                  <a:pt x="871" y="554"/>
                </a:cubicBezTo>
                <a:cubicBezTo>
                  <a:pt x="855" y="557"/>
                  <a:pt x="837" y="553"/>
                  <a:pt x="824" y="537"/>
                </a:cubicBezTo>
                <a:cubicBezTo>
                  <a:pt x="821" y="533"/>
                  <a:pt x="820" y="529"/>
                  <a:pt x="818" y="525"/>
                </a:cubicBezTo>
                <a:cubicBezTo>
                  <a:pt x="805" y="530"/>
                  <a:pt x="805" y="530"/>
                  <a:pt x="805" y="530"/>
                </a:cubicBezTo>
                <a:cubicBezTo>
                  <a:pt x="808" y="541"/>
                  <a:pt x="819" y="552"/>
                  <a:pt x="825" y="557"/>
                </a:cubicBezTo>
                <a:cubicBezTo>
                  <a:pt x="840" y="568"/>
                  <a:pt x="856" y="571"/>
                  <a:pt x="871" y="568"/>
                </a:cubicBezTo>
                <a:cubicBezTo>
                  <a:pt x="871" y="577"/>
                  <a:pt x="871" y="577"/>
                  <a:pt x="871" y="577"/>
                </a:cubicBezTo>
                <a:cubicBezTo>
                  <a:pt x="847" y="580"/>
                  <a:pt x="823" y="571"/>
                  <a:pt x="807" y="551"/>
                </a:cubicBezTo>
                <a:cubicBezTo>
                  <a:pt x="802" y="545"/>
                  <a:pt x="801" y="540"/>
                  <a:pt x="797" y="533"/>
                </a:cubicBezTo>
                <a:cubicBezTo>
                  <a:pt x="785" y="534"/>
                  <a:pt x="785" y="534"/>
                  <a:pt x="785" y="534"/>
                </a:cubicBezTo>
                <a:cubicBezTo>
                  <a:pt x="786" y="545"/>
                  <a:pt x="802" y="565"/>
                  <a:pt x="812" y="573"/>
                </a:cubicBezTo>
                <a:cubicBezTo>
                  <a:pt x="829" y="586"/>
                  <a:pt x="850" y="591"/>
                  <a:pt x="871" y="589"/>
                </a:cubicBezTo>
                <a:cubicBezTo>
                  <a:pt x="871" y="597"/>
                  <a:pt x="871" y="597"/>
                  <a:pt x="871" y="597"/>
                </a:cubicBezTo>
                <a:cubicBezTo>
                  <a:pt x="868" y="598"/>
                  <a:pt x="868" y="598"/>
                  <a:pt x="868" y="598"/>
                </a:cubicBezTo>
                <a:cubicBezTo>
                  <a:pt x="868" y="601"/>
                  <a:pt x="869" y="604"/>
                  <a:pt x="871" y="608"/>
                </a:cubicBezTo>
                <a:cubicBezTo>
                  <a:pt x="871" y="626"/>
                  <a:pt x="871" y="626"/>
                  <a:pt x="871" y="626"/>
                </a:cubicBezTo>
                <a:cubicBezTo>
                  <a:pt x="870" y="624"/>
                  <a:pt x="869" y="622"/>
                  <a:pt x="868" y="621"/>
                </a:cubicBezTo>
                <a:cubicBezTo>
                  <a:pt x="866" y="617"/>
                  <a:pt x="862" y="608"/>
                  <a:pt x="861" y="607"/>
                </a:cubicBezTo>
                <a:cubicBezTo>
                  <a:pt x="859" y="610"/>
                  <a:pt x="857" y="616"/>
                  <a:pt x="855" y="620"/>
                </a:cubicBezTo>
                <a:cubicBezTo>
                  <a:pt x="852" y="625"/>
                  <a:pt x="850" y="629"/>
                  <a:pt x="847" y="633"/>
                </a:cubicBezTo>
                <a:cubicBezTo>
                  <a:pt x="838" y="645"/>
                  <a:pt x="829" y="650"/>
                  <a:pt x="825" y="653"/>
                </a:cubicBezTo>
                <a:cubicBezTo>
                  <a:pt x="828" y="667"/>
                  <a:pt x="844" y="680"/>
                  <a:pt x="861" y="680"/>
                </a:cubicBezTo>
                <a:cubicBezTo>
                  <a:pt x="864" y="680"/>
                  <a:pt x="867" y="679"/>
                  <a:pt x="871" y="678"/>
                </a:cubicBezTo>
                <a:cubicBezTo>
                  <a:pt x="871" y="687"/>
                  <a:pt x="871" y="687"/>
                  <a:pt x="871" y="687"/>
                </a:cubicBezTo>
                <a:cubicBezTo>
                  <a:pt x="868" y="688"/>
                  <a:pt x="864" y="688"/>
                  <a:pt x="861" y="688"/>
                </a:cubicBezTo>
                <a:cubicBezTo>
                  <a:pt x="839" y="688"/>
                  <a:pt x="827" y="676"/>
                  <a:pt x="818" y="658"/>
                </a:cubicBezTo>
                <a:cubicBezTo>
                  <a:pt x="805" y="663"/>
                  <a:pt x="805" y="663"/>
                  <a:pt x="805" y="663"/>
                </a:cubicBezTo>
                <a:cubicBezTo>
                  <a:pt x="809" y="683"/>
                  <a:pt x="836" y="702"/>
                  <a:pt x="861" y="702"/>
                </a:cubicBezTo>
                <a:cubicBezTo>
                  <a:pt x="864" y="702"/>
                  <a:pt x="868" y="702"/>
                  <a:pt x="871" y="701"/>
                </a:cubicBezTo>
                <a:cubicBezTo>
                  <a:pt x="871" y="710"/>
                  <a:pt x="871" y="710"/>
                  <a:pt x="871" y="710"/>
                </a:cubicBezTo>
                <a:cubicBezTo>
                  <a:pt x="841" y="714"/>
                  <a:pt x="809" y="699"/>
                  <a:pt x="797" y="665"/>
                </a:cubicBezTo>
                <a:cubicBezTo>
                  <a:pt x="785" y="667"/>
                  <a:pt x="785" y="667"/>
                  <a:pt x="785" y="667"/>
                </a:cubicBezTo>
                <a:cubicBezTo>
                  <a:pt x="795" y="703"/>
                  <a:pt x="833" y="726"/>
                  <a:pt x="871" y="722"/>
                </a:cubicBezTo>
                <a:cubicBezTo>
                  <a:pt x="871" y="730"/>
                  <a:pt x="871" y="730"/>
                  <a:pt x="871" y="730"/>
                </a:cubicBezTo>
                <a:cubicBezTo>
                  <a:pt x="868" y="731"/>
                  <a:pt x="868" y="731"/>
                  <a:pt x="868" y="731"/>
                </a:cubicBezTo>
                <a:cubicBezTo>
                  <a:pt x="868" y="734"/>
                  <a:pt x="869" y="737"/>
                  <a:pt x="871" y="740"/>
                </a:cubicBezTo>
                <a:cubicBezTo>
                  <a:pt x="871" y="758"/>
                  <a:pt x="871" y="758"/>
                  <a:pt x="871" y="758"/>
                </a:cubicBezTo>
                <a:cubicBezTo>
                  <a:pt x="866" y="751"/>
                  <a:pt x="863" y="743"/>
                  <a:pt x="861" y="737"/>
                </a:cubicBezTo>
                <a:cubicBezTo>
                  <a:pt x="833" y="735"/>
                  <a:pt x="811" y="771"/>
                  <a:pt x="831" y="798"/>
                </a:cubicBezTo>
                <a:cubicBezTo>
                  <a:pt x="838" y="806"/>
                  <a:pt x="852" y="815"/>
                  <a:pt x="869" y="812"/>
                </a:cubicBezTo>
                <a:cubicBezTo>
                  <a:pt x="869" y="811"/>
                  <a:pt x="870" y="811"/>
                  <a:pt x="871" y="811"/>
                </a:cubicBezTo>
                <a:cubicBezTo>
                  <a:pt x="871" y="820"/>
                  <a:pt x="871" y="820"/>
                  <a:pt x="871" y="820"/>
                </a:cubicBezTo>
                <a:cubicBezTo>
                  <a:pt x="822" y="830"/>
                  <a:pt x="792" y="764"/>
                  <a:pt x="837" y="735"/>
                </a:cubicBezTo>
                <a:cubicBezTo>
                  <a:pt x="842" y="732"/>
                  <a:pt x="841" y="733"/>
                  <a:pt x="845" y="732"/>
                </a:cubicBezTo>
                <a:cubicBezTo>
                  <a:pt x="845" y="731"/>
                  <a:pt x="845" y="731"/>
                  <a:pt x="845" y="731"/>
                </a:cubicBezTo>
                <a:cubicBezTo>
                  <a:pt x="848" y="730"/>
                  <a:pt x="848" y="730"/>
                  <a:pt x="848" y="730"/>
                </a:cubicBezTo>
                <a:cubicBezTo>
                  <a:pt x="842" y="729"/>
                  <a:pt x="837" y="728"/>
                  <a:pt x="832" y="726"/>
                </a:cubicBezTo>
                <a:cubicBezTo>
                  <a:pt x="826" y="724"/>
                  <a:pt x="824" y="727"/>
                  <a:pt x="820" y="731"/>
                </a:cubicBezTo>
                <a:cubicBezTo>
                  <a:pt x="793" y="758"/>
                  <a:pt x="798" y="796"/>
                  <a:pt x="817" y="815"/>
                </a:cubicBezTo>
                <a:cubicBezTo>
                  <a:pt x="834" y="833"/>
                  <a:pt x="854" y="837"/>
                  <a:pt x="871" y="834"/>
                </a:cubicBezTo>
                <a:cubicBezTo>
                  <a:pt x="871" y="842"/>
                  <a:pt x="871" y="842"/>
                  <a:pt x="871" y="842"/>
                </a:cubicBezTo>
                <a:cubicBezTo>
                  <a:pt x="854" y="845"/>
                  <a:pt x="836" y="840"/>
                  <a:pt x="821" y="830"/>
                </a:cubicBezTo>
                <a:cubicBezTo>
                  <a:pt x="795" y="812"/>
                  <a:pt x="784" y="774"/>
                  <a:pt x="800" y="743"/>
                </a:cubicBezTo>
                <a:cubicBezTo>
                  <a:pt x="808" y="728"/>
                  <a:pt x="815" y="725"/>
                  <a:pt x="818" y="722"/>
                </a:cubicBezTo>
                <a:cubicBezTo>
                  <a:pt x="819" y="720"/>
                  <a:pt x="817" y="723"/>
                  <a:pt x="819" y="720"/>
                </a:cubicBezTo>
                <a:cubicBezTo>
                  <a:pt x="815" y="718"/>
                  <a:pt x="813" y="716"/>
                  <a:pt x="809" y="714"/>
                </a:cubicBezTo>
                <a:cubicBezTo>
                  <a:pt x="802" y="717"/>
                  <a:pt x="792" y="732"/>
                  <a:pt x="788" y="740"/>
                </a:cubicBezTo>
                <a:cubicBezTo>
                  <a:pt x="783" y="752"/>
                  <a:pt x="780" y="767"/>
                  <a:pt x="781" y="781"/>
                </a:cubicBezTo>
                <a:cubicBezTo>
                  <a:pt x="785" y="829"/>
                  <a:pt x="828" y="859"/>
                  <a:pt x="871" y="855"/>
                </a:cubicBezTo>
                <a:cubicBezTo>
                  <a:pt x="871" y="863"/>
                  <a:pt x="871" y="863"/>
                  <a:pt x="871" y="863"/>
                </a:cubicBezTo>
                <a:cubicBezTo>
                  <a:pt x="868" y="863"/>
                  <a:pt x="868" y="863"/>
                  <a:pt x="868" y="863"/>
                </a:cubicBezTo>
                <a:cubicBezTo>
                  <a:pt x="868" y="866"/>
                  <a:pt x="869" y="870"/>
                  <a:pt x="871" y="874"/>
                </a:cubicBezTo>
                <a:cubicBezTo>
                  <a:pt x="871" y="892"/>
                  <a:pt x="871" y="892"/>
                  <a:pt x="871" y="892"/>
                </a:cubicBezTo>
                <a:cubicBezTo>
                  <a:pt x="870" y="892"/>
                  <a:pt x="870" y="891"/>
                  <a:pt x="869" y="890"/>
                </a:cubicBezTo>
                <a:cubicBezTo>
                  <a:pt x="863" y="880"/>
                  <a:pt x="860" y="866"/>
                  <a:pt x="858" y="863"/>
                </a:cubicBezTo>
                <a:cubicBezTo>
                  <a:pt x="819" y="862"/>
                  <a:pt x="791" y="838"/>
                  <a:pt x="779" y="809"/>
                </a:cubicBezTo>
                <a:cubicBezTo>
                  <a:pt x="772" y="791"/>
                  <a:pt x="770" y="771"/>
                  <a:pt x="775" y="751"/>
                </a:cubicBezTo>
                <a:cubicBezTo>
                  <a:pt x="778" y="741"/>
                  <a:pt x="780" y="736"/>
                  <a:pt x="785" y="727"/>
                </a:cubicBezTo>
                <a:cubicBezTo>
                  <a:pt x="790" y="720"/>
                  <a:pt x="795" y="715"/>
                  <a:pt x="801" y="708"/>
                </a:cubicBezTo>
                <a:cubicBezTo>
                  <a:pt x="794" y="699"/>
                  <a:pt x="794" y="703"/>
                  <a:pt x="786" y="690"/>
                </a:cubicBezTo>
                <a:cubicBezTo>
                  <a:pt x="782" y="683"/>
                  <a:pt x="778" y="676"/>
                  <a:pt x="776" y="668"/>
                </a:cubicBezTo>
                <a:cubicBezTo>
                  <a:pt x="747" y="667"/>
                  <a:pt x="724" y="656"/>
                  <a:pt x="707" y="635"/>
                </a:cubicBezTo>
                <a:cubicBezTo>
                  <a:pt x="702" y="629"/>
                  <a:pt x="698" y="622"/>
                  <a:pt x="694" y="614"/>
                </a:cubicBezTo>
                <a:cubicBezTo>
                  <a:pt x="682" y="587"/>
                  <a:pt x="686" y="557"/>
                  <a:pt x="700" y="532"/>
                </a:cubicBezTo>
                <a:cubicBezTo>
                  <a:pt x="704" y="526"/>
                  <a:pt x="711" y="517"/>
                  <a:pt x="716" y="513"/>
                </a:cubicBezTo>
                <a:cubicBezTo>
                  <a:pt x="714" y="507"/>
                  <a:pt x="702" y="502"/>
                  <a:pt x="693" y="479"/>
                </a:cubicBezTo>
                <a:cubicBezTo>
                  <a:pt x="692" y="476"/>
                  <a:pt x="692" y="474"/>
                  <a:pt x="691" y="472"/>
                </a:cubicBezTo>
                <a:cubicBezTo>
                  <a:pt x="689" y="465"/>
                  <a:pt x="690" y="466"/>
                  <a:pt x="688" y="465"/>
                </a:cubicBezTo>
                <a:cubicBezTo>
                  <a:pt x="648" y="465"/>
                  <a:pt x="615" y="434"/>
                  <a:pt x="606" y="402"/>
                </a:cubicBezTo>
                <a:cubicBezTo>
                  <a:pt x="565" y="402"/>
                  <a:pt x="528" y="373"/>
                  <a:pt x="520" y="333"/>
                </a:cubicBezTo>
                <a:cubicBezTo>
                  <a:pt x="499" y="333"/>
                  <a:pt x="481" y="325"/>
                  <a:pt x="467" y="314"/>
                </a:cubicBezTo>
                <a:cubicBezTo>
                  <a:pt x="456" y="305"/>
                  <a:pt x="445" y="292"/>
                  <a:pt x="440" y="279"/>
                </a:cubicBezTo>
                <a:cubicBezTo>
                  <a:pt x="440" y="278"/>
                  <a:pt x="439" y="276"/>
                  <a:pt x="439" y="276"/>
                </a:cubicBezTo>
                <a:cubicBezTo>
                  <a:pt x="437" y="272"/>
                  <a:pt x="439" y="274"/>
                  <a:pt x="436" y="273"/>
                </a:cubicBezTo>
                <a:cubicBezTo>
                  <a:pt x="436" y="280"/>
                  <a:pt x="428" y="292"/>
                  <a:pt x="424" y="296"/>
                </a:cubicBezTo>
                <a:cubicBezTo>
                  <a:pt x="421" y="300"/>
                  <a:pt x="420" y="302"/>
                  <a:pt x="417" y="306"/>
                </a:cubicBezTo>
                <a:cubicBezTo>
                  <a:pt x="409" y="314"/>
                  <a:pt x="394" y="323"/>
                  <a:pt x="384" y="327"/>
                </a:cubicBezTo>
                <a:cubicBezTo>
                  <a:pt x="349" y="341"/>
                  <a:pt x="308" y="329"/>
                  <a:pt x="285" y="302"/>
                </a:cubicBezTo>
                <a:cubicBezTo>
                  <a:pt x="280" y="297"/>
                  <a:pt x="269" y="280"/>
                  <a:pt x="268" y="273"/>
                </a:cubicBezTo>
                <a:cubicBezTo>
                  <a:pt x="267" y="273"/>
                  <a:pt x="267" y="273"/>
                  <a:pt x="267" y="273"/>
                </a:cubicBezTo>
                <a:cubicBezTo>
                  <a:pt x="266" y="280"/>
                  <a:pt x="259" y="291"/>
                  <a:pt x="255" y="297"/>
                </a:cubicBezTo>
                <a:cubicBezTo>
                  <a:pt x="249" y="304"/>
                  <a:pt x="249" y="304"/>
                  <a:pt x="249" y="304"/>
                </a:cubicBezTo>
                <a:cubicBezTo>
                  <a:pt x="245" y="308"/>
                  <a:pt x="242" y="311"/>
                  <a:pt x="237" y="315"/>
                </a:cubicBezTo>
                <a:cubicBezTo>
                  <a:pt x="222" y="326"/>
                  <a:pt x="204" y="333"/>
                  <a:pt x="181" y="333"/>
                </a:cubicBezTo>
                <a:cubicBezTo>
                  <a:pt x="170" y="333"/>
                  <a:pt x="160" y="331"/>
                  <a:pt x="151" y="327"/>
                </a:cubicBezTo>
                <a:cubicBezTo>
                  <a:pt x="126" y="317"/>
                  <a:pt x="104" y="297"/>
                  <a:pt x="98" y="270"/>
                </a:cubicBezTo>
                <a:cubicBezTo>
                  <a:pt x="91" y="269"/>
                  <a:pt x="85" y="269"/>
                  <a:pt x="79" y="268"/>
                </a:cubicBezTo>
                <a:cubicBezTo>
                  <a:pt x="74" y="266"/>
                  <a:pt x="68" y="265"/>
                  <a:pt x="63" y="263"/>
                </a:cubicBezTo>
                <a:cubicBezTo>
                  <a:pt x="59" y="261"/>
                  <a:pt x="54" y="258"/>
                  <a:pt x="50" y="256"/>
                </a:cubicBezTo>
                <a:cubicBezTo>
                  <a:pt x="10" y="228"/>
                  <a:pt x="13" y="199"/>
                  <a:pt x="9" y="191"/>
                </a:cubicBezTo>
                <a:cubicBezTo>
                  <a:pt x="9" y="170"/>
                  <a:pt x="9" y="170"/>
                  <a:pt x="9" y="170"/>
                </a:cubicBezTo>
                <a:cubicBezTo>
                  <a:pt x="13" y="161"/>
                  <a:pt x="7" y="156"/>
                  <a:pt x="27" y="126"/>
                </a:cubicBezTo>
                <a:cubicBezTo>
                  <a:pt x="31" y="121"/>
                  <a:pt x="35" y="118"/>
                  <a:pt x="38" y="114"/>
                </a:cubicBezTo>
                <a:cubicBezTo>
                  <a:pt x="24" y="97"/>
                  <a:pt x="24" y="97"/>
                  <a:pt x="24" y="97"/>
                </a:cubicBezTo>
                <a:cubicBezTo>
                  <a:pt x="11" y="79"/>
                  <a:pt x="11" y="63"/>
                  <a:pt x="9" y="58"/>
                </a:cubicBezTo>
                <a:cubicBezTo>
                  <a:pt x="9" y="37"/>
                  <a:pt x="9" y="37"/>
                  <a:pt x="9" y="37"/>
                </a:cubicBezTo>
                <a:cubicBezTo>
                  <a:pt x="10" y="35"/>
                  <a:pt x="12" y="23"/>
                  <a:pt x="13" y="20"/>
                </a:cubicBezTo>
                <a:cubicBezTo>
                  <a:pt x="16" y="12"/>
                  <a:pt x="18" y="6"/>
                  <a:pt x="21" y="2"/>
                </a:cubicBezTo>
                <a:close/>
                <a:moveTo>
                  <a:pt x="119" y="2"/>
                </a:moveTo>
                <a:cubicBezTo>
                  <a:pt x="131" y="42"/>
                  <a:pt x="186" y="62"/>
                  <a:pt x="224" y="33"/>
                </a:cubicBezTo>
                <a:cubicBezTo>
                  <a:pt x="241" y="20"/>
                  <a:pt x="241" y="12"/>
                  <a:pt x="247" y="2"/>
                </a:cubicBezTo>
                <a:cubicBezTo>
                  <a:pt x="238" y="2"/>
                  <a:pt x="238" y="2"/>
                  <a:pt x="238" y="2"/>
                </a:cubicBezTo>
                <a:cubicBezTo>
                  <a:pt x="235" y="12"/>
                  <a:pt x="225" y="22"/>
                  <a:pt x="218" y="27"/>
                </a:cubicBezTo>
                <a:cubicBezTo>
                  <a:pt x="183" y="52"/>
                  <a:pt x="138" y="31"/>
                  <a:pt x="127" y="2"/>
                </a:cubicBezTo>
                <a:cubicBezTo>
                  <a:pt x="119" y="2"/>
                  <a:pt x="119" y="2"/>
                  <a:pt x="119" y="2"/>
                </a:cubicBezTo>
                <a:close/>
                <a:moveTo>
                  <a:pt x="143" y="2"/>
                </a:moveTo>
                <a:cubicBezTo>
                  <a:pt x="157" y="25"/>
                  <a:pt x="189" y="32"/>
                  <a:pt x="211" y="15"/>
                </a:cubicBezTo>
                <a:cubicBezTo>
                  <a:pt x="217" y="10"/>
                  <a:pt x="220" y="6"/>
                  <a:pt x="222" y="2"/>
                </a:cubicBezTo>
                <a:cubicBezTo>
                  <a:pt x="212" y="2"/>
                  <a:pt x="212" y="2"/>
                  <a:pt x="212" y="2"/>
                </a:cubicBezTo>
                <a:cubicBezTo>
                  <a:pt x="206" y="10"/>
                  <a:pt x="195" y="16"/>
                  <a:pt x="182" y="16"/>
                </a:cubicBezTo>
                <a:cubicBezTo>
                  <a:pt x="171" y="16"/>
                  <a:pt x="160" y="10"/>
                  <a:pt x="153" y="2"/>
                </a:cubicBezTo>
                <a:cubicBezTo>
                  <a:pt x="143" y="2"/>
                  <a:pt x="143" y="2"/>
                  <a:pt x="143" y="2"/>
                </a:cubicBezTo>
                <a:close/>
                <a:moveTo>
                  <a:pt x="313" y="2"/>
                </a:moveTo>
                <a:cubicBezTo>
                  <a:pt x="320" y="14"/>
                  <a:pt x="334" y="24"/>
                  <a:pt x="353" y="24"/>
                </a:cubicBezTo>
                <a:cubicBezTo>
                  <a:pt x="376" y="24"/>
                  <a:pt x="386" y="11"/>
                  <a:pt x="392" y="2"/>
                </a:cubicBezTo>
                <a:cubicBezTo>
                  <a:pt x="382" y="2"/>
                  <a:pt x="382" y="2"/>
                  <a:pt x="382" y="2"/>
                </a:cubicBezTo>
                <a:cubicBezTo>
                  <a:pt x="368" y="20"/>
                  <a:pt x="337" y="20"/>
                  <a:pt x="323" y="2"/>
                </a:cubicBezTo>
                <a:cubicBezTo>
                  <a:pt x="313" y="2"/>
                  <a:pt x="313" y="2"/>
                  <a:pt x="313" y="2"/>
                </a:cubicBezTo>
                <a:close/>
                <a:moveTo>
                  <a:pt x="457" y="2"/>
                </a:moveTo>
                <a:cubicBezTo>
                  <a:pt x="460" y="5"/>
                  <a:pt x="461" y="12"/>
                  <a:pt x="467" y="20"/>
                </a:cubicBezTo>
                <a:cubicBezTo>
                  <a:pt x="503" y="65"/>
                  <a:pt x="572" y="48"/>
                  <a:pt x="586" y="2"/>
                </a:cubicBezTo>
                <a:cubicBezTo>
                  <a:pt x="577" y="2"/>
                  <a:pt x="577" y="2"/>
                  <a:pt x="577" y="2"/>
                </a:cubicBezTo>
                <a:cubicBezTo>
                  <a:pt x="570" y="21"/>
                  <a:pt x="548" y="38"/>
                  <a:pt x="522" y="38"/>
                </a:cubicBezTo>
                <a:cubicBezTo>
                  <a:pt x="497" y="38"/>
                  <a:pt x="473" y="21"/>
                  <a:pt x="467" y="2"/>
                </a:cubicBezTo>
                <a:cubicBezTo>
                  <a:pt x="457" y="2"/>
                  <a:pt x="457" y="2"/>
                  <a:pt x="457" y="2"/>
                </a:cubicBezTo>
                <a:close/>
                <a:moveTo>
                  <a:pt x="483" y="2"/>
                </a:moveTo>
                <a:cubicBezTo>
                  <a:pt x="484" y="3"/>
                  <a:pt x="484" y="5"/>
                  <a:pt x="485" y="6"/>
                </a:cubicBezTo>
                <a:cubicBezTo>
                  <a:pt x="504" y="32"/>
                  <a:pt x="546" y="30"/>
                  <a:pt x="562" y="2"/>
                </a:cubicBezTo>
                <a:cubicBezTo>
                  <a:pt x="552" y="2"/>
                  <a:pt x="552" y="2"/>
                  <a:pt x="552" y="2"/>
                </a:cubicBezTo>
                <a:cubicBezTo>
                  <a:pt x="545" y="10"/>
                  <a:pt x="533" y="16"/>
                  <a:pt x="522" y="16"/>
                </a:cubicBezTo>
                <a:cubicBezTo>
                  <a:pt x="509" y="16"/>
                  <a:pt x="499" y="10"/>
                  <a:pt x="492" y="2"/>
                </a:cubicBezTo>
                <a:cubicBezTo>
                  <a:pt x="483" y="2"/>
                  <a:pt x="483" y="2"/>
                  <a:pt x="483" y="2"/>
                </a:cubicBezTo>
                <a:close/>
                <a:moveTo>
                  <a:pt x="652" y="2"/>
                </a:moveTo>
                <a:cubicBezTo>
                  <a:pt x="653" y="3"/>
                  <a:pt x="654" y="5"/>
                  <a:pt x="655" y="6"/>
                </a:cubicBezTo>
                <a:cubicBezTo>
                  <a:pt x="675" y="33"/>
                  <a:pt x="716" y="28"/>
                  <a:pt x="731" y="2"/>
                </a:cubicBezTo>
                <a:cubicBezTo>
                  <a:pt x="721" y="2"/>
                  <a:pt x="721" y="2"/>
                  <a:pt x="721" y="2"/>
                </a:cubicBezTo>
                <a:cubicBezTo>
                  <a:pt x="714" y="10"/>
                  <a:pt x="703" y="16"/>
                  <a:pt x="691" y="16"/>
                </a:cubicBezTo>
                <a:cubicBezTo>
                  <a:pt x="679" y="16"/>
                  <a:pt x="669" y="10"/>
                  <a:pt x="662" y="2"/>
                </a:cubicBezTo>
                <a:cubicBezTo>
                  <a:pt x="652" y="2"/>
                  <a:pt x="652" y="2"/>
                  <a:pt x="652" y="2"/>
                </a:cubicBezTo>
                <a:close/>
                <a:moveTo>
                  <a:pt x="822" y="2"/>
                </a:moveTo>
                <a:cubicBezTo>
                  <a:pt x="823" y="3"/>
                  <a:pt x="823" y="4"/>
                  <a:pt x="824" y="6"/>
                </a:cubicBezTo>
                <a:cubicBezTo>
                  <a:pt x="836" y="21"/>
                  <a:pt x="854" y="27"/>
                  <a:pt x="871" y="23"/>
                </a:cubicBezTo>
                <a:cubicBezTo>
                  <a:pt x="871" y="15"/>
                  <a:pt x="871" y="15"/>
                  <a:pt x="871" y="15"/>
                </a:cubicBezTo>
                <a:cubicBezTo>
                  <a:pt x="856" y="18"/>
                  <a:pt x="840" y="13"/>
                  <a:pt x="831" y="2"/>
                </a:cubicBezTo>
                <a:cubicBezTo>
                  <a:pt x="822" y="2"/>
                  <a:pt x="822" y="2"/>
                  <a:pt x="822" y="2"/>
                </a:cubicBezTo>
                <a:close/>
                <a:moveTo>
                  <a:pt x="135" y="53"/>
                </a:moveTo>
                <a:cubicBezTo>
                  <a:pt x="128" y="50"/>
                  <a:pt x="119" y="40"/>
                  <a:pt x="114" y="35"/>
                </a:cubicBezTo>
                <a:cubicBezTo>
                  <a:pt x="108" y="28"/>
                  <a:pt x="104" y="19"/>
                  <a:pt x="100" y="10"/>
                </a:cubicBezTo>
                <a:cubicBezTo>
                  <a:pt x="66" y="10"/>
                  <a:pt x="48" y="46"/>
                  <a:pt x="69" y="72"/>
                </a:cubicBezTo>
                <a:cubicBezTo>
                  <a:pt x="89" y="97"/>
                  <a:pt x="132" y="85"/>
                  <a:pt x="135" y="53"/>
                </a:cubicBezTo>
                <a:close/>
                <a:moveTo>
                  <a:pt x="305" y="53"/>
                </a:moveTo>
                <a:cubicBezTo>
                  <a:pt x="293" y="47"/>
                  <a:pt x="277" y="29"/>
                  <a:pt x="272" y="16"/>
                </a:cubicBezTo>
                <a:cubicBezTo>
                  <a:pt x="265" y="0"/>
                  <a:pt x="267" y="17"/>
                  <a:pt x="252" y="34"/>
                </a:cubicBezTo>
                <a:cubicBezTo>
                  <a:pt x="241" y="47"/>
                  <a:pt x="242" y="44"/>
                  <a:pt x="231" y="53"/>
                </a:cubicBezTo>
                <a:cubicBezTo>
                  <a:pt x="230" y="70"/>
                  <a:pt x="250" y="85"/>
                  <a:pt x="267" y="85"/>
                </a:cubicBezTo>
                <a:cubicBezTo>
                  <a:pt x="287" y="85"/>
                  <a:pt x="303" y="71"/>
                  <a:pt x="305" y="53"/>
                </a:cubicBezTo>
                <a:close/>
                <a:moveTo>
                  <a:pt x="474" y="53"/>
                </a:moveTo>
                <a:cubicBezTo>
                  <a:pt x="462" y="46"/>
                  <a:pt x="447" y="29"/>
                  <a:pt x="441" y="16"/>
                </a:cubicBezTo>
                <a:cubicBezTo>
                  <a:pt x="435" y="0"/>
                  <a:pt x="436" y="16"/>
                  <a:pt x="421" y="34"/>
                </a:cubicBezTo>
                <a:cubicBezTo>
                  <a:pt x="416" y="40"/>
                  <a:pt x="408" y="49"/>
                  <a:pt x="400" y="53"/>
                </a:cubicBezTo>
                <a:cubicBezTo>
                  <a:pt x="405" y="96"/>
                  <a:pt x="469" y="96"/>
                  <a:pt x="474" y="53"/>
                </a:cubicBezTo>
                <a:close/>
                <a:moveTo>
                  <a:pt x="644" y="53"/>
                </a:moveTo>
                <a:cubicBezTo>
                  <a:pt x="640" y="50"/>
                  <a:pt x="636" y="47"/>
                  <a:pt x="632" y="44"/>
                </a:cubicBezTo>
                <a:cubicBezTo>
                  <a:pt x="624" y="38"/>
                  <a:pt x="616" y="26"/>
                  <a:pt x="611" y="16"/>
                </a:cubicBezTo>
                <a:cubicBezTo>
                  <a:pt x="604" y="1"/>
                  <a:pt x="606" y="14"/>
                  <a:pt x="591" y="34"/>
                </a:cubicBezTo>
                <a:cubicBezTo>
                  <a:pt x="587" y="39"/>
                  <a:pt x="576" y="50"/>
                  <a:pt x="570" y="53"/>
                </a:cubicBezTo>
                <a:cubicBezTo>
                  <a:pt x="572" y="71"/>
                  <a:pt x="587" y="85"/>
                  <a:pt x="606" y="85"/>
                </a:cubicBezTo>
                <a:cubicBezTo>
                  <a:pt x="626" y="86"/>
                  <a:pt x="644" y="69"/>
                  <a:pt x="644" y="53"/>
                </a:cubicBezTo>
                <a:close/>
                <a:moveTo>
                  <a:pt x="813" y="53"/>
                </a:moveTo>
                <a:cubicBezTo>
                  <a:pt x="799" y="42"/>
                  <a:pt x="789" y="34"/>
                  <a:pt x="781" y="16"/>
                </a:cubicBezTo>
                <a:cubicBezTo>
                  <a:pt x="774" y="1"/>
                  <a:pt x="776" y="14"/>
                  <a:pt x="761" y="34"/>
                </a:cubicBezTo>
                <a:cubicBezTo>
                  <a:pt x="757" y="39"/>
                  <a:pt x="745" y="50"/>
                  <a:pt x="739" y="53"/>
                </a:cubicBezTo>
                <a:cubicBezTo>
                  <a:pt x="742" y="80"/>
                  <a:pt x="777" y="97"/>
                  <a:pt x="801" y="76"/>
                </a:cubicBezTo>
                <a:cubicBezTo>
                  <a:pt x="806" y="72"/>
                  <a:pt x="814" y="63"/>
                  <a:pt x="813" y="53"/>
                </a:cubicBezTo>
                <a:close/>
                <a:moveTo>
                  <a:pt x="326" y="63"/>
                </a:moveTo>
                <a:cubicBezTo>
                  <a:pt x="313" y="58"/>
                  <a:pt x="313" y="58"/>
                  <a:pt x="313" y="58"/>
                </a:cubicBezTo>
                <a:cubicBezTo>
                  <a:pt x="307" y="72"/>
                  <a:pt x="307" y="75"/>
                  <a:pt x="297" y="83"/>
                </a:cubicBezTo>
                <a:cubicBezTo>
                  <a:pt x="276" y="101"/>
                  <a:pt x="244" y="96"/>
                  <a:pt x="229" y="72"/>
                </a:cubicBezTo>
                <a:cubicBezTo>
                  <a:pt x="226" y="68"/>
                  <a:pt x="225" y="62"/>
                  <a:pt x="222" y="58"/>
                </a:cubicBezTo>
                <a:cubicBezTo>
                  <a:pt x="210" y="63"/>
                  <a:pt x="210" y="63"/>
                  <a:pt x="210" y="63"/>
                </a:cubicBezTo>
                <a:cubicBezTo>
                  <a:pt x="213" y="86"/>
                  <a:pt x="239" y="108"/>
                  <a:pt x="267" y="108"/>
                </a:cubicBezTo>
                <a:cubicBezTo>
                  <a:pt x="296" y="108"/>
                  <a:pt x="321" y="86"/>
                  <a:pt x="326" y="63"/>
                </a:cubicBezTo>
                <a:close/>
                <a:moveTo>
                  <a:pt x="495" y="63"/>
                </a:moveTo>
                <a:cubicBezTo>
                  <a:pt x="483" y="58"/>
                  <a:pt x="483" y="58"/>
                  <a:pt x="483" y="58"/>
                </a:cubicBezTo>
                <a:cubicBezTo>
                  <a:pt x="480" y="63"/>
                  <a:pt x="479" y="67"/>
                  <a:pt x="476" y="72"/>
                </a:cubicBezTo>
                <a:cubicBezTo>
                  <a:pt x="457" y="104"/>
                  <a:pt x="409" y="99"/>
                  <a:pt x="395" y="65"/>
                </a:cubicBezTo>
                <a:cubicBezTo>
                  <a:pt x="394" y="63"/>
                  <a:pt x="393" y="60"/>
                  <a:pt x="392" y="58"/>
                </a:cubicBezTo>
                <a:cubicBezTo>
                  <a:pt x="379" y="63"/>
                  <a:pt x="379" y="63"/>
                  <a:pt x="379" y="63"/>
                </a:cubicBezTo>
                <a:cubicBezTo>
                  <a:pt x="384" y="87"/>
                  <a:pt x="409" y="108"/>
                  <a:pt x="437" y="108"/>
                </a:cubicBezTo>
                <a:cubicBezTo>
                  <a:pt x="466" y="108"/>
                  <a:pt x="490" y="87"/>
                  <a:pt x="495" y="63"/>
                </a:cubicBezTo>
                <a:close/>
                <a:moveTo>
                  <a:pt x="665" y="63"/>
                </a:moveTo>
                <a:cubicBezTo>
                  <a:pt x="652" y="58"/>
                  <a:pt x="652" y="58"/>
                  <a:pt x="652" y="58"/>
                </a:cubicBezTo>
                <a:cubicBezTo>
                  <a:pt x="650" y="62"/>
                  <a:pt x="649" y="68"/>
                  <a:pt x="646" y="72"/>
                </a:cubicBezTo>
                <a:cubicBezTo>
                  <a:pt x="632" y="95"/>
                  <a:pt x="599" y="101"/>
                  <a:pt x="577" y="83"/>
                </a:cubicBezTo>
                <a:cubicBezTo>
                  <a:pt x="566" y="74"/>
                  <a:pt x="566" y="69"/>
                  <a:pt x="562" y="58"/>
                </a:cubicBezTo>
                <a:cubicBezTo>
                  <a:pt x="549" y="63"/>
                  <a:pt x="549" y="63"/>
                  <a:pt x="549" y="63"/>
                </a:cubicBezTo>
                <a:cubicBezTo>
                  <a:pt x="554" y="96"/>
                  <a:pt x="605" y="126"/>
                  <a:pt x="645" y="94"/>
                </a:cubicBezTo>
                <a:cubicBezTo>
                  <a:pt x="652" y="89"/>
                  <a:pt x="663" y="76"/>
                  <a:pt x="665" y="63"/>
                </a:cubicBezTo>
                <a:close/>
                <a:moveTo>
                  <a:pt x="834" y="63"/>
                </a:moveTo>
                <a:cubicBezTo>
                  <a:pt x="822" y="58"/>
                  <a:pt x="822" y="58"/>
                  <a:pt x="822" y="58"/>
                </a:cubicBezTo>
                <a:cubicBezTo>
                  <a:pt x="820" y="61"/>
                  <a:pt x="812" y="93"/>
                  <a:pt x="777" y="94"/>
                </a:cubicBezTo>
                <a:cubicBezTo>
                  <a:pt x="754" y="94"/>
                  <a:pt x="735" y="77"/>
                  <a:pt x="732" y="58"/>
                </a:cubicBezTo>
                <a:cubicBezTo>
                  <a:pt x="719" y="63"/>
                  <a:pt x="719" y="63"/>
                  <a:pt x="719" y="63"/>
                </a:cubicBezTo>
                <a:cubicBezTo>
                  <a:pt x="723" y="95"/>
                  <a:pt x="772" y="126"/>
                  <a:pt x="814" y="95"/>
                </a:cubicBezTo>
                <a:cubicBezTo>
                  <a:pt x="821" y="89"/>
                  <a:pt x="833" y="77"/>
                  <a:pt x="834" y="63"/>
                </a:cubicBezTo>
                <a:close/>
                <a:moveTo>
                  <a:pt x="345" y="67"/>
                </a:moveTo>
                <a:cubicBezTo>
                  <a:pt x="334" y="65"/>
                  <a:pt x="334" y="65"/>
                  <a:pt x="334" y="65"/>
                </a:cubicBezTo>
                <a:cubicBezTo>
                  <a:pt x="327" y="93"/>
                  <a:pt x="301" y="116"/>
                  <a:pt x="267" y="116"/>
                </a:cubicBezTo>
                <a:cubicBezTo>
                  <a:pt x="234" y="116"/>
                  <a:pt x="208" y="92"/>
                  <a:pt x="202" y="65"/>
                </a:cubicBezTo>
                <a:cubicBezTo>
                  <a:pt x="190" y="67"/>
                  <a:pt x="190" y="67"/>
                  <a:pt x="190" y="67"/>
                </a:cubicBezTo>
                <a:cubicBezTo>
                  <a:pt x="190" y="80"/>
                  <a:pt x="205" y="100"/>
                  <a:pt x="216" y="109"/>
                </a:cubicBezTo>
                <a:cubicBezTo>
                  <a:pt x="249" y="139"/>
                  <a:pt x="307" y="134"/>
                  <a:pt x="335" y="91"/>
                </a:cubicBezTo>
                <a:cubicBezTo>
                  <a:pt x="338" y="87"/>
                  <a:pt x="346" y="74"/>
                  <a:pt x="345" y="67"/>
                </a:cubicBezTo>
                <a:close/>
                <a:moveTo>
                  <a:pt x="515" y="67"/>
                </a:moveTo>
                <a:cubicBezTo>
                  <a:pt x="503" y="65"/>
                  <a:pt x="503" y="65"/>
                  <a:pt x="503" y="65"/>
                </a:cubicBezTo>
                <a:cubicBezTo>
                  <a:pt x="497" y="92"/>
                  <a:pt x="471" y="116"/>
                  <a:pt x="437" y="116"/>
                </a:cubicBezTo>
                <a:cubicBezTo>
                  <a:pt x="404" y="116"/>
                  <a:pt x="377" y="92"/>
                  <a:pt x="371" y="65"/>
                </a:cubicBezTo>
                <a:cubicBezTo>
                  <a:pt x="359" y="67"/>
                  <a:pt x="359" y="67"/>
                  <a:pt x="359" y="67"/>
                </a:cubicBezTo>
                <a:cubicBezTo>
                  <a:pt x="359" y="73"/>
                  <a:pt x="366" y="86"/>
                  <a:pt x="369" y="91"/>
                </a:cubicBezTo>
                <a:cubicBezTo>
                  <a:pt x="401" y="140"/>
                  <a:pt x="473" y="141"/>
                  <a:pt x="505" y="91"/>
                </a:cubicBezTo>
                <a:cubicBezTo>
                  <a:pt x="508" y="87"/>
                  <a:pt x="515" y="73"/>
                  <a:pt x="515" y="67"/>
                </a:cubicBezTo>
                <a:close/>
                <a:moveTo>
                  <a:pt x="685" y="67"/>
                </a:moveTo>
                <a:cubicBezTo>
                  <a:pt x="673" y="65"/>
                  <a:pt x="673" y="65"/>
                  <a:pt x="673" y="65"/>
                </a:cubicBezTo>
                <a:cubicBezTo>
                  <a:pt x="669" y="74"/>
                  <a:pt x="671" y="74"/>
                  <a:pt x="664" y="85"/>
                </a:cubicBezTo>
                <a:cubicBezTo>
                  <a:pt x="632" y="135"/>
                  <a:pt x="554" y="121"/>
                  <a:pt x="541" y="65"/>
                </a:cubicBezTo>
                <a:cubicBezTo>
                  <a:pt x="529" y="67"/>
                  <a:pt x="529" y="67"/>
                  <a:pt x="529" y="67"/>
                </a:cubicBezTo>
                <a:cubicBezTo>
                  <a:pt x="529" y="79"/>
                  <a:pt x="545" y="101"/>
                  <a:pt x="555" y="109"/>
                </a:cubicBezTo>
                <a:cubicBezTo>
                  <a:pt x="595" y="142"/>
                  <a:pt x="650" y="130"/>
                  <a:pt x="675" y="91"/>
                </a:cubicBezTo>
                <a:cubicBezTo>
                  <a:pt x="678" y="86"/>
                  <a:pt x="685" y="74"/>
                  <a:pt x="685" y="67"/>
                </a:cubicBezTo>
                <a:close/>
                <a:moveTo>
                  <a:pt x="854" y="67"/>
                </a:moveTo>
                <a:cubicBezTo>
                  <a:pt x="843" y="65"/>
                  <a:pt x="843" y="65"/>
                  <a:pt x="843" y="65"/>
                </a:cubicBezTo>
                <a:cubicBezTo>
                  <a:pt x="838" y="75"/>
                  <a:pt x="838" y="86"/>
                  <a:pt x="820" y="101"/>
                </a:cubicBezTo>
                <a:cubicBezTo>
                  <a:pt x="795" y="121"/>
                  <a:pt x="760" y="121"/>
                  <a:pt x="733" y="101"/>
                </a:cubicBezTo>
                <a:cubicBezTo>
                  <a:pt x="725" y="94"/>
                  <a:pt x="713" y="80"/>
                  <a:pt x="710" y="65"/>
                </a:cubicBezTo>
                <a:cubicBezTo>
                  <a:pt x="699" y="67"/>
                  <a:pt x="699" y="67"/>
                  <a:pt x="699" y="67"/>
                </a:cubicBezTo>
                <a:cubicBezTo>
                  <a:pt x="698" y="73"/>
                  <a:pt x="706" y="87"/>
                  <a:pt x="708" y="91"/>
                </a:cubicBezTo>
                <a:cubicBezTo>
                  <a:pt x="722" y="113"/>
                  <a:pt x="747" y="128"/>
                  <a:pt x="776" y="128"/>
                </a:cubicBezTo>
                <a:cubicBezTo>
                  <a:pt x="798" y="128"/>
                  <a:pt x="814" y="120"/>
                  <a:pt x="827" y="110"/>
                </a:cubicBezTo>
                <a:cubicBezTo>
                  <a:pt x="838" y="102"/>
                  <a:pt x="855" y="78"/>
                  <a:pt x="854" y="67"/>
                </a:cubicBezTo>
                <a:close/>
                <a:moveTo>
                  <a:pt x="388" y="122"/>
                </a:moveTo>
                <a:cubicBezTo>
                  <a:pt x="373" y="110"/>
                  <a:pt x="358" y="96"/>
                  <a:pt x="353" y="76"/>
                </a:cubicBezTo>
                <a:cubicBezTo>
                  <a:pt x="348" y="80"/>
                  <a:pt x="352" y="87"/>
                  <a:pt x="328" y="112"/>
                </a:cubicBezTo>
                <a:cubicBezTo>
                  <a:pt x="325" y="116"/>
                  <a:pt x="321" y="119"/>
                  <a:pt x="317" y="122"/>
                </a:cubicBezTo>
                <a:cubicBezTo>
                  <a:pt x="319" y="142"/>
                  <a:pt x="353" y="159"/>
                  <a:pt x="376" y="141"/>
                </a:cubicBezTo>
                <a:cubicBezTo>
                  <a:pt x="380" y="137"/>
                  <a:pt x="387" y="129"/>
                  <a:pt x="388" y="122"/>
                </a:cubicBezTo>
                <a:close/>
                <a:moveTo>
                  <a:pt x="219" y="122"/>
                </a:moveTo>
                <a:cubicBezTo>
                  <a:pt x="205" y="113"/>
                  <a:pt x="189" y="96"/>
                  <a:pt x="183" y="76"/>
                </a:cubicBezTo>
                <a:cubicBezTo>
                  <a:pt x="181" y="78"/>
                  <a:pt x="179" y="85"/>
                  <a:pt x="177" y="89"/>
                </a:cubicBezTo>
                <a:cubicBezTo>
                  <a:pt x="174" y="94"/>
                  <a:pt x="172" y="98"/>
                  <a:pt x="168" y="102"/>
                </a:cubicBezTo>
                <a:cubicBezTo>
                  <a:pt x="160" y="113"/>
                  <a:pt x="154" y="116"/>
                  <a:pt x="147" y="122"/>
                </a:cubicBezTo>
                <a:cubicBezTo>
                  <a:pt x="149" y="136"/>
                  <a:pt x="166" y="149"/>
                  <a:pt x="183" y="149"/>
                </a:cubicBezTo>
                <a:cubicBezTo>
                  <a:pt x="200" y="149"/>
                  <a:pt x="216" y="136"/>
                  <a:pt x="219" y="122"/>
                </a:cubicBezTo>
                <a:close/>
                <a:moveTo>
                  <a:pt x="558" y="122"/>
                </a:moveTo>
                <a:cubicBezTo>
                  <a:pt x="545" y="111"/>
                  <a:pt x="537" y="105"/>
                  <a:pt x="528" y="89"/>
                </a:cubicBezTo>
                <a:cubicBezTo>
                  <a:pt x="526" y="85"/>
                  <a:pt x="524" y="79"/>
                  <a:pt x="522" y="75"/>
                </a:cubicBezTo>
                <a:cubicBezTo>
                  <a:pt x="512" y="99"/>
                  <a:pt x="504" y="110"/>
                  <a:pt x="486" y="122"/>
                </a:cubicBezTo>
                <a:cubicBezTo>
                  <a:pt x="490" y="142"/>
                  <a:pt x="519" y="159"/>
                  <a:pt x="545" y="141"/>
                </a:cubicBezTo>
                <a:cubicBezTo>
                  <a:pt x="549" y="138"/>
                  <a:pt x="557" y="130"/>
                  <a:pt x="558" y="122"/>
                </a:cubicBezTo>
                <a:close/>
                <a:moveTo>
                  <a:pt x="727" y="122"/>
                </a:moveTo>
                <a:cubicBezTo>
                  <a:pt x="723" y="118"/>
                  <a:pt x="720" y="117"/>
                  <a:pt x="716" y="113"/>
                </a:cubicBezTo>
                <a:cubicBezTo>
                  <a:pt x="694" y="91"/>
                  <a:pt x="696" y="80"/>
                  <a:pt x="691" y="76"/>
                </a:cubicBezTo>
                <a:cubicBezTo>
                  <a:pt x="686" y="95"/>
                  <a:pt x="669" y="114"/>
                  <a:pt x="656" y="122"/>
                </a:cubicBezTo>
                <a:cubicBezTo>
                  <a:pt x="659" y="141"/>
                  <a:pt x="689" y="159"/>
                  <a:pt x="715" y="141"/>
                </a:cubicBezTo>
                <a:cubicBezTo>
                  <a:pt x="719" y="138"/>
                  <a:pt x="726" y="130"/>
                  <a:pt x="727" y="122"/>
                </a:cubicBezTo>
                <a:close/>
                <a:moveTo>
                  <a:pt x="239" y="132"/>
                </a:moveTo>
                <a:cubicBezTo>
                  <a:pt x="227" y="127"/>
                  <a:pt x="227" y="127"/>
                  <a:pt x="227" y="127"/>
                </a:cubicBezTo>
                <a:cubicBezTo>
                  <a:pt x="221" y="133"/>
                  <a:pt x="214" y="157"/>
                  <a:pt x="183" y="157"/>
                </a:cubicBezTo>
                <a:cubicBezTo>
                  <a:pt x="160" y="157"/>
                  <a:pt x="147" y="143"/>
                  <a:pt x="139" y="127"/>
                </a:cubicBezTo>
                <a:cubicBezTo>
                  <a:pt x="127" y="132"/>
                  <a:pt x="127" y="132"/>
                  <a:pt x="127" y="132"/>
                </a:cubicBezTo>
                <a:cubicBezTo>
                  <a:pt x="140" y="169"/>
                  <a:pt x="186" y="183"/>
                  <a:pt x="219" y="159"/>
                </a:cubicBezTo>
                <a:cubicBezTo>
                  <a:pt x="225" y="154"/>
                  <a:pt x="237" y="142"/>
                  <a:pt x="239" y="132"/>
                </a:cubicBezTo>
                <a:close/>
                <a:moveTo>
                  <a:pt x="408" y="132"/>
                </a:moveTo>
                <a:cubicBezTo>
                  <a:pt x="407" y="131"/>
                  <a:pt x="399" y="128"/>
                  <a:pt x="396" y="127"/>
                </a:cubicBezTo>
                <a:cubicBezTo>
                  <a:pt x="394" y="129"/>
                  <a:pt x="392" y="135"/>
                  <a:pt x="390" y="138"/>
                </a:cubicBezTo>
                <a:cubicBezTo>
                  <a:pt x="387" y="142"/>
                  <a:pt x="384" y="145"/>
                  <a:pt x="381" y="147"/>
                </a:cubicBezTo>
                <a:cubicBezTo>
                  <a:pt x="374" y="153"/>
                  <a:pt x="364" y="157"/>
                  <a:pt x="353" y="157"/>
                </a:cubicBezTo>
                <a:cubicBezTo>
                  <a:pt x="342" y="157"/>
                  <a:pt x="332" y="153"/>
                  <a:pt x="325" y="148"/>
                </a:cubicBezTo>
                <a:cubicBezTo>
                  <a:pt x="318" y="143"/>
                  <a:pt x="314" y="137"/>
                  <a:pt x="309" y="127"/>
                </a:cubicBezTo>
                <a:cubicBezTo>
                  <a:pt x="306" y="128"/>
                  <a:pt x="298" y="130"/>
                  <a:pt x="296" y="132"/>
                </a:cubicBezTo>
                <a:cubicBezTo>
                  <a:pt x="303" y="152"/>
                  <a:pt x="325" y="171"/>
                  <a:pt x="352" y="171"/>
                </a:cubicBezTo>
                <a:cubicBezTo>
                  <a:pt x="379" y="171"/>
                  <a:pt x="402" y="152"/>
                  <a:pt x="408" y="132"/>
                </a:cubicBezTo>
                <a:close/>
                <a:moveTo>
                  <a:pt x="578" y="132"/>
                </a:moveTo>
                <a:cubicBezTo>
                  <a:pt x="565" y="127"/>
                  <a:pt x="565" y="127"/>
                  <a:pt x="565" y="127"/>
                </a:cubicBezTo>
                <a:cubicBezTo>
                  <a:pt x="550" y="163"/>
                  <a:pt x="507" y="166"/>
                  <a:pt x="485" y="138"/>
                </a:cubicBezTo>
                <a:cubicBezTo>
                  <a:pt x="483" y="135"/>
                  <a:pt x="480" y="129"/>
                  <a:pt x="478" y="127"/>
                </a:cubicBezTo>
                <a:cubicBezTo>
                  <a:pt x="466" y="132"/>
                  <a:pt x="466" y="132"/>
                  <a:pt x="466" y="132"/>
                </a:cubicBezTo>
                <a:cubicBezTo>
                  <a:pt x="470" y="152"/>
                  <a:pt x="496" y="171"/>
                  <a:pt x="522" y="171"/>
                </a:cubicBezTo>
                <a:cubicBezTo>
                  <a:pt x="549" y="171"/>
                  <a:pt x="571" y="152"/>
                  <a:pt x="578" y="132"/>
                </a:cubicBezTo>
                <a:close/>
                <a:moveTo>
                  <a:pt x="748" y="132"/>
                </a:moveTo>
                <a:cubicBezTo>
                  <a:pt x="735" y="127"/>
                  <a:pt x="735" y="127"/>
                  <a:pt x="735" y="127"/>
                </a:cubicBezTo>
                <a:cubicBezTo>
                  <a:pt x="727" y="145"/>
                  <a:pt x="714" y="157"/>
                  <a:pt x="692" y="157"/>
                </a:cubicBezTo>
                <a:cubicBezTo>
                  <a:pt x="677" y="157"/>
                  <a:pt x="664" y="150"/>
                  <a:pt x="655" y="139"/>
                </a:cubicBezTo>
                <a:cubicBezTo>
                  <a:pt x="652" y="135"/>
                  <a:pt x="651" y="130"/>
                  <a:pt x="648" y="127"/>
                </a:cubicBezTo>
                <a:cubicBezTo>
                  <a:pt x="636" y="132"/>
                  <a:pt x="636" y="132"/>
                  <a:pt x="636" y="132"/>
                </a:cubicBezTo>
                <a:cubicBezTo>
                  <a:pt x="651" y="180"/>
                  <a:pt x="727" y="187"/>
                  <a:pt x="748" y="132"/>
                </a:cubicBezTo>
                <a:close/>
                <a:moveTo>
                  <a:pt x="598" y="136"/>
                </a:moveTo>
                <a:cubicBezTo>
                  <a:pt x="587" y="134"/>
                  <a:pt x="587" y="134"/>
                  <a:pt x="587" y="134"/>
                </a:cubicBezTo>
                <a:cubicBezTo>
                  <a:pt x="585" y="137"/>
                  <a:pt x="584" y="140"/>
                  <a:pt x="583" y="143"/>
                </a:cubicBezTo>
                <a:cubicBezTo>
                  <a:pt x="559" y="189"/>
                  <a:pt x="484" y="197"/>
                  <a:pt x="458" y="135"/>
                </a:cubicBezTo>
                <a:cubicBezTo>
                  <a:pt x="446" y="136"/>
                  <a:pt x="446" y="136"/>
                  <a:pt x="446" y="136"/>
                </a:cubicBezTo>
                <a:cubicBezTo>
                  <a:pt x="447" y="149"/>
                  <a:pt x="462" y="167"/>
                  <a:pt x="473" y="175"/>
                </a:cubicBezTo>
                <a:cubicBezTo>
                  <a:pt x="501" y="197"/>
                  <a:pt x="543" y="197"/>
                  <a:pt x="571" y="175"/>
                </a:cubicBezTo>
                <a:cubicBezTo>
                  <a:pt x="579" y="169"/>
                  <a:pt x="596" y="151"/>
                  <a:pt x="598" y="136"/>
                </a:cubicBezTo>
                <a:close/>
                <a:moveTo>
                  <a:pt x="259" y="136"/>
                </a:moveTo>
                <a:cubicBezTo>
                  <a:pt x="247" y="134"/>
                  <a:pt x="247" y="134"/>
                  <a:pt x="247" y="134"/>
                </a:cubicBezTo>
                <a:cubicBezTo>
                  <a:pt x="245" y="138"/>
                  <a:pt x="245" y="142"/>
                  <a:pt x="238" y="152"/>
                </a:cubicBezTo>
                <a:cubicBezTo>
                  <a:pt x="205" y="195"/>
                  <a:pt x="138" y="186"/>
                  <a:pt x="118" y="134"/>
                </a:cubicBezTo>
                <a:cubicBezTo>
                  <a:pt x="107" y="136"/>
                  <a:pt x="107" y="136"/>
                  <a:pt x="107" y="136"/>
                </a:cubicBezTo>
                <a:cubicBezTo>
                  <a:pt x="109" y="151"/>
                  <a:pt x="125" y="169"/>
                  <a:pt x="133" y="174"/>
                </a:cubicBezTo>
                <a:cubicBezTo>
                  <a:pt x="173" y="203"/>
                  <a:pt x="222" y="194"/>
                  <a:pt x="248" y="158"/>
                </a:cubicBezTo>
                <a:cubicBezTo>
                  <a:pt x="251" y="154"/>
                  <a:pt x="258" y="143"/>
                  <a:pt x="259" y="136"/>
                </a:cubicBezTo>
                <a:close/>
                <a:moveTo>
                  <a:pt x="429" y="136"/>
                </a:moveTo>
                <a:cubicBezTo>
                  <a:pt x="417" y="134"/>
                  <a:pt x="417" y="134"/>
                  <a:pt x="417" y="134"/>
                </a:cubicBezTo>
                <a:cubicBezTo>
                  <a:pt x="410" y="149"/>
                  <a:pt x="404" y="157"/>
                  <a:pt x="394" y="166"/>
                </a:cubicBezTo>
                <a:cubicBezTo>
                  <a:pt x="384" y="173"/>
                  <a:pt x="369" y="179"/>
                  <a:pt x="353" y="179"/>
                </a:cubicBezTo>
                <a:cubicBezTo>
                  <a:pt x="336" y="179"/>
                  <a:pt x="322" y="174"/>
                  <a:pt x="312" y="166"/>
                </a:cubicBezTo>
                <a:cubicBezTo>
                  <a:pt x="304" y="161"/>
                  <a:pt x="291" y="147"/>
                  <a:pt x="289" y="135"/>
                </a:cubicBezTo>
                <a:cubicBezTo>
                  <a:pt x="276" y="136"/>
                  <a:pt x="276" y="136"/>
                  <a:pt x="276" y="136"/>
                </a:cubicBezTo>
                <a:cubicBezTo>
                  <a:pt x="278" y="151"/>
                  <a:pt x="295" y="168"/>
                  <a:pt x="303" y="175"/>
                </a:cubicBezTo>
                <a:cubicBezTo>
                  <a:pt x="315" y="184"/>
                  <a:pt x="332" y="191"/>
                  <a:pt x="352" y="192"/>
                </a:cubicBezTo>
                <a:cubicBezTo>
                  <a:pt x="372" y="192"/>
                  <a:pt x="389" y="184"/>
                  <a:pt x="401" y="175"/>
                </a:cubicBezTo>
                <a:cubicBezTo>
                  <a:pt x="410" y="169"/>
                  <a:pt x="426" y="151"/>
                  <a:pt x="429" y="136"/>
                </a:cubicBezTo>
                <a:close/>
                <a:moveTo>
                  <a:pt x="768" y="136"/>
                </a:moveTo>
                <a:cubicBezTo>
                  <a:pt x="756" y="134"/>
                  <a:pt x="756" y="134"/>
                  <a:pt x="756" y="134"/>
                </a:cubicBezTo>
                <a:cubicBezTo>
                  <a:pt x="732" y="193"/>
                  <a:pt x="658" y="192"/>
                  <a:pt x="631" y="144"/>
                </a:cubicBezTo>
                <a:cubicBezTo>
                  <a:pt x="630" y="141"/>
                  <a:pt x="629" y="137"/>
                  <a:pt x="627" y="135"/>
                </a:cubicBezTo>
                <a:cubicBezTo>
                  <a:pt x="615" y="136"/>
                  <a:pt x="615" y="136"/>
                  <a:pt x="615" y="136"/>
                </a:cubicBezTo>
                <a:cubicBezTo>
                  <a:pt x="617" y="149"/>
                  <a:pt x="632" y="167"/>
                  <a:pt x="642" y="175"/>
                </a:cubicBezTo>
                <a:cubicBezTo>
                  <a:pt x="671" y="197"/>
                  <a:pt x="712" y="197"/>
                  <a:pt x="741" y="175"/>
                </a:cubicBezTo>
                <a:cubicBezTo>
                  <a:pt x="749" y="169"/>
                  <a:pt x="766" y="151"/>
                  <a:pt x="768" y="136"/>
                </a:cubicBezTo>
                <a:close/>
                <a:moveTo>
                  <a:pt x="135" y="186"/>
                </a:moveTo>
                <a:cubicBezTo>
                  <a:pt x="128" y="179"/>
                  <a:pt x="125" y="181"/>
                  <a:pt x="115" y="168"/>
                </a:cubicBezTo>
                <a:cubicBezTo>
                  <a:pt x="104" y="155"/>
                  <a:pt x="106" y="153"/>
                  <a:pt x="99" y="143"/>
                </a:cubicBezTo>
                <a:cubicBezTo>
                  <a:pt x="68" y="139"/>
                  <a:pt x="48" y="181"/>
                  <a:pt x="69" y="205"/>
                </a:cubicBezTo>
                <a:cubicBezTo>
                  <a:pt x="78" y="214"/>
                  <a:pt x="92" y="222"/>
                  <a:pt x="109" y="216"/>
                </a:cubicBezTo>
                <a:cubicBezTo>
                  <a:pt x="122" y="213"/>
                  <a:pt x="133" y="201"/>
                  <a:pt x="135" y="186"/>
                </a:cubicBezTo>
                <a:close/>
                <a:moveTo>
                  <a:pt x="305" y="186"/>
                </a:moveTo>
                <a:cubicBezTo>
                  <a:pt x="303" y="184"/>
                  <a:pt x="296" y="180"/>
                  <a:pt x="294" y="178"/>
                </a:cubicBezTo>
                <a:cubicBezTo>
                  <a:pt x="287" y="172"/>
                  <a:pt x="280" y="163"/>
                  <a:pt x="276" y="156"/>
                </a:cubicBezTo>
                <a:cubicBezTo>
                  <a:pt x="270" y="146"/>
                  <a:pt x="269" y="135"/>
                  <a:pt x="263" y="148"/>
                </a:cubicBezTo>
                <a:cubicBezTo>
                  <a:pt x="258" y="161"/>
                  <a:pt x="251" y="169"/>
                  <a:pt x="242" y="177"/>
                </a:cubicBezTo>
                <a:cubicBezTo>
                  <a:pt x="238" y="181"/>
                  <a:pt x="233" y="183"/>
                  <a:pt x="230" y="186"/>
                </a:cubicBezTo>
                <a:cubicBezTo>
                  <a:pt x="232" y="203"/>
                  <a:pt x="248" y="218"/>
                  <a:pt x="267" y="218"/>
                </a:cubicBezTo>
                <a:cubicBezTo>
                  <a:pt x="287" y="218"/>
                  <a:pt x="303" y="203"/>
                  <a:pt x="305" y="186"/>
                </a:cubicBezTo>
                <a:close/>
                <a:moveTo>
                  <a:pt x="474" y="186"/>
                </a:moveTo>
                <a:cubicBezTo>
                  <a:pt x="460" y="177"/>
                  <a:pt x="449" y="164"/>
                  <a:pt x="442" y="149"/>
                </a:cubicBezTo>
                <a:cubicBezTo>
                  <a:pt x="440" y="144"/>
                  <a:pt x="440" y="143"/>
                  <a:pt x="437" y="143"/>
                </a:cubicBezTo>
                <a:cubicBezTo>
                  <a:pt x="435" y="143"/>
                  <a:pt x="429" y="158"/>
                  <a:pt x="421" y="167"/>
                </a:cubicBezTo>
                <a:cubicBezTo>
                  <a:pt x="415" y="174"/>
                  <a:pt x="409" y="180"/>
                  <a:pt x="400" y="186"/>
                </a:cubicBezTo>
                <a:cubicBezTo>
                  <a:pt x="401" y="203"/>
                  <a:pt x="419" y="218"/>
                  <a:pt x="437" y="218"/>
                </a:cubicBezTo>
                <a:cubicBezTo>
                  <a:pt x="457" y="218"/>
                  <a:pt x="474" y="202"/>
                  <a:pt x="474" y="186"/>
                </a:cubicBezTo>
                <a:close/>
                <a:moveTo>
                  <a:pt x="644" y="186"/>
                </a:moveTo>
                <a:cubicBezTo>
                  <a:pt x="641" y="184"/>
                  <a:pt x="636" y="181"/>
                  <a:pt x="633" y="177"/>
                </a:cubicBezTo>
                <a:cubicBezTo>
                  <a:pt x="624" y="169"/>
                  <a:pt x="621" y="167"/>
                  <a:pt x="615" y="155"/>
                </a:cubicBezTo>
                <a:cubicBezTo>
                  <a:pt x="609" y="146"/>
                  <a:pt x="608" y="135"/>
                  <a:pt x="603" y="148"/>
                </a:cubicBezTo>
                <a:cubicBezTo>
                  <a:pt x="597" y="162"/>
                  <a:pt x="583" y="178"/>
                  <a:pt x="570" y="186"/>
                </a:cubicBezTo>
                <a:cubicBezTo>
                  <a:pt x="570" y="203"/>
                  <a:pt x="588" y="218"/>
                  <a:pt x="606" y="218"/>
                </a:cubicBezTo>
                <a:cubicBezTo>
                  <a:pt x="625" y="219"/>
                  <a:pt x="642" y="204"/>
                  <a:pt x="644" y="186"/>
                </a:cubicBezTo>
                <a:close/>
                <a:moveTo>
                  <a:pt x="814" y="186"/>
                </a:moveTo>
                <a:cubicBezTo>
                  <a:pt x="807" y="179"/>
                  <a:pt x="791" y="172"/>
                  <a:pt x="781" y="149"/>
                </a:cubicBezTo>
                <a:cubicBezTo>
                  <a:pt x="778" y="143"/>
                  <a:pt x="777" y="138"/>
                  <a:pt x="772" y="148"/>
                </a:cubicBezTo>
                <a:cubicBezTo>
                  <a:pt x="762" y="172"/>
                  <a:pt x="748" y="177"/>
                  <a:pt x="739" y="186"/>
                </a:cubicBezTo>
                <a:cubicBezTo>
                  <a:pt x="741" y="204"/>
                  <a:pt x="757" y="218"/>
                  <a:pt x="776" y="218"/>
                </a:cubicBezTo>
                <a:cubicBezTo>
                  <a:pt x="795" y="218"/>
                  <a:pt x="811" y="204"/>
                  <a:pt x="814" y="186"/>
                </a:cubicBezTo>
                <a:close/>
                <a:moveTo>
                  <a:pt x="156" y="196"/>
                </a:moveTo>
                <a:cubicBezTo>
                  <a:pt x="143" y="191"/>
                  <a:pt x="143" y="191"/>
                  <a:pt x="143" y="191"/>
                </a:cubicBezTo>
                <a:cubicBezTo>
                  <a:pt x="135" y="224"/>
                  <a:pt x="93" y="239"/>
                  <a:pt x="66" y="214"/>
                </a:cubicBezTo>
                <a:cubicBezTo>
                  <a:pt x="56" y="204"/>
                  <a:pt x="48" y="187"/>
                  <a:pt x="54" y="168"/>
                </a:cubicBezTo>
                <a:cubicBezTo>
                  <a:pt x="57" y="156"/>
                  <a:pt x="65" y="146"/>
                  <a:pt x="74" y="141"/>
                </a:cubicBezTo>
                <a:cubicBezTo>
                  <a:pt x="78" y="139"/>
                  <a:pt x="81" y="138"/>
                  <a:pt x="84" y="136"/>
                </a:cubicBezTo>
                <a:cubicBezTo>
                  <a:pt x="83" y="135"/>
                  <a:pt x="72" y="133"/>
                  <a:pt x="69" y="132"/>
                </a:cubicBezTo>
                <a:cubicBezTo>
                  <a:pt x="66" y="130"/>
                  <a:pt x="65" y="130"/>
                  <a:pt x="62" y="132"/>
                </a:cubicBezTo>
                <a:cubicBezTo>
                  <a:pt x="53" y="138"/>
                  <a:pt x="44" y="150"/>
                  <a:pt x="41" y="162"/>
                </a:cubicBezTo>
                <a:cubicBezTo>
                  <a:pt x="22" y="222"/>
                  <a:pt x="96" y="268"/>
                  <a:pt x="141" y="222"/>
                </a:cubicBezTo>
                <a:cubicBezTo>
                  <a:pt x="146" y="218"/>
                  <a:pt x="154" y="205"/>
                  <a:pt x="156" y="196"/>
                </a:cubicBezTo>
                <a:close/>
                <a:moveTo>
                  <a:pt x="325" y="196"/>
                </a:moveTo>
                <a:cubicBezTo>
                  <a:pt x="313" y="191"/>
                  <a:pt x="313" y="191"/>
                  <a:pt x="313" y="191"/>
                </a:cubicBezTo>
                <a:cubicBezTo>
                  <a:pt x="304" y="225"/>
                  <a:pt x="265" y="237"/>
                  <a:pt x="238" y="216"/>
                </a:cubicBezTo>
                <a:cubicBezTo>
                  <a:pt x="226" y="206"/>
                  <a:pt x="226" y="197"/>
                  <a:pt x="222" y="191"/>
                </a:cubicBezTo>
                <a:cubicBezTo>
                  <a:pt x="210" y="196"/>
                  <a:pt x="210" y="196"/>
                  <a:pt x="210" y="196"/>
                </a:cubicBezTo>
                <a:cubicBezTo>
                  <a:pt x="214" y="227"/>
                  <a:pt x="264" y="260"/>
                  <a:pt x="305" y="227"/>
                </a:cubicBezTo>
                <a:cubicBezTo>
                  <a:pt x="313" y="221"/>
                  <a:pt x="323" y="210"/>
                  <a:pt x="325" y="196"/>
                </a:cubicBezTo>
                <a:close/>
                <a:moveTo>
                  <a:pt x="495" y="196"/>
                </a:moveTo>
                <a:cubicBezTo>
                  <a:pt x="483" y="191"/>
                  <a:pt x="483" y="191"/>
                  <a:pt x="483" y="191"/>
                </a:cubicBezTo>
                <a:cubicBezTo>
                  <a:pt x="480" y="196"/>
                  <a:pt x="480" y="200"/>
                  <a:pt x="476" y="205"/>
                </a:cubicBezTo>
                <a:cubicBezTo>
                  <a:pt x="468" y="218"/>
                  <a:pt x="455" y="226"/>
                  <a:pt x="437" y="226"/>
                </a:cubicBezTo>
                <a:cubicBezTo>
                  <a:pt x="424" y="226"/>
                  <a:pt x="416" y="222"/>
                  <a:pt x="408" y="216"/>
                </a:cubicBezTo>
                <a:cubicBezTo>
                  <a:pt x="397" y="208"/>
                  <a:pt x="396" y="198"/>
                  <a:pt x="392" y="191"/>
                </a:cubicBezTo>
                <a:cubicBezTo>
                  <a:pt x="379" y="196"/>
                  <a:pt x="379" y="196"/>
                  <a:pt x="379" y="196"/>
                </a:cubicBezTo>
                <a:cubicBezTo>
                  <a:pt x="384" y="230"/>
                  <a:pt x="437" y="258"/>
                  <a:pt x="475" y="227"/>
                </a:cubicBezTo>
                <a:cubicBezTo>
                  <a:pt x="482" y="222"/>
                  <a:pt x="493" y="209"/>
                  <a:pt x="495" y="196"/>
                </a:cubicBezTo>
                <a:close/>
                <a:moveTo>
                  <a:pt x="665" y="196"/>
                </a:moveTo>
                <a:cubicBezTo>
                  <a:pt x="652" y="191"/>
                  <a:pt x="652" y="191"/>
                  <a:pt x="652" y="191"/>
                </a:cubicBezTo>
                <a:cubicBezTo>
                  <a:pt x="649" y="196"/>
                  <a:pt x="649" y="205"/>
                  <a:pt x="637" y="215"/>
                </a:cubicBezTo>
                <a:cubicBezTo>
                  <a:pt x="610" y="238"/>
                  <a:pt x="570" y="225"/>
                  <a:pt x="562" y="191"/>
                </a:cubicBezTo>
                <a:cubicBezTo>
                  <a:pt x="549" y="196"/>
                  <a:pt x="549" y="196"/>
                  <a:pt x="549" y="196"/>
                </a:cubicBezTo>
                <a:cubicBezTo>
                  <a:pt x="555" y="232"/>
                  <a:pt x="608" y="257"/>
                  <a:pt x="644" y="227"/>
                </a:cubicBezTo>
                <a:cubicBezTo>
                  <a:pt x="651" y="222"/>
                  <a:pt x="663" y="209"/>
                  <a:pt x="665" y="196"/>
                </a:cubicBezTo>
                <a:close/>
                <a:moveTo>
                  <a:pt x="834" y="196"/>
                </a:moveTo>
                <a:cubicBezTo>
                  <a:pt x="822" y="191"/>
                  <a:pt x="822" y="191"/>
                  <a:pt x="822" y="191"/>
                </a:cubicBezTo>
                <a:cubicBezTo>
                  <a:pt x="820" y="193"/>
                  <a:pt x="812" y="226"/>
                  <a:pt x="777" y="226"/>
                </a:cubicBezTo>
                <a:cubicBezTo>
                  <a:pt x="754" y="227"/>
                  <a:pt x="735" y="210"/>
                  <a:pt x="732" y="191"/>
                </a:cubicBezTo>
                <a:cubicBezTo>
                  <a:pt x="718" y="196"/>
                  <a:pt x="718" y="196"/>
                  <a:pt x="718" y="196"/>
                </a:cubicBezTo>
                <a:cubicBezTo>
                  <a:pt x="722" y="219"/>
                  <a:pt x="748" y="240"/>
                  <a:pt x="776" y="241"/>
                </a:cubicBezTo>
                <a:cubicBezTo>
                  <a:pt x="804" y="241"/>
                  <a:pt x="831" y="218"/>
                  <a:pt x="834" y="196"/>
                </a:cubicBezTo>
                <a:close/>
                <a:moveTo>
                  <a:pt x="176" y="200"/>
                </a:moveTo>
                <a:cubicBezTo>
                  <a:pt x="165" y="198"/>
                  <a:pt x="165" y="198"/>
                  <a:pt x="165" y="198"/>
                </a:cubicBezTo>
                <a:cubicBezTo>
                  <a:pt x="160" y="206"/>
                  <a:pt x="156" y="230"/>
                  <a:pt x="126" y="243"/>
                </a:cubicBezTo>
                <a:cubicBezTo>
                  <a:pt x="60" y="272"/>
                  <a:pt x="0" y="194"/>
                  <a:pt x="45" y="137"/>
                </a:cubicBezTo>
                <a:cubicBezTo>
                  <a:pt x="49" y="132"/>
                  <a:pt x="52" y="130"/>
                  <a:pt x="55" y="126"/>
                </a:cubicBezTo>
                <a:cubicBezTo>
                  <a:pt x="45" y="120"/>
                  <a:pt x="45" y="120"/>
                  <a:pt x="45" y="120"/>
                </a:cubicBezTo>
                <a:cubicBezTo>
                  <a:pt x="39" y="123"/>
                  <a:pt x="29" y="137"/>
                  <a:pt x="25" y="147"/>
                </a:cubicBezTo>
                <a:cubicBezTo>
                  <a:pt x="19" y="158"/>
                  <a:pt x="16" y="173"/>
                  <a:pt x="18" y="188"/>
                </a:cubicBezTo>
                <a:cubicBezTo>
                  <a:pt x="20" y="217"/>
                  <a:pt x="38" y="238"/>
                  <a:pt x="55" y="249"/>
                </a:cubicBezTo>
                <a:cubicBezTo>
                  <a:pt x="107" y="282"/>
                  <a:pt x="170" y="243"/>
                  <a:pt x="176" y="200"/>
                </a:cubicBezTo>
                <a:close/>
                <a:moveTo>
                  <a:pt x="346" y="200"/>
                </a:moveTo>
                <a:cubicBezTo>
                  <a:pt x="334" y="198"/>
                  <a:pt x="334" y="198"/>
                  <a:pt x="334" y="198"/>
                </a:cubicBezTo>
                <a:cubicBezTo>
                  <a:pt x="323" y="228"/>
                  <a:pt x="302" y="249"/>
                  <a:pt x="267" y="249"/>
                </a:cubicBezTo>
                <a:cubicBezTo>
                  <a:pt x="243" y="249"/>
                  <a:pt x="223" y="236"/>
                  <a:pt x="211" y="218"/>
                </a:cubicBezTo>
                <a:cubicBezTo>
                  <a:pt x="206" y="211"/>
                  <a:pt x="205" y="206"/>
                  <a:pt x="201" y="198"/>
                </a:cubicBezTo>
                <a:cubicBezTo>
                  <a:pt x="189" y="200"/>
                  <a:pt x="189" y="200"/>
                  <a:pt x="189" y="200"/>
                </a:cubicBezTo>
                <a:cubicBezTo>
                  <a:pt x="199" y="249"/>
                  <a:pt x="266" y="284"/>
                  <a:pt x="319" y="242"/>
                </a:cubicBezTo>
                <a:cubicBezTo>
                  <a:pt x="329" y="235"/>
                  <a:pt x="343" y="217"/>
                  <a:pt x="346" y="200"/>
                </a:cubicBezTo>
                <a:close/>
                <a:moveTo>
                  <a:pt x="515" y="200"/>
                </a:moveTo>
                <a:cubicBezTo>
                  <a:pt x="504" y="198"/>
                  <a:pt x="504" y="198"/>
                  <a:pt x="504" y="198"/>
                </a:cubicBezTo>
                <a:cubicBezTo>
                  <a:pt x="497" y="215"/>
                  <a:pt x="492" y="223"/>
                  <a:pt x="481" y="233"/>
                </a:cubicBezTo>
                <a:cubicBezTo>
                  <a:pt x="457" y="254"/>
                  <a:pt x="420" y="254"/>
                  <a:pt x="394" y="234"/>
                </a:cubicBezTo>
                <a:cubicBezTo>
                  <a:pt x="386" y="227"/>
                  <a:pt x="374" y="213"/>
                  <a:pt x="371" y="198"/>
                </a:cubicBezTo>
                <a:cubicBezTo>
                  <a:pt x="359" y="200"/>
                  <a:pt x="359" y="200"/>
                  <a:pt x="359" y="200"/>
                </a:cubicBezTo>
                <a:cubicBezTo>
                  <a:pt x="361" y="216"/>
                  <a:pt x="377" y="236"/>
                  <a:pt x="386" y="242"/>
                </a:cubicBezTo>
                <a:cubicBezTo>
                  <a:pt x="399" y="253"/>
                  <a:pt x="415" y="261"/>
                  <a:pt x="437" y="261"/>
                </a:cubicBezTo>
                <a:cubicBezTo>
                  <a:pt x="474" y="261"/>
                  <a:pt x="510" y="233"/>
                  <a:pt x="515" y="200"/>
                </a:cubicBezTo>
                <a:close/>
                <a:moveTo>
                  <a:pt x="685" y="200"/>
                </a:moveTo>
                <a:cubicBezTo>
                  <a:pt x="673" y="198"/>
                  <a:pt x="673" y="198"/>
                  <a:pt x="673" y="198"/>
                </a:cubicBezTo>
                <a:cubicBezTo>
                  <a:pt x="667" y="211"/>
                  <a:pt x="665" y="223"/>
                  <a:pt x="650" y="233"/>
                </a:cubicBezTo>
                <a:cubicBezTo>
                  <a:pt x="639" y="242"/>
                  <a:pt x="626" y="249"/>
                  <a:pt x="607" y="249"/>
                </a:cubicBezTo>
                <a:cubicBezTo>
                  <a:pt x="576" y="249"/>
                  <a:pt x="546" y="225"/>
                  <a:pt x="541" y="198"/>
                </a:cubicBezTo>
                <a:cubicBezTo>
                  <a:pt x="533" y="199"/>
                  <a:pt x="532" y="199"/>
                  <a:pt x="530" y="200"/>
                </a:cubicBezTo>
                <a:cubicBezTo>
                  <a:pt x="529" y="200"/>
                  <a:pt x="529" y="200"/>
                  <a:pt x="529" y="200"/>
                </a:cubicBezTo>
                <a:cubicBezTo>
                  <a:pt x="535" y="233"/>
                  <a:pt x="570" y="261"/>
                  <a:pt x="608" y="261"/>
                </a:cubicBezTo>
                <a:cubicBezTo>
                  <a:pt x="646" y="261"/>
                  <a:pt x="679" y="232"/>
                  <a:pt x="685" y="200"/>
                </a:cubicBezTo>
                <a:close/>
                <a:moveTo>
                  <a:pt x="854" y="199"/>
                </a:moveTo>
                <a:cubicBezTo>
                  <a:pt x="843" y="198"/>
                  <a:pt x="843" y="198"/>
                  <a:pt x="843" y="198"/>
                </a:cubicBezTo>
                <a:cubicBezTo>
                  <a:pt x="840" y="203"/>
                  <a:pt x="840" y="208"/>
                  <a:pt x="834" y="218"/>
                </a:cubicBezTo>
                <a:cubicBezTo>
                  <a:pt x="803" y="266"/>
                  <a:pt x="729" y="255"/>
                  <a:pt x="712" y="204"/>
                </a:cubicBezTo>
                <a:cubicBezTo>
                  <a:pt x="711" y="200"/>
                  <a:pt x="711" y="200"/>
                  <a:pt x="711" y="200"/>
                </a:cubicBezTo>
                <a:cubicBezTo>
                  <a:pt x="710" y="198"/>
                  <a:pt x="710" y="199"/>
                  <a:pt x="710" y="198"/>
                </a:cubicBezTo>
                <a:cubicBezTo>
                  <a:pt x="698" y="200"/>
                  <a:pt x="698" y="200"/>
                  <a:pt x="698" y="200"/>
                </a:cubicBezTo>
                <a:cubicBezTo>
                  <a:pt x="703" y="231"/>
                  <a:pt x="738" y="261"/>
                  <a:pt x="776" y="261"/>
                </a:cubicBezTo>
                <a:cubicBezTo>
                  <a:pt x="814" y="261"/>
                  <a:pt x="850" y="231"/>
                  <a:pt x="854" y="199"/>
                </a:cubicBezTo>
                <a:close/>
                <a:moveTo>
                  <a:pt x="219" y="255"/>
                </a:moveTo>
                <a:cubicBezTo>
                  <a:pt x="211" y="246"/>
                  <a:pt x="196" y="242"/>
                  <a:pt x="183" y="208"/>
                </a:cubicBezTo>
                <a:cubicBezTo>
                  <a:pt x="180" y="212"/>
                  <a:pt x="179" y="221"/>
                  <a:pt x="168" y="235"/>
                </a:cubicBezTo>
                <a:cubicBezTo>
                  <a:pt x="164" y="240"/>
                  <a:pt x="153" y="252"/>
                  <a:pt x="147" y="254"/>
                </a:cubicBezTo>
                <a:cubicBezTo>
                  <a:pt x="151" y="285"/>
                  <a:pt x="207" y="294"/>
                  <a:pt x="219" y="255"/>
                </a:cubicBezTo>
                <a:close/>
                <a:moveTo>
                  <a:pt x="388" y="255"/>
                </a:moveTo>
                <a:cubicBezTo>
                  <a:pt x="384" y="250"/>
                  <a:pt x="376" y="247"/>
                  <a:pt x="367" y="235"/>
                </a:cubicBezTo>
                <a:cubicBezTo>
                  <a:pt x="361" y="228"/>
                  <a:pt x="356" y="219"/>
                  <a:pt x="353" y="208"/>
                </a:cubicBezTo>
                <a:cubicBezTo>
                  <a:pt x="346" y="217"/>
                  <a:pt x="350" y="230"/>
                  <a:pt x="316" y="255"/>
                </a:cubicBezTo>
                <a:cubicBezTo>
                  <a:pt x="322" y="285"/>
                  <a:pt x="376" y="294"/>
                  <a:pt x="388" y="255"/>
                </a:cubicBezTo>
                <a:close/>
                <a:moveTo>
                  <a:pt x="558" y="254"/>
                </a:moveTo>
                <a:cubicBezTo>
                  <a:pt x="551" y="252"/>
                  <a:pt x="541" y="240"/>
                  <a:pt x="536" y="235"/>
                </a:cubicBezTo>
                <a:cubicBezTo>
                  <a:pt x="527" y="223"/>
                  <a:pt x="525" y="212"/>
                  <a:pt x="522" y="208"/>
                </a:cubicBezTo>
                <a:cubicBezTo>
                  <a:pt x="518" y="219"/>
                  <a:pt x="513" y="227"/>
                  <a:pt x="507" y="235"/>
                </a:cubicBezTo>
                <a:cubicBezTo>
                  <a:pt x="499" y="247"/>
                  <a:pt x="490" y="251"/>
                  <a:pt x="486" y="255"/>
                </a:cubicBezTo>
                <a:cubicBezTo>
                  <a:pt x="499" y="295"/>
                  <a:pt x="554" y="284"/>
                  <a:pt x="558" y="254"/>
                </a:cubicBezTo>
                <a:close/>
                <a:moveTo>
                  <a:pt x="727" y="254"/>
                </a:moveTo>
                <a:cubicBezTo>
                  <a:pt x="717" y="250"/>
                  <a:pt x="704" y="233"/>
                  <a:pt x="698" y="222"/>
                </a:cubicBezTo>
                <a:cubicBezTo>
                  <a:pt x="696" y="218"/>
                  <a:pt x="694" y="212"/>
                  <a:pt x="691" y="208"/>
                </a:cubicBezTo>
                <a:cubicBezTo>
                  <a:pt x="688" y="218"/>
                  <a:pt x="683" y="227"/>
                  <a:pt x="677" y="235"/>
                </a:cubicBezTo>
                <a:cubicBezTo>
                  <a:pt x="668" y="246"/>
                  <a:pt x="658" y="252"/>
                  <a:pt x="656" y="255"/>
                </a:cubicBezTo>
                <a:cubicBezTo>
                  <a:pt x="667" y="294"/>
                  <a:pt x="724" y="285"/>
                  <a:pt x="727" y="254"/>
                </a:cubicBezTo>
                <a:close/>
                <a:moveTo>
                  <a:pt x="239" y="265"/>
                </a:moveTo>
                <a:cubicBezTo>
                  <a:pt x="227" y="260"/>
                  <a:pt x="227" y="260"/>
                  <a:pt x="227" y="260"/>
                </a:cubicBezTo>
                <a:cubicBezTo>
                  <a:pt x="223" y="265"/>
                  <a:pt x="222" y="272"/>
                  <a:pt x="211" y="280"/>
                </a:cubicBezTo>
                <a:cubicBezTo>
                  <a:pt x="185" y="300"/>
                  <a:pt x="148" y="287"/>
                  <a:pt x="140" y="259"/>
                </a:cubicBezTo>
                <a:cubicBezTo>
                  <a:pt x="127" y="265"/>
                  <a:pt x="127" y="265"/>
                  <a:pt x="127" y="265"/>
                </a:cubicBezTo>
                <a:cubicBezTo>
                  <a:pt x="136" y="297"/>
                  <a:pt x="184" y="318"/>
                  <a:pt x="218" y="292"/>
                </a:cubicBezTo>
                <a:cubicBezTo>
                  <a:pt x="225" y="287"/>
                  <a:pt x="237" y="275"/>
                  <a:pt x="239" y="265"/>
                </a:cubicBezTo>
                <a:close/>
                <a:moveTo>
                  <a:pt x="408" y="265"/>
                </a:moveTo>
                <a:cubicBezTo>
                  <a:pt x="396" y="260"/>
                  <a:pt x="396" y="260"/>
                  <a:pt x="396" y="260"/>
                </a:cubicBezTo>
                <a:cubicBezTo>
                  <a:pt x="393" y="264"/>
                  <a:pt x="391" y="273"/>
                  <a:pt x="380" y="280"/>
                </a:cubicBezTo>
                <a:cubicBezTo>
                  <a:pt x="355" y="298"/>
                  <a:pt x="324" y="289"/>
                  <a:pt x="312" y="266"/>
                </a:cubicBezTo>
                <a:cubicBezTo>
                  <a:pt x="311" y="265"/>
                  <a:pt x="311" y="264"/>
                  <a:pt x="311" y="263"/>
                </a:cubicBezTo>
                <a:cubicBezTo>
                  <a:pt x="309" y="260"/>
                  <a:pt x="310" y="261"/>
                  <a:pt x="308" y="260"/>
                </a:cubicBezTo>
                <a:cubicBezTo>
                  <a:pt x="304" y="261"/>
                  <a:pt x="300" y="263"/>
                  <a:pt x="296" y="265"/>
                </a:cubicBezTo>
                <a:cubicBezTo>
                  <a:pt x="299" y="276"/>
                  <a:pt x="309" y="286"/>
                  <a:pt x="316" y="292"/>
                </a:cubicBezTo>
                <a:cubicBezTo>
                  <a:pt x="355" y="321"/>
                  <a:pt x="403" y="291"/>
                  <a:pt x="408" y="265"/>
                </a:cubicBezTo>
                <a:close/>
                <a:moveTo>
                  <a:pt x="578" y="265"/>
                </a:moveTo>
                <a:cubicBezTo>
                  <a:pt x="576" y="264"/>
                  <a:pt x="568" y="260"/>
                  <a:pt x="565" y="259"/>
                </a:cubicBezTo>
                <a:cubicBezTo>
                  <a:pt x="557" y="285"/>
                  <a:pt x="523" y="301"/>
                  <a:pt x="494" y="280"/>
                </a:cubicBezTo>
                <a:cubicBezTo>
                  <a:pt x="491" y="278"/>
                  <a:pt x="487" y="274"/>
                  <a:pt x="485" y="271"/>
                </a:cubicBezTo>
                <a:cubicBezTo>
                  <a:pt x="483" y="268"/>
                  <a:pt x="481" y="262"/>
                  <a:pt x="478" y="260"/>
                </a:cubicBezTo>
                <a:cubicBezTo>
                  <a:pt x="466" y="265"/>
                  <a:pt x="466" y="265"/>
                  <a:pt x="466" y="265"/>
                </a:cubicBezTo>
                <a:cubicBezTo>
                  <a:pt x="468" y="275"/>
                  <a:pt x="479" y="286"/>
                  <a:pt x="486" y="292"/>
                </a:cubicBezTo>
                <a:cubicBezTo>
                  <a:pt x="520" y="318"/>
                  <a:pt x="569" y="298"/>
                  <a:pt x="578" y="265"/>
                </a:cubicBezTo>
                <a:close/>
                <a:moveTo>
                  <a:pt x="747" y="265"/>
                </a:moveTo>
                <a:cubicBezTo>
                  <a:pt x="735" y="259"/>
                  <a:pt x="735" y="259"/>
                  <a:pt x="735" y="259"/>
                </a:cubicBezTo>
                <a:cubicBezTo>
                  <a:pt x="725" y="291"/>
                  <a:pt x="678" y="302"/>
                  <a:pt x="655" y="271"/>
                </a:cubicBezTo>
                <a:cubicBezTo>
                  <a:pt x="652" y="267"/>
                  <a:pt x="650" y="263"/>
                  <a:pt x="648" y="260"/>
                </a:cubicBezTo>
                <a:cubicBezTo>
                  <a:pt x="636" y="265"/>
                  <a:pt x="636" y="265"/>
                  <a:pt x="636" y="265"/>
                </a:cubicBezTo>
                <a:cubicBezTo>
                  <a:pt x="637" y="275"/>
                  <a:pt x="649" y="287"/>
                  <a:pt x="656" y="292"/>
                </a:cubicBezTo>
                <a:cubicBezTo>
                  <a:pt x="676" y="307"/>
                  <a:pt x="706" y="308"/>
                  <a:pt x="727" y="292"/>
                </a:cubicBezTo>
                <a:cubicBezTo>
                  <a:pt x="733" y="288"/>
                  <a:pt x="746" y="275"/>
                  <a:pt x="747" y="265"/>
                </a:cubicBezTo>
                <a:close/>
                <a:moveTo>
                  <a:pt x="259" y="269"/>
                </a:moveTo>
                <a:cubicBezTo>
                  <a:pt x="247" y="267"/>
                  <a:pt x="247" y="267"/>
                  <a:pt x="247" y="267"/>
                </a:cubicBezTo>
                <a:cubicBezTo>
                  <a:pt x="242" y="276"/>
                  <a:pt x="240" y="287"/>
                  <a:pt x="224" y="298"/>
                </a:cubicBezTo>
                <a:cubicBezTo>
                  <a:pt x="182" y="329"/>
                  <a:pt x="130" y="304"/>
                  <a:pt x="119" y="267"/>
                </a:cubicBezTo>
                <a:cubicBezTo>
                  <a:pt x="107" y="269"/>
                  <a:pt x="107" y="269"/>
                  <a:pt x="107" y="269"/>
                </a:cubicBezTo>
                <a:cubicBezTo>
                  <a:pt x="106" y="278"/>
                  <a:pt x="124" y="300"/>
                  <a:pt x="133" y="307"/>
                </a:cubicBezTo>
                <a:cubicBezTo>
                  <a:pt x="168" y="335"/>
                  <a:pt x="221" y="328"/>
                  <a:pt x="248" y="291"/>
                </a:cubicBezTo>
                <a:cubicBezTo>
                  <a:pt x="251" y="287"/>
                  <a:pt x="258" y="276"/>
                  <a:pt x="259" y="269"/>
                </a:cubicBezTo>
                <a:close/>
                <a:moveTo>
                  <a:pt x="428" y="269"/>
                </a:moveTo>
                <a:cubicBezTo>
                  <a:pt x="416" y="267"/>
                  <a:pt x="416" y="267"/>
                  <a:pt x="416" y="267"/>
                </a:cubicBezTo>
                <a:cubicBezTo>
                  <a:pt x="410" y="290"/>
                  <a:pt x="383" y="312"/>
                  <a:pt x="353" y="312"/>
                </a:cubicBezTo>
                <a:cubicBezTo>
                  <a:pt x="322" y="312"/>
                  <a:pt x="295" y="291"/>
                  <a:pt x="288" y="267"/>
                </a:cubicBezTo>
                <a:cubicBezTo>
                  <a:pt x="277" y="269"/>
                  <a:pt x="277" y="269"/>
                  <a:pt x="277" y="269"/>
                </a:cubicBezTo>
                <a:cubicBezTo>
                  <a:pt x="276" y="279"/>
                  <a:pt x="293" y="300"/>
                  <a:pt x="303" y="307"/>
                </a:cubicBezTo>
                <a:cubicBezTo>
                  <a:pt x="339" y="336"/>
                  <a:pt x="392" y="327"/>
                  <a:pt x="418" y="291"/>
                </a:cubicBezTo>
                <a:cubicBezTo>
                  <a:pt x="420" y="287"/>
                  <a:pt x="429" y="274"/>
                  <a:pt x="428" y="269"/>
                </a:cubicBezTo>
                <a:close/>
                <a:moveTo>
                  <a:pt x="598" y="269"/>
                </a:moveTo>
                <a:cubicBezTo>
                  <a:pt x="586" y="267"/>
                  <a:pt x="586" y="267"/>
                  <a:pt x="586" y="267"/>
                </a:cubicBezTo>
                <a:cubicBezTo>
                  <a:pt x="573" y="312"/>
                  <a:pt x="504" y="332"/>
                  <a:pt x="467" y="285"/>
                </a:cubicBezTo>
                <a:cubicBezTo>
                  <a:pt x="461" y="276"/>
                  <a:pt x="460" y="271"/>
                  <a:pt x="457" y="267"/>
                </a:cubicBezTo>
                <a:cubicBezTo>
                  <a:pt x="446" y="269"/>
                  <a:pt x="446" y="269"/>
                  <a:pt x="446" y="269"/>
                </a:cubicBezTo>
                <a:cubicBezTo>
                  <a:pt x="445" y="278"/>
                  <a:pt x="463" y="300"/>
                  <a:pt x="472" y="307"/>
                </a:cubicBezTo>
                <a:cubicBezTo>
                  <a:pt x="485" y="317"/>
                  <a:pt x="500" y="324"/>
                  <a:pt x="522" y="324"/>
                </a:cubicBezTo>
                <a:cubicBezTo>
                  <a:pt x="550" y="324"/>
                  <a:pt x="572" y="311"/>
                  <a:pt x="588" y="291"/>
                </a:cubicBezTo>
                <a:cubicBezTo>
                  <a:pt x="590" y="287"/>
                  <a:pt x="598" y="274"/>
                  <a:pt x="598" y="269"/>
                </a:cubicBezTo>
                <a:close/>
                <a:moveTo>
                  <a:pt x="768" y="269"/>
                </a:moveTo>
                <a:cubicBezTo>
                  <a:pt x="756" y="267"/>
                  <a:pt x="756" y="267"/>
                  <a:pt x="756" y="267"/>
                </a:cubicBezTo>
                <a:cubicBezTo>
                  <a:pt x="742" y="312"/>
                  <a:pt x="674" y="332"/>
                  <a:pt x="637" y="285"/>
                </a:cubicBezTo>
                <a:cubicBezTo>
                  <a:pt x="632" y="279"/>
                  <a:pt x="631" y="274"/>
                  <a:pt x="627" y="267"/>
                </a:cubicBezTo>
                <a:cubicBezTo>
                  <a:pt x="616" y="269"/>
                  <a:pt x="616" y="269"/>
                  <a:pt x="616" y="269"/>
                </a:cubicBezTo>
                <a:cubicBezTo>
                  <a:pt x="617" y="281"/>
                  <a:pt x="633" y="300"/>
                  <a:pt x="643" y="308"/>
                </a:cubicBezTo>
                <a:cubicBezTo>
                  <a:pt x="680" y="336"/>
                  <a:pt x="731" y="327"/>
                  <a:pt x="757" y="291"/>
                </a:cubicBezTo>
                <a:cubicBezTo>
                  <a:pt x="760" y="287"/>
                  <a:pt x="768" y="274"/>
                  <a:pt x="768" y="269"/>
                </a:cubicBezTo>
                <a:close/>
                <a:moveTo>
                  <a:pt x="813" y="319"/>
                </a:moveTo>
                <a:cubicBezTo>
                  <a:pt x="801" y="309"/>
                  <a:pt x="794" y="306"/>
                  <a:pt x="784" y="288"/>
                </a:cubicBezTo>
                <a:cubicBezTo>
                  <a:pt x="782" y="284"/>
                  <a:pt x="779" y="276"/>
                  <a:pt x="777" y="275"/>
                </a:cubicBezTo>
                <a:cubicBezTo>
                  <a:pt x="773" y="276"/>
                  <a:pt x="774" y="277"/>
                  <a:pt x="772" y="281"/>
                </a:cubicBezTo>
                <a:cubicBezTo>
                  <a:pt x="769" y="288"/>
                  <a:pt x="765" y="294"/>
                  <a:pt x="761" y="299"/>
                </a:cubicBezTo>
                <a:cubicBezTo>
                  <a:pt x="753" y="309"/>
                  <a:pt x="748" y="312"/>
                  <a:pt x="739" y="319"/>
                </a:cubicBezTo>
                <a:cubicBezTo>
                  <a:pt x="740" y="335"/>
                  <a:pt x="758" y="351"/>
                  <a:pt x="776" y="351"/>
                </a:cubicBezTo>
                <a:cubicBezTo>
                  <a:pt x="794" y="351"/>
                  <a:pt x="813" y="336"/>
                  <a:pt x="813" y="319"/>
                </a:cubicBezTo>
                <a:close/>
                <a:moveTo>
                  <a:pt x="644" y="319"/>
                </a:moveTo>
                <a:cubicBezTo>
                  <a:pt x="640" y="316"/>
                  <a:pt x="636" y="313"/>
                  <a:pt x="632" y="310"/>
                </a:cubicBezTo>
                <a:cubicBezTo>
                  <a:pt x="628" y="307"/>
                  <a:pt x="626" y="304"/>
                  <a:pt x="623" y="300"/>
                </a:cubicBezTo>
                <a:cubicBezTo>
                  <a:pt x="615" y="290"/>
                  <a:pt x="609" y="275"/>
                  <a:pt x="607" y="275"/>
                </a:cubicBezTo>
                <a:cubicBezTo>
                  <a:pt x="603" y="276"/>
                  <a:pt x="601" y="284"/>
                  <a:pt x="599" y="288"/>
                </a:cubicBezTo>
                <a:cubicBezTo>
                  <a:pt x="593" y="299"/>
                  <a:pt x="581" y="313"/>
                  <a:pt x="570" y="319"/>
                </a:cubicBezTo>
                <a:cubicBezTo>
                  <a:pt x="573" y="348"/>
                  <a:pt x="608" y="361"/>
                  <a:pt x="632" y="342"/>
                </a:cubicBezTo>
                <a:cubicBezTo>
                  <a:pt x="636" y="338"/>
                  <a:pt x="644" y="328"/>
                  <a:pt x="644" y="319"/>
                </a:cubicBezTo>
                <a:close/>
                <a:moveTo>
                  <a:pt x="665" y="328"/>
                </a:moveTo>
                <a:cubicBezTo>
                  <a:pt x="652" y="324"/>
                  <a:pt x="652" y="324"/>
                  <a:pt x="652" y="324"/>
                </a:cubicBezTo>
                <a:cubicBezTo>
                  <a:pt x="650" y="327"/>
                  <a:pt x="643" y="358"/>
                  <a:pt x="608" y="359"/>
                </a:cubicBezTo>
                <a:cubicBezTo>
                  <a:pt x="595" y="359"/>
                  <a:pt x="585" y="355"/>
                  <a:pt x="578" y="349"/>
                </a:cubicBezTo>
                <a:cubicBezTo>
                  <a:pt x="568" y="341"/>
                  <a:pt x="568" y="338"/>
                  <a:pt x="562" y="324"/>
                </a:cubicBezTo>
                <a:cubicBezTo>
                  <a:pt x="549" y="328"/>
                  <a:pt x="549" y="328"/>
                  <a:pt x="549" y="328"/>
                </a:cubicBezTo>
                <a:cubicBezTo>
                  <a:pt x="550" y="352"/>
                  <a:pt x="597" y="396"/>
                  <a:pt x="645" y="360"/>
                </a:cubicBezTo>
                <a:cubicBezTo>
                  <a:pt x="652" y="354"/>
                  <a:pt x="663" y="341"/>
                  <a:pt x="665" y="328"/>
                </a:cubicBezTo>
                <a:close/>
                <a:moveTo>
                  <a:pt x="834" y="328"/>
                </a:moveTo>
                <a:cubicBezTo>
                  <a:pt x="822" y="324"/>
                  <a:pt x="822" y="324"/>
                  <a:pt x="822" y="324"/>
                </a:cubicBezTo>
                <a:cubicBezTo>
                  <a:pt x="820" y="327"/>
                  <a:pt x="813" y="359"/>
                  <a:pt x="777" y="359"/>
                </a:cubicBezTo>
                <a:cubicBezTo>
                  <a:pt x="764" y="359"/>
                  <a:pt x="754" y="355"/>
                  <a:pt x="747" y="349"/>
                </a:cubicBezTo>
                <a:cubicBezTo>
                  <a:pt x="738" y="341"/>
                  <a:pt x="736" y="337"/>
                  <a:pt x="731" y="323"/>
                </a:cubicBezTo>
                <a:cubicBezTo>
                  <a:pt x="728" y="325"/>
                  <a:pt x="720" y="327"/>
                  <a:pt x="719" y="329"/>
                </a:cubicBezTo>
                <a:cubicBezTo>
                  <a:pt x="729" y="369"/>
                  <a:pt x="780" y="388"/>
                  <a:pt x="814" y="360"/>
                </a:cubicBezTo>
                <a:cubicBezTo>
                  <a:pt x="821" y="355"/>
                  <a:pt x="833" y="342"/>
                  <a:pt x="834" y="328"/>
                </a:cubicBezTo>
                <a:close/>
                <a:moveTo>
                  <a:pt x="685" y="332"/>
                </a:moveTo>
                <a:cubicBezTo>
                  <a:pt x="673" y="331"/>
                  <a:pt x="673" y="331"/>
                  <a:pt x="673" y="331"/>
                </a:cubicBezTo>
                <a:cubicBezTo>
                  <a:pt x="666" y="346"/>
                  <a:pt x="667" y="352"/>
                  <a:pt x="650" y="366"/>
                </a:cubicBezTo>
                <a:cubicBezTo>
                  <a:pt x="613" y="398"/>
                  <a:pt x="551" y="377"/>
                  <a:pt x="541" y="331"/>
                </a:cubicBezTo>
                <a:cubicBezTo>
                  <a:pt x="529" y="332"/>
                  <a:pt x="529" y="332"/>
                  <a:pt x="529" y="332"/>
                </a:cubicBezTo>
                <a:cubicBezTo>
                  <a:pt x="529" y="340"/>
                  <a:pt x="536" y="352"/>
                  <a:pt x="539" y="357"/>
                </a:cubicBezTo>
                <a:cubicBezTo>
                  <a:pt x="566" y="397"/>
                  <a:pt x="620" y="406"/>
                  <a:pt x="658" y="375"/>
                </a:cubicBezTo>
                <a:cubicBezTo>
                  <a:pt x="664" y="371"/>
                  <a:pt x="671" y="363"/>
                  <a:pt x="675" y="357"/>
                </a:cubicBezTo>
                <a:cubicBezTo>
                  <a:pt x="678" y="352"/>
                  <a:pt x="685" y="339"/>
                  <a:pt x="685" y="332"/>
                </a:cubicBezTo>
                <a:close/>
                <a:moveTo>
                  <a:pt x="854" y="332"/>
                </a:moveTo>
                <a:cubicBezTo>
                  <a:pt x="843" y="331"/>
                  <a:pt x="843" y="331"/>
                  <a:pt x="843" y="331"/>
                </a:cubicBezTo>
                <a:cubicBezTo>
                  <a:pt x="840" y="337"/>
                  <a:pt x="840" y="340"/>
                  <a:pt x="834" y="351"/>
                </a:cubicBezTo>
                <a:cubicBezTo>
                  <a:pt x="830" y="356"/>
                  <a:pt x="825" y="362"/>
                  <a:pt x="820" y="366"/>
                </a:cubicBezTo>
                <a:cubicBezTo>
                  <a:pt x="780" y="399"/>
                  <a:pt x="720" y="375"/>
                  <a:pt x="710" y="331"/>
                </a:cubicBezTo>
                <a:cubicBezTo>
                  <a:pt x="699" y="332"/>
                  <a:pt x="699" y="332"/>
                  <a:pt x="699" y="332"/>
                </a:cubicBezTo>
                <a:cubicBezTo>
                  <a:pt x="698" y="345"/>
                  <a:pt x="714" y="366"/>
                  <a:pt x="725" y="375"/>
                </a:cubicBezTo>
                <a:cubicBezTo>
                  <a:pt x="763" y="406"/>
                  <a:pt x="817" y="397"/>
                  <a:pt x="844" y="357"/>
                </a:cubicBezTo>
                <a:cubicBezTo>
                  <a:pt x="847" y="352"/>
                  <a:pt x="855" y="339"/>
                  <a:pt x="854" y="332"/>
                </a:cubicBezTo>
                <a:close/>
                <a:moveTo>
                  <a:pt x="727" y="388"/>
                </a:moveTo>
                <a:cubicBezTo>
                  <a:pt x="715" y="377"/>
                  <a:pt x="707" y="372"/>
                  <a:pt x="698" y="356"/>
                </a:cubicBezTo>
                <a:cubicBezTo>
                  <a:pt x="697" y="353"/>
                  <a:pt x="696" y="351"/>
                  <a:pt x="695" y="348"/>
                </a:cubicBezTo>
                <a:cubicBezTo>
                  <a:pt x="694" y="347"/>
                  <a:pt x="694" y="346"/>
                  <a:pt x="693" y="345"/>
                </a:cubicBezTo>
                <a:cubicBezTo>
                  <a:pt x="693" y="343"/>
                  <a:pt x="693" y="344"/>
                  <a:pt x="692" y="343"/>
                </a:cubicBezTo>
                <a:cubicBezTo>
                  <a:pt x="692" y="342"/>
                  <a:pt x="692" y="342"/>
                  <a:pt x="691" y="341"/>
                </a:cubicBezTo>
                <a:cubicBezTo>
                  <a:pt x="688" y="354"/>
                  <a:pt x="677" y="370"/>
                  <a:pt x="667" y="378"/>
                </a:cubicBezTo>
                <a:cubicBezTo>
                  <a:pt x="664" y="381"/>
                  <a:pt x="659" y="384"/>
                  <a:pt x="656" y="388"/>
                </a:cubicBezTo>
                <a:cubicBezTo>
                  <a:pt x="657" y="395"/>
                  <a:pt x="664" y="402"/>
                  <a:pt x="668" y="406"/>
                </a:cubicBezTo>
                <a:cubicBezTo>
                  <a:pt x="690" y="424"/>
                  <a:pt x="724" y="409"/>
                  <a:pt x="727" y="388"/>
                </a:cubicBezTo>
                <a:close/>
                <a:moveTo>
                  <a:pt x="748" y="397"/>
                </a:moveTo>
                <a:cubicBezTo>
                  <a:pt x="735" y="392"/>
                  <a:pt x="735" y="392"/>
                  <a:pt x="735" y="392"/>
                </a:cubicBezTo>
                <a:cubicBezTo>
                  <a:pt x="729" y="408"/>
                  <a:pt x="714" y="422"/>
                  <a:pt x="692" y="422"/>
                </a:cubicBezTo>
                <a:cubicBezTo>
                  <a:pt x="681" y="423"/>
                  <a:pt x="671" y="419"/>
                  <a:pt x="664" y="414"/>
                </a:cubicBezTo>
                <a:cubicBezTo>
                  <a:pt x="660" y="410"/>
                  <a:pt x="658" y="408"/>
                  <a:pt x="655" y="405"/>
                </a:cubicBezTo>
                <a:cubicBezTo>
                  <a:pt x="652" y="401"/>
                  <a:pt x="651" y="396"/>
                  <a:pt x="648" y="392"/>
                </a:cubicBezTo>
                <a:cubicBezTo>
                  <a:pt x="636" y="397"/>
                  <a:pt x="636" y="397"/>
                  <a:pt x="636" y="397"/>
                </a:cubicBezTo>
                <a:cubicBezTo>
                  <a:pt x="637" y="408"/>
                  <a:pt x="649" y="420"/>
                  <a:pt x="655" y="424"/>
                </a:cubicBezTo>
                <a:cubicBezTo>
                  <a:pt x="664" y="431"/>
                  <a:pt x="677" y="436"/>
                  <a:pt x="691" y="436"/>
                </a:cubicBezTo>
                <a:cubicBezTo>
                  <a:pt x="716" y="437"/>
                  <a:pt x="742" y="419"/>
                  <a:pt x="748" y="397"/>
                </a:cubicBezTo>
                <a:close/>
                <a:moveTo>
                  <a:pt x="768" y="402"/>
                </a:moveTo>
                <a:cubicBezTo>
                  <a:pt x="756" y="400"/>
                  <a:pt x="756" y="400"/>
                  <a:pt x="756" y="400"/>
                </a:cubicBezTo>
                <a:cubicBezTo>
                  <a:pt x="737" y="447"/>
                  <a:pt x="684" y="457"/>
                  <a:pt x="651" y="431"/>
                </a:cubicBezTo>
                <a:cubicBezTo>
                  <a:pt x="635" y="419"/>
                  <a:pt x="636" y="415"/>
                  <a:pt x="627" y="400"/>
                </a:cubicBezTo>
                <a:cubicBezTo>
                  <a:pt x="615" y="402"/>
                  <a:pt x="615" y="402"/>
                  <a:pt x="615" y="402"/>
                </a:cubicBezTo>
                <a:cubicBezTo>
                  <a:pt x="619" y="418"/>
                  <a:pt x="633" y="433"/>
                  <a:pt x="642" y="440"/>
                </a:cubicBezTo>
                <a:cubicBezTo>
                  <a:pt x="670" y="462"/>
                  <a:pt x="711" y="462"/>
                  <a:pt x="741" y="440"/>
                </a:cubicBezTo>
                <a:cubicBezTo>
                  <a:pt x="750" y="434"/>
                  <a:pt x="765" y="417"/>
                  <a:pt x="768" y="402"/>
                </a:cubicBezTo>
                <a:close/>
                <a:moveTo>
                  <a:pt x="814" y="452"/>
                </a:moveTo>
                <a:cubicBezTo>
                  <a:pt x="813" y="452"/>
                  <a:pt x="813" y="452"/>
                  <a:pt x="813" y="452"/>
                </a:cubicBezTo>
                <a:cubicBezTo>
                  <a:pt x="811" y="450"/>
                  <a:pt x="811" y="450"/>
                  <a:pt x="811" y="450"/>
                </a:cubicBezTo>
                <a:cubicBezTo>
                  <a:pt x="804" y="445"/>
                  <a:pt x="799" y="441"/>
                  <a:pt x="792" y="433"/>
                </a:cubicBezTo>
                <a:cubicBezTo>
                  <a:pt x="783" y="420"/>
                  <a:pt x="784" y="421"/>
                  <a:pt x="779" y="411"/>
                </a:cubicBezTo>
                <a:cubicBezTo>
                  <a:pt x="774" y="401"/>
                  <a:pt x="774" y="416"/>
                  <a:pt x="761" y="432"/>
                </a:cubicBezTo>
                <a:cubicBezTo>
                  <a:pt x="756" y="438"/>
                  <a:pt x="747" y="448"/>
                  <a:pt x="739" y="451"/>
                </a:cubicBezTo>
                <a:cubicBezTo>
                  <a:pt x="740" y="468"/>
                  <a:pt x="757" y="483"/>
                  <a:pt x="776" y="484"/>
                </a:cubicBezTo>
                <a:cubicBezTo>
                  <a:pt x="795" y="484"/>
                  <a:pt x="811" y="469"/>
                  <a:pt x="814" y="452"/>
                </a:cubicBezTo>
                <a:close/>
                <a:moveTo>
                  <a:pt x="834" y="462"/>
                </a:moveTo>
                <a:cubicBezTo>
                  <a:pt x="821" y="456"/>
                  <a:pt x="821" y="456"/>
                  <a:pt x="821" y="456"/>
                </a:cubicBezTo>
                <a:cubicBezTo>
                  <a:pt x="818" y="475"/>
                  <a:pt x="799" y="492"/>
                  <a:pt x="777" y="492"/>
                </a:cubicBezTo>
                <a:cubicBezTo>
                  <a:pt x="754" y="492"/>
                  <a:pt x="735" y="475"/>
                  <a:pt x="732" y="456"/>
                </a:cubicBezTo>
                <a:cubicBezTo>
                  <a:pt x="718" y="461"/>
                  <a:pt x="718" y="461"/>
                  <a:pt x="718" y="461"/>
                </a:cubicBezTo>
                <a:cubicBezTo>
                  <a:pt x="721" y="474"/>
                  <a:pt x="732" y="487"/>
                  <a:pt x="738" y="492"/>
                </a:cubicBezTo>
                <a:cubicBezTo>
                  <a:pt x="781" y="525"/>
                  <a:pt x="829" y="493"/>
                  <a:pt x="834" y="462"/>
                </a:cubicBezTo>
                <a:close/>
                <a:moveTo>
                  <a:pt x="854" y="465"/>
                </a:moveTo>
                <a:cubicBezTo>
                  <a:pt x="843" y="464"/>
                  <a:pt x="843" y="464"/>
                  <a:pt x="843" y="464"/>
                </a:cubicBezTo>
                <a:cubicBezTo>
                  <a:pt x="835" y="478"/>
                  <a:pt x="837" y="484"/>
                  <a:pt x="820" y="499"/>
                </a:cubicBezTo>
                <a:cubicBezTo>
                  <a:pt x="785" y="528"/>
                  <a:pt x="726" y="516"/>
                  <a:pt x="710" y="464"/>
                </a:cubicBezTo>
                <a:cubicBezTo>
                  <a:pt x="698" y="465"/>
                  <a:pt x="698" y="465"/>
                  <a:pt x="698" y="465"/>
                </a:cubicBezTo>
                <a:cubicBezTo>
                  <a:pt x="701" y="482"/>
                  <a:pt x="715" y="500"/>
                  <a:pt x="725" y="508"/>
                </a:cubicBezTo>
                <a:cubicBezTo>
                  <a:pt x="755" y="532"/>
                  <a:pt x="799" y="533"/>
                  <a:pt x="828" y="508"/>
                </a:cubicBezTo>
                <a:cubicBezTo>
                  <a:pt x="837" y="500"/>
                  <a:pt x="852" y="483"/>
                  <a:pt x="854" y="465"/>
                </a:cubicBezTo>
                <a:close/>
                <a:moveTo>
                  <a:pt x="813" y="584"/>
                </a:moveTo>
                <a:cubicBezTo>
                  <a:pt x="804" y="576"/>
                  <a:pt x="804" y="579"/>
                  <a:pt x="793" y="566"/>
                </a:cubicBezTo>
                <a:cubicBezTo>
                  <a:pt x="782" y="552"/>
                  <a:pt x="781" y="545"/>
                  <a:pt x="778" y="541"/>
                </a:cubicBezTo>
                <a:cubicBezTo>
                  <a:pt x="745" y="539"/>
                  <a:pt x="726" y="580"/>
                  <a:pt x="748" y="603"/>
                </a:cubicBezTo>
                <a:cubicBezTo>
                  <a:pt x="775" y="632"/>
                  <a:pt x="813" y="608"/>
                  <a:pt x="813" y="584"/>
                </a:cubicBezTo>
                <a:close/>
                <a:moveTo>
                  <a:pt x="834" y="594"/>
                </a:moveTo>
                <a:cubicBezTo>
                  <a:pt x="822" y="589"/>
                  <a:pt x="822" y="589"/>
                  <a:pt x="822" y="589"/>
                </a:cubicBezTo>
                <a:cubicBezTo>
                  <a:pt x="819" y="593"/>
                  <a:pt x="817" y="613"/>
                  <a:pt x="792" y="622"/>
                </a:cubicBezTo>
                <a:cubicBezTo>
                  <a:pt x="773" y="629"/>
                  <a:pt x="756" y="622"/>
                  <a:pt x="745" y="612"/>
                </a:cubicBezTo>
                <a:cubicBezTo>
                  <a:pt x="726" y="595"/>
                  <a:pt x="726" y="563"/>
                  <a:pt x="744" y="546"/>
                </a:cubicBezTo>
                <a:cubicBezTo>
                  <a:pt x="750" y="540"/>
                  <a:pt x="755" y="538"/>
                  <a:pt x="763" y="534"/>
                </a:cubicBezTo>
                <a:cubicBezTo>
                  <a:pt x="758" y="533"/>
                  <a:pt x="753" y="532"/>
                  <a:pt x="748" y="530"/>
                </a:cubicBezTo>
                <a:cubicBezTo>
                  <a:pt x="742" y="528"/>
                  <a:pt x="741" y="529"/>
                  <a:pt x="735" y="535"/>
                </a:cubicBezTo>
                <a:cubicBezTo>
                  <a:pt x="711" y="557"/>
                  <a:pt x="710" y="597"/>
                  <a:pt x="734" y="621"/>
                </a:cubicBezTo>
                <a:cubicBezTo>
                  <a:pt x="771" y="658"/>
                  <a:pt x="828" y="631"/>
                  <a:pt x="834" y="594"/>
                </a:cubicBezTo>
                <a:close/>
                <a:moveTo>
                  <a:pt x="854" y="598"/>
                </a:moveTo>
                <a:cubicBezTo>
                  <a:pt x="843" y="596"/>
                  <a:pt x="843" y="596"/>
                  <a:pt x="843" y="596"/>
                </a:cubicBezTo>
                <a:cubicBezTo>
                  <a:pt x="839" y="604"/>
                  <a:pt x="838" y="613"/>
                  <a:pt x="828" y="623"/>
                </a:cubicBezTo>
                <a:cubicBezTo>
                  <a:pt x="821" y="631"/>
                  <a:pt x="815" y="636"/>
                  <a:pt x="804" y="641"/>
                </a:cubicBezTo>
                <a:cubicBezTo>
                  <a:pt x="746" y="667"/>
                  <a:pt x="686" y="604"/>
                  <a:pt x="715" y="547"/>
                </a:cubicBezTo>
                <a:cubicBezTo>
                  <a:pt x="724" y="531"/>
                  <a:pt x="729" y="531"/>
                  <a:pt x="734" y="524"/>
                </a:cubicBezTo>
                <a:cubicBezTo>
                  <a:pt x="724" y="518"/>
                  <a:pt x="724" y="518"/>
                  <a:pt x="724" y="518"/>
                </a:cubicBezTo>
                <a:cubicBezTo>
                  <a:pt x="720" y="520"/>
                  <a:pt x="715" y="527"/>
                  <a:pt x="712" y="530"/>
                </a:cubicBezTo>
                <a:cubicBezTo>
                  <a:pt x="684" y="567"/>
                  <a:pt x="693" y="620"/>
                  <a:pt x="733" y="647"/>
                </a:cubicBezTo>
                <a:cubicBezTo>
                  <a:pt x="754" y="660"/>
                  <a:pt x="786" y="664"/>
                  <a:pt x="811" y="652"/>
                </a:cubicBezTo>
                <a:cubicBezTo>
                  <a:pt x="821" y="646"/>
                  <a:pt x="831" y="639"/>
                  <a:pt x="838" y="630"/>
                </a:cubicBezTo>
                <a:cubicBezTo>
                  <a:pt x="843" y="624"/>
                  <a:pt x="854" y="608"/>
                  <a:pt x="854" y="598"/>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9" name="Freeform 43"/>
          <p:cNvSpPr>
            <a:spLocks noEditPoints="1"/>
          </p:cNvSpPr>
          <p:nvPr/>
        </p:nvSpPr>
        <p:spPr bwMode="auto">
          <a:xfrm>
            <a:off x="-42598" y="5015530"/>
            <a:ext cx="1772482" cy="1817785"/>
          </a:xfrm>
          <a:custGeom>
            <a:avLst/>
            <a:gdLst>
              <a:gd name="T0" fmla="*/ 814 w 870"/>
              <a:gd name="T1" fmla="*/ 889 h 892"/>
              <a:gd name="T2" fmla="*/ 612 w 870"/>
              <a:gd name="T3" fmla="*/ 889 h 892"/>
              <a:gd name="T4" fmla="*/ 413 w 870"/>
              <a:gd name="T5" fmla="*/ 891 h 892"/>
              <a:gd name="T6" fmla="*/ 254 w 870"/>
              <a:gd name="T7" fmla="*/ 889 h 892"/>
              <a:gd name="T8" fmla="*/ 85 w 870"/>
              <a:gd name="T9" fmla="*/ 889 h 892"/>
              <a:gd name="T10" fmla="*/ 8 w 870"/>
              <a:gd name="T11" fmla="*/ 736 h 892"/>
              <a:gd name="T12" fmla="*/ 0 w 870"/>
              <a:gd name="T13" fmla="*/ 693 h 892"/>
              <a:gd name="T14" fmla="*/ 0 w 870"/>
              <a:gd name="T15" fmla="*/ 589 h 892"/>
              <a:gd name="T16" fmla="*/ 9 w 870"/>
              <a:gd name="T17" fmla="*/ 552 h 892"/>
              <a:gd name="T18" fmla="*/ 0 w 870"/>
              <a:gd name="T19" fmla="*/ 436 h 892"/>
              <a:gd name="T20" fmla="*/ 52 w 870"/>
              <a:gd name="T21" fmla="*/ 367 h 892"/>
              <a:gd name="T22" fmla="*/ 0 w 870"/>
              <a:gd name="T23" fmla="*/ 267 h 892"/>
              <a:gd name="T24" fmla="*/ 0 w 870"/>
              <a:gd name="T25" fmla="*/ 191 h 892"/>
              <a:gd name="T26" fmla="*/ 0 w 870"/>
              <a:gd name="T27" fmla="*/ 73 h 892"/>
              <a:gd name="T28" fmla="*/ 51 w 870"/>
              <a:gd name="T29" fmla="*/ 173 h 892"/>
              <a:gd name="T30" fmla="*/ 85 w 870"/>
              <a:gd name="T31" fmla="*/ 165 h 892"/>
              <a:gd name="T32" fmla="*/ 403 w 870"/>
              <a:gd name="T33" fmla="*/ 579 h 892"/>
              <a:gd name="T34" fmla="*/ 689 w 870"/>
              <a:gd name="T35" fmla="*/ 560 h 892"/>
              <a:gd name="T36" fmla="*/ 857 w 870"/>
              <a:gd name="T37" fmla="*/ 873 h 892"/>
              <a:gd name="T38" fmla="*/ 688 w 870"/>
              <a:gd name="T39" fmla="*/ 877 h 892"/>
              <a:gd name="T40" fmla="*/ 348 w 870"/>
              <a:gd name="T41" fmla="*/ 854 h 892"/>
              <a:gd name="T42" fmla="*/ 149 w 870"/>
              <a:gd name="T43" fmla="*/ 891 h 892"/>
              <a:gd name="T44" fmla="*/ 801 w 870"/>
              <a:gd name="T45" fmla="*/ 820 h 892"/>
              <a:gd name="T46" fmla="*/ 226 w 870"/>
              <a:gd name="T47" fmla="*/ 839 h 892"/>
              <a:gd name="T48" fmla="*/ 545 w 870"/>
              <a:gd name="T49" fmla="*/ 830 h 892"/>
              <a:gd name="T50" fmla="*/ 491 w 870"/>
              <a:gd name="T51" fmla="*/ 829 h 892"/>
              <a:gd name="T52" fmla="*/ 93 w 870"/>
              <a:gd name="T53" fmla="*/ 799 h 892"/>
              <a:gd name="T54" fmla="*/ 355 w 870"/>
              <a:gd name="T55" fmla="*/ 826 h 892"/>
              <a:gd name="T56" fmla="*/ 315 w 870"/>
              <a:gd name="T57" fmla="*/ 783 h 892"/>
              <a:gd name="T58" fmla="*/ 482 w 870"/>
              <a:gd name="T59" fmla="*/ 771 h 892"/>
              <a:gd name="T60" fmla="*/ 312 w 870"/>
              <a:gd name="T61" fmla="*/ 771 h 892"/>
              <a:gd name="T62" fmla="*/ 644 w 870"/>
              <a:gd name="T63" fmla="*/ 766 h 892"/>
              <a:gd name="T64" fmla="*/ 574 w 870"/>
              <a:gd name="T65" fmla="*/ 760 h 892"/>
              <a:gd name="T66" fmla="*/ 215 w 870"/>
              <a:gd name="T67" fmla="*/ 753 h 892"/>
              <a:gd name="T68" fmla="*/ 623 w 870"/>
              <a:gd name="T69" fmla="*/ 758 h 892"/>
              <a:gd name="T70" fmla="*/ 594 w 870"/>
              <a:gd name="T71" fmla="*/ 756 h 892"/>
              <a:gd name="T72" fmla="*/ 735 w 870"/>
              <a:gd name="T73" fmla="*/ 706 h 892"/>
              <a:gd name="T74" fmla="*/ 565 w 870"/>
              <a:gd name="T75" fmla="*/ 706 h 892"/>
              <a:gd name="T76" fmla="*/ 264 w 870"/>
              <a:gd name="T77" fmla="*/ 674 h 892"/>
              <a:gd name="T78" fmla="*/ 786 w 870"/>
              <a:gd name="T79" fmla="*/ 757 h 892"/>
              <a:gd name="T80" fmla="*/ 375 w 870"/>
              <a:gd name="T81" fmla="*/ 697 h 892"/>
              <a:gd name="T82" fmla="*/ 321 w 870"/>
              <a:gd name="T83" fmla="*/ 697 h 892"/>
              <a:gd name="T84" fmla="*/ 825 w 870"/>
              <a:gd name="T85" fmla="*/ 755 h 892"/>
              <a:gd name="T86" fmla="*/ 551 w 870"/>
              <a:gd name="T87" fmla="*/ 650 h 892"/>
              <a:gd name="T88" fmla="*/ 220 w 870"/>
              <a:gd name="T89" fmla="*/ 659 h 892"/>
              <a:gd name="T90" fmla="*/ 172 w 870"/>
              <a:gd name="T91" fmla="*/ 693 h 892"/>
              <a:gd name="T92" fmla="*/ 312 w 870"/>
              <a:gd name="T93" fmla="*/ 639 h 892"/>
              <a:gd name="T94" fmla="*/ 644 w 870"/>
              <a:gd name="T95" fmla="*/ 633 h 892"/>
              <a:gd name="T96" fmla="*/ 554 w 870"/>
              <a:gd name="T97" fmla="*/ 601 h 892"/>
              <a:gd name="T98" fmla="*/ 222 w 870"/>
              <a:gd name="T99" fmla="*/ 633 h 892"/>
              <a:gd name="T100" fmla="*/ 442 w 870"/>
              <a:gd name="T101" fmla="*/ 624 h 892"/>
              <a:gd name="T102" fmla="*/ 398 w 870"/>
              <a:gd name="T103" fmla="*/ 585 h 892"/>
              <a:gd name="T104" fmla="*/ 86 w 870"/>
              <a:gd name="T105" fmla="*/ 605 h 892"/>
              <a:gd name="T106" fmla="*/ 239 w 870"/>
              <a:gd name="T107" fmla="*/ 551 h 892"/>
              <a:gd name="T108" fmla="*/ 123 w 870"/>
              <a:gd name="T109" fmla="*/ 544 h 892"/>
              <a:gd name="T110" fmla="*/ 186 w 870"/>
              <a:gd name="T111" fmla="*/ 560 h 892"/>
              <a:gd name="T112" fmla="*/ 177 w 870"/>
              <a:gd name="T113" fmla="*/ 548 h 892"/>
              <a:gd name="T114" fmla="*/ 235 w 870"/>
              <a:gd name="T115" fmla="*/ 495 h 892"/>
              <a:gd name="T116" fmla="*/ 57 w 870"/>
              <a:gd name="T117" fmla="*/ 441 h 892"/>
              <a:gd name="T118" fmla="*/ 132 w 870"/>
              <a:gd name="T119" fmla="*/ 400 h 892"/>
              <a:gd name="T120" fmla="*/ 123 w 870"/>
              <a:gd name="T121" fmla="*/ 290 h 892"/>
              <a:gd name="T122" fmla="*/ 27 w 870"/>
              <a:gd name="T123" fmla="*/ 296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0" h="892">
                <a:moveTo>
                  <a:pt x="849" y="891"/>
                </a:moveTo>
                <a:cubicBezTo>
                  <a:pt x="838" y="891"/>
                  <a:pt x="838" y="891"/>
                  <a:pt x="838" y="891"/>
                </a:cubicBezTo>
                <a:cubicBezTo>
                  <a:pt x="864" y="854"/>
                  <a:pt x="855" y="802"/>
                  <a:pt x="815" y="777"/>
                </a:cubicBezTo>
                <a:cubicBezTo>
                  <a:pt x="782" y="755"/>
                  <a:pt x="735" y="763"/>
                  <a:pt x="710" y="794"/>
                </a:cubicBezTo>
                <a:cubicBezTo>
                  <a:pt x="706" y="799"/>
                  <a:pt x="694" y="816"/>
                  <a:pt x="694" y="826"/>
                </a:cubicBezTo>
                <a:cubicBezTo>
                  <a:pt x="706" y="827"/>
                  <a:pt x="706" y="827"/>
                  <a:pt x="706" y="827"/>
                </a:cubicBezTo>
                <a:cubicBezTo>
                  <a:pt x="716" y="786"/>
                  <a:pt x="769" y="760"/>
                  <a:pt x="810" y="788"/>
                </a:cubicBezTo>
                <a:cubicBezTo>
                  <a:pt x="825" y="798"/>
                  <a:pt x="839" y="816"/>
                  <a:pt x="841" y="842"/>
                </a:cubicBezTo>
                <a:cubicBezTo>
                  <a:pt x="841" y="855"/>
                  <a:pt x="838" y="866"/>
                  <a:pt x="833" y="876"/>
                </a:cubicBezTo>
                <a:cubicBezTo>
                  <a:pt x="830" y="881"/>
                  <a:pt x="828" y="885"/>
                  <a:pt x="825" y="889"/>
                </a:cubicBezTo>
                <a:cubicBezTo>
                  <a:pt x="824" y="890"/>
                  <a:pt x="823" y="890"/>
                  <a:pt x="823" y="891"/>
                </a:cubicBezTo>
                <a:cubicBezTo>
                  <a:pt x="811" y="891"/>
                  <a:pt x="811" y="891"/>
                  <a:pt x="811" y="891"/>
                </a:cubicBezTo>
                <a:cubicBezTo>
                  <a:pt x="812" y="890"/>
                  <a:pt x="813" y="889"/>
                  <a:pt x="814" y="889"/>
                </a:cubicBezTo>
                <a:cubicBezTo>
                  <a:pt x="838" y="866"/>
                  <a:pt x="838" y="826"/>
                  <a:pt x="815" y="803"/>
                </a:cubicBezTo>
                <a:cubicBezTo>
                  <a:pt x="803" y="790"/>
                  <a:pt x="779" y="780"/>
                  <a:pt x="754" y="788"/>
                </a:cubicBezTo>
                <a:cubicBezTo>
                  <a:pt x="735" y="793"/>
                  <a:pt x="717" y="812"/>
                  <a:pt x="714" y="830"/>
                </a:cubicBezTo>
                <a:cubicBezTo>
                  <a:pt x="727" y="835"/>
                  <a:pt x="727" y="835"/>
                  <a:pt x="727" y="835"/>
                </a:cubicBezTo>
                <a:cubicBezTo>
                  <a:pt x="733" y="802"/>
                  <a:pt x="778" y="786"/>
                  <a:pt x="804" y="812"/>
                </a:cubicBezTo>
                <a:cubicBezTo>
                  <a:pt x="827" y="834"/>
                  <a:pt x="821" y="869"/>
                  <a:pt x="796" y="884"/>
                </a:cubicBezTo>
                <a:cubicBezTo>
                  <a:pt x="793" y="886"/>
                  <a:pt x="788" y="888"/>
                  <a:pt x="785" y="890"/>
                </a:cubicBezTo>
                <a:cubicBezTo>
                  <a:pt x="787" y="890"/>
                  <a:pt x="789" y="890"/>
                  <a:pt x="791" y="891"/>
                </a:cubicBezTo>
                <a:cubicBezTo>
                  <a:pt x="752" y="891"/>
                  <a:pt x="752" y="891"/>
                  <a:pt x="752" y="891"/>
                </a:cubicBezTo>
                <a:cubicBezTo>
                  <a:pt x="764" y="889"/>
                  <a:pt x="764" y="889"/>
                  <a:pt x="764" y="889"/>
                </a:cubicBezTo>
                <a:cubicBezTo>
                  <a:pt x="753" y="846"/>
                  <a:pt x="690" y="812"/>
                  <a:pt x="638" y="850"/>
                </a:cubicBezTo>
                <a:cubicBezTo>
                  <a:pt x="633" y="855"/>
                  <a:pt x="626" y="861"/>
                  <a:pt x="622" y="867"/>
                </a:cubicBezTo>
                <a:cubicBezTo>
                  <a:pt x="619" y="871"/>
                  <a:pt x="610" y="884"/>
                  <a:pt x="612" y="889"/>
                </a:cubicBezTo>
                <a:cubicBezTo>
                  <a:pt x="622" y="891"/>
                  <a:pt x="622" y="891"/>
                  <a:pt x="622" y="891"/>
                </a:cubicBezTo>
                <a:cubicBezTo>
                  <a:pt x="573" y="891"/>
                  <a:pt x="573" y="891"/>
                  <a:pt x="573" y="891"/>
                </a:cubicBezTo>
                <a:cubicBezTo>
                  <a:pt x="562" y="860"/>
                  <a:pt x="515" y="841"/>
                  <a:pt x="482" y="866"/>
                </a:cubicBezTo>
                <a:cubicBezTo>
                  <a:pt x="475" y="871"/>
                  <a:pt x="466" y="880"/>
                  <a:pt x="462" y="891"/>
                </a:cubicBezTo>
                <a:cubicBezTo>
                  <a:pt x="453" y="891"/>
                  <a:pt x="453" y="891"/>
                  <a:pt x="453" y="891"/>
                </a:cubicBezTo>
                <a:cubicBezTo>
                  <a:pt x="455" y="888"/>
                  <a:pt x="457" y="881"/>
                  <a:pt x="463" y="874"/>
                </a:cubicBezTo>
                <a:cubicBezTo>
                  <a:pt x="497" y="827"/>
                  <a:pt x="567" y="844"/>
                  <a:pt x="582" y="891"/>
                </a:cubicBezTo>
                <a:cubicBezTo>
                  <a:pt x="593" y="889"/>
                  <a:pt x="593" y="889"/>
                  <a:pt x="593" y="889"/>
                </a:cubicBezTo>
                <a:cubicBezTo>
                  <a:pt x="595" y="880"/>
                  <a:pt x="568" y="834"/>
                  <a:pt x="518" y="834"/>
                </a:cubicBezTo>
                <a:cubicBezTo>
                  <a:pt x="490" y="834"/>
                  <a:pt x="467" y="847"/>
                  <a:pt x="452" y="867"/>
                </a:cubicBezTo>
                <a:cubicBezTo>
                  <a:pt x="450" y="871"/>
                  <a:pt x="441" y="884"/>
                  <a:pt x="442" y="889"/>
                </a:cubicBezTo>
                <a:cubicBezTo>
                  <a:pt x="453" y="891"/>
                  <a:pt x="453" y="891"/>
                  <a:pt x="453" y="891"/>
                </a:cubicBezTo>
                <a:cubicBezTo>
                  <a:pt x="413" y="891"/>
                  <a:pt x="413" y="891"/>
                  <a:pt x="413" y="891"/>
                </a:cubicBezTo>
                <a:cubicBezTo>
                  <a:pt x="424" y="889"/>
                  <a:pt x="424" y="889"/>
                  <a:pt x="424" y="889"/>
                </a:cubicBezTo>
                <a:cubicBezTo>
                  <a:pt x="425" y="885"/>
                  <a:pt x="417" y="871"/>
                  <a:pt x="414" y="868"/>
                </a:cubicBezTo>
                <a:cubicBezTo>
                  <a:pt x="379" y="821"/>
                  <a:pt x="313" y="824"/>
                  <a:pt x="283" y="867"/>
                </a:cubicBezTo>
                <a:cubicBezTo>
                  <a:pt x="280" y="871"/>
                  <a:pt x="271" y="884"/>
                  <a:pt x="272" y="889"/>
                </a:cubicBezTo>
                <a:cubicBezTo>
                  <a:pt x="283" y="891"/>
                  <a:pt x="283" y="891"/>
                  <a:pt x="283" y="891"/>
                </a:cubicBezTo>
                <a:cubicBezTo>
                  <a:pt x="234" y="891"/>
                  <a:pt x="234" y="891"/>
                  <a:pt x="234" y="891"/>
                </a:cubicBezTo>
                <a:cubicBezTo>
                  <a:pt x="230" y="881"/>
                  <a:pt x="221" y="871"/>
                  <a:pt x="214" y="866"/>
                </a:cubicBezTo>
                <a:cubicBezTo>
                  <a:pt x="205" y="859"/>
                  <a:pt x="194" y="854"/>
                  <a:pt x="179" y="854"/>
                </a:cubicBezTo>
                <a:cubicBezTo>
                  <a:pt x="152" y="854"/>
                  <a:pt x="131" y="872"/>
                  <a:pt x="123" y="891"/>
                </a:cubicBezTo>
                <a:cubicBezTo>
                  <a:pt x="114" y="891"/>
                  <a:pt x="114" y="891"/>
                  <a:pt x="114" y="891"/>
                </a:cubicBezTo>
                <a:cubicBezTo>
                  <a:pt x="129" y="845"/>
                  <a:pt x="197" y="827"/>
                  <a:pt x="233" y="873"/>
                </a:cubicBezTo>
                <a:cubicBezTo>
                  <a:pt x="238" y="879"/>
                  <a:pt x="239" y="885"/>
                  <a:pt x="243" y="891"/>
                </a:cubicBezTo>
                <a:cubicBezTo>
                  <a:pt x="254" y="889"/>
                  <a:pt x="254" y="889"/>
                  <a:pt x="254" y="889"/>
                </a:cubicBezTo>
                <a:cubicBezTo>
                  <a:pt x="254" y="876"/>
                  <a:pt x="234" y="856"/>
                  <a:pt x="228" y="850"/>
                </a:cubicBezTo>
                <a:cubicBezTo>
                  <a:pt x="215" y="841"/>
                  <a:pt x="199" y="834"/>
                  <a:pt x="179" y="834"/>
                </a:cubicBezTo>
                <a:cubicBezTo>
                  <a:pt x="159" y="834"/>
                  <a:pt x="141" y="841"/>
                  <a:pt x="130" y="850"/>
                </a:cubicBezTo>
                <a:cubicBezTo>
                  <a:pt x="118" y="859"/>
                  <a:pt x="105" y="875"/>
                  <a:pt x="102" y="889"/>
                </a:cubicBezTo>
                <a:cubicBezTo>
                  <a:pt x="113" y="891"/>
                  <a:pt x="113" y="891"/>
                  <a:pt x="113" y="891"/>
                </a:cubicBezTo>
                <a:cubicBezTo>
                  <a:pt x="64" y="891"/>
                  <a:pt x="64" y="891"/>
                  <a:pt x="64" y="891"/>
                </a:cubicBezTo>
                <a:cubicBezTo>
                  <a:pt x="61" y="881"/>
                  <a:pt x="50" y="870"/>
                  <a:pt x="45" y="866"/>
                </a:cubicBezTo>
                <a:cubicBezTo>
                  <a:pt x="32" y="856"/>
                  <a:pt x="15" y="853"/>
                  <a:pt x="0" y="855"/>
                </a:cubicBezTo>
                <a:cubicBezTo>
                  <a:pt x="0" y="847"/>
                  <a:pt x="0" y="847"/>
                  <a:pt x="0" y="847"/>
                </a:cubicBezTo>
                <a:cubicBezTo>
                  <a:pt x="3" y="846"/>
                  <a:pt x="6" y="846"/>
                  <a:pt x="9" y="846"/>
                </a:cubicBezTo>
                <a:cubicBezTo>
                  <a:pt x="33" y="846"/>
                  <a:pt x="50" y="857"/>
                  <a:pt x="63" y="873"/>
                </a:cubicBezTo>
                <a:cubicBezTo>
                  <a:pt x="68" y="879"/>
                  <a:pt x="69" y="883"/>
                  <a:pt x="73" y="891"/>
                </a:cubicBezTo>
                <a:cubicBezTo>
                  <a:pt x="85" y="889"/>
                  <a:pt x="85" y="889"/>
                  <a:pt x="85" y="889"/>
                </a:cubicBezTo>
                <a:cubicBezTo>
                  <a:pt x="78" y="859"/>
                  <a:pt x="43" y="834"/>
                  <a:pt x="9" y="834"/>
                </a:cubicBezTo>
                <a:cubicBezTo>
                  <a:pt x="6" y="834"/>
                  <a:pt x="3" y="834"/>
                  <a:pt x="0" y="834"/>
                </a:cubicBezTo>
                <a:cubicBezTo>
                  <a:pt x="0" y="826"/>
                  <a:pt x="0" y="826"/>
                  <a:pt x="0" y="826"/>
                </a:cubicBezTo>
                <a:cubicBezTo>
                  <a:pt x="2" y="826"/>
                  <a:pt x="2" y="826"/>
                  <a:pt x="2" y="826"/>
                </a:cubicBezTo>
                <a:cubicBezTo>
                  <a:pt x="2" y="823"/>
                  <a:pt x="1" y="820"/>
                  <a:pt x="0" y="816"/>
                </a:cubicBezTo>
                <a:cubicBezTo>
                  <a:pt x="0" y="798"/>
                  <a:pt x="0" y="798"/>
                  <a:pt x="0" y="798"/>
                </a:cubicBezTo>
                <a:cubicBezTo>
                  <a:pt x="1" y="799"/>
                  <a:pt x="2" y="801"/>
                  <a:pt x="3" y="803"/>
                </a:cubicBezTo>
                <a:cubicBezTo>
                  <a:pt x="5" y="807"/>
                  <a:pt x="7" y="815"/>
                  <a:pt x="9" y="817"/>
                </a:cubicBezTo>
                <a:cubicBezTo>
                  <a:pt x="15" y="807"/>
                  <a:pt x="17" y="794"/>
                  <a:pt x="33" y="780"/>
                </a:cubicBezTo>
                <a:cubicBezTo>
                  <a:pt x="45" y="771"/>
                  <a:pt x="45" y="771"/>
                  <a:pt x="45" y="771"/>
                </a:cubicBezTo>
                <a:cubicBezTo>
                  <a:pt x="43" y="755"/>
                  <a:pt x="21" y="740"/>
                  <a:pt x="0" y="745"/>
                </a:cubicBezTo>
                <a:cubicBezTo>
                  <a:pt x="0" y="736"/>
                  <a:pt x="0" y="736"/>
                  <a:pt x="0" y="736"/>
                </a:cubicBezTo>
                <a:cubicBezTo>
                  <a:pt x="2" y="736"/>
                  <a:pt x="5" y="736"/>
                  <a:pt x="8" y="736"/>
                </a:cubicBezTo>
                <a:cubicBezTo>
                  <a:pt x="23" y="735"/>
                  <a:pt x="37" y="743"/>
                  <a:pt x="45" y="753"/>
                </a:cubicBezTo>
                <a:cubicBezTo>
                  <a:pt x="48" y="758"/>
                  <a:pt x="50" y="761"/>
                  <a:pt x="52" y="766"/>
                </a:cubicBezTo>
                <a:cubicBezTo>
                  <a:pt x="65" y="761"/>
                  <a:pt x="65" y="761"/>
                  <a:pt x="65" y="761"/>
                </a:cubicBezTo>
                <a:cubicBezTo>
                  <a:pt x="62" y="749"/>
                  <a:pt x="52" y="739"/>
                  <a:pt x="45" y="734"/>
                </a:cubicBezTo>
                <a:cubicBezTo>
                  <a:pt x="32" y="723"/>
                  <a:pt x="15" y="720"/>
                  <a:pt x="0" y="722"/>
                </a:cubicBezTo>
                <a:cubicBezTo>
                  <a:pt x="0" y="714"/>
                  <a:pt x="0" y="714"/>
                  <a:pt x="0" y="714"/>
                </a:cubicBezTo>
                <a:cubicBezTo>
                  <a:pt x="3" y="713"/>
                  <a:pt x="6" y="713"/>
                  <a:pt x="9" y="713"/>
                </a:cubicBezTo>
                <a:cubicBezTo>
                  <a:pt x="40" y="713"/>
                  <a:pt x="61" y="731"/>
                  <a:pt x="73" y="758"/>
                </a:cubicBezTo>
                <a:cubicBezTo>
                  <a:pt x="85" y="756"/>
                  <a:pt x="85" y="756"/>
                  <a:pt x="85" y="756"/>
                </a:cubicBezTo>
                <a:cubicBezTo>
                  <a:pt x="84" y="749"/>
                  <a:pt x="78" y="740"/>
                  <a:pt x="74" y="735"/>
                </a:cubicBezTo>
                <a:cubicBezTo>
                  <a:pt x="69" y="728"/>
                  <a:pt x="64" y="723"/>
                  <a:pt x="58" y="718"/>
                </a:cubicBezTo>
                <a:cubicBezTo>
                  <a:pt x="41" y="705"/>
                  <a:pt x="20" y="699"/>
                  <a:pt x="0" y="702"/>
                </a:cubicBezTo>
                <a:cubicBezTo>
                  <a:pt x="0" y="693"/>
                  <a:pt x="0" y="693"/>
                  <a:pt x="0" y="693"/>
                </a:cubicBezTo>
                <a:cubicBezTo>
                  <a:pt x="2" y="693"/>
                  <a:pt x="2" y="693"/>
                  <a:pt x="2" y="693"/>
                </a:cubicBezTo>
                <a:cubicBezTo>
                  <a:pt x="2" y="690"/>
                  <a:pt x="1" y="686"/>
                  <a:pt x="0" y="683"/>
                </a:cubicBezTo>
                <a:cubicBezTo>
                  <a:pt x="0" y="665"/>
                  <a:pt x="0" y="665"/>
                  <a:pt x="0" y="665"/>
                </a:cubicBezTo>
                <a:cubicBezTo>
                  <a:pt x="5" y="674"/>
                  <a:pt x="6" y="679"/>
                  <a:pt x="9" y="684"/>
                </a:cubicBezTo>
                <a:cubicBezTo>
                  <a:pt x="14" y="676"/>
                  <a:pt x="13" y="671"/>
                  <a:pt x="23" y="658"/>
                </a:cubicBezTo>
                <a:cubicBezTo>
                  <a:pt x="35" y="644"/>
                  <a:pt x="42" y="641"/>
                  <a:pt x="45" y="637"/>
                </a:cubicBezTo>
                <a:cubicBezTo>
                  <a:pt x="39" y="616"/>
                  <a:pt x="18" y="609"/>
                  <a:pt x="0" y="613"/>
                </a:cubicBezTo>
                <a:cubicBezTo>
                  <a:pt x="0" y="604"/>
                  <a:pt x="0" y="604"/>
                  <a:pt x="0" y="604"/>
                </a:cubicBezTo>
                <a:cubicBezTo>
                  <a:pt x="16" y="601"/>
                  <a:pt x="34" y="605"/>
                  <a:pt x="46" y="621"/>
                </a:cubicBezTo>
                <a:cubicBezTo>
                  <a:pt x="49" y="625"/>
                  <a:pt x="50" y="629"/>
                  <a:pt x="52" y="633"/>
                </a:cubicBezTo>
                <a:cubicBezTo>
                  <a:pt x="56" y="632"/>
                  <a:pt x="61" y="630"/>
                  <a:pt x="65" y="628"/>
                </a:cubicBezTo>
                <a:cubicBezTo>
                  <a:pt x="63" y="618"/>
                  <a:pt x="51" y="605"/>
                  <a:pt x="45" y="601"/>
                </a:cubicBezTo>
                <a:cubicBezTo>
                  <a:pt x="31" y="591"/>
                  <a:pt x="15" y="587"/>
                  <a:pt x="0" y="589"/>
                </a:cubicBezTo>
                <a:cubicBezTo>
                  <a:pt x="0" y="581"/>
                  <a:pt x="0" y="581"/>
                  <a:pt x="0" y="581"/>
                </a:cubicBezTo>
                <a:cubicBezTo>
                  <a:pt x="16" y="579"/>
                  <a:pt x="34" y="582"/>
                  <a:pt x="50" y="594"/>
                </a:cubicBezTo>
                <a:cubicBezTo>
                  <a:pt x="56" y="598"/>
                  <a:pt x="59" y="602"/>
                  <a:pt x="63" y="607"/>
                </a:cubicBezTo>
                <a:cubicBezTo>
                  <a:pt x="68" y="613"/>
                  <a:pt x="69" y="618"/>
                  <a:pt x="73" y="625"/>
                </a:cubicBezTo>
                <a:cubicBezTo>
                  <a:pt x="85" y="624"/>
                  <a:pt x="85" y="624"/>
                  <a:pt x="85" y="624"/>
                </a:cubicBezTo>
                <a:cubicBezTo>
                  <a:pt x="82" y="608"/>
                  <a:pt x="67" y="592"/>
                  <a:pt x="58" y="585"/>
                </a:cubicBezTo>
                <a:cubicBezTo>
                  <a:pt x="41" y="572"/>
                  <a:pt x="20" y="566"/>
                  <a:pt x="0" y="569"/>
                </a:cubicBezTo>
                <a:cubicBezTo>
                  <a:pt x="0" y="561"/>
                  <a:pt x="0" y="561"/>
                  <a:pt x="0" y="561"/>
                </a:cubicBezTo>
                <a:cubicBezTo>
                  <a:pt x="2" y="560"/>
                  <a:pt x="2" y="560"/>
                  <a:pt x="2" y="560"/>
                </a:cubicBezTo>
                <a:cubicBezTo>
                  <a:pt x="2" y="557"/>
                  <a:pt x="1" y="554"/>
                  <a:pt x="0" y="550"/>
                </a:cubicBezTo>
                <a:cubicBezTo>
                  <a:pt x="0" y="533"/>
                  <a:pt x="0" y="533"/>
                  <a:pt x="0" y="533"/>
                </a:cubicBezTo>
                <a:cubicBezTo>
                  <a:pt x="1" y="534"/>
                  <a:pt x="1" y="536"/>
                  <a:pt x="3" y="538"/>
                </a:cubicBezTo>
                <a:cubicBezTo>
                  <a:pt x="4" y="541"/>
                  <a:pt x="7" y="549"/>
                  <a:pt x="9" y="552"/>
                </a:cubicBezTo>
                <a:cubicBezTo>
                  <a:pt x="14" y="543"/>
                  <a:pt x="12" y="541"/>
                  <a:pt x="23" y="525"/>
                </a:cubicBezTo>
                <a:cubicBezTo>
                  <a:pt x="33" y="513"/>
                  <a:pt x="39" y="510"/>
                  <a:pt x="45" y="505"/>
                </a:cubicBezTo>
                <a:cubicBezTo>
                  <a:pt x="42" y="489"/>
                  <a:pt x="20" y="474"/>
                  <a:pt x="0" y="480"/>
                </a:cubicBezTo>
                <a:cubicBezTo>
                  <a:pt x="0" y="471"/>
                  <a:pt x="0" y="471"/>
                  <a:pt x="0" y="471"/>
                </a:cubicBezTo>
                <a:cubicBezTo>
                  <a:pt x="17" y="467"/>
                  <a:pt x="35" y="475"/>
                  <a:pt x="45" y="488"/>
                </a:cubicBezTo>
                <a:cubicBezTo>
                  <a:pt x="48" y="492"/>
                  <a:pt x="50" y="496"/>
                  <a:pt x="52" y="500"/>
                </a:cubicBezTo>
                <a:cubicBezTo>
                  <a:pt x="65" y="495"/>
                  <a:pt x="65" y="495"/>
                  <a:pt x="65" y="495"/>
                </a:cubicBezTo>
                <a:cubicBezTo>
                  <a:pt x="61" y="474"/>
                  <a:pt x="31" y="452"/>
                  <a:pt x="0" y="457"/>
                </a:cubicBezTo>
                <a:cubicBezTo>
                  <a:pt x="0" y="449"/>
                  <a:pt x="0" y="449"/>
                  <a:pt x="0" y="449"/>
                </a:cubicBezTo>
                <a:cubicBezTo>
                  <a:pt x="23" y="445"/>
                  <a:pt x="47" y="454"/>
                  <a:pt x="63" y="475"/>
                </a:cubicBezTo>
                <a:cubicBezTo>
                  <a:pt x="68" y="482"/>
                  <a:pt x="69" y="485"/>
                  <a:pt x="73" y="493"/>
                </a:cubicBezTo>
                <a:cubicBezTo>
                  <a:pt x="85" y="491"/>
                  <a:pt x="85" y="491"/>
                  <a:pt x="85" y="491"/>
                </a:cubicBezTo>
                <a:cubicBezTo>
                  <a:pt x="75" y="456"/>
                  <a:pt x="37" y="432"/>
                  <a:pt x="0" y="436"/>
                </a:cubicBezTo>
                <a:cubicBezTo>
                  <a:pt x="0" y="428"/>
                  <a:pt x="0" y="428"/>
                  <a:pt x="0" y="428"/>
                </a:cubicBezTo>
                <a:cubicBezTo>
                  <a:pt x="2" y="427"/>
                  <a:pt x="2" y="427"/>
                  <a:pt x="2" y="427"/>
                </a:cubicBezTo>
                <a:cubicBezTo>
                  <a:pt x="2" y="424"/>
                  <a:pt x="1" y="421"/>
                  <a:pt x="0" y="417"/>
                </a:cubicBezTo>
                <a:cubicBezTo>
                  <a:pt x="0" y="400"/>
                  <a:pt x="0" y="400"/>
                  <a:pt x="0" y="400"/>
                </a:cubicBezTo>
                <a:cubicBezTo>
                  <a:pt x="1" y="401"/>
                  <a:pt x="2" y="403"/>
                  <a:pt x="2" y="404"/>
                </a:cubicBezTo>
                <a:cubicBezTo>
                  <a:pt x="5" y="409"/>
                  <a:pt x="6" y="415"/>
                  <a:pt x="9" y="419"/>
                </a:cubicBezTo>
                <a:cubicBezTo>
                  <a:pt x="11" y="416"/>
                  <a:pt x="13" y="409"/>
                  <a:pt x="15" y="405"/>
                </a:cubicBezTo>
                <a:cubicBezTo>
                  <a:pt x="21" y="394"/>
                  <a:pt x="35" y="377"/>
                  <a:pt x="45" y="373"/>
                </a:cubicBezTo>
                <a:cubicBezTo>
                  <a:pt x="42" y="359"/>
                  <a:pt x="26" y="346"/>
                  <a:pt x="9" y="346"/>
                </a:cubicBezTo>
                <a:cubicBezTo>
                  <a:pt x="6" y="346"/>
                  <a:pt x="3" y="346"/>
                  <a:pt x="0" y="347"/>
                </a:cubicBezTo>
                <a:cubicBezTo>
                  <a:pt x="0" y="339"/>
                  <a:pt x="0" y="339"/>
                  <a:pt x="0" y="339"/>
                </a:cubicBezTo>
                <a:cubicBezTo>
                  <a:pt x="15" y="335"/>
                  <a:pt x="33" y="340"/>
                  <a:pt x="46" y="356"/>
                </a:cubicBezTo>
                <a:cubicBezTo>
                  <a:pt x="49" y="360"/>
                  <a:pt x="50" y="363"/>
                  <a:pt x="52" y="367"/>
                </a:cubicBezTo>
                <a:cubicBezTo>
                  <a:pt x="65" y="362"/>
                  <a:pt x="65" y="362"/>
                  <a:pt x="65" y="362"/>
                </a:cubicBezTo>
                <a:cubicBezTo>
                  <a:pt x="62" y="351"/>
                  <a:pt x="51" y="340"/>
                  <a:pt x="45" y="335"/>
                </a:cubicBezTo>
                <a:cubicBezTo>
                  <a:pt x="30" y="324"/>
                  <a:pt x="14" y="322"/>
                  <a:pt x="0" y="324"/>
                </a:cubicBezTo>
                <a:cubicBezTo>
                  <a:pt x="0" y="316"/>
                  <a:pt x="0" y="316"/>
                  <a:pt x="0" y="316"/>
                </a:cubicBezTo>
                <a:cubicBezTo>
                  <a:pt x="23" y="313"/>
                  <a:pt x="48" y="322"/>
                  <a:pt x="63" y="342"/>
                </a:cubicBezTo>
                <a:cubicBezTo>
                  <a:pt x="68" y="348"/>
                  <a:pt x="69" y="352"/>
                  <a:pt x="73" y="360"/>
                </a:cubicBezTo>
                <a:cubicBezTo>
                  <a:pt x="85" y="358"/>
                  <a:pt x="85" y="358"/>
                  <a:pt x="85" y="358"/>
                </a:cubicBezTo>
                <a:cubicBezTo>
                  <a:pt x="84" y="347"/>
                  <a:pt x="68" y="327"/>
                  <a:pt x="58" y="320"/>
                </a:cubicBezTo>
                <a:cubicBezTo>
                  <a:pt x="41" y="307"/>
                  <a:pt x="20" y="301"/>
                  <a:pt x="0" y="303"/>
                </a:cubicBezTo>
                <a:cubicBezTo>
                  <a:pt x="0" y="295"/>
                  <a:pt x="0" y="295"/>
                  <a:pt x="0" y="295"/>
                </a:cubicBezTo>
                <a:cubicBezTo>
                  <a:pt x="2" y="295"/>
                  <a:pt x="2" y="295"/>
                  <a:pt x="2" y="295"/>
                </a:cubicBezTo>
                <a:cubicBezTo>
                  <a:pt x="2" y="292"/>
                  <a:pt x="1" y="288"/>
                  <a:pt x="0" y="284"/>
                </a:cubicBezTo>
                <a:cubicBezTo>
                  <a:pt x="0" y="267"/>
                  <a:pt x="0" y="267"/>
                  <a:pt x="0" y="267"/>
                </a:cubicBezTo>
                <a:cubicBezTo>
                  <a:pt x="1" y="268"/>
                  <a:pt x="2" y="270"/>
                  <a:pt x="2" y="272"/>
                </a:cubicBezTo>
                <a:cubicBezTo>
                  <a:pt x="4" y="275"/>
                  <a:pt x="8" y="284"/>
                  <a:pt x="9" y="286"/>
                </a:cubicBezTo>
                <a:cubicBezTo>
                  <a:pt x="11" y="282"/>
                  <a:pt x="13" y="277"/>
                  <a:pt x="15" y="272"/>
                </a:cubicBezTo>
                <a:cubicBezTo>
                  <a:pt x="18" y="268"/>
                  <a:pt x="20" y="264"/>
                  <a:pt x="23" y="260"/>
                </a:cubicBezTo>
                <a:cubicBezTo>
                  <a:pt x="33" y="247"/>
                  <a:pt x="41" y="243"/>
                  <a:pt x="45" y="239"/>
                </a:cubicBezTo>
                <a:cubicBezTo>
                  <a:pt x="42" y="226"/>
                  <a:pt x="26" y="213"/>
                  <a:pt x="9" y="213"/>
                </a:cubicBezTo>
                <a:cubicBezTo>
                  <a:pt x="6" y="213"/>
                  <a:pt x="3" y="213"/>
                  <a:pt x="0" y="214"/>
                </a:cubicBezTo>
                <a:cubicBezTo>
                  <a:pt x="0" y="206"/>
                  <a:pt x="0" y="206"/>
                  <a:pt x="0" y="206"/>
                </a:cubicBezTo>
                <a:cubicBezTo>
                  <a:pt x="3" y="205"/>
                  <a:pt x="6" y="205"/>
                  <a:pt x="9" y="205"/>
                </a:cubicBezTo>
                <a:cubicBezTo>
                  <a:pt x="31" y="205"/>
                  <a:pt x="43" y="217"/>
                  <a:pt x="52" y="235"/>
                </a:cubicBezTo>
                <a:cubicBezTo>
                  <a:pt x="65" y="230"/>
                  <a:pt x="65" y="230"/>
                  <a:pt x="65" y="230"/>
                </a:cubicBezTo>
                <a:cubicBezTo>
                  <a:pt x="61" y="210"/>
                  <a:pt x="34" y="191"/>
                  <a:pt x="9" y="191"/>
                </a:cubicBezTo>
                <a:cubicBezTo>
                  <a:pt x="6" y="191"/>
                  <a:pt x="3" y="191"/>
                  <a:pt x="0" y="191"/>
                </a:cubicBezTo>
                <a:cubicBezTo>
                  <a:pt x="0" y="183"/>
                  <a:pt x="0" y="183"/>
                  <a:pt x="0" y="183"/>
                </a:cubicBezTo>
                <a:cubicBezTo>
                  <a:pt x="29" y="179"/>
                  <a:pt x="61" y="194"/>
                  <a:pt x="73" y="227"/>
                </a:cubicBezTo>
                <a:cubicBezTo>
                  <a:pt x="85" y="225"/>
                  <a:pt x="85" y="225"/>
                  <a:pt x="85" y="225"/>
                </a:cubicBezTo>
                <a:cubicBezTo>
                  <a:pt x="75" y="189"/>
                  <a:pt x="37" y="167"/>
                  <a:pt x="0" y="171"/>
                </a:cubicBezTo>
                <a:cubicBezTo>
                  <a:pt x="0" y="162"/>
                  <a:pt x="0" y="162"/>
                  <a:pt x="0" y="162"/>
                </a:cubicBezTo>
                <a:cubicBezTo>
                  <a:pt x="2" y="162"/>
                  <a:pt x="2" y="162"/>
                  <a:pt x="2" y="162"/>
                </a:cubicBezTo>
                <a:cubicBezTo>
                  <a:pt x="2" y="159"/>
                  <a:pt x="1" y="156"/>
                  <a:pt x="0" y="152"/>
                </a:cubicBezTo>
                <a:cubicBezTo>
                  <a:pt x="0" y="135"/>
                  <a:pt x="0" y="135"/>
                  <a:pt x="0" y="135"/>
                </a:cubicBezTo>
                <a:cubicBezTo>
                  <a:pt x="4" y="142"/>
                  <a:pt x="7" y="149"/>
                  <a:pt x="9" y="156"/>
                </a:cubicBezTo>
                <a:cubicBezTo>
                  <a:pt x="37" y="158"/>
                  <a:pt x="59" y="121"/>
                  <a:pt x="39" y="95"/>
                </a:cubicBezTo>
                <a:cubicBezTo>
                  <a:pt x="32" y="86"/>
                  <a:pt x="18" y="78"/>
                  <a:pt x="1" y="81"/>
                </a:cubicBezTo>
                <a:cubicBezTo>
                  <a:pt x="1" y="81"/>
                  <a:pt x="0" y="81"/>
                  <a:pt x="0" y="81"/>
                </a:cubicBezTo>
                <a:cubicBezTo>
                  <a:pt x="0" y="73"/>
                  <a:pt x="0" y="73"/>
                  <a:pt x="0" y="73"/>
                </a:cubicBezTo>
                <a:cubicBezTo>
                  <a:pt x="48" y="63"/>
                  <a:pt x="78" y="128"/>
                  <a:pt x="33" y="157"/>
                </a:cubicBezTo>
                <a:cubicBezTo>
                  <a:pt x="28" y="160"/>
                  <a:pt x="29" y="159"/>
                  <a:pt x="25" y="161"/>
                </a:cubicBezTo>
                <a:cubicBezTo>
                  <a:pt x="25" y="161"/>
                  <a:pt x="25" y="161"/>
                  <a:pt x="25" y="161"/>
                </a:cubicBezTo>
                <a:cubicBezTo>
                  <a:pt x="23" y="163"/>
                  <a:pt x="23" y="163"/>
                  <a:pt x="23" y="163"/>
                </a:cubicBezTo>
                <a:cubicBezTo>
                  <a:pt x="28" y="164"/>
                  <a:pt x="33" y="165"/>
                  <a:pt x="38" y="167"/>
                </a:cubicBezTo>
                <a:cubicBezTo>
                  <a:pt x="44" y="169"/>
                  <a:pt x="47" y="165"/>
                  <a:pt x="50" y="161"/>
                </a:cubicBezTo>
                <a:cubicBezTo>
                  <a:pt x="77" y="135"/>
                  <a:pt x="72" y="96"/>
                  <a:pt x="53" y="77"/>
                </a:cubicBezTo>
                <a:cubicBezTo>
                  <a:pt x="36" y="60"/>
                  <a:pt x="16" y="56"/>
                  <a:pt x="0" y="58"/>
                </a:cubicBezTo>
                <a:cubicBezTo>
                  <a:pt x="0" y="50"/>
                  <a:pt x="0" y="50"/>
                  <a:pt x="0" y="50"/>
                </a:cubicBezTo>
                <a:cubicBezTo>
                  <a:pt x="17" y="48"/>
                  <a:pt x="34" y="52"/>
                  <a:pt x="49" y="63"/>
                </a:cubicBezTo>
                <a:cubicBezTo>
                  <a:pt x="75" y="81"/>
                  <a:pt x="86" y="118"/>
                  <a:pt x="70" y="150"/>
                </a:cubicBezTo>
                <a:cubicBezTo>
                  <a:pt x="62" y="164"/>
                  <a:pt x="55" y="168"/>
                  <a:pt x="53" y="171"/>
                </a:cubicBezTo>
                <a:cubicBezTo>
                  <a:pt x="51" y="173"/>
                  <a:pt x="53" y="170"/>
                  <a:pt x="51" y="173"/>
                </a:cubicBezTo>
                <a:cubicBezTo>
                  <a:pt x="55" y="175"/>
                  <a:pt x="57" y="177"/>
                  <a:pt x="61" y="179"/>
                </a:cubicBezTo>
                <a:cubicBezTo>
                  <a:pt x="68" y="176"/>
                  <a:pt x="78" y="161"/>
                  <a:pt x="82" y="152"/>
                </a:cubicBezTo>
                <a:cubicBezTo>
                  <a:pt x="88" y="141"/>
                  <a:pt x="90" y="126"/>
                  <a:pt x="89" y="111"/>
                </a:cubicBezTo>
                <a:cubicBezTo>
                  <a:pt x="86" y="64"/>
                  <a:pt x="43" y="33"/>
                  <a:pt x="0" y="38"/>
                </a:cubicBezTo>
                <a:cubicBezTo>
                  <a:pt x="0" y="30"/>
                  <a:pt x="0" y="30"/>
                  <a:pt x="0" y="30"/>
                </a:cubicBezTo>
                <a:cubicBezTo>
                  <a:pt x="2" y="29"/>
                  <a:pt x="2" y="29"/>
                  <a:pt x="2" y="29"/>
                </a:cubicBezTo>
                <a:cubicBezTo>
                  <a:pt x="2" y="26"/>
                  <a:pt x="1" y="23"/>
                  <a:pt x="0" y="19"/>
                </a:cubicBezTo>
                <a:cubicBezTo>
                  <a:pt x="0" y="0"/>
                  <a:pt x="0" y="0"/>
                  <a:pt x="0" y="0"/>
                </a:cubicBezTo>
                <a:cubicBezTo>
                  <a:pt x="0" y="1"/>
                  <a:pt x="0" y="2"/>
                  <a:pt x="1" y="2"/>
                </a:cubicBezTo>
                <a:cubicBezTo>
                  <a:pt x="7" y="13"/>
                  <a:pt x="10" y="26"/>
                  <a:pt x="12" y="29"/>
                </a:cubicBezTo>
                <a:cubicBezTo>
                  <a:pt x="51" y="31"/>
                  <a:pt x="79" y="55"/>
                  <a:pt x="91" y="84"/>
                </a:cubicBezTo>
                <a:cubicBezTo>
                  <a:pt x="99" y="101"/>
                  <a:pt x="100" y="122"/>
                  <a:pt x="95" y="142"/>
                </a:cubicBezTo>
                <a:cubicBezTo>
                  <a:pt x="92" y="152"/>
                  <a:pt x="90" y="156"/>
                  <a:pt x="85" y="165"/>
                </a:cubicBezTo>
                <a:cubicBezTo>
                  <a:pt x="80" y="173"/>
                  <a:pt x="75" y="177"/>
                  <a:pt x="70" y="185"/>
                </a:cubicBezTo>
                <a:cubicBezTo>
                  <a:pt x="76" y="193"/>
                  <a:pt x="76" y="190"/>
                  <a:pt x="84" y="203"/>
                </a:cubicBezTo>
                <a:cubicBezTo>
                  <a:pt x="89" y="210"/>
                  <a:pt x="92" y="216"/>
                  <a:pt x="94" y="225"/>
                </a:cubicBezTo>
                <a:cubicBezTo>
                  <a:pt x="123" y="226"/>
                  <a:pt x="146" y="237"/>
                  <a:pt x="163" y="258"/>
                </a:cubicBezTo>
                <a:cubicBezTo>
                  <a:pt x="168" y="264"/>
                  <a:pt x="172" y="271"/>
                  <a:pt x="176" y="279"/>
                </a:cubicBezTo>
                <a:cubicBezTo>
                  <a:pt x="188" y="306"/>
                  <a:pt x="184" y="335"/>
                  <a:pt x="170" y="360"/>
                </a:cubicBezTo>
                <a:cubicBezTo>
                  <a:pt x="167" y="366"/>
                  <a:pt x="159" y="376"/>
                  <a:pt x="154" y="379"/>
                </a:cubicBezTo>
                <a:cubicBezTo>
                  <a:pt x="156" y="385"/>
                  <a:pt x="168" y="391"/>
                  <a:pt x="177" y="414"/>
                </a:cubicBezTo>
                <a:cubicBezTo>
                  <a:pt x="178" y="416"/>
                  <a:pt x="179" y="418"/>
                  <a:pt x="179" y="421"/>
                </a:cubicBezTo>
                <a:cubicBezTo>
                  <a:pt x="181" y="427"/>
                  <a:pt x="180" y="427"/>
                  <a:pt x="182" y="427"/>
                </a:cubicBezTo>
                <a:cubicBezTo>
                  <a:pt x="222" y="427"/>
                  <a:pt x="255" y="458"/>
                  <a:pt x="264" y="490"/>
                </a:cubicBezTo>
                <a:cubicBezTo>
                  <a:pt x="306" y="491"/>
                  <a:pt x="342" y="520"/>
                  <a:pt x="350" y="560"/>
                </a:cubicBezTo>
                <a:cubicBezTo>
                  <a:pt x="371" y="560"/>
                  <a:pt x="389" y="568"/>
                  <a:pt x="403" y="579"/>
                </a:cubicBezTo>
                <a:cubicBezTo>
                  <a:pt x="414" y="588"/>
                  <a:pt x="425" y="600"/>
                  <a:pt x="430" y="614"/>
                </a:cubicBezTo>
                <a:cubicBezTo>
                  <a:pt x="431" y="615"/>
                  <a:pt x="431" y="616"/>
                  <a:pt x="432" y="617"/>
                </a:cubicBezTo>
                <a:cubicBezTo>
                  <a:pt x="433" y="620"/>
                  <a:pt x="431" y="619"/>
                  <a:pt x="434" y="620"/>
                </a:cubicBezTo>
                <a:cubicBezTo>
                  <a:pt x="435" y="613"/>
                  <a:pt x="442" y="601"/>
                  <a:pt x="446" y="596"/>
                </a:cubicBezTo>
                <a:cubicBezTo>
                  <a:pt x="449" y="593"/>
                  <a:pt x="450" y="590"/>
                  <a:pt x="453" y="586"/>
                </a:cubicBezTo>
                <a:cubicBezTo>
                  <a:pt x="461" y="578"/>
                  <a:pt x="476" y="569"/>
                  <a:pt x="486" y="565"/>
                </a:cubicBezTo>
                <a:cubicBezTo>
                  <a:pt x="521" y="551"/>
                  <a:pt x="562" y="564"/>
                  <a:pt x="585" y="590"/>
                </a:cubicBezTo>
                <a:cubicBezTo>
                  <a:pt x="590" y="595"/>
                  <a:pt x="601" y="612"/>
                  <a:pt x="602" y="620"/>
                </a:cubicBezTo>
                <a:cubicBezTo>
                  <a:pt x="603" y="620"/>
                  <a:pt x="603" y="620"/>
                  <a:pt x="603" y="620"/>
                </a:cubicBezTo>
                <a:cubicBezTo>
                  <a:pt x="604" y="612"/>
                  <a:pt x="612" y="601"/>
                  <a:pt x="615" y="596"/>
                </a:cubicBezTo>
                <a:cubicBezTo>
                  <a:pt x="621" y="589"/>
                  <a:pt x="621" y="589"/>
                  <a:pt x="621" y="589"/>
                </a:cubicBezTo>
                <a:cubicBezTo>
                  <a:pt x="625" y="585"/>
                  <a:pt x="628" y="582"/>
                  <a:pt x="634" y="578"/>
                </a:cubicBezTo>
                <a:cubicBezTo>
                  <a:pt x="648" y="566"/>
                  <a:pt x="666" y="560"/>
                  <a:pt x="689" y="560"/>
                </a:cubicBezTo>
                <a:cubicBezTo>
                  <a:pt x="700" y="560"/>
                  <a:pt x="711" y="562"/>
                  <a:pt x="720" y="566"/>
                </a:cubicBezTo>
                <a:cubicBezTo>
                  <a:pt x="744" y="575"/>
                  <a:pt x="766" y="596"/>
                  <a:pt x="773" y="622"/>
                </a:cubicBezTo>
                <a:cubicBezTo>
                  <a:pt x="779" y="624"/>
                  <a:pt x="785" y="623"/>
                  <a:pt x="791" y="625"/>
                </a:cubicBezTo>
                <a:cubicBezTo>
                  <a:pt x="796" y="626"/>
                  <a:pt x="802" y="628"/>
                  <a:pt x="807" y="630"/>
                </a:cubicBezTo>
                <a:cubicBezTo>
                  <a:pt x="811" y="632"/>
                  <a:pt x="817" y="634"/>
                  <a:pt x="821" y="637"/>
                </a:cubicBezTo>
                <a:cubicBezTo>
                  <a:pt x="860" y="665"/>
                  <a:pt x="857" y="693"/>
                  <a:pt x="861" y="702"/>
                </a:cubicBezTo>
                <a:cubicBezTo>
                  <a:pt x="861" y="723"/>
                  <a:pt x="861" y="723"/>
                  <a:pt x="861" y="723"/>
                </a:cubicBezTo>
                <a:cubicBezTo>
                  <a:pt x="857" y="731"/>
                  <a:pt x="863" y="736"/>
                  <a:pt x="843" y="767"/>
                </a:cubicBezTo>
                <a:cubicBezTo>
                  <a:pt x="840" y="772"/>
                  <a:pt x="836" y="774"/>
                  <a:pt x="833" y="778"/>
                </a:cubicBezTo>
                <a:cubicBezTo>
                  <a:pt x="847" y="796"/>
                  <a:pt x="847" y="796"/>
                  <a:pt x="847" y="796"/>
                </a:cubicBezTo>
                <a:cubicBezTo>
                  <a:pt x="859" y="814"/>
                  <a:pt x="859" y="829"/>
                  <a:pt x="861" y="834"/>
                </a:cubicBezTo>
                <a:cubicBezTo>
                  <a:pt x="861" y="856"/>
                  <a:pt x="861" y="856"/>
                  <a:pt x="861" y="856"/>
                </a:cubicBezTo>
                <a:cubicBezTo>
                  <a:pt x="860" y="858"/>
                  <a:pt x="858" y="869"/>
                  <a:pt x="857" y="873"/>
                </a:cubicBezTo>
                <a:cubicBezTo>
                  <a:pt x="854" y="880"/>
                  <a:pt x="852" y="886"/>
                  <a:pt x="849" y="891"/>
                </a:cubicBezTo>
                <a:close/>
                <a:moveTo>
                  <a:pt x="751" y="891"/>
                </a:moveTo>
                <a:cubicBezTo>
                  <a:pt x="739" y="851"/>
                  <a:pt x="684" y="831"/>
                  <a:pt x="646" y="860"/>
                </a:cubicBezTo>
                <a:cubicBezTo>
                  <a:pt x="629" y="873"/>
                  <a:pt x="629" y="880"/>
                  <a:pt x="623" y="891"/>
                </a:cubicBezTo>
                <a:cubicBezTo>
                  <a:pt x="632" y="891"/>
                  <a:pt x="632" y="891"/>
                  <a:pt x="632" y="891"/>
                </a:cubicBezTo>
                <a:cubicBezTo>
                  <a:pt x="636" y="881"/>
                  <a:pt x="645" y="870"/>
                  <a:pt x="652" y="866"/>
                </a:cubicBezTo>
                <a:cubicBezTo>
                  <a:pt x="688" y="840"/>
                  <a:pt x="732" y="861"/>
                  <a:pt x="743" y="891"/>
                </a:cubicBezTo>
                <a:cubicBezTo>
                  <a:pt x="751" y="891"/>
                  <a:pt x="751" y="891"/>
                  <a:pt x="751" y="891"/>
                </a:cubicBezTo>
                <a:close/>
                <a:moveTo>
                  <a:pt x="727" y="891"/>
                </a:moveTo>
                <a:cubicBezTo>
                  <a:pt x="713" y="867"/>
                  <a:pt x="681" y="861"/>
                  <a:pt x="659" y="878"/>
                </a:cubicBezTo>
                <a:cubicBezTo>
                  <a:pt x="653" y="883"/>
                  <a:pt x="650" y="887"/>
                  <a:pt x="648" y="891"/>
                </a:cubicBezTo>
                <a:cubicBezTo>
                  <a:pt x="658" y="891"/>
                  <a:pt x="658" y="891"/>
                  <a:pt x="658" y="891"/>
                </a:cubicBezTo>
                <a:cubicBezTo>
                  <a:pt x="664" y="882"/>
                  <a:pt x="675" y="876"/>
                  <a:pt x="688" y="877"/>
                </a:cubicBezTo>
                <a:cubicBezTo>
                  <a:pt x="699" y="877"/>
                  <a:pt x="710" y="883"/>
                  <a:pt x="717" y="891"/>
                </a:cubicBezTo>
                <a:cubicBezTo>
                  <a:pt x="727" y="891"/>
                  <a:pt x="727" y="891"/>
                  <a:pt x="727" y="891"/>
                </a:cubicBezTo>
                <a:close/>
                <a:moveTo>
                  <a:pt x="557" y="891"/>
                </a:moveTo>
                <a:cubicBezTo>
                  <a:pt x="550" y="878"/>
                  <a:pt x="536" y="868"/>
                  <a:pt x="517" y="868"/>
                </a:cubicBezTo>
                <a:cubicBezTo>
                  <a:pt x="495" y="869"/>
                  <a:pt x="484" y="882"/>
                  <a:pt x="479" y="891"/>
                </a:cubicBezTo>
                <a:cubicBezTo>
                  <a:pt x="488" y="891"/>
                  <a:pt x="488" y="891"/>
                  <a:pt x="488" y="891"/>
                </a:cubicBezTo>
                <a:cubicBezTo>
                  <a:pt x="502" y="872"/>
                  <a:pt x="533" y="872"/>
                  <a:pt x="548" y="891"/>
                </a:cubicBezTo>
                <a:cubicBezTo>
                  <a:pt x="557" y="891"/>
                  <a:pt x="557" y="891"/>
                  <a:pt x="557" y="891"/>
                </a:cubicBezTo>
                <a:close/>
                <a:moveTo>
                  <a:pt x="413" y="891"/>
                </a:moveTo>
                <a:cubicBezTo>
                  <a:pt x="410" y="887"/>
                  <a:pt x="409" y="881"/>
                  <a:pt x="403" y="873"/>
                </a:cubicBezTo>
                <a:cubicBezTo>
                  <a:pt x="367" y="827"/>
                  <a:pt x="299" y="845"/>
                  <a:pt x="284" y="891"/>
                </a:cubicBezTo>
                <a:cubicBezTo>
                  <a:pt x="293" y="891"/>
                  <a:pt x="293" y="891"/>
                  <a:pt x="293" y="891"/>
                </a:cubicBezTo>
                <a:cubicBezTo>
                  <a:pt x="300" y="872"/>
                  <a:pt x="322" y="854"/>
                  <a:pt x="348" y="854"/>
                </a:cubicBezTo>
                <a:cubicBezTo>
                  <a:pt x="373" y="854"/>
                  <a:pt x="397" y="872"/>
                  <a:pt x="403" y="891"/>
                </a:cubicBezTo>
                <a:cubicBezTo>
                  <a:pt x="413" y="891"/>
                  <a:pt x="413" y="891"/>
                  <a:pt x="413" y="891"/>
                </a:cubicBezTo>
                <a:close/>
                <a:moveTo>
                  <a:pt x="387" y="891"/>
                </a:moveTo>
                <a:cubicBezTo>
                  <a:pt x="387" y="889"/>
                  <a:pt x="386" y="888"/>
                  <a:pt x="385" y="887"/>
                </a:cubicBezTo>
                <a:cubicBezTo>
                  <a:pt x="366" y="861"/>
                  <a:pt x="324" y="863"/>
                  <a:pt x="308" y="891"/>
                </a:cubicBezTo>
                <a:cubicBezTo>
                  <a:pt x="318" y="891"/>
                  <a:pt x="318" y="891"/>
                  <a:pt x="318" y="891"/>
                </a:cubicBezTo>
                <a:cubicBezTo>
                  <a:pt x="325" y="883"/>
                  <a:pt x="337" y="877"/>
                  <a:pt x="348" y="877"/>
                </a:cubicBezTo>
                <a:cubicBezTo>
                  <a:pt x="361" y="877"/>
                  <a:pt x="371" y="883"/>
                  <a:pt x="378" y="891"/>
                </a:cubicBezTo>
                <a:cubicBezTo>
                  <a:pt x="387" y="891"/>
                  <a:pt x="387" y="891"/>
                  <a:pt x="387" y="891"/>
                </a:cubicBezTo>
                <a:close/>
                <a:moveTo>
                  <a:pt x="218" y="891"/>
                </a:moveTo>
                <a:cubicBezTo>
                  <a:pt x="217" y="889"/>
                  <a:pt x="216" y="888"/>
                  <a:pt x="215" y="886"/>
                </a:cubicBezTo>
                <a:cubicBezTo>
                  <a:pt x="195" y="860"/>
                  <a:pt x="154" y="864"/>
                  <a:pt x="139" y="891"/>
                </a:cubicBezTo>
                <a:cubicBezTo>
                  <a:pt x="149" y="891"/>
                  <a:pt x="149" y="891"/>
                  <a:pt x="149" y="891"/>
                </a:cubicBezTo>
                <a:cubicBezTo>
                  <a:pt x="156" y="883"/>
                  <a:pt x="167" y="877"/>
                  <a:pt x="179" y="877"/>
                </a:cubicBezTo>
                <a:cubicBezTo>
                  <a:pt x="191" y="877"/>
                  <a:pt x="202" y="883"/>
                  <a:pt x="208" y="891"/>
                </a:cubicBezTo>
                <a:cubicBezTo>
                  <a:pt x="218" y="891"/>
                  <a:pt x="218" y="891"/>
                  <a:pt x="218" y="891"/>
                </a:cubicBezTo>
                <a:close/>
                <a:moveTo>
                  <a:pt x="48" y="891"/>
                </a:moveTo>
                <a:cubicBezTo>
                  <a:pt x="48" y="889"/>
                  <a:pt x="47" y="888"/>
                  <a:pt x="46" y="887"/>
                </a:cubicBezTo>
                <a:cubicBezTo>
                  <a:pt x="34" y="871"/>
                  <a:pt x="16" y="866"/>
                  <a:pt x="0" y="869"/>
                </a:cubicBezTo>
                <a:cubicBezTo>
                  <a:pt x="0" y="878"/>
                  <a:pt x="0" y="878"/>
                  <a:pt x="0" y="878"/>
                </a:cubicBezTo>
                <a:cubicBezTo>
                  <a:pt x="14" y="875"/>
                  <a:pt x="30" y="879"/>
                  <a:pt x="39" y="891"/>
                </a:cubicBezTo>
                <a:cubicBezTo>
                  <a:pt x="48" y="891"/>
                  <a:pt x="48" y="891"/>
                  <a:pt x="48" y="891"/>
                </a:cubicBezTo>
                <a:close/>
                <a:moveTo>
                  <a:pt x="735" y="840"/>
                </a:moveTo>
                <a:cubicBezTo>
                  <a:pt x="742" y="843"/>
                  <a:pt x="751" y="852"/>
                  <a:pt x="756" y="858"/>
                </a:cubicBezTo>
                <a:cubicBezTo>
                  <a:pt x="762" y="865"/>
                  <a:pt x="766" y="873"/>
                  <a:pt x="770" y="883"/>
                </a:cubicBezTo>
                <a:cubicBezTo>
                  <a:pt x="804" y="883"/>
                  <a:pt x="822" y="847"/>
                  <a:pt x="801" y="820"/>
                </a:cubicBezTo>
                <a:cubicBezTo>
                  <a:pt x="781" y="796"/>
                  <a:pt x="738" y="808"/>
                  <a:pt x="735" y="840"/>
                </a:cubicBezTo>
                <a:close/>
                <a:moveTo>
                  <a:pt x="565" y="839"/>
                </a:moveTo>
                <a:cubicBezTo>
                  <a:pt x="577" y="846"/>
                  <a:pt x="593" y="864"/>
                  <a:pt x="598" y="877"/>
                </a:cubicBezTo>
                <a:cubicBezTo>
                  <a:pt x="605" y="892"/>
                  <a:pt x="604" y="876"/>
                  <a:pt x="618" y="858"/>
                </a:cubicBezTo>
                <a:cubicBezTo>
                  <a:pt x="629" y="845"/>
                  <a:pt x="628" y="849"/>
                  <a:pt x="639" y="839"/>
                </a:cubicBezTo>
                <a:cubicBezTo>
                  <a:pt x="640" y="823"/>
                  <a:pt x="621" y="807"/>
                  <a:pt x="603" y="807"/>
                </a:cubicBezTo>
                <a:cubicBezTo>
                  <a:pt x="583" y="807"/>
                  <a:pt x="567" y="822"/>
                  <a:pt x="565" y="839"/>
                </a:cubicBezTo>
                <a:close/>
                <a:moveTo>
                  <a:pt x="396" y="839"/>
                </a:moveTo>
                <a:cubicBezTo>
                  <a:pt x="408" y="846"/>
                  <a:pt x="423" y="863"/>
                  <a:pt x="429" y="877"/>
                </a:cubicBezTo>
                <a:cubicBezTo>
                  <a:pt x="436" y="892"/>
                  <a:pt x="434" y="876"/>
                  <a:pt x="449" y="859"/>
                </a:cubicBezTo>
                <a:cubicBezTo>
                  <a:pt x="454" y="852"/>
                  <a:pt x="462" y="844"/>
                  <a:pt x="470" y="839"/>
                </a:cubicBezTo>
                <a:cubicBezTo>
                  <a:pt x="465" y="797"/>
                  <a:pt x="401" y="797"/>
                  <a:pt x="396" y="839"/>
                </a:cubicBezTo>
                <a:close/>
                <a:moveTo>
                  <a:pt x="226" y="839"/>
                </a:moveTo>
                <a:cubicBezTo>
                  <a:pt x="231" y="843"/>
                  <a:pt x="234" y="845"/>
                  <a:pt x="238" y="848"/>
                </a:cubicBezTo>
                <a:cubicBezTo>
                  <a:pt x="246" y="855"/>
                  <a:pt x="254" y="867"/>
                  <a:pt x="259" y="877"/>
                </a:cubicBezTo>
                <a:cubicBezTo>
                  <a:pt x="266" y="891"/>
                  <a:pt x="264" y="878"/>
                  <a:pt x="279" y="859"/>
                </a:cubicBezTo>
                <a:cubicBezTo>
                  <a:pt x="283" y="853"/>
                  <a:pt x="294" y="843"/>
                  <a:pt x="301" y="840"/>
                </a:cubicBezTo>
                <a:cubicBezTo>
                  <a:pt x="298" y="822"/>
                  <a:pt x="283" y="807"/>
                  <a:pt x="264" y="807"/>
                </a:cubicBezTo>
                <a:cubicBezTo>
                  <a:pt x="244" y="807"/>
                  <a:pt x="226" y="824"/>
                  <a:pt x="226" y="839"/>
                </a:cubicBezTo>
                <a:close/>
                <a:moveTo>
                  <a:pt x="57" y="839"/>
                </a:moveTo>
                <a:cubicBezTo>
                  <a:pt x="72" y="851"/>
                  <a:pt x="81" y="858"/>
                  <a:pt x="89" y="876"/>
                </a:cubicBezTo>
                <a:cubicBezTo>
                  <a:pt x="96" y="891"/>
                  <a:pt x="95" y="878"/>
                  <a:pt x="109" y="859"/>
                </a:cubicBezTo>
                <a:cubicBezTo>
                  <a:pt x="113" y="854"/>
                  <a:pt x="125" y="842"/>
                  <a:pt x="131" y="840"/>
                </a:cubicBezTo>
                <a:cubicBezTo>
                  <a:pt x="128" y="812"/>
                  <a:pt x="93" y="796"/>
                  <a:pt x="69" y="816"/>
                </a:cubicBezTo>
                <a:cubicBezTo>
                  <a:pt x="64" y="820"/>
                  <a:pt x="57" y="830"/>
                  <a:pt x="57" y="839"/>
                </a:cubicBezTo>
                <a:close/>
                <a:moveTo>
                  <a:pt x="545" y="830"/>
                </a:moveTo>
                <a:cubicBezTo>
                  <a:pt x="557" y="834"/>
                  <a:pt x="557" y="834"/>
                  <a:pt x="557" y="834"/>
                </a:cubicBezTo>
                <a:cubicBezTo>
                  <a:pt x="563" y="821"/>
                  <a:pt x="563" y="818"/>
                  <a:pt x="573" y="810"/>
                </a:cubicBezTo>
                <a:cubicBezTo>
                  <a:pt x="594" y="792"/>
                  <a:pt x="626" y="796"/>
                  <a:pt x="642" y="820"/>
                </a:cubicBezTo>
                <a:cubicBezTo>
                  <a:pt x="644" y="825"/>
                  <a:pt x="646" y="830"/>
                  <a:pt x="648" y="834"/>
                </a:cubicBezTo>
                <a:cubicBezTo>
                  <a:pt x="660" y="830"/>
                  <a:pt x="660" y="830"/>
                  <a:pt x="660" y="830"/>
                </a:cubicBezTo>
                <a:cubicBezTo>
                  <a:pt x="657" y="807"/>
                  <a:pt x="631" y="785"/>
                  <a:pt x="603" y="785"/>
                </a:cubicBezTo>
                <a:cubicBezTo>
                  <a:pt x="574" y="785"/>
                  <a:pt x="549" y="806"/>
                  <a:pt x="545" y="830"/>
                </a:cubicBezTo>
                <a:close/>
                <a:moveTo>
                  <a:pt x="375" y="829"/>
                </a:moveTo>
                <a:cubicBezTo>
                  <a:pt x="388" y="834"/>
                  <a:pt x="388" y="834"/>
                  <a:pt x="388" y="834"/>
                </a:cubicBezTo>
                <a:cubicBezTo>
                  <a:pt x="390" y="830"/>
                  <a:pt x="391" y="825"/>
                  <a:pt x="394" y="820"/>
                </a:cubicBezTo>
                <a:cubicBezTo>
                  <a:pt x="414" y="789"/>
                  <a:pt x="461" y="793"/>
                  <a:pt x="476" y="827"/>
                </a:cubicBezTo>
                <a:cubicBezTo>
                  <a:pt x="476" y="829"/>
                  <a:pt x="477" y="832"/>
                  <a:pt x="478" y="834"/>
                </a:cubicBezTo>
                <a:cubicBezTo>
                  <a:pt x="491" y="829"/>
                  <a:pt x="491" y="829"/>
                  <a:pt x="491" y="829"/>
                </a:cubicBezTo>
                <a:cubicBezTo>
                  <a:pt x="486" y="806"/>
                  <a:pt x="462" y="785"/>
                  <a:pt x="433" y="785"/>
                </a:cubicBezTo>
                <a:cubicBezTo>
                  <a:pt x="404" y="785"/>
                  <a:pt x="380" y="806"/>
                  <a:pt x="375" y="829"/>
                </a:cubicBezTo>
                <a:close/>
                <a:moveTo>
                  <a:pt x="205" y="830"/>
                </a:moveTo>
                <a:cubicBezTo>
                  <a:pt x="218" y="834"/>
                  <a:pt x="218" y="834"/>
                  <a:pt x="218" y="834"/>
                </a:cubicBezTo>
                <a:cubicBezTo>
                  <a:pt x="220" y="831"/>
                  <a:pt x="222" y="825"/>
                  <a:pt x="224" y="820"/>
                </a:cubicBezTo>
                <a:cubicBezTo>
                  <a:pt x="238" y="798"/>
                  <a:pt x="271" y="791"/>
                  <a:pt x="293" y="810"/>
                </a:cubicBezTo>
                <a:cubicBezTo>
                  <a:pt x="304" y="819"/>
                  <a:pt x="304" y="824"/>
                  <a:pt x="308" y="834"/>
                </a:cubicBezTo>
                <a:cubicBezTo>
                  <a:pt x="321" y="830"/>
                  <a:pt x="321" y="830"/>
                  <a:pt x="321" y="830"/>
                </a:cubicBezTo>
                <a:cubicBezTo>
                  <a:pt x="316" y="797"/>
                  <a:pt x="265" y="766"/>
                  <a:pt x="225" y="798"/>
                </a:cubicBezTo>
                <a:cubicBezTo>
                  <a:pt x="218" y="804"/>
                  <a:pt x="207" y="817"/>
                  <a:pt x="205" y="830"/>
                </a:cubicBezTo>
                <a:close/>
                <a:moveTo>
                  <a:pt x="36" y="830"/>
                </a:moveTo>
                <a:cubicBezTo>
                  <a:pt x="48" y="834"/>
                  <a:pt x="48" y="834"/>
                  <a:pt x="48" y="834"/>
                </a:cubicBezTo>
                <a:cubicBezTo>
                  <a:pt x="50" y="831"/>
                  <a:pt x="58" y="799"/>
                  <a:pt x="93" y="799"/>
                </a:cubicBezTo>
                <a:cubicBezTo>
                  <a:pt x="116" y="799"/>
                  <a:pt x="135" y="816"/>
                  <a:pt x="138" y="835"/>
                </a:cubicBezTo>
                <a:cubicBezTo>
                  <a:pt x="152" y="830"/>
                  <a:pt x="152" y="830"/>
                  <a:pt x="152" y="830"/>
                </a:cubicBezTo>
                <a:cubicBezTo>
                  <a:pt x="147" y="798"/>
                  <a:pt x="98" y="766"/>
                  <a:pt x="56" y="798"/>
                </a:cubicBezTo>
                <a:cubicBezTo>
                  <a:pt x="49" y="803"/>
                  <a:pt x="38" y="816"/>
                  <a:pt x="36" y="830"/>
                </a:cubicBezTo>
                <a:close/>
                <a:moveTo>
                  <a:pt x="525" y="826"/>
                </a:moveTo>
                <a:cubicBezTo>
                  <a:pt x="536" y="827"/>
                  <a:pt x="536" y="827"/>
                  <a:pt x="536" y="827"/>
                </a:cubicBezTo>
                <a:cubicBezTo>
                  <a:pt x="543" y="800"/>
                  <a:pt x="569" y="776"/>
                  <a:pt x="603" y="777"/>
                </a:cubicBezTo>
                <a:cubicBezTo>
                  <a:pt x="636" y="777"/>
                  <a:pt x="662" y="800"/>
                  <a:pt x="669" y="827"/>
                </a:cubicBezTo>
                <a:cubicBezTo>
                  <a:pt x="680" y="826"/>
                  <a:pt x="680" y="826"/>
                  <a:pt x="680" y="826"/>
                </a:cubicBezTo>
                <a:cubicBezTo>
                  <a:pt x="680" y="812"/>
                  <a:pt x="665" y="792"/>
                  <a:pt x="654" y="783"/>
                </a:cubicBezTo>
                <a:cubicBezTo>
                  <a:pt x="621" y="753"/>
                  <a:pt x="563" y="759"/>
                  <a:pt x="535" y="801"/>
                </a:cubicBezTo>
                <a:cubicBezTo>
                  <a:pt x="532" y="806"/>
                  <a:pt x="524" y="819"/>
                  <a:pt x="525" y="826"/>
                </a:cubicBezTo>
                <a:close/>
                <a:moveTo>
                  <a:pt x="355" y="826"/>
                </a:moveTo>
                <a:cubicBezTo>
                  <a:pt x="367" y="827"/>
                  <a:pt x="367" y="827"/>
                  <a:pt x="367" y="827"/>
                </a:cubicBezTo>
                <a:cubicBezTo>
                  <a:pt x="373" y="800"/>
                  <a:pt x="400" y="777"/>
                  <a:pt x="433" y="777"/>
                </a:cubicBezTo>
                <a:cubicBezTo>
                  <a:pt x="466" y="777"/>
                  <a:pt x="493" y="800"/>
                  <a:pt x="499" y="827"/>
                </a:cubicBezTo>
                <a:cubicBezTo>
                  <a:pt x="511" y="826"/>
                  <a:pt x="511" y="826"/>
                  <a:pt x="511" y="826"/>
                </a:cubicBezTo>
                <a:cubicBezTo>
                  <a:pt x="511" y="820"/>
                  <a:pt x="504" y="806"/>
                  <a:pt x="501" y="802"/>
                </a:cubicBezTo>
                <a:cubicBezTo>
                  <a:pt x="469" y="752"/>
                  <a:pt x="397" y="752"/>
                  <a:pt x="365" y="801"/>
                </a:cubicBezTo>
                <a:cubicBezTo>
                  <a:pt x="362" y="806"/>
                  <a:pt x="355" y="819"/>
                  <a:pt x="355" y="826"/>
                </a:cubicBezTo>
                <a:close/>
                <a:moveTo>
                  <a:pt x="185" y="826"/>
                </a:moveTo>
                <a:cubicBezTo>
                  <a:pt x="197" y="827"/>
                  <a:pt x="197" y="827"/>
                  <a:pt x="197" y="827"/>
                </a:cubicBezTo>
                <a:cubicBezTo>
                  <a:pt x="201" y="819"/>
                  <a:pt x="199" y="818"/>
                  <a:pt x="206" y="807"/>
                </a:cubicBezTo>
                <a:cubicBezTo>
                  <a:pt x="238" y="758"/>
                  <a:pt x="316" y="771"/>
                  <a:pt x="329" y="827"/>
                </a:cubicBezTo>
                <a:cubicBezTo>
                  <a:pt x="341" y="826"/>
                  <a:pt x="341" y="826"/>
                  <a:pt x="341" y="826"/>
                </a:cubicBezTo>
                <a:cubicBezTo>
                  <a:pt x="342" y="813"/>
                  <a:pt x="325" y="792"/>
                  <a:pt x="315" y="783"/>
                </a:cubicBezTo>
                <a:cubicBezTo>
                  <a:pt x="276" y="751"/>
                  <a:pt x="220" y="763"/>
                  <a:pt x="195" y="801"/>
                </a:cubicBezTo>
                <a:cubicBezTo>
                  <a:pt x="192" y="806"/>
                  <a:pt x="186" y="819"/>
                  <a:pt x="185" y="826"/>
                </a:cubicBezTo>
                <a:close/>
                <a:moveTo>
                  <a:pt x="16" y="826"/>
                </a:moveTo>
                <a:cubicBezTo>
                  <a:pt x="27" y="827"/>
                  <a:pt x="27" y="827"/>
                  <a:pt x="27" y="827"/>
                </a:cubicBezTo>
                <a:cubicBezTo>
                  <a:pt x="32" y="818"/>
                  <a:pt x="32" y="807"/>
                  <a:pt x="50" y="792"/>
                </a:cubicBezTo>
                <a:cubicBezTo>
                  <a:pt x="75" y="771"/>
                  <a:pt x="111" y="771"/>
                  <a:pt x="137" y="792"/>
                </a:cubicBezTo>
                <a:cubicBezTo>
                  <a:pt x="145" y="798"/>
                  <a:pt x="157" y="813"/>
                  <a:pt x="160" y="827"/>
                </a:cubicBezTo>
                <a:cubicBezTo>
                  <a:pt x="171" y="826"/>
                  <a:pt x="171" y="826"/>
                  <a:pt x="171" y="826"/>
                </a:cubicBezTo>
                <a:cubicBezTo>
                  <a:pt x="172" y="820"/>
                  <a:pt x="164" y="806"/>
                  <a:pt x="162" y="802"/>
                </a:cubicBezTo>
                <a:cubicBezTo>
                  <a:pt x="148" y="780"/>
                  <a:pt x="123" y="765"/>
                  <a:pt x="94" y="764"/>
                </a:cubicBezTo>
                <a:cubicBezTo>
                  <a:pt x="72" y="764"/>
                  <a:pt x="56" y="772"/>
                  <a:pt x="43" y="782"/>
                </a:cubicBezTo>
                <a:cubicBezTo>
                  <a:pt x="32" y="791"/>
                  <a:pt x="15" y="815"/>
                  <a:pt x="16" y="826"/>
                </a:cubicBezTo>
                <a:close/>
                <a:moveTo>
                  <a:pt x="482" y="771"/>
                </a:moveTo>
                <a:cubicBezTo>
                  <a:pt x="497" y="783"/>
                  <a:pt x="512" y="796"/>
                  <a:pt x="517" y="817"/>
                </a:cubicBezTo>
                <a:cubicBezTo>
                  <a:pt x="522" y="812"/>
                  <a:pt x="518" y="806"/>
                  <a:pt x="542" y="780"/>
                </a:cubicBezTo>
                <a:cubicBezTo>
                  <a:pt x="546" y="776"/>
                  <a:pt x="549" y="774"/>
                  <a:pt x="553" y="771"/>
                </a:cubicBezTo>
                <a:cubicBezTo>
                  <a:pt x="551" y="750"/>
                  <a:pt x="517" y="734"/>
                  <a:pt x="494" y="752"/>
                </a:cubicBezTo>
                <a:cubicBezTo>
                  <a:pt x="490" y="756"/>
                  <a:pt x="483" y="763"/>
                  <a:pt x="482" y="771"/>
                </a:cubicBezTo>
                <a:close/>
                <a:moveTo>
                  <a:pt x="651" y="771"/>
                </a:moveTo>
                <a:cubicBezTo>
                  <a:pt x="665" y="779"/>
                  <a:pt x="681" y="797"/>
                  <a:pt x="687" y="817"/>
                </a:cubicBezTo>
                <a:cubicBezTo>
                  <a:pt x="689" y="814"/>
                  <a:pt x="691" y="808"/>
                  <a:pt x="694" y="803"/>
                </a:cubicBezTo>
                <a:cubicBezTo>
                  <a:pt x="696" y="798"/>
                  <a:pt x="699" y="795"/>
                  <a:pt x="702" y="791"/>
                </a:cubicBezTo>
                <a:cubicBezTo>
                  <a:pt x="710" y="779"/>
                  <a:pt x="716" y="777"/>
                  <a:pt x="723" y="771"/>
                </a:cubicBezTo>
                <a:cubicBezTo>
                  <a:pt x="721" y="757"/>
                  <a:pt x="704" y="744"/>
                  <a:pt x="687" y="744"/>
                </a:cubicBezTo>
                <a:cubicBezTo>
                  <a:pt x="670" y="744"/>
                  <a:pt x="654" y="757"/>
                  <a:pt x="651" y="771"/>
                </a:cubicBezTo>
                <a:close/>
                <a:moveTo>
                  <a:pt x="312" y="771"/>
                </a:moveTo>
                <a:cubicBezTo>
                  <a:pt x="325" y="781"/>
                  <a:pt x="333" y="787"/>
                  <a:pt x="342" y="803"/>
                </a:cubicBezTo>
                <a:cubicBezTo>
                  <a:pt x="344" y="807"/>
                  <a:pt x="346" y="814"/>
                  <a:pt x="348" y="817"/>
                </a:cubicBezTo>
                <a:cubicBezTo>
                  <a:pt x="358" y="793"/>
                  <a:pt x="367" y="782"/>
                  <a:pt x="384" y="771"/>
                </a:cubicBezTo>
                <a:cubicBezTo>
                  <a:pt x="380" y="751"/>
                  <a:pt x="351" y="733"/>
                  <a:pt x="325" y="752"/>
                </a:cubicBezTo>
                <a:cubicBezTo>
                  <a:pt x="321" y="755"/>
                  <a:pt x="313" y="763"/>
                  <a:pt x="312" y="771"/>
                </a:cubicBezTo>
                <a:close/>
                <a:moveTo>
                  <a:pt x="143" y="771"/>
                </a:moveTo>
                <a:cubicBezTo>
                  <a:pt x="147" y="774"/>
                  <a:pt x="150" y="776"/>
                  <a:pt x="154" y="780"/>
                </a:cubicBezTo>
                <a:cubicBezTo>
                  <a:pt x="176" y="802"/>
                  <a:pt x="174" y="812"/>
                  <a:pt x="179" y="817"/>
                </a:cubicBezTo>
                <a:cubicBezTo>
                  <a:pt x="185" y="797"/>
                  <a:pt x="201" y="779"/>
                  <a:pt x="214" y="771"/>
                </a:cubicBezTo>
                <a:cubicBezTo>
                  <a:pt x="211" y="751"/>
                  <a:pt x="181" y="733"/>
                  <a:pt x="156" y="752"/>
                </a:cubicBezTo>
                <a:cubicBezTo>
                  <a:pt x="151" y="755"/>
                  <a:pt x="144" y="763"/>
                  <a:pt x="143" y="771"/>
                </a:cubicBezTo>
                <a:close/>
                <a:moveTo>
                  <a:pt x="631" y="761"/>
                </a:moveTo>
                <a:cubicBezTo>
                  <a:pt x="644" y="766"/>
                  <a:pt x="644" y="766"/>
                  <a:pt x="644" y="766"/>
                </a:cubicBezTo>
                <a:cubicBezTo>
                  <a:pt x="649" y="759"/>
                  <a:pt x="656" y="736"/>
                  <a:pt x="687" y="736"/>
                </a:cubicBezTo>
                <a:cubicBezTo>
                  <a:pt x="710" y="736"/>
                  <a:pt x="723" y="750"/>
                  <a:pt x="731" y="766"/>
                </a:cubicBezTo>
                <a:cubicBezTo>
                  <a:pt x="744" y="760"/>
                  <a:pt x="744" y="760"/>
                  <a:pt x="744" y="760"/>
                </a:cubicBezTo>
                <a:cubicBezTo>
                  <a:pt x="730" y="724"/>
                  <a:pt x="684" y="709"/>
                  <a:pt x="652" y="733"/>
                </a:cubicBezTo>
                <a:cubicBezTo>
                  <a:pt x="645" y="738"/>
                  <a:pt x="634" y="750"/>
                  <a:pt x="631" y="761"/>
                </a:cubicBezTo>
                <a:close/>
                <a:moveTo>
                  <a:pt x="462" y="760"/>
                </a:moveTo>
                <a:cubicBezTo>
                  <a:pt x="463" y="762"/>
                  <a:pt x="471" y="765"/>
                  <a:pt x="474" y="766"/>
                </a:cubicBezTo>
                <a:cubicBezTo>
                  <a:pt x="476" y="764"/>
                  <a:pt x="478" y="757"/>
                  <a:pt x="480" y="755"/>
                </a:cubicBezTo>
                <a:cubicBezTo>
                  <a:pt x="483" y="751"/>
                  <a:pt x="486" y="748"/>
                  <a:pt x="490" y="745"/>
                </a:cubicBezTo>
                <a:cubicBezTo>
                  <a:pt x="496" y="740"/>
                  <a:pt x="506" y="736"/>
                  <a:pt x="517" y="736"/>
                </a:cubicBezTo>
                <a:cubicBezTo>
                  <a:pt x="528" y="736"/>
                  <a:pt x="538" y="739"/>
                  <a:pt x="545" y="745"/>
                </a:cubicBezTo>
                <a:cubicBezTo>
                  <a:pt x="553" y="750"/>
                  <a:pt x="557" y="756"/>
                  <a:pt x="561" y="766"/>
                </a:cubicBezTo>
                <a:cubicBezTo>
                  <a:pt x="564" y="765"/>
                  <a:pt x="572" y="762"/>
                  <a:pt x="574" y="760"/>
                </a:cubicBezTo>
                <a:cubicBezTo>
                  <a:pt x="567" y="740"/>
                  <a:pt x="545" y="722"/>
                  <a:pt x="518" y="722"/>
                </a:cubicBezTo>
                <a:cubicBezTo>
                  <a:pt x="491" y="721"/>
                  <a:pt x="468" y="740"/>
                  <a:pt x="462" y="760"/>
                </a:cubicBezTo>
                <a:close/>
                <a:moveTo>
                  <a:pt x="292" y="760"/>
                </a:moveTo>
                <a:cubicBezTo>
                  <a:pt x="305" y="766"/>
                  <a:pt x="305" y="766"/>
                  <a:pt x="305" y="766"/>
                </a:cubicBezTo>
                <a:cubicBezTo>
                  <a:pt x="320" y="729"/>
                  <a:pt x="363" y="726"/>
                  <a:pt x="385" y="754"/>
                </a:cubicBezTo>
                <a:cubicBezTo>
                  <a:pt x="387" y="757"/>
                  <a:pt x="390" y="763"/>
                  <a:pt x="392" y="766"/>
                </a:cubicBezTo>
                <a:cubicBezTo>
                  <a:pt x="404" y="761"/>
                  <a:pt x="404" y="761"/>
                  <a:pt x="404" y="761"/>
                </a:cubicBezTo>
                <a:cubicBezTo>
                  <a:pt x="400" y="741"/>
                  <a:pt x="374" y="722"/>
                  <a:pt x="348" y="722"/>
                </a:cubicBezTo>
                <a:cubicBezTo>
                  <a:pt x="321" y="721"/>
                  <a:pt x="299" y="740"/>
                  <a:pt x="292" y="760"/>
                </a:cubicBezTo>
                <a:close/>
                <a:moveTo>
                  <a:pt x="122" y="760"/>
                </a:moveTo>
                <a:cubicBezTo>
                  <a:pt x="135" y="766"/>
                  <a:pt x="135" y="766"/>
                  <a:pt x="135" y="766"/>
                </a:cubicBezTo>
                <a:cubicBezTo>
                  <a:pt x="143" y="748"/>
                  <a:pt x="157" y="736"/>
                  <a:pt x="178" y="736"/>
                </a:cubicBezTo>
                <a:cubicBezTo>
                  <a:pt x="193" y="735"/>
                  <a:pt x="206" y="743"/>
                  <a:pt x="215" y="753"/>
                </a:cubicBezTo>
                <a:cubicBezTo>
                  <a:pt x="218" y="758"/>
                  <a:pt x="220" y="762"/>
                  <a:pt x="222" y="766"/>
                </a:cubicBezTo>
                <a:cubicBezTo>
                  <a:pt x="235" y="760"/>
                  <a:pt x="235" y="760"/>
                  <a:pt x="235" y="760"/>
                </a:cubicBezTo>
                <a:cubicBezTo>
                  <a:pt x="219" y="713"/>
                  <a:pt x="143" y="706"/>
                  <a:pt x="122" y="760"/>
                </a:cubicBezTo>
                <a:close/>
                <a:moveTo>
                  <a:pt x="272" y="756"/>
                </a:moveTo>
                <a:cubicBezTo>
                  <a:pt x="283" y="758"/>
                  <a:pt x="283" y="758"/>
                  <a:pt x="283" y="758"/>
                </a:cubicBezTo>
                <a:cubicBezTo>
                  <a:pt x="285" y="756"/>
                  <a:pt x="286" y="752"/>
                  <a:pt x="288" y="750"/>
                </a:cubicBezTo>
                <a:cubicBezTo>
                  <a:pt x="311" y="704"/>
                  <a:pt x="386" y="696"/>
                  <a:pt x="412" y="758"/>
                </a:cubicBezTo>
                <a:cubicBezTo>
                  <a:pt x="424" y="756"/>
                  <a:pt x="424" y="756"/>
                  <a:pt x="424" y="756"/>
                </a:cubicBezTo>
                <a:cubicBezTo>
                  <a:pt x="423" y="744"/>
                  <a:pt x="408" y="726"/>
                  <a:pt x="398" y="718"/>
                </a:cubicBezTo>
                <a:cubicBezTo>
                  <a:pt x="369" y="696"/>
                  <a:pt x="327" y="696"/>
                  <a:pt x="299" y="718"/>
                </a:cubicBezTo>
                <a:cubicBezTo>
                  <a:pt x="291" y="724"/>
                  <a:pt x="274" y="742"/>
                  <a:pt x="272" y="756"/>
                </a:cubicBezTo>
                <a:close/>
                <a:moveTo>
                  <a:pt x="611" y="756"/>
                </a:moveTo>
                <a:cubicBezTo>
                  <a:pt x="623" y="758"/>
                  <a:pt x="623" y="758"/>
                  <a:pt x="623" y="758"/>
                </a:cubicBezTo>
                <a:cubicBezTo>
                  <a:pt x="625" y="755"/>
                  <a:pt x="625" y="750"/>
                  <a:pt x="632" y="741"/>
                </a:cubicBezTo>
                <a:cubicBezTo>
                  <a:pt x="665" y="698"/>
                  <a:pt x="732" y="706"/>
                  <a:pt x="752" y="758"/>
                </a:cubicBezTo>
                <a:cubicBezTo>
                  <a:pt x="764" y="756"/>
                  <a:pt x="764" y="756"/>
                  <a:pt x="764" y="756"/>
                </a:cubicBezTo>
                <a:cubicBezTo>
                  <a:pt x="761" y="742"/>
                  <a:pt x="745" y="724"/>
                  <a:pt x="737" y="718"/>
                </a:cubicBezTo>
                <a:cubicBezTo>
                  <a:pt x="697" y="690"/>
                  <a:pt x="648" y="698"/>
                  <a:pt x="622" y="734"/>
                </a:cubicBezTo>
                <a:cubicBezTo>
                  <a:pt x="619" y="739"/>
                  <a:pt x="612" y="750"/>
                  <a:pt x="611" y="756"/>
                </a:cubicBezTo>
                <a:close/>
                <a:moveTo>
                  <a:pt x="442" y="756"/>
                </a:moveTo>
                <a:cubicBezTo>
                  <a:pt x="453" y="758"/>
                  <a:pt x="453" y="758"/>
                  <a:pt x="453" y="758"/>
                </a:cubicBezTo>
                <a:cubicBezTo>
                  <a:pt x="460" y="743"/>
                  <a:pt x="466" y="735"/>
                  <a:pt x="476" y="727"/>
                </a:cubicBezTo>
                <a:cubicBezTo>
                  <a:pt x="486" y="719"/>
                  <a:pt x="501" y="713"/>
                  <a:pt x="517" y="713"/>
                </a:cubicBezTo>
                <a:cubicBezTo>
                  <a:pt x="534" y="713"/>
                  <a:pt x="548" y="719"/>
                  <a:pt x="558" y="726"/>
                </a:cubicBezTo>
                <a:cubicBezTo>
                  <a:pt x="566" y="732"/>
                  <a:pt x="579" y="745"/>
                  <a:pt x="582" y="758"/>
                </a:cubicBezTo>
                <a:cubicBezTo>
                  <a:pt x="594" y="756"/>
                  <a:pt x="594" y="756"/>
                  <a:pt x="594" y="756"/>
                </a:cubicBezTo>
                <a:cubicBezTo>
                  <a:pt x="592" y="742"/>
                  <a:pt x="575" y="724"/>
                  <a:pt x="567" y="718"/>
                </a:cubicBezTo>
                <a:cubicBezTo>
                  <a:pt x="555" y="709"/>
                  <a:pt x="538" y="701"/>
                  <a:pt x="518" y="701"/>
                </a:cubicBezTo>
                <a:cubicBezTo>
                  <a:pt x="498" y="701"/>
                  <a:pt x="481" y="708"/>
                  <a:pt x="469" y="718"/>
                </a:cubicBezTo>
                <a:cubicBezTo>
                  <a:pt x="461" y="724"/>
                  <a:pt x="444" y="742"/>
                  <a:pt x="442" y="756"/>
                </a:cubicBezTo>
                <a:close/>
                <a:moveTo>
                  <a:pt x="102" y="756"/>
                </a:moveTo>
                <a:cubicBezTo>
                  <a:pt x="114" y="758"/>
                  <a:pt x="114" y="758"/>
                  <a:pt x="114" y="758"/>
                </a:cubicBezTo>
                <a:cubicBezTo>
                  <a:pt x="138" y="699"/>
                  <a:pt x="212" y="701"/>
                  <a:pt x="239" y="749"/>
                </a:cubicBezTo>
                <a:cubicBezTo>
                  <a:pt x="240" y="752"/>
                  <a:pt x="241" y="755"/>
                  <a:pt x="243" y="758"/>
                </a:cubicBezTo>
                <a:cubicBezTo>
                  <a:pt x="255" y="756"/>
                  <a:pt x="255" y="756"/>
                  <a:pt x="255" y="756"/>
                </a:cubicBezTo>
                <a:cubicBezTo>
                  <a:pt x="253" y="744"/>
                  <a:pt x="238" y="726"/>
                  <a:pt x="228" y="718"/>
                </a:cubicBezTo>
                <a:cubicBezTo>
                  <a:pt x="199" y="695"/>
                  <a:pt x="158" y="696"/>
                  <a:pt x="129" y="718"/>
                </a:cubicBezTo>
                <a:cubicBezTo>
                  <a:pt x="121" y="724"/>
                  <a:pt x="105" y="742"/>
                  <a:pt x="102" y="756"/>
                </a:cubicBezTo>
                <a:close/>
                <a:moveTo>
                  <a:pt x="735" y="706"/>
                </a:moveTo>
                <a:cubicBezTo>
                  <a:pt x="742" y="713"/>
                  <a:pt x="745" y="712"/>
                  <a:pt x="756" y="725"/>
                </a:cubicBezTo>
                <a:cubicBezTo>
                  <a:pt x="766" y="738"/>
                  <a:pt x="765" y="740"/>
                  <a:pt x="771" y="750"/>
                </a:cubicBezTo>
                <a:cubicBezTo>
                  <a:pt x="802" y="754"/>
                  <a:pt x="822" y="712"/>
                  <a:pt x="801" y="688"/>
                </a:cubicBezTo>
                <a:cubicBezTo>
                  <a:pt x="793" y="678"/>
                  <a:pt x="778" y="671"/>
                  <a:pt x="761" y="676"/>
                </a:cubicBezTo>
                <a:cubicBezTo>
                  <a:pt x="748" y="680"/>
                  <a:pt x="737" y="691"/>
                  <a:pt x="735" y="706"/>
                </a:cubicBezTo>
                <a:close/>
                <a:moveTo>
                  <a:pt x="565" y="706"/>
                </a:moveTo>
                <a:cubicBezTo>
                  <a:pt x="568" y="709"/>
                  <a:pt x="574" y="713"/>
                  <a:pt x="577" y="715"/>
                </a:cubicBezTo>
                <a:cubicBezTo>
                  <a:pt x="583" y="720"/>
                  <a:pt x="590" y="730"/>
                  <a:pt x="595" y="737"/>
                </a:cubicBezTo>
                <a:cubicBezTo>
                  <a:pt x="600" y="746"/>
                  <a:pt x="601" y="757"/>
                  <a:pt x="607" y="744"/>
                </a:cubicBezTo>
                <a:cubicBezTo>
                  <a:pt x="612" y="732"/>
                  <a:pt x="619" y="724"/>
                  <a:pt x="628" y="715"/>
                </a:cubicBezTo>
                <a:cubicBezTo>
                  <a:pt x="632" y="712"/>
                  <a:pt x="637" y="709"/>
                  <a:pt x="640" y="706"/>
                </a:cubicBezTo>
                <a:cubicBezTo>
                  <a:pt x="638" y="689"/>
                  <a:pt x="622" y="674"/>
                  <a:pt x="603" y="674"/>
                </a:cubicBezTo>
                <a:cubicBezTo>
                  <a:pt x="583" y="674"/>
                  <a:pt x="567" y="689"/>
                  <a:pt x="565" y="706"/>
                </a:cubicBezTo>
                <a:close/>
                <a:moveTo>
                  <a:pt x="396" y="707"/>
                </a:moveTo>
                <a:cubicBezTo>
                  <a:pt x="410" y="716"/>
                  <a:pt x="421" y="728"/>
                  <a:pt x="428" y="744"/>
                </a:cubicBezTo>
                <a:cubicBezTo>
                  <a:pt x="431" y="748"/>
                  <a:pt x="430" y="750"/>
                  <a:pt x="433" y="750"/>
                </a:cubicBezTo>
                <a:cubicBezTo>
                  <a:pt x="435" y="750"/>
                  <a:pt x="441" y="735"/>
                  <a:pt x="449" y="725"/>
                </a:cubicBezTo>
                <a:cubicBezTo>
                  <a:pt x="455" y="718"/>
                  <a:pt x="461" y="712"/>
                  <a:pt x="470" y="707"/>
                </a:cubicBezTo>
                <a:cubicBezTo>
                  <a:pt x="469" y="690"/>
                  <a:pt x="452" y="674"/>
                  <a:pt x="433" y="674"/>
                </a:cubicBezTo>
                <a:cubicBezTo>
                  <a:pt x="414" y="674"/>
                  <a:pt x="396" y="691"/>
                  <a:pt x="396" y="707"/>
                </a:cubicBezTo>
                <a:close/>
                <a:moveTo>
                  <a:pt x="226" y="706"/>
                </a:moveTo>
                <a:cubicBezTo>
                  <a:pt x="229" y="709"/>
                  <a:pt x="234" y="712"/>
                  <a:pt x="237" y="715"/>
                </a:cubicBezTo>
                <a:cubicBezTo>
                  <a:pt x="246" y="724"/>
                  <a:pt x="249" y="726"/>
                  <a:pt x="255" y="737"/>
                </a:cubicBezTo>
                <a:cubicBezTo>
                  <a:pt x="261" y="747"/>
                  <a:pt x="262" y="757"/>
                  <a:pt x="267" y="744"/>
                </a:cubicBezTo>
                <a:cubicBezTo>
                  <a:pt x="273" y="730"/>
                  <a:pt x="288" y="714"/>
                  <a:pt x="300" y="707"/>
                </a:cubicBezTo>
                <a:cubicBezTo>
                  <a:pt x="300" y="690"/>
                  <a:pt x="282" y="675"/>
                  <a:pt x="264" y="674"/>
                </a:cubicBezTo>
                <a:cubicBezTo>
                  <a:pt x="245" y="674"/>
                  <a:pt x="228" y="689"/>
                  <a:pt x="226" y="706"/>
                </a:cubicBezTo>
                <a:close/>
                <a:moveTo>
                  <a:pt x="57" y="706"/>
                </a:moveTo>
                <a:cubicBezTo>
                  <a:pt x="63" y="713"/>
                  <a:pt x="79" y="720"/>
                  <a:pt x="89" y="743"/>
                </a:cubicBezTo>
                <a:cubicBezTo>
                  <a:pt x="92" y="750"/>
                  <a:pt x="93" y="755"/>
                  <a:pt x="98" y="744"/>
                </a:cubicBezTo>
                <a:cubicBezTo>
                  <a:pt x="108" y="720"/>
                  <a:pt x="122" y="715"/>
                  <a:pt x="131" y="706"/>
                </a:cubicBezTo>
                <a:cubicBezTo>
                  <a:pt x="129" y="689"/>
                  <a:pt x="113" y="675"/>
                  <a:pt x="94" y="674"/>
                </a:cubicBezTo>
                <a:cubicBezTo>
                  <a:pt x="75" y="674"/>
                  <a:pt x="59" y="689"/>
                  <a:pt x="57" y="706"/>
                </a:cubicBezTo>
                <a:close/>
                <a:moveTo>
                  <a:pt x="714" y="697"/>
                </a:moveTo>
                <a:cubicBezTo>
                  <a:pt x="727" y="702"/>
                  <a:pt x="727" y="702"/>
                  <a:pt x="727" y="702"/>
                </a:cubicBezTo>
                <a:cubicBezTo>
                  <a:pt x="735" y="668"/>
                  <a:pt x="777" y="654"/>
                  <a:pt x="804" y="679"/>
                </a:cubicBezTo>
                <a:cubicBezTo>
                  <a:pt x="814" y="688"/>
                  <a:pt x="822" y="706"/>
                  <a:pt x="816" y="725"/>
                </a:cubicBezTo>
                <a:cubicBezTo>
                  <a:pt x="813" y="736"/>
                  <a:pt x="805" y="746"/>
                  <a:pt x="796" y="752"/>
                </a:cubicBezTo>
                <a:cubicBezTo>
                  <a:pt x="792" y="754"/>
                  <a:pt x="789" y="755"/>
                  <a:pt x="786" y="757"/>
                </a:cubicBezTo>
                <a:cubicBezTo>
                  <a:pt x="787" y="757"/>
                  <a:pt x="798" y="760"/>
                  <a:pt x="801" y="761"/>
                </a:cubicBezTo>
                <a:cubicBezTo>
                  <a:pt x="805" y="762"/>
                  <a:pt x="806" y="762"/>
                  <a:pt x="808" y="760"/>
                </a:cubicBezTo>
                <a:cubicBezTo>
                  <a:pt x="817" y="754"/>
                  <a:pt x="826" y="742"/>
                  <a:pt x="830" y="730"/>
                </a:cubicBezTo>
                <a:cubicBezTo>
                  <a:pt x="848" y="671"/>
                  <a:pt x="774" y="625"/>
                  <a:pt x="729" y="670"/>
                </a:cubicBezTo>
                <a:cubicBezTo>
                  <a:pt x="724" y="675"/>
                  <a:pt x="716" y="687"/>
                  <a:pt x="714" y="697"/>
                </a:cubicBezTo>
                <a:close/>
                <a:moveTo>
                  <a:pt x="545" y="697"/>
                </a:moveTo>
                <a:cubicBezTo>
                  <a:pt x="558" y="702"/>
                  <a:pt x="558" y="702"/>
                  <a:pt x="558" y="702"/>
                </a:cubicBezTo>
                <a:cubicBezTo>
                  <a:pt x="566" y="667"/>
                  <a:pt x="606" y="655"/>
                  <a:pt x="632" y="677"/>
                </a:cubicBezTo>
                <a:cubicBezTo>
                  <a:pt x="644" y="687"/>
                  <a:pt x="644" y="695"/>
                  <a:pt x="648" y="702"/>
                </a:cubicBezTo>
                <a:cubicBezTo>
                  <a:pt x="660" y="697"/>
                  <a:pt x="660" y="697"/>
                  <a:pt x="660" y="697"/>
                </a:cubicBezTo>
                <a:cubicBezTo>
                  <a:pt x="656" y="665"/>
                  <a:pt x="606" y="633"/>
                  <a:pt x="565" y="665"/>
                </a:cubicBezTo>
                <a:cubicBezTo>
                  <a:pt x="557" y="671"/>
                  <a:pt x="547" y="683"/>
                  <a:pt x="545" y="697"/>
                </a:cubicBezTo>
                <a:close/>
                <a:moveTo>
                  <a:pt x="375" y="697"/>
                </a:moveTo>
                <a:cubicBezTo>
                  <a:pt x="388" y="702"/>
                  <a:pt x="388" y="702"/>
                  <a:pt x="388" y="702"/>
                </a:cubicBezTo>
                <a:cubicBezTo>
                  <a:pt x="390" y="697"/>
                  <a:pt x="391" y="693"/>
                  <a:pt x="394" y="688"/>
                </a:cubicBezTo>
                <a:cubicBezTo>
                  <a:pt x="402" y="675"/>
                  <a:pt x="415" y="666"/>
                  <a:pt x="433" y="666"/>
                </a:cubicBezTo>
                <a:cubicBezTo>
                  <a:pt x="446" y="666"/>
                  <a:pt x="455" y="671"/>
                  <a:pt x="462" y="677"/>
                </a:cubicBezTo>
                <a:cubicBezTo>
                  <a:pt x="473" y="685"/>
                  <a:pt x="474" y="694"/>
                  <a:pt x="478" y="702"/>
                </a:cubicBezTo>
                <a:cubicBezTo>
                  <a:pt x="491" y="697"/>
                  <a:pt x="491" y="697"/>
                  <a:pt x="491" y="697"/>
                </a:cubicBezTo>
                <a:cubicBezTo>
                  <a:pt x="486" y="663"/>
                  <a:pt x="433" y="634"/>
                  <a:pt x="395" y="665"/>
                </a:cubicBezTo>
                <a:cubicBezTo>
                  <a:pt x="389" y="671"/>
                  <a:pt x="377" y="683"/>
                  <a:pt x="375" y="697"/>
                </a:cubicBezTo>
                <a:close/>
                <a:moveTo>
                  <a:pt x="206" y="697"/>
                </a:moveTo>
                <a:cubicBezTo>
                  <a:pt x="218" y="702"/>
                  <a:pt x="218" y="702"/>
                  <a:pt x="218" y="702"/>
                </a:cubicBezTo>
                <a:cubicBezTo>
                  <a:pt x="221" y="696"/>
                  <a:pt x="221" y="687"/>
                  <a:pt x="233" y="677"/>
                </a:cubicBezTo>
                <a:cubicBezTo>
                  <a:pt x="261" y="655"/>
                  <a:pt x="300" y="668"/>
                  <a:pt x="308" y="702"/>
                </a:cubicBezTo>
                <a:cubicBezTo>
                  <a:pt x="321" y="697"/>
                  <a:pt x="321" y="697"/>
                  <a:pt x="321" y="697"/>
                </a:cubicBezTo>
                <a:cubicBezTo>
                  <a:pt x="315" y="661"/>
                  <a:pt x="262" y="635"/>
                  <a:pt x="226" y="665"/>
                </a:cubicBezTo>
                <a:cubicBezTo>
                  <a:pt x="219" y="671"/>
                  <a:pt x="207" y="683"/>
                  <a:pt x="206" y="697"/>
                </a:cubicBezTo>
                <a:close/>
                <a:moveTo>
                  <a:pt x="36" y="697"/>
                </a:moveTo>
                <a:cubicBezTo>
                  <a:pt x="48" y="702"/>
                  <a:pt x="48" y="702"/>
                  <a:pt x="48" y="702"/>
                </a:cubicBezTo>
                <a:cubicBezTo>
                  <a:pt x="50" y="700"/>
                  <a:pt x="58" y="666"/>
                  <a:pt x="93" y="666"/>
                </a:cubicBezTo>
                <a:cubicBezTo>
                  <a:pt x="116" y="666"/>
                  <a:pt x="135" y="683"/>
                  <a:pt x="139" y="702"/>
                </a:cubicBezTo>
                <a:cubicBezTo>
                  <a:pt x="152" y="697"/>
                  <a:pt x="152" y="697"/>
                  <a:pt x="152" y="697"/>
                </a:cubicBezTo>
                <a:cubicBezTo>
                  <a:pt x="148" y="674"/>
                  <a:pt x="122" y="652"/>
                  <a:pt x="94" y="652"/>
                </a:cubicBezTo>
                <a:cubicBezTo>
                  <a:pt x="66" y="652"/>
                  <a:pt x="39" y="674"/>
                  <a:pt x="36" y="697"/>
                </a:cubicBezTo>
                <a:close/>
                <a:moveTo>
                  <a:pt x="694" y="693"/>
                </a:moveTo>
                <a:cubicBezTo>
                  <a:pt x="705" y="694"/>
                  <a:pt x="705" y="694"/>
                  <a:pt x="705" y="694"/>
                </a:cubicBezTo>
                <a:cubicBezTo>
                  <a:pt x="710" y="687"/>
                  <a:pt x="714" y="663"/>
                  <a:pt x="744" y="650"/>
                </a:cubicBezTo>
                <a:cubicBezTo>
                  <a:pt x="810" y="621"/>
                  <a:pt x="870" y="699"/>
                  <a:pt x="825" y="755"/>
                </a:cubicBezTo>
                <a:cubicBezTo>
                  <a:pt x="821" y="760"/>
                  <a:pt x="818" y="762"/>
                  <a:pt x="815" y="766"/>
                </a:cubicBezTo>
                <a:cubicBezTo>
                  <a:pt x="825" y="773"/>
                  <a:pt x="825" y="773"/>
                  <a:pt x="825" y="773"/>
                </a:cubicBezTo>
                <a:cubicBezTo>
                  <a:pt x="831" y="769"/>
                  <a:pt x="841" y="756"/>
                  <a:pt x="845" y="746"/>
                </a:cubicBezTo>
                <a:cubicBezTo>
                  <a:pt x="851" y="734"/>
                  <a:pt x="854" y="719"/>
                  <a:pt x="852" y="704"/>
                </a:cubicBezTo>
                <a:cubicBezTo>
                  <a:pt x="850" y="675"/>
                  <a:pt x="832" y="655"/>
                  <a:pt x="815" y="644"/>
                </a:cubicBezTo>
                <a:cubicBezTo>
                  <a:pt x="763" y="611"/>
                  <a:pt x="700" y="650"/>
                  <a:pt x="694" y="693"/>
                </a:cubicBezTo>
                <a:close/>
                <a:moveTo>
                  <a:pt x="524" y="693"/>
                </a:moveTo>
                <a:cubicBezTo>
                  <a:pt x="536" y="695"/>
                  <a:pt x="536" y="695"/>
                  <a:pt x="536" y="695"/>
                </a:cubicBezTo>
                <a:cubicBezTo>
                  <a:pt x="547" y="664"/>
                  <a:pt x="568" y="644"/>
                  <a:pt x="603" y="644"/>
                </a:cubicBezTo>
                <a:cubicBezTo>
                  <a:pt x="627" y="644"/>
                  <a:pt x="647" y="656"/>
                  <a:pt x="660" y="674"/>
                </a:cubicBezTo>
                <a:cubicBezTo>
                  <a:pt x="664" y="681"/>
                  <a:pt x="666" y="686"/>
                  <a:pt x="669" y="695"/>
                </a:cubicBezTo>
                <a:cubicBezTo>
                  <a:pt x="681" y="693"/>
                  <a:pt x="681" y="693"/>
                  <a:pt x="681" y="693"/>
                </a:cubicBezTo>
                <a:cubicBezTo>
                  <a:pt x="671" y="644"/>
                  <a:pt x="604" y="608"/>
                  <a:pt x="551" y="650"/>
                </a:cubicBezTo>
                <a:cubicBezTo>
                  <a:pt x="542" y="658"/>
                  <a:pt x="527" y="676"/>
                  <a:pt x="524" y="693"/>
                </a:cubicBezTo>
                <a:close/>
                <a:moveTo>
                  <a:pt x="355" y="693"/>
                </a:moveTo>
                <a:cubicBezTo>
                  <a:pt x="367" y="695"/>
                  <a:pt x="367" y="695"/>
                  <a:pt x="367" y="695"/>
                </a:cubicBezTo>
                <a:cubicBezTo>
                  <a:pt x="373" y="678"/>
                  <a:pt x="378" y="669"/>
                  <a:pt x="389" y="660"/>
                </a:cubicBezTo>
                <a:cubicBezTo>
                  <a:pt x="413" y="639"/>
                  <a:pt x="450" y="638"/>
                  <a:pt x="476" y="659"/>
                </a:cubicBezTo>
                <a:cubicBezTo>
                  <a:pt x="484" y="665"/>
                  <a:pt x="496" y="680"/>
                  <a:pt x="499" y="694"/>
                </a:cubicBezTo>
                <a:cubicBezTo>
                  <a:pt x="511" y="693"/>
                  <a:pt x="511" y="693"/>
                  <a:pt x="511" y="693"/>
                </a:cubicBezTo>
                <a:cubicBezTo>
                  <a:pt x="509" y="677"/>
                  <a:pt x="493" y="657"/>
                  <a:pt x="484" y="650"/>
                </a:cubicBezTo>
                <a:cubicBezTo>
                  <a:pt x="471" y="640"/>
                  <a:pt x="455" y="632"/>
                  <a:pt x="433" y="632"/>
                </a:cubicBezTo>
                <a:cubicBezTo>
                  <a:pt x="396" y="632"/>
                  <a:pt x="361" y="660"/>
                  <a:pt x="355" y="693"/>
                </a:cubicBezTo>
                <a:close/>
                <a:moveTo>
                  <a:pt x="185" y="693"/>
                </a:moveTo>
                <a:cubicBezTo>
                  <a:pt x="197" y="694"/>
                  <a:pt x="197" y="694"/>
                  <a:pt x="197" y="694"/>
                </a:cubicBezTo>
                <a:cubicBezTo>
                  <a:pt x="203" y="681"/>
                  <a:pt x="206" y="670"/>
                  <a:pt x="220" y="659"/>
                </a:cubicBezTo>
                <a:cubicBezTo>
                  <a:pt x="231" y="651"/>
                  <a:pt x="244" y="644"/>
                  <a:pt x="263" y="644"/>
                </a:cubicBezTo>
                <a:cubicBezTo>
                  <a:pt x="294" y="644"/>
                  <a:pt x="324" y="667"/>
                  <a:pt x="329" y="694"/>
                </a:cubicBezTo>
                <a:cubicBezTo>
                  <a:pt x="337" y="694"/>
                  <a:pt x="338" y="693"/>
                  <a:pt x="340" y="693"/>
                </a:cubicBezTo>
                <a:cubicBezTo>
                  <a:pt x="341" y="692"/>
                  <a:pt x="341" y="692"/>
                  <a:pt x="341" y="692"/>
                </a:cubicBezTo>
                <a:cubicBezTo>
                  <a:pt x="336" y="659"/>
                  <a:pt x="300" y="631"/>
                  <a:pt x="262" y="632"/>
                </a:cubicBezTo>
                <a:cubicBezTo>
                  <a:pt x="224" y="632"/>
                  <a:pt x="191" y="661"/>
                  <a:pt x="185" y="693"/>
                </a:cubicBezTo>
                <a:close/>
                <a:moveTo>
                  <a:pt x="16" y="693"/>
                </a:moveTo>
                <a:cubicBezTo>
                  <a:pt x="27" y="694"/>
                  <a:pt x="27" y="694"/>
                  <a:pt x="27" y="694"/>
                </a:cubicBezTo>
                <a:cubicBezTo>
                  <a:pt x="30" y="690"/>
                  <a:pt x="30" y="685"/>
                  <a:pt x="36" y="675"/>
                </a:cubicBezTo>
                <a:cubicBezTo>
                  <a:pt x="67" y="627"/>
                  <a:pt x="141" y="638"/>
                  <a:pt x="158" y="689"/>
                </a:cubicBezTo>
                <a:cubicBezTo>
                  <a:pt x="159" y="692"/>
                  <a:pt x="159" y="692"/>
                  <a:pt x="159" y="692"/>
                </a:cubicBezTo>
                <a:cubicBezTo>
                  <a:pt x="160" y="694"/>
                  <a:pt x="160" y="694"/>
                  <a:pt x="160" y="694"/>
                </a:cubicBezTo>
                <a:cubicBezTo>
                  <a:pt x="172" y="693"/>
                  <a:pt x="172" y="693"/>
                  <a:pt x="172" y="693"/>
                </a:cubicBezTo>
                <a:cubicBezTo>
                  <a:pt x="167" y="662"/>
                  <a:pt x="132" y="632"/>
                  <a:pt x="94" y="632"/>
                </a:cubicBezTo>
                <a:cubicBezTo>
                  <a:pt x="56" y="631"/>
                  <a:pt x="20" y="661"/>
                  <a:pt x="16" y="693"/>
                </a:cubicBezTo>
                <a:close/>
                <a:moveTo>
                  <a:pt x="651" y="637"/>
                </a:moveTo>
                <a:cubicBezTo>
                  <a:pt x="659" y="646"/>
                  <a:pt x="674" y="650"/>
                  <a:pt x="687" y="684"/>
                </a:cubicBezTo>
                <a:cubicBezTo>
                  <a:pt x="690" y="680"/>
                  <a:pt x="692" y="672"/>
                  <a:pt x="702" y="658"/>
                </a:cubicBezTo>
                <a:cubicBezTo>
                  <a:pt x="706" y="653"/>
                  <a:pt x="717" y="641"/>
                  <a:pt x="723" y="638"/>
                </a:cubicBezTo>
                <a:cubicBezTo>
                  <a:pt x="719" y="607"/>
                  <a:pt x="663" y="599"/>
                  <a:pt x="651" y="637"/>
                </a:cubicBezTo>
                <a:close/>
                <a:moveTo>
                  <a:pt x="482" y="637"/>
                </a:moveTo>
                <a:cubicBezTo>
                  <a:pt x="486" y="642"/>
                  <a:pt x="494" y="646"/>
                  <a:pt x="503" y="657"/>
                </a:cubicBezTo>
                <a:cubicBezTo>
                  <a:pt x="509" y="665"/>
                  <a:pt x="514" y="673"/>
                  <a:pt x="517" y="684"/>
                </a:cubicBezTo>
                <a:cubicBezTo>
                  <a:pt x="525" y="676"/>
                  <a:pt x="520" y="663"/>
                  <a:pt x="554" y="638"/>
                </a:cubicBezTo>
                <a:cubicBezTo>
                  <a:pt x="548" y="607"/>
                  <a:pt x="494" y="598"/>
                  <a:pt x="482" y="637"/>
                </a:cubicBezTo>
                <a:close/>
                <a:moveTo>
                  <a:pt x="312" y="639"/>
                </a:moveTo>
                <a:cubicBezTo>
                  <a:pt x="319" y="641"/>
                  <a:pt x="330" y="653"/>
                  <a:pt x="334" y="658"/>
                </a:cubicBezTo>
                <a:cubicBezTo>
                  <a:pt x="343" y="670"/>
                  <a:pt x="345" y="681"/>
                  <a:pt x="348" y="684"/>
                </a:cubicBezTo>
                <a:cubicBezTo>
                  <a:pt x="352" y="674"/>
                  <a:pt x="357" y="665"/>
                  <a:pt x="363" y="658"/>
                </a:cubicBezTo>
                <a:cubicBezTo>
                  <a:pt x="372" y="646"/>
                  <a:pt x="380" y="642"/>
                  <a:pt x="384" y="637"/>
                </a:cubicBezTo>
                <a:cubicBezTo>
                  <a:pt x="372" y="598"/>
                  <a:pt x="316" y="608"/>
                  <a:pt x="312" y="639"/>
                </a:cubicBezTo>
                <a:close/>
                <a:moveTo>
                  <a:pt x="143" y="638"/>
                </a:moveTo>
                <a:cubicBezTo>
                  <a:pt x="153" y="642"/>
                  <a:pt x="166" y="660"/>
                  <a:pt x="172" y="670"/>
                </a:cubicBezTo>
                <a:cubicBezTo>
                  <a:pt x="174" y="675"/>
                  <a:pt x="176" y="681"/>
                  <a:pt x="179" y="684"/>
                </a:cubicBezTo>
                <a:cubicBezTo>
                  <a:pt x="182" y="674"/>
                  <a:pt x="187" y="665"/>
                  <a:pt x="193" y="658"/>
                </a:cubicBezTo>
                <a:cubicBezTo>
                  <a:pt x="202" y="647"/>
                  <a:pt x="212" y="640"/>
                  <a:pt x="214" y="637"/>
                </a:cubicBezTo>
                <a:cubicBezTo>
                  <a:pt x="203" y="598"/>
                  <a:pt x="146" y="608"/>
                  <a:pt x="143" y="638"/>
                </a:cubicBezTo>
                <a:close/>
                <a:moveTo>
                  <a:pt x="631" y="628"/>
                </a:moveTo>
                <a:cubicBezTo>
                  <a:pt x="644" y="633"/>
                  <a:pt x="644" y="633"/>
                  <a:pt x="644" y="633"/>
                </a:cubicBezTo>
                <a:cubicBezTo>
                  <a:pt x="648" y="628"/>
                  <a:pt x="648" y="621"/>
                  <a:pt x="659" y="612"/>
                </a:cubicBezTo>
                <a:cubicBezTo>
                  <a:pt x="685" y="593"/>
                  <a:pt x="722" y="606"/>
                  <a:pt x="730" y="633"/>
                </a:cubicBezTo>
                <a:cubicBezTo>
                  <a:pt x="743" y="628"/>
                  <a:pt x="743" y="628"/>
                  <a:pt x="743" y="628"/>
                </a:cubicBezTo>
                <a:cubicBezTo>
                  <a:pt x="735" y="596"/>
                  <a:pt x="686" y="575"/>
                  <a:pt x="652" y="600"/>
                </a:cubicBezTo>
                <a:cubicBezTo>
                  <a:pt x="645" y="605"/>
                  <a:pt x="633" y="617"/>
                  <a:pt x="631" y="628"/>
                </a:cubicBezTo>
                <a:close/>
                <a:moveTo>
                  <a:pt x="462" y="628"/>
                </a:moveTo>
                <a:cubicBezTo>
                  <a:pt x="474" y="633"/>
                  <a:pt x="474" y="633"/>
                  <a:pt x="474" y="633"/>
                </a:cubicBezTo>
                <a:cubicBezTo>
                  <a:pt x="478" y="629"/>
                  <a:pt x="479" y="620"/>
                  <a:pt x="490" y="612"/>
                </a:cubicBezTo>
                <a:cubicBezTo>
                  <a:pt x="515" y="594"/>
                  <a:pt x="546" y="604"/>
                  <a:pt x="558" y="627"/>
                </a:cubicBezTo>
                <a:cubicBezTo>
                  <a:pt x="559" y="628"/>
                  <a:pt x="559" y="629"/>
                  <a:pt x="560" y="630"/>
                </a:cubicBezTo>
                <a:cubicBezTo>
                  <a:pt x="561" y="632"/>
                  <a:pt x="560" y="631"/>
                  <a:pt x="562" y="633"/>
                </a:cubicBezTo>
                <a:cubicBezTo>
                  <a:pt x="566" y="631"/>
                  <a:pt x="570" y="629"/>
                  <a:pt x="574" y="628"/>
                </a:cubicBezTo>
                <a:cubicBezTo>
                  <a:pt x="571" y="617"/>
                  <a:pt x="561" y="606"/>
                  <a:pt x="554" y="601"/>
                </a:cubicBezTo>
                <a:cubicBezTo>
                  <a:pt x="515" y="571"/>
                  <a:pt x="467" y="602"/>
                  <a:pt x="462" y="628"/>
                </a:cubicBezTo>
                <a:close/>
                <a:moveTo>
                  <a:pt x="292" y="628"/>
                </a:moveTo>
                <a:cubicBezTo>
                  <a:pt x="295" y="629"/>
                  <a:pt x="302" y="633"/>
                  <a:pt x="305" y="633"/>
                </a:cubicBezTo>
                <a:cubicBezTo>
                  <a:pt x="313" y="608"/>
                  <a:pt x="347" y="592"/>
                  <a:pt x="376" y="612"/>
                </a:cubicBezTo>
                <a:cubicBezTo>
                  <a:pt x="379" y="614"/>
                  <a:pt x="383" y="618"/>
                  <a:pt x="385" y="622"/>
                </a:cubicBezTo>
                <a:cubicBezTo>
                  <a:pt x="388" y="625"/>
                  <a:pt x="390" y="630"/>
                  <a:pt x="392" y="633"/>
                </a:cubicBezTo>
                <a:cubicBezTo>
                  <a:pt x="404" y="628"/>
                  <a:pt x="404" y="628"/>
                  <a:pt x="404" y="628"/>
                </a:cubicBezTo>
                <a:cubicBezTo>
                  <a:pt x="403" y="618"/>
                  <a:pt x="392" y="607"/>
                  <a:pt x="384" y="601"/>
                </a:cubicBezTo>
                <a:cubicBezTo>
                  <a:pt x="350" y="575"/>
                  <a:pt x="301" y="595"/>
                  <a:pt x="292" y="628"/>
                </a:cubicBezTo>
                <a:close/>
                <a:moveTo>
                  <a:pt x="123" y="628"/>
                </a:moveTo>
                <a:cubicBezTo>
                  <a:pt x="135" y="633"/>
                  <a:pt x="135" y="633"/>
                  <a:pt x="135" y="633"/>
                </a:cubicBezTo>
                <a:cubicBezTo>
                  <a:pt x="145" y="601"/>
                  <a:pt x="192" y="590"/>
                  <a:pt x="216" y="621"/>
                </a:cubicBezTo>
                <a:cubicBezTo>
                  <a:pt x="219" y="625"/>
                  <a:pt x="220" y="629"/>
                  <a:pt x="222" y="633"/>
                </a:cubicBezTo>
                <a:cubicBezTo>
                  <a:pt x="234" y="628"/>
                  <a:pt x="234" y="628"/>
                  <a:pt x="234" y="628"/>
                </a:cubicBezTo>
                <a:cubicBezTo>
                  <a:pt x="233" y="617"/>
                  <a:pt x="221" y="605"/>
                  <a:pt x="214" y="601"/>
                </a:cubicBezTo>
                <a:cubicBezTo>
                  <a:pt x="194" y="585"/>
                  <a:pt x="164" y="585"/>
                  <a:pt x="143" y="600"/>
                </a:cubicBezTo>
                <a:cubicBezTo>
                  <a:pt x="137" y="605"/>
                  <a:pt x="125" y="617"/>
                  <a:pt x="123" y="628"/>
                </a:cubicBezTo>
                <a:close/>
                <a:moveTo>
                  <a:pt x="611" y="623"/>
                </a:moveTo>
                <a:cubicBezTo>
                  <a:pt x="623" y="625"/>
                  <a:pt x="623" y="625"/>
                  <a:pt x="623" y="625"/>
                </a:cubicBezTo>
                <a:cubicBezTo>
                  <a:pt x="629" y="616"/>
                  <a:pt x="630" y="606"/>
                  <a:pt x="646" y="594"/>
                </a:cubicBezTo>
                <a:cubicBezTo>
                  <a:pt x="688" y="564"/>
                  <a:pt x="740" y="589"/>
                  <a:pt x="751" y="625"/>
                </a:cubicBezTo>
                <a:cubicBezTo>
                  <a:pt x="763" y="624"/>
                  <a:pt x="763" y="624"/>
                  <a:pt x="763" y="624"/>
                </a:cubicBezTo>
                <a:cubicBezTo>
                  <a:pt x="764" y="614"/>
                  <a:pt x="746" y="593"/>
                  <a:pt x="737" y="586"/>
                </a:cubicBezTo>
                <a:cubicBezTo>
                  <a:pt x="703" y="558"/>
                  <a:pt x="649" y="564"/>
                  <a:pt x="622" y="601"/>
                </a:cubicBezTo>
                <a:cubicBezTo>
                  <a:pt x="619" y="606"/>
                  <a:pt x="612" y="616"/>
                  <a:pt x="611" y="623"/>
                </a:cubicBezTo>
                <a:close/>
                <a:moveTo>
                  <a:pt x="442" y="624"/>
                </a:moveTo>
                <a:cubicBezTo>
                  <a:pt x="454" y="625"/>
                  <a:pt x="454" y="625"/>
                  <a:pt x="454" y="625"/>
                </a:cubicBezTo>
                <a:cubicBezTo>
                  <a:pt x="461" y="602"/>
                  <a:pt x="487" y="581"/>
                  <a:pt x="517" y="581"/>
                </a:cubicBezTo>
                <a:cubicBezTo>
                  <a:pt x="548" y="580"/>
                  <a:pt x="575" y="602"/>
                  <a:pt x="582" y="625"/>
                </a:cubicBezTo>
                <a:cubicBezTo>
                  <a:pt x="594" y="624"/>
                  <a:pt x="594" y="624"/>
                  <a:pt x="594" y="624"/>
                </a:cubicBezTo>
                <a:cubicBezTo>
                  <a:pt x="595" y="614"/>
                  <a:pt x="577" y="593"/>
                  <a:pt x="567" y="585"/>
                </a:cubicBezTo>
                <a:cubicBezTo>
                  <a:pt x="531" y="557"/>
                  <a:pt x="478" y="565"/>
                  <a:pt x="452" y="602"/>
                </a:cubicBezTo>
                <a:cubicBezTo>
                  <a:pt x="450" y="605"/>
                  <a:pt x="441" y="618"/>
                  <a:pt x="442" y="624"/>
                </a:cubicBezTo>
                <a:close/>
                <a:moveTo>
                  <a:pt x="272" y="624"/>
                </a:moveTo>
                <a:cubicBezTo>
                  <a:pt x="284" y="625"/>
                  <a:pt x="284" y="625"/>
                  <a:pt x="284" y="625"/>
                </a:cubicBezTo>
                <a:cubicBezTo>
                  <a:pt x="297" y="581"/>
                  <a:pt x="366" y="561"/>
                  <a:pt x="403" y="608"/>
                </a:cubicBezTo>
                <a:cubicBezTo>
                  <a:pt x="409" y="616"/>
                  <a:pt x="410" y="622"/>
                  <a:pt x="413" y="625"/>
                </a:cubicBezTo>
                <a:cubicBezTo>
                  <a:pt x="424" y="624"/>
                  <a:pt x="424" y="624"/>
                  <a:pt x="424" y="624"/>
                </a:cubicBezTo>
                <a:cubicBezTo>
                  <a:pt x="425" y="615"/>
                  <a:pt x="407" y="593"/>
                  <a:pt x="398" y="585"/>
                </a:cubicBezTo>
                <a:cubicBezTo>
                  <a:pt x="385" y="576"/>
                  <a:pt x="370" y="568"/>
                  <a:pt x="348" y="568"/>
                </a:cubicBezTo>
                <a:cubicBezTo>
                  <a:pt x="320" y="568"/>
                  <a:pt x="298" y="582"/>
                  <a:pt x="283" y="602"/>
                </a:cubicBezTo>
                <a:cubicBezTo>
                  <a:pt x="280" y="605"/>
                  <a:pt x="272" y="619"/>
                  <a:pt x="272" y="624"/>
                </a:cubicBezTo>
                <a:close/>
                <a:moveTo>
                  <a:pt x="103" y="624"/>
                </a:moveTo>
                <a:cubicBezTo>
                  <a:pt x="114" y="625"/>
                  <a:pt x="114" y="625"/>
                  <a:pt x="114" y="625"/>
                </a:cubicBezTo>
                <a:cubicBezTo>
                  <a:pt x="128" y="581"/>
                  <a:pt x="196" y="560"/>
                  <a:pt x="233" y="607"/>
                </a:cubicBezTo>
                <a:cubicBezTo>
                  <a:pt x="238" y="614"/>
                  <a:pt x="239" y="619"/>
                  <a:pt x="243" y="625"/>
                </a:cubicBezTo>
                <a:cubicBezTo>
                  <a:pt x="255" y="624"/>
                  <a:pt x="255" y="624"/>
                  <a:pt x="255" y="624"/>
                </a:cubicBezTo>
                <a:cubicBezTo>
                  <a:pt x="253" y="611"/>
                  <a:pt x="237" y="592"/>
                  <a:pt x="228" y="585"/>
                </a:cubicBezTo>
                <a:cubicBezTo>
                  <a:pt x="191" y="557"/>
                  <a:pt x="139" y="565"/>
                  <a:pt x="113" y="602"/>
                </a:cubicBezTo>
                <a:cubicBezTo>
                  <a:pt x="110" y="606"/>
                  <a:pt x="102" y="618"/>
                  <a:pt x="103" y="624"/>
                </a:cubicBezTo>
                <a:close/>
                <a:moveTo>
                  <a:pt x="57" y="574"/>
                </a:moveTo>
                <a:cubicBezTo>
                  <a:pt x="69" y="584"/>
                  <a:pt x="76" y="587"/>
                  <a:pt x="86" y="605"/>
                </a:cubicBezTo>
                <a:cubicBezTo>
                  <a:pt x="88" y="609"/>
                  <a:pt x="91" y="617"/>
                  <a:pt x="93" y="617"/>
                </a:cubicBezTo>
                <a:cubicBezTo>
                  <a:pt x="97" y="617"/>
                  <a:pt x="96" y="616"/>
                  <a:pt x="98" y="612"/>
                </a:cubicBezTo>
                <a:cubicBezTo>
                  <a:pt x="101" y="605"/>
                  <a:pt x="105" y="599"/>
                  <a:pt x="109" y="593"/>
                </a:cubicBezTo>
                <a:cubicBezTo>
                  <a:pt x="117" y="583"/>
                  <a:pt x="122" y="580"/>
                  <a:pt x="131" y="574"/>
                </a:cubicBezTo>
                <a:cubicBezTo>
                  <a:pt x="130" y="557"/>
                  <a:pt x="112" y="542"/>
                  <a:pt x="94" y="542"/>
                </a:cubicBezTo>
                <a:cubicBezTo>
                  <a:pt x="76" y="541"/>
                  <a:pt x="57" y="557"/>
                  <a:pt x="57" y="574"/>
                </a:cubicBezTo>
                <a:close/>
                <a:moveTo>
                  <a:pt x="226" y="574"/>
                </a:moveTo>
                <a:cubicBezTo>
                  <a:pt x="230" y="577"/>
                  <a:pt x="234" y="580"/>
                  <a:pt x="238" y="583"/>
                </a:cubicBezTo>
                <a:cubicBezTo>
                  <a:pt x="242" y="586"/>
                  <a:pt x="244" y="589"/>
                  <a:pt x="247" y="593"/>
                </a:cubicBezTo>
                <a:cubicBezTo>
                  <a:pt x="256" y="602"/>
                  <a:pt x="261" y="617"/>
                  <a:pt x="263" y="617"/>
                </a:cubicBezTo>
                <a:cubicBezTo>
                  <a:pt x="267" y="616"/>
                  <a:pt x="269" y="608"/>
                  <a:pt x="271" y="605"/>
                </a:cubicBezTo>
                <a:cubicBezTo>
                  <a:pt x="277" y="594"/>
                  <a:pt x="289" y="580"/>
                  <a:pt x="301" y="574"/>
                </a:cubicBezTo>
                <a:cubicBezTo>
                  <a:pt x="297" y="545"/>
                  <a:pt x="262" y="531"/>
                  <a:pt x="239" y="551"/>
                </a:cubicBezTo>
                <a:cubicBezTo>
                  <a:pt x="234" y="555"/>
                  <a:pt x="226" y="564"/>
                  <a:pt x="226" y="574"/>
                </a:cubicBezTo>
                <a:close/>
                <a:moveTo>
                  <a:pt x="205" y="564"/>
                </a:moveTo>
                <a:cubicBezTo>
                  <a:pt x="218" y="569"/>
                  <a:pt x="218" y="569"/>
                  <a:pt x="218" y="569"/>
                </a:cubicBezTo>
                <a:cubicBezTo>
                  <a:pt x="220" y="566"/>
                  <a:pt x="227" y="534"/>
                  <a:pt x="262" y="533"/>
                </a:cubicBezTo>
                <a:cubicBezTo>
                  <a:pt x="275" y="533"/>
                  <a:pt x="285" y="538"/>
                  <a:pt x="292" y="544"/>
                </a:cubicBezTo>
                <a:cubicBezTo>
                  <a:pt x="302" y="552"/>
                  <a:pt x="303" y="555"/>
                  <a:pt x="308" y="569"/>
                </a:cubicBezTo>
                <a:cubicBezTo>
                  <a:pt x="321" y="564"/>
                  <a:pt x="321" y="564"/>
                  <a:pt x="321" y="564"/>
                </a:cubicBezTo>
                <a:cubicBezTo>
                  <a:pt x="320" y="541"/>
                  <a:pt x="273" y="497"/>
                  <a:pt x="226" y="533"/>
                </a:cubicBezTo>
                <a:cubicBezTo>
                  <a:pt x="218" y="538"/>
                  <a:pt x="207" y="551"/>
                  <a:pt x="205" y="564"/>
                </a:cubicBezTo>
                <a:close/>
                <a:moveTo>
                  <a:pt x="36" y="564"/>
                </a:moveTo>
                <a:cubicBezTo>
                  <a:pt x="48" y="569"/>
                  <a:pt x="48" y="569"/>
                  <a:pt x="48" y="569"/>
                </a:cubicBezTo>
                <a:cubicBezTo>
                  <a:pt x="50" y="566"/>
                  <a:pt x="58" y="534"/>
                  <a:pt x="93" y="533"/>
                </a:cubicBezTo>
                <a:cubicBezTo>
                  <a:pt x="106" y="533"/>
                  <a:pt x="116" y="538"/>
                  <a:pt x="123" y="544"/>
                </a:cubicBezTo>
                <a:cubicBezTo>
                  <a:pt x="132" y="551"/>
                  <a:pt x="134" y="556"/>
                  <a:pt x="139" y="569"/>
                </a:cubicBezTo>
                <a:cubicBezTo>
                  <a:pt x="142" y="568"/>
                  <a:pt x="150" y="565"/>
                  <a:pt x="152" y="563"/>
                </a:cubicBezTo>
                <a:cubicBezTo>
                  <a:pt x="141" y="523"/>
                  <a:pt x="91" y="505"/>
                  <a:pt x="56" y="533"/>
                </a:cubicBezTo>
                <a:cubicBezTo>
                  <a:pt x="49" y="538"/>
                  <a:pt x="37" y="551"/>
                  <a:pt x="36" y="564"/>
                </a:cubicBezTo>
                <a:close/>
                <a:moveTo>
                  <a:pt x="186" y="560"/>
                </a:moveTo>
                <a:cubicBezTo>
                  <a:pt x="197" y="562"/>
                  <a:pt x="197" y="562"/>
                  <a:pt x="197" y="562"/>
                </a:cubicBezTo>
                <a:cubicBezTo>
                  <a:pt x="204" y="546"/>
                  <a:pt x="203" y="541"/>
                  <a:pt x="220" y="526"/>
                </a:cubicBezTo>
                <a:cubicBezTo>
                  <a:pt x="257" y="495"/>
                  <a:pt x="319" y="515"/>
                  <a:pt x="329" y="562"/>
                </a:cubicBezTo>
                <a:cubicBezTo>
                  <a:pt x="341" y="560"/>
                  <a:pt x="341" y="560"/>
                  <a:pt x="341" y="560"/>
                </a:cubicBezTo>
                <a:cubicBezTo>
                  <a:pt x="341" y="552"/>
                  <a:pt x="334" y="541"/>
                  <a:pt x="331" y="536"/>
                </a:cubicBezTo>
                <a:cubicBezTo>
                  <a:pt x="304" y="495"/>
                  <a:pt x="250" y="487"/>
                  <a:pt x="212" y="517"/>
                </a:cubicBezTo>
                <a:cubicBezTo>
                  <a:pt x="206" y="522"/>
                  <a:pt x="199" y="529"/>
                  <a:pt x="196" y="536"/>
                </a:cubicBezTo>
                <a:cubicBezTo>
                  <a:pt x="193" y="540"/>
                  <a:pt x="185" y="554"/>
                  <a:pt x="186" y="560"/>
                </a:cubicBezTo>
                <a:close/>
                <a:moveTo>
                  <a:pt x="16" y="560"/>
                </a:moveTo>
                <a:cubicBezTo>
                  <a:pt x="27" y="562"/>
                  <a:pt x="27" y="562"/>
                  <a:pt x="27" y="562"/>
                </a:cubicBezTo>
                <a:cubicBezTo>
                  <a:pt x="30" y="556"/>
                  <a:pt x="30" y="552"/>
                  <a:pt x="36" y="542"/>
                </a:cubicBezTo>
                <a:cubicBezTo>
                  <a:pt x="40" y="536"/>
                  <a:pt x="45" y="531"/>
                  <a:pt x="50" y="526"/>
                </a:cubicBezTo>
                <a:cubicBezTo>
                  <a:pt x="90" y="493"/>
                  <a:pt x="150" y="518"/>
                  <a:pt x="160" y="562"/>
                </a:cubicBezTo>
                <a:cubicBezTo>
                  <a:pt x="172" y="560"/>
                  <a:pt x="172" y="560"/>
                  <a:pt x="172" y="560"/>
                </a:cubicBezTo>
                <a:cubicBezTo>
                  <a:pt x="172" y="548"/>
                  <a:pt x="156" y="526"/>
                  <a:pt x="145" y="518"/>
                </a:cubicBezTo>
                <a:cubicBezTo>
                  <a:pt x="107" y="486"/>
                  <a:pt x="53" y="495"/>
                  <a:pt x="26" y="535"/>
                </a:cubicBezTo>
                <a:cubicBezTo>
                  <a:pt x="23" y="540"/>
                  <a:pt x="16" y="553"/>
                  <a:pt x="16" y="560"/>
                </a:cubicBezTo>
                <a:close/>
                <a:moveTo>
                  <a:pt x="143" y="505"/>
                </a:moveTo>
                <a:cubicBezTo>
                  <a:pt x="155" y="515"/>
                  <a:pt x="163" y="521"/>
                  <a:pt x="172" y="537"/>
                </a:cubicBezTo>
                <a:cubicBezTo>
                  <a:pt x="173" y="539"/>
                  <a:pt x="174" y="542"/>
                  <a:pt x="175" y="544"/>
                </a:cubicBezTo>
                <a:cubicBezTo>
                  <a:pt x="176" y="545"/>
                  <a:pt x="176" y="547"/>
                  <a:pt x="177" y="548"/>
                </a:cubicBezTo>
                <a:cubicBezTo>
                  <a:pt x="177" y="550"/>
                  <a:pt x="177" y="548"/>
                  <a:pt x="178" y="550"/>
                </a:cubicBezTo>
                <a:cubicBezTo>
                  <a:pt x="178" y="551"/>
                  <a:pt x="178" y="551"/>
                  <a:pt x="179" y="551"/>
                </a:cubicBezTo>
                <a:cubicBezTo>
                  <a:pt x="182" y="539"/>
                  <a:pt x="193" y="522"/>
                  <a:pt x="203" y="514"/>
                </a:cubicBezTo>
                <a:cubicBezTo>
                  <a:pt x="206" y="511"/>
                  <a:pt x="211" y="508"/>
                  <a:pt x="214" y="505"/>
                </a:cubicBezTo>
                <a:cubicBezTo>
                  <a:pt x="213" y="498"/>
                  <a:pt x="206" y="490"/>
                  <a:pt x="202" y="487"/>
                </a:cubicBezTo>
                <a:cubicBezTo>
                  <a:pt x="181" y="468"/>
                  <a:pt x="146" y="484"/>
                  <a:pt x="143" y="505"/>
                </a:cubicBezTo>
                <a:close/>
                <a:moveTo>
                  <a:pt x="122" y="495"/>
                </a:moveTo>
                <a:cubicBezTo>
                  <a:pt x="135" y="500"/>
                  <a:pt x="135" y="500"/>
                  <a:pt x="135" y="500"/>
                </a:cubicBezTo>
                <a:cubicBezTo>
                  <a:pt x="141" y="485"/>
                  <a:pt x="156" y="470"/>
                  <a:pt x="178" y="470"/>
                </a:cubicBezTo>
                <a:cubicBezTo>
                  <a:pt x="189" y="470"/>
                  <a:pt x="199" y="474"/>
                  <a:pt x="206" y="479"/>
                </a:cubicBezTo>
                <a:cubicBezTo>
                  <a:pt x="210" y="482"/>
                  <a:pt x="212" y="484"/>
                  <a:pt x="215" y="488"/>
                </a:cubicBezTo>
                <a:cubicBezTo>
                  <a:pt x="218" y="492"/>
                  <a:pt x="219" y="496"/>
                  <a:pt x="222" y="500"/>
                </a:cubicBezTo>
                <a:cubicBezTo>
                  <a:pt x="235" y="495"/>
                  <a:pt x="235" y="495"/>
                  <a:pt x="235" y="495"/>
                </a:cubicBezTo>
                <a:cubicBezTo>
                  <a:pt x="233" y="485"/>
                  <a:pt x="221" y="473"/>
                  <a:pt x="215" y="468"/>
                </a:cubicBezTo>
                <a:cubicBezTo>
                  <a:pt x="206" y="461"/>
                  <a:pt x="193" y="456"/>
                  <a:pt x="179" y="456"/>
                </a:cubicBezTo>
                <a:cubicBezTo>
                  <a:pt x="154" y="456"/>
                  <a:pt x="128" y="474"/>
                  <a:pt x="122" y="495"/>
                </a:cubicBezTo>
                <a:close/>
                <a:moveTo>
                  <a:pt x="102" y="491"/>
                </a:moveTo>
                <a:cubicBezTo>
                  <a:pt x="114" y="493"/>
                  <a:pt x="114" y="493"/>
                  <a:pt x="114" y="493"/>
                </a:cubicBezTo>
                <a:cubicBezTo>
                  <a:pt x="133" y="446"/>
                  <a:pt x="186" y="436"/>
                  <a:pt x="220" y="462"/>
                </a:cubicBezTo>
                <a:cubicBezTo>
                  <a:pt x="235" y="474"/>
                  <a:pt x="234" y="478"/>
                  <a:pt x="243" y="493"/>
                </a:cubicBezTo>
                <a:cubicBezTo>
                  <a:pt x="255" y="491"/>
                  <a:pt x="255" y="491"/>
                  <a:pt x="255" y="491"/>
                </a:cubicBezTo>
                <a:cubicBezTo>
                  <a:pt x="251" y="475"/>
                  <a:pt x="237" y="460"/>
                  <a:pt x="228" y="452"/>
                </a:cubicBezTo>
                <a:cubicBezTo>
                  <a:pt x="200" y="430"/>
                  <a:pt x="159" y="430"/>
                  <a:pt x="129" y="452"/>
                </a:cubicBezTo>
                <a:cubicBezTo>
                  <a:pt x="121" y="459"/>
                  <a:pt x="105" y="476"/>
                  <a:pt x="102" y="491"/>
                </a:cubicBezTo>
                <a:close/>
                <a:moveTo>
                  <a:pt x="57" y="441"/>
                </a:moveTo>
                <a:cubicBezTo>
                  <a:pt x="57" y="441"/>
                  <a:pt x="57" y="441"/>
                  <a:pt x="57" y="441"/>
                </a:cubicBezTo>
                <a:cubicBezTo>
                  <a:pt x="59" y="443"/>
                  <a:pt x="59" y="443"/>
                  <a:pt x="59" y="443"/>
                </a:cubicBezTo>
                <a:cubicBezTo>
                  <a:pt x="66" y="448"/>
                  <a:pt x="72" y="452"/>
                  <a:pt x="78" y="460"/>
                </a:cubicBezTo>
                <a:cubicBezTo>
                  <a:pt x="87" y="472"/>
                  <a:pt x="86" y="472"/>
                  <a:pt x="91" y="482"/>
                </a:cubicBezTo>
                <a:cubicBezTo>
                  <a:pt x="96" y="492"/>
                  <a:pt x="96" y="476"/>
                  <a:pt x="110" y="460"/>
                </a:cubicBezTo>
                <a:cubicBezTo>
                  <a:pt x="114" y="455"/>
                  <a:pt x="123" y="445"/>
                  <a:pt x="131" y="441"/>
                </a:cubicBezTo>
                <a:cubicBezTo>
                  <a:pt x="130" y="424"/>
                  <a:pt x="113" y="409"/>
                  <a:pt x="94" y="409"/>
                </a:cubicBezTo>
                <a:cubicBezTo>
                  <a:pt x="75" y="409"/>
                  <a:pt x="59" y="423"/>
                  <a:pt x="57" y="441"/>
                </a:cubicBezTo>
                <a:close/>
                <a:moveTo>
                  <a:pt x="36" y="431"/>
                </a:moveTo>
                <a:cubicBezTo>
                  <a:pt x="49" y="436"/>
                  <a:pt x="49" y="436"/>
                  <a:pt x="49" y="436"/>
                </a:cubicBezTo>
                <a:cubicBezTo>
                  <a:pt x="53" y="418"/>
                  <a:pt x="71" y="401"/>
                  <a:pt x="93" y="401"/>
                </a:cubicBezTo>
                <a:cubicBezTo>
                  <a:pt x="116" y="401"/>
                  <a:pt x="135" y="417"/>
                  <a:pt x="138" y="436"/>
                </a:cubicBezTo>
                <a:cubicBezTo>
                  <a:pt x="152" y="431"/>
                  <a:pt x="152" y="431"/>
                  <a:pt x="152" y="431"/>
                </a:cubicBezTo>
                <a:cubicBezTo>
                  <a:pt x="149" y="418"/>
                  <a:pt x="139" y="405"/>
                  <a:pt x="132" y="400"/>
                </a:cubicBezTo>
                <a:cubicBezTo>
                  <a:pt x="89" y="367"/>
                  <a:pt x="41" y="400"/>
                  <a:pt x="36" y="431"/>
                </a:cubicBezTo>
                <a:close/>
                <a:moveTo>
                  <a:pt x="16" y="428"/>
                </a:moveTo>
                <a:cubicBezTo>
                  <a:pt x="27" y="429"/>
                  <a:pt x="27" y="429"/>
                  <a:pt x="27" y="429"/>
                </a:cubicBezTo>
                <a:cubicBezTo>
                  <a:pt x="35" y="414"/>
                  <a:pt x="33" y="409"/>
                  <a:pt x="50" y="394"/>
                </a:cubicBezTo>
                <a:cubicBezTo>
                  <a:pt x="85" y="364"/>
                  <a:pt x="145" y="377"/>
                  <a:pt x="160" y="429"/>
                </a:cubicBezTo>
                <a:cubicBezTo>
                  <a:pt x="172" y="427"/>
                  <a:pt x="172" y="427"/>
                  <a:pt x="172" y="427"/>
                </a:cubicBezTo>
                <a:cubicBezTo>
                  <a:pt x="169" y="410"/>
                  <a:pt x="155" y="392"/>
                  <a:pt x="146" y="385"/>
                </a:cubicBezTo>
                <a:cubicBezTo>
                  <a:pt x="115" y="360"/>
                  <a:pt x="71" y="360"/>
                  <a:pt x="42" y="384"/>
                </a:cubicBezTo>
                <a:cubicBezTo>
                  <a:pt x="33" y="392"/>
                  <a:pt x="18" y="409"/>
                  <a:pt x="16" y="428"/>
                </a:cubicBezTo>
                <a:close/>
                <a:moveTo>
                  <a:pt x="57" y="308"/>
                </a:moveTo>
                <a:cubicBezTo>
                  <a:pt x="66" y="317"/>
                  <a:pt x="66" y="313"/>
                  <a:pt x="77" y="327"/>
                </a:cubicBezTo>
                <a:cubicBezTo>
                  <a:pt x="88" y="340"/>
                  <a:pt x="89" y="347"/>
                  <a:pt x="93" y="352"/>
                </a:cubicBezTo>
                <a:cubicBezTo>
                  <a:pt x="126" y="353"/>
                  <a:pt x="144" y="312"/>
                  <a:pt x="123" y="290"/>
                </a:cubicBezTo>
                <a:cubicBezTo>
                  <a:pt x="95" y="260"/>
                  <a:pt x="57" y="284"/>
                  <a:pt x="57" y="308"/>
                </a:cubicBezTo>
                <a:close/>
                <a:moveTo>
                  <a:pt x="36" y="299"/>
                </a:moveTo>
                <a:cubicBezTo>
                  <a:pt x="48" y="303"/>
                  <a:pt x="48" y="303"/>
                  <a:pt x="48" y="303"/>
                </a:cubicBezTo>
                <a:cubicBezTo>
                  <a:pt x="51" y="300"/>
                  <a:pt x="53" y="280"/>
                  <a:pt x="78" y="271"/>
                </a:cubicBezTo>
                <a:cubicBezTo>
                  <a:pt x="97" y="264"/>
                  <a:pt x="114" y="270"/>
                  <a:pt x="125" y="281"/>
                </a:cubicBezTo>
                <a:cubicBezTo>
                  <a:pt x="144" y="298"/>
                  <a:pt x="144" y="329"/>
                  <a:pt x="126" y="347"/>
                </a:cubicBezTo>
                <a:cubicBezTo>
                  <a:pt x="120" y="353"/>
                  <a:pt x="116" y="355"/>
                  <a:pt x="107" y="358"/>
                </a:cubicBezTo>
                <a:cubicBezTo>
                  <a:pt x="112" y="360"/>
                  <a:pt x="117" y="361"/>
                  <a:pt x="123" y="363"/>
                </a:cubicBezTo>
                <a:cubicBezTo>
                  <a:pt x="128" y="365"/>
                  <a:pt x="129" y="363"/>
                  <a:pt x="135" y="358"/>
                </a:cubicBezTo>
                <a:cubicBezTo>
                  <a:pt x="159" y="336"/>
                  <a:pt x="160" y="296"/>
                  <a:pt x="136" y="271"/>
                </a:cubicBezTo>
                <a:cubicBezTo>
                  <a:pt x="99" y="234"/>
                  <a:pt x="42" y="262"/>
                  <a:pt x="36" y="299"/>
                </a:cubicBezTo>
                <a:close/>
                <a:moveTo>
                  <a:pt x="16" y="295"/>
                </a:moveTo>
                <a:cubicBezTo>
                  <a:pt x="27" y="296"/>
                  <a:pt x="27" y="296"/>
                  <a:pt x="27" y="296"/>
                </a:cubicBezTo>
                <a:cubicBezTo>
                  <a:pt x="32" y="288"/>
                  <a:pt x="32" y="279"/>
                  <a:pt x="42" y="269"/>
                </a:cubicBezTo>
                <a:cubicBezTo>
                  <a:pt x="49" y="262"/>
                  <a:pt x="55" y="256"/>
                  <a:pt x="66" y="251"/>
                </a:cubicBezTo>
                <a:cubicBezTo>
                  <a:pt x="124" y="225"/>
                  <a:pt x="184" y="288"/>
                  <a:pt x="155" y="345"/>
                </a:cubicBezTo>
                <a:cubicBezTo>
                  <a:pt x="146" y="361"/>
                  <a:pt x="141" y="362"/>
                  <a:pt x="136" y="368"/>
                </a:cubicBezTo>
                <a:cubicBezTo>
                  <a:pt x="146" y="375"/>
                  <a:pt x="146" y="375"/>
                  <a:pt x="146" y="375"/>
                </a:cubicBezTo>
                <a:cubicBezTo>
                  <a:pt x="150" y="373"/>
                  <a:pt x="156" y="366"/>
                  <a:pt x="158" y="363"/>
                </a:cubicBezTo>
                <a:cubicBezTo>
                  <a:pt x="186" y="326"/>
                  <a:pt x="177" y="272"/>
                  <a:pt x="137" y="246"/>
                </a:cubicBezTo>
                <a:cubicBezTo>
                  <a:pt x="116" y="232"/>
                  <a:pt x="84" y="229"/>
                  <a:pt x="59" y="241"/>
                </a:cubicBezTo>
                <a:cubicBezTo>
                  <a:pt x="49" y="246"/>
                  <a:pt x="39" y="253"/>
                  <a:pt x="32" y="262"/>
                </a:cubicBezTo>
                <a:cubicBezTo>
                  <a:pt x="27" y="268"/>
                  <a:pt x="16" y="284"/>
                  <a:pt x="16" y="295"/>
                </a:cubicBezTo>
                <a:close/>
              </a:path>
            </a:pathLst>
          </a:custGeom>
          <a:solidFill>
            <a:srgbClr val="E8C85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44"/>
          <p:cNvSpPr>
            <a:spLocks noEditPoints="1"/>
          </p:cNvSpPr>
          <p:nvPr/>
        </p:nvSpPr>
        <p:spPr bwMode="auto">
          <a:xfrm>
            <a:off x="3076192" y="6360319"/>
            <a:ext cx="1141413" cy="339725"/>
          </a:xfrm>
          <a:custGeom>
            <a:avLst/>
            <a:gdLst>
              <a:gd name="T0" fmla="*/ 270 w 333"/>
              <a:gd name="T1" fmla="*/ 0 h 99"/>
              <a:gd name="T2" fmla="*/ 7 w 333"/>
              <a:gd name="T3" fmla="*/ 12 h 99"/>
              <a:gd name="T4" fmla="*/ 13 w 333"/>
              <a:gd name="T5" fmla="*/ 6 h 99"/>
              <a:gd name="T6" fmla="*/ 38 w 333"/>
              <a:gd name="T7" fmla="*/ 6 h 99"/>
              <a:gd name="T8" fmla="*/ 45 w 333"/>
              <a:gd name="T9" fmla="*/ 12 h 99"/>
              <a:gd name="T10" fmla="*/ 82 w 333"/>
              <a:gd name="T11" fmla="*/ 0 h 99"/>
              <a:gd name="T12" fmla="*/ 120 w 333"/>
              <a:gd name="T13" fmla="*/ 12 h 99"/>
              <a:gd name="T14" fmla="*/ 113 w 333"/>
              <a:gd name="T15" fmla="*/ 6 h 99"/>
              <a:gd name="T16" fmla="*/ 120 w 333"/>
              <a:gd name="T17" fmla="*/ 0 h 99"/>
              <a:gd name="T18" fmla="*/ 26 w 333"/>
              <a:gd name="T19" fmla="*/ 41 h 99"/>
              <a:gd name="T20" fmla="*/ 32 w 333"/>
              <a:gd name="T21" fmla="*/ 35 h 99"/>
              <a:gd name="T22" fmla="*/ 57 w 333"/>
              <a:gd name="T23" fmla="*/ 35 h 99"/>
              <a:gd name="T24" fmla="*/ 63 w 333"/>
              <a:gd name="T25" fmla="*/ 41 h 99"/>
              <a:gd name="T26" fmla="*/ 101 w 333"/>
              <a:gd name="T27" fmla="*/ 28 h 99"/>
              <a:gd name="T28" fmla="*/ 45 w 333"/>
              <a:gd name="T29" fmla="*/ 70 h 99"/>
              <a:gd name="T30" fmla="*/ 51 w 333"/>
              <a:gd name="T31" fmla="*/ 64 h 99"/>
              <a:gd name="T32" fmla="*/ 76 w 333"/>
              <a:gd name="T33" fmla="*/ 64 h 99"/>
              <a:gd name="T34" fmla="*/ 82 w 333"/>
              <a:gd name="T35" fmla="*/ 70 h 99"/>
              <a:gd name="T36" fmla="*/ 119 w 333"/>
              <a:gd name="T37" fmla="*/ 70 h 99"/>
              <a:gd name="T38" fmla="*/ 120 w 333"/>
              <a:gd name="T39" fmla="*/ 57 h 99"/>
              <a:gd name="T40" fmla="*/ 120 w 333"/>
              <a:gd name="T41" fmla="*/ 70 h 99"/>
              <a:gd name="T42" fmla="*/ 63 w 333"/>
              <a:gd name="T43" fmla="*/ 86 h 99"/>
              <a:gd name="T44" fmla="*/ 101 w 333"/>
              <a:gd name="T45" fmla="*/ 99 h 99"/>
              <a:gd name="T46" fmla="*/ 108 w 333"/>
              <a:gd name="T47" fmla="*/ 92 h 99"/>
              <a:gd name="T48" fmla="*/ 239 w 333"/>
              <a:gd name="T49" fmla="*/ 6 h 99"/>
              <a:gd name="T50" fmla="*/ 232 w 333"/>
              <a:gd name="T51" fmla="*/ 12 h 99"/>
              <a:gd name="T52" fmla="*/ 195 w 333"/>
              <a:gd name="T53" fmla="*/ 0 h 99"/>
              <a:gd name="T54" fmla="*/ 157 w 333"/>
              <a:gd name="T55" fmla="*/ 12 h 99"/>
              <a:gd name="T56" fmla="*/ 150 w 333"/>
              <a:gd name="T57" fmla="*/ 6 h 99"/>
              <a:gd name="T58" fmla="*/ 295 w 333"/>
              <a:gd name="T59" fmla="*/ 35 h 99"/>
              <a:gd name="T60" fmla="*/ 289 w 333"/>
              <a:gd name="T61" fmla="*/ 41 h 99"/>
              <a:gd name="T62" fmla="*/ 251 w 333"/>
              <a:gd name="T63" fmla="*/ 28 h 99"/>
              <a:gd name="T64" fmla="*/ 213 w 333"/>
              <a:gd name="T65" fmla="*/ 41 h 99"/>
              <a:gd name="T66" fmla="*/ 207 w 333"/>
              <a:gd name="T67" fmla="*/ 35 h 99"/>
              <a:gd name="T68" fmla="*/ 182 w 333"/>
              <a:gd name="T69" fmla="*/ 35 h 99"/>
              <a:gd name="T70" fmla="*/ 176 w 333"/>
              <a:gd name="T71" fmla="*/ 41 h 99"/>
              <a:gd name="T72" fmla="*/ 138 w 333"/>
              <a:gd name="T73" fmla="*/ 28 h 99"/>
              <a:gd name="T74" fmla="*/ 308 w 333"/>
              <a:gd name="T75" fmla="*/ 70 h 99"/>
              <a:gd name="T76" fmla="*/ 302 w 333"/>
              <a:gd name="T77" fmla="*/ 64 h 99"/>
              <a:gd name="T78" fmla="*/ 276 w 333"/>
              <a:gd name="T79" fmla="*/ 64 h 99"/>
              <a:gd name="T80" fmla="*/ 270 w 333"/>
              <a:gd name="T81" fmla="*/ 70 h 99"/>
              <a:gd name="T82" fmla="*/ 232 w 333"/>
              <a:gd name="T83" fmla="*/ 57 h 99"/>
              <a:gd name="T84" fmla="*/ 195 w 333"/>
              <a:gd name="T85" fmla="*/ 70 h 99"/>
              <a:gd name="T86" fmla="*/ 188 w 333"/>
              <a:gd name="T87" fmla="*/ 64 h 99"/>
              <a:gd name="T88" fmla="*/ 163 w 333"/>
              <a:gd name="T89" fmla="*/ 64 h 99"/>
              <a:gd name="T90" fmla="*/ 157 w 333"/>
              <a:gd name="T91" fmla="*/ 70 h 99"/>
              <a:gd name="T92" fmla="*/ 327 w 333"/>
              <a:gd name="T93" fmla="*/ 86 h 99"/>
              <a:gd name="T94" fmla="*/ 289 w 333"/>
              <a:gd name="T95" fmla="*/ 99 h 99"/>
              <a:gd name="T96" fmla="*/ 283 w 333"/>
              <a:gd name="T97" fmla="*/ 92 h 99"/>
              <a:gd name="T98" fmla="*/ 258 w 333"/>
              <a:gd name="T99" fmla="*/ 92 h 99"/>
              <a:gd name="T100" fmla="*/ 251 w 333"/>
              <a:gd name="T101" fmla="*/ 99 h 99"/>
              <a:gd name="T102" fmla="*/ 213 w 333"/>
              <a:gd name="T103" fmla="*/ 86 h 99"/>
              <a:gd name="T104" fmla="*/ 176 w 333"/>
              <a:gd name="T105" fmla="*/ 99 h 99"/>
              <a:gd name="T106" fmla="*/ 169 w 333"/>
              <a:gd name="T107" fmla="*/ 92 h 99"/>
              <a:gd name="T108" fmla="*/ 144 w 333"/>
              <a:gd name="T109" fmla="*/ 92 h 99"/>
              <a:gd name="T110" fmla="*/ 138 w 333"/>
              <a:gd name="T11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3" h="99">
                <a:moveTo>
                  <a:pt x="270" y="12"/>
                </a:moveTo>
                <a:cubicBezTo>
                  <a:pt x="274" y="12"/>
                  <a:pt x="276" y="10"/>
                  <a:pt x="276" y="6"/>
                </a:cubicBezTo>
                <a:cubicBezTo>
                  <a:pt x="276" y="3"/>
                  <a:pt x="274" y="0"/>
                  <a:pt x="270" y="0"/>
                </a:cubicBezTo>
                <a:cubicBezTo>
                  <a:pt x="267" y="0"/>
                  <a:pt x="264" y="3"/>
                  <a:pt x="264" y="6"/>
                </a:cubicBezTo>
                <a:cubicBezTo>
                  <a:pt x="264" y="10"/>
                  <a:pt x="267" y="12"/>
                  <a:pt x="270" y="12"/>
                </a:cubicBezTo>
                <a:close/>
                <a:moveTo>
                  <a:pt x="7" y="12"/>
                </a:moveTo>
                <a:cubicBezTo>
                  <a:pt x="3" y="12"/>
                  <a:pt x="0" y="10"/>
                  <a:pt x="0" y="6"/>
                </a:cubicBezTo>
                <a:cubicBezTo>
                  <a:pt x="0" y="3"/>
                  <a:pt x="3" y="0"/>
                  <a:pt x="7" y="0"/>
                </a:cubicBezTo>
                <a:cubicBezTo>
                  <a:pt x="10" y="0"/>
                  <a:pt x="13" y="3"/>
                  <a:pt x="13" y="6"/>
                </a:cubicBezTo>
                <a:cubicBezTo>
                  <a:pt x="13" y="10"/>
                  <a:pt x="10" y="12"/>
                  <a:pt x="7" y="12"/>
                </a:cubicBezTo>
                <a:close/>
                <a:moveTo>
                  <a:pt x="45" y="12"/>
                </a:moveTo>
                <a:cubicBezTo>
                  <a:pt x="41" y="12"/>
                  <a:pt x="38" y="10"/>
                  <a:pt x="38" y="6"/>
                </a:cubicBezTo>
                <a:cubicBezTo>
                  <a:pt x="38" y="3"/>
                  <a:pt x="41" y="0"/>
                  <a:pt x="45" y="0"/>
                </a:cubicBezTo>
                <a:cubicBezTo>
                  <a:pt x="48" y="0"/>
                  <a:pt x="51" y="3"/>
                  <a:pt x="51" y="6"/>
                </a:cubicBezTo>
                <a:cubicBezTo>
                  <a:pt x="51" y="10"/>
                  <a:pt x="48" y="12"/>
                  <a:pt x="45" y="12"/>
                </a:cubicBezTo>
                <a:close/>
                <a:moveTo>
                  <a:pt x="82" y="12"/>
                </a:moveTo>
                <a:cubicBezTo>
                  <a:pt x="79" y="12"/>
                  <a:pt x="76" y="10"/>
                  <a:pt x="76" y="6"/>
                </a:cubicBezTo>
                <a:cubicBezTo>
                  <a:pt x="76" y="3"/>
                  <a:pt x="79" y="0"/>
                  <a:pt x="82" y="0"/>
                </a:cubicBezTo>
                <a:cubicBezTo>
                  <a:pt x="86" y="0"/>
                  <a:pt x="89" y="3"/>
                  <a:pt x="89" y="6"/>
                </a:cubicBezTo>
                <a:cubicBezTo>
                  <a:pt x="89" y="10"/>
                  <a:pt x="86" y="12"/>
                  <a:pt x="82" y="12"/>
                </a:cubicBezTo>
                <a:close/>
                <a:moveTo>
                  <a:pt x="120" y="12"/>
                </a:moveTo>
                <a:cubicBezTo>
                  <a:pt x="120" y="12"/>
                  <a:pt x="120" y="12"/>
                  <a:pt x="120" y="12"/>
                </a:cubicBezTo>
                <a:cubicBezTo>
                  <a:pt x="119" y="12"/>
                  <a:pt x="119" y="12"/>
                  <a:pt x="119" y="12"/>
                </a:cubicBezTo>
                <a:cubicBezTo>
                  <a:pt x="115" y="12"/>
                  <a:pt x="113" y="10"/>
                  <a:pt x="113" y="6"/>
                </a:cubicBezTo>
                <a:cubicBezTo>
                  <a:pt x="113" y="3"/>
                  <a:pt x="115" y="0"/>
                  <a:pt x="119" y="0"/>
                </a:cubicBezTo>
                <a:cubicBezTo>
                  <a:pt x="119" y="0"/>
                  <a:pt x="119" y="0"/>
                  <a:pt x="120" y="0"/>
                </a:cubicBezTo>
                <a:cubicBezTo>
                  <a:pt x="120" y="0"/>
                  <a:pt x="120" y="0"/>
                  <a:pt x="120" y="0"/>
                </a:cubicBezTo>
                <a:cubicBezTo>
                  <a:pt x="124" y="0"/>
                  <a:pt x="126" y="3"/>
                  <a:pt x="126" y="6"/>
                </a:cubicBezTo>
                <a:cubicBezTo>
                  <a:pt x="126" y="10"/>
                  <a:pt x="124" y="12"/>
                  <a:pt x="120" y="12"/>
                </a:cubicBezTo>
                <a:close/>
                <a:moveTo>
                  <a:pt x="26" y="41"/>
                </a:moveTo>
                <a:cubicBezTo>
                  <a:pt x="22" y="41"/>
                  <a:pt x="19" y="38"/>
                  <a:pt x="19" y="35"/>
                </a:cubicBezTo>
                <a:cubicBezTo>
                  <a:pt x="19" y="31"/>
                  <a:pt x="22" y="28"/>
                  <a:pt x="26" y="28"/>
                </a:cubicBezTo>
                <a:cubicBezTo>
                  <a:pt x="29" y="28"/>
                  <a:pt x="32" y="31"/>
                  <a:pt x="32" y="35"/>
                </a:cubicBezTo>
                <a:cubicBezTo>
                  <a:pt x="32" y="38"/>
                  <a:pt x="29" y="41"/>
                  <a:pt x="26" y="41"/>
                </a:cubicBezTo>
                <a:close/>
                <a:moveTo>
                  <a:pt x="63" y="41"/>
                </a:moveTo>
                <a:cubicBezTo>
                  <a:pt x="60" y="41"/>
                  <a:pt x="57" y="38"/>
                  <a:pt x="57" y="35"/>
                </a:cubicBezTo>
                <a:cubicBezTo>
                  <a:pt x="57" y="31"/>
                  <a:pt x="60" y="28"/>
                  <a:pt x="63" y="28"/>
                </a:cubicBezTo>
                <a:cubicBezTo>
                  <a:pt x="67" y="28"/>
                  <a:pt x="70" y="31"/>
                  <a:pt x="70" y="35"/>
                </a:cubicBezTo>
                <a:cubicBezTo>
                  <a:pt x="70" y="38"/>
                  <a:pt x="67" y="41"/>
                  <a:pt x="63" y="41"/>
                </a:cubicBezTo>
                <a:close/>
                <a:moveTo>
                  <a:pt x="101" y="41"/>
                </a:moveTo>
                <a:cubicBezTo>
                  <a:pt x="98" y="41"/>
                  <a:pt x="95" y="38"/>
                  <a:pt x="95" y="35"/>
                </a:cubicBezTo>
                <a:cubicBezTo>
                  <a:pt x="95" y="31"/>
                  <a:pt x="98" y="28"/>
                  <a:pt x="101" y="28"/>
                </a:cubicBezTo>
                <a:cubicBezTo>
                  <a:pt x="105" y="28"/>
                  <a:pt x="108" y="31"/>
                  <a:pt x="108" y="35"/>
                </a:cubicBezTo>
                <a:cubicBezTo>
                  <a:pt x="108" y="38"/>
                  <a:pt x="105" y="41"/>
                  <a:pt x="101" y="41"/>
                </a:cubicBezTo>
                <a:close/>
                <a:moveTo>
                  <a:pt x="45" y="70"/>
                </a:moveTo>
                <a:cubicBezTo>
                  <a:pt x="41" y="70"/>
                  <a:pt x="38" y="67"/>
                  <a:pt x="38" y="64"/>
                </a:cubicBezTo>
                <a:cubicBezTo>
                  <a:pt x="38" y="60"/>
                  <a:pt x="41" y="57"/>
                  <a:pt x="45" y="57"/>
                </a:cubicBezTo>
                <a:cubicBezTo>
                  <a:pt x="48" y="57"/>
                  <a:pt x="51" y="60"/>
                  <a:pt x="51" y="64"/>
                </a:cubicBezTo>
                <a:cubicBezTo>
                  <a:pt x="51" y="67"/>
                  <a:pt x="48" y="70"/>
                  <a:pt x="45" y="70"/>
                </a:cubicBezTo>
                <a:close/>
                <a:moveTo>
                  <a:pt x="82" y="70"/>
                </a:moveTo>
                <a:cubicBezTo>
                  <a:pt x="79" y="70"/>
                  <a:pt x="76" y="67"/>
                  <a:pt x="76" y="64"/>
                </a:cubicBezTo>
                <a:cubicBezTo>
                  <a:pt x="76" y="60"/>
                  <a:pt x="79" y="57"/>
                  <a:pt x="82" y="57"/>
                </a:cubicBezTo>
                <a:cubicBezTo>
                  <a:pt x="86" y="57"/>
                  <a:pt x="89" y="60"/>
                  <a:pt x="89" y="64"/>
                </a:cubicBezTo>
                <a:cubicBezTo>
                  <a:pt x="89" y="67"/>
                  <a:pt x="86" y="70"/>
                  <a:pt x="82" y="70"/>
                </a:cubicBezTo>
                <a:close/>
                <a:moveTo>
                  <a:pt x="120" y="70"/>
                </a:moveTo>
                <a:cubicBezTo>
                  <a:pt x="120" y="70"/>
                  <a:pt x="120" y="70"/>
                  <a:pt x="120" y="70"/>
                </a:cubicBezTo>
                <a:cubicBezTo>
                  <a:pt x="119" y="70"/>
                  <a:pt x="119" y="70"/>
                  <a:pt x="119" y="70"/>
                </a:cubicBezTo>
                <a:cubicBezTo>
                  <a:pt x="115" y="70"/>
                  <a:pt x="113" y="67"/>
                  <a:pt x="113" y="64"/>
                </a:cubicBezTo>
                <a:cubicBezTo>
                  <a:pt x="113" y="60"/>
                  <a:pt x="115" y="57"/>
                  <a:pt x="119" y="57"/>
                </a:cubicBezTo>
                <a:cubicBezTo>
                  <a:pt x="119" y="57"/>
                  <a:pt x="119" y="57"/>
                  <a:pt x="120" y="57"/>
                </a:cubicBezTo>
                <a:cubicBezTo>
                  <a:pt x="120" y="57"/>
                  <a:pt x="120" y="57"/>
                  <a:pt x="120" y="57"/>
                </a:cubicBezTo>
                <a:cubicBezTo>
                  <a:pt x="124" y="57"/>
                  <a:pt x="126" y="60"/>
                  <a:pt x="126" y="64"/>
                </a:cubicBezTo>
                <a:cubicBezTo>
                  <a:pt x="126" y="67"/>
                  <a:pt x="124" y="70"/>
                  <a:pt x="120" y="70"/>
                </a:cubicBezTo>
                <a:close/>
                <a:moveTo>
                  <a:pt x="63" y="99"/>
                </a:moveTo>
                <a:cubicBezTo>
                  <a:pt x="60" y="99"/>
                  <a:pt x="57" y="96"/>
                  <a:pt x="57" y="92"/>
                </a:cubicBezTo>
                <a:cubicBezTo>
                  <a:pt x="57" y="89"/>
                  <a:pt x="60" y="86"/>
                  <a:pt x="63" y="86"/>
                </a:cubicBezTo>
                <a:cubicBezTo>
                  <a:pt x="67" y="86"/>
                  <a:pt x="70" y="89"/>
                  <a:pt x="70" y="92"/>
                </a:cubicBezTo>
                <a:cubicBezTo>
                  <a:pt x="70" y="96"/>
                  <a:pt x="67" y="99"/>
                  <a:pt x="63" y="99"/>
                </a:cubicBezTo>
                <a:close/>
                <a:moveTo>
                  <a:pt x="101" y="99"/>
                </a:moveTo>
                <a:cubicBezTo>
                  <a:pt x="98" y="99"/>
                  <a:pt x="95" y="96"/>
                  <a:pt x="95" y="92"/>
                </a:cubicBezTo>
                <a:cubicBezTo>
                  <a:pt x="95" y="89"/>
                  <a:pt x="98" y="86"/>
                  <a:pt x="101" y="86"/>
                </a:cubicBezTo>
                <a:cubicBezTo>
                  <a:pt x="105" y="86"/>
                  <a:pt x="108" y="89"/>
                  <a:pt x="108" y="92"/>
                </a:cubicBezTo>
                <a:cubicBezTo>
                  <a:pt x="108" y="96"/>
                  <a:pt x="105" y="99"/>
                  <a:pt x="101" y="99"/>
                </a:cubicBezTo>
                <a:close/>
                <a:moveTo>
                  <a:pt x="232" y="12"/>
                </a:moveTo>
                <a:cubicBezTo>
                  <a:pt x="236" y="12"/>
                  <a:pt x="239" y="10"/>
                  <a:pt x="239" y="6"/>
                </a:cubicBezTo>
                <a:cubicBezTo>
                  <a:pt x="239" y="3"/>
                  <a:pt x="236" y="0"/>
                  <a:pt x="232" y="0"/>
                </a:cubicBezTo>
                <a:cubicBezTo>
                  <a:pt x="229" y="0"/>
                  <a:pt x="226" y="3"/>
                  <a:pt x="226" y="6"/>
                </a:cubicBezTo>
                <a:cubicBezTo>
                  <a:pt x="226" y="10"/>
                  <a:pt x="229" y="12"/>
                  <a:pt x="232" y="12"/>
                </a:cubicBezTo>
                <a:close/>
                <a:moveTo>
                  <a:pt x="195" y="12"/>
                </a:moveTo>
                <a:cubicBezTo>
                  <a:pt x="198" y="12"/>
                  <a:pt x="201" y="10"/>
                  <a:pt x="201" y="6"/>
                </a:cubicBezTo>
                <a:cubicBezTo>
                  <a:pt x="201" y="3"/>
                  <a:pt x="198" y="0"/>
                  <a:pt x="195" y="0"/>
                </a:cubicBezTo>
                <a:cubicBezTo>
                  <a:pt x="191" y="0"/>
                  <a:pt x="188" y="3"/>
                  <a:pt x="188" y="6"/>
                </a:cubicBezTo>
                <a:cubicBezTo>
                  <a:pt x="188" y="10"/>
                  <a:pt x="191" y="12"/>
                  <a:pt x="195" y="12"/>
                </a:cubicBezTo>
                <a:close/>
                <a:moveTo>
                  <a:pt x="157" y="12"/>
                </a:moveTo>
                <a:cubicBezTo>
                  <a:pt x="160" y="12"/>
                  <a:pt x="163" y="10"/>
                  <a:pt x="163" y="6"/>
                </a:cubicBezTo>
                <a:cubicBezTo>
                  <a:pt x="163" y="3"/>
                  <a:pt x="160" y="0"/>
                  <a:pt x="157" y="0"/>
                </a:cubicBezTo>
                <a:cubicBezTo>
                  <a:pt x="153" y="0"/>
                  <a:pt x="150" y="3"/>
                  <a:pt x="150" y="6"/>
                </a:cubicBezTo>
                <a:cubicBezTo>
                  <a:pt x="150" y="10"/>
                  <a:pt x="153" y="12"/>
                  <a:pt x="157" y="12"/>
                </a:cubicBezTo>
                <a:close/>
                <a:moveTo>
                  <a:pt x="289" y="41"/>
                </a:moveTo>
                <a:cubicBezTo>
                  <a:pt x="293" y="41"/>
                  <a:pt x="295" y="38"/>
                  <a:pt x="295" y="35"/>
                </a:cubicBezTo>
                <a:cubicBezTo>
                  <a:pt x="295" y="31"/>
                  <a:pt x="293" y="28"/>
                  <a:pt x="289" y="28"/>
                </a:cubicBezTo>
                <a:cubicBezTo>
                  <a:pt x="285" y="28"/>
                  <a:pt x="283" y="31"/>
                  <a:pt x="283" y="35"/>
                </a:cubicBezTo>
                <a:cubicBezTo>
                  <a:pt x="283" y="38"/>
                  <a:pt x="285" y="41"/>
                  <a:pt x="289" y="41"/>
                </a:cubicBezTo>
                <a:close/>
                <a:moveTo>
                  <a:pt x="251" y="41"/>
                </a:moveTo>
                <a:cubicBezTo>
                  <a:pt x="255" y="41"/>
                  <a:pt x="258" y="38"/>
                  <a:pt x="258" y="35"/>
                </a:cubicBezTo>
                <a:cubicBezTo>
                  <a:pt x="258" y="31"/>
                  <a:pt x="255" y="28"/>
                  <a:pt x="251" y="28"/>
                </a:cubicBezTo>
                <a:cubicBezTo>
                  <a:pt x="248" y="28"/>
                  <a:pt x="245" y="31"/>
                  <a:pt x="245" y="35"/>
                </a:cubicBezTo>
                <a:cubicBezTo>
                  <a:pt x="245" y="38"/>
                  <a:pt x="248" y="41"/>
                  <a:pt x="251" y="41"/>
                </a:cubicBezTo>
                <a:close/>
                <a:moveTo>
                  <a:pt x="213" y="41"/>
                </a:moveTo>
                <a:cubicBezTo>
                  <a:pt x="217" y="41"/>
                  <a:pt x="220" y="38"/>
                  <a:pt x="220" y="35"/>
                </a:cubicBezTo>
                <a:cubicBezTo>
                  <a:pt x="220" y="31"/>
                  <a:pt x="217" y="28"/>
                  <a:pt x="213" y="28"/>
                </a:cubicBezTo>
                <a:cubicBezTo>
                  <a:pt x="210" y="28"/>
                  <a:pt x="207" y="31"/>
                  <a:pt x="207" y="35"/>
                </a:cubicBezTo>
                <a:cubicBezTo>
                  <a:pt x="207" y="38"/>
                  <a:pt x="210" y="41"/>
                  <a:pt x="213" y="41"/>
                </a:cubicBezTo>
                <a:close/>
                <a:moveTo>
                  <a:pt x="176" y="41"/>
                </a:moveTo>
                <a:cubicBezTo>
                  <a:pt x="179" y="41"/>
                  <a:pt x="182" y="38"/>
                  <a:pt x="182" y="35"/>
                </a:cubicBezTo>
                <a:cubicBezTo>
                  <a:pt x="182" y="31"/>
                  <a:pt x="179" y="28"/>
                  <a:pt x="176" y="28"/>
                </a:cubicBezTo>
                <a:cubicBezTo>
                  <a:pt x="172" y="28"/>
                  <a:pt x="169" y="31"/>
                  <a:pt x="169" y="35"/>
                </a:cubicBezTo>
                <a:cubicBezTo>
                  <a:pt x="169" y="38"/>
                  <a:pt x="172" y="41"/>
                  <a:pt x="176" y="41"/>
                </a:cubicBezTo>
                <a:close/>
                <a:moveTo>
                  <a:pt x="138" y="41"/>
                </a:moveTo>
                <a:cubicBezTo>
                  <a:pt x="141" y="41"/>
                  <a:pt x="144" y="38"/>
                  <a:pt x="144" y="35"/>
                </a:cubicBezTo>
                <a:cubicBezTo>
                  <a:pt x="144" y="31"/>
                  <a:pt x="141" y="28"/>
                  <a:pt x="138" y="28"/>
                </a:cubicBezTo>
                <a:cubicBezTo>
                  <a:pt x="134" y="28"/>
                  <a:pt x="131" y="31"/>
                  <a:pt x="131" y="35"/>
                </a:cubicBezTo>
                <a:cubicBezTo>
                  <a:pt x="131" y="38"/>
                  <a:pt x="134" y="41"/>
                  <a:pt x="138" y="41"/>
                </a:cubicBezTo>
                <a:close/>
                <a:moveTo>
                  <a:pt x="308" y="70"/>
                </a:moveTo>
                <a:cubicBezTo>
                  <a:pt x="311" y="70"/>
                  <a:pt x="314" y="67"/>
                  <a:pt x="314" y="64"/>
                </a:cubicBezTo>
                <a:cubicBezTo>
                  <a:pt x="314" y="60"/>
                  <a:pt x="311" y="57"/>
                  <a:pt x="308" y="57"/>
                </a:cubicBezTo>
                <a:cubicBezTo>
                  <a:pt x="304" y="57"/>
                  <a:pt x="302" y="60"/>
                  <a:pt x="302" y="64"/>
                </a:cubicBezTo>
                <a:cubicBezTo>
                  <a:pt x="302" y="67"/>
                  <a:pt x="304" y="70"/>
                  <a:pt x="308" y="70"/>
                </a:cubicBezTo>
                <a:close/>
                <a:moveTo>
                  <a:pt x="270" y="70"/>
                </a:moveTo>
                <a:cubicBezTo>
                  <a:pt x="274" y="70"/>
                  <a:pt x="276" y="67"/>
                  <a:pt x="276" y="64"/>
                </a:cubicBezTo>
                <a:cubicBezTo>
                  <a:pt x="276" y="60"/>
                  <a:pt x="274" y="57"/>
                  <a:pt x="270" y="57"/>
                </a:cubicBezTo>
                <a:cubicBezTo>
                  <a:pt x="267" y="57"/>
                  <a:pt x="264" y="60"/>
                  <a:pt x="264" y="64"/>
                </a:cubicBezTo>
                <a:cubicBezTo>
                  <a:pt x="264" y="67"/>
                  <a:pt x="267" y="70"/>
                  <a:pt x="270" y="70"/>
                </a:cubicBezTo>
                <a:close/>
                <a:moveTo>
                  <a:pt x="232" y="70"/>
                </a:moveTo>
                <a:cubicBezTo>
                  <a:pt x="236" y="70"/>
                  <a:pt x="239" y="67"/>
                  <a:pt x="239" y="64"/>
                </a:cubicBezTo>
                <a:cubicBezTo>
                  <a:pt x="239" y="60"/>
                  <a:pt x="236" y="57"/>
                  <a:pt x="232" y="57"/>
                </a:cubicBezTo>
                <a:cubicBezTo>
                  <a:pt x="229" y="57"/>
                  <a:pt x="226" y="60"/>
                  <a:pt x="226" y="64"/>
                </a:cubicBezTo>
                <a:cubicBezTo>
                  <a:pt x="226" y="67"/>
                  <a:pt x="229" y="70"/>
                  <a:pt x="232" y="70"/>
                </a:cubicBezTo>
                <a:close/>
                <a:moveTo>
                  <a:pt x="195" y="70"/>
                </a:moveTo>
                <a:cubicBezTo>
                  <a:pt x="198" y="70"/>
                  <a:pt x="201" y="67"/>
                  <a:pt x="201" y="64"/>
                </a:cubicBezTo>
                <a:cubicBezTo>
                  <a:pt x="201" y="60"/>
                  <a:pt x="198" y="57"/>
                  <a:pt x="195" y="57"/>
                </a:cubicBezTo>
                <a:cubicBezTo>
                  <a:pt x="191" y="57"/>
                  <a:pt x="188" y="60"/>
                  <a:pt x="188" y="64"/>
                </a:cubicBezTo>
                <a:cubicBezTo>
                  <a:pt x="188" y="67"/>
                  <a:pt x="191" y="70"/>
                  <a:pt x="195" y="70"/>
                </a:cubicBezTo>
                <a:close/>
                <a:moveTo>
                  <a:pt x="157" y="70"/>
                </a:moveTo>
                <a:cubicBezTo>
                  <a:pt x="160" y="70"/>
                  <a:pt x="163" y="67"/>
                  <a:pt x="163" y="64"/>
                </a:cubicBezTo>
                <a:cubicBezTo>
                  <a:pt x="163" y="60"/>
                  <a:pt x="160" y="57"/>
                  <a:pt x="157" y="57"/>
                </a:cubicBezTo>
                <a:cubicBezTo>
                  <a:pt x="153" y="57"/>
                  <a:pt x="150" y="60"/>
                  <a:pt x="150" y="64"/>
                </a:cubicBezTo>
                <a:cubicBezTo>
                  <a:pt x="150" y="67"/>
                  <a:pt x="153" y="70"/>
                  <a:pt x="157" y="70"/>
                </a:cubicBezTo>
                <a:close/>
                <a:moveTo>
                  <a:pt x="327" y="99"/>
                </a:moveTo>
                <a:cubicBezTo>
                  <a:pt x="330" y="99"/>
                  <a:pt x="333" y="96"/>
                  <a:pt x="333" y="92"/>
                </a:cubicBezTo>
                <a:cubicBezTo>
                  <a:pt x="333" y="89"/>
                  <a:pt x="330" y="86"/>
                  <a:pt x="327" y="86"/>
                </a:cubicBezTo>
                <a:cubicBezTo>
                  <a:pt x="323" y="86"/>
                  <a:pt x="320" y="89"/>
                  <a:pt x="320" y="92"/>
                </a:cubicBezTo>
                <a:cubicBezTo>
                  <a:pt x="320" y="96"/>
                  <a:pt x="323" y="99"/>
                  <a:pt x="327" y="99"/>
                </a:cubicBezTo>
                <a:close/>
                <a:moveTo>
                  <a:pt x="289" y="99"/>
                </a:moveTo>
                <a:cubicBezTo>
                  <a:pt x="293" y="99"/>
                  <a:pt x="295" y="96"/>
                  <a:pt x="295" y="92"/>
                </a:cubicBezTo>
                <a:cubicBezTo>
                  <a:pt x="295" y="89"/>
                  <a:pt x="293" y="86"/>
                  <a:pt x="289" y="86"/>
                </a:cubicBezTo>
                <a:cubicBezTo>
                  <a:pt x="285" y="86"/>
                  <a:pt x="283" y="89"/>
                  <a:pt x="283" y="92"/>
                </a:cubicBezTo>
                <a:cubicBezTo>
                  <a:pt x="283" y="96"/>
                  <a:pt x="285" y="99"/>
                  <a:pt x="289" y="99"/>
                </a:cubicBezTo>
                <a:close/>
                <a:moveTo>
                  <a:pt x="251" y="99"/>
                </a:moveTo>
                <a:cubicBezTo>
                  <a:pt x="255" y="99"/>
                  <a:pt x="258" y="96"/>
                  <a:pt x="258" y="92"/>
                </a:cubicBezTo>
                <a:cubicBezTo>
                  <a:pt x="258" y="89"/>
                  <a:pt x="255" y="86"/>
                  <a:pt x="251" y="86"/>
                </a:cubicBezTo>
                <a:cubicBezTo>
                  <a:pt x="248" y="86"/>
                  <a:pt x="245" y="89"/>
                  <a:pt x="245" y="92"/>
                </a:cubicBezTo>
                <a:cubicBezTo>
                  <a:pt x="245" y="96"/>
                  <a:pt x="248" y="99"/>
                  <a:pt x="251" y="99"/>
                </a:cubicBezTo>
                <a:close/>
                <a:moveTo>
                  <a:pt x="213" y="99"/>
                </a:moveTo>
                <a:cubicBezTo>
                  <a:pt x="217" y="99"/>
                  <a:pt x="220" y="96"/>
                  <a:pt x="220" y="92"/>
                </a:cubicBezTo>
                <a:cubicBezTo>
                  <a:pt x="220" y="89"/>
                  <a:pt x="217" y="86"/>
                  <a:pt x="213" y="86"/>
                </a:cubicBezTo>
                <a:cubicBezTo>
                  <a:pt x="210" y="86"/>
                  <a:pt x="207" y="89"/>
                  <a:pt x="207" y="92"/>
                </a:cubicBezTo>
                <a:cubicBezTo>
                  <a:pt x="207" y="96"/>
                  <a:pt x="210" y="99"/>
                  <a:pt x="213" y="99"/>
                </a:cubicBezTo>
                <a:close/>
                <a:moveTo>
                  <a:pt x="176" y="99"/>
                </a:moveTo>
                <a:cubicBezTo>
                  <a:pt x="179" y="99"/>
                  <a:pt x="182" y="96"/>
                  <a:pt x="182" y="92"/>
                </a:cubicBezTo>
                <a:cubicBezTo>
                  <a:pt x="182" y="89"/>
                  <a:pt x="179" y="86"/>
                  <a:pt x="176" y="86"/>
                </a:cubicBezTo>
                <a:cubicBezTo>
                  <a:pt x="172" y="86"/>
                  <a:pt x="169" y="89"/>
                  <a:pt x="169" y="92"/>
                </a:cubicBezTo>
                <a:cubicBezTo>
                  <a:pt x="169" y="96"/>
                  <a:pt x="172" y="99"/>
                  <a:pt x="176" y="99"/>
                </a:cubicBezTo>
                <a:close/>
                <a:moveTo>
                  <a:pt x="138" y="99"/>
                </a:moveTo>
                <a:cubicBezTo>
                  <a:pt x="141" y="99"/>
                  <a:pt x="144" y="96"/>
                  <a:pt x="144" y="92"/>
                </a:cubicBezTo>
                <a:cubicBezTo>
                  <a:pt x="144" y="89"/>
                  <a:pt x="141" y="86"/>
                  <a:pt x="138" y="86"/>
                </a:cubicBezTo>
                <a:cubicBezTo>
                  <a:pt x="134" y="86"/>
                  <a:pt x="131" y="89"/>
                  <a:pt x="131" y="92"/>
                </a:cubicBezTo>
                <a:cubicBezTo>
                  <a:pt x="131" y="96"/>
                  <a:pt x="134" y="99"/>
                  <a:pt x="138"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45"/>
          <p:cNvSpPr>
            <a:spLocks noEditPoints="1"/>
          </p:cNvSpPr>
          <p:nvPr/>
        </p:nvSpPr>
        <p:spPr bwMode="auto">
          <a:xfrm>
            <a:off x="7431569" y="5744734"/>
            <a:ext cx="610546" cy="1048971"/>
          </a:xfrm>
          <a:custGeom>
            <a:avLst/>
            <a:gdLst>
              <a:gd name="T0" fmla="*/ 221 w 261"/>
              <a:gd name="T1" fmla="*/ 443 h 449"/>
              <a:gd name="T2" fmla="*/ 239 w 261"/>
              <a:gd name="T3" fmla="*/ 436 h 449"/>
              <a:gd name="T4" fmla="*/ 239 w 261"/>
              <a:gd name="T5" fmla="*/ 449 h 449"/>
              <a:gd name="T6" fmla="*/ 151 w 261"/>
              <a:gd name="T7" fmla="*/ 12 h 449"/>
              <a:gd name="T8" fmla="*/ 151 w 261"/>
              <a:gd name="T9" fmla="*/ 0 h 449"/>
              <a:gd name="T10" fmla="*/ 170 w 261"/>
              <a:gd name="T11" fmla="*/ 6 h 449"/>
              <a:gd name="T12" fmla="*/ 151 w 261"/>
              <a:gd name="T13" fmla="*/ 12 h 449"/>
              <a:gd name="T14" fmla="*/ 224 w 261"/>
              <a:gd name="T15" fmla="*/ 318 h 449"/>
              <a:gd name="T16" fmla="*/ 261 w 261"/>
              <a:gd name="T17" fmla="*/ 281 h 449"/>
              <a:gd name="T18" fmla="*/ 224 w 261"/>
              <a:gd name="T19" fmla="*/ 244 h 449"/>
              <a:gd name="T20" fmla="*/ 69 w 261"/>
              <a:gd name="T21" fmla="*/ 244 h 449"/>
              <a:gd name="T22" fmla="*/ 30 w 261"/>
              <a:gd name="T23" fmla="*/ 205 h 449"/>
              <a:gd name="T24" fmla="*/ 69 w 261"/>
              <a:gd name="T25" fmla="*/ 165 h 449"/>
              <a:gd name="T26" fmla="*/ 105 w 261"/>
              <a:gd name="T27" fmla="*/ 165 h 449"/>
              <a:gd name="T28" fmla="*/ 229 w 261"/>
              <a:gd name="T29" fmla="*/ 150 h 449"/>
              <a:gd name="T30" fmla="*/ 229 w 261"/>
              <a:gd name="T31" fmla="*/ 77 h 449"/>
              <a:gd name="T32" fmla="*/ 156 w 261"/>
              <a:gd name="T33" fmla="*/ 61 h 449"/>
              <a:gd name="T34" fmla="*/ 55 w 261"/>
              <a:gd name="T35" fmla="*/ 61 h 449"/>
              <a:gd name="T36" fmla="*/ 30 w 261"/>
              <a:gd name="T37" fmla="*/ 37 h 449"/>
              <a:gd name="T38" fmla="*/ 55 w 261"/>
              <a:gd name="T39" fmla="*/ 12 h 449"/>
              <a:gd name="T40" fmla="*/ 126 w 261"/>
              <a:gd name="T41" fmla="*/ 6 h 449"/>
              <a:gd name="T42" fmla="*/ 55 w 261"/>
              <a:gd name="T43" fmla="*/ 0 h 449"/>
              <a:gd name="T44" fmla="*/ 18 w 261"/>
              <a:gd name="T45" fmla="*/ 37 h 449"/>
              <a:gd name="T46" fmla="*/ 55 w 261"/>
              <a:gd name="T47" fmla="*/ 74 h 449"/>
              <a:gd name="T48" fmla="*/ 156 w 261"/>
              <a:gd name="T49" fmla="*/ 74 h 449"/>
              <a:gd name="T50" fmla="*/ 220 w 261"/>
              <a:gd name="T51" fmla="*/ 85 h 449"/>
              <a:gd name="T52" fmla="*/ 220 w 261"/>
              <a:gd name="T53" fmla="*/ 141 h 449"/>
              <a:gd name="T54" fmla="*/ 105 w 261"/>
              <a:gd name="T55" fmla="*/ 153 h 449"/>
              <a:gd name="T56" fmla="*/ 69 w 261"/>
              <a:gd name="T57" fmla="*/ 153 h 449"/>
              <a:gd name="T58" fmla="*/ 17 w 261"/>
              <a:gd name="T59" fmla="*/ 205 h 449"/>
              <a:gd name="T60" fmla="*/ 69 w 261"/>
              <a:gd name="T61" fmla="*/ 257 h 449"/>
              <a:gd name="T62" fmla="*/ 224 w 261"/>
              <a:gd name="T63" fmla="*/ 257 h 449"/>
              <a:gd name="T64" fmla="*/ 249 w 261"/>
              <a:gd name="T65" fmla="*/ 281 h 449"/>
              <a:gd name="T66" fmla="*/ 224 w 261"/>
              <a:gd name="T67" fmla="*/ 306 h 449"/>
              <a:gd name="T68" fmla="*/ 72 w 261"/>
              <a:gd name="T69" fmla="*/ 306 h 449"/>
              <a:gd name="T70" fmla="*/ 0 w 261"/>
              <a:gd name="T71" fmla="*/ 377 h 449"/>
              <a:gd name="T72" fmla="*/ 72 w 261"/>
              <a:gd name="T73" fmla="*/ 449 h 449"/>
              <a:gd name="T74" fmla="*/ 207 w 261"/>
              <a:gd name="T75" fmla="*/ 443 h 449"/>
              <a:gd name="T76" fmla="*/ 72 w 261"/>
              <a:gd name="T77" fmla="*/ 436 h 449"/>
              <a:gd name="T78" fmla="*/ 12 w 261"/>
              <a:gd name="T79" fmla="*/ 377 h 449"/>
              <a:gd name="T80" fmla="*/ 72 w 261"/>
              <a:gd name="T81" fmla="*/ 31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1" h="449">
                <a:moveTo>
                  <a:pt x="227" y="449"/>
                </a:moveTo>
                <a:cubicBezTo>
                  <a:pt x="224" y="449"/>
                  <a:pt x="221" y="446"/>
                  <a:pt x="221" y="443"/>
                </a:cubicBezTo>
                <a:cubicBezTo>
                  <a:pt x="221" y="439"/>
                  <a:pt x="224" y="436"/>
                  <a:pt x="227" y="436"/>
                </a:cubicBezTo>
                <a:cubicBezTo>
                  <a:pt x="239" y="436"/>
                  <a:pt x="239" y="436"/>
                  <a:pt x="239" y="436"/>
                </a:cubicBezTo>
                <a:cubicBezTo>
                  <a:pt x="243" y="436"/>
                  <a:pt x="245" y="439"/>
                  <a:pt x="245" y="443"/>
                </a:cubicBezTo>
                <a:cubicBezTo>
                  <a:pt x="245" y="446"/>
                  <a:pt x="243" y="449"/>
                  <a:pt x="239" y="449"/>
                </a:cubicBezTo>
                <a:cubicBezTo>
                  <a:pt x="227" y="449"/>
                  <a:pt x="227" y="449"/>
                  <a:pt x="227" y="449"/>
                </a:cubicBezTo>
                <a:close/>
                <a:moveTo>
                  <a:pt x="151" y="12"/>
                </a:moveTo>
                <a:cubicBezTo>
                  <a:pt x="148" y="12"/>
                  <a:pt x="145" y="9"/>
                  <a:pt x="145" y="6"/>
                </a:cubicBezTo>
                <a:cubicBezTo>
                  <a:pt x="145" y="3"/>
                  <a:pt x="148" y="0"/>
                  <a:pt x="151" y="0"/>
                </a:cubicBezTo>
                <a:cubicBezTo>
                  <a:pt x="163" y="0"/>
                  <a:pt x="163" y="0"/>
                  <a:pt x="163" y="0"/>
                </a:cubicBezTo>
                <a:cubicBezTo>
                  <a:pt x="167" y="0"/>
                  <a:pt x="170" y="3"/>
                  <a:pt x="170" y="6"/>
                </a:cubicBezTo>
                <a:cubicBezTo>
                  <a:pt x="170" y="9"/>
                  <a:pt x="167" y="12"/>
                  <a:pt x="163" y="12"/>
                </a:cubicBezTo>
                <a:cubicBezTo>
                  <a:pt x="151" y="12"/>
                  <a:pt x="151" y="12"/>
                  <a:pt x="151" y="12"/>
                </a:cubicBezTo>
                <a:close/>
                <a:moveTo>
                  <a:pt x="123" y="318"/>
                </a:moveTo>
                <a:cubicBezTo>
                  <a:pt x="224" y="318"/>
                  <a:pt x="224" y="318"/>
                  <a:pt x="224" y="318"/>
                </a:cubicBezTo>
                <a:cubicBezTo>
                  <a:pt x="234" y="318"/>
                  <a:pt x="244" y="314"/>
                  <a:pt x="250" y="307"/>
                </a:cubicBezTo>
                <a:cubicBezTo>
                  <a:pt x="257" y="301"/>
                  <a:pt x="261" y="291"/>
                  <a:pt x="261" y="281"/>
                </a:cubicBezTo>
                <a:cubicBezTo>
                  <a:pt x="261" y="271"/>
                  <a:pt x="257" y="262"/>
                  <a:pt x="250" y="255"/>
                </a:cubicBezTo>
                <a:cubicBezTo>
                  <a:pt x="244" y="248"/>
                  <a:pt x="234" y="244"/>
                  <a:pt x="224" y="244"/>
                </a:cubicBezTo>
                <a:cubicBezTo>
                  <a:pt x="159" y="244"/>
                  <a:pt x="159" y="244"/>
                  <a:pt x="159" y="244"/>
                </a:cubicBezTo>
                <a:cubicBezTo>
                  <a:pt x="69" y="244"/>
                  <a:pt x="69" y="244"/>
                  <a:pt x="69" y="244"/>
                </a:cubicBezTo>
                <a:cubicBezTo>
                  <a:pt x="58" y="244"/>
                  <a:pt x="48" y="240"/>
                  <a:pt x="41" y="233"/>
                </a:cubicBezTo>
                <a:cubicBezTo>
                  <a:pt x="34" y="225"/>
                  <a:pt x="30" y="216"/>
                  <a:pt x="30" y="205"/>
                </a:cubicBezTo>
                <a:cubicBezTo>
                  <a:pt x="30" y="194"/>
                  <a:pt x="34" y="184"/>
                  <a:pt x="41" y="177"/>
                </a:cubicBezTo>
                <a:cubicBezTo>
                  <a:pt x="48" y="170"/>
                  <a:pt x="58" y="165"/>
                  <a:pt x="69" y="165"/>
                </a:cubicBezTo>
                <a:cubicBezTo>
                  <a:pt x="102" y="165"/>
                  <a:pt x="102" y="165"/>
                  <a:pt x="102" y="165"/>
                </a:cubicBezTo>
                <a:cubicBezTo>
                  <a:pt x="105" y="165"/>
                  <a:pt x="105" y="165"/>
                  <a:pt x="105" y="165"/>
                </a:cubicBezTo>
                <a:cubicBezTo>
                  <a:pt x="192" y="165"/>
                  <a:pt x="192" y="165"/>
                  <a:pt x="192" y="165"/>
                </a:cubicBezTo>
                <a:cubicBezTo>
                  <a:pt x="206" y="165"/>
                  <a:pt x="219" y="159"/>
                  <a:pt x="229" y="150"/>
                </a:cubicBezTo>
                <a:cubicBezTo>
                  <a:pt x="238" y="141"/>
                  <a:pt x="244" y="128"/>
                  <a:pt x="244" y="113"/>
                </a:cubicBezTo>
                <a:cubicBezTo>
                  <a:pt x="244" y="99"/>
                  <a:pt x="238" y="86"/>
                  <a:pt x="229" y="77"/>
                </a:cubicBezTo>
                <a:cubicBezTo>
                  <a:pt x="219" y="67"/>
                  <a:pt x="206" y="61"/>
                  <a:pt x="192" y="61"/>
                </a:cubicBezTo>
                <a:cubicBezTo>
                  <a:pt x="156" y="61"/>
                  <a:pt x="156" y="61"/>
                  <a:pt x="156" y="61"/>
                </a:cubicBezTo>
                <a:cubicBezTo>
                  <a:pt x="156" y="61"/>
                  <a:pt x="156" y="61"/>
                  <a:pt x="156" y="61"/>
                </a:cubicBezTo>
                <a:cubicBezTo>
                  <a:pt x="55" y="61"/>
                  <a:pt x="55" y="61"/>
                  <a:pt x="55" y="61"/>
                </a:cubicBezTo>
                <a:cubicBezTo>
                  <a:pt x="48" y="61"/>
                  <a:pt x="42" y="59"/>
                  <a:pt x="38" y="54"/>
                </a:cubicBezTo>
                <a:cubicBezTo>
                  <a:pt x="33" y="50"/>
                  <a:pt x="30" y="43"/>
                  <a:pt x="30" y="37"/>
                </a:cubicBezTo>
                <a:cubicBezTo>
                  <a:pt x="30" y="30"/>
                  <a:pt x="33" y="24"/>
                  <a:pt x="38" y="19"/>
                </a:cubicBezTo>
                <a:cubicBezTo>
                  <a:pt x="42" y="15"/>
                  <a:pt x="48" y="12"/>
                  <a:pt x="55" y="12"/>
                </a:cubicBezTo>
                <a:cubicBezTo>
                  <a:pt x="120" y="12"/>
                  <a:pt x="120" y="12"/>
                  <a:pt x="120" y="12"/>
                </a:cubicBezTo>
                <a:cubicBezTo>
                  <a:pt x="123" y="12"/>
                  <a:pt x="126" y="9"/>
                  <a:pt x="126" y="6"/>
                </a:cubicBezTo>
                <a:cubicBezTo>
                  <a:pt x="126" y="3"/>
                  <a:pt x="123" y="0"/>
                  <a:pt x="120" y="0"/>
                </a:cubicBezTo>
                <a:cubicBezTo>
                  <a:pt x="55" y="0"/>
                  <a:pt x="55" y="0"/>
                  <a:pt x="55" y="0"/>
                </a:cubicBezTo>
                <a:cubicBezTo>
                  <a:pt x="45" y="0"/>
                  <a:pt x="35" y="4"/>
                  <a:pt x="29" y="11"/>
                </a:cubicBezTo>
                <a:cubicBezTo>
                  <a:pt x="22" y="17"/>
                  <a:pt x="18" y="27"/>
                  <a:pt x="18" y="37"/>
                </a:cubicBezTo>
                <a:cubicBezTo>
                  <a:pt x="18" y="47"/>
                  <a:pt x="22" y="56"/>
                  <a:pt x="29" y="63"/>
                </a:cubicBezTo>
                <a:cubicBezTo>
                  <a:pt x="35" y="70"/>
                  <a:pt x="45" y="74"/>
                  <a:pt x="55" y="74"/>
                </a:cubicBezTo>
                <a:cubicBezTo>
                  <a:pt x="156" y="74"/>
                  <a:pt x="156" y="74"/>
                  <a:pt x="156" y="74"/>
                </a:cubicBezTo>
                <a:cubicBezTo>
                  <a:pt x="156" y="74"/>
                  <a:pt x="156" y="74"/>
                  <a:pt x="156" y="74"/>
                </a:cubicBezTo>
                <a:cubicBezTo>
                  <a:pt x="192" y="74"/>
                  <a:pt x="192" y="74"/>
                  <a:pt x="192" y="74"/>
                </a:cubicBezTo>
                <a:cubicBezTo>
                  <a:pt x="203" y="74"/>
                  <a:pt x="213" y="78"/>
                  <a:pt x="220" y="85"/>
                </a:cubicBezTo>
                <a:cubicBezTo>
                  <a:pt x="227" y="92"/>
                  <a:pt x="232" y="102"/>
                  <a:pt x="232" y="113"/>
                </a:cubicBezTo>
                <a:cubicBezTo>
                  <a:pt x="232" y="124"/>
                  <a:pt x="227" y="134"/>
                  <a:pt x="220" y="141"/>
                </a:cubicBezTo>
                <a:cubicBezTo>
                  <a:pt x="213" y="148"/>
                  <a:pt x="203" y="153"/>
                  <a:pt x="192" y="153"/>
                </a:cubicBezTo>
                <a:cubicBezTo>
                  <a:pt x="105" y="153"/>
                  <a:pt x="105" y="153"/>
                  <a:pt x="105" y="153"/>
                </a:cubicBezTo>
                <a:cubicBezTo>
                  <a:pt x="102" y="153"/>
                  <a:pt x="102" y="153"/>
                  <a:pt x="102" y="153"/>
                </a:cubicBezTo>
                <a:cubicBezTo>
                  <a:pt x="69" y="153"/>
                  <a:pt x="69" y="153"/>
                  <a:pt x="69" y="153"/>
                </a:cubicBezTo>
                <a:cubicBezTo>
                  <a:pt x="55" y="153"/>
                  <a:pt x="42" y="159"/>
                  <a:pt x="32" y="168"/>
                </a:cubicBezTo>
                <a:cubicBezTo>
                  <a:pt x="23" y="177"/>
                  <a:pt x="17" y="190"/>
                  <a:pt x="17" y="205"/>
                </a:cubicBezTo>
                <a:cubicBezTo>
                  <a:pt x="17" y="219"/>
                  <a:pt x="23" y="232"/>
                  <a:pt x="32" y="241"/>
                </a:cubicBezTo>
                <a:cubicBezTo>
                  <a:pt x="42" y="251"/>
                  <a:pt x="55" y="257"/>
                  <a:pt x="69" y="257"/>
                </a:cubicBezTo>
                <a:cubicBezTo>
                  <a:pt x="159" y="257"/>
                  <a:pt x="159" y="257"/>
                  <a:pt x="159" y="257"/>
                </a:cubicBezTo>
                <a:cubicBezTo>
                  <a:pt x="224" y="257"/>
                  <a:pt x="224" y="257"/>
                  <a:pt x="224" y="257"/>
                </a:cubicBezTo>
                <a:cubicBezTo>
                  <a:pt x="231" y="257"/>
                  <a:pt x="237" y="259"/>
                  <a:pt x="242" y="264"/>
                </a:cubicBezTo>
                <a:cubicBezTo>
                  <a:pt x="246" y="268"/>
                  <a:pt x="249" y="274"/>
                  <a:pt x="249" y="281"/>
                </a:cubicBezTo>
                <a:cubicBezTo>
                  <a:pt x="249" y="288"/>
                  <a:pt x="246" y="294"/>
                  <a:pt x="242" y="299"/>
                </a:cubicBezTo>
                <a:cubicBezTo>
                  <a:pt x="237" y="303"/>
                  <a:pt x="231" y="306"/>
                  <a:pt x="224" y="306"/>
                </a:cubicBezTo>
                <a:cubicBezTo>
                  <a:pt x="123" y="306"/>
                  <a:pt x="123" y="306"/>
                  <a:pt x="123" y="306"/>
                </a:cubicBezTo>
                <a:cubicBezTo>
                  <a:pt x="72" y="306"/>
                  <a:pt x="72" y="306"/>
                  <a:pt x="72" y="306"/>
                </a:cubicBezTo>
                <a:cubicBezTo>
                  <a:pt x="52" y="306"/>
                  <a:pt x="34" y="314"/>
                  <a:pt x="21" y="327"/>
                </a:cubicBezTo>
                <a:cubicBezTo>
                  <a:pt x="8" y="340"/>
                  <a:pt x="0" y="358"/>
                  <a:pt x="0" y="377"/>
                </a:cubicBezTo>
                <a:cubicBezTo>
                  <a:pt x="0" y="397"/>
                  <a:pt x="8" y="415"/>
                  <a:pt x="21" y="428"/>
                </a:cubicBezTo>
                <a:cubicBezTo>
                  <a:pt x="34" y="441"/>
                  <a:pt x="52" y="449"/>
                  <a:pt x="72" y="449"/>
                </a:cubicBezTo>
                <a:cubicBezTo>
                  <a:pt x="201" y="449"/>
                  <a:pt x="201" y="449"/>
                  <a:pt x="201" y="449"/>
                </a:cubicBezTo>
                <a:cubicBezTo>
                  <a:pt x="204" y="449"/>
                  <a:pt x="207" y="446"/>
                  <a:pt x="207" y="443"/>
                </a:cubicBezTo>
                <a:cubicBezTo>
                  <a:pt x="207" y="439"/>
                  <a:pt x="204" y="436"/>
                  <a:pt x="201" y="436"/>
                </a:cubicBezTo>
                <a:cubicBezTo>
                  <a:pt x="72" y="436"/>
                  <a:pt x="72" y="436"/>
                  <a:pt x="72" y="436"/>
                </a:cubicBezTo>
                <a:cubicBezTo>
                  <a:pt x="55" y="436"/>
                  <a:pt x="41" y="430"/>
                  <a:pt x="30" y="419"/>
                </a:cubicBezTo>
                <a:cubicBezTo>
                  <a:pt x="19" y="408"/>
                  <a:pt x="12" y="394"/>
                  <a:pt x="12" y="377"/>
                </a:cubicBezTo>
                <a:cubicBezTo>
                  <a:pt x="12" y="361"/>
                  <a:pt x="19" y="346"/>
                  <a:pt x="30" y="336"/>
                </a:cubicBezTo>
                <a:cubicBezTo>
                  <a:pt x="41" y="325"/>
                  <a:pt x="55" y="318"/>
                  <a:pt x="72" y="318"/>
                </a:cubicBezTo>
                <a:lnTo>
                  <a:pt x="123" y="318"/>
                </a:lnTo>
                <a:close/>
              </a:path>
            </a:pathLst>
          </a:custGeom>
          <a:solidFill>
            <a:srgbClr val="E8C85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8" name="组合 67"/>
          <p:cNvGrpSpPr/>
          <p:nvPr/>
        </p:nvGrpSpPr>
        <p:grpSpPr>
          <a:xfrm>
            <a:off x="32052" y="63500"/>
            <a:ext cx="2265099" cy="2639094"/>
            <a:chOff x="32052" y="63500"/>
            <a:chExt cx="3403600" cy="3965575"/>
          </a:xfrm>
          <a:solidFill>
            <a:srgbClr val="E8C850"/>
          </a:solidFill>
        </p:grpSpPr>
        <p:sp>
          <p:nvSpPr>
            <p:cNvPr id="50204" name="Oval 9"/>
            <p:cNvSpPr>
              <a:spLocks noChangeArrowheads="1"/>
            </p:cNvSpPr>
            <p:nvPr/>
          </p:nvSpPr>
          <p:spPr bwMode="auto">
            <a:xfrm>
              <a:off x="3308652" y="63500"/>
              <a:ext cx="50800"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6" name="Oval 11"/>
            <p:cNvSpPr>
              <a:spLocks noChangeArrowheads="1"/>
            </p:cNvSpPr>
            <p:nvPr/>
          </p:nvSpPr>
          <p:spPr bwMode="auto">
            <a:xfrm>
              <a:off x="3400727"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08" name="Oval 13"/>
            <p:cNvSpPr>
              <a:spLocks noChangeArrowheads="1"/>
            </p:cNvSpPr>
            <p:nvPr/>
          </p:nvSpPr>
          <p:spPr bwMode="auto">
            <a:xfrm>
              <a:off x="3232452" y="6985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1" name="Oval 16"/>
            <p:cNvSpPr>
              <a:spLocks noChangeArrowheads="1"/>
            </p:cNvSpPr>
            <p:nvPr/>
          </p:nvSpPr>
          <p:spPr bwMode="auto">
            <a:xfrm>
              <a:off x="32052" y="3336925"/>
              <a:ext cx="508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3" name="Oval 18"/>
            <p:cNvSpPr>
              <a:spLocks noChangeArrowheads="1"/>
            </p:cNvSpPr>
            <p:nvPr/>
          </p:nvSpPr>
          <p:spPr bwMode="auto">
            <a:xfrm>
              <a:off x="41577" y="3429000"/>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5" name="Oval 20"/>
            <p:cNvSpPr>
              <a:spLocks noChangeArrowheads="1"/>
            </p:cNvSpPr>
            <p:nvPr/>
          </p:nvSpPr>
          <p:spPr bwMode="auto">
            <a:xfrm>
              <a:off x="41577" y="3260725"/>
              <a:ext cx="34925" cy="34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16" name="Freeform 21"/>
            <p:cNvSpPr>
              <a:spLocks noEditPoints="1"/>
            </p:cNvSpPr>
            <p:nvPr/>
          </p:nvSpPr>
          <p:spPr bwMode="auto">
            <a:xfrm>
              <a:off x="41577" y="69850"/>
              <a:ext cx="3116263" cy="3140075"/>
            </a:xfrm>
            <a:custGeom>
              <a:avLst/>
              <a:gdLst>
                <a:gd name="T0" fmla="*/ 139 w 909"/>
                <a:gd name="T1" fmla="*/ 140 h 916"/>
                <a:gd name="T2" fmla="*/ 173 w 909"/>
                <a:gd name="T3" fmla="*/ 173 h 916"/>
                <a:gd name="T4" fmla="*/ 224 w 909"/>
                <a:gd name="T5" fmla="*/ 178 h 916"/>
                <a:gd name="T6" fmla="*/ 219 w 909"/>
                <a:gd name="T7" fmla="*/ 226 h 916"/>
                <a:gd name="T8" fmla="*/ 171 w 909"/>
                <a:gd name="T9" fmla="*/ 221 h 916"/>
                <a:gd name="T10" fmla="*/ 135 w 909"/>
                <a:gd name="T11" fmla="*/ 183 h 916"/>
                <a:gd name="T12" fmla="*/ 96 w 909"/>
                <a:gd name="T13" fmla="*/ 183 h 916"/>
                <a:gd name="T14" fmla="*/ 91 w 909"/>
                <a:gd name="T15" fmla="*/ 226 h 916"/>
                <a:gd name="T16" fmla="*/ 43 w 909"/>
                <a:gd name="T17" fmla="*/ 221 h 916"/>
                <a:gd name="T18" fmla="*/ 48 w 909"/>
                <a:gd name="T19" fmla="*/ 173 h 916"/>
                <a:gd name="T20" fmla="*/ 87 w 909"/>
                <a:gd name="T21" fmla="*/ 140 h 916"/>
                <a:gd name="T22" fmla="*/ 10 w 909"/>
                <a:gd name="T23" fmla="*/ 178 h 916"/>
                <a:gd name="T24" fmla="*/ 10 w 909"/>
                <a:gd name="T25" fmla="*/ 911 h 916"/>
                <a:gd name="T26" fmla="*/ 0 w 909"/>
                <a:gd name="T27" fmla="*/ 911 h 916"/>
                <a:gd name="T28" fmla="*/ 0 w 909"/>
                <a:gd name="T29" fmla="*/ 178 h 916"/>
                <a:gd name="T30" fmla="*/ 5 w 909"/>
                <a:gd name="T31" fmla="*/ 130 h 916"/>
                <a:gd name="T32" fmla="*/ 87 w 909"/>
                <a:gd name="T33" fmla="*/ 130 h 916"/>
                <a:gd name="T34" fmla="*/ 48 w 909"/>
                <a:gd name="T35" fmla="*/ 96 h 916"/>
                <a:gd name="T36" fmla="*/ 43 w 909"/>
                <a:gd name="T37" fmla="*/ 48 h 916"/>
                <a:gd name="T38" fmla="*/ 91 w 909"/>
                <a:gd name="T39" fmla="*/ 44 h 916"/>
                <a:gd name="T40" fmla="*/ 96 w 909"/>
                <a:gd name="T41" fmla="*/ 87 h 916"/>
                <a:gd name="T42" fmla="*/ 130 w 909"/>
                <a:gd name="T43" fmla="*/ 5 h 916"/>
                <a:gd name="T44" fmla="*/ 135 w 909"/>
                <a:gd name="T45" fmla="*/ 0 h 916"/>
                <a:gd name="T46" fmla="*/ 178 w 909"/>
                <a:gd name="T47" fmla="*/ 0 h 916"/>
                <a:gd name="T48" fmla="*/ 909 w 909"/>
                <a:gd name="T49" fmla="*/ 5 h 916"/>
                <a:gd name="T50" fmla="*/ 178 w 909"/>
                <a:gd name="T51" fmla="*/ 10 h 916"/>
                <a:gd name="T52" fmla="*/ 139 w 909"/>
                <a:gd name="T53" fmla="*/ 10 h 916"/>
                <a:gd name="T54" fmla="*/ 173 w 909"/>
                <a:gd name="T55" fmla="*/ 87 h 916"/>
                <a:gd name="T56" fmla="*/ 178 w 909"/>
                <a:gd name="T57" fmla="*/ 44 h 916"/>
                <a:gd name="T58" fmla="*/ 226 w 909"/>
                <a:gd name="T59" fmla="*/ 48 h 916"/>
                <a:gd name="T60" fmla="*/ 221 w 909"/>
                <a:gd name="T61" fmla="*/ 96 h 916"/>
                <a:gd name="T62" fmla="*/ 183 w 909"/>
                <a:gd name="T63" fmla="*/ 135 h 916"/>
                <a:gd name="T64" fmla="*/ 219 w 909"/>
                <a:gd name="T65" fmla="*/ 173 h 916"/>
                <a:gd name="T66" fmla="*/ 215 w 909"/>
                <a:gd name="T67" fmla="*/ 217 h 916"/>
                <a:gd name="T68" fmla="*/ 181 w 909"/>
                <a:gd name="T69" fmla="*/ 183 h 916"/>
                <a:gd name="T70" fmla="*/ 215 w 909"/>
                <a:gd name="T71" fmla="*/ 217 h 916"/>
                <a:gd name="T72" fmla="*/ 87 w 909"/>
                <a:gd name="T73" fmla="*/ 53 h 916"/>
                <a:gd name="T74" fmla="*/ 53 w 909"/>
                <a:gd name="T75" fmla="*/ 87 h 916"/>
                <a:gd name="T76" fmla="*/ 216 w 909"/>
                <a:gd name="T77" fmla="*/ 53 h 916"/>
                <a:gd name="T78" fmla="*/ 183 w 909"/>
                <a:gd name="T79" fmla="*/ 87 h 916"/>
                <a:gd name="T80" fmla="*/ 216 w 909"/>
                <a:gd name="T81" fmla="*/ 53 h 916"/>
                <a:gd name="T82" fmla="*/ 173 w 909"/>
                <a:gd name="T83" fmla="*/ 96 h 916"/>
                <a:gd name="T84" fmla="*/ 139 w 909"/>
                <a:gd name="T85" fmla="*/ 130 h 916"/>
                <a:gd name="T86" fmla="*/ 53 w 909"/>
                <a:gd name="T87" fmla="*/ 183 h 916"/>
                <a:gd name="T88" fmla="*/ 87 w 909"/>
                <a:gd name="T89" fmla="*/ 217 h 916"/>
                <a:gd name="T90" fmla="*/ 53 w 909"/>
                <a:gd name="T91" fmla="*/ 183 h 916"/>
                <a:gd name="T92" fmla="*/ 96 w 909"/>
                <a:gd name="T93" fmla="*/ 173 h 916"/>
                <a:gd name="T94" fmla="*/ 130 w 909"/>
                <a:gd name="T95" fmla="*/ 140 h 916"/>
                <a:gd name="T96" fmla="*/ 96 w 909"/>
                <a:gd name="T97" fmla="*/ 130 h 916"/>
                <a:gd name="T98" fmla="*/ 130 w 909"/>
                <a:gd name="T99" fmla="*/ 96 h 916"/>
                <a:gd name="T100" fmla="*/ 96 w 909"/>
                <a:gd name="T101" fmla="*/ 13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9" h="916">
                  <a:moveTo>
                    <a:pt x="173" y="140"/>
                  </a:moveTo>
                  <a:cubicBezTo>
                    <a:pt x="139" y="140"/>
                    <a:pt x="139" y="140"/>
                    <a:pt x="139" y="140"/>
                  </a:cubicBezTo>
                  <a:cubicBezTo>
                    <a:pt x="139" y="173"/>
                    <a:pt x="139" y="173"/>
                    <a:pt x="139" y="173"/>
                  </a:cubicBezTo>
                  <a:cubicBezTo>
                    <a:pt x="173" y="173"/>
                    <a:pt x="173" y="173"/>
                    <a:pt x="173" y="173"/>
                  </a:cubicBezTo>
                  <a:cubicBezTo>
                    <a:pt x="173" y="140"/>
                    <a:pt x="173" y="140"/>
                    <a:pt x="173" y="140"/>
                  </a:cubicBezTo>
                  <a:close/>
                  <a:moveTo>
                    <a:pt x="224" y="178"/>
                  </a:moveTo>
                  <a:cubicBezTo>
                    <a:pt x="224" y="221"/>
                    <a:pt x="224" y="221"/>
                    <a:pt x="224" y="221"/>
                  </a:cubicBezTo>
                  <a:cubicBezTo>
                    <a:pt x="224" y="224"/>
                    <a:pt x="222" y="226"/>
                    <a:pt x="219" y="226"/>
                  </a:cubicBezTo>
                  <a:cubicBezTo>
                    <a:pt x="176" y="226"/>
                    <a:pt x="176" y="226"/>
                    <a:pt x="176" y="226"/>
                  </a:cubicBezTo>
                  <a:cubicBezTo>
                    <a:pt x="173" y="226"/>
                    <a:pt x="171" y="224"/>
                    <a:pt x="171" y="221"/>
                  </a:cubicBezTo>
                  <a:cubicBezTo>
                    <a:pt x="171" y="183"/>
                    <a:pt x="171" y="183"/>
                    <a:pt x="171" y="183"/>
                  </a:cubicBezTo>
                  <a:cubicBezTo>
                    <a:pt x="135" y="183"/>
                    <a:pt x="135" y="183"/>
                    <a:pt x="135" y="183"/>
                  </a:cubicBezTo>
                  <a:cubicBezTo>
                    <a:pt x="135" y="183"/>
                    <a:pt x="135" y="183"/>
                    <a:pt x="135" y="183"/>
                  </a:cubicBezTo>
                  <a:cubicBezTo>
                    <a:pt x="96" y="183"/>
                    <a:pt x="96" y="183"/>
                    <a:pt x="96" y="183"/>
                  </a:cubicBezTo>
                  <a:cubicBezTo>
                    <a:pt x="96" y="221"/>
                    <a:pt x="96" y="221"/>
                    <a:pt x="96" y="221"/>
                  </a:cubicBezTo>
                  <a:cubicBezTo>
                    <a:pt x="96" y="224"/>
                    <a:pt x="94" y="226"/>
                    <a:pt x="91" y="226"/>
                  </a:cubicBezTo>
                  <a:cubicBezTo>
                    <a:pt x="48" y="226"/>
                    <a:pt x="48" y="226"/>
                    <a:pt x="48" y="226"/>
                  </a:cubicBezTo>
                  <a:cubicBezTo>
                    <a:pt x="45" y="226"/>
                    <a:pt x="43" y="224"/>
                    <a:pt x="43" y="221"/>
                  </a:cubicBezTo>
                  <a:cubicBezTo>
                    <a:pt x="43" y="178"/>
                    <a:pt x="43" y="178"/>
                    <a:pt x="43" y="178"/>
                  </a:cubicBezTo>
                  <a:cubicBezTo>
                    <a:pt x="43" y="175"/>
                    <a:pt x="45" y="173"/>
                    <a:pt x="48" y="173"/>
                  </a:cubicBezTo>
                  <a:cubicBezTo>
                    <a:pt x="87" y="173"/>
                    <a:pt x="87" y="173"/>
                    <a:pt x="87" y="173"/>
                  </a:cubicBezTo>
                  <a:cubicBezTo>
                    <a:pt x="87" y="140"/>
                    <a:pt x="87" y="140"/>
                    <a:pt x="87" y="140"/>
                  </a:cubicBezTo>
                  <a:cubicBezTo>
                    <a:pt x="10" y="140"/>
                    <a:pt x="10" y="140"/>
                    <a:pt x="10" y="140"/>
                  </a:cubicBezTo>
                  <a:cubicBezTo>
                    <a:pt x="10" y="178"/>
                    <a:pt x="10" y="178"/>
                    <a:pt x="10" y="178"/>
                  </a:cubicBezTo>
                  <a:cubicBezTo>
                    <a:pt x="10" y="178"/>
                    <a:pt x="10" y="178"/>
                    <a:pt x="10" y="178"/>
                  </a:cubicBezTo>
                  <a:cubicBezTo>
                    <a:pt x="10" y="911"/>
                    <a:pt x="10" y="911"/>
                    <a:pt x="10" y="911"/>
                  </a:cubicBezTo>
                  <a:cubicBezTo>
                    <a:pt x="10" y="914"/>
                    <a:pt x="8" y="916"/>
                    <a:pt x="5" y="916"/>
                  </a:cubicBezTo>
                  <a:cubicBezTo>
                    <a:pt x="2" y="916"/>
                    <a:pt x="0" y="914"/>
                    <a:pt x="0" y="911"/>
                  </a:cubicBezTo>
                  <a:cubicBezTo>
                    <a:pt x="0" y="178"/>
                    <a:pt x="0" y="178"/>
                    <a:pt x="0" y="178"/>
                  </a:cubicBezTo>
                  <a:cubicBezTo>
                    <a:pt x="0" y="178"/>
                    <a:pt x="0" y="178"/>
                    <a:pt x="0" y="178"/>
                  </a:cubicBezTo>
                  <a:cubicBezTo>
                    <a:pt x="0" y="135"/>
                    <a:pt x="0" y="135"/>
                    <a:pt x="0" y="135"/>
                  </a:cubicBezTo>
                  <a:cubicBezTo>
                    <a:pt x="0" y="132"/>
                    <a:pt x="2" y="130"/>
                    <a:pt x="5" y="130"/>
                  </a:cubicBezTo>
                  <a:cubicBezTo>
                    <a:pt x="5" y="130"/>
                    <a:pt x="5" y="130"/>
                    <a:pt x="5" y="130"/>
                  </a:cubicBezTo>
                  <a:cubicBezTo>
                    <a:pt x="87" y="130"/>
                    <a:pt x="87" y="130"/>
                    <a:pt x="87" y="130"/>
                  </a:cubicBezTo>
                  <a:cubicBezTo>
                    <a:pt x="87" y="96"/>
                    <a:pt x="87" y="96"/>
                    <a:pt x="87" y="96"/>
                  </a:cubicBezTo>
                  <a:cubicBezTo>
                    <a:pt x="48" y="96"/>
                    <a:pt x="48" y="96"/>
                    <a:pt x="48" y="96"/>
                  </a:cubicBezTo>
                  <a:cubicBezTo>
                    <a:pt x="45" y="96"/>
                    <a:pt x="43" y="94"/>
                    <a:pt x="43" y="92"/>
                  </a:cubicBezTo>
                  <a:cubicBezTo>
                    <a:pt x="43" y="48"/>
                    <a:pt x="43" y="48"/>
                    <a:pt x="43" y="48"/>
                  </a:cubicBezTo>
                  <a:cubicBezTo>
                    <a:pt x="43" y="46"/>
                    <a:pt x="45" y="44"/>
                    <a:pt x="48" y="44"/>
                  </a:cubicBezTo>
                  <a:cubicBezTo>
                    <a:pt x="91" y="44"/>
                    <a:pt x="91" y="44"/>
                    <a:pt x="91" y="44"/>
                  </a:cubicBezTo>
                  <a:cubicBezTo>
                    <a:pt x="94" y="44"/>
                    <a:pt x="96" y="46"/>
                    <a:pt x="96" y="48"/>
                  </a:cubicBezTo>
                  <a:cubicBezTo>
                    <a:pt x="96" y="87"/>
                    <a:pt x="96" y="87"/>
                    <a:pt x="96" y="87"/>
                  </a:cubicBezTo>
                  <a:cubicBezTo>
                    <a:pt x="130" y="87"/>
                    <a:pt x="130" y="87"/>
                    <a:pt x="130" y="87"/>
                  </a:cubicBezTo>
                  <a:cubicBezTo>
                    <a:pt x="130" y="5"/>
                    <a:pt x="130" y="5"/>
                    <a:pt x="130" y="5"/>
                  </a:cubicBezTo>
                  <a:cubicBezTo>
                    <a:pt x="130" y="5"/>
                    <a:pt x="130" y="5"/>
                    <a:pt x="130" y="5"/>
                  </a:cubicBezTo>
                  <a:cubicBezTo>
                    <a:pt x="130" y="2"/>
                    <a:pt x="132" y="0"/>
                    <a:pt x="135" y="0"/>
                  </a:cubicBezTo>
                  <a:cubicBezTo>
                    <a:pt x="177" y="0"/>
                    <a:pt x="177" y="0"/>
                    <a:pt x="177" y="0"/>
                  </a:cubicBezTo>
                  <a:cubicBezTo>
                    <a:pt x="178" y="0"/>
                    <a:pt x="178" y="0"/>
                    <a:pt x="178" y="0"/>
                  </a:cubicBezTo>
                  <a:cubicBezTo>
                    <a:pt x="905" y="0"/>
                    <a:pt x="905" y="0"/>
                    <a:pt x="905" y="0"/>
                  </a:cubicBezTo>
                  <a:cubicBezTo>
                    <a:pt x="907" y="0"/>
                    <a:pt x="909" y="2"/>
                    <a:pt x="909" y="5"/>
                  </a:cubicBezTo>
                  <a:cubicBezTo>
                    <a:pt x="909" y="8"/>
                    <a:pt x="907" y="10"/>
                    <a:pt x="905" y="10"/>
                  </a:cubicBezTo>
                  <a:cubicBezTo>
                    <a:pt x="178" y="10"/>
                    <a:pt x="178" y="10"/>
                    <a:pt x="178" y="10"/>
                  </a:cubicBezTo>
                  <a:cubicBezTo>
                    <a:pt x="178" y="10"/>
                    <a:pt x="178" y="10"/>
                    <a:pt x="177" y="10"/>
                  </a:cubicBezTo>
                  <a:cubicBezTo>
                    <a:pt x="139" y="10"/>
                    <a:pt x="139" y="10"/>
                    <a:pt x="139" y="10"/>
                  </a:cubicBezTo>
                  <a:cubicBezTo>
                    <a:pt x="139" y="87"/>
                    <a:pt x="139" y="87"/>
                    <a:pt x="139" y="87"/>
                  </a:cubicBezTo>
                  <a:cubicBezTo>
                    <a:pt x="173" y="87"/>
                    <a:pt x="173" y="87"/>
                    <a:pt x="173" y="87"/>
                  </a:cubicBezTo>
                  <a:cubicBezTo>
                    <a:pt x="173" y="48"/>
                    <a:pt x="173" y="48"/>
                    <a:pt x="173" y="48"/>
                  </a:cubicBezTo>
                  <a:cubicBezTo>
                    <a:pt x="173" y="46"/>
                    <a:pt x="175" y="44"/>
                    <a:pt x="178" y="44"/>
                  </a:cubicBezTo>
                  <a:cubicBezTo>
                    <a:pt x="221" y="44"/>
                    <a:pt x="221" y="44"/>
                    <a:pt x="221" y="44"/>
                  </a:cubicBezTo>
                  <a:cubicBezTo>
                    <a:pt x="224" y="44"/>
                    <a:pt x="226" y="46"/>
                    <a:pt x="226" y="48"/>
                  </a:cubicBezTo>
                  <a:cubicBezTo>
                    <a:pt x="226" y="92"/>
                    <a:pt x="226" y="92"/>
                    <a:pt x="226" y="92"/>
                  </a:cubicBezTo>
                  <a:cubicBezTo>
                    <a:pt x="226" y="94"/>
                    <a:pt x="224" y="96"/>
                    <a:pt x="221" y="96"/>
                  </a:cubicBezTo>
                  <a:cubicBezTo>
                    <a:pt x="183" y="96"/>
                    <a:pt x="183" y="96"/>
                    <a:pt x="183" y="96"/>
                  </a:cubicBezTo>
                  <a:cubicBezTo>
                    <a:pt x="183" y="135"/>
                    <a:pt x="183" y="135"/>
                    <a:pt x="183" y="135"/>
                  </a:cubicBezTo>
                  <a:cubicBezTo>
                    <a:pt x="183" y="173"/>
                    <a:pt x="183" y="173"/>
                    <a:pt x="183" y="173"/>
                  </a:cubicBezTo>
                  <a:cubicBezTo>
                    <a:pt x="219" y="173"/>
                    <a:pt x="219" y="173"/>
                    <a:pt x="219" y="173"/>
                  </a:cubicBezTo>
                  <a:cubicBezTo>
                    <a:pt x="222" y="173"/>
                    <a:pt x="224" y="175"/>
                    <a:pt x="224" y="178"/>
                  </a:cubicBezTo>
                  <a:close/>
                  <a:moveTo>
                    <a:pt x="215" y="217"/>
                  </a:moveTo>
                  <a:cubicBezTo>
                    <a:pt x="215" y="183"/>
                    <a:pt x="215" y="183"/>
                    <a:pt x="215" y="183"/>
                  </a:cubicBezTo>
                  <a:cubicBezTo>
                    <a:pt x="181" y="183"/>
                    <a:pt x="181" y="183"/>
                    <a:pt x="181" y="183"/>
                  </a:cubicBezTo>
                  <a:cubicBezTo>
                    <a:pt x="181" y="217"/>
                    <a:pt x="181" y="217"/>
                    <a:pt x="181" y="217"/>
                  </a:cubicBezTo>
                  <a:cubicBezTo>
                    <a:pt x="215" y="217"/>
                    <a:pt x="215" y="217"/>
                    <a:pt x="215" y="217"/>
                  </a:cubicBezTo>
                  <a:close/>
                  <a:moveTo>
                    <a:pt x="87" y="87"/>
                  </a:moveTo>
                  <a:cubicBezTo>
                    <a:pt x="87" y="53"/>
                    <a:pt x="87" y="53"/>
                    <a:pt x="87" y="53"/>
                  </a:cubicBezTo>
                  <a:cubicBezTo>
                    <a:pt x="53" y="53"/>
                    <a:pt x="53" y="53"/>
                    <a:pt x="53" y="53"/>
                  </a:cubicBezTo>
                  <a:cubicBezTo>
                    <a:pt x="53" y="87"/>
                    <a:pt x="53" y="87"/>
                    <a:pt x="53" y="87"/>
                  </a:cubicBezTo>
                  <a:cubicBezTo>
                    <a:pt x="87" y="87"/>
                    <a:pt x="87" y="87"/>
                    <a:pt x="87" y="87"/>
                  </a:cubicBezTo>
                  <a:close/>
                  <a:moveTo>
                    <a:pt x="216" y="53"/>
                  </a:moveTo>
                  <a:cubicBezTo>
                    <a:pt x="183" y="53"/>
                    <a:pt x="183" y="53"/>
                    <a:pt x="183" y="53"/>
                  </a:cubicBezTo>
                  <a:cubicBezTo>
                    <a:pt x="183" y="87"/>
                    <a:pt x="183" y="87"/>
                    <a:pt x="183" y="87"/>
                  </a:cubicBezTo>
                  <a:cubicBezTo>
                    <a:pt x="216" y="87"/>
                    <a:pt x="216" y="87"/>
                    <a:pt x="216" y="87"/>
                  </a:cubicBezTo>
                  <a:cubicBezTo>
                    <a:pt x="216" y="53"/>
                    <a:pt x="216" y="53"/>
                    <a:pt x="216" y="53"/>
                  </a:cubicBezTo>
                  <a:close/>
                  <a:moveTo>
                    <a:pt x="173" y="130"/>
                  </a:moveTo>
                  <a:cubicBezTo>
                    <a:pt x="173" y="96"/>
                    <a:pt x="173" y="96"/>
                    <a:pt x="173" y="96"/>
                  </a:cubicBezTo>
                  <a:cubicBezTo>
                    <a:pt x="139" y="96"/>
                    <a:pt x="139" y="96"/>
                    <a:pt x="139" y="96"/>
                  </a:cubicBezTo>
                  <a:cubicBezTo>
                    <a:pt x="139" y="130"/>
                    <a:pt x="139" y="130"/>
                    <a:pt x="139" y="130"/>
                  </a:cubicBezTo>
                  <a:cubicBezTo>
                    <a:pt x="173" y="130"/>
                    <a:pt x="173" y="130"/>
                    <a:pt x="173" y="130"/>
                  </a:cubicBezTo>
                  <a:close/>
                  <a:moveTo>
                    <a:pt x="53" y="183"/>
                  </a:moveTo>
                  <a:cubicBezTo>
                    <a:pt x="53" y="217"/>
                    <a:pt x="53" y="217"/>
                    <a:pt x="53" y="217"/>
                  </a:cubicBezTo>
                  <a:cubicBezTo>
                    <a:pt x="87" y="217"/>
                    <a:pt x="87" y="217"/>
                    <a:pt x="87" y="217"/>
                  </a:cubicBezTo>
                  <a:cubicBezTo>
                    <a:pt x="87" y="183"/>
                    <a:pt x="87" y="183"/>
                    <a:pt x="87" y="183"/>
                  </a:cubicBezTo>
                  <a:cubicBezTo>
                    <a:pt x="53" y="183"/>
                    <a:pt x="53" y="183"/>
                    <a:pt x="53" y="183"/>
                  </a:cubicBezTo>
                  <a:close/>
                  <a:moveTo>
                    <a:pt x="96" y="140"/>
                  </a:moveTo>
                  <a:cubicBezTo>
                    <a:pt x="96" y="173"/>
                    <a:pt x="96" y="173"/>
                    <a:pt x="96" y="173"/>
                  </a:cubicBezTo>
                  <a:cubicBezTo>
                    <a:pt x="130" y="173"/>
                    <a:pt x="130" y="173"/>
                    <a:pt x="130" y="173"/>
                  </a:cubicBezTo>
                  <a:cubicBezTo>
                    <a:pt x="130" y="140"/>
                    <a:pt x="130" y="140"/>
                    <a:pt x="130" y="140"/>
                  </a:cubicBezTo>
                  <a:cubicBezTo>
                    <a:pt x="96" y="140"/>
                    <a:pt x="96" y="140"/>
                    <a:pt x="96" y="140"/>
                  </a:cubicBezTo>
                  <a:close/>
                  <a:moveTo>
                    <a:pt x="96" y="130"/>
                  </a:moveTo>
                  <a:cubicBezTo>
                    <a:pt x="130" y="130"/>
                    <a:pt x="130" y="130"/>
                    <a:pt x="130" y="130"/>
                  </a:cubicBezTo>
                  <a:cubicBezTo>
                    <a:pt x="130" y="96"/>
                    <a:pt x="130" y="96"/>
                    <a:pt x="130" y="96"/>
                  </a:cubicBezTo>
                  <a:cubicBezTo>
                    <a:pt x="96" y="96"/>
                    <a:pt x="96" y="96"/>
                    <a:pt x="96" y="96"/>
                  </a:cubicBezTo>
                  <a:lnTo>
                    <a:pt x="96"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3" name="Freeform 37"/>
            <p:cNvSpPr>
              <a:spLocks noEditPoints="1"/>
            </p:cNvSpPr>
            <p:nvPr/>
          </p:nvSpPr>
          <p:spPr bwMode="auto">
            <a:xfrm>
              <a:off x="559102" y="69850"/>
              <a:ext cx="1141413" cy="3959225"/>
            </a:xfrm>
            <a:custGeom>
              <a:avLst/>
              <a:gdLst>
                <a:gd name="T0" fmla="*/ 162 w 333"/>
                <a:gd name="T1" fmla="*/ 5 h 1155"/>
                <a:gd name="T2" fmla="*/ 197 w 333"/>
                <a:gd name="T3" fmla="*/ 289 h 1155"/>
                <a:gd name="T4" fmla="*/ 242 w 333"/>
                <a:gd name="T5" fmla="*/ 324 h 1155"/>
                <a:gd name="T6" fmla="*/ 302 w 333"/>
                <a:gd name="T7" fmla="*/ 693 h 1155"/>
                <a:gd name="T8" fmla="*/ 238 w 333"/>
                <a:gd name="T9" fmla="*/ 760 h 1155"/>
                <a:gd name="T10" fmla="*/ 190 w 333"/>
                <a:gd name="T11" fmla="*/ 819 h 1155"/>
                <a:gd name="T12" fmla="*/ 207 w 333"/>
                <a:gd name="T13" fmla="*/ 870 h 1155"/>
                <a:gd name="T14" fmla="*/ 231 w 333"/>
                <a:gd name="T15" fmla="*/ 901 h 1155"/>
                <a:gd name="T16" fmla="*/ 190 w 333"/>
                <a:gd name="T17" fmla="*/ 934 h 1155"/>
                <a:gd name="T18" fmla="*/ 192 w 333"/>
                <a:gd name="T19" fmla="*/ 1070 h 1155"/>
                <a:gd name="T20" fmla="*/ 179 w 333"/>
                <a:gd name="T21" fmla="*/ 1092 h 1155"/>
                <a:gd name="T22" fmla="*/ 162 w 333"/>
                <a:gd name="T23" fmla="*/ 1095 h 1155"/>
                <a:gd name="T24" fmla="*/ 146 w 333"/>
                <a:gd name="T25" fmla="*/ 1085 h 1155"/>
                <a:gd name="T26" fmla="*/ 142 w 333"/>
                <a:gd name="T27" fmla="*/ 941 h 1155"/>
                <a:gd name="T28" fmla="*/ 143 w 333"/>
                <a:gd name="T29" fmla="*/ 900 h 1155"/>
                <a:gd name="T30" fmla="*/ 82 w 333"/>
                <a:gd name="T31" fmla="*/ 873 h 1155"/>
                <a:gd name="T32" fmla="*/ 143 w 333"/>
                <a:gd name="T33" fmla="*/ 853 h 1155"/>
                <a:gd name="T34" fmla="*/ 162 w 333"/>
                <a:gd name="T35" fmla="*/ 765 h 1155"/>
                <a:gd name="T36" fmla="*/ 91 w 333"/>
                <a:gd name="T37" fmla="*/ 730 h 1155"/>
                <a:gd name="T38" fmla="*/ 31 w 333"/>
                <a:gd name="T39" fmla="*/ 361 h 1155"/>
                <a:gd name="T40" fmla="*/ 95 w 333"/>
                <a:gd name="T41" fmla="*/ 294 h 1155"/>
                <a:gd name="T42" fmla="*/ 178 w 333"/>
                <a:gd name="T43" fmla="*/ 1059 h 1155"/>
                <a:gd name="T44" fmla="*/ 155 w 333"/>
                <a:gd name="T45" fmla="*/ 1081 h 1155"/>
                <a:gd name="T46" fmla="*/ 146 w 333"/>
                <a:gd name="T47" fmla="*/ 289 h 1155"/>
                <a:gd name="T48" fmla="*/ 146 w 333"/>
                <a:gd name="T49" fmla="*/ 289 h 1155"/>
                <a:gd name="T50" fmla="*/ 166 w 333"/>
                <a:gd name="T51" fmla="*/ 923 h 1155"/>
                <a:gd name="T52" fmla="*/ 167 w 333"/>
                <a:gd name="T53" fmla="*/ 802 h 1155"/>
                <a:gd name="T54" fmla="*/ 214 w 333"/>
                <a:gd name="T55" fmla="*/ 877 h 1155"/>
                <a:gd name="T56" fmla="*/ 187 w 333"/>
                <a:gd name="T57" fmla="*/ 863 h 1155"/>
                <a:gd name="T58" fmla="*/ 105 w 333"/>
                <a:gd name="T59" fmla="*/ 890 h 1155"/>
                <a:gd name="T60" fmla="*/ 146 w 333"/>
                <a:gd name="T61" fmla="*/ 890 h 1155"/>
                <a:gd name="T62" fmla="*/ 180 w 333"/>
                <a:gd name="T63" fmla="*/ 856 h 1155"/>
                <a:gd name="T64" fmla="*/ 167 w 333"/>
                <a:gd name="T65" fmla="*/ 911 h 1155"/>
                <a:gd name="T66" fmla="*/ 199 w 333"/>
                <a:gd name="T67" fmla="*/ 383 h 1155"/>
                <a:gd name="T68" fmla="*/ 142 w 333"/>
                <a:gd name="T69" fmla="*/ 345 h 1155"/>
                <a:gd name="T70" fmla="*/ 182 w 333"/>
                <a:gd name="T71" fmla="*/ 714 h 1155"/>
                <a:gd name="T72" fmla="*/ 206 w 333"/>
                <a:gd name="T73" fmla="*/ 411 h 1155"/>
                <a:gd name="T74" fmla="*/ 246 w 333"/>
                <a:gd name="T75" fmla="*/ 692 h 1155"/>
                <a:gd name="T76" fmla="*/ 277 w 333"/>
                <a:gd name="T77" fmla="*/ 635 h 1155"/>
                <a:gd name="T78" fmla="*/ 324 w 333"/>
                <a:gd name="T79" fmla="*/ 618 h 1155"/>
                <a:gd name="T80" fmla="*/ 251 w 333"/>
                <a:gd name="T81" fmla="*/ 357 h 1155"/>
                <a:gd name="T82" fmla="*/ 270 w 333"/>
                <a:gd name="T83" fmla="*/ 419 h 1155"/>
                <a:gd name="T84" fmla="*/ 206 w 333"/>
                <a:gd name="T85" fmla="*/ 363 h 1155"/>
                <a:gd name="T86" fmla="*/ 127 w 333"/>
                <a:gd name="T87" fmla="*/ 363 h 1155"/>
                <a:gd name="T88" fmla="*/ 70 w 333"/>
                <a:gd name="T89" fmla="*/ 387 h 1155"/>
                <a:gd name="T90" fmla="*/ 106 w 333"/>
                <a:gd name="T91" fmla="*/ 339 h 1155"/>
                <a:gd name="T92" fmla="*/ 106 w 333"/>
                <a:gd name="T93" fmla="*/ 714 h 1155"/>
                <a:gd name="T94" fmla="*/ 65 w 333"/>
                <a:gd name="T95" fmla="*/ 649 h 1155"/>
                <a:gd name="T96" fmla="*/ 56 w 333"/>
                <a:gd name="T97" fmla="*/ 416 h 1155"/>
                <a:gd name="T98" fmla="*/ 63 w 333"/>
                <a:gd name="T99" fmla="*/ 419 h 1155"/>
                <a:gd name="T100" fmla="*/ 227 w 333"/>
                <a:gd name="T101" fmla="*/ 724 h 1155"/>
                <a:gd name="T102" fmla="*/ 102 w 333"/>
                <a:gd name="T103" fmla="*/ 726 h 1155"/>
                <a:gd name="T104" fmla="*/ 106 w 333"/>
                <a:gd name="T105" fmla="*/ 755 h 1155"/>
                <a:gd name="T106" fmla="*/ 233 w 333"/>
                <a:gd name="T107" fmla="*/ 749 h 1155"/>
                <a:gd name="T108" fmla="*/ 227 w 333"/>
                <a:gd name="T109" fmla="*/ 299 h 1155"/>
                <a:gd name="T110" fmla="*/ 102 w 333"/>
                <a:gd name="T111" fmla="*/ 300 h 1155"/>
                <a:gd name="T112" fmla="*/ 106 w 333"/>
                <a:gd name="T113" fmla="*/ 330 h 1155"/>
                <a:gd name="T114" fmla="*/ 231 w 333"/>
                <a:gd name="T115" fmla="*/ 328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3" h="1155">
                  <a:moveTo>
                    <a:pt x="106" y="289"/>
                  </a:moveTo>
                  <a:cubicBezTo>
                    <a:pt x="136" y="289"/>
                    <a:pt x="136" y="289"/>
                    <a:pt x="136" y="289"/>
                  </a:cubicBezTo>
                  <a:cubicBezTo>
                    <a:pt x="137" y="282"/>
                    <a:pt x="141" y="277"/>
                    <a:pt x="145" y="272"/>
                  </a:cubicBezTo>
                  <a:cubicBezTo>
                    <a:pt x="149" y="268"/>
                    <a:pt x="155" y="265"/>
                    <a:pt x="162" y="264"/>
                  </a:cubicBezTo>
                  <a:cubicBezTo>
                    <a:pt x="162" y="5"/>
                    <a:pt x="162" y="5"/>
                    <a:pt x="162" y="5"/>
                  </a:cubicBezTo>
                  <a:cubicBezTo>
                    <a:pt x="162" y="2"/>
                    <a:pt x="164" y="0"/>
                    <a:pt x="167" y="0"/>
                  </a:cubicBezTo>
                  <a:cubicBezTo>
                    <a:pt x="169" y="0"/>
                    <a:pt x="171" y="2"/>
                    <a:pt x="171" y="5"/>
                  </a:cubicBezTo>
                  <a:cubicBezTo>
                    <a:pt x="171" y="264"/>
                    <a:pt x="171" y="264"/>
                    <a:pt x="171" y="264"/>
                  </a:cubicBezTo>
                  <a:cubicBezTo>
                    <a:pt x="178" y="265"/>
                    <a:pt x="184" y="268"/>
                    <a:pt x="188" y="272"/>
                  </a:cubicBezTo>
                  <a:cubicBezTo>
                    <a:pt x="193" y="277"/>
                    <a:pt x="196" y="282"/>
                    <a:pt x="197" y="289"/>
                  </a:cubicBezTo>
                  <a:cubicBezTo>
                    <a:pt x="227" y="289"/>
                    <a:pt x="227" y="289"/>
                    <a:pt x="227" y="289"/>
                  </a:cubicBezTo>
                  <a:cubicBezTo>
                    <a:pt x="231" y="289"/>
                    <a:pt x="235" y="291"/>
                    <a:pt x="238" y="294"/>
                  </a:cubicBezTo>
                  <a:cubicBezTo>
                    <a:pt x="238" y="294"/>
                    <a:pt x="238" y="294"/>
                    <a:pt x="238" y="294"/>
                  </a:cubicBezTo>
                  <a:cubicBezTo>
                    <a:pt x="241" y="296"/>
                    <a:pt x="242" y="300"/>
                    <a:pt x="242" y="304"/>
                  </a:cubicBezTo>
                  <a:cubicBezTo>
                    <a:pt x="242" y="324"/>
                    <a:pt x="242" y="324"/>
                    <a:pt x="242" y="324"/>
                  </a:cubicBezTo>
                  <a:cubicBezTo>
                    <a:pt x="242" y="326"/>
                    <a:pt x="242" y="328"/>
                    <a:pt x="241" y="330"/>
                  </a:cubicBezTo>
                  <a:cubicBezTo>
                    <a:pt x="265" y="334"/>
                    <a:pt x="286" y="345"/>
                    <a:pt x="302" y="361"/>
                  </a:cubicBezTo>
                  <a:cubicBezTo>
                    <a:pt x="321" y="380"/>
                    <a:pt x="333" y="406"/>
                    <a:pt x="333" y="436"/>
                  </a:cubicBezTo>
                  <a:cubicBezTo>
                    <a:pt x="333" y="618"/>
                    <a:pt x="333" y="618"/>
                    <a:pt x="333" y="618"/>
                  </a:cubicBezTo>
                  <a:cubicBezTo>
                    <a:pt x="333" y="647"/>
                    <a:pt x="321" y="674"/>
                    <a:pt x="302" y="693"/>
                  </a:cubicBezTo>
                  <a:cubicBezTo>
                    <a:pt x="286" y="709"/>
                    <a:pt x="265" y="720"/>
                    <a:pt x="241" y="723"/>
                  </a:cubicBezTo>
                  <a:cubicBezTo>
                    <a:pt x="242" y="725"/>
                    <a:pt x="242" y="727"/>
                    <a:pt x="242" y="730"/>
                  </a:cubicBezTo>
                  <a:cubicBezTo>
                    <a:pt x="242" y="749"/>
                    <a:pt x="242" y="749"/>
                    <a:pt x="242" y="749"/>
                  </a:cubicBezTo>
                  <a:cubicBezTo>
                    <a:pt x="242" y="753"/>
                    <a:pt x="241" y="757"/>
                    <a:pt x="238" y="760"/>
                  </a:cubicBezTo>
                  <a:cubicBezTo>
                    <a:pt x="238" y="760"/>
                    <a:pt x="238" y="760"/>
                    <a:pt x="238" y="760"/>
                  </a:cubicBezTo>
                  <a:cubicBezTo>
                    <a:pt x="235" y="763"/>
                    <a:pt x="231" y="765"/>
                    <a:pt x="227" y="765"/>
                  </a:cubicBezTo>
                  <a:cubicBezTo>
                    <a:pt x="171" y="765"/>
                    <a:pt x="171" y="765"/>
                    <a:pt x="171" y="765"/>
                  </a:cubicBezTo>
                  <a:cubicBezTo>
                    <a:pt x="171" y="793"/>
                    <a:pt x="171" y="793"/>
                    <a:pt x="171" y="793"/>
                  </a:cubicBezTo>
                  <a:cubicBezTo>
                    <a:pt x="190" y="812"/>
                    <a:pt x="190" y="812"/>
                    <a:pt x="190" y="812"/>
                  </a:cubicBezTo>
                  <a:cubicBezTo>
                    <a:pt x="192" y="814"/>
                    <a:pt x="192" y="817"/>
                    <a:pt x="190" y="819"/>
                  </a:cubicBezTo>
                  <a:cubicBezTo>
                    <a:pt x="173" y="836"/>
                    <a:pt x="173" y="836"/>
                    <a:pt x="173" y="836"/>
                  </a:cubicBezTo>
                  <a:cubicBezTo>
                    <a:pt x="190" y="853"/>
                    <a:pt x="190" y="853"/>
                    <a:pt x="190" y="853"/>
                  </a:cubicBezTo>
                  <a:cubicBezTo>
                    <a:pt x="190" y="853"/>
                    <a:pt x="190" y="853"/>
                    <a:pt x="190" y="853"/>
                  </a:cubicBezTo>
                  <a:cubicBezTo>
                    <a:pt x="190" y="853"/>
                    <a:pt x="190" y="853"/>
                    <a:pt x="190" y="853"/>
                  </a:cubicBezTo>
                  <a:cubicBezTo>
                    <a:pt x="207" y="870"/>
                    <a:pt x="207" y="870"/>
                    <a:pt x="207" y="870"/>
                  </a:cubicBezTo>
                  <a:cubicBezTo>
                    <a:pt x="224" y="853"/>
                    <a:pt x="224" y="853"/>
                    <a:pt x="224" y="853"/>
                  </a:cubicBezTo>
                  <a:cubicBezTo>
                    <a:pt x="226" y="851"/>
                    <a:pt x="229" y="851"/>
                    <a:pt x="231" y="853"/>
                  </a:cubicBezTo>
                  <a:cubicBezTo>
                    <a:pt x="252" y="873"/>
                    <a:pt x="252" y="873"/>
                    <a:pt x="252" y="873"/>
                  </a:cubicBezTo>
                  <a:cubicBezTo>
                    <a:pt x="253" y="875"/>
                    <a:pt x="253" y="878"/>
                    <a:pt x="252" y="880"/>
                  </a:cubicBezTo>
                  <a:cubicBezTo>
                    <a:pt x="231" y="901"/>
                    <a:pt x="231" y="901"/>
                    <a:pt x="231" y="901"/>
                  </a:cubicBezTo>
                  <a:cubicBezTo>
                    <a:pt x="229" y="902"/>
                    <a:pt x="226" y="902"/>
                    <a:pt x="224" y="901"/>
                  </a:cubicBezTo>
                  <a:cubicBezTo>
                    <a:pt x="207" y="884"/>
                    <a:pt x="207" y="884"/>
                    <a:pt x="207" y="884"/>
                  </a:cubicBezTo>
                  <a:cubicBezTo>
                    <a:pt x="190" y="901"/>
                    <a:pt x="190" y="901"/>
                    <a:pt x="190" y="901"/>
                  </a:cubicBezTo>
                  <a:cubicBezTo>
                    <a:pt x="173" y="918"/>
                    <a:pt x="173" y="918"/>
                    <a:pt x="173" y="918"/>
                  </a:cubicBezTo>
                  <a:cubicBezTo>
                    <a:pt x="190" y="934"/>
                    <a:pt x="190" y="934"/>
                    <a:pt x="190" y="934"/>
                  </a:cubicBezTo>
                  <a:cubicBezTo>
                    <a:pt x="191" y="936"/>
                    <a:pt x="191" y="939"/>
                    <a:pt x="190" y="941"/>
                  </a:cubicBezTo>
                  <a:cubicBezTo>
                    <a:pt x="171" y="959"/>
                    <a:pt x="171" y="959"/>
                    <a:pt x="171" y="959"/>
                  </a:cubicBezTo>
                  <a:cubicBezTo>
                    <a:pt x="171" y="1045"/>
                    <a:pt x="171" y="1045"/>
                    <a:pt x="171" y="1045"/>
                  </a:cubicBezTo>
                  <a:cubicBezTo>
                    <a:pt x="176" y="1046"/>
                    <a:pt x="181" y="1049"/>
                    <a:pt x="185" y="1052"/>
                  </a:cubicBezTo>
                  <a:cubicBezTo>
                    <a:pt x="189" y="1057"/>
                    <a:pt x="192" y="1063"/>
                    <a:pt x="192" y="1070"/>
                  </a:cubicBezTo>
                  <a:cubicBezTo>
                    <a:pt x="192" y="1076"/>
                    <a:pt x="190" y="1081"/>
                    <a:pt x="187" y="1085"/>
                  </a:cubicBezTo>
                  <a:cubicBezTo>
                    <a:pt x="198" y="1127"/>
                    <a:pt x="198" y="1127"/>
                    <a:pt x="198" y="1127"/>
                  </a:cubicBezTo>
                  <a:cubicBezTo>
                    <a:pt x="199" y="1130"/>
                    <a:pt x="197" y="1133"/>
                    <a:pt x="195" y="1133"/>
                  </a:cubicBezTo>
                  <a:cubicBezTo>
                    <a:pt x="192" y="1134"/>
                    <a:pt x="189" y="1132"/>
                    <a:pt x="189" y="1130"/>
                  </a:cubicBezTo>
                  <a:cubicBezTo>
                    <a:pt x="179" y="1092"/>
                    <a:pt x="179" y="1092"/>
                    <a:pt x="179" y="1092"/>
                  </a:cubicBezTo>
                  <a:cubicBezTo>
                    <a:pt x="176" y="1094"/>
                    <a:pt x="174" y="1095"/>
                    <a:pt x="171" y="1095"/>
                  </a:cubicBezTo>
                  <a:cubicBezTo>
                    <a:pt x="171" y="1150"/>
                    <a:pt x="171" y="1150"/>
                    <a:pt x="171" y="1150"/>
                  </a:cubicBezTo>
                  <a:cubicBezTo>
                    <a:pt x="171" y="1153"/>
                    <a:pt x="169" y="1155"/>
                    <a:pt x="167" y="1155"/>
                  </a:cubicBezTo>
                  <a:cubicBezTo>
                    <a:pt x="164" y="1155"/>
                    <a:pt x="162" y="1153"/>
                    <a:pt x="162" y="1150"/>
                  </a:cubicBezTo>
                  <a:cubicBezTo>
                    <a:pt x="162" y="1095"/>
                    <a:pt x="162" y="1095"/>
                    <a:pt x="162" y="1095"/>
                  </a:cubicBezTo>
                  <a:cubicBezTo>
                    <a:pt x="159" y="1095"/>
                    <a:pt x="157" y="1094"/>
                    <a:pt x="154" y="1092"/>
                  </a:cubicBezTo>
                  <a:cubicBezTo>
                    <a:pt x="144" y="1130"/>
                    <a:pt x="144" y="1130"/>
                    <a:pt x="144" y="1130"/>
                  </a:cubicBezTo>
                  <a:cubicBezTo>
                    <a:pt x="144" y="1132"/>
                    <a:pt x="141" y="1134"/>
                    <a:pt x="139" y="1133"/>
                  </a:cubicBezTo>
                  <a:cubicBezTo>
                    <a:pt x="136" y="1133"/>
                    <a:pt x="134" y="1130"/>
                    <a:pt x="135" y="1127"/>
                  </a:cubicBezTo>
                  <a:cubicBezTo>
                    <a:pt x="146" y="1085"/>
                    <a:pt x="146" y="1085"/>
                    <a:pt x="146" y="1085"/>
                  </a:cubicBezTo>
                  <a:cubicBezTo>
                    <a:pt x="143" y="1081"/>
                    <a:pt x="141" y="1076"/>
                    <a:pt x="141" y="1070"/>
                  </a:cubicBezTo>
                  <a:cubicBezTo>
                    <a:pt x="141" y="1063"/>
                    <a:pt x="144" y="1057"/>
                    <a:pt x="149" y="1052"/>
                  </a:cubicBezTo>
                  <a:cubicBezTo>
                    <a:pt x="152" y="1049"/>
                    <a:pt x="157" y="1046"/>
                    <a:pt x="162" y="1045"/>
                  </a:cubicBezTo>
                  <a:cubicBezTo>
                    <a:pt x="162" y="960"/>
                    <a:pt x="162" y="960"/>
                    <a:pt x="162" y="960"/>
                  </a:cubicBezTo>
                  <a:cubicBezTo>
                    <a:pt x="142" y="941"/>
                    <a:pt x="142" y="941"/>
                    <a:pt x="142" y="941"/>
                  </a:cubicBezTo>
                  <a:cubicBezTo>
                    <a:pt x="140" y="939"/>
                    <a:pt x="140" y="936"/>
                    <a:pt x="142" y="934"/>
                  </a:cubicBezTo>
                  <a:cubicBezTo>
                    <a:pt x="159" y="917"/>
                    <a:pt x="159" y="917"/>
                    <a:pt x="159" y="917"/>
                  </a:cubicBezTo>
                  <a:cubicBezTo>
                    <a:pt x="143" y="901"/>
                    <a:pt x="143" y="901"/>
                    <a:pt x="143" y="901"/>
                  </a:cubicBezTo>
                  <a:cubicBezTo>
                    <a:pt x="143" y="901"/>
                    <a:pt x="143" y="901"/>
                    <a:pt x="143" y="901"/>
                  </a:cubicBezTo>
                  <a:cubicBezTo>
                    <a:pt x="143" y="900"/>
                    <a:pt x="143" y="900"/>
                    <a:pt x="143" y="900"/>
                  </a:cubicBezTo>
                  <a:cubicBezTo>
                    <a:pt x="126" y="884"/>
                    <a:pt x="126" y="884"/>
                    <a:pt x="126" y="884"/>
                  </a:cubicBezTo>
                  <a:cubicBezTo>
                    <a:pt x="109" y="901"/>
                    <a:pt x="109" y="901"/>
                    <a:pt x="109" y="901"/>
                  </a:cubicBezTo>
                  <a:cubicBezTo>
                    <a:pt x="107" y="902"/>
                    <a:pt x="104" y="902"/>
                    <a:pt x="102" y="901"/>
                  </a:cubicBezTo>
                  <a:cubicBezTo>
                    <a:pt x="82" y="880"/>
                    <a:pt x="82" y="880"/>
                    <a:pt x="82" y="880"/>
                  </a:cubicBezTo>
                  <a:cubicBezTo>
                    <a:pt x="80" y="878"/>
                    <a:pt x="80" y="875"/>
                    <a:pt x="82" y="873"/>
                  </a:cubicBezTo>
                  <a:cubicBezTo>
                    <a:pt x="102" y="853"/>
                    <a:pt x="102" y="853"/>
                    <a:pt x="102" y="853"/>
                  </a:cubicBezTo>
                  <a:cubicBezTo>
                    <a:pt x="104" y="851"/>
                    <a:pt x="107" y="851"/>
                    <a:pt x="109" y="853"/>
                  </a:cubicBezTo>
                  <a:cubicBezTo>
                    <a:pt x="126" y="870"/>
                    <a:pt x="126" y="870"/>
                    <a:pt x="126" y="870"/>
                  </a:cubicBezTo>
                  <a:cubicBezTo>
                    <a:pt x="143" y="853"/>
                    <a:pt x="143" y="853"/>
                    <a:pt x="143" y="853"/>
                  </a:cubicBezTo>
                  <a:cubicBezTo>
                    <a:pt x="143" y="853"/>
                    <a:pt x="143" y="853"/>
                    <a:pt x="143" y="853"/>
                  </a:cubicBezTo>
                  <a:cubicBezTo>
                    <a:pt x="160" y="836"/>
                    <a:pt x="160" y="836"/>
                    <a:pt x="160" y="836"/>
                  </a:cubicBezTo>
                  <a:cubicBezTo>
                    <a:pt x="143" y="819"/>
                    <a:pt x="143" y="819"/>
                    <a:pt x="143" y="819"/>
                  </a:cubicBezTo>
                  <a:cubicBezTo>
                    <a:pt x="141" y="817"/>
                    <a:pt x="141" y="814"/>
                    <a:pt x="143" y="812"/>
                  </a:cubicBezTo>
                  <a:cubicBezTo>
                    <a:pt x="162" y="793"/>
                    <a:pt x="162" y="793"/>
                    <a:pt x="162" y="793"/>
                  </a:cubicBezTo>
                  <a:cubicBezTo>
                    <a:pt x="162" y="765"/>
                    <a:pt x="162" y="765"/>
                    <a:pt x="162" y="765"/>
                  </a:cubicBezTo>
                  <a:cubicBezTo>
                    <a:pt x="106" y="765"/>
                    <a:pt x="106" y="765"/>
                    <a:pt x="106" y="765"/>
                  </a:cubicBezTo>
                  <a:cubicBezTo>
                    <a:pt x="102" y="765"/>
                    <a:pt x="98" y="763"/>
                    <a:pt x="95" y="760"/>
                  </a:cubicBezTo>
                  <a:cubicBezTo>
                    <a:pt x="95" y="760"/>
                    <a:pt x="95" y="760"/>
                    <a:pt x="95" y="760"/>
                  </a:cubicBezTo>
                  <a:cubicBezTo>
                    <a:pt x="92" y="757"/>
                    <a:pt x="91" y="753"/>
                    <a:pt x="91" y="749"/>
                  </a:cubicBezTo>
                  <a:cubicBezTo>
                    <a:pt x="91" y="730"/>
                    <a:pt x="91" y="730"/>
                    <a:pt x="91" y="730"/>
                  </a:cubicBezTo>
                  <a:cubicBezTo>
                    <a:pt x="91" y="727"/>
                    <a:pt x="91" y="725"/>
                    <a:pt x="92" y="723"/>
                  </a:cubicBezTo>
                  <a:cubicBezTo>
                    <a:pt x="69" y="720"/>
                    <a:pt x="47" y="709"/>
                    <a:pt x="31" y="693"/>
                  </a:cubicBezTo>
                  <a:cubicBezTo>
                    <a:pt x="12" y="674"/>
                    <a:pt x="0" y="647"/>
                    <a:pt x="0" y="618"/>
                  </a:cubicBezTo>
                  <a:cubicBezTo>
                    <a:pt x="0" y="436"/>
                    <a:pt x="0" y="436"/>
                    <a:pt x="0" y="436"/>
                  </a:cubicBezTo>
                  <a:cubicBezTo>
                    <a:pt x="0" y="406"/>
                    <a:pt x="12" y="380"/>
                    <a:pt x="31" y="361"/>
                  </a:cubicBezTo>
                  <a:cubicBezTo>
                    <a:pt x="47" y="345"/>
                    <a:pt x="69" y="334"/>
                    <a:pt x="92" y="330"/>
                  </a:cubicBezTo>
                  <a:cubicBezTo>
                    <a:pt x="91" y="328"/>
                    <a:pt x="91" y="326"/>
                    <a:pt x="91" y="324"/>
                  </a:cubicBezTo>
                  <a:cubicBezTo>
                    <a:pt x="91" y="304"/>
                    <a:pt x="91" y="304"/>
                    <a:pt x="91" y="304"/>
                  </a:cubicBezTo>
                  <a:cubicBezTo>
                    <a:pt x="91" y="300"/>
                    <a:pt x="92" y="296"/>
                    <a:pt x="95" y="294"/>
                  </a:cubicBezTo>
                  <a:cubicBezTo>
                    <a:pt x="95" y="294"/>
                    <a:pt x="95" y="294"/>
                    <a:pt x="95" y="294"/>
                  </a:cubicBezTo>
                  <a:cubicBezTo>
                    <a:pt x="98" y="291"/>
                    <a:pt x="102" y="289"/>
                    <a:pt x="106" y="289"/>
                  </a:cubicBezTo>
                  <a:close/>
                  <a:moveTo>
                    <a:pt x="178" y="1081"/>
                  </a:moveTo>
                  <a:cubicBezTo>
                    <a:pt x="178" y="1081"/>
                    <a:pt x="178" y="1081"/>
                    <a:pt x="178" y="1081"/>
                  </a:cubicBezTo>
                  <a:cubicBezTo>
                    <a:pt x="181" y="1078"/>
                    <a:pt x="182" y="1074"/>
                    <a:pt x="182" y="1070"/>
                  </a:cubicBezTo>
                  <a:cubicBezTo>
                    <a:pt x="182" y="1066"/>
                    <a:pt x="181" y="1062"/>
                    <a:pt x="178" y="1059"/>
                  </a:cubicBezTo>
                  <a:cubicBezTo>
                    <a:pt x="175" y="1056"/>
                    <a:pt x="171" y="1054"/>
                    <a:pt x="167" y="1054"/>
                  </a:cubicBezTo>
                  <a:cubicBezTo>
                    <a:pt x="162" y="1054"/>
                    <a:pt x="158" y="1056"/>
                    <a:pt x="155" y="1059"/>
                  </a:cubicBezTo>
                  <a:cubicBezTo>
                    <a:pt x="152" y="1062"/>
                    <a:pt x="151" y="1066"/>
                    <a:pt x="151" y="1070"/>
                  </a:cubicBezTo>
                  <a:cubicBezTo>
                    <a:pt x="151" y="1074"/>
                    <a:pt x="152" y="1078"/>
                    <a:pt x="155" y="1081"/>
                  </a:cubicBezTo>
                  <a:cubicBezTo>
                    <a:pt x="155" y="1081"/>
                    <a:pt x="155" y="1081"/>
                    <a:pt x="155" y="1081"/>
                  </a:cubicBezTo>
                  <a:cubicBezTo>
                    <a:pt x="155" y="1081"/>
                    <a:pt x="155" y="1081"/>
                    <a:pt x="155" y="1081"/>
                  </a:cubicBezTo>
                  <a:cubicBezTo>
                    <a:pt x="158" y="1084"/>
                    <a:pt x="162" y="1086"/>
                    <a:pt x="167" y="1086"/>
                  </a:cubicBezTo>
                  <a:cubicBezTo>
                    <a:pt x="171" y="1086"/>
                    <a:pt x="175" y="1084"/>
                    <a:pt x="178" y="1081"/>
                  </a:cubicBezTo>
                  <a:cubicBezTo>
                    <a:pt x="178" y="1081"/>
                    <a:pt x="178" y="1081"/>
                    <a:pt x="178" y="1081"/>
                  </a:cubicBezTo>
                  <a:close/>
                  <a:moveTo>
                    <a:pt x="146" y="289"/>
                  </a:moveTo>
                  <a:cubicBezTo>
                    <a:pt x="187" y="289"/>
                    <a:pt x="187" y="289"/>
                    <a:pt x="187" y="289"/>
                  </a:cubicBezTo>
                  <a:cubicBezTo>
                    <a:pt x="186" y="285"/>
                    <a:pt x="184" y="282"/>
                    <a:pt x="181" y="279"/>
                  </a:cubicBezTo>
                  <a:cubicBezTo>
                    <a:pt x="178" y="275"/>
                    <a:pt x="172" y="273"/>
                    <a:pt x="167" y="273"/>
                  </a:cubicBezTo>
                  <a:cubicBezTo>
                    <a:pt x="161" y="273"/>
                    <a:pt x="156" y="275"/>
                    <a:pt x="152" y="279"/>
                  </a:cubicBezTo>
                  <a:cubicBezTo>
                    <a:pt x="149" y="282"/>
                    <a:pt x="147" y="285"/>
                    <a:pt x="146" y="289"/>
                  </a:cubicBezTo>
                  <a:close/>
                  <a:moveTo>
                    <a:pt x="164" y="949"/>
                  </a:moveTo>
                  <a:cubicBezTo>
                    <a:pt x="165" y="948"/>
                    <a:pt x="166" y="948"/>
                    <a:pt x="167" y="948"/>
                  </a:cubicBezTo>
                  <a:cubicBezTo>
                    <a:pt x="167" y="948"/>
                    <a:pt x="168" y="948"/>
                    <a:pt x="168" y="948"/>
                  </a:cubicBezTo>
                  <a:cubicBezTo>
                    <a:pt x="179" y="937"/>
                    <a:pt x="179" y="937"/>
                    <a:pt x="179" y="937"/>
                  </a:cubicBezTo>
                  <a:cubicBezTo>
                    <a:pt x="166" y="923"/>
                    <a:pt x="166" y="923"/>
                    <a:pt x="166" y="923"/>
                  </a:cubicBezTo>
                  <a:cubicBezTo>
                    <a:pt x="152" y="937"/>
                    <a:pt x="152" y="937"/>
                    <a:pt x="152" y="937"/>
                  </a:cubicBezTo>
                  <a:cubicBezTo>
                    <a:pt x="164" y="949"/>
                    <a:pt x="164" y="949"/>
                    <a:pt x="164" y="949"/>
                  </a:cubicBezTo>
                  <a:close/>
                  <a:moveTo>
                    <a:pt x="167" y="829"/>
                  </a:moveTo>
                  <a:cubicBezTo>
                    <a:pt x="180" y="816"/>
                    <a:pt x="180" y="816"/>
                    <a:pt x="180" y="816"/>
                  </a:cubicBezTo>
                  <a:cubicBezTo>
                    <a:pt x="167" y="802"/>
                    <a:pt x="167" y="802"/>
                    <a:pt x="167" y="802"/>
                  </a:cubicBezTo>
                  <a:cubicBezTo>
                    <a:pt x="153" y="816"/>
                    <a:pt x="153" y="816"/>
                    <a:pt x="153" y="816"/>
                  </a:cubicBezTo>
                  <a:cubicBezTo>
                    <a:pt x="167" y="829"/>
                    <a:pt x="167" y="829"/>
                    <a:pt x="167" y="829"/>
                  </a:cubicBezTo>
                  <a:close/>
                  <a:moveTo>
                    <a:pt x="241" y="877"/>
                  </a:moveTo>
                  <a:cubicBezTo>
                    <a:pt x="228" y="863"/>
                    <a:pt x="228" y="863"/>
                    <a:pt x="228" y="863"/>
                  </a:cubicBezTo>
                  <a:cubicBezTo>
                    <a:pt x="214" y="877"/>
                    <a:pt x="214" y="877"/>
                    <a:pt x="214" y="877"/>
                  </a:cubicBezTo>
                  <a:cubicBezTo>
                    <a:pt x="228" y="890"/>
                    <a:pt x="228" y="890"/>
                    <a:pt x="228" y="890"/>
                  </a:cubicBezTo>
                  <a:cubicBezTo>
                    <a:pt x="241" y="877"/>
                    <a:pt x="241" y="877"/>
                    <a:pt x="241" y="877"/>
                  </a:cubicBezTo>
                  <a:close/>
                  <a:moveTo>
                    <a:pt x="187" y="890"/>
                  </a:moveTo>
                  <a:cubicBezTo>
                    <a:pt x="201" y="877"/>
                    <a:pt x="201" y="877"/>
                    <a:pt x="201" y="877"/>
                  </a:cubicBezTo>
                  <a:cubicBezTo>
                    <a:pt x="187" y="863"/>
                    <a:pt x="187" y="863"/>
                    <a:pt x="187" y="863"/>
                  </a:cubicBezTo>
                  <a:cubicBezTo>
                    <a:pt x="173" y="877"/>
                    <a:pt x="173" y="877"/>
                    <a:pt x="173" y="877"/>
                  </a:cubicBezTo>
                  <a:cubicBezTo>
                    <a:pt x="187" y="890"/>
                    <a:pt x="187" y="890"/>
                    <a:pt x="187" y="890"/>
                  </a:cubicBezTo>
                  <a:close/>
                  <a:moveTo>
                    <a:pt x="105" y="863"/>
                  </a:moveTo>
                  <a:cubicBezTo>
                    <a:pt x="92" y="877"/>
                    <a:pt x="92" y="877"/>
                    <a:pt x="92" y="877"/>
                  </a:cubicBezTo>
                  <a:cubicBezTo>
                    <a:pt x="105" y="890"/>
                    <a:pt x="105" y="890"/>
                    <a:pt x="105" y="890"/>
                  </a:cubicBezTo>
                  <a:cubicBezTo>
                    <a:pt x="119" y="877"/>
                    <a:pt x="119" y="877"/>
                    <a:pt x="119" y="877"/>
                  </a:cubicBezTo>
                  <a:cubicBezTo>
                    <a:pt x="105" y="863"/>
                    <a:pt x="105" y="863"/>
                    <a:pt x="105" y="863"/>
                  </a:cubicBezTo>
                  <a:close/>
                  <a:moveTo>
                    <a:pt x="146" y="863"/>
                  </a:moveTo>
                  <a:cubicBezTo>
                    <a:pt x="132" y="877"/>
                    <a:pt x="132" y="877"/>
                    <a:pt x="132" y="877"/>
                  </a:cubicBezTo>
                  <a:cubicBezTo>
                    <a:pt x="146" y="890"/>
                    <a:pt x="146" y="890"/>
                    <a:pt x="146" y="890"/>
                  </a:cubicBezTo>
                  <a:cubicBezTo>
                    <a:pt x="160" y="877"/>
                    <a:pt x="160" y="877"/>
                    <a:pt x="160" y="877"/>
                  </a:cubicBezTo>
                  <a:cubicBezTo>
                    <a:pt x="146" y="863"/>
                    <a:pt x="146" y="863"/>
                    <a:pt x="146" y="863"/>
                  </a:cubicBezTo>
                  <a:close/>
                  <a:moveTo>
                    <a:pt x="153" y="856"/>
                  </a:moveTo>
                  <a:cubicBezTo>
                    <a:pt x="167" y="870"/>
                    <a:pt x="167" y="870"/>
                    <a:pt x="167" y="870"/>
                  </a:cubicBezTo>
                  <a:cubicBezTo>
                    <a:pt x="180" y="856"/>
                    <a:pt x="180" y="856"/>
                    <a:pt x="180" y="856"/>
                  </a:cubicBezTo>
                  <a:cubicBezTo>
                    <a:pt x="167" y="843"/>
                    <a:pt x="167" y="843"/>
                    <a:pt x="167" y="843"/>
                  </a:cubicBezTo>
                  <a:cubicBezTo>
                    <a:pt x="153" y="856"/>
                    <a:pt x="153" y="856"/>
                    <a:pt x="153" y="856"/>
                  </a:cubicBezTo>
                  <a:close/>
                  <a:moveTo>
                    <a:pt x="167" y="884"/>
                  </a:moveTo>
                  <a:cubicBezTo>
                    <a:pt x="153" y="897"/>
                    <a:pt x="153" y="897"/>
                    <a:pt x="153" y="897"/>
                  </a:cubicBezTo>
                  <a:cubicBezTo>
                    <a:pt x="167" y="911"/>
                    <a:pt x="167" y="911"/>
                    <a:pt x="167" y="911"/>
                  </a:cubicBezTo>
                  <a:cubicBezTo>
                    <a:pt x="180" y="897"/>
                    <a:pt x="180" y="897"/>
                    <a:pt x="180" y="897"/>
                  </a:cubicBezTo>
                  <a:cubicBezTo>
                    <a:pt x="167" y="884"/>
                    <a:pt x="167" y="884"/>
                    <a:pt x="167" y="884"/>
                  </a:cubicBezTo>
                  <a:close/>
                  <a:moveTo>
                    <a:pt x="206" y="383"/>
                  </a:moveTo>
                  <a:cubicBezTo>
                    <a:pt x="206" y="385"/>
                    <a:pt x="204" y="387"/>
                    <a:pt x="202" y="387"/>
                  </a:cubicBezTo>
                  <a:cubicBezTo>
                    <a:pt x="200" y="387"/>
                    <a:pt x="199" y="385"/>
                    <a:pt x="199" y="383"/>
                  </a:cubicBezTo>
                  <a:cubicBezTo>
                    <a:pt x="199" y="363"/>
                    <a:pt x="199" y="363"/>
                    <a:pt x="199" y="363"/>
                  </a:cubicBezTo>
                  <a:cubicBezTo>
                    <a:pt x="199" y="356"/>
                    <a:pt x="196" y="350"/>
                    <a:pt x="191" y="345"/>
                  </a:cubicBezTo>
                  <a:cubicBezTo>
                    <a:pt x="189" y="342"/>
                    <a:pt x="185" y="340"/>
                    <a:pt x="182" y="339"/>
                  </a:cubicBezTo>
                  <a:cubicBezTo>
                    <a:pt x="152" y="339"/>
                    <a:pt x="152" y="339"/>
                    <a:pt x="152" y="339"/>
                  </a:cubicBezTo>
                  <a:cubicBezTo>
                    <a:pt x="148" y="340"/>
                    <a:pt x="144" y="342"/>
                    <a:pt x="142" y="345"/>
                  </a:cubicBezTo>
                  <a:cubicBezTo>
                    <a:pt x="137" y="350"/>
                    <a:pt x="134" y="356"/>
                    <a:pt x="134" y="363"/>
                  </a:cubicBezTo>
                  <a:cubicBezTo>
                    <a:pt x="134" y="691"/>
                    <a:pt x="134" y="691"/>
                    <a:pt x="134" y="691"/>
                  </a:cubicBezTo>
                  <a:cubicBezTo>
                    <a:pt x="134" y="698"/>
                    <a:pt x="137" y="704"/>
                    <a:pt x="142" y="708"/>
                  </a:cubicBezTo>
                  <a:cubicBezTo>
                    <a:pt x="144" y="711"/>
                    <a:pt x="148" y="713"/>
                    <a:pt x="152" y="714"/>
                  </a:cubicBezTo>
                  <a:cubicBezTo>
                    <a:pt x="182" y="714"/>
                    <a:pt x="182" y="714"/>
                    <a:pt x="182" y="714"/>
                  </a:cubicBezTo>
                  <a:cubicBezTo>
                    <a:pt x="185" y="713"/>
                    <a:pt x="189" y="711"/>
                    <a:pt x="191" y="708"/>
                  </a:cubicBezTo>
                  <a:cubicBezTo>
                    <a:pt x="196" y="704"/>
                    <a:pt x="199" y="698"/>
                    <a:pt x="199" y="691"/>
                  </a:cubicBezTo>
                  <a:cubicBezTo>
                    <a:pt x="199" y="411"/>
                    <a:pt x="199" y="411"/>
                    <a:pt x="199" y="411"/>
                  </a:cubicBezTo>
                  <a:cubicBezTo>
                    <a:pt x="199" y="409"/>
                    <a:pt x="200" y="407"/>
                    <a:pt x="202" y="407"/>
                  </a:cubicBezTo>
                  <a:cubicBezTo>
                    <a:pt x="204" y="407"/>
                    <a:pt x="206" y="409"/>
                    <a:pt x="206" y="411"/>
                  </a:cubicBezTo>
                  <a:cubicBezTo>
                    <a:pt x="206" y="691"/>
                    <a:pt x="206" y="691"/>
                    <a:pt x="206" y="691"/>
                  </a:cubicBezTo>
                  <a:cubicBezTo>
                    <a:pt x="206" y="700"/>
                    <a:pt x="202" y="708"/>
                    <a:pt x="197" y="713"/>
                  </a:cubicBezTo>
                  <a:cubicBezTo>
                    <a:pt x="196" y="714"/>
                    <a:pt x="196" y="714"/>
                    <a:pt x="195" y="714"/>
                  </a:cubicBezTo>
                  <a:cubicBezTo>
                    <a:pt x="203" y="714"/>
                    <a:pt x="203" y="714"/>
                    <a:pt x="203" y="714"/>
                  </a:cubicBezTo>
                  <a:cubicBezTo>
                    <a:pt x="219" y="712"/>
                    <a:pt x="235" y="703"/>
                    <a:pt x="246" y="692"/>
                  </a:cubicBezTo>
                  <a:cubicBezTo>
                    <a:pt x="261" y="677"/>
                    <a:pt x="270" y="657"/>
                    <a:pt x="270" y="635"/>
                  </a:cubicBezTo>
                  <a:cubicBezTo>
                    <a:pt x="270" y="634"/>
                    <a:pt x="270" y="634"/>
                    <a:pt x="270" y="634"/>
                  </a:cubicBezTo>
                  <a:cubicBezTo>
                    <a:pt x="270" y="632"/>
                    <a:pt x="271" y="630"/>
                    <a:pt x="273" y="630"/>
                  </a:cubicBezTo>
                  <a:cubicBezTo>
                    <a:pt x="275" y="630"/>
                    <a:pt x="277" y="632"/>
                    <a:pt x="277" y="634"/>
                  </a:cubicBezTo>
                  <a:cubicBezTo>
                    <a:pt x="277" y="635"/>
                    <a:pt x="277" y="635"/>
                    <a:pt x="277" y="635"/>
                  </a:cubicBezTo>
                  <a:cubicBezTo>
                    <a:pt x="277" y="659"/>
                    <a:pt x="267" y="681"/>
                    <a:pt x="251" y="697"/>
                  </a:cubicBezTo>
                  <a:cubicBezTo>
                    <a:pt x="244" y="704"/>
                    <a:pt x="236" y="710"/>
                    <a:pt x="226" y="714"/>
                  </a:cubicBezTo>
                  <a:cubicBezTo>
                    <a:pt x="227" y="714"/>
                    <a:pt x="227" y="714"/>
                    <a:pt x="227" y="714"/>
                  </a:cubicBezTo>
                  <a:cubicBezTo>
                    <a:pt x="254" y="714"/>
                    <a:pt x="278" y="704"/>
                    <a:pt x="295" y="686"/>
                  </a:cubicBezTo>
                  <a:cubicBezTo>
                    <a:pt x="313" y="669"/>
                    <a:pt x="324" y="644"/>
                    <a:pt x="324" y="618"/>
                  </a:cubicBezTo>
                  <a:cubicBezTo>
                    <a:pt x="324" y="436"/>
                    <a:pt x="324" y="436"/>
                    <a:pt x="324" y="436"/>
                  </a:cubicBezTo>
                  <a:cubicBezTo>
                    <a:pt x="324" y="409"/>
                    <a:pt x="313" y="385"/>
                    <a:pt x="295" y="367"/>
                  </a:cubicBezTo>
                  <a:cubicBezTo>
                    <a:pt x="278" y="350"/>
                    <a:pt x="254" y="339"/>
                    <a:pt x="227" y="339"/>
                  </a:cubicBezTo>
                  <a:cubicBezTo>
                    <a:pt x="226" y="339"/>
                    <a:pt x="226" y="339"/>
                    <a:pt x="226" y="339"/>
                  </a:cubicBezTo>
                  <a:cubicBezTo>
                    <a:pt x="236" y="343"/>
                    <a:pt x="244" y="349"/>
                    <a:pt x="251" y="357"/>
                  </a:cubicBezTo>
                  <a:cubicBezTo>
                    <a:pt x="267" y="373"/>
                    <a:pt x="277" y="395"/>
                    <a:pt x="277" y="419"/>
                  </a:cubicBezTo>
                  <a:cubicBezTo>
                    <a:pt x="277" y="606"/>
                    <a:pt x="277" y="606"/>
                    <a:pt x="277" y="606"/>
                  </a:cubicBezTo>
                  <a:cubicBezTo>
                    <a:pt x="277" y="608"/>
                    <a:pt x="275" y="610"/>
                    <a:pt x="273" y="610"/>
                  </a:cubicBezTo>
                  <a:cubicBezTo>
                    <a:pt x="271" y="610"/>
                    <a:pt x="270" y="608"/>
                    <a:pt x="270" y="606"/>
                  </a:cubicBezTo>
                  <a:cubicBezTo>
                    <a:pt x="270" y="419"/>
                    <a:pt x="270" y="419"/>
                    <a:pt x="270" y="419"/>
                  </a:cubicBezTo>
                  <a:cubicBezTo>
                    <a:pt x="270" y="397"/>
                    <a:pt x="261" y="376"/>
                    <a:pt x="246" y="362"/>
                  </a:cubicBezTo>
                  <a:cubicBezTo>
                    <a:pt x="235" y="350"/>
                    <a:pt x="219" y="342"/>
                    <a:pt x="203" y="339"/>
                  </a:cubicBezTo>
                  <a:cubicBezTo>
                    <a:pt x="195" y="339"/>
                    <a:pt x="195" y="339"/>
                    <a:pt x="195" y="339"/>
                  </a:cubicBezTo>
                  <a:cubicBezTo>
                    <a:pt x="196" y="339"/>
                    <a:pt x="196" y="340"/>
                    <a:pt x="197" y="340"/>
                  </a:cubicBezTo>
                  <a:cubicBezTo>
                    <a:pt x="202" y="346"/>
                    <a:pt x="206" y="354"/>
                    <a:pt x="206" y="363"/>
                  </a:cubicBezTo>
                  <a:cubicBezTo>
                    <a:pt x="206" y="383"/>
                    <a:pt x="206" y="383"/>
                    <a:pt x="206" y="383"/>
                  </a:cubicBezTo>
                  <a:close/>
                  <a:moveTo>
                    <a:pt x="138" y="714"/>
                  </a:moveTo>
                  <a:cubicBezTo>
                    <a:pt x="137" y="714"/>
                    <a:pt x="137" y="714"/>
                    <a:pt x="137" y="713"/>
                  </a:cubicBezTo>
                  <a:cubicBezTo>
                    <a:pt x="131" y="708"/>
                    <a:pt x="127" y="700"/>
                    <a:pt x="127" y="691"/>
                  </a:cubicBezTo>
                  <a:cubicBezTo>
                    <a:pt x="127" y="363"/>
                    <a:pt x="127" y="363"/>
                    <a:pt x="127" y="363"/>
                  </a:cubicBezTo>
                  <a:cubicBezTo>
                    <a:pt x="127" y="354"/>
                    <a:pt x="131" y="346"/>
                    <a:pt x="137" y="340"/>
                  </a:cubicBezTo>
                  <a:cubicBezTo>
                    <a:pt x="137" y="340"/>
                    <a:pt x="137" y="339"/>
                    <a:pt x="138" y="339"/>
                  </a:cubicBezTo>
                  <a:cubicBezTo>
                    <a:pt x="130" y="339"/>
                    <a:pt x="130" y="339"/>
                    <a:pt x="130" y="339"/>
                  </a:cubicBezTo>
                  <a:cubicBezTo>
                    <a:pt x="119" y="341"/>
                    <a:pt x="109" y="345"/>
                    <a:pt x="100" y="351"/>
                  </a:cubicBezTo>
                  <a:cubicBezTo>
                    <a:pt x="87" y="360"/>
                    <a:pt x="76" y="372"/>
                    <a:pt x="70" y="387"/>
                  </a:cubicBezTo>
                  <a:cubicBezTo>
                    <a:pt x="69" y="389"/>
                    <a:pt x="67" y="390"/>
                    <a:pt x="65" y="389"/>
                  </a:cubicBezTo>
                  <a:cubicBezTo>
                    <a:pt x="63" y="388"/>
                    <a:pt x="63" y="386"/>
                    <a:pt x="63" y="384"/>
                  </a:cubicBezTo>
                  <a:cubicBezTo>
                    <a:pt x="70" y="368"/>
                    <a:pt x="82" y="355"/>
                    <a:pt x="96" y="345"/>
                  </a:cubicBezTo>
                  <a:cubicBezTo>
                    <a:pt x="99" y="343"/>
                    <a:pt x="103" y="341"/>
                    <a:pt x="107" y="339"/>
                  </a:cubicBezTo>
                  <a:cubicBezTo>
                    <a:pt x="106" y="339"/>
                    <a:pt x="106" y="339"/>
                    <a:pt x="106" y="339"/>
                  </a:cubicBezTo>
                  <a:cubicBezTo>
                    <a:pt x="80" y="339"/>
                    <a:pt x="55" y="350"/>
                    <a:pt x="38" y="367"/>
                  </a:cubicBezTo>
                  <a:cubicBezTo>
                    <a:pt x="20" y="385"/>
                    <a:pt x="9" y="409"/>
                    <a:pt x="9" y="436"/>
                  </a:cubicBezTo>
                  <a:cubicBezTo>
                    <a:pt x="9" y="618"/>
                    <a:pt x="9" y="618"/>
                    <a:pt x="9" y="618"/>
                  </a:cubicBezTo>
                  <a:cubicBezTo>
                    <a:pt x="9" y="644"/>
                    <a:pt x="20" y="669"/>
                    <a:pt x="38" y="686"/>
                  </a:cubicBezTo>
                  <a:cubicBezTo>
                    <a:pt x="55" y="704"/>
                    <a:pt x="80" y="714"/>
                    <a:pt x="106" y="714"/>
                  </a:cubicBezTo>
                  <a:cubicBezTo>
                    <a:pt x="107" y="714"/>
                    <a:pt x="107" y="714"/>
                    <a:pt x="107" y="714"/>
                  </a:cubicBezTo>
                  <a:cubicBezTo>
                    <a:pt x="100" y="711"/>
                    <a:pt x="94" y="707"/>
                    <a:pt x="88" y="702"/>
                  </a:cubicBezTo>
                  <a:cubicBezTo>
                    <a:pt x="73" y="689"/>
                    <a:pt x="61" y="671"/>
                    <a:pt x="58" y="651"/>
                  </a:cubicBezTo>
                  <a:cubicBezTo>
                    <a:pt x="57" y="649"/>
                    <a:pt x="59" y="647"/>
                    <a:pt x="60" y="647"/>
                  </a:cubicBezTo>
                  <a:cubicBezTo>
                    <a:pt x="62" y="646"/>
                    <a:pt x="64" y="648"/>
                    <a:pt x="65" y="649"/>
                  </a:cubicBezTo>
                  <a:cubicBezTo>
                    <a:pt x="68" y="668"/>
                    <a:pt x="78" y="685"/>
                    <a:pt x="93" y="697"/>
                  </a:cubicBezTo>
                  <a:cubicBezTo>
                    <a:pt x="103" y="706"/>
                    <a:pt x="116" y="712"/>
                    <a:pt x="130" y="714"/>
                  </a:cubicBezTo>
                  <a:cubicBezTo>
                    <a:pt x="138" y="714"/>
                    <a:pt x="138" y="714"/>
                    <a:pt x="138" y="714"/>
                  </a:cubicBezTo>
                  <a:close/>
                  <a:moveTo>
                    <a:pt x="56" y="413"/>
                  </a:moveTo>
                  <a:cubicBezTo>
                    <a:pt x="56" y="414"/>
                    <a:pt x="56" y="415"/>
                    <a:pt x="56" y="416"/>
                  </a:cubicBezTo>
                  <a:cubicBezTo>
                    <a:pt x="56" y="417"/>
                    <a:pt x="56" y="418"/>
                    <a:pt x="56" y="419"/>
                  </a:cubicBezTo>
                  <a:cubicBezTo>
                    <a:pt x="56" y="623"/>
                    <a:pt x="56" y="623"/>
                    <a:pt x="56" y="623"/>
                  </a:cubicBezTo>
                  <a:cubicBezTo>
                    <a:pt x="56" y="625"/>
                    <a:pt x="58" y="626"/>
                    <a:pt x="60" y="626"/>
                  </a:cubicBezTo>
                  <a:cubicBezTo>
                    <a:pt x="62" y="626"/>
                    <a:pt x="63" y="625"/>
                    <a:pt x="63" y="623"/>
                  </a:cubicBezTo>
                  <a:cubicBezTo>
                    <a:pt x="63" y="419"/>
                    <a:pt x="63" y="419"/>
                    <a:pt x="63" y="419"/>
                  </a:cubicBezTo>
                  <a:cubicBezTo>
                    <a:pt x="63" y="418"/>
                    <a:pt x="63" y="417"/>
                    <a:pt x="63" y="416"/>
                  </a:cubicBezTo>
                  <a:cubicBezTo>
                    <a:pt x="63" y="415"/>
                    <a:pt x="63" y="414"/>
                    <a:pt x="63" y="413"/>
                  </a:cubicBezTo>
                  <a:cubicBezTo>
                    <a:pt x="64" y="411"/>
                    <a:pt x="62" y="410"/>
                    <a:pt x="60" y="409"/>
                  </a:cubicBezTo>
                  <a:cubicBezTo>
                    <a:pt x="58" y="409"/>
                    <a:pt x="56" y="411"/>
                    <a:pt x="56" y="413"/>
                  </a:cubicBezTo>
                  <a:close/>
                  <a:moveTo>
                    <a:pt x="227" y="724"/>
                  </a:moveTo>
                  <a:cubicBezTo>
                    <a:pt x="227" y="724"/>
                    <a:pt x="227" y="724"/>
                    <a:pt x="227" y="724"/>
                  </a:cubicBezTo>
                  <a:cubicBezTo>
                    <a:pt x="106" y="724"/>
                    <a:pt x="106" y="724"/>
                    <a:pt x="106" y="724"/>
                  </a:cubicBezTo>
                  <a:cubicBezTo>
                    <a:pt x="106" y="724"/>
                    <a:pt x="106" y="724"/>
                    <a:pt x="106" y="724"/>
                  </a:cubicBezTo>
                  <a:cubicBezTo>
                    <a:pt x="104" y="724"/>
                    <a:pt x="103" y="725"/>
                    <a:pt x="102" y="726"/>
                  </a:cubicBezTo>
                  <a:cubicBezTo>
                    <a:pt x="102" y="726"/>
                    <a:pt x="102" y="726"/>
                    <a:pt x="102" y="726"/>
                  </a:cubicBezTo>
                  <a:cubicBezTo>
                    <a:pt x="101" y="727"/>
                    <a:pt x="100" y="728"/>
                    <a:pt x="100" y="730"/>
                  </a:cubicBezTo>
                  <a:cubicBezTo>
                    <a:pt x="100" y="749"/>
                    <a:pt x="100" y="749"/>
                    <a:pt x="100" y="749"/>
                  </a:cubicBezTo>
                  <a:cubicBezTo>
                    <a:pt x="100" y="751"/>
                    <a:pt x="101" y="752"/>
                    <a:pt x="102" y="753"/>
                  </a:cubicBezTo>
                  <a:cubicBezTo>
                    <a:pt x="102" y="753"/>
                    <a:pt x="102" y="753"/>
                    <a:pt x="102" y="753"/>
                  </a:cubicBezTo>
                  <a:cubicBezTo>
                    <a:pt x="103" y="754"/>
                    <a:pt x="104" y="755"/>
                    <a:pt x="106" y="755"/>
                  </a:cubicBezTo>
                  <a:cubicBezTo>
                    <a:pt x="167" y="755"/>
                    <a:pt x="167" y="755"/>
                    <a:pt x="167" y="755"/>
                  </a:cubicBezTo>
                  <a:cubicBezTo>
                    <a:pt x="227" y="755"/>
                    <a:pt x="227" y="755"/>
                    <a:pt x="227" y="755"/>
                  </a:cubicBezTo>
                  <a:cubicBezTo>
                    <a:pt x="229" y="755"/>
                    <a:pt x="230" y="754"/>
                    <a:pt x="231" y="753"/>
                  </a:cubicBezTo>
                  <a:cubicBezTo>
                    <a:pt x="231" y="753"/>
                    <a:pt x="231" y="753"/>
                    <a:pt x="231" y="753"/>
                  </a:cubicBezTo>
                  <a:cubicBezTo>
                    <a:pt x="232" y="752"/>
                    <a:pt x="233" y="751"/>
                    <a:pt x="233" y="749"/>
                  </a:cubicBezTo>
                  <a:cubicBezTo>
                    <a:pt x="233" y="730"/>
                    <a:pt x="233" y="730"/>
                    <a:pt x="233" y="730"/>
                  </a:cubicBezTo>
                  <a:cubicBezTo>
                    <a:pt x="233" y="728"/>
                    <a:pt x="232" y="727"/>
                    <a:pt x="231" y="726"/>
                  </a:cubicBezTo>
                  <a:cubicBezTo>
                    <a:pt x="231" y="726"/>
                    <a:pt x="231" y="726"/>
                    <a:pt x="231" y="726"/>
                  </a:cubicBezTo>
                  <a:cubicBezTo>
                    <a:pt x="230" y="725"/>
                    <a:pt x="229" y="724"/>
                    <a:pt x="227" y="724"/>
                  </a:cubicBezTo>
                  <a:close/>
                  <a:moveTo>
                    <a:pt x="227" y="299"/>
                  </a:moveTo>
                  <a:cubicBezTo>
                    <a:pt x="192" y="299"/>
                    <a:pt x="192" y="299"/>
                    <a:pt x="192" y="299"/>
                  </a:cubicBezTo>
                  <a:cubicBezTo>
                    <a:pt x="141" y="299"/>
                    <a:pt x="141" y="299"/>
                    <a:pt x="141" y="299"/>
                  </a:cubicBezTo>
                  <a:cubicBezTo>
                    <a:pt x="106" y="299"/>
                    <a:pt x="106" y="299"/>
                    <a:pt x="106" y="299"/>
                  </a:cubicBezTo>
                  <a:cubicBezTo>
                    <a:pt x="104" y="299"/>
                    <a:pt x="103" y="299"/>
                    <a:pt x="102" y="300"/>
                  </a:cubicBezTo>
                  <a:cubicBezTo>
                    <a:pt x="102" y="300"/>
                    <a:pt x="102" y="300"/>
                    <a:pt x="102" y="300"/>
                  </a:cubicBezTo>
                  <a:cubicBezTo>
                    <a:pt x="101" y="301"/>
                    <a:pt x="100" y="303"/>
                    <a:pt x="100" y="304"/>
                  </a:cubicBezTo>
                  <a:cubicBezTo>
                    <a:pt x="100" y="324"/>
                    <a:pt x="100" y="324"/>
                    <a:pt x="100" y="324"/>
                  </a:cubicBezTo>
                  <a:cubicBezTo>
                    <a:pt x="100" y="325"/>
                    <a:pt x="101" y="327"/>
                    <a:pt x="102" y="328"/>
                  </a:cubicBezTo>
                  <a:cubicBezTo>
                    <a:pt x="102" y="328"/>
                    <a:pt x="102" y="328"/>
                    <a:pt x="102" y="328"/>
                  </a:cubicBezTo>
                  <a:cubicBezTo>
                    <a:pt x="103" y="329"/>
                    <a:pt x="104" y="330"/>
                    <a:pt x="106" y="330"/>
                  </a:cubicBezTo>
                  <a:cubicBezTo>
                    <a:pt x="106" y="330"/>
                    <a:pt x="106" y="330"/>
                    <a:pt x="106" y="330"/>
                  </a:cubicBezTo>
                  <a:cubicBezTo>
                    <a:pt x="227" y="330"/>
                    <a:pt x="227" y="330"/>
                    <a:pt x="227" y="330"/>
                  </a:cubicBezTo>
                  <a:cubicBezTo>
                    <a:pt x="227" y="330"/>
                    <a:pt x="227" y="330"/>
                    <a:pt x="227" y="330"/>
                  </a:cubicBezTo>
                  <a:cubicBezTo>
                    <a:pt x="229" y="330"/>
                    <a:pt x="230" y="329"/>
                    <a:pt x="231" y="328"/>
                  </a:cubicBezTo>
                  <a:cubicBezTo>
                    <a:pt x="231" y="328"/>
                    <a:pt x="231" y="328"/>
                    <a:pt x="231" y="328"/>
                  </a:cubicBezTo>
                  <a:cubicBezTo>
                    <a:pt x="232" y="327"/>
                    <a:pt x="233" y="325"/>
                    <a:pt x="233" y="324"/>
                  </a:cubicBezTo>
                  <a:cubicBezTo>
                    <a:pt x="233" y="304"/>
                    <a:pt x="233" y="304"/>
                    <a:pt x="233" y="304"/>
                  </a:cubicBezTo>
                  <a:cubicBezTo>
                    <a:pt x="233" y="303"/>
                    <a:pt x="232" y="301"/>
                    <a:pt x="231" y="300"/>
                  </a:cubicBezTo>
                  <a:cubicBezTo>
                    <a:pt x="230" y="299"/>
                    <a:pt x="229" y="299"/>
                    <a:pt x="227"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4" name="Oval 38"/>
            <p:cNvSpPr>
              <a:spLocks noChangeArrowheads="1"/>
            </p:cNvSpPr>
            <p:nvPr/>
          </p:nvSpPr>
          <p:spPr bwMode="auto">
            <a:xfrm>
              <a:off x="1079802" y="512763"/>
              <a:ext cx="100013"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5" name="Oval 39"/>
            <p:cNvSpPr>
              <a:spLocks noChangeArrowheads="1"/>
            </p:cNvSpPr>
            <p:nvPr/>
          </p:nvSpPr>
          <p:spPr bwMode="auto">
            <a:xfrm>
              <a:off x="1097265" y="660400"/>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36" name="Oval 40"/>
            <p:cNvSpPr>
              <a:spLocks noChangeArrowheads="1"/>
            </p:cNvSpPr>
            <p:nvPr/>
          </p:nvSpPr>
          <p:spPr bwMode="auto">
            <a:xfrm>
              <a:off x="1097265" y="398463"/>
              <a:ext cx="65088" cy="65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46"/>
            <p:cNvSpPr>
              <a:spLocks noEditPoints="1"/>
            </p:cNvSpPr>
            <p:nvPr/>
          </p:nvSpPr>
          <p:spPr bwMode="auto">
            <a:xfrm>
              <a:off x="195565" y="1039813"/>
              <a:ext cx="144463" cy="881063"/>
            </a:xfrm>
            <a:custGeom>
              <a:avLst/>
              <a:gdLst>
                <a:gd name="T0" fmla="*/ 7 w 42"/>
                <a:gd name="T1" fmla="*/ 0 h 257"/>
                <a:gd name="T2" fmla="*/ 7 w 42"/>
                <a:gd name="T3" fmla="*/ 13 h 257"/>
                <a:gd name="T4" fmla="*/ 13 w 42"/>
                <a:gd name="T5" fmla="*/ 44 h 257"/>
                <a:gd name="T6" fmla="*/ 13 w 42"/>
                <a:gd name="T7" fmla="*/ 43 h 257"/>
                <a:gd name="T8" fmla="*/ 0 w 42"/>
                <a:gd name="T9" fmla="*/ 43 h 257"/>
                <a:gd name="T10" fmla="*/ 0 w 42"/>
                <a:gd name="T11" fmla="*/ 44 h 257"/>
                <a:gd name="T12" fmla="*/ 13 w 42"/>
                <a:gd name="T13" fmla="*/ 44 h 257"/>
                <a:gd name="T14" fmla="*/ 36 w 42"/>
                <a:gd name="T15" fmla="*/ 19 h 257"/>
                <a:gd name="T16" fmla="*/ 36 w 42"/>
                <a:gd name="T17" fmla="*/ 31 h 257"/>
                <a:gd name="T18" fmla="*/ 13 w 42"/>
                <a:gd name="T19" fmla="*/ 232 h 257"/>
                <a:gd name="T20" fmla="*/ 0 w 42"/>
                <a:gd name="T21" fmla="*/ 232 h 257"/>
                <a:gd name="T22" fmla="*/ 13 w 42"/>
                <a:gd name="T23" fmla="*/ 232 h 257"/>
                <a:gd name="T24" fmla="*/ 7 w 42"/>
                <a:gd name="T25" fmla="*/ 200 h 257"/>
                <a:gd name="T26" fmla="*/ 7 w 42"/>
                <a:gd name="T27" fmla="*/ 188 h 257"/>
                <a:gd name="T28" fmla="*/ 13 w 42"/>
                <a:gd name="T29" fmla="*/ 156 h 257"/>
                <a:gd name="T30" fmla="*/ 0 w 42"/>
                <a:gd name="T31" fmla="*/ 156 h 257"/>
                <a:gd name="T32" fmla="*/ 13 w 42"/>
                <a:gd name="T33" fmla="*/ 156 h 257"/>
                <a:gd name="T34" fmla="*/ 7 w 42"/>
                <a:gd name="T35" fmla="*/ 125 h 257"/>
                <a:gd name="T36" fmla="*/ 7 w 42"/>
                <a:gd name="T37" fmla="*/ 112 h 257"/>
                <a:gd name="T38" fmla="*/ 13 w 42"/>
                <a:gd name="T39" fmla="*/ 81 h 257"/>
                <a:gd name="T40" fmla="*/ 0 w 42"/>
                <a:gd name="T41" fmla="*/ 81 h 257"/>
                <a:gd name="T42" fmla="*/ 13 w 42"/>
                <a:gd name="T43" fmla="*/ 81 h 257"/>
                <a:gd name="T44" fmla="*/ 36 w 42"/>
                <a:gd name="T45" fmla="*/ 257 h 257"/>
                <a:gd name="T46" fmla="*/ 36 w 42"/>
                <a:gd name="T47" fmla="*/ 244 h 257"/>
                <a:gd name="T48" fmla="*/ 42 w 42"/>
                <a:gd name="T49" fmla="*/ 213 h 257"/>
                <a:gd name="T50" fmla="*/ 29 w 42"/>
                <a:gd name="T51" fmla="*/ 213 h 257"/>
                <a:gd name="T52" fmla="*/ 42 w 42"/>
                <a:gd name="T53" fmla="*/ 213 h 257"/>
                <a:gd name="T54" fmla="*/ 36 w 42"/>
                <a:gd name="T55" fmla="*/ 181 h 257"/>
                <a:gd name="T56" fmla="*/ 36 w 42"/>
                <a:gd name="T57" fmla="*/ 169 h 257"/>
                <a:gd name="T58" fmla="*/ 42 w 42"/>
                <a:gd name="T59" fmla="*/ 137 h 257"/>
                <a:gd name="T60" fmla="*/ 29 w 42"/>
                <a:gd name="T61" fmla="*/ 137 h 257"/>
                <a:gd name="T62" fmla="*/ 42 w 42"/>
                <a:gd name="T63" fmla="*/ 137 h 257"/>
                <a:gd name="T64" fmla="*/ 36 w 42"/>
                <a:gd name="T65" fmla="*/ 106 h 257"/>
                <a:gd name="T66" fmla="*/ 36 w 42"/>
                <a:gd name="T67" fmla="*/ 93 h 257"/>
                <a:gd name="T68" fmla="*/ 42 w 42"/>
                <a:gd name="T69" fmla="*/ 62 h 257"/>
                <a:gd name="T70" fmla="*/ 29 w 42"/>
                <a:gd name="T71" fmla="*/ 62 h 257"/>
                <a:gd name="T72" fmla="*/ 42 w 42"/>
                <a:gd name="T73" fmla="*/ 6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13" y="6"/>
                  </a:moveTo>
                  <a:cubicBezTo>
                    <a:pt x="13" y="3"/>
                    <a:pt x="10" y="0"/>
                    <a:pt x="7" y="0"/>
                  </a:cubicBezTo>
                  <a:cubicBezTo>
                    <a:pt x="3" y="0"/>
                    <a:pt x="0" y="3"/>
                    <a:pt x="0" y="6"/>
                  </a:cubicBezTo>
                  <a:cubicBezTo>
                    <a:pt x="0" y="10"/>
                    <a:pt x="3" y="13"/>
                    <a:pt x="7" y="13"/>
                  </a:cubicBezTo>
                  <a:cubicBezTo>
                    <a:pt x="10" y="13"/>
                    <a:pt x="13" y="10"/>
                    <a:pt x="13" y="6"/>
                  </a:cubicBezTo>
                  <a:close/>
                  <a:moveTo>
                    <a:pt x="13" y="44"/>
                  </a:moveTo>
                  <a:cubicBezTo>
                    <a:pt x="13" y="44"/>
                    <a:pt x="13" y="44"/>
                    <a:pt x="13" y="43"/>
                  </a:cubicBezTo>
                  <a:cubicBezTo>
                    <a:pt x="13" y="43"/>
                    <a:pt x="13" y="43"/>
                    <a:pt x="13" y="43"/>
                  </a:cubicBezTo>
                  <a:cubicBezTo>
                    <a:pt x="13" y="39"/>
                    <a:pt x="10" y="36"/>
                    <a:pt x="7" y="36"/>
                  </a:cubicBezTo>
                  <a:cubicBezTo>
                    <a:pt x="3" y="36"/>
                    <a:pt x="0" y="39"/>
                    <a:pt x="0" y="43"/>
                  </a:cubicBezTo>
                  <a:cubicBezTo>
                    <a:pt x="0" y="43"/>
                    <a:pt x="0" y="43"/>
                    <a:pt x="1" y="43"/>
                  </a:cubicBezTo>
                  <a:cubicBezTo>
                    <a:pt x="0" y="44"/>
                    <a:pt x="0" y="44"/>
                    <a:pt x="0" y="44"/>
                  </a:cubicBezTo>
                  <a:cubicBezTo>
                    <a:pt x="0" y="48"/>
                    <a:pt x="3" y="50"/>
                    <a:pt x="7" y="50"/>
                  </a:cubicBezTo>
                  <a:cubicBezTo>
                    <a:pt x="10" y="50"/>
                    <a:pt x="13" y="48"/>
                    <a:pt x="13" y="44"/>
                  </a:cubicBezTo>
                  <a:close/>
                  <a:moveTo>
                    <a:pt x="42" y="25"/>
                  </a:moveTo>
                  <a:cubicBezTo>
                    <a:pt x="42" y="22"/>
                    <a:pt x="39" y="19"/>
                    <a:pt x="36" y="19"/>
                  </a:cubicBezTo>
                  <a:cubicBezTo>
                    <a:pt x="32" y="19"/>
                    <a:pt x="29" y="22"/>
                    <a:pt x="29" y="25"/>
                  </a:cubicBezTo>
                  <a:cubicBezTo>
                    <a:pt x="29" y="29"/>
                    <a:pt x="32" y="31"/>
                    <a:pt x="36" y="31"/>
                  </a:cubicBezTo>
                  <a:cubicBezTo>
                    <a:pt x="39" y="31"/>
                    <a:pt x="42" y="29"/>
                    <a:pt x="42" y="25"/>
                  </a:cubicBezTo>
                  <a:close/>
                  <a:moveTo>
                    <a:pt x="13" y="232"/>
                  </a:moveTo>
                  <a:cubicBezTo>
                    <a:pt x="13" y="235"/>
                    <a:pt x="10" y="238"/>
                    <a:pt x="7" y="238"/>
                  </a:cubicBezTo>
                  <a:cubicBezTo>
                    <a:pt x="3" y="238"/>
                    <a:pt x="0" y="235"/>
                    <a:pt x="0" y="232"/>
                  </a:cubicBezTo>
                  <a:cubicBezTo>
                    <a:pt x="0" y="228"/>
                    <a:pt x="3" y="225"/>
                    <a:pt x="7" y="225"/>
                  </a:cubicBezTo>
                  <a:cubicBezTo>
                    <a:pt x="10" y="225"/>
                    <a:pt x="13" y="228"/>
                    <a:pt x="13" y="232"/>
                  </a:cubicBezTo>
                  <a:close/>
                  <a:moveTo>
                    <a:pt x="13" y="194"/>
                  </a:moveTo>
                  <a:cubicBezTo>
                    <a:pt x="13" y="197"/>
                    <a:pt x="10" y="200"/>
                    <a:pt x="7" y="200"/>
                  </a:cubicBezTo>
                  <a:cubicBezTo>
                    <a:pt x="3" y="200"/>
                    <a:pt x="0" y="197"/>
                    <a:pt x="0" y="194"/>
                  </a:cubicBezTo>
                  <a:cubicBezTo>
                    <a:pt x="0" y="190"/>
                    <a:pt x="3" y="188"/>
                    <a:pt x="7" y="188"/>
                  </a:cubicBezTo>
                  <a:cubicBezTo>
                    <a:pt x="10" y="188"/>
                    <a:pt x="13" y="190"/>
                    <a:pt x="13" y="194"/>
                  </a:cubicBezTo>
                  <a:close/>
                  <a:moveTo>
                    <a:pt x="13" y="156"/>
                  </a:moveTo>
                  <a:cubicBezTo>
                    <a:pt x="13" y="160"/>
                    <a:pt x="10" y="163"/>
                    <a:pt x="7" y="163"/>
                  </a:cubicBezTo>
                  <a:cubicBezTo>
                    <a:pt x="3" y="163"/>
                    <a:pt x="0" y="160"/>
                    <a:pt x="0" y="156"/>
                  </a:cubicBezTo>
                  <a:cubicBezTo>
                    <a:pt x="0" y="153"/>
                    <a:pt x="3" y="150"/>
                    <a:pt x="7" y="150"/>
                  </a:cubicBezTo>
                  <a:cubicBezTo>
                    <a:pt x="10" y="150"/>
                    <a:pt x="13" y="153"/>
                    <a:pt x="13" y="156"/>
                  </a:cubicBezTo>
                  <a:close/>
                  <a:moveTo>
                    <a:pt x="13" y="118"/>
                  </a:moveTo>
                  <a:cubicBezTo>
                    <a:pt x="13" y="122"/>
                    <a:pt x="10" y="125"/>
                    <a:pt x="7" y="125"/>
                  </a:cubicBezTo>
                  <a:cubicBezTo>
                    <a:pt x="3" y="125"/>
                    <a:pt x="0" y="122"/>
                    <a:pt x="0" y="118"/>
                  </a:cubicBezTo>
                  <a:cubicBezTo>
                    <a:pt x="0" y="115"/>
                    <a:pt x="3" y="112"/>
                    <a:pt x="7" y="112"/>
                  </a:cubicBezTo>
                  <a:cubicBezTo>
                    <a:pt x="10" y="112"/>
                    <a:pt x="13" y="115"/>
                    <a:pt x="13" y="118"/>
                  </a:cubicBezTo>
                  <a:close/>
                  <a:moveTo>
                    <a:pt x="13" y="81"/>
                  </a:moveTo>
                  <a:cubicBezTo>
                    <a:pt x="13" y="84"/>
                    <a:pt x="10" y="87"/>
                    <a:pt x="7" y="87"/>
                  </a:cubicBezTo>
                  <a:cubicBezTo>
                    <a:pt x="3" y="87"/>
                    <a:pt x="0" y="84"/>
                    <a:pt x="0" y="81"/>
                  </a:cubicBezTo>
                  <a:cubicBezTo>
                    <a:pt x="0" y="77"/>
                    <a:pt x="3" y="74"/>
                    <a:pt x="7" y="74"/>
                  </a:cubicBezTo>
                  <a:cubicBezTo>
                    <a:pt x="10" y="74"/>
                    <a:pt x="13" y="77"/>
                    <a:pt x="13" y="81"/>
                  </a:cubicBezTo>
                  <a:close/>
                  <a:moveTo>
                    <a:pt x="42" y="251"/>
                  </a:moveTo>
                  <a:cubicBezTo>
                    <a:pt x="42" y="254"/>
                    <a:pt x="39" y="257"/>
                    <a:pt x="36" y="257"/>
                  </a:cubicBezTo>
                  <a:cubicBezTo>
                    <a:pt x="32" y="257"/>
                    <a:pt x="29" y="254"/>
                    <a:pt x="29" y="251"/>
                  </a:cubicBezTo>
                  <a:cubicBezTo>
                    <a:pt x="29" y="247"/>
                    <a:pt x="32" y="244"/>
                    <a:pt x="36" y="244"/>
                  </a:cubicBezTo>
                  <a:cubicBezTo>
                    <a:pt x="39" y="244"/>
                    <a:pt x="42" y="247"/>
                    <a:pt x="42" y="251"/>
                  </a:cubicBezTo>
                  <a:close/>
                  <a:moveTo>
                    <a:pt x="42" y="213"/>
                  </a:moveTo>
                  <a:cubicBezTo>
                    <a:pt x="42" y="216"/>
                    <a:pt x="39" y="219"/>
                    <a:pt x="36" y="219"/>
                  </a:cubicBezTo>
                  <a:cubicBezTo>
                    <a:pt x="32" y="219"/>
                    <a:pt x="29" y="216"/>
                    <a:pt x="29" y="213"/>
                  </a:cubicBezTo>
                  <a:cubicBezTo>
                    <a:pt x="29" y="209"/>
                    <a:pt x="32" y="207"/>
                    <a:pt x="36" y="207"/>
                  </a:cubicBezTo>
                  <a:cubicBezTo>
                    <a:pt x="39" y="207"/>
                    <a:pt x="42" y="209"/>
                    <a:pt x="42" y="213"/>
                  </a:cubicBezTo>
                  <a:close/>
                  <a:moveTo>
                    <a:pt x="42" y="175"/>
                  </a:moveTo>
                  <a:cubicBezTo>
                    <a:pt x="42" y="179"/>
                    <a:pt x="39" y="181"/>
                    <a:pt x="36" y="181"/>
                  </a:cubicBezTo>
                  <a:cubicBezTo>
                    <a:pt x="32" y="181"/>
                    <a:pt x="29" y="179"/>
                    <a:pt x="29" y="175"/>
                  </a:cubicBezTo>
                  <a:cubicBezTo>
                    <a:pt x="29" y="172"/>
                    <a:pt x="32" y="169"/>
                    <a:pt x="36" y="169"/>
                  </a:cubicBezTo>
                  <a:cubicBezTo>
                    <a:pt x="39" y="169"/>
                    <a:pt x="42" y="172"/>
                    <a:pt x="42" y="175"/>
                  </a:cubicBezTo>
                  <a:close/>
                  <a:moveTo>
                    <a:pt x="42" y="137"/>
                  </a:moveTo>
                  <a:cubicBezTo>
                    <a:pt x="42" y="141"/>
                    <a:pt x="39" y="144"/>
                    <a:pt x="36" y="144"/>
                  </a:cubicBezTo>
                  <a:cubicBezTo>
                    <a:pt x="32" y="144"/>
                    <a:pt x="29" y="141"/>
                    <a:pt x="29" y="137"/>
                  </a:cubicBezTo>
                  <a:cubicBezTo>
                    <a:pt x="29" y="134"/>
                    <a:pt x="32" y="131"/>
                    <a:pt x="36" y="131"/>
                  </a:cubicBezTo>
                  <a:cubicBezTo>
                    <a:pt x="39" y="131"/>
                    <a:pt x="42" y="134"/>
                    <a:pt x="42" y="137"/>
                  </a:cubicBezTo>
                  <a:close/>
                  <a:moveTo>
                    <a:pt x="42" y="100"/>
                  </a:moveTo>
                  <a:cubicBezTo>
                    <a:pt x="42" y="103"/>
                    <a:pt x="39" y="106"/>
                    <a:pt x="36" y="106"/>
                  </a:cubicBezTo>
                  <a:cubicBezTo>
                    <a:pt x="32" y="106"/>
                    <a:pt x="29" y="103"/>
                    <a:pt x="29" y="100"/>
                  </a:cubicBezTo>
                  <a:cubicBezTo>
                    <a:pt x="29" y="96"/>
                    <a:pt x="32" y="93"/>
                    <a:pt x="36" y="93"/>
                  </a:cubicBezTo>
                  <a:cubicBezTo>
                    <a:pt x="39" y="93"/>
                    <a:pt x="42" y="96"/>
                    <a:pt x="42" y="100"/>
                  </a:cubicBezTo>
                  <a:close/>
                  <a:moveTo>
                    <a:pt x="42" y="62"/>
                  </a:moveTo>
                  <a:cubicBezTo>
                    <a:pt x="42" y="65"/>
                    <a:pt x="39" y="68"/>
                    <a:pt x="36" y="68"/>
                  </a:cubicBezTo>
                  <a:cubicBezTo>
                    <a:pt x="32" y="68"/>
                    <a:pt x="29" y="65"/>
                    <a:pt x="29" y="62"/>
                  </a:cubicBezTo>
                  <a:cubicBezTo>
                    <a:pt x="29" y="58"/>
                    <a:pt x="32" y="55"/>
                    <a:pt x="36" y="55"/>
                  </a:cubicBezTo>
                  <a:cubicBezTo>
                    <a:pt x="39" y="55"/>
                    <a:pt x="42" y="58"/>
                    <a:pt x="4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47"/>
          <p:cNvSpPr>
            <a:spLocks noEditPoints="1"/>
          </p:cNvSpPr>
          <p:nvPr/>
        </p:nvSpPr>
        <p:spPr bwMode="auto">
          <a:xfrm>
            <a:off x="11802697" y="4029075"/>
            <a:ext cx="144463" cy="881063"/>
          </a:xfrm>
          <a:custGeom>
            <a:avLst/>
            <a:gdLst>
              <a:gd name="T0" fmla="*/ 35 w 42"/>
              <a:gd name="T1" fmla="*/ 0 h 257"/>
              <a:gd name="T2" fmla="*/ 35 w 42"/>
              <a:gd name="T3" fmla="*/ 12 h 257"/>
              <a:gd name="T4" fmla="*/ 29 w 42"/>
              <a:gd name="T5" fmla="*/ 44 h 257"/>
              <a:gd name="T6" fmla="*/ 29 w 42"/>
              <a:gd name="T7" fmla="*/ 42 h 257"/>
              <a:gd name="T8" fmla="*/ 42 w 42"/>
              <a:gd name="T9" fmla="*/ 42 h 257"/>
              <a:gd name="T10" fmla="*/ 42 w 42"/>
              <a:gd name="T11" fmla="*/ 44 h 257"/>
              <a:gd name="T12" fmla="*/ 29 w 42"/>
              <a:gd name="T13" fmla="*/ 44 h 257"/>
              <a:gd name="T14" fmla="*/ 6 w 42"/>
              <a:gd name="T15" fmla="*/ 18 h 257"/>
              <a:gd name="T16" fmla="*/ 6 w 42"/>
              <a:gd name="T17" fmla="*/ 31 h 257"/>
              <a:gd name="T18" fmla="*/ 29 w 42"/>
              <a:gd name="T19" fmla="*/ 231 h 257"/>
              <a:gd name="T20" fmla="*/ 42 w 42"/>
              <a:gd name="T21" fmla="*/ 231 h 257"/>
              <a:gd name="T22" fmla="*/ 29 w 42"/>
              <a:gd name="T23" fmla="*/ 231 h 257"/>
              <a:gd name="T24" fmla="*/ 35 w 42"/>
              <a:gd name="T25" fmla="*/ 200 h 257"/>
              <a:gd name="T26" fmla="*/ 35 w 42"/>
              <a:gd name="T27" fmla="*/ 187 h 257"/>
              <a:gd name="T28" fmla="*/ 29 w 42"/>
              <a:gd name="T29" fmla="*/ 156 h 257"/>
              <a:gd name="T30" fmla="*/ 42 w 42"/>
              <a:gd name="T31" fmla="*/ 156 h 257"/>
              <a:gd name="T32" fmla="*/ 29 w 42"/>
              <a:gd name="T33" fmla="*/ 156 h 257"/>
              <a:gd name="T34" fmla="*/ 35 w 42"/>
              <a:gd name="T35" fmla="*/ 124 h 257"/>
              <a:gd name="T36" fmla="*/ 35 w 42"/>
              <a:gd name="T37" fmla="*/ 112 h 257"/>
              <a:gd name="T38" fmla="*/ 29 w 42"/>
              <a:gd name="T39" fmla="*/ 80 h 257"/>
              <a:gd name="T40" fmla="*/ 42 w 42"/>
              <a:gd name="T41" fmla="*/ 80 h 257"/>
              <a:gd name="T42" fmla="*/ 29 w 42"/>
              <a:gd name="T43" fmla="*/ 80 h 257"/>
              <a:gd name="T44" fmla="*/ 6 w 42"/>
              <a:gd name="T45" fmla="*/ 257 h 257"/>
              <a:gd name="T46" fmla="*/ 6 w 42"/>
              <a:gd name="T47" fmla="*/ 244 h 257"/>
              <a:gd name="T48" fmla="*/ 0 w 42"/>
              <a:gd name="T49" fmla="*/ 213 h 257"/>
              <a:gd name="T50" fmla="*/ 13 w 42"/>
              <a:gd name="T51" fmla="*/ 213 h 257"/>
              <a:gd name="T52" fmla="*/ 0 w 42"/>
              <a:gd name="T53" fmla="*/ 213 h 257"/>
              <a:gd name="T54" fmla="*/ 6 w 42"/>
              <a:gd name="T55" fmla="*/ 181 h 257"/>
              <a:gd name="T56" fmla="*/ 6 w 42"/>
              <a:gd name="T57" fmla="*/ 168 h 257"/>
              <a:gd name="T58" fmla="*/ 0 w 42"/>
              <a:gd name="T59" fmla="*/ 137 h 257"/>
              <a:gd name="T60" fmla="*/ 13 w 42"/>
              <a:gd name="T61" fmla="*/ 137 h 257"/>
              <a:gd name="T62" fmla="*/ 0 w 42"/>
              <a:gd name="T63" fmla="*/ 137 h 257"/>
              <a:gd name="T64" fmla="*/ 6 w 42"/>
              <a:gd name="T65" fmla="*/ 106 h 257"/>
              <a:gd name="T66" fmla="*/ 6 w 42"/>
              <a:gd name="T67" fmla="*/ 93 h 257"/>
              <a:gd name="T68" fmla="*/ 0 w 42"/>
              <a:gd name="T69" fmla="*/ 61 h 257"/>
              <a:gd name="T70" fmla="*/ 13 w 42"/>
              <a:gd name="T71" fmla="*/ 61 h 257"/>
              <a:gd name="T72" fmla="*/ 0 w 42"/>
              <a:gd name="T73" fmla="*/ 6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257">
                <a:moveTo>
                  <a:pt x="29" y="6"/>
                </a:moveTo>
                <a:cubicBezTo>
                  <a:pt x="29" y="2"/>
                  <a:pt x="32" y="0"/>
                  <a:pt x="35" y="0"/>
                </a:cubicBezTo>
                <a:cubicBezTo>
                  <a:pt x="39" y="0"/>
                  <a:pt x="42" y="2"/>
                  <a:pt x="42" y="6"/>
                </a:cubicBezTo>
                <a:cubicBezTo>
                  <a:pt x="42" y="9"/>
                  <a:pt x="39" y="12"/>
                  <a:pt x="35" y="12"/>
                </a:cubicBezTo>
                <a:cubicBezTo>
                  <a:pt x="32" y="12"/>
                  <a:pt x="29" y="9"/>
                  <a:pt x="29" y="6"/>
                </a:cubicBezTo>
                <a:close/>
                <a:moveTo>
                  <a:pt x="29" y="44"/>
                </a:moveTo>
                <a:cubicBezTo>
                  <a:pt x="29" y="43"/>
                  <a:pt x="29" y="43"/>
                  <a:pt x="29" y="43"/>
                </a:cubicBezTo>
                <a:cubicBezTo>
                  <a:pt x="29" y="43"/>
                  <a:pt x="29" y="43"/>
                  <a:pt x="29" y="42"/>
                </a:cubicBezTo>
                <a:cubicBezTo>
                  <a:pt x="29" y="39"/>
                  <a:pt x="32" y="36"/>
                  <a:pt x="35" y="36"/>
                </a:cubicBezTo>
                <a:cubicBezTo>
                  <a:pt x="39" y="36"/>
                  <a:pt x="42" y="39"/>
                  <a:pt x="42" y="42"/>
                </a:cubicBezTo>
                <a:cubicBezTo>
                  <a:pt x="42" y="43"/>
                  <a:pt x="42" y="43"/>
                  <a:pt x="42" y="43"/>
                </a:cubicBezTo>
                <a:cubicBezTo>
                  <a:pt x="42" y="43"/>
                  <a:pt x="42" y="43"/>
                  <a:pt x="42" y="44"/>
                </a:cubicBezTo>
                <a:cubicBezTo>
                  <a:pt x="42" y="47"/>
                  <a:pt x="39" y="50"/>
                  <a:pt x="35" y="50"/>
                </a:cubicBezTo>
                <a:cubicBezTo>
                  <a:pt x="32" y="50"/>
                  <a:pt x="29" y="47"/>
                  <a:pt x="29" y="44"/>
                </a:cubicBezTo>
                <a:close/>
                <a:moveTo>
                  <a:pt x="0" y="25"/>
                </a:moveTo>
                <a:cubicBezTo>
                  <a:pt x="0" y="21"/>
                  <a:pt x="3" y="18"/>
                  <a:pt x="6" y="18"/>
                </a:cubicBezTo>
                <a:cubicBezTo>
                  <a:pt x="10" y="18"/>
                  <a:pt x="13" y="21"/>
                  <a:pt x="13" y="25"/>
                </a:cubicBezTo>
                <a:cubicBezTo>
                  <a:pt x="13" y="28"/>
                  <a:pt x="10" y="31"/>
                  <a:pt x="6" y="31"/>
                </a:cubicBezTo>
                <a:cubicBezTo>
                  <a:pt x="3" y="31"/>
                  <a:pt x="0" y="28"/>
                  <a:pt x="0" y="25"/>
                </a:cubicBezTo>
                <a:close/>
                <a:moveTo>
                  <a:pt x="29" y="231"/>
                </a:moveTo>
                <a:cubicBezTo>
                  <a:pt x="29" y="235"/>
                  <a:pt x="32" y="238"/>
                  <a:pt x="35" y="238"/>
                </a:cubicBezTo>
                <a:cubicBezTo>
                  <a:pt x="39" y="238"/>
                  <a:pt x="42" y="235"/>
                  <a:pt x="42" y="231"/>
                </a:cubicBezTo>
                <a:cubicBezTo>
                  <a:pt x="42" y="228"/>
                  <a:pt x="39" y="225"/>
                  <a:pt x="35" y="225"/>
                </a:cubicBezTo>
                <a:cubicBezTo>
                  <a:pt x="32" y="225"/>
                  <a:pt x="29" y="228"/>
                  <a:pt x="29" y="231"/>
                </a:cubicBezTo>
                <a:close/>
                <a:moveTo>
                  <a:pt x="29" y="194"/>
                </a:moveTo>
                <a:cubicBezTo>
                  <a:pt x="29" y="197"/>
                  <a:pt x="32" y="200"/>
                  <a:pt x="35" y="200"/>
                </a:cubicBezTo>
                <a:cubicBezTo>
                  <a:pt x="39" y="200"/>
                  <a:pt x="42" y="197"/>
                  <a:pt x="42" y="194"/>
                </a:cubicBezTo>
                <a:cubicBezTo>
                  <a:pt x="42" y="190"/>
                  <a:pt x="39" y="187"/>
                  <a:pt x="35" y="187"/>
                </a:cubicBezTo>
                <a:cubicBezTo>
                  <a:pt x="32" y="187"/>
                  <a:pt x="29" y="190"/>
                  <a:pt x="29" y="194"/>
                </a:cubicBezTo>
                <a:close/>
                <a:moveTo>
                  <a:pt x="29" y="156"/>
                </a:moveTo>
                <a:cubicBezTo>
                  <a:pt x="29" y="159"/>
                  <a:pt x="32" y="162"/>
                  <a:pt x="35" y="162"/>
                </a:cubicBezTo>
                <a:cubicBezTo>
                  <a:pt x="39" y="162"/>
                  <a:pt x="42" y="159"/>
                  <a:pt x="42" y="156"/>
                </a:cubicBezTo>
                <a:cubicBezTo>
                  <a:pt x="42" y="152"/>
                  <a:pt x="39" y="149"/>
                  <a:pt x="35" y="149"/>
                </a:cubicBezTo>
                <a:cubicBezTo>
                  <a:pt x="32" y="149"/>
                  <a:pt x="29" y="152"/>
                  <a:pt x="29" y="156"/>
                </a:cubicBezTo>
                <a:close/>
                <a:moveTo>
                  <a:pt x="29" y="118"/>
                </a:moveTo>
                <a:cubicBezTo>
                  <a:pt x="29" y="122"/>
                  <a:pt x="32" y="124"/>
                  <a:pt x="35" y="124"/>
                </a:cubicBezTo>
                <a:cubicBezTo>
                  <a:pt x="39" y="124"/>
                  <a:pt x="42" y="122"/>
                  <a:pt x="42" y="118"/>
                </a:cubicBezTo>
                <a:cubicBezTo>
                  <a:pt x="42" y="115"/>
                  <a:pt x="39" y="112"/>
                  <a:pt x="35" y="112"/>
                </a:cubicBezTo>
                <a:cubicBezTo>
                  <a:pt x="32" y="112"/>
                  <a:pt x="29" y="115"/>
                  <a:pt x="29" y="118"/>
                </a:cubicBezTo>
                <a:close/>
                <a:moveTo>
                  <a:pt x="29" y="80"/>
                </a:moveTo>
                <a:cubicBezTo>
                  <a:pt x="29" y="84"/>
                  <a:pt x="32" y="87"/>
                  <a:pt x="35" y="87"/>
                </a:cubicBezTo>
                <a:cubicBezTo>
                  <a:pt x="39" y="87"/>
                  <a:pt x="42" y="84"/>
                  <a:pt x="42" y="80"/>
                </a:cubicBezTo>
                <a:cubicBezTo>
                  <a:pt x="42" y="77"/>
                  <a:pt x="39" y="74"/>
                  <a:pt x="35" y="74"/>
                </a:cubicBezTo>
                <a:cubicBezTo>
                  <a:pt x="32" y="74"/>
                  <a:pt x="29" y="77"/>
                  <a:pt x="29" y="80"/>
                </a:cubicBezTo>
                <a:close/>
                <a:moveTo>
                  <a:pt x="0" y="250"/>
                </a:moveTo>
                <a:cubicBezTo>
                  <a:pt x="0" y="254"/>
                  <a:pt x="3" y="257"/>
                  <a:pt x="6" y="257"/>
                </a:cubicBezTo>
                <a:cubicBezTo>
                  <a:pt x="10" y="257"/>
                  <a:pt x="13" y="254"/>
                  <a:pt x="13" y="250"/>
                </a:cubicBezTo>
                <a:cubicBezTo>
                  <a:pt x="13" y="247"/>
                  <a:pt x="10" y="244"/>
                  <a:pt x="6" y="244"/>
                </a:cubicBezTo>
                <a:cubicBezTo>
                  <a:pt x="3" y="244"/>
                  <a:pt x="0" y="247"/>
                  <a:pt x="0" y="250"/>
                </a:cubicBezTo>
                <a:close/>
                <a:moveTo>
                  <a:pt x="0" y="213"/>
                </a:moveTo>
                <a:cubicBezTo>
                  <a:pt x="0" y="216"/>
                  <a:pt x="3" y="219"/>
                  <a:pt x="6" y="219"/>
                </a:cubicBezTo>
                <a:cubicBezTo>
                  <a:pt x="10" y="219"/>
                  <a:pt x="13" y="216"/>
                  <a:pt x="13" y="213"/>
                </a:cubicBezTo>
                <a:cubicBezTo>
                  <a:pt x="13" y="209"/>
                  <a:pt x="10" y="206"/>
                  <a:pt x="6" y="206"/>
                </a:cubicBezTo>
                <a:cubicBezTo>
                  <a:pt x="3" y="206"/>
                  <a:pt x="0" y="209"/>
                  <a:pt x="0" y="213"/>
                </a:cubicBezTo>
                <a:close/>
                <a:moveTo>
                  <a:pt x="0" y="175"/>
                </a:moveTo>
                <a:cubicBezTo>
                  <a:pt x="0" y="178"/>
                  <a:pt x="3" y="181"/>
                  <a:pt x="6" y="181"/>
                </a:cubicBezTo>
                <a:cubicBezTo>
                  <a:pt x="10" y="181"/>
                  <a:pt x="13" y="178"/>
                  <a:pt x="13" y="175"/>
                </a:cubicBezTo>
                <a:cubicBezTo>
                  <a:pt x="13" y="171"/>
                  <a:pt x="10" y="168"/>
                  <a:pt x="6" y="168"/>
                </a:cubicBezTo>
                <a:cubicBezTo>
                  <a:pt x="3" y="168"/>
                  <a:pt x="0" y="171"/>
                  <a:pt x="0" y="175"/>
                </a:cubicBezTo>
                <a:close/>
                <a:moveTo>
                  <a:pt x="0" y="137"/>
                </a:moveTo>
                <a:cubicBezTo>
                  <a:pt x="0" y="140"/>
                  <a:pt x="3" y="143"/>
                  <a:pt x="6" y="143"/>
                </a:cubicBezTo>
                <a:cubicBezTo>
                  <a:pt x="10" y="143"/>
                  <a:pt x="13" y="140"/>
                  <a:pt x="13" y="137"/>
                </a:cubicBezTo>
                <a:cubicBezTo>
                  <a:pt x="13" y="133"/>
                  <a:pt x="10" y="131"/>
                  <a:pt x="6" y="131"/>
                </a:cubicBezTo>
                <a:cubicBezTo>
                  <a:pt x="3" y="131"/>
                  <a:pt x="0" y="133"/>
                  <a:pt x="0" y="137"/>
                </a:cubicBezTo>
                <a:close/>
                <a:moveTo>
                  <a:pt x="0" y="99"/>
                </a:moveTo>
                <a:cubicBezTo>
                  <a:pt x="0" y="103"/>
                  <a:pt x="3" y="106"/>
                  <a:pt x="6" y="106"/>
                </a:cubicBezTo>
                <a:cubicBezTo>
                  <a:pt x="10" y="106"/>
                  <a:pt x="13" y="103"/>
                  <a:pt x="13" y="99"/>
                </a:cubicBezTo>
                <a:cubicBezTo>
                  <a:pt x="13" y="96"/>
                  <a:pt x="10" y="93"/>
                  <a:pt x="6" y="93"/>
                </a:cubicBezTo>
                <a:cubicBezTo>
                  <a:pt x="3" y="93"/>
                  <a:pt x="0" y="96"/>
                  <a:pt x="0" y="99"/>
                </a:cubicBezTo>
                <a:close/>
                <a:moveTo>
                  <a:pt x="0" y="61"/>
                </a:moveTo>
                <a:cubicBezTo>
                  <a:pt x="0" y="65"/>
                  <a:pt x="3" y="68"/>
                  <a:pt x="6" y="68"/>
                </a:cubicBezTo>
                <a:cubicBezTo>
                  <a:pt x="10" y="68"/>
                  <a:pt x="13" y="65"/>
                  <a:pt x="13" y="61"/>
                </a:cubicBezTo>
                <a:cubicBezTo>
                  <a:pt x="13" y="58"/>
                  <a:pt x="10" y="55"/>
                  <a:pt x="6" y="55"/>
                </a:cubicBezTo>
                <a:cubicBezTo>
                  <a:pt x="3" y="55"/>
                  <a:pt x="0" y="58"/>
                  <a:pt x="0" y="61"/>
                </a:cubicBezTo>
                <a:close/>
              </a:path>
            </a:pathLst>
          </a:custGeom>
          <a:solidFill>
            <a:srgbClr val="B6976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5" name="f6de5371-3f91-48f9-b5dc-e8829cad133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46479" y="2142910"/>
            <a:ext cx="10850564" cy="2680173"/>
            <a:chOff x="669925" y="2060848"/>
            <a:chExt cx="10850564" cy="2680173"/>
          </a:xfrm>
        </p:grpSpPr>
        <p:sp>
          <p:nvSpPr>
            <p:cNvPr id="36" name="íṧḷïḋè"/>
            <p:cNvSpPr/>
            <p:nvPr/>
          </p:nvSpPr>
          <p:spPr>
            <a:xfrm>
              <a:off x="669925" y="2060848"/>
              <a:ext cx="2173218" cy="38875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600" dirty="0">
                  <a:solidFill>
                    <a:schemeClr val="bg1"/>
                  </a:solidFill>
                  <a:latin typeface="Impact" panose="020B0806030902050204" charset="0"/>
                </a:rPr>
                <a:t>2015</a:t>
              </a:r>
            </a:p>
          </p:txBody>
        </p:sp>
        <p:sp>
          <p:nvSpPr>
            <p:cNvPr id="37" name="íṣḻíďé"/>
            <p:cNvSpPr/>
            <p:nvPr/>
          </p:nvSpPr>
          <p:spPr>
            <a:xfrm>
              <a:off x="2843142" y="2060848"/>
              <a:ext cx="2173218" cy="388752"/>
            </a:xfrm>
            <a:prstGeom prst="rect">
              <a:avLst/>
            </a:prstGeom>
            <a:solidFill>
              <a:srgbClr val="E8C85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600" dirty="0">
                  <a:solidFill>
                    <a:schemeClr val="bg1"/>
                  </a:solidFill>
                  <a:latin typeface="Impact" panose="020B0806030902050204" charset="0"/>
                </a:rPr>
                <a:t>2016</a:t>
              </a:r>
            </a:p>
          </p:txBody>
        </p:sp>
        <p:sp>
          <p:nvSpPr>
            <p:cNvPr id="38" name="ïślïḋè"/>
            <p:cNvSpPr/>
            <p:nvPr/>
          </p:nvSpPr>
          <p:spPr>
            <a:xfrm>
              <a:off x="5000836" y="2060848"/>
              <a:ext cx="2173218" cy="38875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600" dirty="0">
                  <a:solidFill>
                    <a:schemeClr val="bg1"/>
                  </a:solidFill>
                  <a:latin typeface="Impact" panose="020B0806030902050204" charset="0"/>
                </a:rPr>
                <a:t>2017</a:t>
              </a:r>
            </a:p>
          </p:txBody>
        </p:sp>
        <p:sp>
          <p:nvSpPr>
            <p:cNvPr id="39" name="íṥḻiḍê"/>
            <p:cNvSpPr/>
            <p:nvPr/>
          </p:nvSpPr>
          <p:spPr>
            <a:xfrm>
              <a:off x="7174054" y="2060848"/>
              <a:ext cx="2173218" cy="388752"/>
            </a:xfrm>
            <a:prstGeom prst="rect">
              <a:avLst/>
            </a:prstGeom>
            <a:solidFill>
              <a:srgbClr val="E8C85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600" dirty="0">
                  <a:solidFill>
                    <a:schemeClr val="bg1"/>
                  </a:solidFill>
                  <a:latin typeface="Impact" panose="020B0806030902050204" charset="0"/>
                </a:rPr>
                <a:t>2018</a:t>
              </a:r>
            </a:p>
          </p:txBody>
        </p:sp>
        <p:sp>
          <p:nvSpPr>
            <p:cNvPr id="40" name="íś1îḋê"/>
            <p:cNvSpPr/>
            <p:nvPr/>
          </p:nvSpPr>
          <p:spPr>
            <a:xfrm>
              <a:off x="9347271" y="2060848"/>
              <a:ext cx="2173218" cy="388752"/>
            </a:xfrm>
            <a:prstGeom prst="homePlat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1600" dirty="0">
                  <a:solidFill>
                    <a:schemeClr val="bg1"/>
                  </a:solidFill>
                  <a:latin typeface="Impact" panose="020B0806030902050204" charset="0"/>
                </a:rPr>
                <a:t>2019</a:t>
              </a:r>
            </a:p>
          </p:txBody>
        </p:sp>
        <p:grpSp>
          <p:nvGrpSpPr>
            <p:cNvPr id="41" name="ïŝļïḓé"/>
            <p:cNvGrpSpPr/>
            <p:nvPr/>
          </p:nvGrpSpPr>
          <p:grpSpPr>
            <a:xfrm>
              <a:off x="1701294" y="2388518"/>
              <a:ext cx="110480" cy="1040481"/>
              <a:chOff x="6322659" y="3180606"/>
              <a:chExt cx="110480" cy="1040481"/>
            </a:xfrm>
          </p:grpSpPr>
          <p:sp>
            <p:nvSpPr>
              <p:cNvPr id="54" name="íSlïḋe"/>
              <p:cNvSpPr/>
              <p:nvPr/>
            </p:nvSpPr>
            <p:spPr bwMode="gray">
              <a:xfrm>
                <a:off x="6322659" y="3180606"/>
                <a:ext cx="110480" cy="107745"/>
              </a:xfrm>
              <a:prstGeom prst="ellipse">
                <a:avLst/>
              </a:prstGeom>
              <a:solidFill>
                <a:schemeClr val="accent1"/>
              </a:solidFill>
              <a:ln w="12700" algn="ctr">
                <a:solidFill>
                  <a:schemeClr val="bg1"/>
                </a:solidFill>
                <a:round/>
              </a:ln>
              <a:effectLst/>
            </p:spPr>
            <p:txBody>
              <a:bodyPr anchor="ctr"/>
              <a:lstStyle/>
              <a:p>
                <a:pPr algn="ctr"/>
                <a:endParaRPr>
                  <a:solidFill>
                    <a:schemeClr val="bg1"/>
                  </a:solidFill>
                </a:endParaRPr>
              </a:p>
            </p:txBody>
          </p:sp>
          <p:sp>
            <p:nvSpPr>
              <p:cNvPr id="55" name="işļïdè"/>
              <p:cNvSpPr/>
              <p:nvPr/>
            </p:nvSpPr>
            <p:spPr bwMode="gray">
              <a:xfrm flipV="1">
                <a:off x="6377899" y="3272470"/>
                <a:ext cx="0" cy="948617"/>
              </a:xfrm>
              <a:prstGeom prst="line">
                <a:avLst/>
              </a:prstGeom>
              <a:noFill/>
              <a:ln w="19050">
                <a:solidFill>
                  <a:schemeClr val="bg1"/>
                </a:solidFill>
                <a:round/>
              </a:ln>
              <a:effectLst/>
            </p:spPr>
            <p:txBody>
              <a:bodyPr anchor="ctr"/>
              <a:lstStyle/>
              <a:p>
                <a:pPr algn="ctr"/>
                <a:endParaRPr>
                  <a:solidFill>
                    <a:schemeClr val="bg1"/>
                  </a:solidFill>
                </a:endParaRPr>
              </a:p>
            </p:txBody>
          </p:sp>
        </p:grpSp>
        <p:grpSp>
          <p:nvGrpSpPr>
            <p:cNvPr id="42" name="íŝlïḍê"/>
            <p:cNvGrpSpPr/>
            <p:nvPr/>
          </p:nvGrpSpPr>
          <p:grpSpPr>
            <a:xfrm>
              <a:off x="3874511" y="2403510"/>
              <a:ext cx="110480" cy="2337511"/>
              <a:chOff x="4362933" y="3180606"/>
              <a:chExt cx="110480" cy="2337511"/>
            </a:xfrm>
          </p:grpSpPr>
          <p:sp>
            <p:nvSpPr>
              <p:cNvPr id="52" name="í$líďé"/>
              <p:cNvSpPr/>
              <p:nvPr/>
            </p:nvSpPr>
            <p:spPr bwMode="gray">
              <a:xfrm>
                <a:off x="4362933" y="3180606"/>
                <a:ext cx="110480" cy="107745"/>
              </a:xfrm>
              <a:prstGeom prst="ellipse">
                <a:avLst/>
              </a:prstGeom>
              <a:solidFill>
                <a:schemeClr val="tx2"/>
              </a:solidFill>
              <a:ln w="12700" algn="ctr">
                <a:solidFill>
                  <a:schemeClr val="bg1"/>
                </a:solidFill>
                <a:round/>
              </a:ln>
              <a:effectLst/>
            </p:spPr>
            <p:txBody>
              <a:bodyPr anchor="ctr"/>
              <a:lstStyle/>
              <a:p>
                <a:pPr algn="ctr"/>
                <a:endParaRPr>
                  <a:solidFill>
                    <a:schemeClr val="bg1"/>
                  </a:solidFill>
                </a:endParaRPr>
              </a:p>
            </p:txBody>
          </p:sp>
          <p:sp>
            <p:nvSpPr>
              <p:cNvPr id="53" name="í$ļîḓè"/>
              <p:cNvSpPr/>
              <p:nvPr/>
            </p:nvSpPr>
            <p:spPr bwMode="gray">
              <a:xfrm flipV="1">
                <a:off x="4418173" y="3248780"/>
                <a:ext cx="0" cy="2269337"/>
              </a:xfrm>
              <a:prstGeom prst="line">
                <a:avLst/>
              </a:prstGeom>
              <a:noFill/>
              <a:ln w="19050">
                <a:solidFill>
                  <a:srgbClr val="E8C850"/>
                </a:solidFill>
                <a:round/>
              </a:ln>
              <a:effectLst/>
            </p:spPr>
            <p:txBody>
              <a:bodyPr anchor="ctr"/>
              <a:lstStyle/>
              <a:p>
                <a:pPr algn="ctr"/>
                <a:endParaRPr>
                  <a:solidFill>
                    <a:schemeClr val="bg1"/>
                  </a:solidFill>
                </a:endParaRPr>
              </a:p>
            </p:txBody>
          </p:sp>
        </p:grpSp>
        <p:grpSp>
          <p:nvGrpSpPr>
            <p:cNvPr id="43" name="ïṥḻïďê"/>
            <p:cNvGrpSpPr/>
            <p:nvPr/>
          </p:nvGrpSpPr>
          <p:grpSpPr>
            <a:xfrm>
              <a:off x="6032205" y="2388518"/>
              <a:ext cx="110480" cy="1040481"/>
              <a:chOff x="6322659" y="3180606"/>
              <a:chExt cx="110480" cy="1040481"/>
            </a:xfrm>
          </p:grpSpPr>
          <p:sp>
            <p:nvSpPr>
              <p:cNvPr id="50" name="islïḑê"/>
              <p:cNvSpPr/>
              <p:nvPr/>
            </p:nvSpPr>
            <p:spPr bwMode="gray">
              <a:xfrm>
                <a:off x="6322659" y="3180606"/>
                <a:ext cx="110480" cy="107745"/>
              </a:xfrm>
              <a:prstGeom prst="ellipse">
                <a:avLst/>
              </a:prstGeom>
              <a:solidFill>
                <a:schemeClr val="accent1"/>
              </a:solidFill>
              <a:ln w="12700" algn="ctr">
                <a:solidFill>
                  <a:schemeClr val="bg1"/>
                </a:solidFill>
                <a:round/>
              </a:ln>
              <a:effectLst/>
            </p:spPr>
            <p:txBody>
              <a:bodyPr anchor="ctr"/>
              <a:lstStyle/>
              <a:p>
                <a:pPr algn="ctr"/>
                <a:endParaRPr>
                  <a:solidFill>
                    <a:schemeClr val="bg1"/>
                  </a:solidFill>
                </a:endParaRPr>
              </a:p>
            </p:txBody>
          </p:sp>
          <p:sp>
            <p:nvSpPr>
              <p:cNvPr id="51" name="íṧlidê"/>
              <p:cNvSpPr/>
              <p:nvPr/>
            </p:nvSpPr>
            <p:spPr bwMode="gray">
              <a:xfrm flipV="1">
                <a:off x="6377899" y="3272470"/>
                <a:ext cx="0" cy="948617"/>
              </a:xfrm>
              <a:prstGeom prst="line">
                <a:avLst/>
              </a:prstGeom>
              <a:noFill/>
              <a:ln w="19050">
                <a:solidFill>
                  <a:schemeClr val="bg1"/>
                </a:solidFill>
                <a:round/>
              </a:ln>
              <a:effectLst/>
            </p:spPr>
            <p:txBody>
              <a:bodyPr anchor="ctr"/>
              <a:lstStyle/>
              <a:p>
                <a:pPr algn="ctr"/>
                <a:endParaRPr>
                  <a:solidFill>
                    <a:schemeClr val="bg1"/>
                  </a:solidFill>
                </a:endParaRPr>
              </a:p>
            </p:txBody>
          </p:sp>
        </p:grpSp>
        <p:grpSp>
          <p:nvGrpSpPr>
            <p:cNvPr id="44" name="íşḷíḓê"/>
            <p:cNvGrpSpPr/>
            <p:nvPr/>
          </p:nvGrpSpPr>
          <p:grpSpPr>
            <a:xfrm>
              <a:off x="8205423" y="2403510"/>
              <a:ext cx="110480" cy="2270015"/>
              <a:chOff x="4362933" y="3180606"/>
              <a:chExt cx="110480" cy="2270015"/>
            </a:xfrm>
          </p:grpSpPr>
          <p:sp>
            <p:nvSpPr>
              <p:cNvPr id="48" name="ísḻiḓè"/>
              <p:cNvSpPr/>
              <p:nvPr/>
            </p:nvSpPr>
            <p:spPr bwMode="gray">
              <a:xfrm>
                <a:off x="4362933" y="3180606"/>
                <a:ext cx="110480" cy="107745"/>
              </a:xfrm>
              <a:prstGeom prst="ellipse">
                <a:avLst/>
              </a:prstGeom>
              <a:solidFill>
                <a:schemeClr val="tx2"/>
              </a:solidFill>
              <a:ln w="12700" algn="ctr">
                <a:solidFill>
                  <a:schemeClr val="bg1"/>
                </a:solidFill>
                <a:round/>
              </a:ln>
              <a:effectLst/>
            </p:spPr>
            <p:txBody>
              <a:bodyPr anchor="ctr"/>
              <a:lstStyle/>
              <a:p>
                <a:pPr algn="ctr"/>
                <a:endParaRPr>
                  <a:solidFill>
                    <a:schemeClr val="bg1"/>
                  </a:solidFill>
                </a:endParaRPr>
              </a:p>
            </p:txBody>
          </p:sp>
          <p:sp>
            <p:nvSpPr>
              <p:cNvPr id="49" name="îśļîḓè"/>
              <p:cNvSpPr/>
              <p:nvPr/>
            </p:nvSpPr>
            <p:spPr bwMode="gray">
              <a:xfrm flipV="1">
                <a:off x="4418173" y="3248780"/>
                <a:ext cx="0" cy="2201841"/>
              </a:xfrm>
              <a:prstGeom prst="line">
                <a:avLst/>
              </a:prstGeom>
              <a:noFill/>
              <a:ln w="19050">
                <a:solidFill>
                  <a:srgbClr val="E8C850"/>
                </a:solidFill>
                <a:round/>
              </a:ln>
              <a:effectLst/>
            </p:spPr>
            <p:txBody>
              <a:bodyPr anchor="ctr"/>
              <a:lstStyle/>
              <a:p>
                <a:pPr algn="ctr"/>
                <a:endParaRPr>
                  <a:solidFill>
                    <a:schemeClr val="bg1"/>
                  </a:solidFill>
                </a:endParaRPr>
              </a:p>
            </p:txBody>
          </p:sp>
        </p:grpSp>
        <p:grpSp>
          <p:nvGrpSpPr>
            <p:cNvPr id="45" name="îšlíďe"/>
            <p:cNvGrpSpPr/>
            <p:nvPr/>
          </p:nvGrpSpPr>
          <p:grpSpPr>
            <a:xfrm>
              <a:off x="10378640" y="2388518"/>
              <a:ext cx="110480" cy="1040481"/>
              <a:chOff x="6322659" y="3180606"/>
              <a:chExt cx="110480" cy="1040481"/>
            </a:xfrm>
          </p:grpSpPr>
          <p:sp>
            <p:nvSpPr>
              <p:cNvPr id="46" name="îSľîḋe"/>
              <p:cNvSpPr/>
              <p:nvPr/>
            </p:nvSpPr>
            <p:spPr bwMode="gray">
              <a:xfrm>
                <a:off x="6322659" y="3180606"/>
                <a:ext cx="110480" cy="107745"/>
              </a:xfrm>
              <a:prstGeom prst="ellipse">
                <a:avLst/>
              </a:prstGeom>
              <a:solidFill>
                <a:schemeClr val="accent1"/>
              </a:solidFill>
              <a:ln w="12700" algn="ctr">
                <a:solidFill>
                  <a:schemeClr val="bg1"/>
                </a:solidFill>
                <a:round/>
              </a:ln>
              <a:effectLst/>
            </p:spPr>
            <p:txBody>
              <a:bodyPr anchor="ctr"/>
              <a:lstStyle/>
              <a:p>
                <a:pPr algn="ctr"/>
                <a:endParaRPr>
                  <a:solidFill>
                    <a:schemeClr val="bg1"/>
                  </a:solidFill>
                </a:endParaRPr>
              </a:p>
            </p:txBody>
          </p:sp>
          <p:sp>
            <p:nvSpPr>
              <p:cNvPr id="47" name="íṣlïḓe"/>
              <p:cNvSpPr/>
              <p:nvPr/>
            </p:nvSpPr>
            <p:spPr bwMode="gray">
              <a:xfrm flipV="1">
                <a:off x="6377899" y="3272470"/>
                <a:ext cx="0" cy="948617"/>
              </a:xfrm>
              <a:prstGeom prst="line">
                <a:avLst/>
              </a:prstGeom>
              <a:noFill/>
              <a:ln w="19050">
                <a:solidFill>
                  <a:schemeClr val="bg1"/>
                </a:solidFill>
                <a:round/>
              </a:ln>
              <a:effectLst/>
            </p:spPr>
            <p:txBody>
              <a:bodyPr anchor="ctr"/>
              <a:lstStyle/>
              <a:p>
                <a:pPr algn="ctr"/>
                <a:endParaRPr>
                  <a:solidFill>
                    <a:schemeClr val="bg1"/>
                  </a:solidFill>
                </a:endParaRPr>
              </a:p>
            </p:txBody>
          </p:sp>
        </p:grpSp>
      </p:grpSp>
      <p:sp>
        <p:nvSpPr>
          <p:cNvPr id="56" name="TextBox 56"/>
          <p:cNvSpPr txBox="1"/>
          <p:nvPr/>
        </p:nvSpPr>
        <p:spPr>
          <a:xfrm>
            <a:off x="677607" y="3928783"/>
            <a:ext cx="2221440"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200" dirty="0" smtClean="0">
                <a:solidFill>
                  <a:schemeClr val="bg1"/>
                </a:solidFill>
                <a:latin typeface="微软雅黑" panose="020B0503020204020204" pitchFamily="34" charset="-122"/>
                <a:ea typeface="微软雅黑" panose="020B0503020204020204" pitchFamily="34" charset="-122"/>
              </a:rPr>
              <a:t>粘贴。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7" name="TextBox 57"/>
          <p:cNvSpPr txBox="1"/>
          <p:nvPr/>
        </p:nvSpPr>
        <p:spPr>
          <a:xfrm>
            <a:off x="848989" y="3594450"/>
            <a:ext cx="1878677" cy="246221"/>
          </a:xfrm>
          <a:prstGeom prst="rect">
            <a:avLst/>
          </a:prstGeom>
          <a:noFill/>
        </p:spPr>
        <p:txBody>
          <a:bodyPr wrap="square" tIns="0" bIns="0" rtlCol="0" anchor="t">
            <a:spAutoFit/>
          </a:bodyPr>
          <a:lstStyle/>
          <a:p>
            <a:pPr lvl="0" algn="ctr" defTabSz="914378">
              <a:spcBef>
                <a:spcPct val="0"/>
              </a:spcBef>
              <a:defRPr/>
            </a:pPr>
            <a:r>
              <a:rPr lang="en-US" altLang="zh-CN" sz="1600" b="1" dirty="0">
                <a:solidFill>
                  <a:schemeClr val="bg1"/>
                </a:solidFill>
                <a:latin typeface="微软雅黑" panose="020B0503020204020204" pitchFamily="34" charset="-122"/>
                <a:ea typeface="微软雅黑" panose="020B0503020204020204" pitchFamily="34" charset="-122"/>
              </a:rPr>
              <a:t>PPT</a:t>
            </a:r>
            <a:r>
              <a:rPr lang="zh-CN" altLang="en-US" sz="1600" b="1" dirty="0">
                <a:solidFill>
                  <a:schemeClr val="bg1"/>
                </a:solidFill>
                <a:latin typeface="微软雅黑" panose="020B0503020204020204" pitchFamily="34" charset="-122"/>
                <a:ea typeface="微软雅黑" panose="020B0503020204020204" pitchFamily="34" charset="-122"/>
              </a:rPr>
              <a:t>标题文档</a:t>
            </a:r>
          </a:p>
        </p:txBody>
      </p:sp>
      <p:sp>
        <p:nvSpPr>
          <p:cNvPr id="58" name="TextBox 56"/>
          <p:cNvSpPr txBox="1"/>
          <p:nvPr/>
        </p:nvSpPr>
        <p:spPr>
          <a:xfrm>
            <a:off x="4968801" y="3928783"/>
            <a:ext cx="2221440"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200" dirty="0" smtClean="0">
                <a:solidFill>
                  <a:schemeClr val="bg1"/>
                </a:solidFill>
                <a:latin typeface="微软雅黑" panose="020B0503020204020204" pitchFamily="34" charset="-122"/>
                <a:ea typeface="微软雅黑" panose="020B0503020204020204" pitchFamily="34" charset="-122"/>
              </a:rPr>
              <a:t>粘贴。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9" name="TextBox 57"/>
          <p:cNvSpPr txBox="1"/>
          <p:nvPr/>
        </p:nvSpPr>
        <p:spPr>
          <a:xfrm>
            <a:off x="5140183" y="3594450"/>
            <a:ext cx="1878677" cy="246221"/>
          </a:xfrm>
          <a:prstGeom prst="rect">
            <a:avLst/>
          </a:prstGeom>
          <a:noFill/>
        </p:spPr>
        <p:txBody>
          <a:bodyPr wrap="square" tIns="0" bIns="0" rtlCol="0" anchor="t">
            <a:spAutoFit/>
          </a:bodyPr>
          <a:lstStyle/>
          <a:p>
            <a:pPr lvl="0" algn="ctr" defTabSz="914378">
              <a:spcBef>
                <a:spcPct val="0"/>
              </a:spcBef>
              <a:defRPr/>
            </a:pPr>
            <a:r>
              <a:rPr lang="en-US" altLang="zh-CN" sz="1600" b="1" dirty="0">
                <a:solidFill>
                  <a:schemeClr val="bg1"/>
                </a:solidFill>
                <a:latin typeface="微软雅黑" panose="020B0503020204020204" pitchFamily="34" charset="-122"/>
                <a:ea typeface="微软雅黑" panose="020B0503020204020204" pitchFamily="34" charset="-122"/>
              </a:rPr>
              <a:t>PPT</a:t>
            </a:r>
            <a:r>
              <a:rPr lang="zh-CN" altLang="en-US" sz="1600" b="1" dirty="0">
                <a:solidFill>
                  <a:schemeClr val="bg1"/>
                </a:solidFill>
                <a:latin typeface="微软雅黑" panose="020B0503020204020204" pitchFamily="34" charset="-122"/>
                <a:ea typeface="微软雅黑" panose="020B0503020204020204" pitchFamily="34" charset="-122"/>
              </a:rPr>
              <a:t>标题文档</a:t>
            </a:r>
          </a:p>
        </p:txBody>
      </p:sp>
      <p:sp>
        <p:nvSpPr>
          <p:cNvPr id="60" name="TextBox 56"/>
          <p:cNvSpPr txBox="1"/>
          <p:nvPr/>
        </p:nvSpPr>
        <p:spPr>
          <a:xfrm>
            <a:off x="9259995" y="3928783"/>
            <a:ext cx="2221440"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200" dirty="0" smtClean="0">
                <a:solidFill>
                  <a:schemeClr val="bg1"/>
                </a:solidFill>
                <a:latin typeface="微软雅黑" panose="020B0503020204020204" pitchFamily="34" charset="-122"/>
                <a:ea typeface="微软雅黑" panose="020B0503020204020204" pitchFamily="34" charset="-122"/>
              </a:rPr>
              <a:t>粘贴。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1" name="TextBox 57"/>
          <p:cNvSpPr txBox="1"/>
          <p:nvPr/>
        </p:nvSpPr>
        <p:spPr>
          <a:xfrm>
            <a:off x="9431377" y="3594450"/>
            <a:ext cx="1878677" cy="246221"/>
          </a:xfrm>
          <a:prstGeom prst="rect">
            <a:avLst/>
          </a:prstGeom>
          <a:noFill/>
        </p:spPr>
        <p:txBody>
          <a:bodyPr wrap="square" tIns="0" bIns="0" rtlCol="0" anchor="t">
            <a:spAutoFit/>
          </a:bodyPr>
          <a:lstStyle/>
          <a:p>
            <a:pPr lvl="0" algn="ctr" defTabSz="914378">
              <a:spcBef>
                <a:spcPct val="0"/>
              </a:spcBef>
              <a:defRPr/>
            </a:pPr>
            <a:r>
              <a:rPr lang="en-US" altLang="zh-CN" sz="1600" b="1" dirty="0">
                <a:solidFill>
                  <a:schemeClr val="bg1"/>
                </a:solidFill>
                <a:latin typeface="微软雅黑" panose="020B0503020204020204" pitchFamily="34" charset="-122"/>
                <a:ea typeface="微软雅黑" panose="020B0503020204020204" pitchFamily="34" charset="-122"/>
              </a:rPr>
              <a:t>PPT</a:t>
            </a:r>
            <a:r>
              <a:rPr lang="zh-CN" altLang="en-US" sz="1600" b="1" dirty="0">
                <a:solidFill>
                  <a:schemeClr val="bg1"/>
                </a:solidFill>
                <a:latin typeface="微软雅黑" panose="020B0503020204020204" pitchFamily="34" charset="-122"/>
                <a:ea typeface="微软雅黑" panose="020B0503020204020204" pitchFamily="34" charset="-122"/>
              </a:rPr>
              <a:t>标题文档</a:t>
            </a:r>
          </a:p>
        </p:txBody>
      </p:sp>
      <p:sp>
        <p:nvSpPr>
          <p:cNvPr id="62" name="TextBox 56"/>
          <p:cNvSpPr txBox="1"/>
          <p:nvPr/>
        </p:nvSpPr>
        <p:spPr>
          <a:xfrm>
            <a:off x="2819696" y="5296039"/>
            <a:ext cx="2221440"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200" dirty="0" smtClean="0">
                <a:solidFill>
                  <a:schemeClr val="bg1"/>
                </a:solidFill>
                <a:latin typeface="微软雅黑" panose="020B0503020204020204" pitchFamily="34" charset="-122"/>
                <a:ea typeface="微软雅黑" panose="020B0503020204020204" pitchFamily="34" charset="-122"/>
              </a:rPr>
              <a:t>粘贴。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3" name="TextBox 57"/>
          <p:cNvSpPr txBox="1"/>
          <p:nvPr/>
        </p:nvSpPr>
        <p:spPr>
          <a:xfrm>
            <a:off x="2991078" y="4961706"/>
            <a:ext cx="1878677" cy="246221"/>
          </a:xfrm>
          <a:prstGeom prst="rect">
            <a:avLst/>
          </a:prstGeom>
          <a:noFill/>
        </p:spPr>
        <p:txBody>
          <a:bodyPr wrap="square" tIns="0" bIns="0" rtlCol="0" anchor="t">
            <a:spAutoFit/>
          </a:bodyPr>
          <a:lstStyle/>
          <a:p>
            <a:pPr lvl="0" algn="ctr" defTabSz="914378">
              <a:spcBef>
                <a:spcPct val="0"/>
              </a:spcBef>
              <a:defRPr/>
            </a:pPr>
            <a:r>
              <a:rPr lang="en-US" altLang="zh-CN" sz="1600" b="1" dirty="0">
                <a:solidFill>
                  <a:schemeClr val="bg1"/>
                </a:solidFill>
                <a:latin typeface="微软雅黑" panose="020B0503020204020204" pitchFamily="34" charset="-122"/>
                <a:ea typeface="微软雅黑" panose="020B0503020204020204" pitchFamily="34" charset="-122"/>
              </a:rPr>
              <a:t>PPT</a:t>
            </a:r>
            <a:r>
              <a:rPr lang="zh-CN" altLang="en-US" sz="1600" b="1" dirty="0">
                <a:solidFill>
                  <a:schemeClr val="bg1"/>
                </a:solidFill>
                <a:latin typeface="微软雅黑" panose="020B0503020204020204" pitchFamily="34" charset="-122"/>
                <a:ea typeface="微软雅黑" panose="020B0503020204020204" pitchFamily="34" charset="-122"/>
              </a:rPr>
              <a:t>标题文档</a:t>
            </a:r>
          </a:p>
        </p:txBody>
      </p:sp>
      <p:sp>
        <p:nvSpPr>
          <p:cNvPr id="70" name="TextBox 56"/>
          <p:cNvSpPr txBox="1"/>
          <p:nvPr/>
        </p:nvSpPr>
        <p:spPr>
          <a:xfrm>
            <a:off x="7126496" y="5296039"/>
            <a:ext cx="2221440"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200" dirty="0" smtClean="0">
                <a:solidFill>
                  <a:schemeClr val="bg1"/>
                </a:solidFill>
                <a:latin typeface="微软雅黑" panose="020B0503020204020204" pitchFamily="34" charset="-122"/>
                <a:ea typeface="微软雅黑" panose="020B0503020204020204" pitchFamily="34" charset="-122"/>
              </a:rPr>
              <a:t>粘贴。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1" name="TextBox 57"/>
          <p:cNvSpPr txBox="1"/>
          <p:nvPr/>
        </p:nvSpPr>
        <p:spPr>
          <a:xfrm>
            <a:off x="7297878" y="4961706"/>
            <a:ext cx="1878677" cy="246221"/>
          </a:xfrm>
          <a:prstGeom prst="rect">
            <a:avLst/>
          </a:prstGeom>
          <a:noFill/>
        </p:spPr>
        <p:txBody>
          <a:bodyPr wrap="square" tIns="0" bIns="0" rtlCol="0" anchor="t">
            <a:spAutoFit/>
          </a:bodyPr>
          <a:lstStyle/>
          <a:p>
            <a:pPr lvl="0" algn="ctr" defTabSz="914378">
              <a:spcBef>
                <a:spcPct val="0"/>
              </a:spcBef>
              <a:defRPr/>
            </a:pPr>
            <a:r>
              <a:rPr lang="en-US" altLang="zh-CN" sz="1600" b="1" dirty="0">
                <a:solidFill>
                  <a:schemeClr val="bg1"/>
                </a:solidFill>
                <a:latin typeface="微软雅黑" panose="020B0503020204020204" pitchFamily="34" charset="-122"/>
                <a:ea typeface="微软雅黑" panose="020B0503020204020204" pitchFamily="34" charset="-122"/>
              </a:rPr>
              <a:t>PPT</a:t>
            </a:r>
            <a:r>
              <a:rPr lang="zh-CN" altLang="en-US" sz="1600" b="1" dirty="0">
                <a:solidFill>
                  <a:schemeClr val="bg1"/>
                </a:solidFill>
                <a:latin typeface="微软雅黑" panose="020B0503020204020204" pitchFamily="34" charset="-122"/>
                <a:ea typeface="微软雅黑" panose="020B0503020204020204" pitchFamily="34" charset="-122"/>
              </a:rPr>
              <a:t>标题文档</a:t>
            </a:r>
          </a:p>
        </p:txBody>
      </p:sp>
    </p:spTree>
    <p:extLst>
      <p:ext uri="{BB962C8B-B14F-4D97-AF65-F5344CB8AC3E}">
        <p14:creationId xmlns:p14="http://schemas.microsoft.com/office/powerpoint/2010/main" val="13129594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DIAGRAM" val="f6de5371-3f91-48f9-b5dc-e8829cad133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1312</Words>
  <Application>Microsoft Office PowerPoint</Application>
  <PresentationFormat>宽屏</PresentationFormat>
  <Paragraphs>121</Paragraphs>
  <Slides>17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Arial Unicode MS</vt:lpstr>
      <vt:lpstr>Gen Jyuu Gothic Monospace Regul</vt:lpstr>
      <vt:lpstr>宋体</vt:lpstr>
      <vt:lpstr>微软雅黑</vt:lpstr>
      <vt:lpstr>Arial</vt:lpstr>
      <vt:lpstr>Calibri</vt:lpstr>
      <vt:lpstr>Impact</vt:lpstr>
      <vt:lpstr>Segoe UI Semilight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StephenZhu</dc:creator>
  <cp:keywords>51PPT模板网</cp:keywords>
  <cp:lastModifiedBy>阳光 男孩</cp:lastModifiedBy>
  <cp:revision>10</cp:revision>
  <dcterms:created xsi:type="dcterms:W3CDTF">2019-12-14T00:28:23Z</dcterms:created>
  <dcterms:modified xsi:type="dcterms:W3CDTF">2020-01-14T12:07:07Z</dcterms:modified>
</cp:coreProperties>
</file>